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44"/>
  </p:notesMasterIdLst>
  <p:sldIdLst>
    <p:sldId id="256" r:id="rId2"/>
    <p:sldId id="288" r:id="rId3"/>
    <p:sldId id="289" r:id="rId4"/>
    <p:sldId id="290" r:id="rId5"/>
    <p:sldId id="311" r:id="rId6"/>
    <p:sldId id="351" r:id="rId7"/>
    <p:sldId id="312" r:id="rId8"/>
    <p:sldId id="354" r:id="rId9"/>
    <p:sldId id="355" r:id="rId10"/>
    <p:sldId id="313" r:id="rId11"/>
    <p:sldId id="365" r:id="rId12"/>
    <p:sldId id="366" r:id="rId13"/>
    <p:sldId id="292" r:id="rId14"/>
    <p:sldId id="371" r:id="rId15"/>
    <p:sldId id="357" r:id="rId16"/>
    <p:sldId id="344" r:id="rId17"/>
    <p:sldId id="319" r:id="rId18"/>
    <p:sldId id="358" r:id="rId19"/>
    <p:sldId id="359" r:id="rId20"/>
    <p:sldId id="360" r:id="rId21"/>
    <p:sldId id="361" r:id="rId22"/>
    <p:sldId id="362" r:id="rId23"/>
    <p:sldId id="339" r:id="rId24"/>
    <p:sldId id="363" r:id="rId25"/>
    <p:sldId id="364" r:id="rId26"/>
    <p:sldId id="322" r:id="rId27"/>
    <p:sldId id="323" r:id="rId28"/>
    <p:sldId id="321" r:id="rId29"/>
    <p:sldId id="325" r:id="rId30"/>
    <p:sldId id="328" r:id="rId31"/>
    <p:sldId id="368" r:id="rId32"/>
    <p:sldId id="331" r:id="rId33"/>
    <p:sldId id="356" r:id="rId34"/>
    <p:sldId id="369" r:id="rId35"/>
    <p:sldId id="338" r:id="rId36"/>
    <p:sldId id="352" r:id="rId37"/>
    <p:sldId id="353" r:id="rId38"/>
    <p:sldId id="370" r:id="rId39"/>
    <p:sldId id="277" r:id="rId40"/>
    <p:sldId id="309" r:id="rId41"/>
    <p:sldId id="308" r:id="rId42"/>
    <p:sldId id="310" r:id="rId43"/>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valuation training for SED" id="{8D3AD2A9-CA87-4D27-8C0B-F0BE910E4F56}">
          <p14:sldIdLst>
            <p14:sldId id="256"/>
            <p14:sldId id="288"/>
            <p14:sldId id="289"/>
            <p14:sldId id="290"/>
            <p14:sldId id="311"/>
            <p14:sldId id="351"/>
            <p14:sldId id="312"/>
            <p14:sldId id="354"/>
            <p14:sldId id="355"/>
            <p14:sldId id="313"/>
            <p14:sldId id="365"/>
            <p14:sldId id="366"/>
            <p14:sldId id="292"/>
            <p14:sldId id="371"/>
            <p14:sldId id="357"/>
            <p14:sldId id="344"/>
            <p14:sldId id="319"/>
            <p14:sldId id="358"/>
            <p14:sldId id="359"/>
            <p14:sldId id="360"/>
            <p14:sldId id="361"/>
            <p14:sldId id="362"/>
            <p14:sldId id="339"/>
            <p14:sldId id="363"/>
            <p14:sldId id="364"/>
            <p14:sldId id="322"/>
            <p14:sldId id="323"/>
            <p14:sldId id="321"/>
            <p14:sldId id="325"/>
            <p14:sldId id="328"/>
            <p14:sldId id="368"/>
            <p14:sldId id="331"/>
            <p14:sldId id="356"/>
            <p14:sldId id="369"/>
            <p14:sldId id="338"/>
            <p14:sldId id="352"/>
            <p14:sldId id="353"/>
            <p14:sldId id="370"/>
          </p14:sldIdLst>
        </p14:section>
        <p14:section name="CSI Resources" id="{4943E959-E149-440C-ACDB-B63E8546C541}">
          <p14:sldIdLst>
            <p14:sldId id="277"/>
            <p14:sldId id="309"/>
            <p14:sldId id="308"/>
            <p14:sldId id="31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5FA9"/>
    <a:srgbClr val="C63F28"/>
    <a:srgbClr val="EFAA1F"/>
    <a:srgbClr val="008C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C43000-883E-4C12-9C42-FD10BBADC8C5}" v="1002" dt="2025-03-24T17:28:36.8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7" autoAdjust="0"/>
    <p:restoredTop sz="86441" autoAdjust="0"/>
  </p:normalViewPr>
  <p:slideViewPr>
    <p:cSldViewPr snapToGrid="0">
      <p:cViewPr varScale="1">
        <p:scale>
          <a:sx n="95" d="100"/>
          <a:sy n="95" d="100"/>
        </p:scale>
        <p:origin x="702" y="258"/>
      </p:cViewPr>
      <p:guideLst/>
    </p:cSldViewPr>
  </p:slideViewPr>
  <p:outlineViewPr>
    <p:cViewPr>
      <p:scale>
        <a:sx n="33" d="100"/>
        <a:sy n="33" d="100"/>
      </p:scale>
      <p:origin x="0" y="-3884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y, Donna" userId="4291ed3c-5b90-4cd9-98bf-bdd1f2ba1146" providerId="ADAL" clId="{03C43000-883E-4C12-9C42-FD10BBADC8C5}"/>
    <pc:docChg chg="undo custSel addSld delSld modSld sldOrd modSection">
      <pc:chgData name="Day, Donna" userId="4291ed3c-5b90-4cd9-98bf-bdd1f2ba1146" providerId="ADAL" clId="{03C43000-883E-4C12-9C42-FD10BBADC8C5}" dt="2025-03-24T17:28:36.891" v="15219" actId="962"/>
      <pc:docMkLst>
        <pc:docMk/>
      </pc:docMkLst>
      <pc:sldChg chg="modSp mod">
        <pc:chgData name="Day, Donna" userId="4291ed3c-5b90-4cd9-98bf-bdd1f2ba1146" providerId="ADAL" clId="{03C43000-883E-4C12-9C42-FD10BBADC8C5}" dt="2025-03-10T15:10:20.454" v="11284" actId="1076"/>
        <pc:sldMkLst>
          <pc:docMk/>
          <pc:sldMk cId="3028666781" sldId="256"/>
        </pc:sldMkLst>
        <pc:spChg chg="mod">
          <ac:chgData name="Day, Donna" userId="4291ed3c-5b90-4cd9-98bf-bdd1f2ba1146" providerId="ADAL" clId="{03C43000-883E-4C12-9C42-FD10BBADC8C5}" dt="2025-03-10T15:10:20.454" v="11284" actId="1076"/>
          <ac:spMkLst>
            <pc:docMk/>
            <pc:sldMk cId="3028666781" sldId="256"/>
            <ac:spMk id="3" creationId="{00000000-0000-0000-0000-000000000000}"/>
          </ac:spMkLst>
        </pc:spChg>
      </pc:sldChg>
      <pc:sldChg chg="modSp">
        <pc:chgData name="Day, Donna" userId="4291ed3c-5b90-4cd9-98bf-bdd1f2ba1146" providerId="ADAL" clId="{03C43000-883E-4C12-9C42-FD10BBADC8C5}" dt="2025-03-24T17:27:50.401" v="15217" actId="962"/>
        <pc:sldMkLst>
          <pc:docMk/>
          <pc:sldMk cId="179975953" sldId="277"/>
        </pc:sldMkLst>
        <pc:graphicFrameChg chg="mod">
          <ac:chgData name="Day, Donna" userId="4291ed3c-5b90-4cd9-98bf-bdd1f2ba1146" providerId="ADAL" clId="{03C43000-883E-4C12-9C42-FD10BBADC8C5}" dt="2025-03-24T17:27:50.401" v="15217" actId="962"/>
          <ac:graphicFrameMkLst>
            <pc:docMk/>
            <pc:sldMk cId="179975953" sldId="277"/>
            <ac:graphicFrameMk id="9" creationId="{3D4F690D-F910-6608-D7DC-6031EE5650A6}"/>
          </ac:graphicFrameMkLst>
        </pc:graphicFrameChg>
      </pc:sldChg>
      <pc:sldChg chg="modSp mod">
        <pc:chgData name="Day, Donna" userId="4291ed3c-5b90-4cd9-98bf-bdd1f2ba1146" providerId="ADAL" clId="{03C43000-883E-4C12-9C42-FD10BBADC8C5}" dt="2025-03-24T17:03:25.695" v="15166"/>
        <pc:sldMkLst>
          <pc:docMk/>
          <pc:sldMk cId="2153994855" sldId="288"/>
        </pc:sldMkLst>
        <pc:spChg chg="ord">
          <ac:chgData name="Day, Donna" userId="4291ed3c-5b90-4cd9-98bf-bdd1f2ba1146" providerId="ADAL" clId="{03C43000-883E-4C12-9C42-FD10BBADC8C5}" dt="2025-03-24T17:03:25.695" v="15166"/>
          <ac:spMkLst>
            <pc:docMk/>
            <pc:sldMk cId="2153994855" sldId="288"/>
            <ac:spMk id="3" creationId="{76AB6584-47CE-6B95-BFF1-A97CC6D9CC2C}"/>
          </ac:spMkLst>
        </pc:spChg>
      </pc:sldChg>
      <pc:sldChg chg="modSp">
        <pc:chgData name="Day, Donna" userId="4291ed3c-5b90-4cd9-98bf-bdd1f2ba1146" providerId="ADAL" clId="{03C43000-883E-4C12-9C42-FD10BBADC8C5}" dt="2025-03-24T16:46:48.038" v="14878" actId="962"/>
        <pc:sldMkLst>
          <pc:docMk/>
          <pc:sldMk cId="1868097290" sldId="289"/>
        </pc:sldMkLst>
        <pc:graphicFrameChg chg="mod">
          <ac:chgData name="Day, Donna" userId="4291ed3c-5b90-4cd9-98bf-bdd1f2ba1146" providerId="ADAL" clId="{03C43000-883E-4C12-9C42-FD10BBADC8C5}" dt="2025-03-24T16:46:48.038" v="14878" actId="962"/>
          <ac:graphicFrameMkLst>
            <pc:docMk/>
            <pc:sldMk cId="1868097290" sldId="289"/>
            <ac:graphicFrameMk id="8" creationId="{E5427911-B629-7099-4B20-70612A3ECC01}"/>
          </ac:graphicFrameMkLst>
        </pc:graphicFrameChg>
      </pc:sldChg>
      <pc:sldChg chg="modSp mod">
        <pc:chgData name="Day, Donna" userId="4291ed3c-5b90-4cd9-98bf-bdd1f2ba1146" providerId="ADAL" clId="{03C43000-883E-4C12-9C42-FD10BBADC8C5}" dt="2025-03-24T17:08:47.402" v="15175" actId="962"/>
        <pc:sldMkLst>
          <pc:docMk/>
          <pc:sldMk cId="2800590595" sldId="290"/>
        </pc:sldMkLst>
        <pc:graphicFrameChg chg="mod modGraphic">
          <ac:chgData name="Day, Donna" userId="4291ed3c-5b90-4cd9-98bf-bdd1f2ba1146" providerId="ADAL" clId="{03C43000-883E-4C12-9C42-FD10BBADC8C5}" dt="2025-03-24T17:08:47.402" v="15175" actId="962"/>
          <ac:graphicFrameMkLst>
            <pc:docMk/>
            <pc:sldMk cId="2800590595" sldId="290"/>
            <ac:graphicFrameMk id="6" creationId="{8497ABA0-5374-8D21-FC2B-08392E3C8EA4}"/>
          </ac:graphicFrameMkLst>
        </pc:graphicFrameChg>
      </pc:sldChg>
      <pc:sldChg chg="modSp mod">
        <pc:chgData name="Day, Donna" userId="4291ed3c-5b90-4cd9-98bf-bdd1f2ba1146" providerId="ADAL" clId="{03C43000-883E-4C12-9C42-FD10BBADC8C5}" dt="2025-03-07T18:22:28.119" v="5701" actId="20577"/>
        <pc:sldMkLst>
          <pc:docMk/>
          <pc:sldMk cId="3316780183" sldId="292"/>
        </pc:sldMkLst>
        <pc:spChg chg="mod">
          <ac:chgData name="Day, Donna" userId="4291ed3c-5b90-4cd9-98bf-bdd1f2ba1146" providerId="ADAL" clId="{03C43000-883E-4C12-9C42-FD10BBADC8C5}" dt="2025-03-07T18:22:28.119" v="5701" actId="20577"/>
          <ac:spMkLst>
            <pc:docMk/>
            <pc:sldMk cId="3316780183" sldId="292"/>
            <ac:spMk id="2" creationId="{33D276D6-9420-97D5-EE50-EFEC7EE13EDC}"/>
          </ac:spMkLst>
        </pc:spChg>
      </pc:sldChg>
      <pc:sldChg chg="modSp mod">
        <pc:chgData name="Day, Donna" userId="4291ed3c-5b90-4cd9-98bf-bdd1f2ba1146" providerId="ADAL" clId="{03C43000-883E-4C12-9C42-FD10BBADC8C5}" dt="2025-03-24T17:28:36.891" v="15219" actId="962"/>
        <pc:sldMkLst>
          <pc:docMk/>
          <pc:sldMk cId="1932750525" sldId="308"/>
        </pc:sldMkLst>
        <pc:spChg chg="mod">
          <ac:chgData name="Day, Donna" userId="4291ed3c-5b90-4cd9-98bf-bdd1f2ba1146" providerId="ADAL" clId="{03C43000-883E-4C12-9C42-FD10BBADC8C5}" dt="2025-03-24T17:02:46.542" v="15165" actId="20577"/>
          <ac:spMkLst>
            <pc:docMk/>
            <pc:sldMk cId="1932750525" sldId="308"/>
            <ac:spMk id="2" creationId="{EA66E4F9-14C2-F718-75EF-BC76B2E541E0}"/>
          </ac:spMkLst>
        </pc:spChg>
        <pc:graphicFrameChg chg="mod">
          <ac:chgData name="Day, Donna" userId="4291ed3c-5b90-4cd9-98bf-bdd1f2ba1146" providerId="ADAL" clId="{03C43000-883E-4C12-9C42-FD10BBADC8C5}" dt="2025-03-24T17:28:36.891" v="15219" actId="962"/>
          <ac:graphicFrameMkLst>
            <pc:docMk/>
            <pc:sldMk cId="1932750525" sldId="308"/>
            <ac:graphicFrameMk id="12" creationId="{37081D01-387B-DBE6-180E-44AE5DC253DC}"/>
          </ac:graphicFrameMkLst>
        </pc:graphicFrameChg>
      </pc:sldChg>
      <pc:sldChg chg="modSp mod">
        <pc:chgData name="Day, Donna" userId="4291ed3c-5b90-4cd9-98bf-bdd1f2ba1146" providerId="ADAL" clId="{03C43000-883E-4C12-9C42-FD10BBADC8C5}" dt="2025-03-24T17:02:34.657" v="15154" actId="5793"/>
        <pc:sldMkLst>
          <pc:docMk/>
          <pc:sldMk cId="4176683551" sldId="309"/>
        </pc:sldMkLst>
        <pc:spChg chg="mod">
          <ac:chgData name="Day, Donna" userId="4291ed3c-5b90-4cd9-98bf-bdd1f2ba1146" providerId="ADAL" clId="{03C43000-883E-4C12-9C42-FD10BBADC8C5}" dt="2025-03-24T17:02:21.407" v="15132" actId="27636"/>
          <ac:spMkLst>
            <pc:docMk/>
            <pc:sldMk cId="4176683551" sldId="309"/>
            <ac:spMk id="2" creationId="{A8A1F0F9-34F1-DA06-B83F-DDAFD1CBACA5}"/>
          </ac:spMkLst>
        </pc:spChg>
        <pc:spChg chg="mod">
          <ac:chgData name="Day, Donna" userId="4291ed3c-5b90-4cd9-98bf-bdd1f2ba1146" providerId="ADAL" clId="{03C43000-883E-4C12-9C42-FD10BBADC8C5}" dt="2025-03-24T17:02:34.657" v="15154" actId="5793"/>
          <ac:spMkLst>
            <pc:docMk/>
            <pc:sldMk cId="4176683551" sldId="309"/>
            <ac:spMk id="3" creationId="{3D36F2EA-444E-D10E-C328-04FB2C501F3C}"/>
          </ac:spMkLst>
        </pc:spChg>
      </pc:sldChg>
      <pc:sldChg chg="modSp mod">
        <pc:chgData name="Day, Donna" userId="4291ed3c-5b90-4cd9-98bf-bdd1f2ba1146" providerId="ADAL" clId="{03C43000-883E-4C12-9C42-FD10BBADC8C5}" dt="2025-03-19T15:03:54.795" v="14806" actId="20577"/>
        <pc:sldMkLst>
          <pc:docMk/>
          <pc:sldMk cId="959717625" sldId="311"/>
        </pc:sldMkLst>
        <pc:spChg chg="mod">
          <ac:chgData name="Day, Donna" userId="4291ed3c-5b90-4cd9-98bf-bdd1f2ba1146" providerId="ADAL" clId="{03C43000-883E-4C12-9C42-FD10BBADC8C5}" dt="2025-03-07T16:09:10.005" v="59" actId="20577"/>
          <ac:spMkLst>
            <pc:docMk/>
            <pc:sldMk cId="959717625" sldId="311"/>
            <ac:spMk id="2" creationId="{C3EEE310-7F30-74F3-67CD-4708C35737B4}"/>
          </ac:spMkLst>
        </pc:spChg>
        <pc:spChg chg="mod">
          <ac:chgData name="Day, Donna" userId="4291ed3c-5b90-4cd9-98bf-bdd1f2ba1146" providerId="ADAL" clId="{03C43000-883E-4C12-9C42-FD10BBADC8C5}" dt="2025-03-19T15:03:54.795" v="14806" actId="20577"/>
          <ac:spMkLst>
            <pc:docMk/>
            <pc:sldMk cId="959717625" sldId="311"/>
            <ac:spMk id="3" creationId="{584EF060-5677-38DB-8127-94BA60E7FE81}"/>
          </ac:spMkLst>
        </pc:spChg>
      </pc:sldChg>
      <pc:sldChg chg="addSp delSp modSp mod modClrScheme chgLayout modNotesTx">
        <pc:chgData name="Day, Donna" userId="4291ed3c-5b90-4cd9-98bf-bdd1f2ba1146" providerId="ADAL" clId="{03C43000-883E-4C12-9C42-FD10BBADC8C5}" dt="2025-03-24T17:09:40.156" v="15177" actId="962"/>
        <pc:sldMkLst>
          <pc:docMk/>
          <pc:sldMk cId="1871482796" sldId="312"/>
        </pc:sldMkLst>
        <pc:spChg chg="mod">
          <ac:chgData name="Day, Donna" userId="4291ed3c-5b90-4cd9-98bf-bdd1f2ba1146" providerId="ADAL" clId="{03C43000-883E-4C12-9C42-FD10BBADC8C5}" dt="2025-03-07T17:13:40.049" v="2951" actId="20577"/>
          <ac:spMkLst>
            <pc:docMk/>
            <pc:sldMk cId="1871482796" sldId="312"/>
            <ac:spMk id="2" creationId="{F5023541-026B-2F3E-C570-2CD80AF0FB37}"/>
          </ac:spMkLst>
        </pc:spChg>
        <pc:spChg chg="add mod">
          <ac:chgData name="Day, Donna" userId="4291ed3c-5b90-4cd9-98bf-bdd1f2ba1146" providerId="ADAL" clId="{03C43000-883E-4C12-9C42-FD10BBADC8C5}" dt="2025-03-19T15:05:13.157" v="14807" actId="113"/>
          <ac:spMkLst>
            <pc:docMk/>
            <pc:sldMk cId="1871482796" sldId="312"/>
            <ac:spMk id="9" creationId="{14B3E86D-32AE-BDFB-953B-FD8BBE440AD2}"/>
          </ac:spMkLst>
        </pc:spChg>
        <pc:graphicFrameChg chg="add mod modGraphic">
          <ac:chgData name="Day, Donna" userId="4291ed3c-5b90-4cd9-98bf-bdd1f2ba1146" providerId="ADAL" clId="{03C43000-883E-4C12-9C42-FD10BBADC8C5}" dt="2025-03-24T17:09:40.156" v="15177" actId="962"/>
          <ac:graphicFrameMkLst>
            <pc:docMk/>
            <pc:sldMk cId="1871482796" sldId="312"/>
            <ac:graphicFrameMk id="7" creationId="{C4CC4501-9118-E983-998F-81BF12D41247}"/>
          </ac:graphicFrameMkLst>
        </pc:graphicFrameChg>
      </pc:sldChg>
      <pc:sldChg chg="ord modNotesTx">
        <pc:chgData name="Day, Donna" userId="4291ed3c-5b90-4cd9-98bf-bdd1f2ba1146" providerId="ADAL" clId="{03C43000-883E-4C12-9C42-FD10BBADC8C5}" dt="2025-03-10T16:07:48.144" v="13841" actId="20577"/>
        <pc:sldMkLst>
          <pc:docMk/>
          <pc:sldMk cId="3154650984" sldId="313"/>
        </pc:sldMkLst>
      </pc:sldChg>
      <pc:sldChg chg="del">
        <pc:chgData name="Day, Donna" userId="4291ed3c-5b90-4cd9-98bf-bdd1f2ba1146" providerId="ADAL" clId="{03C43000-883E-4C12-9C42-FD10BBADC8C5}" dt="2025-03-07T18:04:00.346" v="4975" actId="47"/>
        <pc:sldMkLst>
          <pc:docMk/>
          <pc:sldMk cId="851901976" sldId="314"/>
        </pc:sldMkLst>
      </pc:sldChg>
      <pc:sldChg chg="del">
        <pc:chgData name="Day, Donna" userId="4291ed3c-5b90-4cd9-98bf-bdd1f2ba1146" providerId="ADAL" clId="{03C43000-883E-4C12-9C42-FD10BBADC8C5}" dt="2025-03-07T18:21:40.243" v="5696" actId="47"/>
        <pc:sldMkLst>
          <pc:docMk/>
          <pc:sldMk cId="2072832617" sldId="315"/>
        </pc:sldMkLst>
      </pc:sldChg>
      <pc:sldChg chg="del">
        <pc:chgData name="Day, Donna" userId="4291ed3c-5b90-4cd9-98bf-bdd1f2ba1146" providerId="ADAL" clId="{03C43000-883E-4C12-9C42-FD10BBADC8C5}" dt="2025-03-07T18:21:28.653" v="5694" actId="47"/>
        <pc:sldMkLst>
          <pc:docMk/>
          <pc:sldMk cId="852686968" sldId="316"/>
        </pc:sldMkLst>
      </pc:sldChg>
      <pc:sldChg chg="del">
        <pc:chgData name="Day, Donna" userId="4291ed3c-5b90-4cd9-98bf-bdd1f2ba1146" providerId="ADAL" clId="{03C43000-883E-4C12-9C42-FD10BBADC8C5}" dt="2025-03-07T18:21:25.548" v="5693" actId="47"/>
        <pc:sldMkLst>
          <pc:docMk/>
          <pc:sldMk cId="3829490042" sldId="317"/>
        </pc:sldMkLst>
      </pc:sldChg>
      <pc:sldChg chg="modSp">
        <pc:chgData name="Day, Donna" userId="4291ed3c-5b90-4cd9-98bf-bdd1f2ba1146" providerId="ADAL" clId="{03C43000-883E-4C12-9C42-FD10BBADC8C5}" dt="2025-03-24T17:16:43.603" v="15193" actId="962"/>
        <pc:sldMkLst>
          <pc:docMk/>
          <pc:sldMk cId="264057478" sldId="319"/>
        </pc:sldMkLst>
        <pc:graphicFrameChg chg="mod">
          <ac:chgData name="Day, Donna" userId="4291ed3c-5b90-4cd9-98bf-bdd1f2ba1146" providerId="ADAL" clId="{03C43000-883E-4C12-9C42-FD10BBADC8C5}" dt="2025-03-24T17:16:43.603" v="15193" actId="962"/>
          <ac:graphicFrameMkLst>
            <pc:docMk/>
            <pc:sldMk cId="264057478" sldId="319"/>
            <ac:graphicFrameMk id="5" creationId="{33646E7D-A40A-ABE6-FD92-1D64D5A13A7D}"/>
          </ac:graphicFrameMkLst>
        </pc:graphicFrameChg>
      </pc:sldChg>
      <pc:sldChg chg="del">
        <pc:chgData name="Day, Donna" userId="4291ed3c-5b90-4cd9-98bf-bdd1f2ba1146" providerId="ADAL" clId="{03C43000-883E-4C12-9C42-FD10BBADC8C5}" dt="2025-03-07T19:18:59.638" v="8734" actId="47"/>
        <pc:sldMkLst>
          <pc:docMk/>
          <pc:sldMk cId="2071639484" sldId="320"/>
        </pc:sldMkLst>
      </pc:sldChg>
      <pc:sldChg chg="modSp mod">
        <pc:chgData name="Day, Donna" userId="4291ed3c-5b90-4cd9-98bf-bdd1f2ba1146" providerId="ADAL" clId="{03C43000-883E-4C12-9C42-FD10BBADC8C5}" dt="2025-03-24T17:25:54.283" v="15211" actId="962"/>
        <pc:sldMkLst>
          <pc:docMk/>
          <pc:sldMk cId="1942917605" sldId="321"/>
        </pc:sldMkLst>
        <pc:spChg chg="mod">
          <ac:chgData name="Day, Donna" userId="4291ed3c-5b90-4cd9-98bf-bdd1f2ba1146" providerId="ADAL" clId="{03C43000-883E-4C12-9C42-FD10BBADC8C5}" dt="2025-03-07T19:22:31.601" v="8863" actId="20577"/>
          <ac:spMkLst>
            <pc:docMk/>
            <pc:sldMk cId="1942917605" sldId="321"/>
            <ac:spMk id="2" creationId="{0F489EAC-2EAA-3A4F-B529-69CDC756C676}"/>
          </ac:spMkLst>
        </pc:spChg>
        <pc:graphicFrameChg chg="mod">
          <ac:chgData name="Day, Donna" userId="4291ed3c-5b90-4cd9-98bf-bdd1f2ba1146" providerId="ADAL" clId="{03C43000-883E-4C12-9C42-FD10BBADC8C5}" dt="2025-03-24T17:25:54.283" v="15211" actId="962"/>
          <ac:graphicFrameMkLst>
            <pc:docMk/>
            <pc:sldMk cId="1942917605" sldId="321"/>
            <ac:graphicFrameMk id="5" creationId="{245D3B5F-A49E-F33A-8CC3-1CB667C5017A}"/>
          </ac:graphicFrameMkLst>
        </pc:graphicFrameChg>
      </pc:sldChg>
      <pc:sldChg chg="modSp mod ord modClrScheme chgLayout modNotesTx">
        <pc:chgData name="Day, Donna" userId="4291ed3c-5b90-4cd9-98bf-bdd1f2ba1146" providerId="ADAL" clId="{03C43000-883E-4C12-9C42-FD10BBADC8C5}" dt="2025-03-24T17:25:20.354" v="15209" actId="962"/>
        <pc:sldMkLst>
          <pc:docMk/>
          <pc:sldMk cId="970889479" sldId="322"/>
        </pc:sldMkLst>
        <pc:spChg chg="mod">
          <ac:chgData name="Day, Donna" userId="4291ed3c-5b90-4cd9-98bf-bdd1f2ba1146" providerId="ADAL" clId="{03C43000-883E-4C12-9C42-FD10BBADC8C5}" dt="2025-03-07T19:20:11.971" v="8740" actId="26606"/>
          <ac:spMkLst>
            <pc:docMk/>
            <pc:sldMk cId="970889479" sldId="322"/>
            <ac:spMk id="2" creationId="{F05D7C6F-3C33-0442-9D9E-2CDA16AF6B26}"/>
          </ac:spMkLst>
        </pc:spChg>
        <pc:graphicFrameChg chg="mod modGraphic">
          <ac:chgData name="Day, Donna" userId="4291ed3c-5b90-4cd9-98bf-bdd1f2ba1146" providerId="ADAL" clId="{03C43000-883E-4C12-9C42-FD10BBADC8C5}" dt="2025-03-24T17:25:20.354" v="15209" actId="962"/>
          <ac:graphicFrameMkLst>
            <pc:docMk/>
            <pc:sldMk cId="970889479" sldId="322"/>
            <ac:graphicFrameMk id="5" creationId="{4C196302-D436-1FD9-8C26-F14F1AAA0B18}"/>
          </ac:graphicFrameMkLst>
        </pc:graphicFrameChg>
      </pc:sldChg>
      <pc:sldChg chg="ord">
        <pc:chgData name="Day, Donna" userId="4291ed3c-5b90-4cd9-98bf-bdd1f2ba1146" providerId="ADAL" clId="{03C43000-883E-4C12-9C42-FD10BBADC8C5}" dt="2025-03-07T19:20:37.727" v="8742"/>
        <pc:sldMkLst>
          <pc:docMk/>
          <pc:sldMk cId="2201869095" sldId="323"/>
        </pc:sldMkLst>
      </pc:sldChg>
      <pc:sldChg chg="del">
        <pc:chgData name="Day, Donna" userId="4291ed3c-5b90-4cd9-98bf-bdd1f2ba1146" providerId="ADAL" clId="{03C43000-883E-4C12-9C42-FD10BBADC8C5}" dt="2025-03-07T18:21:07.388" v="5692" actId="47"/>
        <pc:sldMkLst>
          <pc:docMk/>
          <pc:sldMk cId="1118163973" sldId="324"/>
        </pc:sldMkLst>
      </pc:sldChg>
      <pc:sldChg chg="modSp mod">
        <pc:chgData name="Day, Donna" userId="4291ed3c-5b90-4cd9-98bf-bdd1f2ba1146" providerId="ADAL" clId="{03C43000-883E-4C12-9C42-FD10BBADC8C5}" dt="2025-03-24T17:26:40.928" v="15213" actId="962"/>
        <pc:sldMkLst>
          <pc:docMk/>
          <pc:sldMk cId="2845445055" sldId="325"/>
        </pc:sldMkLst>
        <pc:spChg chg="mod">
          <ac:chgData name="Day, Donna" userId="4291ed3c-5b90-4cd9-98bf-bdd1f2ba1146" providerId="ADAL" clId="{03C43000-883E-4C12-9C42-FD10BBADC8C5}" dt="2025-03-07T19:26:39.710" v="9088" actId="26606"/>
          <ac:spMkLst>
            <pc:docMk/>
            <pc:sldMk cId="2845445055" sldId="325"/>
            <ac:spMk id="2" creationId="{9A7CCE67-E158-62B5-7759-9ACDE763115F}"/>
          </ac:spMkLst>
        </pc:spChg>
        <pc:graphicFrameChg chg="mod modGraphic">
          <ac:chgData name="Day, Donna" userId="4291ed3c-5b90-4cd9-98bf-bdd1f2ba1146" providerId="ADAL" clId="{03C43000-883E-4C12-9C42-FD10BBADC8C5}" dt="2025-03-24T17:26:40.928" v="15213" actId="962"/>
          <ac:graphicFrameMkLst>
            <pc:docMk/>
            <pc:sldMk cId="2845445055" sldId="325"/>
            <ac:graphicFrameMk id="5" creationId="{6E529A8A-4956-1CB4-EC22-E45AF696B5C3}"/>
          </ac:graphicFrameMkLst>
        </pc:graphicFrameChg>
      </pc:sldChg>
      <pc:sldChg chg="modSp mod">
        <pc:chgData name="Day, Donna" userId="4291ed3c-5b90-4cd9-98bf-bdd1f2ba1146" providerId="ADAL" clId="{03C43000-883E-4C12-9C42-FD10BBADC8C5}" dt="2025-03-07T21:41:19.341" v="9106" actId="20577"/>
        <pc:sldMkLst>
          <pc:docMk/>
          <pc:sldMk cId="369026899" sldId="328"/>
        </pc:sldMkLst>
        <pc:spChg chg="mod">
          <ac:chgData name="Day, Donna" userId="4291ed3c-5b90-4cd9-98bf-bdd1f2ba1146" providerId="ADAL" clId="{03C43000-883E-4C12-9C42-FD10BBADC8C5}" dt="2025-03-07T21:41:01.832" v="9098" actId="20577"/>
          <ac:spMkLst>
            <pc:docMk/>
            <pc:sldMk cId="369026899" sldId="328"/>
            <ac:spMk id="2" creationId="{0A4595FD-7AB6-427E-70BA-A4B56F9C4475}"/>
          </ac:spMkLst>
        </pc:spChg>
        <pc:spChg chg="mod">
          <ac:chgData name="Day, Donna" userId="4291ed3c-5b90-4cd9-98bf-bdd1f2ba1146" providerId="ADAL" clId="{03C43000-883E-4C12-9C42-FD10BBADC8C5}" dt="2025-03-07T21:41:19.341" v="9106" actId="20577"/>
          <ac:spMkLst>
            <pc:docMk/>
            <pc:sldMk cId="369026899" sldId="328"/>
            <ac:spMk id="3" creationId="{A1B98080-7D76-5A55-E4B2-04AA7C9CF468}"/>
          </ac:spMkLst>
        </pc:spChg>
      </pc:sldChg>
      <pc:sldChg chg="del">
        <pc:chgData name="Day, Donna" userId="4291ed3c-5b90-4cd9-98bf-bdd1f2ba1146" providerId="ADAL" clId="{03C43000-883E-4C12-9C42-FD10BBADC8C5}" dt="2025-03-07T21:58:25.182" v="10604" actId="47"/>
        <pc:sldMkLst>
          <pc:docMk/>
          <pc:sldMk cId="2591713831" sldId="329"/>
        </pc:sldMkLst>
      </pc:sldChg>
      <pc:sldChg chg="del">
        <pc:chgData name="Day, Donna" userId="4291ed3c-5b90-4cd9-98bf-bdd1f2ba1146" providerId="ADAL" clId="{03C43000-883E-4C12-9C42-FD10BBADC8C5}" dt="2025-03-07T21:58:26.998" v="10605" actId="47"/>
        <pc:sldMkLst>
          <pc:docMk/>
          <pc:sldMk cId="3422141053" sldId="330"/>
        </pc:sldMkLst>
      </pc:sldChg>
      <pc:sldChg chg="modSp add del mod">
        <pc:chgData name="Day, Donna" userId="4291ed3c-5b90-4cd9-98bf-bdd1f2ba1146" providerId="ADAL" clId="{03C43000-883E-4C12-9C42-FD10BBADC8C5}" dt="2025-03-24T17:27:11.168" v="15215" actId="962"/>
        <pc:sldMkLst>
          <pc:docMk/>
          <pc:sldMk cId="2004245409" sldId="331"/>
        </pc:sldMkLst>
        <pc:graphicFrameChg chg="mod modGraphic">
          <ac:chgData name="Day, Donna" userId="4291ed3c-5b90-4cd9-98bf-bdd1f2ba1146" providerId="ADAL" clId="{03C43000-883E-4C12-9C42-FD10BBADC8C5}" dt="2025-03-24T17:27:11.168" v="15215" actId="962"/>
          <ac:graphicFrameMkLst>
            <pc:docMk/>
            <pc:sldMk cId="2004245409" sldId="331"/>
            <ac:graphicFrameMk id="5" creationId="{1BD18769-A1E9-DF67-3ACA-F2E875AE95C1}"/>
          </ac:graphicFrameMkLst>
        </pc:graphicFrameChg>
      </pc:sldChg>
      <pc:sldChg chg="add del">
        <pc:chgData name="Day, Donna" userId="4291ed3c-5b90-4cd9-98bf-bdd1f2ba1146" providerId="ADAL" clId="{03C43000-883E-4C12-9C42-FD10BBADC8C5}" dt="2025-03-07T22:03:29.782" v="10944" actId="47"/>
        <pc:sldMkLst>
          <pc:docMk/>
          <pc:sldMk cId="3746926704" sldId="332"/>
        </pc:sldMkLst>
      </pc:sldChg>
      <pc:sldChg chg="modSp mod">
        <pc:chgData name="Day, Donna" userId="4291ed3c-5b90-4cd9-98bf-bdd1f2ba1146" providerId="ADAL" clId="{03C43000-883E-4C12-9C42-FD10BBADC8C5}" dt="2025-03-24T17:01:23.256" v="15082" actId="20577"/>
        <pc:sldMkLst>
          <pc:docMk/>
          <pc:sldMk cId="3045101995" sldId="338"/>
        </pc:sldMkLst>
        <pc:spChg chg="mod">
          <ac:chgData name="Day, Donna" userId="4291ed3c-5b90-4cd9-98bf-bdd1f2ba1146" providerId="ADAL" clId="{03C43000-883E-4C12-9C42-FD10BBADC8C5}" dt="2025-03-24T17:01:23.256" v="15082" actId="20577"/>
          <ac:spMkLst>
            <pc:docMk/>
            <pc:sldMk cId="3045101995" sldId="338"/>
            <ac:spMk id="2" creationId="{94A29C8E-999B-E8B9-DEEC-107DCE18768C}"/>
          </ac:spMkLst>
        </pc:spChg>
        <pc:spChg chg="mod">
          <ac:chgData name="Day, Donna" userId="4291ed3c-5b90-4cd9-98bf-bdd1f2ba1146" providerId="ADAL" clId="{03C43000-883E-4C12-9C42-FD10BBADC8C5}" dt="2025-03-07T16:57:48.106" v="1954" actId="27636"/>
          <ac:spMkLst>
            <pc:docMk/>
            <pc:sldMk cId="3045101995" sldId="338"/>
            <ac:spMk id="9" creationId="{05C3B22A-20D7-782B-6AF0-E782DB982AF5}"/>
          </ac:spMkLst>
        </pc:spChg>
      </pc:sldChg>
      <pc:sldChg chg="modSp mod ord chgLayout">
        <pc:chgData name="Day, Donna" userId="4291ed3c-5b90-4cd9-98bf-bdd1f2ba1146" providerId="ADAL" clId="{03C43000-883E-4C12-9C42-FD10BBADC8C5}" dt="2025-03-24T17:23:07.687" v="15203" actId="962"/>
        <pc:sldMkLst>
          <pc:docMk/>
          <pc:sldMk cId="4083428478" sldId="339"/>
        </pc:sldMkLst>
        <pc:spChg chg="mod ord">
          <ac:chgData name="Day, Donna" userId="4291ed3c-5b90-4cd9-98bf-bdd1f2ba1146" providerId="ADAL" clId="{03C43000-883E-4C12-9C42-FD10BBADC8C5}" dt="2025-03-07T19:08:13.624" v="8102" actId="700"/>
          <ac:spMkLst>
            <pc:docMk/>
            <pc:sldMk cId="4083428478" sldId="339"/>
            <ac:spMk id="2" creationId="{CAAE2FE8-E412-9D5B-51AF-171999FD1D58}"/>
          </ac:spMkLst>
        </pc:spChg>
        <pc:graphicFrameChg chg="mod ord">
          <ac:chgData name="Day, Donna" userId="4291ed3c-5b90-4cd9-98bf-bdd1f2ba1146" providerId="ADAL" clId="{03C43000-883E-4C12-9C42-FD10BBADC8C5}" dt="2025-03-24T17:23:07.687" v="15203" actId="962"/>
          <ac:graphicFrameMkLst>
            <pc:docMk/>
            <pc:sldMk cId="4083428478" sldId="339"/>
            <ac:graphicFrameMk id="15" creationId="{1F8DF830-9CAF-958A-1F60-DE10D2B366B7}"/>
          </ac:graphicFrameMkLst>
        </pc:graphicFrameChg>
      </pc:sldChg>
      <pc:sldChg chg="modSp del mod">
        <pc:chgData name="Day, Donna" userId="4291ed3c-5b90-4cd9-98bf-bdd1f2ba1146" providerId="ADAL" clId="{03C43000-883E-4C12-9C42-FD10BBADC8C5}" dt="2025-03-07T17:51:21.999" v="4951" actId="47"/>
        <pc:sldMkLst>
          <pc:docMk/>
          <pc:sldMk cId="210686688" sldId="340"/>
        </pc:sldMkLst>
      </pc:sldChg>
      <pc:sldChg chg="del">
        <pc:chgData name="Day, Donna" userId="4291ed3c-5b90-4cd9-98bf-bdd1f2ba1146" providerId="ADAL" clId="{03C43000-883E-4C12-9C42-FD10BBADC8C5}" dt="2025-03-07T17:51:27.376" v="4952" actId="47"/>
        <pc:sldMkLst>
          <pc:docMk/>
          <pc:sldMk cId="433737323" sldId="341"/>
        </pc:sldMkLst>
      </pc:sldChg>
      <pc:sldChg chg="del">
        <pc:chgData name="Day, Donna" userId="4291ed3c-5b90-4cd9-98bf-bdd1f2ba1146" providerId="ADAL" clId="{03C43000-883E-4C12-9C42-FD10BBADC8C5}" dt="2025-03-07T18:21:32.420" v="5695" actId="47"/>
        <pc:sldMkLst>
          <pc:docMk/>
          <pc:sldMk cId="93832527" sldId="342"/>
        </pc:sldMkLst>
      </pc:sldChg>
      <pc:sldChg chg="modSp">
        <pc:chgData name="Day, Donna" userId="4291ed3c-5b90-4cd9-98bf-bdd1f2ba1146" providerId="ADAL" clId="{03C43000-883E-4C12-9C42-FD10BBADC8C5}" dt="2025-03-24T17:15:49.038" v="15191" actId="962"/>
        <pc:sldMkLst>
          <pc:docMk/>
          <pc:sldMk cId="1332065666" sldId="344"/>
        </pc:sldMkLst>
        <pc:graphicFrameChg chg="mod">
          <ac:chgData name="Day, Donna" userId="4291ed3c-5b90-4cd9-98bf-bdd1f2ba1146" providerId="ADAL" clId="{03C43000-883E-4C12-9C42-FD10BBADC8C5}" dt="2025-03-24T17:15:49.038" v="15191" actId="962"/>
          <ac:graphicFrameMkLst>
            <pc:docMk/>
            <pc:sldMk cId="1332065666" sldId="344"/>
            <ac:graphicFrameMk id="7" creationId="{0B1BF6F0-D5DE-1C82-1D40-E40B54ACF1FC}"/>
          </ac:graphicFrameMkLst>
        </pc:graphicFrameChg>
      </pc:sldChg>
      <pc:sldChg chg="modSp del mod modClrScheme chgLayout">
        <pc:chgData name="Day, Donna" userId="4291ed3c-5b90-4cd9-98bf-bdd1f2ba1146" providerId="ADAL" clId="{03C43000-883E-4C12-9C42-FD10BBADC8C5}" dt="2025-03-07T18:38:27.928" v="6202" actId="47"/>
        <pc:sldMkLst>
          <pc:docMk/>
          <pc:sldMk cId="2303143553" sldId="345"/>
        </pc:sldMkLst>
      </pc:sldChg>
      <pc:sldChg chg="del">
        <pc:chgData name="Day, Donna" userId="4291ed3c-5b90-4cd9-98bf-bdd1f2ba1146" providerId="ADAL" clId="{03C43000-883E-4C12-9C42-FD10BBADC8C5}" dt="2025-03-07T18:20:35.797" v="5687" actId="47"/>
        <pc:sldMkLst>
          <pc:docMk/>
          <pc:sldMk cId="2339180982" sldId="346"/>
        </pc:sldMkLst>
      </pc:sldChg>
      <pc:sldChg chg="del">
        <pc:chgData name="Day, Donna" userId="4291ed3c-5b90-4cd9-98bf-bdd1f2ba1146" providerId="ADAL" clId="{03C43000-883E-4C12-9C42-FD10BBADC8C5}" dt="2025-03-07T18:20:32.974" v="5686" actId="47"/>
        <pc:sldMkLst>
          <pc:docMk/>
          <pc:sldMk cId="3933239419" sldId="347"/>
        </pc:sldMkLst>
      </pc:sldChg>
      <pc:sldChg chg="del">
        <pc:chgData name="Day, Donna" userId="4291ed3c-5b90-4cd9-98bf-bdd1f2ba1146" providerId="ADAL" clId="{03C43000-883E-4C12-9C42-FD10BBADC8C5}" dt="2025-03-07T18:20:27.375" v="5685" actId="47"/>
        <pc:sldMkLst>
          <pc:docMk/>
          <pc:sldMk cId="2059659234" sldId="348"/>
        </pc:sldMkLst>
      </pc:sldChg>
      <pc:sldChg chg="del">
        <pc:chgData name="Day, Donna" userId="4291ed3c-5b90-4cd9-98bf-bdd1f2ba1146" providerId="ADAL" clId="{03C43000-883E-4C12-9C42-FD10BBADC8C5}" dt="2025-03-07T18:20:22.892" v="5684" actId="47"/>
        <pc:sldMkLst>
          <pc:docMk/>
          <pc:sldMk cId="3245072400" sldId="349"/>
        </pc:sldMkLst>
      </pc:sldChg>
      <pc:sldChg chg="del">
        <pc:chgData name="Day, Donna" userId="4291ed3c-5b90-4cd9-98bf-bdd1f2ba1146" providerId="ADAL" clId="{03C43000-883E-4C12-9C42-FD10BBADC8C5}" dt="2025-03-07T18:20:14.706" v="5683" actId="47"/>
        <pc:sldMkLst>
          <pc:docMk/>
          <pc:sldMk cId="284478407" sldId="350"/>
        </pc:sldMkLst>
      </pc:sldChg>
      <pc:sldChg chg="addSp delSp modSp new mod modClrScheme chgLayout modNotesTx">
        <pc:chgData name="Day, Donna" userId="4291ed3c-5b90-4cd9-98bf-bdd1f2ba1146" providerId="ADAL" clId="{03C43000-883E-4C12-9C42-FD10BBADC8C5}" dt="2025-03-24T17:04:41.642" v="15169" actId="13244"/>
        <pc:sldMkLst>
          <pc:docMk/>
          <pc:sldMk cId="2676344591" sldId="351"/>
        </pc:sldMkLst>
        <pc:spChg chg="add mod ord">
          <ac:chgData name="Day, Donna" userId="4291ed3c-5b90-4cd9-98bf-bdd1f2ba1146" providerId="ADAL" clId="{03C43000-883E-4C12-9C42-FD10BBADC8C5}" dt="2025-03-24T17:04:41.642" v="15169" actId="13244"/>
          <ac:spMkLst>
            <pc:docMk/>
            <pc:sldMk cId="2676344591" sldId="351"/>
            <ac:spMk id="2" creationId="{F5F072D3-2E39-E60E-C9E9-515C256BBDAA}"/>
          </ac:spMkLst>
        </pc:spChg>
        <pc:spChg chg="add mod ord">
          <ac:chgData name="Day, Donna" userId="4291ed3c-5b90-4cd9-98bf-bdd1f2ba1146" providerId="ADAL" clId="{03C43000-883E-4C12-9C42-FD10BBADC8C5}" dt="2025-03-07T16:33:38.204" v="1094" actId="20577"/>
          <ac:spMkLst>
            <pc:docMk/>
            <pc:sldMk cId="2676344591" sldId="351"/>
            <ac:spMk id="4" creationId="{D7E4F4FE-8C1F-274E-49CE-630297986374}"/>
          </ac:spMkLst>
        </pc:spChg>
        <pc:spChg chg="add mod ord">
          <ac:chgData name="Day, Donna" userId="4291ed3c-5b90-4cd9-98bf-bdd1f2ba1146" providerId="ADAL" clId="{03C43000-883E-4C12-9C42-FD10BBADC8C5}" dt="2025-03-07T16:34:08.099" v="1153" actId="20577"/>
          <ac:spMkLst>
            <pc:docMk/>
            <pc:sldMk cId="2676344591" sldId="351"/>
            <ac:spMk id="5" creationId="{DCEEB651-13CA-81D4-731C-F2E705CDFC0F}"/>
          </ac:spMkLst>
        </pc:spChg>
        <pc:spChg chg="add mod ord">
          <ac:chgData name="Day, Donna" userId="4291ed3c-5b90-4cd9-98bf-bdd1f2ba1146" providerId="ADAL" clId="{03C43000-883E-4C12-9C42-FD10BBADC8C5}" dt="2025-03-07T16:34:24.566" v="1182" actId="20577"/>
          <ac:spMkLst>
            <pc:docMk/>
            <pc:sldMk cId="2676344591" sldId="351"/>
            <ac:spMk id="6" creationId="{E24FF39B-2CB1-39B9-3CBE-3F7A80CDDC4F}"/>
          </ac:spMkLst>
        </pc:spChg>
        <pc:spChg chg="add mod ord">
          <ac:chgData name="Day, Donna" userId="4291ed3c-5b90-4cd9-98bf-bdd1f2ba1146" providerId="ADAL" clId="{03C43000-883E-4C12-9C42-FD10BBADC8C5}" dt="2025-03-24T17:04:16.098" v="15167" actId="13244"/>
          <ac:spMkLst>
            <pc:docMk/>
            <pc:sldMk cId="2676344591" sldId="351"/>
            <ac:spMk id="7" creationId="{A60F88C6-4E76-FC13-5577-12B6F1BBD171}"/>
          </ac:spMkLst>
        </pc:spChg>
        <pc:spChg chg="add mod ord">
          <ac:chgData name="Day, Donna" userId="4291ed3c-5b90-4cd9-98bf-bdd1f2ba1146" providerId="ADAL" clId="{03C43000-883E-4C12-9C42-FD10BBADC8C5}" dt="2025-03-24T17:04:27.215" v="15168" actId="13244"/>
          <ac:spMkLst>
            <pc:docMk/>
            <pc:sldMk cId="2676344591" sldId="351"/>
            <ac:spMk id="8" creationId="{6B4714B7-A276-F1F9-4105-33619E2B9730}"/>
          </ac:spMkLst>
        </pc:spChg>
        <pc:spChg chg="add mod ord">
          <ac:chgData name="Day, Donna" userId="4291ed3c-5b90-4cd9-98bf-bdd1f2ba1146" providerId="ADAL" clId="{03C43000-883E-4C12-9C42-FD10BBADC8C5}" dt="2025-03-07T16:37:28.396" v="1518" actId="5793"/>
          <ac:spMkLst>
            <pc:docMk/>
            <pc:sldMk cId="2676344591" sldId="351"/>
            <ac:spMk id="9" creationId="{8CBFE14B-9D47-39E3-4BCB-A5EADFB5A31E}"/>
          </ac:spMkLst>
        </pc:spChg>
      </pc:sldChg>
      <pc:sldChg chg="modSp new mod">
        <pc:chgData name="Day, Donna" userId="4291ed3c-5b90-4cd9-98bf-bdd1f2ba1146" providerId="ADAL" clId="{03C43000-883E-4C12-9C42-FD10BBADC8C5}" dt="2025-03-24T17:01:30.897" v="15086" actId="20577"/>
        <pc:sldMkLst>
          <pc:docMk/>
          <pc:sldMk cId="1606025164" sldId="352"/>
        </pc:sldMkLst>
        <pc:spChg chg="mod">
          <ac:chgData name="Day, Donna" userId="4291ed3c-5b90-4cd9-98bf-bdd1f2ba1146" providerId="ADAL" clId="{03C43000-883E-4C12-9C42-FD10BBADC8C5}" dt="2025-03-24T17:01:30.897" v="15086" actId="20577"/>
          <ac:spMkLst>
            <pc:docMk/>
            <pc:sldMk cId="1606025164" sldId="352"/>
            <ac:spMk id="2" creationId="{488D33E4-BCFD-00D8-CCF0-4530145C44FC}"/>
          </ac:spMkLst>
        </pc:spChg>
        <pc:spChg chg="mod">
          <ac:chgData name="Day, Donna" userId="4291ed3c-5b90-4cd9-98bf-bdd1f2ba1146" providerId="ADAL" clId="{03C43000-883E-4C12-9C42-FD10BBADC8C5}" dt="2025-03-07T16:57:34.830" v="1948" actId="27636"/>
          <ac:spMkLst>
            <pc:docMk/>
            <pc:sldMk cId="1606025164" sldId="352"/>
            <ac:spMk id="3" creationId="{2660AFA4-A0A6-8BE0-EA1C-0210E15F2C54}"/>
          </ac:spMkLst>
        </pc:spChg>
      </pc:sldChg>
      <pc:sldChg chg="modSp new mod">
        <pc:chgData name="Day, Donna" userId="4291ed3c-5b90-4cd9-98bf-bdd1f2ba1146" providerId="ADAL" clId="{03C43000-883E-4C12-9C42-FD10BBADC8C5}" dt="2025-03-24T17:01:37.112" v="15090" actId="20577"/>
        <pc:sldMkLst>
          <pc:docMk/>
          <pc:sldMk cId="1701783918" sldId="353"/>
        </pc:sldMkLst>
        <pc:spChg chg="mod">
          <ac:chgData name="Day, Donna" userId="4291ed3c-5b90-4cd9-98bf-bdd1f2ba1146" providerId="ADAL" clId="{03C43000-883E-4C12-9C42-FD10BBADC8C5}" dt="2025-03-24T17:01:37.112" v="15090" actId="20577"/>
          <ac:spMkLst>
            <pc:docMk/>
            <pc:sldMk cId="1701783918" sldId="353"/>
            <ac:spMk id="2" creationId="{023A59B0-1ABD-0412-E7EC-C11DD6AB0E27}"/>
          </ac:spMkLst>
        </pc:spChg>
        <pc:spChg chg="mod">
          <ac:chgData name="Day, Donna" userId="4291ed3c-5b90-4cd9-98bf-bdd1f2ba1146" providerId="ADAL" clId="{03C43000-883E-4C12-9C42-FD10BBADC8C5}" dt="2025-03-07T16:57:16.403" v="1942" actId="27636"/>
          <ac:spMkLst>
            <pc:docMk/>
            <pc:sldMk cId="1701783918" sldId="353"/>
            <ac:spMk id="3" creationId="{8454E3BF-17DA-3E6C-0C3B-C27791A84B84}"/>
          </ac:spMkLst>
        </pc:spChg>
      </pc:sldChg>
      <pc:sldChg chg="addSp delSp modSp new mod modClrScheme chgLayout modNotesTx">
        <pc:chgData name="Day, Donna" userId="4291ed3c-5b90-4cd9-98bf-bdd1f2ba1146" providerId="ADAL" clId="{03C43000-883E-4C12-9C42-FD10BBADC8C5}" dt="2025-03-24T17:10:21.658" v="15179" actId="962"/>
        <pc:sldMkLst>
          <pc:docMk/>
          <pc:sldMk cId="1872433026" sldId="354"/>
        </pc:sldMkLst>
        <pc:spChg chg="add mod ord">
          <ac:chgData name="Day, Donna" userId="4291ed3c-5b90-4cd9-98bf-bdd1f2ba1146" providerId="ADAL" clId="{03C43000-883E-4C12-9C42-FD10BBADC8C5}" dt="2025-03-24T17:00:28.601" v="15072" actId="20577"/>
          <ac:spMkLst>
            <pc:docMk/>
            <pc:sldMk cId="1872433026" sldId="354"/>
            <ac:spMk id="5" creationId="{0C04009B-2F8F-AF8D-3838-B48948E8BD7D}"/>
          </ac:spMkLst>
        </pc:spChg>
        <pc:spChg chg="add mod">
          <ac:chgData name="Day, Donna" userId="4291ed3c-5b90-4cd9-98bf-bdd1f2ba1146" providerId="ADAL" clId="{03C43000-883E-4C12-9C42-FD10BBADC8C5}" dt="2025-03-07T17:38:32.517" v="3837" actId="113"/>
          <ac:spMkLst>
            <pc:docMk/>
            <pc:sldMk cId="1872433026" sldId="354"/>
            <ac:spMk id="21" creationId="{2C69A402-B22F-BE56-761B-A9CB673C2BD7}"/>
          </ac:spMkLst>
        </pc:spChg>
        <pc:graphicFrameChg chg="add mod modGraphic">
          <ac:chgData name="Day, Donna" userId="4291ed3c-5b90-4cd9-98bf-bdd1f2ba1146" providerId="ADAL" clId="{03C43000-883E-4C12-9C42-FD10BBADC8C5}" dt="2025-03-24T17:10:21.658" v="15179" actId="962"/>
          <ac:graphicFrameMkLst>
            <pc:docMk/>
            <pc:sldMk cId="1872433026" sldId="354"/>
            <ac:graphicFrameMk id="17" creationId="{7CECFB7E-F4D9-D676-A00A-9B496B1754B3}"/>
          </ac:graphicFrameMkLst>
        </pc:graphicFrameChg>
      </pc:sldChg>
      <pc:sldChg chg="addSp delSp modSp new mod modClrScheme chgLayout modNotesTx">
        <pc:chgData name="Day, Donna" userId="4291ed3c-5b90-4cd9-98bf-bdd1f2ba1146" providerId="ADAL" clId="{03C43000-883E-4C12-9C42-FD10BBADC8C5}" dt="2025-03-24T17:10:48.938" v="15181" actId="962"/>
        <pc:sldMkLst>
          <pc:docMk/>
          <pc:sldMk cId="1510270855" sldId="355"/>
        </pc:sldMkLst>
        <pc:spChg chg="add mod ord">
          <ac:chgData name="Day, Donna" userId="4291ed3c-5b90-4cd9-98bf-bdd1f2ba1146" providerId="ADAL" clId="{03C43000-883E-4C12-9C42-FD10BBADC8C5}" dt="2025-03-24T17:00:42.825" v="15078" actId="20577"/>
          <ac:spMkLst>
            <pc:docMk/>
            <pc:sldMk cId="1510270855" sldId="355"/>
            <ac:spMk id="5" creationId="{2DA80992-8F36-F563-BACA-98BA0628D646}"/>
          </ac:spMkLst>
        </pc:spChg>
        <pc:spChg chg="add mod">
          <ac:chgData name="Day, Donna" userId="4291ed3c-5b90-4cd9-98bf-bdd1f2ba1146" providerId="ADAL" clId="{03C43000-883E-4C12-9C42-FD10BBADC8C5}" dt="2025-03-07T17:53:52.294" v="4974" actId="113"/>
          <ac:spMkLst>
            <pc:docMk/>
            <pc:sldMk cId="1510270855" sldId="355"/>
            <ac:spMk id="15" creationId="{1B451938-6017-B730-F3DF-CA8FF947B60E}"/>
          </ac:spMkLst>
        </pc:spChg>
        <pc:graphicFrameChg chg="add mod">
          <ac:chgData name="Day, Donna" userId="4291ed3c-5b90-4cd9-98bf-bdd1f2ba1146" providerId="ADAL" clId="{03C43000-883E-4C12-9C42-FD10BBADC8C5}" dt="2025-03-24T17:10:48.938" v="15181" actId="962"/>
          <ac:graphicFrameMkLst>
            <pc:docMk/>
            <pc:sldMk cId="1510270855" sldId="355"/>
            <ac:graphicFrameMk id="21" creationId="{6C014828-F57A-791A-AAFE-F1C53B196F4D}"/>
          </ac:graphicFrameMkLst>
        </pc:graphicFrameChg>
      </pc:sldChg>
      <pc:sldChg chg="addSp delSp modSp new mod modClrScheme chgLayout">
        <pc:chgData name="Day, Donna" userId="4291ed3c-5b90-4cd9-98bf-bdd1f2ba1146" providerId="ADAL" clId="{03C43000-883E-4C12-9C42-FD10BBADC8C5}" dt="2025-03-07T22:19:26.211" v="11277" actId="26606"/>
        <pc:sldMkLst>
          <pc:docMk/>
          <pc:sldMk cId="751501202" sldId="356"/>
        </pc:sldMkLst>
        <pc:spChg chg="mod">
          <ac:chgData name="Day, Donna" userId="4291ed3c-5b90-4cd9-98bf-bdd1f2ba1146" providerId="ADAL" clId="{03C43000-883E-4C12-9C42-FD10BBADC8C5}" dt="2025-03-07T22:19:26.211" v="11277" actId="26606"/>
          <ac:spMkLst>
            <pc:docMk/>
            <pc:sldMk cId="751501202" sldId="356"/>
            <ac:spMk id="2" creationId="{7E66BE1F-A473-B345-8BAC-F1D2192C431D}"/>
          </ac:spMkLst>
        </pc:spChg>
        <pc:spChg chg="add del mod">
          <ac:chgData name="Day, Donna" userId="4291ed3c-5b90-4cd9-98bf-bdd1f2ba1146" providerId="ADAL" clId="{03C43000-883E-4C12-9C42-FD10BBADC8C5}" dt="2025-03-07T22:19:26.211" v="11277" actId="26606"/>
          <ac:spMkLst>
            <pc:docMk/>
            <pc:sldMk cId="751501202" sldId="356"/>
            <ac:spMk id="3" creationId="{A917578C-CD25-9558-2660-24DA64B316F3}"/>
          </ac:spMkLst>
        </pc:spChg>
      </pc:sldChg>
      <pc:sldChg chg="addSp delSp modSp new mod modClrScheme chgLayout">
        <pc:chgData name="Day, Donna" userId="4291ed3c-5b90-4cd9-98bf-bdd1f2ba1146" providerId="ADAL" clId="{03C43000-883E-4C12-9C42-FD10BBADC8C5}" dt="2025-03-24T17:14:53.557" v="15189" actId="962"/>
        <pc:sldMkLst>
          <pc:docMk/>
          <pc:sldMk cId="167727609" sldId="357"/>
        </pc:sldMkLst>
        <pc:spChg chg="add mod ord">
          <ac:chgData name="Day, Donna" userId="4291ed3c-5b90-4cd9-98bf-bdd1f2ba1146" providerId="ADAL" clId="{03C43000-883E-4C12-9C42-FD10BBADC8C5}" dt="2025-03-07T18:37:49.239" v="6201" actId="26606"/>
          <ac:spMkLst>
            <pc:docMk/>
            <pc:sldMk cId="167727609" sldId="357"/>
            <ac:spMk id="3" creationId="{4E4E7269-CE39-2494-22D0-F7921BE813D4}"/>
          </ac:spMkLst>
        </pc:spChg>
        <pc:graphicFrameChg chg="add mod">
          <ac:chgData name="Day, Donna" userId="4291ed3c-5b90-4cd9-98bf-bdd1f2ba1146" providerId="ADAL" clId="{03C43000-883E-4C12-9C42-FD10BBADC8C5}" dt="2025-03-24T17:14:53.557" v="15189" actId="962"/>
          <ac:graphicFrameMkLst>
            <pc:docMk/>
            <pc:sldMk cId="167727609" sldId="357"/>
            <ac:graphicFrameMk id="6" creationId="{F89D3C1D-CC60-BE0A-C705-8F9AA6C1747C}"/>
          </ac:graphicFrameMkLst>
        </pc:graphicFrameChg>
      </pc:sldChg>
      <pc:sldChg chg="addSp delSp modSp new mod modClrScheme chgLayout">
        <pc:chgData name="Day, Donna" userId="4291ed3c-5b90-4cd9-98bf-bdd1f2ba1146" providerId="ADAL" clId="{03C43000-883E-4C12-9C42-FD10BBADC8C5}" dt="2025-03-24T17:18:05.845" v="15195" actId="962"/>
        <pc:sldMkLst>
          <pc:docMk/>
          <pc:sldMk cId="374420213" sldId="358"/>
        </pc:sldMkLst>
        <pc:spChg chg="mod">
          <ac:chgData name="Day, Donna" userId="4291ed3c-5b90-4cd9-98bf-bdd1f2ba1146" providerId="ADAL" clId="{03C43000-883E-4C12-9C42-FD10BBADC8C5}" dt="2025-03-07T18:45:02.397" v="6738" actId="26606"/>
          <ac:spMkLst>
            <pc:docMk/>
            <pc:sldMk cId="374420213" sldId="358"/>
            <ac:spMk id="2" creationId="{7889591F-7A92-85B8-24BD-8F35FC425FBF}"/>
          </ac:spMkLst>
        </pc:spChg>
        <pc:graphicFrameChg chg="add mod">
          <ac:chgData name="Day, Donna" userId="4291ed3c-5b90-4cd9-98bf-bdd1f2ba1146" providerId="ADAL" clId="{03C43000-883E-4C12-9C42-FD10BBADC8C5}" dt="2025-03-24T17:18:05.845" v="15195" actId="962"/>
          <ac:graphicFrameMkLst>
            <pc:docMk/>
            <pc:sldMk cId="374420213" sldId="358"/>
            <ac:graphicFrameMk id="6" creationId="{560D255E-9CC0-F5E8-A9B7-8B12BD8908F8}"/>
          </ac:graphicFrameMkLst>
        </pc:graphicFrameChg>
      </pc:sldChg>
      <pc:sldChg chg="addSp delSp modSp new mod modClrScheme chgLayout">
        <pc:chgData name="Day, Donna" userId="4291ed3c-5b90-4cd9-98bf-bdd1f2ba1146" providerId="ADAL" clId="{03C43000-883E-4C12-9C42-FD10BBADC8C5}" dt="2025-03-24T17:18:39.468" v="15197" actId="962"/>
        <pc:sldMkLst>
          <pc:docMk/>
          <pc:sldMk cId="2377565256" sldId="359"/>
        </pc:sldMkLst>
        <pc:spChg chg="mod">
          <ac:chgData name="Day, Donna" userId="4291ed3c-5b90-4cd9-98bf-bdd1f2ba1146" providerId="ADAL" clId="{03C43000-883E-4C12-9C42-FD10BBADC8C5}" dt="2025-03-07T18:48:51.180" v="7113" actId="26606"/>
          <ac:spMkLst>
            <pc:docMk/>
            <pc:sldMk cId="2377565256" sldId="359"/>
            <ac:spMk id="2" creationId="{DB877537-29FE-2296-2FDC-93509E666B1E}"/>
          </ac:spMkLst>
        </pc:spChg>
        <pc:graphicFrameChg chg="add mod">
          <ac:chgData name="Day, Donna" userId="4291ed3c-5b90-4cd9-98bf-bdd1f2ba1146" providerId="ADAL" clId="{03C43000-883E-4C12-9C42-FD10BBADC8C5}" dt="2025-03-24T17:18:39.468" v="15197" actId="962"/>
          <ac:graphicFrameMkLst>
            <pc:docMk/>
            <pc:sldMk cId="2377565256" sldId="359"/>
            <ac:graphicFrameMk id="9" creationId="{766A960B-CC04-C7AE-93F2-827F8A34F76F}"/>
          </ac:graphicFrameMkLst>
        </pc:graphicFrameChg>
      </pc:sldChg>
      <pc:sldChg chg="addSp delSp modSp new mod modClrScheme chgLayout modNotesTx">
        <pc:chgData name="Day, Donna" userId="4291ed3c-5b90-4cd9-98bf-bdd1f2ba1146" providerId="ADAL" clId="{03C43000-883E-4C12-9C42-FD10BBADC8C5}" dt="2025-03-24T17:21:16.437" v="15199" actId="962"/>
        <pc:sldMkLst>
          <pc:docMk/>
          <pc:sldMk cId="1853733666" sldId="360"/>
        </pc:sldMkLst>
        <pc:spChg chg="mod">
          <ac:chgData name="Day, Donna" userId="4291ed3c-5b90-4cd9-98bf-bdd1f2ba1146" providerId="ADAL" clId="{03C43000-883E-4C12-9C42-FD10BBADC8C5}" dt="2025-03-07T18:57:33.720" v="7240" actId="26606"/>
          <ac:spMkLst>
            <pc:docMk/>
            <pc:sldMk cId="1853733666" sldId="360"/>
            <ac:spMk id="2" creationId="{C8348290-862F-E49D-C0D8-56FF7AEE0A05}"/>
          </ac:spMkLst>
        </pc:spChg>
        <pc:graphicFrameChg chg="add mod">
          <ac:chgData name="Day, Donna" userId="4291ed3c-5b90-4cd9-98bf-bdd1f2ba1146" providerId="ADAL" clId="{03C43000-883E-4C12-9C42-FD10BBADC8C5}" dt="2025-03-24T17:21:16.437" v="15199" actId="962"/>
          <ac:graphicFrameMkLst>
            <pc:docMk/>
            <pc:sldMk cId="1853733666" sldId="360"/>
            <ac:graphicFrameMk id="5" creationId="{BC2F286E-64B8-57F3-6FE1-D61EB892C642}"/>
          </ac:graphicFrameMkLst>
        </pc:graphicFrameChg>
      </pc:sldChg>
      <pc:sldChg chg="addSp delSp modSp new mod modClrScheme chgLayout">
        <pc:chgData name="Day, Donna" userId="4291ed3c-5b90-4cd9-98bf-bdd1f2ba1146" providerId="ADAL" clId="{03C43000-883E-4C12-9C42-FD10BBADC8C5}" dt="2025-03-24T17:22:21.930" v="15201" actId="962"/>
        <pc:sldMkLst>
          <pc:docMk/>
          <pc:sldMk cId="2400098764" sldId="361"/>
        </pc:sldMkLst>
        <pc:spChg chg="mod">
          <ac:chgData name="Day, Donna" userId="4291ed3c-5b90-4cd9-98bf-bdd1f2ba1146" providerId="ADAL" clId="{03C43000-883E-4C12-9C42-FD10BBADC8C5}" dt="2025-03-07T19:03:16.048" v="7780" actId="26606"/>
          <ac:spMkLst>
            <pc:docMk/>
            <pc:sldMk cId="2400098764" sldId="361"/>
            <ac:spMk id="2" creationId="{9CCB0301-26CD-C902-A183-1D6A81B75F83}"/>
          </ac:spMkLst>
        </pc:spChg>
        <pc:graphicFrameChg chg="add mod modGraphic">
          <ac:chgData name="Day, Donna" userId="4291ed3c-5b90-4cd9-98bf-bdd1f2ba1146" providerId="ADAL" clId="{03C43000-883E-4C12-9C42-FD10BBADC8C5}" dt="2025-03-24T17:22:21.930" v="15201" actId="962"/>
          <ac:graphicFrameMkLst>
            <pc:docMk/>
            <pc:sldMk cId="2400098764" sldId="361"/>
            <ac:graphicFrameMk id="5" creationId="{DF204CAD-19BB-CB7B-A38E-732E698F0B3F}"/>
          </ac:graphicFrameMkLst>
        </pc:graphicFrameChg>
      </pc:sldChg>
      <pc:sldChg chg="addSp delSp modSp new mod modClrScheme chgLayout">
        <pc:chgData name="Day, Donna" userId="4291ed3c-5b90-4cd9-98bf-bdd1f2ba1146" providerId="ADAL" clId="{03C43000-883E-4C12-9C42-FD10BBADC8C5}" dt="2025-03-07T19:06:39.344" v="8099" actId="26606"/>
        <pc:sldMkLst>
          <pc:docMk/>
          <pc:sldMk cId="2944478161" sldId="362"/>
        </pc:sldMkLst>
        <pc:spChg chg="add mod">
          <ac:chgData name="Day, Donna" userId="4291ed3c-5b90-4cd9-98bf-bdd1f2ba1146" providerId="ADAL" clId="{03C43000-883E-4C12-9C42-FD10BBADC8C5}" dt="2025-03-07T19:06:39.344" v="8099" actId="26606"/>
          <ac:spMkLst>
            <pc:docMk/>
            <pc:sldMk cId="2944478161" sldId="362"/>
            <ac:spMk id="8" creationId="{47ECEB63-5DE8-EACA-B3B3-741D495C01C5}"/>
          </ac:spMkLst>
        </pc:spChg>
        <pc:spChg chg="add mod">
          <ac:chgData name="Day, Donna" userId="4291ed3c-5b90-4cd9-98bf-bdd1f2ba1146" providerId="ADAL" clId="{03C43000-883E-4C12-9C42-FD10BBADC8C5}" dt="2025-03-07T19:06:39.344" v="8099" actId="26606"/>
          <ac:spMkLst>
            <pc:docMk/>
            <pc:sldMk cId="2944478161" sldId="362"/>
            <ac:spMk id="10" creationId="{A313161E-37C7-8DD2-46E7-B887154968A1}"/>
          </ac:spMkLst>
        </pc:spChg>
      </pc:sldChg>
      <pc:sldChg chg="addSp delSp modSp new mod">
        <pc:chgData name="Day, Donna" userId="4291ed3c-5b90-4cd9-98bf-bdd1f2ba1146" providerId="ADAL" clId="{03C43000-883E-4C12-9C42-FD10BBADC8C5}" dt="2025-03-24T17:23:59.443" v="15205" actId="962"/>
        <pc:sldMkLst>
          <pc:docMk/>
          <pc:sldMk cId="249891045" sldId="363"/>
        </pc:sldMkLst>
        <pc:spChg chg="mod">
          <ac:chgData name="Day, Donna" userId="4291ed3c-5b90-4cd9-98bf-bdd1f2ba1146" providerId="ADAL" clId="{03C43000-883E-4C12-9C42-FD10BBADC8C5}" dt="2025-03-07T19:12:58.295" v="8405" actId="26606"/>
          <ac:spMkLst>
            <pc:docMk/>
            <pc:sldMk cId="249891045" sldId="363"/>
            <ac:spMk id="2" creationId="{5933A31B-D549-A557-1938-ADB6DD053BCE}"/>
          </ac:spMkLst>
        </pc:spChg>
        <pc:graphicFrameChg chg="add mod">
          <ac:chgData name="Day, Donna" userId="4291ed3c-5b90-4cd9-98bf-bdd1f2ba1146" providerId="ADAL" clId="{03C43000-883E-4C12-9C42-FD10BBADC8C5}" dt="2025-03-24T17:23:59.443" v="15205" actId="962"/>
          <ac:graphicFrameMkLst>
            <pc:docMk/>
            <pc:sldMk cId="249891045" sldId="363"/>
            <ac:graphicFrameMk id="7" creationId="{6D9AD820-9317-6622-C0D8-6E9B8F1D9EC6}"/>
          </ac:graphicFrameMkLst>
        </pc:graphicFrameChg>
      </pc:sldChg>
      <pc:sldChg chg="addSp delSp modSp new mod modClrScheme chgLayout">
        <pc:chgData name="Day, Donna" userId="4291ed3c-5b90-4cd9-98bf-bdd1f2ba1146" providerId="ADAL" clId="{03C43000-883E-4C12-9C42-FD10BBADC8C5}" dt="2025-03-24T17:24:43.724" v="15207" actId="962"/>
        <pc:sldMkLst>
          <pc:docMk/>
          <pc:sldMk cId="1469275728" sldId="364"/>
        </pc:sldMkLst>
        <pc:spChg chg="mod">
          <ac:chgData name="Day, Donna" userId="4291ed3c-5b90-4cd9-98bf-bdd1f2ba1146" providerId="ADAL" clId="{03C43000-883E-4C12-9C42-FD10BBADC8C5}" dt="2025-03-07T19:19:20.656" v="8735" actId="26606"/>
          <ac:spMkLst>
            <pc:docMk/>
            <pc:sldMk cId="1469275728" sldId="364"/>
            <ac:spMk id="2" creationId="{D2AC468A-B618-C434-59A0-4D909C48699F}"/>
          </ac:spMkLst>
        </pc:spChg>
        <pc:graphicFrameChg chg="add mod">
          <ac:chgData name="Day, Donna" userId="4291ed3c-5b90-4cd9-98bf-bdd1f2ba1146" providerId="ADAL" clId="{03C43000-883E-4C12-9C42-FD10BBADC8C5}" dt="2025-03-24T17:24:43.724" v="15207" actId="962"/>
          <ac:graphicFrameMkLst>
            <pc:docMk/>
            <pc:sldMk cId="1469275728" sldId="364"/>
            <ac:graphicFrameMk id="6" creationId="{A9C38ED0-93E1-3FED-4E51-92F5CE27CE29}"/>
          </ac:graphicFrameMkLst>
        </pc:graphicFrameChg>
      </pc:sldChg>
      <pc:sldChg chg="addSp delSp modSp new mod ord modClrScheme chgLayout modNotesTx">
        <pc:chgData name="Day, Donna" userId="4291ed3c-5b90-4cd9-98bf-bdd1f2ba1146" providerId="ADAL" clId="{03C43000-883E-4C12-9C42-FD10BBADC8C5}" dt="2025-03-24T17:12:11.331" v="15183" actId="962"/>
        <pc:sldMkLst>
          <pc:docMk/>
          <pc:sldMk cId="3893933340" sldId="365"/>
        </pc:sldMkLst>
        <pc:spChg chg="mod">
          <ac:chgData name="Day, Donna" userId="4291ed3c-5b90-4cd9-98bf-bdd1f2ba1146" providerId="ADAL" clId="{03C43000-883E-4C12-9C42-FD10BBADC8C5}" dt="2025-03-07T21:45:42.966" v="9535" actId="26606"/>
          <ac:spMkLst>
            <pc:docMk/>
            <pc:sldMk cId="3893933340" sldId="365"/>
            <ac:spMk id="2" creationId="{118A278B-8C45-74E7-2AEA-C6BCA732FD56}"/>
          </ac:spMkLst>
        </pc:spChg>
        <pc:graphicFrameChg chg="add mod">
          <ac:chgData name="Day, Donna" userId="4291ed3c-5b90-4cd9-98bf-bdd1f2ba1146" providerId="ADAL" clId="{03C43000-883E-4C12-9C42-FD10BBADC8C5}" dt="2025-03-24T17:12:11.331" v="15183" actId="962"/>
          <ac:graphicFrameMkLst>
            <pc:docMk/>
            <pc:sldMk cId="3893933340" sldId="365"/>
            <ac:graphicFrameMk id="7" creationId="{D281678B-435E-A828-747F-BBF426CE12F9}"/>
          </ac:graphicFrameMkLst>
        </pc:graphicFrameChg>
      </pc:sldChg>
      <pc:sldChg chg="addSp delSp modSp new mod ord modClrScheme chgLayout modNotesTx">
        <pc:chgData name="Day, Donna" userId="4291ed3c-5b90-4cd9-98bf-bdd1f2ba1146" providerId="ADAL" clId="{03C43000-883E-4C12-9C42-FD10BBADC8C5}" dt="2025-03-24T17:13:16.643" v="15185" actId="962"/>
        <pc:sldMkLst>
          <pc:docMk/>
          <pc:sldMk cId="4246011659" sldId="366"/>
        </pc:sldMkLst>
        <pc:spChg chg="add mod">
          <ac:chgData name="Day, Donna" userId="4291ed3c-5b90-4cd9-98bf-bdd1f2ba1146" providerId="ADAL" clId="{03C43000-883E-4C12-9C42-FD10BBADC8C5}" dt="2025-03-07T22:17:54.993" v="11270" actId="26606"/>
          <ac:spMkLst>
            <pc:docMk/>
            <pc:sldMk cId="4246011659" sldId="366"/>
            <ac:spMk id="8" creationId="{1CA1C555-B788-858D-E67D-21C517E3E322}"/>
          </ac:spMkLst>
        </pc:spChg>
        <pc:graphicFrameChg chg="add mod">
          <ac:chgData name="Day, Donna" userId="4291ed3c-5b90-4cd9-98bf-bdd1f2ba1146" providerId="ADAL" clId="{03C43000-883E-4C12-9C42-FD10BBADC8C5}" dt="2025-03-24T17:13:16.643" v="15185" actId="962"/>
          <ac:graphicFrameMkLst>
            <pc:docMk/>
            <pc:sldMk cId="4246011659" sldId="366"/>
            <ac:graphicFrameMk id="12" creationId="{C9C8F7FD-0BB4-FE63-245F-3BB8EEBF7F57}"/>
          </ac:graphicFrameMkLst>
        </pc:graphicFrameChg>
      </pc:sldChg>
      <pc:sldChg chg="addSp delSp modSp new del mod modClrScheme chgLayout">
        <pc:chgData name="Day, Donna" userId="4291ed3c-5b90-4cd9-98bf-bdd1f2ba1146" providerId="ADAL" clId="{03C43000-883E-4C12-9C42-FD10BBADC8C5}" dt="2025-03-07T21:57:56.891" v="10603" actId="47"/>
        <pc:sldMkLst>
          <pc:docMk/>
          <pc:sldMk cId="731417079" sldId="367"/>
        </pc:sldMkLst>
      </pc:sldChg>
      <pc:sldChg chg="addSp delSp modSp new mod chgLayout">
        <pc:chgData name="Day, Donna" userId="4291ed3c-5b90-4cd9-98bf-bdd1f2ba1146" providerId="ADAL" clId="{03C43000-883E-4C12-9C42-FD10BBADC8C5}" dt="2025-03-19T15:20:27.835" v="14843" actId="20577"/>
        <pc:sldMkLst>
          <pc:docMk/>
          <pc:sldMk cId="3101913199" sldId="368"/>
        </pc:sldMkLst>
        <pc:spChg chg="add mod ord">
          <ac:chgData name="Day, Donna" userId="4291ed3c-5b90-4cd9-98bf-bdd1f2ba1146" providerId="ADAL" clId="{03C43000-883E-4C12-9C42-FD10BBADC8C5}" dt="2025-03-07T21:53:12.219" v="10215"/>
          <ac:spMkLst>
            <pc:docMk/>
            <pc:sldMk cId="3101913199" sldId="368"/>
            <ac:spMk id="5" creationId="{1635AEEE-1261-CA78-3DF4-C0FE47F4FF9B}"/>
          </ac:spMkLst>
        </pc:spChg>
        <pc:spChg chg="add mod ord">
          <ac:chgData name="Day, Donna" userId="4291ed3c-5b90-4cd9-98bf-bdd1f2ba1146" providerId="ADAL" clId="{03C43000-883E-4C12-9C42-FD10BBADC8C5}" dt="2025-03-10T16:29:25.709" v="14790" actId="20577"/>
          <ac:spMkLst>
            <pc:docMk/>
            <pc:sldMk cId="3101913199" sldId="368"/>
            <ac:spMk id="6" creationId="{7F2E6C47-8FEB-6BAB-E84A-A7BE093ABC6B}"/>
          </ac:spMkLst>
        </pc:spChg>
        <pc:spChg chg="add mod ord">
          <ac:chgData name="Day, Donna" userId="4291ed3c-5b90-4cd9-98bf-bdd1f2ba1146" providerId="ADAL" clId="{03C43000-883E-4C12-9C42-FD10BBADC8C5}" dt="2025-03-19T15:20:27.835" v="14843" actId="20577"/>
          <ac:spMkLst>
            <pc:docMk/>
            <pc:sldMk cId="3101913199" sldId="368"/>
            <ac:spMk id="7" creationId="{98B444E9-5399-BFCC-B569-6905181D8FCD}"/>
          </ac:spMkLst>
        </pc:spChg>
      </pc:sldChg>
      <pc:sldChg chg="new del">
        <pc:chgData name="Day, Donna" userId="4291ed3c-5b90-4cd9-98bf-bdd1f2ba1146" providerId="ADAL" clId="{03C43000-883E-4C12-9C42-FD10BBADC8C5}" dt="2025-03-07T22:05:12.971" v="10946" actId="47"/>
        <pc:sldMkLst>
          <pc:docMk/>
          <pc:sldMk cId="3692304624" sldId="369"/>
        </pc:sldMkLst>
      </pc:sldChg>
      <pc:sldChg chg="modSp new mod">
        <pc:chgData name="Day, Donna" userId="4291ed3c-5b90-4cd9-98bf-bdd1f2ba1146" providerId="ADAL" clId="{03C43000-883E-4C12-9C42-FD10BBADC8C5}" dt="2025-03-07T22:19:55.404" v="11281" actId="5793"/>
        <pc:sldMkLst>
          <pc:docMk/>
          <pc:sldMk cId="3895357691" sldId="369"/>
        </pc:sldMkLst>
        <pc:spChg chg="mod">
          <ac:chgData name="Day, Donna" userId="4291ed3c-5b90-4cd9-98bf-bdd1f2ba1146" providerId="ADAL" clId="{03C43000-883E-4C12-9C42-FD10BBADC8C5}" dt="2025-03-07T22:12:33.115" v="11158" actId="1076"/>
          <ac:spMkLst>
            <pc:docMk/>
            <pc:sldMk cId="3895357691" sldId="369"/>
            <ac:spMk id="2" creationId="{F5FC8C0F-5E0C-0B5E-47C7-72748619935B}"/>
          </ac:spMkLst>
        </pc:spChg>
        <pc:spChg chg="mod">
          <ac:chgData name="Day, Donna" userId="4291ed3c-5b90-4cd9-98bf-bdd1f2ba1146" providerId="ADAL" clId="{03C43000-883E-4C12-9C42-FD10BBADC8C5}" dt="2025-03-07T22:19:55.404" v="11281" actId="5793"/>
          <ac:spMkLst>
            <pc:docMk/>
            <pc:sldMk cId="3895357691" sldId="369"/>
            <ac:spMk id="3" creationId="{ACBA2941-21D5-4FF7-7C48-87BA6CFF1540}"/>
          </ac:spMkLst>
        </pc:spChg>
      </pc:sldChg>
      <pc:sldChg chg="modSp new mod">
        <pc:chgData name="Day, Donna" userId="4291ed3c-5b90-4cd9-98bf-bdd1f2ba1146" providerId="ADAL" clId="{03C43000-883E-4C12-9C42-FD10BBADC8C5}" dt="2025-03-07T22:17:01.717" v="11269" actId="20577"/>
        <pc:sldMkLst>
          <pc:docMk/>
          <pc:sldMk cId="3906312963" sldId="370"/>
        </pc:sldMkLst>
        <pc:spChg chg="mod">
          <ac:chgData name="Day, Donna" userId="4291ed3c-5b90-4cd9-98bf-bdd1f2ba1146" providerId="ADAL" clId="{03C43000-883E-4C12-9C42-FD10BBADC8C5}" dt="2025-03-07T22:16:09.901" v="11237" actId="20577"/>
          <ac:spMkLst>
            <pc:docMk/>
            <pc:sldMk cId="3906312963" sldId="370"/>
            <ac:spMk id="2" creationId="{1B6E8916-5C07-4BF7-421D-0A5996E7261D}"/>
          </ac:spMkLst>
        </pc:spChg>
        <pc:spChg chg="mod">
          <ac:chgData name="Day, Donna" userId="4291ed3c-5b90-4cd9-98bf-bdd1f2ba1146" providerId="ADAL" clId="{03C43000-883E-4C12-9C42-FD10BBADC8C5}" dt="2025-03-07T22:17:01.717" v="11269" actId="20577"/>
          <ac:spMkLst>
            <pc:docMk/>
            <pc:sldMk cId="3906312963" sldId="370"/>
            <ac:spMk id="3" creationId="{832DA651-C9AB-043F-0B19-E574411D9477}"/>
          </ac:spMkLst>
        </pc:spChg>
      </pc:sldChg>
      <pc:sldChg chg="addSp delSp modSp new mod modClrScheme chgLayout">
        <pc:chgData name="Day, Donna" userId="4291ed3c-5b90-4cd9-98bf-bdd1f2ba1146" providerId="ADAL" clId="{03C43000-883E-4C12-9C42-FD10BBADC8C5}" dt="2025-03-24T17:14:00.004" v="15187" actId="962"/>
        <pc:sldMkLst>
          <pc:docMk/>
          <pc:sldMk cId="2545130919" sldId="371"/>
        </pc:sldMkLst>
        <pc:spChg chg="add mod ord">
          <ac:chgData name="Day, Donna" userId="4291ed3c-5b90-4cd9-98bf-bdd1f2ba1146" providerId="ADAL" clId="{03C43000-883E-4C12-9C42-FD10BBADC8C5}" dt="2025-03-10T16:21:37.165" v="14617" actId="26606"/>
          <ac:spMkLst>
            <pc:docMk/>
            <pc:sldMk cId="2545130919" sldId="371"/>
            <ac:spMk id="3" creationId="{CDDA2353-4755-7BFC-25F8-34331779B52A}"/>
          </ac:spMkLst>
        </pc:spChg>
        <pc:graphicFrameChg chg="add mod">
          <ac:chgData name="Day, Donna" userId="4291ed3c-5b90-4cd9-98bf-bdd1f2ba1146" providerId="ADAL" clId="{03C43000-883E-4C12-9C42-FD10BBADC8C5}" dt="2025-03-24T17:14:00.004" v="15187" actId="962"/>
          <ac:graphicFrameMkLst>
            <pc:docMk/>
            <pc:sldMk cId="2545130919" sldId="371"/>
            <ac:graphicFrameMk id="6" creationId="{EA09E188-CF14-0D92-E165-4B87A21D39E1}"/>
          </ac:graphicFrameMkLst>
        </pc:graphicFrameChg>
      </pc:sldChg>
    </pc:docChg>
  </pc:docChgLst>
</pc:chgInfo>
</file>

<file path=ppt/diagrams/_rels/data1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1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3.svg"/></Relationships>
</file>

<file path=ppt/diagrams/_rels/data1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diagrams/_rels/data21.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diagrams/_rels/data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mailto:matthudson@csi.state.co.us" TargetMode="External"/><Relationship Id="rId1" Type="http://schemas.openxmlformats.org/officeDocument/2006/relationships/hyperlink" Target="mailto:nickstachokus@csi.state.co.us" TargetMode="Externa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iagrams/_rels/data24.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hyperlink" Target="mailto:willynwebb@csi.state.co.us" TargetMode="External"/><Relationship Id="rId7" Type="http://schemas.openxmlformats.org/officeDocument/2006/relationships/image" Target="../media/image46.png"/><Relationship Id="rId12" Type="http://schemas.openxmlformats.org/officeDocument/2006/relationships/image" Target="../media/image53.svg"/><Relationship Id="rId2" Type="http://schemas.openxmlformats.org/officeDocument/2006/relationships/hyperlink" Target="mailto:rachelfranks@csi.state.co.us" TargetMode="External"/><Relationship Id="rId1" Type="http://schemas.openxmlformats.org/officeDocument/2006/relationships/hyperlink" Target="mailto:brianprintz@csi.state.co.us" TargetMode="External"/><Relationship Id="rId6" Type="http://schemas.openxmlformats.org/officeDocument/2006/relationships/image" Target="../media/image49.svg"/><Relationship Id="rId11" Type="http://schemas.openxmlformats.org/officeDocument/2006/relationships/image" Target="../media/image52.png"/><Relationship Id="rId5" Type="http://schemas.openxmlformats.org/officeDocument/2006/relationships/image" Target="../media/image48.png"/><Relationship Id="rId10" Type="http://schemas.openxmlformats.org/officeDocument/2006/relationships/image" Target="../media/image51.svg"/><Relationship Id="rId4" Type="http://schemas.openxmlformats.org/officeDocument/2006/relationships/hyperlink" Target="https://resources.csi.state.co.us/special-education/" TargetMode="External"/><Relationship Id="rId9" Type="http://schemas.openxmlformats.org/officeDocument/2006/relationships/image" Target="../media/image50.png"/></Relationships>
</file>

<file path=ppt/diagrams/_rels/data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_rels/drawing1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3.svg"/></Relationships>
</file>

<file path=ppt/diagrams/_rels/drawing1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diagrams/_rels/drawing21.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diagrams/_rels/drawing23.xml.rels><?xml version="1.0" encoding="UTF-8" standalone="yes"?>
<Relationships xmlns="http://schemas.openxmlformats.org/package/2006/relationships"><Relationship Id="rId3" Type="http://schemas.openxmlformats.org/officeDocument/2006/relationships/hyperlink" Target="mailto:nickstachokus@csi.state.co.us" TargetMode="External"/><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hyperlink" Target="mailto:matthudson@csi.state.co.us" TargetMode="External"/><Relationship Id="rId5" Type="http://schemas.openxmlformats.org/officeDocument/2006/relationships/image" Target="../media/image49.svg"/><Relationship Id="rId4" Type="http://schemas.openxmlformats.org/officeDocument/2006/relationships/image" Target="../media/image48.png"/></Relationships>
</file>

<file path=ppt/diagrams/_rels/drawing24.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hyperlink" Target="mailto:brianprintz@csi.state.co.us" TargetMode="External"/><Relationship Id="rId7" Type="http://schemas.openxmlformats.org/officeDocument/2006/relationships/image" Target="../media/image50.png"/><Relationship Id="rId12" Type="http://schemas.openxmlformats.org/officeDocument/2006/relationships/hyperlink" Target="https://resources.csi.state.co.us/special-education/" TargetMode="External"/><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hyperlink" Target="mailto:rachelfranks@csi.state.co.us" TargetMode="External"/><Relationship Id="rId11" Type="http://schemas.openxmlformats.org/officeDocument/2006/relationships/image" Target="../media/image53.svg"/><Relationship Id="rId5" Type="http://schemas.openxmlformats.org/officeDocument/2006/relationships/image" Target="../media/image4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hyperlink" Target="mailto:willynwebb@csi.state.co.us" TargetMode="External"/></Relationships>
</file>

<file path=ppt/diagrams/_rels/drawing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7584AD-6563-4D40-9DE8-4D6CA7E967AD}"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129E72D9-CF42-4F45-886B-3C529D4CC710}">
      <dgm:prSet/>
      <dgm:spPr/>
      <dgm:t>
        <a:bodyPr/>
        <a:lstStyle/>
        <a:p>
          <a:r>
            <a:rPr lang="en-US"/>
            <a:t>Assessments and other evaluation materials used to assess a child under this part</a:t>
          </a:r>
        </a:p>
      </dgm:t>
    </dgm:pt>
    <dgm:pt modelId="{7F4A4848-D8AE-4912-B3D3-74CE39A5E185}" type="parTrans" cxnId="{BCBAA4C7-F4B3-4DA9-94FA-2BF1450EA8AB}">
      <dgm:prSet/>
      <dgm:spPr/>
      <dgm:t>
        <a:bodyPr/>
        <a:lstStyle/>
        <a:p>
          <a:endParaRPr lang="en-US"/>
        </a:p>
      </dgm:t>
    </dgm:pt>
    <dgm:pt modelId="{D5835A1B-9DD3-48DB-9FDA-2A50AD732739}" type="sibTrans" cxnId="{BCBAA4C7-F4B3-4DA9-94FA-2BF1450EA8AB}">
      <dgm:prSet/>
      <dgm:spPr/>
      <dgm:t>
        <a:bodyPr/>
        <a:lstStyle/>
        <a:p>
          <a:endParaRPr lang="en-US"/>
        </a:p>
      </dgm:t>
    </dgm:pt>
    <dgm:pt modelId="{F8EBBD4E-F22A-4439-B41E-A3E571C68B8C}">
      <dgm:prSet/>
      <dgm:spPr/>
      <dgm:t>
        <a:bodyPr/>
        <a:lstStyle/>
        <a:p>
          <a:r>
            <a:rPr lang="en-US"/>
            <a:t>Are selected and administered so as not to be discriminatory on a racial or cultural basis;</a:t>
          </a:r>
        </a:p>
      </dgm:t>
    </dgm:pt>
    <dgm:pt modelId="{4C7EBEA8-8A8E-4379-9E4B-EC75FC89D5C2}" type="parTrans" cxnId="{356F4EED-13FC-4767-AD76-CD0C2A6A81D6}">
      <dgm:prSet/>
      <dgm:spPr/>
      <dgm:t>
        <a:bodyPr/>
        <a:lstStyle/>
        <a:p>
          <a:endParaRPr lang="en-US"/>
        </a:p>
      </dgm:t>
    </dgm:pt>
    <dgm:pt modelId="{9AA6BE25-71B0-4CCE-A4BC-BA8C88385EBF}" type="sibTrans" cxnId="{356F4EED-13FC-4767-AD76-CD0C2A6A81D6}">
      <dgm:prSet/>
      <dgm:spPr/>
      <dgm:t>
        <a:bodyPr/>
        <a:lstStyle/>
        <a:p>
          <a:endParaRPr lang="en-US"/>
        </a:p>
      </dgm:t>
    </dgm:pt>
    <dgm:pt modelId="{9C11688E-A813-4746-ADE4-856D9C447C57}">
      <dgm:prSet/>
      <dgm:spPr/>
      <dgm:t>
        <a:bodyPr/>
        <a:lstStyle/>
        <a:p>
          <a:r>
            <a:rPr lang="en-US"/>
            <a:t>Are provided and administered in the child’s native language or other mode of communication and in the form most likely to yield accurate information on what the child knows and can do academically, developmentally, and functionally, unless it is clearly not feasible to provide or administer;</a:t>
          </a:r>
        </a:p>
      </dgm:t>
    </dgm:pt>
    <dgm:pt modelId="{BD020A30-E671-45EB-A98F-73DC3356DE6E}" type="parTrans" cxnId="{A7F8F668-DBF0-4E0B-9E3E-3F93CE19BEA7}">
      <dgm:prSet/>
      <dgm:spPr/>
      <dgm:t>
        <a:bodyPr/>
        <a:lstStyle/>
        <a:p>
          <a:endParaRPr lang="en-US"/>
        </a:p>
      </dgm:t>
    </dgm:pt>
    <dgm:pt modelId="{F4F89D2A-F859-4936-90A5-828A93761D36}" type="sibTrans" cxnId="{A7F8F668-DBF0-4E0B-9E3E-3F93CE19BEA7}">
      <dgm:prSet/>
      <dgm:spPr/>
      <dgm:t>
        <a:bodyPr/>
        <a:lstStyle/>
        <a:p>
          <a:endParaRPr lang="en-US"/>
        </a:p>
      </dgm:t>
    </dgm:pt>
    <dgm:pt modelId="{79A5CA40-76FD-42AF-BE08-94FD1750555B}">
      <dgm:prSet/>
      <dgm:spPr/>
      <dgm:t>
        <a:bodyPr/>
        <a:lstStyle/>
        <a:p>
          <a:r>
            <a:rPr lang="en-US"/>
            <a:t>Are used for the purposes for which the assessments or measures are valid and reliable;</a:t>
          </a:r>
        </a:p>
      </dgm:t>
    </dgm:pt>
    <dgm:pt modelId="{16DCC25E-01C4-41F3-96D9-3C46485AF77D}" type="parTrans" cxnId="{98077337-58D2-498A-A2CB-B1C782B61ABC}">
      <dgm:prSet/>
      <dgm:spPr/>
      <dgm:t>
        <a:bodyPr/>
        <a:lstStyle/>
        <a:p>
          <a:endParaRPr lang="en-US"/>
        </a:p>
      </dgm:t>
    </dgm:pt>
    <dgm:pt modelId="{DB14CD08-F2BF-40CD-A1B6-7363AF46DCA7}" type="sibTrans" cxnId="{98077337-58D2-498A-A2CB-B1C782B61ABC}">
      <dgm:prSet/>
      <dgm:spPr/>
      <dgm:t>
        <a:bodyPr/>
        <a:lstStyle/>
        <a:p>
          <a:endParaRPr lang="en-US"/>
        </a:p>
      </dgm:t>
    </dgm:pt>
    <dgm:pt modelId="{3C7E6FA6-586A-4282-9DA2-ACC768FDF26E}">
      <dgm:prSet/>
      <dgm:spPr/>
      <dgm:t>
        <a:bodyPr/>
        <a:lstStyle/>
        <a:p>
          <a:r>
            <a:rPr lang="en-US"/>
            <a:t>Are administered by trained and knowledgeable personnel; and </a:t>
          </a:r>
        </a:p>
      </dgm:t>
    </dgm:pt>
    <dgm:pt modelId="{BCF427DC-E5C8-4D55-B2EF-0762CC615392}" type="parTrans" cxnId="{3846C594-4275-4933-86AC-A06D88EA5F31}">
      <dgm:prSet/>
      <dgm:spPr/>
      <dgm:t>
        <a:bodyPr/>
        <a:lstStyle/>
        <a:p>
          <a:endParaRPr lang="en-US"/>
        </a:p>
      </dgm:t>
    </dgm:pt>
    <dgm:pt modelId="{1C13FA70-62BB-4325-B05E-57E1888AC18A}" type="sibTrans" cxnId="{3846C594-4275-4933-86AC-A06D88EA5F31}">
      <dgm:prSet/>
      <dgm:spPr/>
      <dgm:t>
        <a:bodyPr/>
        <a:lstStyle/>
        <a:p>
          <a:endParaRPr lang="en-US"/>
        </a:p>
      </dgm:t>
    </dgm:pt>
    <dgm:pt modelId="{C7B75B20-9EF9-4B77-8E66-433F6697C959}">
      <dgm:prSet/>
      <dgm:spPr/>
      <dgm:t>
        <a:bodyPr/>
        <a:lstStyle/>
        <a:p>
          <a:r>
            <a:rPr lang="en-US"/>
            <a:t>Are administered in accordance with any instructions provided by the producer of the assessments.</a:t>
          </a:r>
        </a:p>
      </dgm:t>
    </dgm:pt>
    <dgm:pt modelId="{4C13B8E0-E4FA-48DD-B7FC-F80C896EAD01}" type="parTrans" cxnId="{F2558B05-5455-485D-81E3-677FCDFC8325}">
      <dgm:prSet/>
      <dgm:spPr/>
      <dgm:t>
        <a:bodyPr/>
        <a:lstStyle/>
        <a:p>
          <a:endParaRPr lang="en-US"/>
        </a:p>
      </dgm:t>
    </dgm:pt>
    <dgm:pt modelId="{79212356-99C5-44D2-A9FB-3B3F154D9D00}" type="sibTrans" cxnId="{F2558B05-5455-485D-81E3-677FCDFC8325}">
      <dgm:prSet/>
      <dgm:spPr/>
      <dgm:t>
        <a:bodyPr/>
        <a:lstStyle/>
        <a:p>
          <a:endParaRPr lang="en-US"/>
        </a:p>
      </dgm:t>
    </dgm:pt>
    <dgm:pt modelId="{1EC19D0C-F68E-41D9-95FE-9CE2569EC488}">
      <dgm:prSet/>
      <dgm:spPr/>
      <dgm:t>
        <a:bodyPr/>
        <a:lstStyle/>
        <a:p>
          <a:r>
            <a:rPr lang="en-US"/>
            <a:t>Assessments and other evaluation materials include those tailored to assess specific areas of educational need and not merely those that are designed to provide a single general intelligence quotient.</a:t>
          </a:r>
        </a:p>
      </dgm:t>
    </dgm:pt>
    <dgm:pt modelId="{0B6826CD-74FE-4DF8-A494-F7A853149123}" type="parTrans" cxnId="{3282E47F-0187-41E8-8A84-73CE9CB37022}">
      <dgm:prSet/>
      <dgm:spPr/>
      <dgm:t>
        <a:bodyPr/>
        <a:lstStyle/>
        <a:p>
          <a:endParaRPr lang="en-US"/>
        </a:p>
      </dgm:t>
    </dgm:pt>
    <dgm:pt modelId="{05F22F3D-EDED-4234-B5A7-F623F85AF13F}" type="sibTrans" cxnId="{3282E47F-0187-41E8-8A84-73CE9CB37022}">
      <dgm:prSet/>
      <dgm:spPr/>
      <dgm:t>
        <a:bodyPr/>
        <a:lstStyle/>
        <a:p>
          <a:endParaRPr lang="en-US"/>
        </a:p>
      </dgm:t>
    </dgm:pt>
    <dgm:pt modelId="{35A447C1-951D-477C-AD4C-EAB0FDEB8BDF}" type="pres">
      <dgm:prSet presAssocID="{7A7584AD-6563-4D40-9DE8-4D6CA7E967AD}" presName="linear" presStyleCnt="0">
        <dgm:presLayoutVars>
          <dgm:animLvl val="lvl"/>
          <dgm:resizeHandles val="exact"/>
        </dgm:presLayoutVars>
      </dgm:prSet>
      <dgm:spPr/>
    </dgm:pt>
    <dgm:pt modelId="{E24D2CB3-E6D0-47DB-AC8C-5794C903B725}" type="pres">
      <dgm:prSet presAssocID="{129E72D9-CF42-4F45-886B-3C529D4CC710}" presName="parentText" presStyleLbl="node1" presStyleIdx="0" presStyleCnt="2">
        <dgm:presLayoutVars>
          <dgm:chMax val="0"/>
          <dgm:bulletEnabled val="1"/>
        </dgm:presLayoutVars>
      </dgm:prSet>
      <dgm:spPr/>
    </dgm:pt>
    <dgm:pt modelId="{A39F0244-6D75-4E8A-A555-32193ACAAFA2}" type="pres">
      <dgm:prSet presAssocID="{129E72D9-CF42-4F45-886B-3C529D4CC710}" presName="childText" presStyleLbl="revTx" presStyleIdx="0" presStyleCnt="1">
        <dgm:presLayoutVars>
          <dgm:bulletEnabled val="1"/>
        </dgm:presLayoutVars>
      </dgm:prSet>
      <dgm:spPr/>
    </dgm:pt>
    <dgm:pt modelId="{5941C078-1D13-4135-A835-F97D8D0BC97C}" type="pres">
      <dgm:prSet presAssocID="{1EC19D0C-F68E-41D9-95FE-9CE2569EC488}" presName="parentText" presStyleLbl="node1" presStyleIdx="1" presStyleCnt="2">
        <dgm:presLayoutVars>
          <dgm:chMax val="0"/>
          <dgm:bulletEnabled val="1"/>
        </dgm:presLayoutVars>
      </dgm:prSet>
      <dgm:spPr/>
    </dgm:pt>
  </dgm:ptLst>
  <dgm:cxnLst>
    <dgm:cxn modelId="{F2558B05-5455-485D-81E3-677FCDFC8325}" srcId="{129E72D9-CF42-4F45-886B-3C529D4CC710}" destId="{C7B75B20-9EF9-4B77-8E66-433F6697C959}" srcOrd="4" destOrd="0" parTransId="{4C13B8E0-E4FA-48DD-B7FC-F80C896EAD01}" sibTransId="{79212356-99C5-44D2-A9FB-3B3F154D9D00}"/>
    <dgm:cxn modelId="{98077337-58D2-498A-A2CB-B1C782B61ABC}" srcId="{129E72D9-CF42-4F45-886B-3C529D4CC710}" destId="{79A5CA40-76FD-42AF-BE08-94FD1750555B}" srcOrd="2" destOrd="0" parTransId="{16DCC25E-01C4-41F3-96D9-3C46485AF77D}" sibTransId="{DB14CD08-F2BF-40CD-A1B6-7363AF46DCA7}"/>
    <dgm:cxn modelId="{A7F8F668-DBF0-4E0B-9E3E-3F93CE19BEA7}" srcId="{129E72D9-CF42-4F45-886B-3C529D4CC710}" destId="{9C11688E-A813-4746-ADE4-856D9C447C57}" srcOrd="1" destOrd="0" parTransId="{BD020A30-E671-45EB-A98F-73DC3356DE6E}" sibTransId="{F4F89D2A-F859-4936-90A5-828A93761D36}"/>
    <dgm:cxn modelId="{B1725E6B-1AB5-49C8-A335-22AB54E3C3CE}" type="presOf" srcId="{79A5CA40-76FD-42AF-BE08-94FD1750555B}" destId="{A39F0244-6D75-4E8A-A555-32193ACAAFA2}" srcOrd="0" destOrd="2" presId="urn:microsoft.com/office/officeart/2005/8/layout/vList2"/>
    <dgm:cxn modelId="{BA8F5E4F-DB6B-44A5-A6B7-1BC0920BCAEE}" type="presOf" srcId="{C7B75B20-9EF9-4B77-8E66-433F6697C959}" destId="{A39F0244-6D75-4E8A-A555-32193ACAAFA2}" srcOrd="0" destOrd="4" presId="urn:microsoft.com/office/officeart/2005/8/layout/vList2"/>
    <dgm:cxn modelId="{3282E47F-0187-41E8-8A84-73CE9CB37022}" srcId="{7A7584AD-6563-4D40-9DE8-4D6CA7E967AD}" destId="{1EC19D0C-F68E-41D9-95FE-9CE2569EC488}" srcOrd="1" destOrd="0" parTransId="{0B6826CD-74FE-4DF8-A494-F7A853149123}" sibTransId="{05F22F3D-EDED-4234-B5A7-F623F85AF13F}"/>
    <dgm:cxn modelId="{9B24A985-55D4-48CC-AB31-6660C6C0084A}" type="presOf" srcId="{9C11688E-A813-4746-ADE4-856D9C447C57}" destId="{A39F0244-6D75-4E8A-A555-32193ACAAFA2}" srcOrd="0" destOrd="1" presId="urn:microsoft.com/office/officeart/2005/8/layout/vList2"/>
    <dgm:cxn modelId="{3D828787-822F-46AB-B313-C153A672E4EA}" type="presOf" srcId="{3C7E6FA6-586A-4282-9DA2-ACC768FDF26E}" destId="{A39F0244-6D75-4E8A-A555-32193ACAAFA2}" srcOrd="0" destOrd="3" presId="urn:microsoft.com/office/officeart/2005/8/layout/vList2"/>
    <dgm:cxn modelId="{3846C594-4275-4933-86AC-A06D88EA5F31}" srcId="{129E72D9-CF42-4F45-886B-3C529D4CC710}" destId="{3C7E6FA6-586A-4282-9DA2-ACC768FDF26E}" srcOrd="3" destOrd="0" parTransId="{BCF427DC-E5C8-4D55-B2EF-0762CC615392}" sibTransId="{1C13FA70-62BB-4325-B05E-57E1888AC18A}"/>
    <dgm:cxn modelId="{71DE2599-E08E-41AD-B39D-B9FF050CCEDE}" type="presOf" srcId="{7A7584AD-6563-4D40-9DE8-4D6CA7E967AD}" destId="{35A447C1-951D-477C-AD4C-EAB0FDEB8BDF}" srcOrd="0" destOrd="0" presId="urn:microsoft.com/office/officeart/2005/8/layout/vList2"/>
    <dgm:cxn modelId="{57D361AF-9EDB-4ED6-88EC-AE6F5D1CB381}" type="presOf" srcId="{F8EBBD4E-F22A-4439-B41E-A3E571C68B8C}" destId="{A39F0244-6D75-4E8A-A555-32193ACAAFA2}" srcOrd="0" destOrd="0" presId="urn:microsoft.com/office/officeart/2005/8/layout/vList2"/>
    <dgm:cxn modelId="{BCBAA4C7-F4B3-4DA9-94FA-2BF1450EA8AB}" srcId="{7A7584AD-6563-4D40-9DE8-4D6CA7E967AD}" destId="{129E72D9-CF42-4F45-886B-3C529D4CC710}" srcOrd="0" destOrd="0" parTransId="{7F4A4848-D8AE-4912-B3D3-74CE39A5E185}" sibTransId="{D5835A1B-9DD3-48DB-9FDA-2A50AD732739}"/>
    <dgm:cxn modelId="{6482F1D0-E0A1-4851-BE60-C8B5FEBC245C}" type="presOf" srcId="{1EC19D0C-F68E-41D9-95FE-9CE2569EC488}" destId="{5941C078-1D13-4135-A835-F97D8D0BC97C}" srcOrd="0" destOrd="0" presId="urn:microsoft.com/office/officeart/2005/8/layout/vList2"/>
    <dgm:cxn modelId="{FF0570DA-8012-4621-A680-7026BF548FC2}" type="presOf" srcId="{129E72D9-CF42-4F45-886B-3C529D4CC710}" destId="{E24D2CB3-E6D0-47DB-AC8C-5794C903B725}" srcOrd="0" destOrd="0" presId="urn:microsoft.com/office/officeart/2005/8/layout/vList2"/>
    <dgm:cxn modelId="{356F4EED-13FC-4767-AD76-CD0C2A6A81D6}" srcId="{129E72D9-CF42-4F45-886B-3C529D4CC710}" destId="{F8EBBD4E-F22A-4439-B41E-A3E571C68B8C}" srcOrd="0" destOrd="0" parTransId="{4C7EBEA8-8A8E-4379-9E4B-EC75FC89D5C2}" sibTransId="{9AA6BE25-71B0-4CCE-A4BC-BA8C88385EBF}"/>
    <dgm:cxn modelId="{1FF41BA4-B649-4B4C-8ADB-8E98BE2BA25C}" type="presParOf" srcId="{35A447C1-951D-477C-AD4C-EAB0FDEB8BDF}" destId="{E24D2CB3-E6D0-47DB-AC8C-5794C903B725}" srcOrd="0" destOrd="0" presId="urn:microsoft.com/office/officeart/2005/8/layout/vList2"/>
    <dgm:cxn modelId="{C589C15B-91CD-4019-83C8-4ED579705CCA}" type="presParOf" srcId="{35A447C1-951D-477C-AD4C-EAB0FDEB8BDF}" destId="{A39F0244-6D75-4E8A-A555-32193ACAAFA2}" srcOrd="1" destOrd="0" presId="urn:microsoft.com/office/officeart/2005/8/layout/vList2"/>
    <dgm:cxn modelId="{AEA6B6EC-115C-411B-9649-07167C946D51}" type="presParOf" srcId="{35A447C1-951D-477C-AD4C-EAB0FDEB8BDF}" destId="{5941C078-1D13-4135-A835-F97D8D0BC97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DF5F007-9205-42A5-9F8F-9CCDE3882D9A}" type="doc">
      <dgm:prSet loTypeId="urn:microsoft.com/office/officeart/2005/8/layout/vList5" loCatId="list" qsTypeId="urn:microsoft.com/office/officeart/2005/8/quickstyle/simple2" qsCatId="simple" csTypeId="urn:microsoft.com/office/officeart/2005/8/colors/accent3_2" csCatId="accent3"/>
      <dgm:spPr/>
      <dgm:t>
        <a:bodyPr/>
        <a:lstStyle/>
        <a:p>
          <a:endParaRPr lang="en-US"/>
        </a:p>
      </dgm:t>
    </dgm:pt>
    <dgm:pt modelId="{3AE88431-EF55-4938-815A-172009BD4470}">
      <dgm:prSet/>
      <dgm:spPr/>
      <dgm:t>
        <a:bodyPr/>
        <a:lstStyle/>
        <a:p>
          <a:r>
            <a:rPr lang="en-US"/>
            <a:t>The team will meet:</a:t>
          </a:r>
        </a:p>
      </dgm:t>
    </dgm:pt>
    <dgm:pt modelId="{300CFE8A-AB97-41A6-BD9B-520445454A0E}" type="parTrans" cxnId="{CA5233E9-77F7-4F44-8155-81438E42B8A9}">
      <dgm:prSet/>
      <dgm:spPr/>
      <dgm:t>
        <a:bodyPr/>
        <a:lstStyle/>
        <a:p>
          <a:endParaRPr lang="en-US"/>
        </a:p>
      </dgm:t>
    </dgm:pt>
    <dgm:pt modelId="{362F3337-4ECA-4F57-9B27-0048A33E4D86}" type="sibTrans" cxnId="{CA5233E9-77F7-4F44-8155-81438E42B8A9}">
      <dgm:prSet/>
      <dgm:spPr/>
      <dgm:t>
        <a:bodyPr/>
        <a:lstStyle/>
        <a:p>
          <a:endParaRPr lang="en-US"/>
        </a:p>
      </dgm:t>
    </dgm:pt>
    <dgm:pt modelId="{97890FB6-1046-47DB-AB78-2864F1690CC9}">
      <dgm:prSet/>
      <dgm:spPr/>
      <dgm:t>
        <a:bodyPr/>
        <a:lstStyle/>
        <a:p>
          <a:r>
            <a:rPr lang="en-US"/>
            <a:t>To complete the evaluation report.</a:t>
          </a:r>
        </a:p>
      </dgm:t>
    </dgm:pt>
    <dgm:pt modelId="{0B063F1B-A3D7-4CEF-B7C2-8C9023BA42B0}" type="parTrans" cxnId="{790F77A9-9E5B-4CBD-A2EC-26899378F574}">
      <dgm:prSet/>
      <dgm:spPr/>
      <dgm:t>
        <a:bodyPr/>
        <a:lstStyle/>
        <a:p>
          <a:endParaRPr lang="en-US"/>
        </a:p>
      </dgm:t>
    </dgm:pt>
    <dgm:pt modelId="{76F40787-276E-44B1-9095-DABB1E99405E}" type="sibTrans" cxnId="{790F77A9-9E5B-4CBD-A2EC-26899378F574}">
      <dgm:prSet/>
      <dgm:spPr/>
      <dgm:t>
        <a:bodyPr/>
        <a:lstStyle/>
        <a:p>
          <a:endParaRPr lang="en-US"/>
        </a:p>
      </dgm:t>
    </dgm:pt>
    <dgm:pt modelId="{06617060-8BDB-43CE-BA4B-C13DCF6DAFCC}">
      <dgm:prSet/>
      <dgm:spPr/>
      <dgm:t>
        <a:bodyPr/>
        <a:lstStyle/>
        <a:p>
          <a:r>
            <a:rPr lang="en-US" dirty="0"/>
            <a:t>Make an Eligibility Determination, and</a:t>
          </a:r>
        </a:p>
      </dgm:t>
    </dgm:pt>
    <dgm:pt modelId="{8166244C-2B51-4AD7-AC81-348A94057327}" type="parTrans" cxnId="{C32300B6-1AD8-4988-B56F-718C0087F56E}">
      <dgm:prSet/>
      <dgm:spPr/>
      <dgm:t>
        <a:bodyPr/>
        <a:lstStyle/>
        <a:p>
          <a:endParaRPr lang="en-US"/>
        </a:p>
      </dgm:t>
    </dgm:pt>
    <dgm:pt modelId="{F5463567-937E-4113-9B5D-191799B4E069}" type="sibTrans" cxnId="{C32300B6-1AD8-4988-B56F-718C0087F56E}">
      <dgm:prSet/>
      <dgm:spPr/>
      <dgm:t>
        <a:bodyPr/>
        <a:lstStyle/>
        <a:p>
          <a:endParaRPr lang="en-US"/>
        </a:p>
      </dgm:t>
    </dgm:pt>
    <dgm:pt modelId="{6BAB5D7C-9EAF-464D-9309-FE27134C7B10}">
      <dgm:prSet/>
      <dgm:spPr/>
      <dgm:t>
        <a:bodyPr/>
        <a:lstStyle/>
        <a:p>
          <a:r>
            <a:rPr lang="en-US"/>
            <a:t>Develop an IEP within 30 days.</a:t>
          </a:r>
        </a:p>
      </dgm:t>
    </dgm:pt>
    <dgm:pt modelId="{BC976E41-E342-4657-8DF6-5CEC2B8D920C}" type="parTrans" cxnId="{AA3B1710-9C16-43B3-A9EC-97332125ED38}">
      <dgm:prSet/>
      <dgm:spPr/>
      <dgm:t>
        <a:bodyPr/>
        <a:lstStyle/>
        <a:p>
          <a:endParaRPr lang="en-US"/>
        </a:p>
      </dgm:t>
    </dgm:pt>
    <dgm:pt modelId="{973C5865-481B-4E97-89CC-D5AD28AA9DDB}" type="sibTrans" cxnId="{AA3B1710-9C16-43B3-A9EC-97332125ED38}">
      <dgm:prSet/>
      <dgm:spPr/>
      <dgm:t>
        <a:bodyPr/>
        <a:lstStyle/>
        <a:p>
          <a:endParaRPr lang="en-US"/>
        </a:p>
      </dgm:t>
    </dgm:pt>
    <dgm:pt modelId="{407DC6DD-B5E1-4E28-ACE7-9DF333319CA3}" type="pres">
      <dgm:prSet presAssocID="{FDF5F007-9205-42A5-9F8F-9CCDE3882D9A}" presName="Name0" presStyleCnt="0">
        <dgm:presLayoutVars>
          <dgm:dir/>
          <dgm:animLvl val="lvl"/>
          <dgm:resizeHandles val="exact"/>
        </dgm:presLayoutVars>
      </dgm:prSet>
      <dgm:spPr/>
    </dgm:pt>
    <dgm:pt modelId="{E6F59E7B-29A1-46D8-B717-162CDB279A7C}" type="pres">
      <dgm:prSet presAssocID="{3AE88431-EF55-4938-815A-172009BD4470}" presName="linNode" presStyleCnt="0"/>
      <dgm:spPr/>
    </dgm:pt>
    <dgm:pt modelId="{779756E8-56C2-46B2-8D10-BB853AA545AD}" type="pres">
      <dgm:prSet presAssocID="{3AE88431-EF55-4938-815A-172009BD4470}" presName="parentText" presStyleLbl="node1" presStyleIdx="0" presStyleCnt="1">
        <dgm:presLayoutVars>
          <dgm:chMax val="1"/>
          <dgm:bulletEnabled val="1"/>
        </dgm:presLayoutVars>
      </dgm:prSet>
      <dgm:spPr/>
    </dgm:pt>
    <dgm:pt modelId="{AB4B072B-0A2F-437F-B2A2-34D3983E6DE9}" type="pres">
      <dgm:prSet presAssocID="{3AE88431-EF55-4938-815A-172009BD4470}" presName="descendantText" presStyleLbl="alignAccFollowNode1" presStyleIdx="0" presStyleCnt="1">
        <dgm:presLayoutVars>
          <dgm:bulletEnabled val="1"/>
        </dgm:presLayoutVars>
      </dgm:prSet>
      <dgm:spPr/>
    </dgm:pt>
  </dgm:ptLst>
  <dgm:cxnLst>
    <dgm:cxn modelId="{AA3B1710-9C16-43B3-A9EC-97332125ED38}" srcId="{3AE88431-EF55-4938-815A-172009BD4470}" destId="{6BAB5D7C-9EAF-464D-9309-FE27134C7B10}" srcOrd="2" destOrd="0" parTransId="{BC976E41-E342-4657-8DF6-5CEC2B8D920C}" sibTransId="{973C5865-481B-4E97-89CC-D5AD28AA9DDB}"/>
    <dgm:cxn modelId="{77045070-6C62-4020-85A2-1035D1186930}" type="presOf" srcId="{6BAB5D7C-9EAF-464D-9309-FE27134C7B10}" destId="{AB4B072B-0A2F-437F-B2A2-34D3983E6DE9}" srcOrd="0" destOrd="2" presId="urn:microsoft.com/office/officeart/2005/8/layout/vList5"/>
    <dgm:cxn modelId="{BA0AB593-B2A1-42D0-87BC-789342FA5912}" type="presOf" srcId="{97890FB6-1046-47DB-AB78-2864F1690CC9}" destId="{AB4B072B-0A2F-437F-B2A2-34D3983E6DE9}" srcOrd="0" destOrd="0" presId="urn:microsoft.com/office/officeart/2005/8/layout/vList5"/>
    <dgm:cxn modelId="{677E3496-24AC-4B2A-AF9B-EC178B2EA2BE}" type="presOf" srcId="{3AE88431-EF55-4938-815A-172009BD4470}" destId="{779756E8-56C2-46B2-8D10-BB853AA545AD}" srcOrd="0" destOrd="0" presId="urn:microsoft.com/office/officeart/2005/8/layout/vList5"/>
    <dgm:cxn modelId="{790F77A9-9E5B-4CBD-A2EC-26899378F574}" srcId="{3AE88431-EF55-4938-815A-172009BD4470}" destId="{97890FB6-1046-47DB-AB78-2864F1690CC9}" srcOrd="0" destOrd="0" parTransId="{0B063F1B-A3D7-4CEF-B7C2-8C9023BA42B0}" sibTransId="{76F40787-276E-44B1-9095-DABB1E99405E}"/>
    <dgm:cxn modelId="{C32300B6-1AD8-4988-B56F-718C0087F56E}" srcId="{3AE88431-EF55-4938-815A-172009BD4470}" destId="{06617060-8BDB-43CE-BA4B-C13DCF6DAFCC}" srcOrd="1" destOrd="0" parTransId="{8166244C-2B51-4AD7-AC81-348A94057327}" sibTransId="{F5463567-937E-4113-9B5D-191799B4E069}"/>
    <dgm:cxn modelId="{1D8192B7-DA67-4985-A85A-3739C834B601}" type="presOf" srcId="{06617060-8BDB-43CE-BA4B-C13DCF6DAFCC}" destId="{AB4B072B-0A2F-437F-B2A2-34D3983E6DE9}" srcOrd="0" destOrd="1" presId="urn:microsoft.com/office/officeart/2005/8/layout/vList5"/>
    <dgm:cxn modelId="{60BA94D1-DC41-4339-881F-8E73A58322D1}" type="presOf" srcId="{FDF5F007-9205-42A5-9F8F-9CCDE3882D9A}" destId="{407DC6DD-B5E1-4E28-ACE7-9DF333319CA3}" srcOrd="0" destOrd="0" presId="urn:microsoft.com/office/officeart/2005/8/layout/vList5"/>
    <dgm:cxn modelId="{CA5233E9-77F7-4F44-8155-81438E42B8A9}" srcId="{FDF5F007-9205-42A5-9F8F-9CCDE3882D9A}" destId="{3AE88431-EF55-4938-815A-172009BD4470}" srcOrd="0" destOrd="0" parTransId="{300CFE8A-AB97-41A6-BD9B-520445454A0E}" sibTransId="{362F3337-4ECA-4F57-9B27-0048A33E4D86}"/>
    <dgm:cxn modelId="{F02812DA-3303-4D5E-A412-9DF43CE26962}" type="presParOf" srcId="{407DC6DD-B5E1-4E28-ACE7-9DF333319CA3}" destId="{E6F59E7B-29A1-46D8-B717-162CDB279A7C}" srcOrd="0" destOrd="0" presId="urn:microsoft.com/office/officeart/2005/8/layout/vList5"/>
    <dgm:cxn modelId="{1EEE6B98-081D-4EFA-B42D-0E8F8A54EF7F}" type="presParOf" srcId="{E6F59E7B-29A1-46D8-B717-162CDB279A7C}" destId="{779756E8-56C2-46B2-8D10-BB853AA545AD}" srcOrd="0" destOrd="0" presId="urn:microsoft.com/office/officeart/2005/8/layout/vList5"/>
    <dgm:cxn modelId="{E234CF0C-4B0F-479F-8319-0C85AE339809}" type="presParOf" srcId="{E6F59E7B-29A1-46D8-B717-162CDB279A7C}" destId="{AB4B072B-0A2F-437F-B2A2-34D3983E6DE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9040769-0DE5-4878-BB7E-72BFB537E858}" type="doc">
      <dgm:prSet loTypeId="urn:microsoft.com/office/officeart/2005/8/layout/default" loCatId="list" qsTypeId="urn:microsoft.com/office/officeart/2005/8/quickstyle/simple5" qsCatId="simple" csTypeId="urn:microsoft.com/office/officeart/2005/8/colors/accent3_2" csCatId="accent3" phldr="1"/>
      <dgm:spPr/>
      <dgm:t>
        <a:bodyPr/>
        <a:lstStyle/>
        <a:p>
          <a:endParaRPr lang="en-US"/>
        </a:p>
      </dgm:t>
    </dgm:pt>
    <dgm:pt modelId="{A0DC3DB2-A9B9-4789-B399-0A327E6F815C}">
      <dgm:prSet/>
      <dgm:spPr/>
      <dgm:t>
        <a:bodyPr/>
        <a:lstStyle/>
        <a:p>
          <a:r>
            <a:rPr lang="en-US"/>
            <a:t>Grade level of student</a:t>
          </a:r>
        </a:p>
      </dgm:t>
    </dgm:pt>
    <dgm:pt modelId="{78CFB280-D7D6-42FB-AD14-C130DC131FCE}" type="parTrans" cxnId="{41B7A6F4-9B5A-4D94-8F9A-FE13906F3743}">
      <dgm:prSet/>
      <dgm:spPr/>
      <dgm:t>
        <a:bodyPr/>
        <a:lstStyle/>
        <a:p>
          <a:endParaRPr lang="en-US"/>
        </a:p>
      </dgm:t>
    </dgm:pt>
    <dgm:pt modelId="{A8EBBEAA-F36C-4F6A-8870-73E744E66158}" type="sibTrans" cxnId="{41B7A6F4-9B5A-4D94-8F9A-FE13906F3743}">
      <dgm:prSet/>
      <dgm:spPr/>
      <dgm:t>
        <a:bodyPr/>
        <a:lstStyle/>
        <a:p>
          <a:endParaRPr lang="en-US"/>
        </a:p>
      </dgm:t>
    </dgm:pt>
    <dgm:pt modelId="{38B89750-9065-4124-8E55-CAA48973B4F3}">
      <dgm:prSet/>
      <dgm:spPr/>
      <dgm:t>
        <a:bodyPr/>
        <a:lstStyle/>
        <a:p>
          <a:r>
            <a:rPr lang="en-US"/>
            <a:t>Date of enrollment, grade level at enrollment</a:t>
          </a:r>
        </a:p>
      </dgm:t>
    </dgm:pt>
    <dgm:pt modelId="{CD91E0A2-7AA4-46E0-83F7-967C1BA3F734}" type="parTrans" cxnId="{0C96351F-04C3-43C0-A7AF-55C7C6084D01}">
      <dgm:prSet/>
      <dgm:spPr/>
      <dgm:t>
        <a:bodyPr/>
        <a:lstStyle/>
        <a:p>
          <a:endParaRPr lang="en-US"/>
        </a:p>
      </dgm:t>
    </dgm:pt>
    <dgm:pt modelId="{2A1C642A-9555-4A18-80D6-815AABD86D9D}" type="sibTrans" cxnId="{0C96351F-04C3-43C0-A7AF-55C7C6084D01}">
      <dgm:prSet/>
      <dgm:spPr/>
      <dgm:t>
        <a:bodyPr/>
        <a:lstStyle/>
        <a:p>
          <a:endParaRPr lang="en-US"/>
        </a:p>
      </dgm:t>
    </dgm:pt>
    <dgm:pt modelId="{762170EF-BF9B-4796-8F2D-DEEF2E377E51}">
      <dgm:prSet/>
      <dgm:spPr/>
      <dgm:t>
        <a:bodyPr/>
        <a:lstStyle/>
        <a:p>
          <a:r>
            <a:rPr lang="en-US"/>
            <a:t>Schools attended/grade levels</a:t>
          </a:r>
        </a:p>
      </dgm:t>
    </dgm:pt>
    <dgm:pt modelId="{6E3B2849-F0D0-4EEF-BE4B-9F7ECA0F9486}" type="parTrans" cxnId="{013AE8FB-3610-4224-8378-128CF496FD54}">
      <dgm:prSet/>
      <dgm:spPr/>
      <dgm:t>
        <a:bodyPr/>
        <a:lstStyle/>
        <a:p>
          <a:endParaRPr lang="en-US"/>
        </a:p>
      </dgm:t>
    </dgm:pt>
    <dgm:pt modelId="{E49867C0-A015-4716-B698-ED6402B2C191}" type="sibTrans" cxnId="{013AE8FB-3610-4224-8378-128CF496FD54}">
      <dgm:prSet/>
      <dgm:spPr/>
      <dgm:t>
        <a:bodyPr/>
        <a:lstStyle/>
        <a:p>
          <a:endParaRPr lang="en-US"/>
        </a:p>
      </dgm:t>
    </dgm:pt>
    <dgm:pt modelId="{047C5C0B-A777-4C37-BA7F-BF4032FF82DD}">
      <dgm:prSet/>
      <dgm:spPr/>
      <dgm:t>
        <a:bodyPr/>
        <a:lstStyle/>
        <a:p>
          <a:r>
            <a:rPr lang="en-US" dirty="0"/>
            <a:t>History of special education/Section 504/Read Plan/EL Plan</a:t>
          </a:r>
        </a:p>
      </dgm:t>
    </dgm:pt>
    <dgm:pt modelId="{EFA6C7C8-11DF-4F96-9DE0-F3812D68C66D}" type="parTrans" cxnId="{31464F00-1996-4B3B-B002-4D35D99817DD}">
      <dgm:prSet/>
      <dgm:spPr/>
      <dgm:t>
        <a:bodyPr/>
        <a:lstStyle/>
        <a:p>
          <a:endParaRPr lang="en-US"/>
        </a:p>
      </dgm:t>
    </dgm:pt>
    <dgm:pt modelId="{B6CC1035-4FD1-4938-BA07-D4D5D73DD13E}" type="sibTrans" cxnId="{31464F00-1996-4B3B-B002-4D35D99817DD}">
      <dgm:prSet/>
      <dgm:spPr/>
      <dgm:t>
        <a:bodyPr/>
        <a:lstStyle/>
        <a:p>
          <a:endParaRPr lang="en-US"/>
        </a:p>
      </dgm:t>
    </dgm:pt>
    <dgm:pt modelId="{1E83B551-810D-43C6-BE60-FC80A77E4029}" type="pres">
      <dgm:prSet presAssocID="{E9040769-0DE5-4878-BB7E-72BFB537E858}" presName="diagram" presStyleCnt="0">
        <dgm:presLayoutVars>
          <dgm:dir/>
          <dgm:resizeHandles val="exact"/>
        </dgm:presLayoutVars>
      </dgm:prSet>
      <dgm:spPr/>
    </dgm:pt>
    <dgm:pt modelId="{33E22398-38C3-48FB-9961-27B18FA62DFE}" type="pres">
      <dgm:prSet presAssocID="{A0DC3DB2-A9B9-4789-B399-0A327E6F815C}" presName="node" presStyleLbl="node1" presStyleIdx="0" presStyleCnt="4">
        <dgm:presLayoutVars>
          <dgm:bulletEnabled val="1"/>
        </dgm:presLayoutVars>
      </dgm:prSet>
      <dgm:spPr/>
    </dgm:pt>
    <dgm:pt modelId="{2E94D917-08E3-458E-8C15-662C85C1BC06}" type="pres">
      <dgm:prSet presAssocID="{A8EBBEAA-F36C-4F6A-8870-73E744E66158}" presName="sibTrans" presStyleCnt="0"/>
      <dgm:spPr/>
    </dgm:pt>
    <dgm:pt modelId="{35F72A11-FBB4-446C-BE3F-D5CF8915C3EC}" type="pres">
      <dgm:prSet presAssocID="{38B89750-9065-4124-8E55-CAA48973B4F3}" presName="node" presStyleLbl="node1" presStyleIdx="1" presStyleCnt="4">
        <dgm:presLayoutVars>
          <dgm:bulletEnabled val="1"/>
        </dgm:presLayoutVars>
      </dgm:prSet>
      <dgm:spPr/>
    </dgm:pt>
    <dgm:pt modelId="{B3BD4978-904B-4C32-9DC6-8BC1BBDC8551}" type="pres">
      <dgm:prSet presAssocID="{2A1C642A-9555-4A18-80D6-815AABD86D9D}" presName="sibTrans" presStyleCnt="0"/>
      <dgm:spPr/>
    </dgm:pt>
    <dgm:pt modelId="{3A109A93-ED3A-482C-9C56-79F0E31A6790}" type="pres">
      <dgm:prSet presAssocID="{762170EF-BF9B-4796-8F2D-DEEF2E377E51}" presName="node" presStyleLbl="node1" presStyleIdx="2" presStyleCnt="4">
        <dgm:presLayoutVars>
          <dgm:bulletEnabled val="1"/>
        </dgm:presLayoutVars>
      </dgm:prSet>
      <dgm:spPr/>
    </dgm:pt>
    <dgm:pt modelId="{90AAA92D-1DCA-4AE8-BF96-FD44750F03B1}" type="pres">
      <dgm:prSet presAssocID="{E49867C0-A015-4716-B698-ED6402B2C191}" presName="sibTrans" presStyleCnt="0"/>
      <dgm:spPr/>
    </dgm:pt>
    <dgm:pt modelId="{CA37525D-42F9-44E3-8961-75652133113D}" type="pres">
      <dgm:prSet presAssocID="{047C5C0B-A777-4C37-BA7F-BF4032FF82DD}" presName="node" presStyleLbl="node1" presStyleIdx="3" presStyleCnt="4">
        <dgm:presLayoutVars>
          <dgm:bulletEnabled val="1"/>
        </dgm:presLayoutVars>
      </dgm:prSet>
      <dgm:spPr/>
    </dgm:pt>
  </dgm:ptLst>
  <dgm:cxnLst>
    <dgm:cxn modelId="{31464F00-1996-4B3B-B002-4D35D99817DD}" srcId="{E9040769-0DE5-4878-BB7E-72BFB537E858}" destId="{047C5C0B-A777-4C37-BA7F-BF4032FF82DD}" srcOrd="3" destOrd="0" parTransId="{EFA6C7C8-11DF-4F96-9DE0-F3812D68C66D}" sibTransId="{B6CC1035-4FD1-4938-BA07-D4D5D73DD13E}"/>
    <dgm:cxn modelId="{0C96351F-04C3-43C0-A7AF-55C7C6084D01}" srcId="{E9040769-0DE5-4878-BB7E-72BFB537E858}" destId="{38B89750-9065-4124-8E55-CAA48973B4F3}" srcOrd="1" destOrd="0" parTransId="{CD91E0A2-7AA4-46E0-83F7-967C1BA3F734}" sibTransId="{2A1C642A-9555-4A18-80D6-815AABD86D9D}"/>
    <dgm:cxn modelId="{70E28C28-1187-4E3E-B78A-C03B9A66CC85}" type="presOf" srcId="{047C5C0B-A777-4C37-BA7F-BF4032FF82DD}" destId="{CA37525D-42F9-44E3-8961-75652133113D}" srcOrd="0" destOrd="0" presId="urn:microsoft.com/office/officeart/2005/8/layout/default"/>
    <dgm:cxn modelId="{F0678844-9E12-470E-9DE4-F62B88E0365F}" type="presOf" srcId="{A0DC3DB2-A9B9-4789-B399-0A327E6F815C}" destId="{33E22398-38C3-48FB-9961-27B18FA62DFE}" srcOrd="0" destOrd="0" presId="urn:microsoft.com/office/officeart/2005/8/layout/default"/>
    <dgm:cxn modelId="{5092A578-EAD1-42CD-B1C6-85091A543170}" type="presOf" srcId="{E9040769-0DE5-4878-BB7E-72BFB537E858}" destId="{1E83B551-810D-43C6-BE60-FC80A77E4029}" srcOrd="0" destOrd="0" presId="urn:microsoft.com/office/officeart/2005/8/layout/default"/>
    <dgm:cxn modelId="{C11B589D-C0C4-4F0C-9376-E23955E9706F}" type="presOf" srcId="{762170EF-BF9B-4796-8F2D-DEEF2E377E51}" destId="{3A109A93-ED3A-482C-9C56-79F0E31A6790}" srcOrd="0" destOrd="0" presId="urn:microsoft.com/office/officeart/2005/8/layout/default"/>
    <dgm:cxn modelId="{2A975FB4-6A7A-4442-9892-9283F9F2EB0D}" type="presOf" srcId="{38B89750-9065-4124-8E55-CAA48973B4F3}" destId="{35F72A11-FBB4-446C-BE3F-D5CF8915C3EC}" srcOrd="0" destOrd="0" presId="urn:microsoft.com/office/officeart/2005/8/layout/default"/>
    <dgm:cxn modelId="{41B7A6F4-9B5A-4D94-8F9A-FE13906F3743}" srcId="{E9040769-0DE5-4878-BB7E-72BFB537E858}" destId="{A0DC3DB2-A9B9-4789-B399-0A327E6F815C}" srcOrd="0" destOrd="0" parTransId="{78CFB280-D7D6-42FB-AD14-C130DC131FCE}" sibTransId="{A8EBBEAA-F36C-4F6A-8870-73E744E66158}"/>
    <dgm:cxn modelId="{013AE8FB-3610-4224-8378-128CF496FD54}" srcId="{E9040769-0DE5-4878-BB7E-72BFB537E858}" destId="{762170EF-BF9B-4796-8F2D-DEEF2E377E51}" srcOrd="2" destOrd="0" parTransId="{6E3B2849-F0D0-4EEF-BE4B-9F7ECA0F9486}" sibTransId="{E49867C0-A015-4716-B698-ED6402B2C191}"/>
    <dgm:cxn modelId="{D75D84EF-5114-4883-84D5-2C259D1BD1BB}" type="presParOf" srcId="{1E83B551-810D-43C6-BE60-FC80A77E4029}" destId="{33E22398-38C3-48FB-9961-27B18FA62DFE}" srcOrd="0" destOrd="0" presId="urn:microsoft.com/office/officeart/2005/8/layout/default"/>
    <dgm:cxn modelId="{B6A25EED-2C15-4BAC-8E03-73546CCAEDB2}" type="presParOf" srcId="{1E83B551-810D-43C6-BE60-FC80A77E4029}" destId="{2E94D917-08E3-458E-8C15-662C85C1BC06}" srcOrd="1" destOrd="0" presId="urn:microsoft.com/office/officeart/2005/8/layout/default"/>
    <dgm:cxn modelId="{1F559B99-F0F4-461F-B3BF-B0395748EB06}" type="presParOf" srcId="{1E83B551-810D-43C6-BE60-FC80A77E4029}" destId="{35F72A11-FBB4-446C-BE3F-D5CF8915C3EC}" srcOrd="2" destOrd="0" presId="urn:microsoft.com/office/officeart/2005/8/layout/default"/>
    <dgm:cxn modelId="{CB28C197-5E84-435E-820F-10864BA8AADC}" type="presParOf" srcId="{1E83B551-810D-43C6-BE60-FC80A77E4029}" destId="{B3BD4978-904B-4C32-9DC6-8BC1BBDC8551}" srcOrd="3" destOrd="0" presId="urn:microsoft.com/office/officeart/2005/8/layout/default"/>
    <dgm:cxn modelId="{BD3B7A21-22B0-43E6-8679-6CBF5333CBD3}" type="presParOf" srcId="{1E83B551-810D-43C6-BE60-FC80A77E4029}" destId="{3A109A93-ED3A-482C-9C56-79F0E31A6790}" srcOrd="4" destOrd="0" presId="urn:microsoft.com/office/officeart/2005/8/layout/default"/>
    <dgm:cxn modelId="{D5215411-ACC5-4C1B-8735-60258E555AB1}" type="presParOf" srcId="{1E83B551-810D-43C6-BE60-FC80A77E4029}" destId="{90AAA92D-1DCA-4AE8-BF96-FD44750F03B1}" srcOrd="5" destOrd="0" presId="urn:microsoft.com/office/officeart/2005/8/layout/default"/>
    <dgm:cxn modelId="{39DF353F-92EA-4F5A-9B0A-0DFAB7106B79}" type="presParOf" srcId="{1E83B551-810D-43C6-BE60-FC80A77E4029}" destId="{CA37525D-42F9-44E3-8961-75652133113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500570A-C7F6-434A-8068-AEB0A5C35D4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A1E8AAE-0A22-4E7A-BED8-C892116CF821}">
      <dgm:prSet/>
      <dgm:spPr/>
      <dgm:t>
        <a:bodyPr/>
        <a:lstStyle/>
        <a:p>
          <a:r>
            <a:rPr lang="en-US"/>
            <a:t>Documentation of tiered interventions and the response to those interventions</a:t>
          </a:r>
        </a:p>
      </dgm:t>
    </dgm:pt>
    <dgm:pt modelId="{F21684CA-7D80-4B18-8996-DB5ED49C067C}" type="parTrans" cxnId="{33D1CD63-B262-48BB-93BA-9C705DF45C30}">
      <dgm:prSet/>
      <dgm:spPr/>
      <dgm:t>
        <a:bodyPr/>
        <a:lstStyle/>
        <a:p>
          <a:endParaRPr lang="en-US"/>
        </a:p>
      </dgm:t>
    </dgm:pt>
    <dgm:pt modelId="{28B54E15-3D0F-45F9-B1E4-4DE8D36297D4}" type="sibTrans" cxnId="{33D1CD63-B262-48BB-93BA-9C705DF45C30}">
      <dgm:prSet/>
      <dgm:spPr/>
      <dgm:t>
        <a:bodyPr/>
        <a:lstStyle/>
        <a:p>
          <a:endParaRPr lang="en-US"/>
        </a:p>
      </dgm:t>
    </dgm:pt>
    <dgm:pt modelId="{08378D78-4A52-4B0F-BD1E-98EC44ADE1ED}">
      <dgm:prSet/>
      <dgm:spPr/>
      <dgm:t>
        <a:bodyPr/>
        <a:lstStyle/>
        <a:p>
          <a:r>
            <a:rPr lang="en-US" dirty="0"/>
            <a:t>District assessment of student</a:t>
          </a:r>
        </a:p>
      </dgm:t>
    </dgm:pt>
    <dgm:pt modelId="{90158FD8-3E68-49BC-8AE2-3EC6586582EF}" type="parTrans" cxnId="{041657E5-EBD1-4134-ADDA-1A956C155731}">
      <dgm:prSet/>
      <dgm:spPr/>
      <dgm:t>
        <a:bodyPr/>
        <a:lstStyle/>
        <a:p>
          <a:endParaRPr lang="en-US"/>
        </a:p>
      </dgm:t>
    </dgm:pt>
    <dgm:pt modelId="{68284E66-3FF5-411F-8095-C574B24D89BA}" type="sibTrans" cxnId="{041657E5-EBD1-4134-ADDA-1A956C155731}">
      <dgm:prSet/>
      <dgm:spPr/>
      <dgm:t>
        <a:bodyPr/>
        <a:lstStyle/>
        <a:p>
          <a:endParaRPr lang="en-US"/>
        </a:p>
      </dgm:t>
    </dgm:pt>
    <dgm:pt modelId="{D70F8CB8-5851-4F30-8555-446B10AAEE1A}">
      <dgm:prSet/>
      <dgm:spPr/>
      <dgm:t>
        <a:bodyPr/>
        <a:lstStyle/>
        <a:p>
          <a:r>
            <a:rPr lang="en-US" dirty="0"/>
            <a:t>Observable in multiple settings (one of which is school)</a:t>
          </a:r>
        </a:p>
      </dgm:t>
    </dgm:pt>
    <dgm:pt modelId="{52F8EAF1-BEDB-496C-914C-D5FEE84550BF}" type="parTrans" cxnId="{43932354-5E95-4C70-A227-02D559EF2C7E}">
      <dgm:prSet/>
      <dgm:spPr/>
      <dgm:t>
        <a:bodyPr/>
        <a:lstStyle/>
        <a:p>
          <a:endParaRPr lang="en-US"/>
        </a:p>
      </dgm:t>
    </dgm:pt>
    <dgm:pt modelId="{1473BB11-2890-4DBB-8D3C-5475062B2691}" type="sibTrans" cxnId="{43932354-5E95-4C70-A227-02D559EF2C7E}">
      <dgm:prSet/>
      <dgm:spPr/>
      <dgm:t>
        <a:bodyPr/>
        <a:lstStyle/>
        <a:p>
          <a:endParaRPr lang="en-US"/>
        </a:p>
      </dgm:t>
    </dgm:pt>
    <dgm:pt modelId="{44149135-0ADA-48FD-8120-011C02655260}">
      <dgm:prSet/>
      <dgm:spPr/>
      <dgm:t>
        <a:bodyPr/>
        <a:lstStyle/>
        <a:p>
          <a:r>
            <a:rPr lang="en-US" dirty="0"/>
            <a:t>Observation by special education provider</a:t>
          </a:r>
        </a:p>
      </dgm:t>
    </dgm:pt>
    <dgm:pt modelId="{DF5BDB45-E979-4B78-883D-B6F6EFA2B44A}" type="parTrans" cxnId="{65AEA462-9312-4591-BF47-B3FE65731B9B}">
      <dgm:prSet/>
      <dgm:spPr/>
      <dgm:t>
        <a:bodyPr/>
        <a:lstStyle/>
        <a:p>
          <a:endParaRPr lang="en-US"/>
        </a:p>
      </dgm:t>
    </dgm:pt>
    <dgm:pt modelId="{83D9D5FC-DEF0-441E-AA78-368A8FFA2CB4}" type="sibTrans" cxnId="{65AEA462-9312-4591-BF47-B3FE65731B9B}">
      <dgm:prSet/>
      <dgm:spPr/>
      <dgm:t>
        <a:bodyPr/>
        <a:lstStyle/>
        <a:p>
          <a:endParaRPr lang="en-US"/>
        </a:p>
      </dgm:t>
    </dgm:pt>
    <dgm:pt modelId="{8CDC5891-BD19-4630-AA4F-472E3789EAD5}" type="pres">
      <dgm:prSet presAssocID="{9500570A-C7F6-434A-8068-AEB0A5C35D40}" presName="root" presStyleCnt="0">
        <dgm:presLayoutVars>
          <dgm:dir/>
          <dgm:resizeHandles val="exact"/>
        </dgm:presLayoutVars>
      </dgm:prSet>
      <dgm:spPr/>
    </dgm:pt>
    <dgm:pt modelId="{83020335-3E0E-4165-8339-F72B0EADF0A0}" type="pres">
      <dgm:prSet presAssocID="{0A1E8AAE-0A22-4E7A-BED8-C892116CF821}" presName="compNode" presStyleCnt="0"/>
      <dgm:spPr/>
    </dgm:pt>
    <dgm:pt modelId="{249F22F3-69E0-4517-BFF2-5A6D1ECDFF57}" type="pres">
      <dgm:prSet presAssocID="{0A1E8AAE-0A22-4E7A-BED8-C892116CF821}" presName="bgRect" presStyleLbl="bgShp" presStyleIdx="0" presStyleCnt="4"/>
      <dgm:spPr/>
    </dgm:pt>
    <dgm:pt modelId="{9F27705F-61CF-4317-B14E-765E46562992}" type="pres">
      <dgm:prSet presAssocID="{0A1E8AAE-0A22-4E7A-BED8-C892116CF82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ine"/>
        </a:ext>
      </dgm:extLst>
    </dgm:pt>
    <dgm:pt modelId="{D207EFA8-20BF-4C89-8988-0E00DE47F322}" type="pres">
      <dgm:prSet presAssocID="{0A1E8AAE-0A22-4E7A-BED8-C892116CF821}" presName="spaceRect" presStyleCnt="0"/>
      <dgm:spPr/>
    </dgm:pt>
    <dgm:pt modelId="{8D9EF260-F36B-41E9-B687-8538B5EF60DB}" type="pres">
      <dgm:prSet presAssocID="{0A1E8AAE-0A22-4E7A-BED8-C892116CF821}" presName="parTx" presStyleLbl="revTx" presStyleIdx="0" presStyleCnt="4">
        <dgm:presLayoutVars>
          <dgm:chMax val="0"/>
          <dgm:chPref val="0"/>
        </dgm:presLayoutVars>
      </dgm:prSet>
      <dgm:spPr/>
    </dgm:pt>
    <dgm:pt modelId="{2660E211-5AA5-42AD-BE34-5139D8444A4E}" type="pres">
      <dgm:prSet presAssocID="{28B54E15-3D0F-45F9-B1E4-4DE8D36297D4}" presName="sibTrans" presStyleCnt="0"/>
      <dgm:spPr/>
    </dgm:pt>
    <dgm:pt modelId="{9F530143-A50E-4969-B5FA-3FA2E53DC241}" type="pres">
      <dgm:prSet presAssocID="{08378D78-4A52-4B0F-BD1E-98EC44ADE1ED}" presName="compNode" presStyleCnt="0"/>
      <dgm:spPr/>
    </dgm:pt>
    <dgm:pt modelId="{1DBC9819-95B1-45DC-807C-B03B0E9AA7A2}" type="pres">
      <dgm:prSet presAssocID="{08378D78-4A52-4B0F-BD1E-98EC44ADE1ED}" presName="bgRect" presStyleLbl="bgShp" presStyleIdx="1" presStyleCnt="4"/>
      <dgm:spPr/>
    </dgm:pt>
    <dgm:pt modelId="{EA04DE4B-B274-4B33-A077-809C96EBB4C6}" type="pres">
      <dgm:prSet presAssocID="{08378D78-4A52-4B0F-BD1E-98EC44ADE1E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1B6EF510-FE85-4A44-A112-7D8B7A0EC647}" type="pres">
      <dgm:prSet presAssocID="{08378D78-4A52-4B0F-BD1E-98EC44ADE1ED}" presName="spaceRect" presStyleCnt="0"/>
      <dgm:spPr/>
    </dgm:pt>
    <dgm:pt modelId="{A1904530-654B-437A-A1DC-2C195CBDFA1C}" type="pres">
      <dgm:prSet presAssocID="{08378D78-4A52-4B0F-BD1E-98EC44ADE1ED}" presName="parTx" presStyleLbl="revTx" presStyleIdx="1" presStyleCnt="4">
        <dgm:presLayoutVars>
          <dgm:chMax val="0"/>
          <dgm:chPref val="0"/>
        </dgm:presLayoutVars>
      </dgm:prSet>
      <dgm:spPr/>
    </dgm:pt>
    <dgm:pt modelId="{6A034A59-0D4D-45D3-A51C-325B96537A6B}" type="pres">
      <dgm:prSet presAssocID="{68284E66-3FF5-411F-8095-C574B24D89BA}" presName="sibTrans" presStyleCnt="0"/>
      <dgm:spPr/>
    </dgm:pt>
    <dgm:pt modelId="{5C0101A2-02BC-4E09-A8F1-D6356A62DC26}" type="pres">
      <dgm:prSet presAssocID="{D70F8CB8-5851-4F30-8555-446B10AAEE1A}" presName="compNode" presStyleCnt="0"/>
      <dgm:spPr/>
    </dgm:pt>
    <dgm:pt modelId="{F401F4E9-3FFC-41E2-9555-E49D7FE947DA}" type="pres">
      <dgm:prSet presAssocID="{D70F8CB8-5851-4F30-8555-446B10AAEE1A}" presName="bgRect" presStyleLbl="bgShp" presStyleIdx="2" presStyleCnt="4"/>
      <dgm:spPr/>
    </dgm:pt>
    <dgm:pt modelId="{A6FDEB37-2CF7-4011-8620-D3496AD3B966}" type="pres">
      <dgm:prSet presAssocID="{D70F8CB8-5851-4F30-8555-446B10AAEE1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aduation Cap"/>
        </a:ext>
      </dgm:extLst>
    </dgm:pt>
    <dgm:pt modelId="{F6FAFF24-6A83-4F2F-8716-1899A60FA562}" type="pres">
      <dgm:prSet presAssocID="{D70F8CB8-5851-4F30-8555-446B10AAEE1A}" presName="spaceRect" presStyleCnt="0"/>
      <dgm:spPr/>
    </dgm:pt>
    <dgm:pt modelId="{EEDA84AA-C912-491C-B9E1-804B04414106}" type="pres">
      <dgm:prSet presAssocID="{D70F8CB8-5851-4F30-8555-446B10AAEE1A}" presName="parTx" presStyleLbl="revTx" presStyleIdx="2" presStyleCnt="4">
        <dgm:presLayoutVars>
          <dgm:chMax val="0"/>
          <dgm:chPref val="0"/>
        </dgm:presLayoutVars>
      </dgm:prSet>
      <dgm:spPr/>
    </dgm:pt>
    <dgm:pt modelId="{54F79023-996A-44AA-B62E-2B2AA0FBD0C0}" type="pres">
      <dgm:prSet presAssocID="{1473BB11-2890-4DBB-8D3C-5475062B2691}" presName="sibTrans" presStyleCnt="0"/>
      <dgm:spPr/>
    </dgm:pt>
    <dgm:pt modelId="{9D00EF6A-7272-4D17-AC35-3DDEDC34708E}" type="pres">
      <dgm:prSet presAssocID="{44149135-0ADA-48FD-8120-011C02655260}" presName="compNode" presStyleCnt="0"/>
      <dgm:spPr/>
    </dgm:pt>
    <dgm:pt modelId="{D712B3D7-A198-4C02-9729-836D170B4775}" type="pres">
      <dgm:prSet presAssocID="{44149135-0ADA-48FD-8120-011C02655260}" presName="bgRect" presStyleLbl="bgShp" presStyleIdx="3" presStyleCnt="4"/>
      <dgm:spPr/>
    </dgm:pt>
    <dgm:pt modelId="{950FFE11-964B-449E-A914-29BCD4C7719E}" type="pres">
      <dgm:prSet presAssocID="{44149135-0ADA-48FD-8120-011C0265526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ye"/>
        </a:ext>
      </dgm:extLst>
    </dgm:pt>
    <dgm:pt modelId="{328CA809-7F6A-4B0C-9E7F-C0B76FA49A7B}" type="pres">
      <dgm:prSet presAssocID="{44149135-0ADA-48FD-8120-011C02655260}" presName="spaceRect" presStyleCnt="0"/>
      <dgm:spPr/>
    </dgm:pt>
    <dgm:pt modelId="{370452AB-F53B-4AC7-97AB-F93373F1CAF0}" type="pres">
      <dgm:prSet presAssocID="{44149135-0ADA-48FD-8120-011C02655260}" presName="parTx" presStyleLbl="revTx" presStyleIdx="3" presStyleCnt="4">
        <dgm:presLayoutVars>
          <dgm:chMax val="0"/>
          <dgm:chPref val="0"/>
        </dgm:presLayoutVars>
      </dgm:prSet>
      <dgm:spPr/>
    </dgm:pt>
  </dgm:ptLst>
  <dgm:cxnLst>
    <dgm:cxn modelId="{FC9A1402-5020-40D3-9C73-B8CFA04FACAA}" type="presOf" srcId="{44149135-0ADA-48FD-8120-011C02655260}" destId="{370452AB-F53B-4AC7-97AB-F93373F1CAF0}" srcOrd="0" destOrd="0" presId="urn:microsoft.com/office/officeart/2018/2/layout/IconVerticalSolidList"/>
    <dgm:cxn modelId="{7792ED5B-C1FD-4C16-88F5-A183ACB085D7}" type="presOf" srcId="{D70F8CB8-5851-4F30-8555-446B10AAEE1A}" destId="{EEDA84AA-C912-491C-B9E1-804B04414106}" srcOrd="0" destOrd="0" presId="urn:microsoft.com/office/officeart/2018/2/layout/IconVerticalSolidList"/>
    <dgm:cxn modelId="{65AEA462-9312-4591-BF47-B3FE65731B9B}" srcId="{9500570A-C7F6-434A-8068-AEB0A5C35D40}" destId="{44149135-0ADA-48FD-8120-011C02655260}" srcOrd="3" destOrd="0" parTransId="{DF5BDB45-E979-4B78-883D-B6F6EFA2B44A}" sibTransId="{83D9D5FC-DEF0-441E-AA78-368A8FFA2CB4}"/>
    <dgm:cxn modelId="{33D1CD63-B262-48BB-93BA-9C705DF45C30}" srcId="{9500570A-C7F6-434A-8068-AEB0A5C35D40}" destId="{0A1E8AAE-0A22-4E7A-BED8-C892116CF821}" srcOrd="0" destOrd="0" parTransId="{F21684CA-7D80-4B18-8996-DB5ED49C067C}" sibTransId="{28B54E15-3D0F-45F9-B1E4-4DE8D36297D4}"/>
    <dgm:cxn modelId="{43932354-5E95-4C70-A227-02D559EF2C7E}" srcId="{9500570A-C7F6-434A-8068-AEB0A5C35D40}" destId="{D70F8CB8-5851-4F30-8555-446B10AAEE1A}" srcOrd="2" destOrd="0" parTransId="{52F8EAF1-BEDB-496C-914C-D5FEE84550BF}" sibTransId="{1473BB11-2890-4DBB-8D3C-5475062B2691}"/>
    <dgm:cxn modelId="{7BD5C996-2E15-45AF-A69E-8FCD2DE3C21F}" type="presOf" srcId="{0A1E8AAE-0A22-4E7A-BED8-C892116CF821}" destId="{8D9EF260-F36B-41E9-B687-8538B5EF60DB}" srcOrd="0" destOrd="0" presId="urn:microsoft.com/office/officeart/2018/2/layout/IconVerticalSolidList"/>
    <dgm:cxn modelId="{96C167C2-972D-4D57-9934-DD3B372E38F5}" type="presOf" srcId="{08378D78-4A52-4B0F-BD1E-98EC44ADE1ED}" destId="{A1904530-654B-437A-A1DC-2C195CBDFA1C}" srcOrd="0" destOrd="0" presId="urn:microsoft.com/office/officeart/2018/2/layout/IconVerticalSolidList"/>
    <dgm:cxn modelId="{D6E0DAC9-067A-471E-BE9A-6A2DF70FCC62}" type="presOf" srcId="{9500570A-C7F6-434A-8068-AEB0A5C35D40}" destId="{8CDC5891-BD19-4630-AA4F-472E3789EAD5}" srcOrd="0" destOrd="0" presId="urn:microsoft.com/office/officeart/2018/2/layout/IconVerticalSolidList"/>
    <dgm:cxn modelId="{041657E5-EBD1-4134-ADDA-1A956C155731}" srcId="{9500570A-C7F6-434A-8068-AEB0A5C35D40}" destId="{08378D78-4A52-4B0F-BD1E-98EC44ADE1ED}" srcOrd="1" destOrd="0" parTransId="{90158FD8-3E68-49BC-8AE2-3EC6586582EF}" sibTransId="{68284E66-3FF5-411F-8095-C574B24D89BA}"/>
    <dgm:cxn modelId="{5F288054-4EB8-4A2F-88F1-1D8DF2960C27}" type="presParOf" srcId="{8CDC5891-BD19-4630-AA4F-472E3789EAD5}" destId="{83020335-3E0E-4165-8339-F72B0EADF0A0}" srcOrd="0" destOrd="0" presId="urn:microsoft.com/office/officeart/2018/2/layout/IconVerticalSolidList"/>
    <dgm:cxn modelId="{E6630EEB-C300-43D3-B1DC-FB9C6956CFB8}" type="presParOf" srcId="{83020335-3E0E-4165-8339-F72B0EADF0A0}" destId="{249F22F3-69E0-4517-BFF2-5A6D1ECDFF57}" srcOrd="0" destOrd="0" presId="urn:microsoft.com/office/officeart/2018/2/layout/IconVerticalSolidList"/>
    <dgm:cxn modelId="{059A1E55-10F0-4968-8EBD-8DF4A73C05BE}" type="presParOf" srcId="{83020335-3E0E-4165-8339-F72B0EADF0A0}" destId="{9F27705F-61CF-4317-B14E-765E46562992}" srcOrd="1" destOrd="0" presId="urn:microsoft.com/office/officeart/2018/2/layout/IconVerticalSolidList"/>
    <dgm:cxn modelId="{767ACEEA-EF2D-482C-8135-E6FCD43B9103}" type="presParOf" srcId="{83020335-3E0E-4165-8339-F72B0EADF0A0}" destId="{D207EFA8-20BF-4C89-8988-0E00DE47F322}" srcOrd="2" destOrd="0" presId="urn:microsoft.com/office/officeart/2018/2/layout/IconVerticalSolidList"/>
    <dgm:cxn modelId="{2DB5A7EE-D7A3-4D38-9D99-DB4CFDDDBA4E}" type="presParOf" srcId="{83020335-3E0E-4165-8339-F72B0EADF0A0}" destId="{8D9EF260-F36B-41E9-B687-8538B5EF60DB}" srcOrd="3" destOrd="0" presId="urn:microsoft.com/office/officeart/2018/2/layout/IconVerticalSolidList"/>
    <dgm:cxn modelId="{3AF64935-4034-482D-AAAD-93B89AEE9BF7}" type="presParOf" srcId="{8CDC5891-BD19-4630-AA4F-472E3789EAD5}" destId="{2660E211-5AA5-42AD-BE34-5139D8444A4E}" srcOrd="1" destOrd="0" presId="urn:microsoft.com/office/officeart/2018/2/layout/IconVerticalSolidList"/>
    <dgm:cxn modelId="{CFC9AC50-59D9-4C9F-B988-A741EEBC56D9}" type="presParOf" srcId="{8CDC5891-BD19-4630-AA4F-472E3789EAD5}" destId="{9F530143-A50E-4969-B5FA-3FA2E53DC241}" srcOrd="2" destOrd="0" presId="urn:microsoft.com/office/officeart/2018/2/layout/IconVerticalSolidList"/>
    <dgm:cxn modelId="{FE2589A0-85BB-4255-B5EB-15962ED14639}" type="presParOf" srcId="{9F530143-A50E-4969-B5FA-3FA2E53DC241}" destId="{1DBC9819-95B1-45DC-807C-B03B0E9AA7A2}" srcOrd="0" destOrd="0" presId="urn:microsoft.com/office/officeart/2018/2/layout/IconVerticalSolidList"/>
    <dgm:cxn modelId="{BF3BDDDE-94CE-4E12-84F0-F9F4C3E0766D}" type="presParOf" srcId="{9F530143-A50E-4969-B5FA-3FA2E53DC241}" destId="{EA04DE4B-B274-4B33-A077-809C96EBB4C6}" srcOrd="1" destOrd="0" presId="urn:microsoft.com/office/officeart/2018/2/layout/IconVerticalSolidList"/>
    <dgm:cxn modelId="{87DD79B9-1322-4C6B-A3DD-F134B688A0FC}" type="presParOf" srcId="{9F530143-A50E-4969-B5FA-3FA2E53DC241}" destId="{1B6EF510-FE85-4A44-A112-7D8B7A0EC647}" srcOrd="2" destOrd="0" presId="urn:microsoft.com/office/officeart/2018/2/layout/IconVerticalSolidList"/>
    <dgm:cxn modelId="{55B1CF9E-158E-4FC6-9A2B-D0F138286FE3}" type="presParOf" srcId="{9F530143-A50E-4969-B5FA-3FA2E53DC241}" destId="{A1904530-654B-437A-A1DC-2C195CBDFA1C}" srcOrd="3" destOrd="0" presId="urn:microsoft.com/office/officeart/2018/2/layout/IconVerticalSolidList"/>
    <dgm:cxn modelId="{82399731-B09F-4A6E-BB38-A975DF0661E7}" type="presParOf" srcId="{8CDC5891-BD19-4630-AA4F-472E3789EAD5}" destId="{6A034A59-0D4D-45D3-A51C-325B96537A6B}" srcOrd="3" destOrd="0" presId="urn:microsoft.com/office/officeart/2018/2/layout/IconVerticalSolidList"/>
    <dgm:cxn modelId="{374A481E-9CAE-4FDB-862D-0406B7BCAB97}" type="presParOf" srcId="{8CDC5891-BD19-4630-AA4F-472E3789EAD5}" destId="{5C0101A2-02BC-4E09-A8F1-D6356A62DC26}" srcOrd="4" destOrd="0" presId="urn:microsoft.com/office/officeart/2018/2/layout/IconVerticalSolidList"/>
    <dgm:cxn modelId="{4F6F2BE3-CCDF-45EA-BDE8-CCCFE5CCD37C}" type="presParOf" srcId="{5C0101A2-02BC-4E09-A8F1-D6356A62DC26}" destId="{F401F4E9-3FFC-41E2-9555-E49D7FE947DA}" srcOrd="0" destOrd="0" presId="urn:microsoft.com/office/officeart/2018/2/layout/IconVerticalSolidList"/>
    <dgm:cxn modelId="{79408C6C-B839-4179-B0A8-B77E5BF6E148}" type="presParOf" srcId="{5C0101A2-02BC-4E09-A8F1-D6356A62DC26}" destId="{A6FDEB37-2CF7-4011-8620-D3496AD3B966}" srcOrd="1" destOrd="0" presId="urn:microsoft.com/office/officeart/2018/2/layout/IconVerticalSolidList"/>
    <dgm:cxn modelId="{0CE379D6-5620-4ABA-B9FD-79BED0AC58DE}" type="presParOf" srcId="{5C0101A2-02BC-4E09-A8F1-D6356A62DC26}" destId="{F6FAFF24-6A83-4F2F-8716-1899A60FA562}" srcOrd="2" destOrd="0" presId="urn:microsoft.com/office/officeart/2018/2/layout/IconVerticalSolidList"/>
    <dgm:cxn modelId="{19B8076A-7096-4874-9DDC-AA4A77BC6B15}" type="presParOf" srcId="{5C0101A2-02BC-4E09-A8F1-D6356A62DC26}" destId="{EEDA84AA-C912-491C-B9E1-804B04414106}" srcOrd="3" destOrd="0" presId="urn:microsoft.com/office/officeart/2018/2/layout/IconVerticalSolidList"/>
    <dgm:cxn modelId="{7284291A-0773-41D1-8AF4-283731B65E3A}" type="presParOf" srcId="{8CDC5891-BD19-4630-AA4F-472E3789EAD5}" destId="{54F79023-996A-44AA-B62E-2B2AA0FBD0C0}" srcOrd="5" destOrd="0" presId="urn:microsoft.com/office/officeart/2018/2/layout/IconVerticalSolidList"/>
    <dgm:cxn modelId="{C3B8DFC0-6FE1-4DF8-82E6-2AFD111E6C3E}" type="presParOf" srcId="{8CDC5891-BD19-4630-AA4F-472E3789EAD5}" destId="{9D00EF6A-7272-4D17-AC35-3DDEDC34708E}" srcOrd="6" destOrd="0" presId="urn:microsoft.com/office/officeart/2018/2/layout/IconVerticalSolidList"/>
    <dgm:cxn modelId="{BDB49438-19F1-4185-A658-616E2B8863C5}" type="presParOf" srcId="{9D00EF6A-7272-4D17-AC35-3DDEDC34708E}" destId="{D712B3D7-A198-4C02-9729-836D170B4775}" srcOrd="0" destOrd="0" presId="urn:microsoft.com/office/officeart/2018/2/layout/IconVerticalSolidList"/>
    <dgm:cxn modelId="{5FE760F9-B77E-4634-88B6-776F3E89F84A}" type="presParOf" srcId="{9D00EF6A-7272-4D17-AC35-3DDEDC34708E}" destId="{950FFE11-964B-449E-A914-29BCD4C7719E}" srcOrd="1" destOrd="0" presId="urn:microsoft.com/office/officeart/2018/2/layout/IconVerticalSolidList"/>
    <dgm:cxn modelId="{6311744A-8EC6-4535-AC2E-8815061B13D0}" type="presParOf" srcId="{9D00EF6A-7272-4D17-AC35-3DDEDC34708E}" destId="{328CA809-7F6A-4B0C-9E7F-C0B76FA49A7B}" srcOrd="2" destOrd="0" presId="urn:microsoft.com/office/officeart/2018/2/layout/IconVerticalSolidList"/>
    <dgm:cxn modelId="{279454E4-E9D0-455A-9F74-FC4E8AAE26CE}" type="presParOf" srcId="{9D00EF6A-7272-4D17-AC35-3DDEDC34708E}" destId="{370452AB-F53B-4AC7-97AB-F93373F1CAF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4ECC96B-C9C5-4E27-B3F3-60EE138FA1EA}"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BC98C9A2-500D-4F00-B266-43669DD7B2B4}">
      <dgm:prSet/>
      <dgm:spPr/>
      <dgm:t>
        <a:bodyPr/>
        <a:lstStyle/>
        <a:p>
          <a:r>
            <a:rPr lang="en-US"/>
            <a:t>Diagnostic assessment results</a:t>
          </a:r>
        </a:p>
      </dgm:t>
    </dgm:pt>
    <dgm:pt modelId="{36C31BCF-4FD3-4707-8248-D97523F347D3}" type="parTrans" cxnId="{ABA8C24F-6DAB-4217-8B97-A4804DBA508A}">
      <dgm:prSet/>
      <dgm:spPr/>
      <dgm:t>
        <a:bodyPr/>
        <a:lstStyle/>
        <a:p>
          <a:endParaRPr lang="en-US"/>
        </a:p>
      </dgm:t>
    </dgm:pt>
    <dgm:pt modelId="{D309E809-4441-48D3-BADA-A61B97CF2958}" type="sibTrans" cxnId="{ABA8C24F-6DAB-4217-8B97-A4804DBA508A}">
      <dgm:prSet/>
      <dgm:spPr/>
      <dgm:t>
        <a:bodyPr/>
        <a:lstStyle/>
        <a:p>
          <a:endParaRPr lang="en-US"/>
        </a:p>
      </dgm:t>
    </dgm:pt>
    <dgm:pt modelId="{0D666C29-F68E-4322-B513-2F9F8CC3B61A}">
      <dgm:prSet/>
      <dgm:spPr/>
      <dgm:t>
        <a:bodyPr/>
        <a:lstStyle/>
        <a:p>
          <a:r>
            <a:rPr lang="en-US"/>
            <a:t>Detailed and specific</a:t>
          </a:r>
        </a:p>
      </dgm:t>
    </dgm:pt>
    <dgm:pt modelId="{F43F2CD1-8F2B-4FD4-ADB0-D27569ACCCFD}" type="parTrans" cxnId="{33669F5C-E7A5-46C9-A50C-FEA5039D4847}">
      <dgm:prSet/>
      <dgm:spPr/>
      <dgm:t>
        <a:bodyPr/>
        <a:lstStyle/>
        <a:p>
          <a:endParaRPr lang="en-US"/>
        </a:p>
      </dgm:t>
    </dgm:pt>
    <dgm:pt modelId="{D813F9DD-CCCF-4C61-A0F3-1ADDC810477C}" type="sibTrans" cxnId="{33669F5C-E7A5-46C9-A50C-FEA5039D4847}">
      <dgm:prSet/>
      <dgm:spPr/>
      <dgm:t>
        <a:bodyPr/>
        <a:lstStyle/>
        <a:p>
          <a:endParaRPr lang="en-US"/>
        </a:p>
      </dgm:t>
    </dgm:pt>
    <dgm:pt modelId="{1FD7D17D-FB20-4EF3-A035-E885F5F167C8}">
      <dgm:prSet/>
      <dgm:spPr/>
      <dgm:t>
        <a:bodyPr/>
        <a:lstStyle/>
        <a:p>
          <a:r>
            <a:rPr lang="en-US"/>
            <a:t>Goals</a:t>
          </a:r>
        </a:p>
      </dgm:t>
    </dgm:pt>
    <dgm:pt modelId="{79C88CC2-56E3-47CE-828A-7FE6F9AB58F4}" type="parTrans" cxnId="{3A03E9BA-ACC8-4B08-8A42-6838C55A5E9E}">
      <dgm:prSet/>
      <dgm:spPr/>
      <dgm:t>
        <a:bodyPr/>
        <a:lstStyle/>
        <a:p>
          <a:endParaRPr lang="en-US"/>
        </a:p>
      </dgm:t>
    </dgm:pt>
    <dgm:pt modelId="{428A2408-9242-4CEC-9DF5-21B16EDA1911}" type="sibTrans" cxnId="{3A03E9BA-ACC8-4B08-8A42-6838C55A5E9E}">
      <dgm:prSet/>
      <dgm:spPr/>
      <dgm:t>
        <a:bodyPr/>
        <a:lstStyle/>
        <a:p>
          <a:endParaRPr lang="en-US"/>
        </a:p>
      </dgm:t>
    </dgm:pt>
    <dgm:pt modelId="{209D1014-0DA6-4BDA-9CFE-1C18B6D20F96}">
      <dgm:prSet/>
      <dgm:spPr/>
      <dgm:t>
        <a:bodyPr/>
        <a:lstStyle/>
        <a:p>
          <a:r>
            <a:rPr lang="en-US"/>
            <a:t>Interventions</a:t>
          </a:r>
        </a:p>
      </dgm:t>
    </dgm:pt>
    <dgm:pt modelId="{F77B2637-91FB-4A19-9DEF-60EE54C234C6}" type="parTrans" cxnId="{D12431C9-069E-470A-B0E2-C4C94539B635}">
      <dgm:prSet/>
      <dgm:spPr/>
      <dgm:t>
        <a:bodyPr/>
        <a:lstStyle/>
        <a:p>
          <a:endParaRPr lang="en-US"/>
        </a:p>
      </dgm:t>
    </dgm:pt>
    <dgm:pt modelId="{01FDFD78-F523-4639-91F9-3797A795A869}" type="sibTrans" cxnId="{D12431C9-069E-470A-B0E2-C4C94539B635}">
      <dgm:prSet/>
      <dgm:spPr/>
      <dgm:t>
        <a:bodyPr/>
        <a:lstStyle/>
        <a:p>
          <a:endParaRPr lang="en-US"/>
        </a:p>
      </dgm:t>
    </dgm:pt>
    <dgm:pt modelId="{E646ADB3-4430-4961-B45D-C78E3C392DF6}">
      <dgm:prSet/>
      <dgm:spPr/>
      <dgm:t>
        <a:bodyPr/>
        <a:lstStyle/>
        <a:p>
          <a:r>
            <a:rPr lang="en-US"/>
            <a:t>Length of interventions</a:t>
          </a:r>
        </a:p>
      </dgm:t>
    </dgm:pt>
    <dgm:pt modelId="{965B2122-C288-41E7-8ACF-201DFD6601CD}" type="parTrans" cxnId="{23AF5169-A66E-406B-8372-1B3AD6AE19E1}">
      <dgm:prSet/>
      <dgm:spPr/>
      <dgm:t>
        <a:bodyPr/>
        <a:lstStyle/>
        <a:p>
          <a:endParaRPr lang="en-US"/>
        </a:p>
      </dgm:t>
    </dgm:pt>
    <dgm:pt modelId="{F42B94E5-40A2-4917-9487-5DE0D474DF5B}" type="sibTrans" cxnId="{23AF5169-A66E-406B-8372-1B3AD6AE19E1}">
      <dgm:prSet/>
      <dgm:spPr/>
      <dgm:t>
        <a:bodyPr/>
        <a:lstStyle/>
        <a:p>
          <a:endParaRPr lang="en-US"/>
        </a:p>
      </dgm:t>
    </dgm:pt>
    <dgm:pt modelId="{014268EA-8F7F-493D-9C98-50D6F6948C0A}">
      <dgm:prSet/>
      <dgm:spPr/>
      <dgm:t>
        <a:bodyPr/>
        <a:lstStyle/>
        <a:p>
          <a:r>
            <a:rPr lang="en-US"/>
            <a:t>Progress monitoring</a:t>
          </a:r>
        </a:p>
      </dgm:t>
    </dgm:pt>
    <dgm:pt modelId="{68DEE81E-B3B0-4272-9CD1-A5EB842C68E4}" type="parTrans" cxnId="{AEE0A032-4796-4100-8E43-0EDA4FB839CE}">
      <dgm:prSet/>
      <dgm:spPr/>
      <dgm:t>
        <a:bodyPr/>
        <a:lstStyle/>
        <a:p>
          <a:endParaRPr lang="en-US"/>
        </a:p>
      </dgm:t>
    </dgm:pt>
    <dgm:pt modelId="{07BE09EA-57C9-4EB0-AD55-5545DF47B77F}" type="sibTrans" cxnId="{AEE0A032-4796-4100-8E43-0EDA4FB839CE}">
      <dgm:prSet/>
      <dgm:spPr/>
      <dgm:t>
        <a:bodyPr/>
        <a:lstStyle/>
        <a:p>
          <a:endParaRPr lang="en-US"/>
        </a:p>
      </dgm:t>
    </dgm:pt>
    <dgm:pt modelId="{66144353-98E4-4509-9EB7-70A63C5FBBEE}">
      <dgm:prSet/>
      <dgm:spPr/>
      <dgm:t>
        <a:bodyPr/>
        <a:lstStyle/>
        <a:p>
          <a:r>
            <a:rPr lang="en-US"/>
            <a:t>Increase of time and intensity – as needed</a:t>
          </a:r>
        </a:p>
      </dgm:t>
    </dgm:pt>
    <dgm:pt modelId="{39E09C53-D3F4-47D8-843D-6F70CF408216}" type="parTrans" cxnId="{CAC691CE-8A6E-4E37-8D6D-D2C6A5A8F420}">
      <dgm:prSet/>
      <dgm:spPr/>
      <dgm:t>
        <a:bodyPr/>
        <a:lstStyle/>
        <a:p>
          <a:endParaRPr lang="en-US"/>
        </a:p>
      </dgm:t>
    </dgm:pt>
    <dgm:pt modelId="{A2DB1E82-EC26-486E-8CB2-D7AC49A8F07B}" type="sibTrans" cxnId="{CAC691CE-8A6E-4E37-8D6D-D2C6A5A8F420}">
      <dgm:prSet/>
      <dgm:spPr/>
      <dgm:t>
        <a:bodyPr/>
        <a:lstStyle/>
        <a:p>
          <a:endParaRPr lang="en-US"/>
        </a:p>
      </dgm:t>
    </dgm:pt>
    <dgm:pt modelId="{100DA5EA-28E1-449E-A017-B9101FBE11B5}">
      <dgm:prSet/>
      <dgm:spPr/>
      <dgm:t>
        <a:bodyPr/>
        <a:lstStyle/>
        <a:p>
          <a:r>
            <a:rPr lang="en-US"/>
            <a:t>Modified interventions – as needed</a:t>
          </a:r>
        </a:p>
      </dgm:t>
    </dgm:pt>
    <dgm:pt modelId="{E882A874-F102-4FF3-99C6-6D3D049BF959}" type="parTrans" cxnId="{CD39CEF6-059C-4D9C-AB04-9AE720CCE346}">
      <dgm:prSet/>
      <dgm:spPr/>
      <dgm:t>
        <a:bodyPr/>
        <a:lstStyle/>
        <a:p>
          <a:endParaRPr lang="en-US"/>
        </a:p>
      </dgm:t>
    </dgm:pt>
    <dgm:pt modelId="{1E305794-627E-45D3-B48F-A7AC64598D76}" type="sibTrans" cxnId="{CD39CEF6-059C-4D9C-AB04-9AE720CCE346}">
      <dgm:prSet/>
      <dgm:spPr/>
      <dgm:t>
        <a:bodyPr/>
        <a:lstStyle/>
        <a:p>
          <a:endParaRPr lang="en-US"/>
        </a:p>
      </dgm:t>
    </dgm:pt>
    <dgm:pt modelId="{BD3A8825-C307-417F-AF4B-D9D4176E84F7}">
      <dgm:prSet/>
      <dgm:spPr/>
      <dgm:t>
        <a:bodyPr/>
        <a:lstStyle/>
        <a:p>
          <a:r>
            <a:rPr lang="en-US"/>
            <a:t>Gap size and/or rate of improvement</a:t>
          </a:r>
        </a:p>
      </dgm:t>
    </dgm:pt>
    <dgm:pt modelId="{97F30AFC-085D-492D-8B4D-B050A4481F3A}" type="parTrans" cxnId="{CB7D1195-B00B-4888-9E22-6A889ECBC440}">
      <dgm:prSet/>
      <dgm:spPr/>
      <dgm:t>
        <a:bodyPr/>
        <a:lstStyle/>
        <a:p>
          <a:endParaRPr lang="en-US"/>
        </a:p>
      </dgm:t>
    </dgm:pt>
    <dgm:pt modelId="{32411615-AB06-438E-842A-C10D7749D8EE}" type="sibTrans" cxnId="{CB7D1195-B00B-4888-9E22-6A889ECBC440}">
      <dgm:prSet/>
      <dgm:spPr/>
      <dgm:t>
        <a:bodyPr/>
        <a:lstStyle/>
        <a:p>
          <a:endParaRPr lang="en-US"/>
        </a:p>
      </dgm:t>
    </dgm:pt>
    <dgm:pt modelId="{1B9202E8-BE0C-4D6A-B92B-3C396DE5D6EE}">
      <dgm:prSet/>
      <dgm:spPr/>
      <dgm:t>
        <a:bodyPr/>
        <a:lstStyle/>
        <a:p>
          <a:r>
            <a:rPr lang="en-US"/>
            <a:t>Pre and post data</a:t>
          </a:r>
        </a:p>
      </dgm:t>
    </dgm:pt>
    <dgm:pt modelId="{20764928-2C45-4B84-BDD9-21E04E4AEA2C}" type="parTrans" cxnId="{8337F644-257F-40E6-AD18-298DD2C0999A}">
      <dgm:prSet/>
      <dgm:spPr/>
      <dgm:t>
        <a:bodyPr/>
        <a:lstStyle/>
        <a:p>
          <a:endParaRPr lang="en-US"/>
        </a:p>
      </dgm:t>
    </dgm:pt>
    <dgm:pt modelId="{2230748B-3CC7-4C8F-A192-94C3A9F01BE4}" type="sibTrans" cxnId="{8337F644-257F-40E6-AD18-298DD2C0999A}">
      <dgm:prSet/>
      <dgm:spPr/>
      <dgm:t>
        <a:bodyPr/>
        <a:lstStyle/>
        <a:p>
          <a:endParaRPr lang="en-US"/>
        </a:p>
      </dgm:t>
    </dgm:pt>
    <dgm:pt modelId="{5EC1C14E-6B64-479D-85E2-76FF42EB0BE5}" type="pres">
      <dgm:prSet presAssocID="{64ECC96B-C9C5-4E27-B3F3-60EE138FA1EA}" presName="vert0" presStyleCnt="0">
        <dgm:presLayoutVars>
          <dgm:dir/>
          <dgm:animOne val="branch"/>
          <dgm:animLvl val="lvl"/>
        </dgm:presLayoutVars>
      </dgm:prSet>
      <dgm:spPr/>
    </dgm:pt>
    <dgm:pt modelId="{826D939E-F3CD-4DE6-8DAD-07E74FDF24C7}" type="pres">
      <dgm:prSet presAssocID="{BC98C9A2-500D-4F00-B266-43669DD7B2B4}" presName="thickLine" presStyleLbl="alignNode1" presStyleIdx="0" presStyleCnt="10"/>
      <dgm:spPr/>
    </dgm:pt>
    <dgm:pt modelId="{13AF7333-3EDF-43B8-8367-FDC7348AD92E}" type="pres">
      <dgm:prSet presAssocID="{BC98C9A2-500D-4F00-B266-43669DD7B2B4}" presName="horz1" presStyleCnt="0"/>
      <dgm:spPr/>
    </dgm:pt>
    <dgm:pt modelId="{9F2CD706-862F-484D-A494-C488E0828A5B}" type="pres">
      <dgm:prSet presAssocID="{BC98C9A2-500D-4F00-B266-43669DD7B2B4}" presName="tx1" presStyleLbl="revTx" presStyleIdx="0" presStyleCnt="10"/>
      <dgm:spPr/>
    </dgm:pt>
    <dgm:pt modelId="{632BCB1A-1713-40AD-999B-29D8217368C7}" type="pres">
      <dgm:prSet presAssocID="{BC98C9A2-500D-4F00-B266-43669DD7B2B4}" presName="vert1" presStyleCnt="0"/>
      <dgm:spPr/>
    </dgm:pt>
    <dgm:pt modelId="{EFA0CA00-241D-4098-AD52-DD296DCFF34E}" type="pres">
      <dgm:prSet presAssocID="{0D666C29-F68E-4322-B513-2F9F8CC3B61A}" presName="thickLine" presStyleLbl="alignNode1" presStyleIdx="1" presStyleCnt="10"/>
      <dgm:spPr/>
    </dgm:pt>
    <dgm:pt modelId="{08DCA322-D925-4311-8A57-9EB66EE64295}" type="pres">
      <dgm:prSet presAssocID="{0D666C29-F68E-4322-B513-2F9F8CC3B61A}" presName="horz1" presStyleCnt="0"/>
      <dgm:spPr/>
    </dgm:pt>
    <dgm:pt modelId="{E9730177-71B9-4D15-97B4-67C9DCD478B6}" type="pres">
      <dgm:prSet presAssocID="{0D666C29-F68E-4322-B513-2F9F8CC3B61A}" presName="tx1" presStyleLbl="revTx" presStyleIdx="1" presStyleCnt="10"/>
      <dgm:spPr/>
    </dgm:pt>
    <dgm:pt modelId="{1456D335-D81C-43CB-8C23-C82FBD9698CF}" type="pres">
      <dgm:prSet presAssocID="{0D666C29-F68E-4322-B513-2F9F8CC3B61A}" presName="vert1" presStyleCnt="0"/>
      <dgm:spPr/>
    </dgm:pt>
    <dgm:pt modelId="{1AA1AFB5-7580-4FD8-9AB6-DE5B31612D8D}" type="pres">
      <dgm:prSet presAssocID="{1FD7D17D-FB20-4EF3-A035-E885F5F167C8}" presName="thickLine" presStyleLbl="alignNode1" presStyleIdx="2" presStyleCnt="10"/>
      <dgm:spPr/>
    </dgm:pt>
    <dgm:pt modelId="{D151A50B-81E3-47E6-A9A5-C7CEBC8437DB}" type="pres">
      <dgm:prSet presAssocID="{1FD7D17D-FB20-4EF3-A035-E885F5F167C8}" presName="horz1" presStyleCnt="0"/>
      <dgm:spPr/>
    </dgm:pt>
    <dgm:pt modelId="{8FA02157-108B-4837-B422-D54BA382303D}" type="pres">
      <dgm:prSet presAssocID="{1FD7D17D-FB20-4EF3-A035-E885F5F167C8}" presName="tx1" presStyleLbl="revTx" presStyleIdx="2" presStyleCnt="10"/>
      <dgm:spPr/>
    </dgm:pt>
    <dgm:pt modelId="{CD3F1065-10C7-4F44-ABAC-E2D4C0DF2E32}" type="pres">
      <dgm:prSet presAssocID="{1FD7D17D-FB20-4EF3-A035-E885F5F167C8}" presName="vert1" presStyleCnt="0"/>
      <dgm:spPr/>
    </dgm:pt>
    <dgm:pt modelId="{0EA5A67E-A5A1-4A07-9040-3D72797C5A6B}" type="pres">
      <dgm:prSet presAssocID="{209D1014-0DA6-4BDA-9CFE-1C18B6D20F96}" presName="thickLine" presStyleLbl="alignNode1" presStyleIdx="3" presStyleCnt="10"/>
      <dgm:spPr/>
    </dgm:pt>
    <dgm:pt modelId="{3B810956-687A-49ED-B094-4F49DA48F1D1}" type="pres">
      <dgm:prSet presAssocID="{209D1014-0DA6-4BDA-9CFE-1C18B6D20F96}" presName="horz1" presStyleCnt="0"/>
      <dgm:spPr/>
    </dgm:pt>
    <dgm:pt modelId="{20A8F647-C61A-4034-A05A-3712F7B1907E}" type="pres">
      <dgm:prSet presAssocID="{209D1014-0DA6-4BDA-9CFE-1C18B6D20F96}" presName="tx1" presStyleLbl="revTx" presStyleIdx="3" presStyleCnt="10"/>
      <dgm:spPr/>
    </dgm:pt>
    <dgm:pt modelId="{18DBD582-FF93-46A1-BD3D-0E63B7CDC88C}" type="pres">
      <dgm:prSet presAssocID="{209D1014-0DA6-4BDA-9CFE-1C18B6D20F96}" presName="vert1" presStyleCnt="0"/>
      <dgm:spPr/>
    </dgm:pt>
    <dgm:pt modelId="{EB07D45F-D707-40F1-8AF3-E40834961AF0}" type="pres">
      <dgm:prSet presAssocID="{E646ADB3-4430-4961-B45D-C78E3C392DF6}" presName="thickLine" presStyleLbl="alignNode1" presStyleIdx="4" presStyleCnt="10"/>
      <dgm:spPr/>
    </dgm:pt>
    <dgm:pt modelId="{084641E7-4FA7-4136-A610-FDE0EF5C208F}" type="pres">
      <dgm:prSet presAssocID="{E646ADB3-4430-4961-B45D-C78E3C392DF6}" presName="horz1" presStyleCnt="0"/>
      <dgm:spPr/>
    </dgm:pt>
    <dgm:pt modelId="{6EE125B6-588A-4A1C-B00D-1C64F7C2FF95}" type="pres">
      <dgm:prSet presAssocID="{E646ADB3-4430-4961-B45D-C78E3C392DF6}" presName="tx1" presStyleLbl="revTx" presStyleIdx="4" presStyleCnt="10"/>
      <dgm:spPr/>
    </dgm:pt>
    <dgm:pt modelId="{19C4E375-DB13-49CD-ABAE-F777748EEFCF}" type="pres">
      <dgm:prSet presAssocID="{E646ADB3-4430-4961-B45D-C78E3C392DF6}" presName="vert1" presStyleCnt="0"/>
      <dgm:spPr/>
    </dgm:pt>
    <dgm:pt modelId="{6C5615F3-5C8C-4581-9FC8-DA32D3427DDD}" type="pres">
      <dgm:prSet presAssocID="{014268EA-8F7F-493D-9C98-50D6F6948C0A}" presName="thickLine" presStyleLbl="alignNode1" presStyleIdx="5" presStyleCnt="10"/>
      <dgm:spPr/>
    </dgm:pt>
    <dgm:pt modelId="{7A7A53E9-F85B-45B4-8196-839DFCA60D79}" type="pres">
      <dgm:prSet presAssocID="{014268EA-8F7F-493D-9C98-50D6F6948C0A}" presName="horz1" presStyleCnt="0"/>
      <dgm:spPr/>
    </dgm:pt>
    <dgm:pt modelId="{CF7D3E57-C136-4492-B719-7CC993767A5A}" type="pres">
      <dgm:prSet presAssocID="{014268EA-8F7F-493D-9C98-50D6F6948C0A}" presName="tx1" presStyleLbl="revTx" presStyleIdx="5" presStyleCnt="10"/>
      <dgm:spPr/>
    </dgm:pt>
    <dgm:pt modelId="{20692D1D-34CD-4287-B88E-19581525305B}" type="pres">
      <dgm:prSet presAssocID="{014268EA-8F7F-493D-9C98-50D6F6948C0A}" presName="vert1" presStyleCnt="0"/>
      <dgm:spPr/>
    </dgm:pt>
    <dgm:pt modelId="{6FA5BE40-114C-4C83-BC47-ACA6C963E106}" type="pres">
      <dgm:prSet presAssocID="{66144353-98E4-4509-9EB7-70A63C5FBBEE}" presName="thickLine" presStyleLbl="alignNode1" presStyleIdx="6" presStyleCnt="10"/>
      <dgm:spPr/>
    </dgm:pt>
    <dgm:pt modelId="{3B2DC6D3-6609-4D06-8EF6-F5AF73125F20}" type="pres">
      <dgm:prSet presAssocID="{66144353-98E4-4509-9EB7-70A63C5FBBEE}" presName="horz1" presStyleCnt="0"/>
      <dgm:spPr/>
    </dgm:pt>
    <dgm:pt modelId="{F1C0B2BB-9212-45DF-A5B8-80588B7D0BE9}" type="pres">
      <dgm:prSet presAssocID="{66144353-98E4-4509-9EB7-70A63C5FBBEE}" presName="tx1" presStyleLbl="revTx" presStyleIdx="6" presStyleCnt="10"/>
      <dgm:spPr/>
    </dgm:pt>
    <dgm:pt modelId="{702D108C-AC8D-4915-868D-45716E769117}" type="pres">
      <dgm:prSet presAssocID="{66144353-98E4-4509-9EB7-70A63C5FBBEE}" presName="vert1" presStyleCnt="0"/>
      <dgm:spPr/>
    </dgm:pt>
    <dgm:pt modelId="{8F7C9B8A-2C17-4AE1-ABE2-752D9C8C5C18}" type="pres">
      <dgm:prSet presAssocID="{100DA5EA-28E1-449E-A017-B9101FBE11B5}" presName="thickLine" presStyleLbl="alignNode1" presStyleIdx="7" presStyleCnt="10"/>
      <dgm:spPr/>
    </dgm:pt>
    <dgm:pt modelId="{8B34BC1D-BEE8-4274-8489-2BB937B6BE06}" type="pres">
      <dgm:prSet presAssocID="{100DA5EA-28E1-449E-A017-B9101FBE11B5}" presName="horz1" presStyleCnt="0"/>
      <dgm:spPr/>
    </dgm:pt>
    <dgm:pt modelId="{597DB90E-F487-4708-98BF-5B455E89E95F}" type="pres">
      <dgm:prSet presAssocID="{100DA5EA-28E1-449E-A017-B9101FBE11B5}" presName="tx1" presStyleLbl="revTx" presStyleIdx="7" presStyleCnt="10"/>
      <dgm:spPr/>
    </dgm:pt>
    <dgm:pt modelId="{CE657C73-0C64-4C23-9853-789B0FE6AB3B}" type="pres">
      <dgm:prSet presAssocID="{100DA5EA-28E1-449E-A017-B9101FBE11B5}" presName="vert1" presStyleCnt="0"/>
      <dgm:spPr/>
    </dgm:pt>
    <dgm:pt modelId="{D673810D-4792-42C4-860A-CEAA2A386F81}" type="pres">
      <dgm:prSet presAssocID="{BD3A8825-C307-417F-AF4B-D9D4176E84F7}" presName="thickLine" presStyleLbl="alignNode1" presStyleIdx="8" presStyleCnt="10"/>
      <dgm:spPr/>
    </dgm:pt>
    <dgm:pt modelId="{99B93C81-68B8-467F-9DF6-B89A664D1066}" type="pres">
      <dgm:prSet presAssocID="{BD3A8825-C307-417F-AF4B-D9D4176E84F7}" presName="horz1" presStyleCnt="0"/>
      <dgm:spPr/>
    </dgm:pt>
    <dgm:pt modelId="{D962D04F-58A2-440A-8D22-9D458797C52B}" type="pres">
      <dgm:prSet presAssocID="{BD3A8825-C307-417F-AF4B-D9D4176E84F7}" presName="tx1" presStyleLbl="revTx" presStyleIdx="8" presStyleCnt="10"/>
      <dgm:spPr/>
    </dgm:pt>
    <dgm:pt modelId="{E167AC4C-F2F8-4D0B-A621-762D5A68F32A}" type="pres">
      <dgm:prSet presAssocID="{BD3A8825-C307-417F-AF4B-D9D4176E84F7}" presName="vert1" presStyleCnt="0"/>
      <dgm:spPr/>
    </dgm:pt>
    <dgm:pt modelId="{B4D40F86-9E34-4799-8F8F-434A6A16B37A}" type="pres">
      <dgm:prSet presAssocID="{1B9202E8-BE0C-4D6A-B92B-3C396DE5D6EE}" presName="thickLine" presStyleLbl="alignNode1" presStyleIdx="9" presStyleCnt="10"/>
      <dgm:spPr/>
    </dgm:pt>
    <dgm:pt modelId="{5A5B4316-C8DD-426E-8284-57FB456AA75B}" type="pres">
      <dgm:prSet presAssocID="{1B9202E8-BE0C-4D6A-B92B-3C396DE5D6EE}" presName="horz1" presStyleCnt="0"/>
      <dgm:spPr/>
    </dgm:pt>
    <dgm:pt modelId="{9E7D14CA-B3F6-4D8C-979A-2C4671203E78}" type="pres">
      <dgm:prSet presAssocID="{1B9202E8-BE0C-4D6A-B92B-3C396DE5D6EE}" presName="tx1" presStyleLbl="revTx" presStyleIdx="9" presStyleCnt="10"/>
      <dgm:spPr/>
    </dgm:pt>
    <dgm:pt modelId="{4180AC9C-27B2-4B95-B552-7B390C20BF71}" type="pres">
      <dgm:prSet presAssocID="{1B9202E8-BE0C-4D6A-B92B-3C396DE5D6EE}" presName="vert1" presStyleCnt="0"/>
      <dgm:spPr/>
    </dgm:pt>
  </dgm:ptLst>
  <dgm:cxnLst>
    <dgm:cxn modelId="{EC727431-CB14-4C78-BCA0-5A6D932E673C}" type="presOf" srcId="{66144353-98E4-4509-9EB7-70A63C5FBBEE}" destId="{F1C0B2BB-9212-45DF-A5B8-80588B7D0BE9}" srcOrd="0" destOrd="0" presId="urn:microsoft.com/office/officeart/2008/layout/LinedList"/>
    <dgm:cxn modelId="{AEE0A032-4796-4100-8E43-0EDA4FB839CE}" srcId="{64ECC96B-C9C5-4E27-B3F3-60EE138FA1EA}" destId="{014268EA-8F7F-493D-9C98-50D6F6948C0A}" srcOrd="5" destOrd="0" parTransId="{68DEE81E-B3B0-4272-9CD1-A5EB842C68E4}" sibTransId="{07BE09EA-57C9-4EB0-AD55-5545DF47B77F}"/>
    <dgm:cxn modelId="{038C3B36-7476-4663-BC10-E37ED53328A2}" type="presOf" srcId="{BC98C9A2-500D-4F00-B266-43669DD7B2B4}" destId="{9F2CD706-862F-484D-A494-C488E0828A5B}" srcOrd="0" destOrd="0" presId="urn:microsoft.com/office/officeart/2008/layout/LinedList"/>
    <dgm:cxn modelId="{33669F5C-E7A5-46C9-A50C-FEA5039D4847}" srcId="{64ECC96B-C9C5-4E27-B3F3-60EE138FA1EA}" destId="{0D666C29-F68E-4322-B513-2F9F8CC3B61A}" srcOrd="1" destOrd="0" parTransId="{F43F2CD1-8F2B-4FD4-ADB0-D27569ACCCFD}" sibTransId="{D813F9DD-CCCF-4C61-A0F3-1ADDC810477C}"/>
    <dgm:cxn modelId="{7E087E43-407B-4242-A53E-D64A90585763}" type="presOf" srcId="{209D1014-0DA6-4BDA-9CFE-1C18B6D20F96}" destId="{20A8F647-C61A-4034-A05A-3712F7B1907E}" srcOrd="0" destOrd="0" presId="urn:microsoft.com/office/officeart/2008/layout/LinedList"/>
    <dgm:cxn modelId="{8337F644-257F-40E6-AD18-298DD2C0999A}" srcId="{64ECC96B-C9C5-4E27-B3F3-60EE138FA1EA}" destId="{1B9202E8-BE0C-4D6A-B92B-3C396DE5D6EE}" srcOrd="9" destOrd="0" parTransId="{20764928-2C45-4B84-BDD9-21E04E4AEA2C}" sibTransId="{2230748B-3CC7-4C8F-A192-94C3A9F01BE4}"/>
    <dgm:cxn modelId="{08A86C66-B3CE-4360-9B33-E5F99182917C}" type="presOf" srcId="{0D666C29-F68E-4322-B513-2F9F8CC3B61A}" destId="{E9730177-71B9-4D15-97B4-67C9DCD478B6}" srcOrd="0" destOrd="0" presId="urn:microsoft.com/office/officeart/2008/layout/LinedList"/>
    <dgm:cxn modelId="{23AF5169-A66E-406B-8372-1B3AD6AE19E1}" srcId="{64ECC96B-C9C5-4E27-B3F3-60EE138FA1EA}" destId="{E646ADB3-4430-4961-B45D-C78E3C392DF6}" srcOrd="4" destOrd="0" parTransId="{965B2122-C288-41E7-8ACF-201DFD6601CD}" sibTransId="{F42B94E5-40A2-4917-9487-5DE0D474DF5B}"/>
    <dgm:cxn modelId="{ABA8C24F-6DAB-4217-8B97-A4804DBA508A}" srcId="{64ECC96B-C9C5-4E27-B3F3-60EE138FA1EA}" destId="{BC98C9A2-500D-4F00-B266-43669DD7B2B4}" srcOrd="0" destOrd="0" parTransId="{36C31BCF-4FD3-4707-8248-D97523F347D3}" sibTransId="{D309E809-4441-48D3-BADA-A61B97CF2958}"/>
    <dgm:cxn modelId="{51BF9156-65B2-4781-9569-0D694867A184}" type="presOf" srcId="{1B9202E8-BE0C-4D6A-B92B-3C396DE5D6EE}" destId="{9E7D14CA-B3F6-4D8C-979A-2C4671203E78}" srcOrd="0" destOrd="0" presId="urn:microsoft.com/office/officeart/2008/layout/LinedList"/>
    <dgm:cxn modelId="{D69D9759-34B9-4C84-B61A-999B71A1CAC4}" type="presOf" srcId="{64ECC96B-C9C5-4E27-B3F3-60EE138FA1EA}" destId="{5EC1C14E-6B64-479D-85E2-76FF42EB0BE5}" srcOrd="0" destOrd="0" presId="urn:microsoft.com/office/officeart/2008/layout/LinedList"/>
    <dgm:cxn modelId="{F3C1A888-BF89-4818-AB17-ECE487FF4AE0}" type="presOf" srcId="{014268EA-8F7F-493D-9C98-50D6F6948C0A}" destId="{CF7D3E57-C136-4492-B719-7CC993767A5A}" srcOrd="0" destOrd="0" presId="urn:microsoft.com/office/officeart/2008/layout/LinedList"/>
    <dgm:cxn modelId="{CB7D1195-B00B-4888-9E22-6A889ECBC440}" srcId="{64ECC96B-C9C5-4E27-B3F3-60EE138FA1EA}" destId="{BD3A8825-C307-417F-AF4B-D9D4176E84F7}" srcOrd="8" destOrd="0" parTransId="{97F30AFC-085D-492D-8B4D-B050A4481F3A}" sibTransId="{32411615-AB06-438E-842A-C10D7749D8EE}"/>
    <dgm:cxn modelId="{DE6900B9-1E4C-4358-AB25-D69F1398BF9D}" type="presOf" srcId="{1FD7D17D-FB20-4EF3-A035-E885F5F167C8}" destId="{8FA02157-108B-4837-B422-D54BA382303D}" srcOrd="0" destOrd="0" presId="urn:microsoft.com/office/officeart/2008/layout/LinedList"/>
    <dgm:cxn modelId="{3A03E9BA-ACC8-4B08-8A42-6838C55A5E9E}" srcId="{64ECC96B-C9C5-4E27-B3F3-60EE138FA1EA}" destId="{1FD7D17D-FB20-4EF3-A035-E885F5F167C8}" srcOrd="2" destOrd="0" parTransId="{79C88CC2-56E3-47CE-828A-7FE6F9AB58F4}" sibTransId="{428A2408-9242-4CEC-9DF5-21B16EDA1911}"/>
    <dgm:cxn modelId="{D12431C9-069E-470A-B0E2-C4C94539B635}" srcId="{64ECC96B-C9C5-4E27-B3F3-60EE138FA1EA}" destId="{209D1014-0DA6-4BDA-9CFE-1C18B6D20F96}" srcOrd="3" destOrd="0" parTransId="{F77B2637-91FB-4A19-9DEF-60EE54C234C6}" sibTransId="{01FDFD78-F523-4639-91F9-3797A795A869}"/>
    <dgm:cxn modelId="{CAC691CE-8A6E-4E37-8D6D-D2C6A5A8F420}" srcId="{64ECC96B-C9C5-4E27-B3F3-60EE138FA1EA}" destId="{66144353-98E4-4509-9EB7-70A63C5FBBEE}" srcOrd="6" destOrd="0" parTransId="{39E09C53-D3F4-47D8-843D-6F70CF408216}" sibTransId="{A2DB1E82-EC26-486E-8CB2-D7AC49A8F07B}"/>
    <dgm:cxn modelId="{7EDE97D6-57E5-4022-AF47-97F549BC9376}" type="presOf" srcId="{100DA5EA-28E1-449E-A017-B9101FBE11B5}" destId="{597DB90E-F487-4708-98BF-5B455E89E95F}" srcOrd="0" destOrd="0" presId="urn:microsoft.com/office/officeart/2008/layout/LinedList"/>
    <dgm:cxn modelId="{FD141BDF-D3B3-4931-8372-648217FB1271}" type="presOf" srcId="{E646ADB3-4430-4961-B45D-C78E3C392DF6}" destId="{6EE125B6-588A-4A1C-B00D-1C64F7C2FF95}" srcOrd="0" destOrd="0" presId="urn:microsoft.com/office/officeart/2008/layout/LinedList"/>
    <dgm:cxn modelId="{CD39CEF6-059C-4D9C-AB04-9AE720CCE346}" srcId="{64ECC96B-C9C5-4E27-B3F3-60EE138FA1EA}" destId="{100DA5EA-28E1-449E-A017-B9101FBE11B5}" srcOrd="7" destOrd="0" parTransId="{E882A874-F102-4FF3-99C6-6D3D049BF959}" sibTransId="{1E305794-627E-45D3-B48F-A7AC64598D76}"/>
    <dgm:cxn modelId="{801421F8-DEEC-4E87-84D1-383BBB6518FE}" type="presOf" srcId="{BD3A8825-C307-417F-AF4B-D9D4176E84F7}" destId="{D962D04F-58A2-440A-8D22-9D458797C52B}" srcOrd="0" destOrd="0" presId="urn:microsoft.com/office/officeart/2008/layout/LinedList"/>
    <dgm:cxn modelId="{5B5CC8F4-6AA4-42CE-AE51-B137F804FBE5}" type="presParOf" srcId="{5EC1C14E-6B64-479D-85E2-76FF42EB0BE5}" destId="{826D939E-F3CD-4DE6-8DAD-07E74FDF24C7}" srcOrd="0" destOrd="0" presId="urn:microsoft.com/office/officeart/2008/layout/LinedList"/>
    <dgm:cxn modelId="{BC87D30A-F2F5-4935-8BF1-94668DEC9C6C}" type="presParOf" srcId="{5EC1C14E-6B64-479D-85E2-76FF42EB0BE5}" destId="{13AF7333-3EDF-43B8-8367-FDC7348AD92E}" srcOrd="1" destOrd="0" presId="urn:microsoft.com/office/officeart/2008/layout/LinedList"/>
    <dgm:cxn modelId="{133BC951-BABE-461C-8DE1-0D654872281B}" type="presParOf" srcId="{13AF7333-3EDF-43B8-8367-FDC7348AD92E}" destId="{9F2CD706-862F-484D-A494-C488E0828A5B}" srcOrd="0" destOrd="0" presId="urn:microsoft.com/office/officeart/2008/layout/LinedList"/>
    <dgm:cxn modelId="{B25FFBCF-1D44-4A16-BBD7-8033A81504D0}" type="presParOf" srcId="{13AF7333-3EDF-43B8-8367-FDC7348AD92E}" destId="{632BCB1A-1713-40AD-999B-29D8217368C7}" srcOrd="1" destOrd="0" presId="urn:microsoft.com/office/officeart/2008/layout/LinedList"/>
    <dgm:cxn modelId="{288F3C48-B788-4CA7-A4A9-E8C8D8B611ED}" type="presParOf" srcId="{5EC1C14E-6B64-479D-85E2-76FF42EB0BE5}" destId="{EFA0CA00-241D-4098-AD52-DD296DCFF34E}" srcOrd="2" destOrd="0" presId="urn:microsoft.com/office/officeart/2008/layout/LinedList"/>
    <dgm:cxn modelId="{C378DF6F-0070-4F71-BE34-D14AFCD57A98}" type="presParOf" srcId="{5EC1C14E-6B64-479D-85E2-76FF42EB0BE5}" destId="{08DCA322-D925-4311-8A57-9EB66EE64295}" srcOrd="3" destOrd="0" presId="urn:microsoft.com/office/officeart/2008/layout/LinedList"/>
    <dgm:cxn modelId="{F7EF3A64-31E0-4CA9-82A3-837FBF4B2869}" type="presParOf" srcId="{08DCA322-D925-4311-8A57-9EB66EE64295}" destId="{E9730177-71B9-4D15-97B4-67C9DCD478B6}" srcOrd="0" destOrd="0" presId="urn:microsoft.com/office/officeart/2008/layout/LinedList"/>
    <dgm:cxn modelId="{69CF934C-842F-4634-85CF-039291DA0CC1}" type="presParOf" srcId="{08DCA322-D925-4311-8A57-9EB66EE64295}" destId="{1456D335-D81C-43CB-8C23-C82FBD9698CF}" srcOrd="1" destOrd="0" presId="urn:microsoft.com/office/officeart/2008/layout/LinedList"/>
    <dgm:cxn modelId="{AC647C60-A574-4DAB-8AC2-15223DB0AC3A}" type="presParOf" srcId="{5EC1C14E-6B64-479D-85E2-76FF42EB0BE5}" destId="{1AA1AFB5-7580-4FD8-9AB6-DE5B31612D8D}" srcOrd="4" destOrd="0" presId="urn:microsoft.com/office/officeart/2008/layout/LinedList"/>
    <dgm:cxn modelId="{6314DD94-32E4-4DAB-AE74-F3DD3220321B}" type="presParOf" srcId="{5EC1C14E-6B64-479D-85E2-76FF42EB0BE5}" destId="{D151A50B-81E3-47E6-A9A5-C7CEBC8437DB}" srcOrd="5" destOrd="0" presId="urn:microsoft.com/office/officeart/2008/layout/LinedList"/>
    <dgm:cxn modelId="{A188ECE4-5761-4AFD-A111-43282A9134DC}" type="presParOf" srcId="{D151A50B-81E3-47E6-A9A5-C7CEBC8437DB}" destId="{8FA02157-108B-4837-B422-D54BA382303D}" srcOrd="0" destOrd="0" presId="urn:microsoft.com/office/officeart/2008/layout/LinedList"/>
    <dgm:cxn modelId="{720BE35D-3454-446F-9EE2-69530FB391B7}" type="presParOf" srcId="{D151A50B-81E3-47E6-A9A5-C7CEBC8437DB}" destId="{CD3F1065-10C7-4F44-ABAC-E2D4C0DF2E32}" srcOrd="1" destOrd="0" presId="urn:microsoft.com/office/officeart/2008/layout/LinedList"/>
    <dgm:cxn modelId="{51E6B8DA-C05A-4ACC-B129-DDB462FB4558}" type="presParOf" srcId="{5EC1C14E-6B64-479D-85E2-76FF42EB0BE5}" destId="{0EA5A67E-A5A1-4A07-9040-3D72797C5A6B}" srcOrd="6" destOrd="0" presId="urn:microsoft.com/office/officeart/2008/layout/LinedList"/>
    <dgm:cxn modelId="{823291FE-8D26-40B9-9B8C-5BBEA2D5BF89}" type="presParOf" srcId="{5EC1C14E-6B64-479D-85E2-76FF42EB0BE5}" destId="{3B810956-687A-49ED-B094-4F49DA48F1D1}" srcOrd="7" destOrd="0" presId="urn:microsoft.com/office/officeart/2008/layout/LinedList"/>
    <dgm:cxn modelId="{8A3CD6EA-1D78-4E27-96EE-D5E349B80E1D}" type="presParOf" srcId="{3B810956-687A-49ED-B094-4F49DA48F1D1}" destId="{20A8F647-C61A-4034-A05A-3712F7B1907E}" srcOrd="0" destOrd="0" presId="urn:microsoft.com/office/officeart/2008/layout/LinedList"/>
    <dgm:cxn modelId="{E14336FF-4225-4ADE-84F4-453A9C85107F}" type="presParOf" srcId="{3B810956-687A-49ED-B094-4F49DA48F1D1}" destId="{18DBD582-FF93-46A1-BD3D-0E63B7CDC88C}" srcOrd="1" destOrd="0" presId="urn:microsoft.com/office/officeart/2008/layout/LinedList"/>
    <dgm:cxn modelId="{AD42A5BB-E667-4577-81E9-7CBA134EFFFD}" type="presParOf" srcId="{5EC1C14E-6B64-479D-85E2-76FF42EB0BE5}" destId="{EB07D45F-D707-40F1-8AF3-E40834961AF0}" srcOrd="8" destOrd="0" presId="urn:microsoft.com/office/officeart/2008/layout/LinedList"/>
    <dgm:cxn modelId="{FAC4EE15-3FEA-4D32-9202-20E416CE8E41}" type="presParOf" srcId="{5EC1C14E-6B64-479D-85E2-76FF42EB0BE5}" destId="{084641E7-4FA7-4136-A610-FDE0EF5C208F}" srcOrd="9" destOrd="0" presId="urn:microsoft.com/office/officeart/2008/layout/LinedList"/>
    <dgm:cxn modelId="{30885D0D-6AD1-467B-A172-7C9B09E3F991}" type="presParOf" srcId="{084641E7-4FA7-4136-A610-FDE0EF5C208F}" destId="{6EE125B6-588A-4A1C-B00D-1C64F7C2FF95}" srcOrd="0" destOrd="0" presId="urn:microsoft.com/office/officeart/2008/layout/LinedList"/>
    <dgm:cxn modelId="{1D6EA821-DDC6-47A9-ACA2-C26310CA2E5C}" type="presParOf" srcId="{084641E7-4FA7-4136-A610-FDE0EF5C208F}" destId="{19C4E375-DB13-49CD-ABAE-F777748EEFCF}" srcOrd="1" destOrd="0" presId="urn:microsoft.com/office/officeart/2008/layout/LinedList"/>
    <dgm:cxn modelId="{AC79FA89-D671-463E-BA5B-817F051CCEA1}" type="presParOf" srcId="{5EC1C14E-6B64-479D-85E2-76FF42EB0BE5}" destId="{6C5615F3-5C8C-4581-9FC8-DA32D3427DDD}" srcOrd="10" destOrd="0" presId="urn:microsoft.com/office/officeart/2008/layout/LinedList"/>
    <dgm:cxn modelId="{15960ACC-2EB9-4FB3-9191-E5031E571146}" type="presParOf" srcId="{5EC1C14E-6B64-479D-85E2-76FF42EB0BE5}" destId="{7A7A53E9-F85B-45B4-8196-839DFCA60D79}" srcOrd="11" destOrd="0" presId="urn:microsoft.com/office/officeart/2008/layout/LinedList"/>
    <dgm:cxn modelId="{41F5DB8A-3666-4652-A1A5-B19E605788FE}" type="presParOf" srcId="{7A7A53E9-F85B-45B4-8196-839DFCA60D79}" destId="{CF7D3E57-C136-4492-B719-7CC993767A5A}" srcOrd="0" destOrd="0" presId="urn:microsoft.com/office/officeart/2008/layout/LinedList"/>
    <dgm:cxn modelId="{5642D58A-2FD8-4919-8B98-6EFD0A613047}" type="presParOf" srcId="{7A7A53E9-F85B-45B4-8196-839DFCA60D79}" destId="{20692D1D-34CD-4287-B88E-19581525305B}" srcOrd="1" destOrd="0" presId="urn:microsoft.com/office/officeart/2008/layout/LinedList"/>
    <dgm:cxn modelId="{267BFF92-D5D2-4590-8049-6777B952AF3B}" type="presParOf" srcId="{5EC1C14E-6B64-479D-85E2-76FF42EB0BE5}" destId="{6FA5BE40-114C-4C83-BC47-ACA6C963E106}" srcOrd="12" destOrd="0" presId="urn:microsoft.com/office/officeart/2008/layout/LinedList"/>
    <dgm:cxn modelId="{5174A15D-1E7E-4C3E-A1A9-E951143ADB58}" type="presParOf" srcId="{5EC1C14E-6B64-479D-85E2-76FF42EB0BE5}" destId="{3B2DC6D3-6609-4D06-8EF6-F5AF73125F20}" srcOrd="13" destOrd="0" presId="urn:microsoft.com/office/officeart/2008/layout/LinedList"/>
    <dgm:cxn modelId="{6F6D55EF-A9AC-43CA-B2AD-8C3ADFE431A3}" type="presParOf" srcId="{3B2DC6D3-6609-4D06-8EF6-F5AF73125F20}" destId="{F1C0B2BB-9212-45DF-A5B8-80588B7D0BE9}" srcOrd="0" destOrd="0" presId="urn:microsoft.com/office/officeart/2008/layout/LinedList"/>
    <dgm:cxn modelId="{0DA17AC7-262F-4E92-B909-B8DA597CC700}" type="presParOf" srcId="{3B2DC6D3-6609-4D06-8EF6-F5AF73125F20}" destId="{702D108C-AC8D-4915-868D-45716E769117}" srcOrd="1" destOrd="0" presId="urn:microsoft.com/office/officeart/2008/layout/LinedList"/>
    <dgm:cxn modelId="{FFBA8037-386D-4A0A-82B2-94F32C31ECB6}" type="presParOf" srcId="{5EC1C14E-6B64-479D-85E2-76FF42EB0BE5}" destId="{8F7C9B8A-2C17-4AE1-ABE2-752D9C8C5C18}" srcOrd="14" destOrd="0" presId="urn:microsoft.com/office/officeart/2008/layout/LinedList"/>
    <dgm:cxn modelId="{375755CF-C1CD-480E-84F4-29164A8D493B}" type="presParOf" srcId="{5EC1C14E-6B64-479D-85E2-76FF42EB0BE5}" destId="{8B34BC1D-BEE8-4274-8489-2BB937B6BE06}" srcOrd="15" destOrd="0" presId="urn:microsoft.com/office/officeart/2008/layout/LinedList"/>
    <dgm:cxn modelId="{91AB6786-B563-420F-A9E5-F65261E822AF}" type="presParOf" srcId="{8B34BC1D-BEE8-4274-8489-2BB937B6BE06}" destId="{597DB90E-F487-4708-98BF-5B455E89E95F}" srcOrd="0" destOrd="0" presId="urn:microsoft.com/office/officeart/2008/layout/LinedList"/>
    <dgm:cxn modelId="{2DDC8C34-2774-43E2-9732-332767CC7A60}" type="presParOf" srcId="{8B34BC1D-BEE8-4274-8489-2BB937B6BE06}" destId="{CE657C73-0C64-4C23-9853-789B0FE6AB3B}" srcOrd="1" destOrd="0" presId="urn:microsoft.com/office/officeart/2008/layout/LinedList"/>
    <dgm:cxn modelId="{07D6BC68-2EB4-4E11-B2A1-6AA251EE70DF}" type="presParOf" srcId="{5EC1C14E-6B64-479D-85E2-76FF42EB0BE5}" destId="{D673810D-4792-42C4-860A-CEAA2A386F81}" srcOrd="16" destOrd="0" presId="urn:microsoft.com/office/officeart/2008/layout/LinedList"/>
    <dgm:cxn modelId="{4573D579-A2BC-4720-90C9-E5A30D37605C}" type="presParOf" srcId="{5EC1C14E-6B64-479D-85E2-76FF42EB0BE5}" destId="{99B93C81-68B8-467F-9DF6-B89A664D1066}" srcOrd="17" destOrd="0" presId="urn:microsoft.com/office/officeart/2008/layout/LinedList"/>
    <dgm:cxn modelId="{B7276CC3-E918-4421-B7FB-D2C6EA4EBD73}" type="presParOf" srcId="{99B93C81-68B8-467F-9DF6-B89A664D1066}" destId="{D962D04F-58A2-440A-8D22-9D458797C52B}" srcOrd="0" destOrd="0" presId="urn:microsoft.com/office/officeart/2008/layout/LinedList"/>
    <dgm:cxn modelId="{1CDE66F4-0AC3-4E22-B0DB-6E6576F6B544}" type="presParOf" srcId="{99B93C81-68B8-467F-9DF6-B89A664D1066}" destId="{E167AC4C-F2F8-4D0B-A621-762D5A68F32A}" srcOrd="1" destOrd="0" presId="urn:microsoft.com/office/officeart/2008/layout/LinedList"/>
    <dgm:cxn modelId="{A46378EB-53CF-46CA-A538-827073610248}" type="presParOf" srcId="{5EC1C14E-6B64-479D-85E2-76FF42EB0BE5}" destId="{B4D40F86-9E34-4799-8F8F-434A6A16B37A}" srcOrd="18" destOrd="0" presId="urn:microsoft.com/office/officeart/2008/layout/LinedList"/>
    <dgm:cxn modelId="{1AD839A7-3C1F-4720-8703-0A6FAE577873}" type="presParOf" srcId="{5EC1C14E-6B64-479D-85E2-76FF42EB0BE5}" destId="{5A5B4316-C8DD-426E-8284-57FB456AA75B}" srcOrd="19" destOrd="0" presId="urn:microsoft.com/office/officeart/2008/layout/LinedList"/>
    <dgm:cxn modelId="{EEB93DF3-DBF5-4D8F-9EE3-EAC78A9FFAFD}" type="presParOf" srcId="{5A5B4316-C8DD-426E-8284-57FB456AA75B}" destId="{9E7D14CA-B3F6-4D8C-979A-2C4671203E78}" srcOrd="0" destOrd="0" presId="urn:microsoft.com/office/officeart/2008/layout/LinedList"/>
    <dgm:cxn modelId="{44858826-6456-4AF2-9599-16B04FBDAF0A}" type="presParOf" srcId="{5A5B4316-C8DD-426E-8284-57FB456AA75B}" destId="{4180AC9C-27B2-4B95-B552-7B390C20BF7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36F76A6-FEFB-4666-BC29-87C1D07AF0F5}" type="doc">
      <dgm:prSet loTypeId="urn:microsoft.com/office/officeart/2005/8/layout/process4" loCatId="process" qsTypeId="urn:microsoft.com/office/officeart/2005/8/quickstyle/simple2" qsCatId="simple" csTypeId="urn:microsoft.com/office/officeart/2005/8/colors/accent1_2" csCatId="accent1"/>
      <dgm:spPr/>
      <dgm:t>
        <a:bodyPr/>
        <a:lstStyle/>
        <a:p>
          <a:endParaRPr lang="en-US"/>
        </a:p>
      </dgm:t>
    </dgm:pt>
    <dgm:pt modelId="{A915A5BE-19FA-4AA0-B2D0-66F2FA193F6A}">
      <dgm:prSet/>
      <dgm:spPr/>
      <dgm:t>
        <a:bodyPr/>
        <a:lstStyle/>
        <a:p>
          <a:r>
            <a:rPr lang="en-US"/>
            <a:t>Clinical interview of student</a:t>
          </a:r>
        </a:p>
      </dgm:t>
    </dgm:pt>
    <dgm:pt modelId="{A9984006-CF8B-4E26-958A-B741A3E1F0EA}" type="parTrans" cxnId="{A35C59C3-BA51-4CCD-B30B-5BB473F175DA}">
      <dgm:prSet/>
      <dgm:spPr/>
      <dgm:t>
        <a:bodyPr/>
        <a:lstStyle/>
        <a:p>
          <a:endParaRPr lang="en-US"/>
        </a:p>
      </dgm:t>
    </dgm:pt>
    <dgm:pt modelId="{497E72EF-2CEC-43F6-B8EA-6A5705D308F6}" type="sibTrans" cxnId="{A35C59C3-BA51-4CCD-B30B-5BB473F175DA}">
      <dgm:prSet/>
      <dgm:spPr/>
      <dgm:t>
        <a:bodyPr/>
        <a:lstStyle/>
        <a:p>
          <a:endParaRPr lang="en-US"/>
        </a:p>
      </dgm:t>
    </dgm:pt>
    <dgm:pt modelId="{58966B39-BAC6-4FEF-94BF-CBFA176DB900}">
      <dgm:prSet/>
      <dgm:spPr/>
      <dgm:t>
        <a:bodyPr/>
        <a:lstStyle/>
        <a:p>
          <a:r>
            <a:rPr lang="en-US"/>
            <a:t>Formal social-emotional assessments</a:t>
          </a:r>
        </a:p>
      </dgm:t>
    </dgm:pt>
    <dgm:pt modelId="{86564C08-C170-495B-BAF6-0F5B8C950C1B}" type="parTrans" cxnId="{8F0442E9-AAEE-40D4-B920-D08894CF3122}">
      <dgm:prSet/>
      <dgm:spPr/>
      <dgm:t>
        <a:bodyPr/>
        <a:lstStyle/>
        <a:p>
          <a:endParaRPr lang="en-US"/>
        </a:p>
      </dgm:t>
    </dgm:pt>
    <dgm:pt modelId="{D0FC093E-0C58-4656-9F70-7DBA941D53A3}" type="sibTrans" cxnId="{8F0442E9-AAEE-40D4-B920-D08894CF3122}">
      <dgm:prSet/>
      <dgm:spPr/>
      <dgm:t>
        <a:bodyPr/>
        <a:lstStyle/>
        <a:p>
          <a:endParaRPr lang="en-US"/>
        </a:p>
      </dgm:t>
    </dgm:pt>
    <dgm:pt modelId="{9DFE7582-0696-4E52-A7EB-C44D81EB548B}">
      <dgm:prSet/>
      <dgm:spPr/>
      <dgm:t>
        <a:bodyPr/>
        <a:lstStyle/>
        <a:p>
          <a:r>
            <a:rPr lang="en-US"/>
            <a:t>Student self-report</a:t>
          </a:r>
        </a:p>
      </dgm:t>
    </dgm:pt>
    <dgm:pt modelId="{660D906A-99C2-4505-BDF7-CA9E6AE5BDED}" type="parTrans" cxnId="{13441FFA-0A2B-48B8-807C-0C6D9FC1AB05}">
      <dgm:prSet/>
      <dgm:spPr/>
      <dgm:t>
        <a:bodyPr/>
        <a:lstStyle/>
        <a:p>
          <a:endParaRPr lang="en-US"/>
        </a:p>
      </dgm:t>
    </dgm:pt>
    <dgm:pt modelId="{AB441766-E5BD-441C-B0CF-B59E14039E67}" type="sibTrans" cxnId="{13441FFA-0A2B-48B8-807C-0C6D9FC1AB05}">
      <dgm:prSet/>
      <dgm:spPr/>
      <dgm:t>
        <a:bodyPr/>
        <a:lstStyle/>
        <a:p>
          <a:endParaRPr lang="en-US"/>
        </a:p>
      </dgm:t>
    </dgm:pt>
    <dgm:pt modelId="{6BBD1606-149B-4973-83AA-6C1030CBB8AD}" type="pres">
      <dgm:prSet presAssocID="{E36F76A6-FEFB-4666-BC29-87C1D07AF0F5}" presName="Name0" presStyleCnt="0">
        <dgm:presLayoutVars>
          <dgm:dir/>
          <dgm:animLvl val="lvl"/>
          <dgm:resizeHandles val="exact"/>
        </dgm:presLayoutVars>
      </dgm:prSet>
      <dgm:spPr/>
    </dgm:pt>
    <dgm:pt modelId="{CD421237-28D8-4361-AD88-666C95578FE8}" type="pres">
      <dgm:prSet presAssocID="{9DFE7582-0696-4E52-A7EB-C44D81EB548B}" presName="boxAndChildren" presStyleCnt="0"/>
      <dgm:spPr/>
    </dgm:pt>
    <dgm:pt modelId="{8206DD41-C2C8-4A7F-B6EB-952DEA129E64}" type="pres">
      <dgm:prSet presAssocID="{9DFE7582-0696-4E52-A7EB-C44D81EB548B}" presName="parentTextBox" presStyleLbl="node1" presStyleIdx="0" presStyleCnt="3"/>
      <dgm:spPr/>
    </dgm:pt>
    <dgm:pt modelId="{FAB0B20E-5925-4403-B786-F535453F6409}" type="pres">
      <dgm:prSet presAssocID="{D0FC093E-0C58-4656-9F70-7DBA941D53A3}" presName="sp" presStyleCnt="0"/>
      <dgm:spPr/>
    </dgm:pt>
    <dgm:pt modelId="{CD548881-C3B4-4D46-BD26-4263A905080D}" type="pres">
      <dgm:prSet presAssocID="{58966B39-BAC6-4FEF-94BF-CBFA176DB900}" presName="arrowAndChildren" presStyleCnt="0"/>
      <dgm:spPr/>
    </dgm:pt>
    <dgm:pt modelId="{7BDB21B0-55B9-4BB7-B4C0-2073FFE37A8E}" type="pres">
      <dgm:prSet presAssocID="{58966B39-BAC6-4FEF-94BF-CBFA176DB900}" presName="parentTextArrow" presStyleLbl="node1" presStyleIdx="1" presStyleCnt="3"/>
      <dgm:spPr/>
    </dgm:pt>
    <dgm:pt modelId="{4A3B3ADC-B287-4C75-B0CF-56A593B11F85}" type="pres">
      <dgm:prSet presAssocID="{497E72EF-2CEC-43F6-B8EA-6A5705D308F6}" presName="sp" presStyleCnt="0"/>
      <dgm:spPr/>
    </dgm:pt>
    <dgm:pt modelId="{1DF0835C-035F-43B0-B5E6-535298BEE629}" type="pres">
      <dgm:prSet presAssocID="{A915A5BE-19FA-4AA0-B2D0-66F2FA193F6A}" presName="arrowAndChildren" presStyleCnt="0"/>
      <dgm:spPr/>
    </dgm:pt>
    <dgm:pt modelId="{85140352-065C-4ADF-838C-2D017C5BE940}" type="pres">
      <dgm:prSet presAssocID="{A915A5BE-19FA-4AA0-B2D0-66F2FA193F6A}" presName="parentTextArrow" presStyleLbl="node1" presStyleIdx="2" presStyleCnt="3"/>
      <dgm:spPr/>
    </dgm:pt>
  </dgm:ptLst>
  <dgm:cxnLst>
    <dgm:cxn modelId="{CA23A804-A81A-408B-BD55-4D6531999D2C}" type="presOf" srcId="{58966B39-BAC6-4FEF-94BF-CBFA176DB900}" destId="{7BDB21B0-55B9-4BB7-B4C0-2073FFE37A8E}" srcOrd="0" destOrd="0" presId="urn:microsoft.com/office/officeart/2005/8/layout/process4"/>
    <dgm:cxn modelId="{4A1F280A-48CA-4FDB-9D52-838BC6B88D93}" type="presOf" srcId="{A915A5BE-19FA-4AA0-B2D0-66F2FA193F6A}" destId="{85140352-065C-4ADF-838C-2D017C5BE940}" srcOrd="0" destOrd="0" presId="urn:microsoft.com/office/officeart/2005/8/layout/process4"/>
    <dgm:cxn modelId="{AA039E31-0C16-40FC-812D-F7DCE6CE732A}" type="presOf" srcId="{E36F76A6-FEFB-4666-BC29-87C1D07AF0F5}" destId="{6BBD1606-149B-4973-83AA-6C1030CBB8AD}" srcOrd="0" destOrd="0" presId="urn:microsoft.com/office/officeart/2005/8/layout/process4"/>
    <dgm:cxn modelId="{0221AF5C-9412-4A1B-863D-E858B15175E1}" type="presOf" srcId="{9DFE7582-0696-4E52-A7EB-C44D81EB548B}" destId="{8206DD41-C2C8-4A7F-B6EB-952DEA129E64}" srcOrd="0" destOrd="0" presId="urn:microsoft.com/office/officeart/2005/8/layout/process4"/>
    <dgm:cxn modelId="{A35C59C3-BA51-4CCD-B30B-5BB473F175DA}" srcId="{E36F76A6-FEFB-4666-BC29-87C1D07AF0F5}" destId="{A915A5BE-19FA-4AA0-B2D0-66F2FA193F6A}" srcOrd="0" destOrd="0" parTransId="{A9984006-CF8B-4E26-958A-B741A3E1F0EA}" sibTransId="{497E72EF-2CEC-43F6-B8EA-6A5705D308F6}"/>
    <dgm:cxn modelId="{8F0442E9-AAEE-40D4-B920-D08894CF3122}" srcId="{E36F76A6-FEFB-4666-BC29-87C1D07AF0F5}" destId="{58966B39-BAC6-4FEF-94BF-CBFA176DB900}" srcOrd="1" destOrd="0" parTransId="{86564C08-C170-495B-BAF6-0F5B8C950C1B}" sibTransId="{D0FC093E-0C58-4656-9F70-7DBA941D53A3}"/>
    <dgm:cxn modelId="{13441FFA-0A2B-48B8-807C-0C6D9FC1AB05}" srcId="{E36F76A6-FEFB-4666-BC29-87C1D07AF0F5}" destId="{9DFE7582-0696-4E52-A7EB-C44D81EB548B}" srcOrd="2" destOrd="0" parTransId="{660D906A-99C2-4505-BDF7-CA9E6AE5BDED}" sibTransId="{AB441766-E5BD-441C-B0CF-B59E14039E67}"/>
    <dgm:cxn modelId="{9911EE9C-38DA-4843-9558-BC5B4D867F33}" type="presParOf" srcId="{6BBD1606-149B-4973-83AA-6C1030CBB8AD}" destId="{CD421237-28D8-4361-AD88-666C95578FE8}" srcOrd="0" destOrd="0" presId="urn:microsoft.com/office/officeart/2005/8/layout/process4"/>
    <dgm:cxn modelId="{E1973A6B-E9DB-446C-9ABD-87EC213D8E7F}" type="presParOf" srcId="{CD421237-28D8-4361-AD88-666C95578FE8}" destId="{8206DD41-C2C8-4A7F-B6EB-952DEA129E64}" srcOrd="0" destOrd="0" presId="urn:microsoft.com/office/officeart/2005/8/layout/process4"/>
    <dgm:cxn modelId="{2969C36E-B859-4235-9731-7E38DA148EF7}" type="presParOf" srcId="{6BBD1606-149B-4973-83AA-6C1030CBB8AD}" destId="{FAB0B20E-5925-4403-B786-F535453F6409}" srcOrd="1" destOrd="0" presId="urn:microsoft.com/office/officeart/2005/8/layout/process4"/>
    <dgm:cxn modelId="{5DD07594-AFF1-41CB-A785-572043DE6FE2}" type="presParOf" srcId="{6BBD1606-149B-4973-83AA-6C1030CBB8AD}" destId="{CD548881-C3B4-4D46-BD26-4263A905080D}" srcOrd="2" destOrd="0" presId="urn:microsoft.com/office/officeart/2005/8/layout/process4"/>
    <dgm:cxn modelId="{8DA047E2-CD48-4B01-965A-60C61B4B66F8}" type="presParOf" srcId="{CD548881-C3B4-4D46-BD26-4263A905080D}" destId="{7BDB21B0-55B9-4BB7-B4C0-2073FFE37A8E}" srcOrd="0" destOrd="0" presId="urn:microsoft.com/office/officeart/2005/8/layout/process4"/>
    <dgm:cxn modelId="{F33FB018-D905-4B28-A7DC-5A79F6C7CC4B}" type="presParOf" srcId="{6BBD1606-149B-4973-83AA-6C1030CBB8AD}" destId="{4A3B3ADC-B287-4C75-B0CF-56A593B11F85}" srcOrd="3" destOrd="0" presId="urn:microsoft.com/office/officeart/2005/8/layout/process4"/>
    <dgm:cxn modelId="{ACDA84F4-4E9D-4A67-9837-665554743B6C}" type="presParOf" srcId="{6BBD1606-149B-4973-83AA-6C1030CBB8AD}" destId="{1DF0835C-035F-43B0-B5E6-535298BEE629}" srcOrd="4" destOrd="0" presId="urn:microsoft.com/office/officeart/2005/8/layout/process4"/>
    <dgm:cxn modelId="{BDBDB888-B9DA-4859-88D3-7C48AF58F172}" type="presParOf" srcId="{1DF0835C-035F-43B0-B5E6-535298BEE629}" destId="{85140352-065C-4ADF-838C-2D017C5BE940}"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23F2F3A-04C6-4A7D-9B05-EC306BD6E3FA}"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C3D1FA1E-0051-48B7-B0F1-FDB9FA2B481B}">
      <dgm:prSet/>
      <dgm:spPr/>
      <dgm:t>
        <a:bodyPr/>
        <a:lstStyle/>
        <a:p>
          <a:r>
            <a:rPr lang="en-US" dirty="0"/>
            <a:t>Standardized report (e.g., rating scale, inventory, etc.) by teacher, parent, and/or other observers</a:t>
          </a:r>
        </a:p>
      </dgm:t>
    </dgm:pt>
    <dgm:pt modelId="{6CC33683-CE50-472B-9ED7-762CA6AE6ED7}" type="parTrans" cxnId="{EBC5C2CE-EABB-4229-8409-47976DB81385}">
      <dgm:prSet/>
      <dgm:spPr/>
      <dgm:t>
        <a:bodyPr/>
        <a:lstStyle/>
        <a:p>
          <a:endParaRPr lang="en-US"/>
        </a:p>
      </dgm:t>
    </dgm:pt>
    <dgm:pt modelId="{4A2EB8D9-467D-4D34-B79B-E1F353D658CB}" type="sibTrans" cxnId="{EBC5C2CE-EABB-4229-8409-47976DB81385}">
      <dgm:prSet/>
      <dgm:spPr/>
      <dgm:t>
        <a:bodyPr/>
        <a:lstStyle/>
        <a:p>
          <a:endParaRPr lang="en-US"/>
        </a:p>
      </dgm:t>
    </dgm:pt>
    <dgm:pt modelId="{FDF065B1-1904-45C4-90ED-8C177F4FC552}">
      <dgm:prSet/>
      <dgm:spPr/>
      <dgm:t>
        <a:bodyPr/>
        <a:lstStyle/>
        <a:p>
          <a:r>
            <a:rPr lang="en-US"/>
            <a:t>Structured direct observations in structured and unstructured environments (include the date, name, and title of the observer)</a:t>
          </a:r>
        </a:p>
      </dgm:t>
    </dgm:pt>
    <dgm:pt modelId="{8AFF5ACE-1284-422F-BAEC-E042098626CB}" type="parTrans" cxnId="{A39F2F2B-1A93-44E3-A9C0-A05235390D63}">
      <dgm:prSet/>
      <dgm:spPr/>
      <dgm:t>
        <a:bodyPr/>
        <a:lstStyle/>
        <a:p>
          <a:endParaRPr lang="en-US"/>
        </a:p>
      </dgm:t>
    </dgm:pt>
    <dgm:pt modelId="{39D6891F-6480-4A60-9E1D-EB911266CA8C}" type="sibTrans" cxnId="{A39F2F2B-1A93-44E3-A9C0-A05235390D63}">
      <dgm:prSet/>
      <dgm:spPr/>
      <dgm:t>
        <a:bodyPr/>
        <a:lstStyle/>
        <a:p>
          <a:endParaRPr lang="en-US"/>
        </a:p>
      </dgm:t>
    </dgm:pt>
    <dgm:pt modelId="{AC4D33B9-A879-492A-B9EC-3BF55EF93BDC}">
      <dgm:prSet/>
      <dgm:spPr/>
      <dgm:t>
        <a:bodyPr/>
        <a:lstStyle/>
        <a:p>
          <a:r>
            <a:rPr lang="en-US"/>
            <a:t>Documentation of observable target behavior and its function</a:t>
          </a:r>
        </a:p>
      </dgm:t>
    </dgm:pt>
    <dgm:pt modelId="{C6231FDB-F352-414E-B16A-C5378F10CE1A}" type="parTrans" cxnId="{C1582FF9-C458-4EF3-BD40-19F5EE704B41}">
      <dgm:prSet/>
      <dgm:spPr/>
      <dgm:t>
        <a:bodyPr/>
        <a:lstStyle/>
        <a:p>
          <a:endParaRPr lang="en-US"/>
        </a:p>
      </dgm:t>
    </dgm:pt>
    <dgm:pt modelId="{F9B978E6-6F27-4CD0-AC30-B0DAE8101F74}" type="sibTrans" cxnId="{C1582FF9-C458-4EF3-BD40-19F5EE704B41}">
      <dgm:prSet/>
      <dgm:spPr/>
      <dgm:t>
        <a:bodyPr/>
        <a:lstStyle/>
        <a:p>
          <a:endParaRPr lang="en-US"/>
        </a:p>
      </dgm:t>
    </dgm:pt>
    <dgm:pt modelId="{AC8BE7CB-C3BA-47F8-82D6-9702A1426FF6}">
      <dgm:prSet/>
      <dgm:spPr/>
      <dgm:t>
        <a:bodyPr/>
        <a:lstStyle/>
        <a:p>
          <a:r>
            <a:rPr lang="en-US"/>
            <a:t>Documentation of specific behavior incidents (e.g., discipline reports)</a:t>
          </a:r>
        </a:p>
      </dgm:t>
    </dgm:pt>
    <dgm:pt modelId="{89F44F5D-9DC5-4DB9-A723-E03041CCCFAB}" type="parTrans" cxnId="{5FBA7268-AA68-4BA2-8D2D-8AC08C74777D}">
      <dgm:prSet/>
      <dgm:spPr/>
      <dgm:t>
        <a:bodyPr/>
        <a:lstStyle/>
        <a:p>
          <a:endParaRPr lang="en-US"/>
        </a:p>
      </dgm:t>
    </dgm:pt>
    <dgm:pt modelId="{08BC6998-9374-486E-BF60-4DE657C52356}" type="sibTrans" cxnId="{5FBA7268-AA68-4BA2-8D2D-8AC08C74777D}">
      <dgm:prSet/>
      <dgm:spPr/>
      <dgm:t>
        <a:bodyPr/>
        <a:lstStyle/>
        <a:p>
          <a:endParaRPr lang="en-US"/>
        </a:p>
      </dgm:t>
    </dgm:pt>
    <dgm:pt modelId="{28AC2851-E6A0-4265-8EA4-1E932381ACE7}" type="pres">
      <dgm:prSet presAssocID="{823F2F3A-04C6-4A7D-9B05-EC306BD6E3FA}" presName="root" presStyleCnt="0">
        <dgm:presLayoutVars>
          <dgm:dir/>
          <dgm:resizeHandles val="exact"/>
        </dgm:presLayoutVars>
      </dgm:prSet>
      <dgm:spPr/>
    </dgm:pt>
    <dgm:pt modelId="{40ED43EB-0DB6-44BC-8631-E7368E0F31F9}" type="pres">
      <dgm:prSet presAssocID="{823F2F3A-04C6-4A7D-9B05-EC306BD6E3FA}" presName="container" presStyleCnt="0">
        <dgm:presLayoutVars>
          <dgm:dir/>
          <dgm:resizeHandles val="exact"/>
        </dgm:presLayoutVars>
      </dgm:prSet>
      <dgm:spPr/>
    </dgm:pt>
    <dgm:pt modelId="{EF4BA4FF-9F57-43B1-BA30-F4B1D9BA5C83}" type="pres">
      <dgm:prSet presAssocID="{C3D1FA1E-0051-48B7-B0F1-FDB9FA2B481B}" presName="compNode" presStyleCnt="0"/>
      <dgm:spPr/>
    </dgm:pt>
    <dgm:pt modelId="{B52FD17B-32F4-4128-96A1-80641010FFD4}" type="pres">
      <dgm:prSet presAssocID="{C3D1FA1E-0051-48B7-B0F1-FDB9FA2B481B}" presName="iconBgRect" presStyleLbl="bgShp" presStyleIdx="0" presStyleCnt="4"/>
      <dgm:spPr/>
    </dgm:pt>
    <dgm:pt modelId="{8F4AAB67-1459-4692-A6B0-BA14853C21AB}" type="pres">
      <dgm:prSet presAssocID="{C3D1FA1E-0051-48B7-B0F1-FDB9FA2B481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5BBEBCED-8EBA-4F01-A1BF-C8AE42DC10A6}" type="pres">
      <dgm:prSet presAssocID="{C3D1FA1E-0051-48B7-B0F1-FDB9FA2B481B}" presName="spaceRect" presStyleCnt="0"/>
      <dgm:spPr/>
    </dgm:pt>
    <dgm:pt modelId="{93C6FB2E-2E4A-4A20-AABC-09E3D1B7AC34}" type="pres">
      <dgm:prSet presAssocID="{C3D1FA1E-0051-48B7-B0F1-FDB9FA2B481B}" presName="textRect" presStyleLbl="revTx" presStyleIdx="0" presStyleCnt="4">
        <dgm:presLayoutVars>
          <dgm:chMax val="1"/>
          <dgm:chPref val="1"/>
        </dgm:presLayoutVars>
      </dgm:prSet>
      <dgm:spPr/>
    </dgm:pt>
    <dgm:pt modelId="{D7198ABF-5E27-48F8-8266-C5C271101D2E}" type="pres">
      <dgm:prSet presAssocID="{4A2EB8D9-467D-4D34-B79B-E1F353D658CB}" presName="sibTrans" presStyleLbl="sibTrans2D1" presStyleIdx="0" presStyleCnt="0"/>
      <dgm:spPr/>
    </dgm:pt>
    <dgm:pt modelId="{DD7EF79F-D461-4A48-B734-257283BB19E8}" type="pres">
      <dgm:prSet presAssocID="{FDF065B1-1904-45C4-90ED-8C177F4FC552}" presName="compNode" presStyleCnt="0"/>
      <dgm:spPr/>
    </dgm:pt>
    <dgm:pt modelId="{90442D42-D960-4270-BC56-07037F12CF87}" type="pres">
      <dgm:prSet presAssocID="{FDF065B1-1904-45C4-90ED-8C177F4FC552}" presName="iconBgRect" presStyleLbl="bgShp" presStyleIdx="1" presStyleCnt="4"/>
      <dgm:spPr/>
    </dgm:pt>
    <dgm:pt modelId="{C24E3422-D685-4388-A20F-43015AE37251}" type="pres">
      <dgm:prSet presAssocID="{FDF065B1-1904-45C4-90ED-8C177F4FC55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C9594BCD-50CE-49B5-B2AC-2D0426C594C6}" type="pres">
      <dgm:prSet presAssocID="{FDF065B1-1904-45C4-90ED-8C177F4FC552}" presName="spaceRect" presStyleCnt="0"/>
      <dgm:spPr/>
    </dgm:pt>
    <dgm:pt modelId="{1A0C6480-169C-4E63-891D-CB7737055226}" type="pres">
      <dgm:prSet presAssocID="{FDF065B1-1904-45C4-90ED-8C177F4FC552}" presName="textRect" presStyleLbl="revTx" presStyleIdx="1" presStyleCnt="4">
        <dgm:presLayoutVars>
          <dgm:chMax val="1"/>
          <dgm:chPref val="1"/>
        </dgm:presLayoutVars>
      </dgm:prSet>
      <dgm:spPr/>
    </dgm:pt>
    <dgm:pt modelId="{B78AF38E-42A7-436D-8770-772C83774E6F}" type="pres">
      <dgm:prSet presAssocID="{39D6891F-6480-4A60-9E1D-EB911266CA8C}" presName="sibTrans" presStyleLbl="sibTrans2D1" presStyleIdx="0" presStyleCnt="0"/>
      <dgm:spPr/>
    </dgm:pt>
    <dgm:pt modelId="{8EE880B1-FBF4-4208-B8A7-C2D58F671809}" type="pres">
      <dgm:prSet presAssocID="{AC4D33B9-A879-492A-B9EC-3BF55EF93BDC}" presName="compNode" presStyleCnt="0"/>
      <dgm:spPr/>
    </dgm:pt>
    <dgm:pt modelId="{685C5815-3B32-4A76-BC1F-CD3101C702B0}" type="pres">
      <dgm:prSet presAssocID="{AC4D33B9-A879-492A-B9EC-3BF55EF93BDC}" presName="iconBgRect" presStyleLbl="bgShp" presStyleIdx="2" presStyleCnt="4"/>
      <dgm:spPr/>
    </dgm:pt>
    <dgm:pt modelId="{1000022B-356A-4C2C-A6D4-451A2F1C5184}" type="pres">
      <dgm:prSet presAssocID="{AC4D33B9-A879-492A-B9EC-3BF55EF93BD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C10E8A77-9B97-4594-AAD4-FC0F48C8558E}" type="pres">
      <dgm:prSet presAssocID="{AC4D33B9-A879-492A-B9EC-3BF55EF93BDC}" presName="spaceRect" presStyleCnt="0"/>
      <dgm:spPr/>
    </dgm:pt>
    <dgm:pt modelId="{3B7BAB0E-D6B1-4163-A526-3D5F1619CC4C}" type="pres">
      <dgm:prSet presAssocID="{AC4D33B9-A879-492A-B9EC-3BF55EF93BDC}" presName="textRect" presStyleLbl="revTx" presStyleIdx="2" presStyleCnt="4">
        <dgm:presLayoutVars>
          <dgm:chMax val="1"/>
          <dgm:chPref val="1"/>
        </dgm:presLayoutVars>
      </dgm:prSet>
      <dgm:spPr/>
    </dgm:pt>
    <dgm:pt modelId="{F779BB7C-6EA3-4DA9-982E-FBAF29FAB9FD}" type="pres">
      <dgm:prSet presAssocID="{F9B978E6-6F27-4CD0-AC30-B0DAE8101F74}" presName="sibTrans" presStyleLbl="sibTrans2D1" presStyleIdx="0" presStyleCnt="0"/>
      <dgm:spPr/>
    </dgm:pt>
    <dgm:pt modelId="{90D628C3-D77E-4354-9279-F33A439C99BC}" type="pres">
      <dgm:prSet presAssocID="{AC8BE7CB-C3BA-47F8-82D6-9702A1426FF6}" presName="compNode" presStyleCnt="0"/>
      <dgm:spPr/>
    </dgm:pt>
    <dgm:pt modelId="{77CA0B26-033D-42FF-B85B-5F5F910C6570}" type="pres">
      <dgm:prSet presAssocID="{AC8BE7CB-C3BA-47F8-82D6-9702A1426FF6}" presName="iconBgRect" presStyleLbl="bgShp" presStyleIdx="3" presStyleCnt="4"/>
      <dgm:spPr/>
    </dgm:pt>
    <dgm:pt modelId="{75505006-1154-49F5-AF03-E1ACBB4B93AA}" type="pres">
      <dgm:prSet presAssocID="{AC8BE7CB-C3BA-47F8-82D6-9702A1426FF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rritant"/>
        </a:ext>
      </dgm:extLst>
    </dgm:pt>
    <dgm:pt modelId="{BA472AA9-6739-4845-87E0-CA13DDA0CE9F}" type="pres">
      <dgm:prSet presAssocID="{AC8BE7CB-C3BA-47F8-82D6-9702A1426FF6}" presName="spaceRect" presStyleCnt="0"/>
      <dgm:spPr/>
    </dgm:pt>
    <dgm:pt modelId="{FA807A25-B643-4859-B0BB-AF3B731C4AF1}" type="pres">
      <dgm:prSet presAssocID="{AC8BE7CB-C3BA-47F8-82D6-9702A1426FF6}" presName="textRect" presStyleLbl="revTx" presStyleIdx="3" presStyleCnt="4">
        <dgm:presLayoutVars>
          <dgm:chMax val="1"/>
          <dgm:chPref val="1"/>
        </dgm:presLayoutVars>
      </dgm:prSet>
      <dgm:spPr/>
    </dgm:pt>
  </dgm:ptLst>
  <dgm:cxnLst>
    <dgm:cxn modelId="{A39F2F2B-1A93-44E3-A9C0-A05235390D63}" srcId="{823F2F3A-04C6-4A7D-9B05-EC306BD6E3FA}" destId="{FDF065B1-1904-45C4-90ED-8C177F4FC552}" srcOrd="1" destOrd="0" parTransId="{8AFF5ACE-1284-422F-BAEC-E042098626CB}" sibTransId="{39D6891F-6480-4A60-9E1D-EB911266CA8C}"/>
    <dgm:cxn modelId="{33C4383C-7102-4231-98FD-ACEFBE34F63F}" type="presOf" srcId="{C3D1FA1E-0051-48B7-B0F1-FDB9FA2B481B}" destId="{93C6FB2E-2E4A-4A20-AABC-09E3D1B7AC34}" srcOrd="0" destOrd="0" presId="urn:microsoft.com/office/officeart/2018/2/layout/IconCircleList"/>
    <dgm:cxn modelId="{B2457A5E-F7C1-4B20-A45A-E0222E923525}" type="presOf" srcId="{AC4D33B9-A879-492A-B9EC-3BF55EF93BDC}" destId="{3B7BAB0E-D6B1-4163-A526-3D5F1619CC4C}" srcOrd="0" destOrd="0" presId="urn:microsoft.com/office/officeart/2018/2/layout/IconCircleList"/>
    <dgm:cxn modelId="{EBC7A963-82BF-4CA8-967A-F0CA19C186C9}" type="presOf" srcId="{823F2F3A-04C6-4A7D-9B05-EC306BD6E3FA}" destId="{28AC2851-E6A0-4265-8EA4-1E932381ACE7}" srcOrd="0" destOrd="0" presId="urn:microsoft.com/office/officeart/2018/2/layout/IconCircleList"/>
    <dgm:cxn modelId="{D6F23845-64EC-48E3-82A7-515A52C072A1}" type="presOf" srcId="{39D6891F-6480-4A60-9E1D-EB911266CA8C}" destId="{B78AF38E-42A7-436D-8770-772C83774E6F}" srcOrd="0" destOrd="0" presId="urn:microsoft.com/office/officeart/2018/2/layout/IconCircleList"/>
    <dgm:cxn modelId="{5FBA7268-AA68-4BA2-8D2D-8AC08C74777D}" srcId="{823F2F3A-04C6-4A7D-9B05-EC306BD6E3FA}" destId="{AC8BE7CB-C3BA-47F8-82D6-9702A1426FF6}" srcOrd="3" destOrd="0" parTransId="{89F44F5D-9DC5-4DB9-A723-E03041CCCFAB}" sibTransId="{08BC6998-9374-486E-BF60-4DE657C52356}"/>
    <dgm:cxn modelId="{88E5C04A-BADB-4CDF-B8AE-DEED87570234}" type="presOf" srcId="{FDF065B1-1904-45C4-90ED-8C177F4FC552}" destId="{1A0C6480-169C-4E63-891D-CB7737055226}" srcOrd="0" destOrd="0" presId="urn:microsoft.com/office/officeart/2018/2/layout/IconCircleList"/>
    <dgm:cxn modelId="{40BF4A73-C8F9-4B2A-93E9-58CB1ED26536}" type="presOf" srcId="{AC8BE7CB-C3BA-47F8-82D6-9702A1426FF6}" destId="{FA807A25-B643-4859-B0BB-AF3B731C4AF1}" srcOrd="0" destOrd="0" presId="urn:microsoft.com/office/officeart/2018/2/layout/IconCircleList"/>
    <dgm:cxn modelId="{EBC5C2CE-EABB-4229-8409-47976DB81385}" srcId="{823F2F3A-04C6-4A7D-9B05-EC306BD6E3FA}" destId="{C3D1FA1E-0051-48B7-B0F1-FDB9FA2B481B}" srcOrd="0" destOrd="0" parTransId="{6CC33683-CE50-472B-9ED7-762CA6AE6ED7}" sibTransId="{4A2EB8D9-467D-4D34-B79B-E1F353D658CB}"/>
    <dgm:cxn modelId="{A974DBD5-158F-4B87-803C-9BD85FBF4D48}" type="presOf" srcId="{4A2EB8D9-467D-4D34-B79B-E1F353D658CB}" destId="{D7198ABF-5E27-48F8-8266-C5C271101D2E}" srcOrd="0" destOrd="0" presId="urn:microsoft.com/office/officeart/2018/2/layout/IconCircleList"/>
    <dgm:cxn modelId="{C1582FF9-C458-4EF3-BD40-19F5EE704B41}" srcId="{823F2F3A-04C6-4A7D-9B05-EC306BD6E3FA}" destId="{AC4D33B9-A879-492A-B9EC-3BF55EF93BDC}" srcOrd="2" destOrd="0" parTransId="{C6231FDB-F352-414E-B16A-C5378F10CE1A}" sibTransId="{F9B978E6-6F27-4CD0-AC30-B0DAE8101F74}"/>
    <dgm:cxn modelId="{BD88C0FB-EAA0-4463-B948-A7FA13477661}" type="presOf" srcId="{F9B978E6-6F27-4CD0-AC30-B0DAE8101F74}" destId="{F779BB7C-6EA3-4DA9-982E-FBAF29FAB9FD}" srcOrd="0" destOrd="0" presId="urn:microsoft.com/office/officeart/2018/2/layout/IconCircleList"/>
    <dgm:cxn modelId="{0B0E70DE-9C0D-4977-BB79-48AF7865A03C}" type="presParOf" srcId="{28AC2851-E6A0-4265-8EA4-1E932381ACE7}" destId="{40ED43EB-0DB6-44BC-8631-E7368E0F31F9}" srcOrd="0" destOrd="0" presId="urn:microsoft.com/office/officeart/2018/2/layout/IconCircleList"/>
    <dgm:cxn modelId="{B7E8A41C-F0F6-4B30-ADA9-379FCC208CC6}" type="presParOf" srcId="{40ED43EB-0DB6-44BC-8631-E7368E0F31F9}" destId="{EF4BA4FF-9F57-43B1-BA30-F4B1D9BA5C83}" srcOrd="0" destOrd="0" presId="urn:microsoft.com/office/officeart/2018/2/layout/IconCircleList"/>
    <dgm:cxn modelId="{38DB84D8-C6FF-4628-A185-A125ECC10087}" type="presParOf" srcId="{EF4BA4FF-9F57-43B1-BA30-F4B1D9BA5C83}" destId="{B52FD17B-32F4-4128-96A1-80641010FFD4}" srcOrd="0" destOrd="0" presId="urn:microsoft.com/office/officeart/2018/2/layout/IconCircleList"/>
    <dgm:cxn modelId="{BE8E8E9F-A290-4A74-8270-473183AE386C}" type="presParOf" srcId="{EF4BA4FF-9F57-43B1-BA30-F4B1D9BA5C83}" destId="{8F4AAB67-1459-4692-A6B0-BA14853C21AB}" srcOrd="1" destOrd="0" presId="urn:microsoft.com/office/officeart/2018/2/layout/IconCircleList"/>
    <dgm:cxn modelId="{4E709BBB-94F9-4E6B-85F8-DC735884DE20}" type="presParOf" srcId="{EF4BA4FF-9F57-43B1-BA30-F4B1D9BA5C83}" destId="{5BBEBCED-8EBA-4F01-A1BF-C8AE42DC10A6}" srcOrd="2" destOrd="0" presId="urn:microsoft.com/office/officeart/2018/2/layout/IconCircleList"/>
    <dgm:cxn modelId="{8045CA1A-3E55-4286-BFBE-4EC4DCA0B698}" type="presParOf" srcId="{EF4BA4FF-9F57-43B1-BA30-F4B1D9BA5C83}" destId="{93C6FB2E-2E4A-4A20-AABC-09E3D1B7AC34}" srcOrd="3" destOrd="0" presId="urn:microsoft.com/office/officeart/2018/2/layout/IconCircleList"/>
    <dgm:cxn modelId="{153D035D-20B0-449A-A2D1-D269BFAA7722}" type="presParOf" srcId="{40ED43EB-0DB6-44BC-8631-E7368E0F31F9}" destId="{D7198ABF-5E27-48F8-8266-C5C271101D2E}" srcOrd="1" destOrd="0" presId="urn:microsoft.com/office/officeart/2018/2/layout/IconCircleList"/>
    <dgm:cxn modelId="{E21AD11E-3669-4F50-AD53-809777074E68}" type="presParOf" srcId="{40ED43EB-0DB6-44BC-8631-E7368E0F31F9}" destId="{DD7EF79F-D461-4A48-B734-257283BB19E8}" srcOrd="2" destOrd="0" presId="urn:microsoft.com/office/officeart/2018/2/layout/IconCircleList"/>
    <dgm:cxn modelId="{F6D1F618-2558-416D-A89A-8EABB06D5DFD}" type="presParOf" srcId="{DD7EF79F-D461-4A48-B734-257283BB19E8}" destId="{90442D42-D960-4270-BC56-07037F12CF87}" srcOrd="0" destOrd="0" presId="urn:microsoft.com/office/officeart/2018/2/layout/IconCircleList"/>
    <dgm:cxn modelId="{283C5B5D-FE1E-4B46-A0C6-9D5FBD77F050}" type="presParOf" srcId="{DD7EF79F-D461-4A48-B734-257283BB19E8}" destId="{C24E3422-D685-4388-A20F-43015AE37251}" srcOrd="1" destOrd="0" presId="urn:microsoft.com/office/officeart/2018/2/layout/IconCircleList"/>
    <dgm:cxn modelId="{7889092B-1080-47F4-821D-514D9D9E178E}" type="presParOf" srcId="{DD7EF79F-D461-4A48-B734-257283BB19E8}" destId="{C9594BCD-50CE-49B5-B2AC-2D0426C594C6}" srcOrd="2" destOrd="0" presId="urn:microsoft.com/office/officeart/2018/2/layout/IconCircleList"/>
    <dgm:cxn modelId="{1D97781F-A379-4317-A158-71A9748FC3F1}" type="presParOf" srcId="{DD7EF79F-D461-4A48-B734-257283BB19E8}" destId="{1A0C6480-169C-4E63-891D-CB7737055226}" srcOrd="3" destOrd="0" presId="urn:microsoft.com/office/officeart/2018/2/layout/IconCircleList"/>
    <dgm:cxn modelId="{CDA65847-F720-4E8C-95E6-743C802B89F7}" type="presParOf" srcId="{40ED43EB-0DB6-44BC-8631-E7368E0F31F9}" destId="{B78AF38E-42A7-436D-8770-772C83774E6F}" srcOrd="3" destOrd="0" presId="urn:microsoft.com/office/officeart/2018/2/layout/IconCircleList"/>
    <dgm:cxn modelId="{AFA9CBDB-5A0D-4DA7-89B2-6E3497688E56}" type="presParOf" srcId="{40ED43EB-0DB6-44BC-8631-E7368E0F31F9}" destId="{8EE880B1-FBF4-4208-B8A7-C2D58F671809}" srcOrd="4" destOrd="0" presId="urn:microsoft.com/office/officeart/2018/2/layout/IconCircleList"/>
    <dgm:cxn modelId="{DD9355EB-FF11-40AC-91C1-4EAC8300BE25}" type="presParOf" srcId="{8EE880B1-FBF4-4208-B8A7-C2D58F671809}" destId="{685C5815-3B32-4A76-BC1F-CD3101C702B0}" srcOrd="0" destOrd="0" presId="urn:microsoft.com/office/officeart/2018/2/layout/IconCircleList"/>
    <dgm:cxn modelId="{50FFEA78-0A6E-45CF-B6FA-E0FBA59388F7}" type="presParOf" srcId="{8EE880B1-FBF4-4208-B8A7-C2D58F671809}" destId="{1000022B-356A-4C2C-A6D4-451A2F1C5184}" srcOrd="1" destOrd="0" presId="urn:microsoft.com/office/officeart/2018/2/layout/IconCircleList"/>
    <dgm:cxn modelId="{FDC13CBF-093A-4D8A-B46A-4A7BDC2AA211}" type="presParOf" srcId="{8EE880B1-FBF4-4208-B8A7-C2D58F671809}" destId="{C10E8A77-9B97-4594-AAD4-FC0F48C8558E}" srcOrd="2" destOrd="0" presId="urn:microsoft.com/office/officeart/2018/2/layout/IconCircleList"/>
    <dgm:cxn modelId="{5F8AE1CB-588E-4521-9ED5-690B0AA70AC9}" type="presParOf" srcId="{8EE880B1-FBF4-4208-B8A7-C2D58F671809}" destId="{3B7BAB0E-D6B1-4163-A526-3D5F1619CC4C}" srcOrd="3" destOrd="0" presId="urn:microsoft.com/office/officeart/2018/2/layout/IconCircleList"/>
    <dgm:cxn modelId="{EDFFE511-BC94-49D9-B2AD-97756BAFE538}" type="presParOf" srcId="{40ED43EB-0DB6-44BC-8631-E7368E0F31F9}" destId="{F779BB7C-6EA3-4DA9-982E-FBAF29FAB9FD}" srcOrd="5" destOrd="0" presId="urn:microsoft.com/office/officeart/2018/2/layout/IconCircleList"/>
    <dgm:cxn modelId="{3B92CB04-D2D8-4A12-BDF4-F4CB582F11A5}" type="presParOf" srcId="{40ED43EB-0DB6-44BC-8631-E7368E0F31F9}" destId="{90D628C3-D77E-4354-9279-F33A439C99BC}" srcOrd="6" destOrd="0" presId="urn:microsoft.com/office/officeart/2018/2/layout/IconCircleList"/>
    <dgm:cxn modelId="{A11B01EF-49A3-4E66-A8DC-5D9AD44D1484}" type="presParOf" srcId="{90D628C3-D77E-4354-9279-F33A439C99BC}" destId="{77CA0B26-033D-42FF-B85B-5F5F910C6570}" srcOrd="0" destOrd="0" presId="urn:microsoft.com/office/officeart/2018/2/layout/IconCircleList"/>
    <dgm:cxn modelId="{9AEC4128-D75C-42E1-8CCA-9E12AA2F150E}" type="presParOf" srcId="{90D628C3-D77E-4354-9279-F33A439C99BC}" destId="{75505006-1154-49F5-AF03-E1ACBB4B93AA}" srcOrd="1" destOrd="0" presId="urn:microsoft.com/office/officeart/2018/2/layout/IconCircleList"/>
    <dgm:cxn modelId="{4349FC85-A316-4DAD-BEDC-0028986B5E57}" type="presParOf" srcId="{90D628C3-D77E-4354-9279-F33A439C99BC}" destId="{BA472AA9-6739-4845-87E0-CA13DDA0CE9F}" srcOrd="2" destOrd="0" presId="urn:microsoft.com/office/officeart/2018/2/layout/IconCircleList"/>
    <dgm:cxn modelId="{4C772E3E-76F1-403A-9693-DF4A41D58F3D}" type="presParOf" srcId="{90D628C3-D77E-4354-9279-F33A439C99BC}" destId="{FA807A25-B643-4859-B0BB-AF3B731C4AF1}"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B863D6E-6AD6-4FC8-AE96-F9AA11B45286}"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21280AA3-35FE-4627-94A4-9C2CD5EC3280}">
      <dgm:prSet/>
      <dgm:spPr/>
      <dgm:t>
        <a:bodyPr/>
        <a:lstStyle/>
        <a:p>
          <a:r>
            <a:rPr lang="en-US"/>
            <a:t>Family background</a:t>
          </a:r>
        </a:p>
      </dgm:t>
    </dgm:pt>
    <dgm:pt modelId="{763B25C4-38AC-48EC-B42B-75FE4FF386BE}" type="parTrans" cxnId="{16A98E9C-48DF-4D2B-B816-07DC07C1212E}">
      <dgm:prSet/>
      <dgm:spPr/>
      <dgm:t>
        <a:bodyPr/>
        <a:lstStyle/>
        <a:p>
          <a:endParaRPr lang="en-US"/>
        </a:p>
      </dgm:t>
    </dgm:pt>
    <dgm:pt modelId="{325D1CDD-C5D9-4F20-B703-AABD314082CC}" type="sibTrans" cxnId="{16A98E9C-48DF-4D2B-B816-07DC07C1212E}">
      <dgm:prSet/>
      <dgm:spPr/>
      <dgm:t>
        <a:bodyPr/>
        <a:lstStyle/>
        <a:p>
          <a:endParaRPr lang="en-US"/>
        </a:p>
      </dgm:t>
    </dgm:pt>
    <dgm:pt modelId="{A7EDF0D8-1D26-4F47-984A-7D678B000FD2}">
      <dgm:prSet/>
      <dgm:spPr/>
      <dgm:t>
        <a:bodyPr/>
        <a:lstStyle/>
        <a:p>
          <a:r>
            <a:rPr lang="en-US" dirty="0"/>
            <a:t>Environmental background</a:t>
          </a:r>
        </a:p>
      </dgm:t>
    </dgm:pt>
    <dgm:pt modelId="{DAACC189-AF2A-415F-B240-E149A5D6CBAE}" type="parTrans" cxnId="{2271BE2A-E527-4D9D-9523-BE1B6C506C6E}">
      <dgm:prSet/>
      <dgm:spPr/>
      <dgm:t>
        <a:bodyPr/>
        <a:lstStyle/>
        <a:p>
          <a:endParaRPr lang="en-US"/>
        </a:p>
      </dgm:t>
    </dgm:pt>
    <dgm:pt modelId="{E0C6729B-698D-473E-8E6A-B5CCC1B3FFCB}" type="sibTrans" cxnId="{2271BE2A-E527-4D9D-9523-BE1B6C506C6E}">
      <dgm:prSet/>
      <dgm:spPr/>
      <dgm:t>
        <a:bodyPr/>
        <a:lstStyle/>
        <a:p>
          <a:endParaRPr lang="en-US"/>
        </a:p>
      </dgm:t>
    </dgm:pt>
    <dgm:pt modelId="{16F5323F-2C52-4125-BF49-209D29407A43}">
      <dgm:prSet/>
      <dgm:spPr/>
      <dgm:t>
        <a:bodyPr/>
        <a:lstStyle/>
        <a:p>
          <a:r>
            <a:rPr lang="en-US"/>
            <a:t>Social background</a:t>
          </a:r>
        </a:p>
      </dgm:t>
    </dgm:pt>
    <dgm:pt modelId="{92A4889E-360E-4956-B00F-AD0B7A6A91A8}" type="parTrans" cxnId="{1CE9D94E-B4A5-4BEF-B59F-8A8B940BB722}">
      <dgm:prSet/>
      <dgm:spPr/>
      <dgm:t>
        <a:bodyPr/>
        <a:lstStyle/>
        <a:p>
          <a:endParaRPr lang="en-US"/>
        </a:p>
      </dgm:t>
    </dgm:pt>
    <dgm:pt modelId="{29C75481-8199-4734-AA25-54A4DFDD9ADF}" type="sibTrans" cxnId="{1CE9D94E-B4A5-4BEF-B59F-8A8B940BB722}">
      <dgm:prSet/>
      <dgm:spPr/>
      <dgm:t>
        <a:bodyPr/>
        <a:lstStyle/>
        <a:p>
          <a:endParaRPr lang="en-US"/>
        </a:p>
      </dgm:t>
    </dgm:pt>
    <dgm:pt modelId="{D5A81741-F941-4833-AB6E-ED8E016D9F24}">
      <dgm:prSet/>
      <dgm:spPr/>
      <dgm:t>
        <a:bodyPr/>
        <a:lstStyle/>
        <a:p>
          <a:r>
            <a:rPr lang="en-US"/>
            <a:t>Cultural background</a:t>
          </a:r>
        </a:p>
      </dgm:t>
    </dgm:pt>
    <dgm:pt modelId="{6CF9F71E-0F8B-415D-8C25-212D218DADA2}" type="parTrans" cxnId="{F935C085-D1A0-4AEE-989B-C21A49167F14}">
      <dgm:prSet/>
      <dgm:spPr/>
      <dgm:t>
        <a:bodyPr/>
        <a:lstStyle/>
        <a:p>
          <a:endParaRPr lang="en-US"/>
        </a:p>
      </dgm:t>
    </dgm:pt>
    <dgm:pt modelId="{B2D197F5-CDE5-4A12-984E-CE6D5ADBE24A}" type="sibTrans" cxnId="{F935C085-D1A0-4AEE-989B-C21A49167F14}">
      <dgm:prSet/>
      <dgm:spPr/>
      <dgm:t>
        <a:bodyPr/>
        <a:lstStyle/>
        <a:p>
          <a:endParaRPr lang="en-US"/>
        </a:p>
      </dgm:t>
    </dgm:pt>
    <dgm:pt modelId="{6D2F17C4-DE42-4E18-B923-DB1833FA23E0}">
      <dgm:prSet/>
      <dgm:spPr/>
      <dgm:t>
        <a:bodyPr/>
        <a:lstStyle/>
        <a:p>
          <a:r>
            <a:rPr lang="en-US" dirty="0"/>
            <a:t>Developmental history</a:t>
          </a:r>
        </a:p>
      </dgm:t>
    </dgm:pt>
    <dgm:pt modelId="{6F0260A4-769F-4410-9B1B-019099E5C1D1}" type="parTrans" cxnId="{F53C2AF0-320C-4DD9-92E2-800C429114A4}">
      <dgm:prSet/>
      <dgm:spPr/>
      <dgm:t>
        <a:bodyPr/>
        <a:lstStyle/>
        <a:p>
          <a:endParaRPr lang="en-US"/>
        </a:p>
      </dgm:t>
    </dgm:pt>
    <dgm:pt modelId="{5187B310-CE3A-4DC2-9E9E-9CA9C7BB76F4}" type="sibTrans" cxnId="{F53C2AF0-320C-4DD9-92E2-800C429114A4}">
      <dgm:prSet/>
      <dgm:spPr/>
      <dgm:t>
        <a:bodyPr/>
        <a:lstStyle/>
        <a:p>
          <a:endParaRPr lang="en-US"/>
        </a:p>
      </dgm:t>
    </dgm:pt>
    <dgm:pt modelId="{1E8B631C-F17F-45A6-B399-D7231E7D062E}">
      <dgm:prSet/>
      <dgm:spPr/>
      <dgm:t>
        <a:bodyPr/>
        <a:lstStyle/>
        <a:p>
          <a:r>
            <a:rPr lang="en-US" dirty="0"/>
            <a:t>Behavior/social skills</a:t>
          </a:r>
        </a:p>
      </dgm:t>
    </dgm:pt>
    <dgm:pt modelId="{43454362-9AE4-4EB0-945E-BC6A4178AD46}" type="parTrans" cxnId="{2263DA0C-04C4-4730-81A8-BFE3E7846414}">
      <dgm:prSet/>
      <dgm:spPr/>
      <dgm:t>
        <a:bodyPr/>
        <a:lstStyle/>
        <a:p>
          <a:endParaRPr lang="en-US"/>
        </a:p>
      </dgm:t>
    </dgm:pt>
    <dgm:pt modelId="{B7CDAF93-F661-4FD7-8FE1-BD89E02B75ED}" type="sibTrans" cxnId="{2263DA0C-04C4-4730-81A8-BFE3E7846414}">
      <dgm:prSet/>
      <dgm:spPr/>
      <dgm:t>
        <a:bodyPr/>
        <a:lstStyle/>
        <a:p>
          <a:endParaRPr lang="en-US"/>
        </a:p>
      </dgm:t>
    </dgm:pt>
    <dgm:pt modelId="{AC376723-3B72-4023-A591-5690F54F7067}">
      <dgm:prSet/>
      <dgm:spPr/>
      <dgm:t>
        <a:bodyPr/>
        <a:lstStyle/>
        <a:p>
          <a:r>
            <a:rPr lang="en-US" dirty="0"/>
            <a:t>In-depth, structured interview with parent</a:t>
          </a:r>
        </a:p>
      </dgm:t>
    </dgm:pt>
    <dgm:pt modelId="{47011781-B515-4549-BA5A-2046C1D9A27B}" type="parTrans" cxnId="{A46E5E29-675F-42FF-82E2-668EA77E9D5D}">
      <dgm:prSet/>
      <dgm:spPr/>
      <dgm:t>
        <a:bodyPr/>
        <a:lstStyle/>
        <a:p>
          <a:endParaRPr lang="en-US"/>
        </a:p>
      </dgm:t>
    </dgm:pt>
    <dgm:pt modelId="{3BF67955-B4CB-4ED2-B057-75937555BA58}" type="sibTrans" cxnId="{A46E5E29-675F-42FF-82E2-668EA77E9D5D}">
      <dgm:prSet/>
      <dgm:spPr/>
      <dgm:t>
        <a:bodyPr/>
        <a:lstStyle/>
        <a:p>
          <a:endParaRPr lang="en-US"/>
        </a:p>
      </dgm:t>
    </dgm:pt>
    <dgm:pt modelId="{7D9C1DC7-A1E2-4583-A89B-A4F84D8AF2F2}">
      <dgm:prSet/>
      <dgm:spPr/>
      <dgm:t>
        <a:bodyPr/>
        <a:lstStyle/>
        <a:p>
          <a:r>
            <a:rPr lang="en-US" dirty="0"/>
            <a:t>Educational history</a:t>
          </a:r>
        </a:p>
      </dgm:t>
    </dgm:pt>
    <dgm:pt modelId="{7C8FADD3-9CDF-4383-8FDE-F34EA87AA2AC}" type="parTrans" cxnId="{AE0DD478-D862-4DFB-92D4-6E25B7107C46}">
      <dgm:prSet/>
      <dgm:spPr/>
      <dgm:t>
        <a:bodyPr/>
        <a:lstStyle/>
        <a:p>
          <a:endParaRPr lang="en-US"/>
        </a:p>
      </dgm:t>
    </dgm:pt>
    <dgm:pt modelId="{BC8A3BEA-2243-4FB8-B098-E19DD4A62204}" type="sibTrans" cxnId="{AE0DD478-D862-4DFB-92D4-6E25B7107C46}">
      <dgm:prSet/>
      <dgm:spPr/>
      <dgm:t>
        <a:bodyPr/>
        <a:lstStyle/>
        <a:p>
          <a:endParaRPr lang="en-US"/>
        </a:p>
      </dgm:t>
    </dgm:pt>
    <dgm:pt modelId="{7788CB5A-F4C3-4E4C-B898-6FFE7E15113E}">
      <dgm:prSet/>
      <dgm:spPr/>
      <dgm:t>
        <a:bodyPr/>
        <a:lstStyle/>
        <a:p>
          <a:r>
            <a:rPr lang="en-US" dirty="0"/>
            <a:t>File review</a:t>
          </a:r>
        </a:p>
      </dgm:t>
    </dgm:pt>
    <dgm:pt modelId="{652C0FD0-BBF1-415F-8591-B522758C2814}" type="parTrans" cxnId="{3A818457-A8D6-4022-AAD8-F590C69B91F7}">
      <dgm:prSet/>
      <dgm:spPr/>
      <dgm:t>
        <a:bodyPr/>
        <a:lstStyle/>
        <a:p>
          <a:endParaRPr lang="en-US"/>
        </a:p>
      </dgm:t>
    </dgm:pt>
    <dgm:pt modelId="{AE86EC0A-154E-41E0-B8FD-0D0CC4FBCCC9}" type="sibTrans" cxnId="{3A818457-A8D6-4022-AAD8-F590C69B91F7}">
      <dgm:prSet/>
      <dgm:spPr/>
      <dgm:t>
        <a:bodyPr/>
        <a:lstStyle/>
        <a:p>
          <a:endParaRPr lang="en-US"/>
        </a:p>
      </dgm:t>
    </dgm:pt>
    <dgm:pt modelId="{42982E86-FEAA-4C1C-A69E-8B49704008B3}" type="pres">
      <dgm:prSet presAssocID="{FB863D6E-6AD6-4FC8-AE96-F9AA11B45286}" presName="diagram" presStyleCnt="0">
        <dgm:presLayoutVars>
          <dgm:dir/>
          <dgm:resizeHandles val="exact"/>
        </dgm:presLayoutVars>
      </dgm:prSet>
      <dgm:spPr/>
    </dgm:pt>
    <dgm:pt modelId="{577F5398-D0AB-46BC-962D-D0B0A94D2810}" type="pres">
      <dgm:prSet presAssocID="{21280AA3-35FE-4627-94A4-9C2CD5EC3280}" presName="node" presStyleLbl="node1" presStyleIdx="0" presStyleCnt="9">
        <dgm:presLayoutVars>
          <dgm:bulletEnabled val="1"/>
        </dgm:presLayoutVars>
      </dgm:prSet>
      <dgm:spPr/>
    </dgm:pt>
    <dgm:pt modelId="{C9AE63A6-C330-4825-AA54-A1514A288FC8}" type="pres">
      <dgm:prSet presAssocID="{325D1CDD-C5D9-4F20-B703-AABD314082CC}" presName="sibTrans" presStyleCnt="0"/>
      <dgm:spPr/>
    </dgm:pt>
    <dgm:pt modelId="{E4BDF5F9-F9A5-4740-96C6-951E2987338C}" type="pres">
      <dgm:prSet presAssocID="{A7EDF0D8-1D26-4F47-984A-7D678B000FD2}" presName="node" presStyleLbl="node1" presStyleIdx="1" presStyleCnt="9">
        <dgm:presLayoutVars>
          <dgm:bulletEnabled val="1"/>
        </dgm:presLayoutVars>
      </dgm:prSet>
      <dgm:spPr/>
    </dgm:pt>
    <dgm:pt modelId="{A9FEA785-4AD8-46B5-9A7A-DD988AAC780C}" type="pres">
      <dgm:prSet presAssocID="{E0C6729B-698D-473E-8E6A-B5CCC1B3FFCB}" presName="sibTrans" presStyleCnt="0"/>
      <dgm:spPr/>
    </dgm:pt>
    <dgm:pt modelId="{B89DF9E1-857F-4749-93DE-D791ABA851B7}" type="pres">
      <dgm:prSet presAssocID="{16F5323F-2C52-4125-BF49-209D29407A43}" presName="node" presStyleLbl="node1" presStyleIdx="2" presStyleCnt="9">
        <dgm:presLayoutVars>
          <dgm:bulletEnabled val="1"/>
        </dgm:presLayoutVars>
      </dgm:prSet>
      <dgm:spPr/>
    </dgm:pt>
    <dgm:pt modelId="{94D1BAAE-A24E-42D7-84A1-F43902C76E3A}" type="pres">
      <dgm:prSet presAssocID="{29C75481-8199-4734-AA25-54A4DFDD9ADF}" presName="sibTrans" presStyleCnt="0"/>
      <dgm:spPr/>
    </dgm:pt>
    <dgm:pt modelId="{8AC29A94-9461-4955-A3F0-1FBB0A24F5B6}" type="pres">
      <dgm:prSet presAssocID="{D5A81741-F941-4833-AB6E-ED8E016D9F24}" presName="node" presStyleLbl="node1" presStyleIdx="3" presStyleCnt="9">
        <dgm:presLayoutVars>
          <dgm:bulletEnabled val="1"/>
        </dgm:presLayoutVars>
      </dgm:prSet>
      <dgm:spPr/>
    </dgm:pt>
    <dgm:pt modelId="{C12555E2-46A2-431C-AE58-6F1352B392AA}" type="pres">
      <dgm:prSet presAssocID="{B2D197F5-CDE5-4A12-984E-CE6D5ADBE24A}" presName="sibTrans" presStyleCnt="0"/>
      <dgm:spPr/>
    </dgm:pt>
    <dgm:pt modelId="{9934E9A9-283E-4023-A1BC-306948F7AD41}" type="pres">
      <dgm:prSet presAssocID="{6D2F17C4-DE42-4E18-B923-DB1833FA23E0}" presName="node" presStyleLbl="node1" presStyleIdx="4" presStyleCnt="9">
        <dgm:presLayoutVars>
          <dgm:bulletEnabled val="1"/>
        </dgm:presLayoutVars>
      </dgm:prSet>
      <dgm:spPr/>
    </dgm:pt>
    <dgm:pt modelId="{44F128A5-36FA-4826-8244-61D2808C8148}" type="pres">
      <dgm:prSet presAssocID="{5187B310-CE3A-4DC2-9E9E-9CA9C7BB76F4}" presName="sibTrans" presStyleCnt="0"/>
      <dgm:spPr/>
    </dgm:pt>
    <dgm:pt modelId="{FC809046-2ABC-4315-B55F-D5ACCB1CA43B}" type="pres">
      <dgm:prSet presAssocID="{7D9C1DC7-A1E2-4583-A89B-A4F84D8AF2F2}" presName="node" presStyleLbl="node1" presStyleIdx="5" presStyleCnt="9">
        <dgm:presLayoutVars>
          <dgm:bulletEnabled val="1"/>
        </dgm:presLayoutVars>
      </dgm:prSet>
      <dgm:spPr/>
    </dgm:pt>
    <dgm:pt modelId="{52D95294-C958-4BE8-9F97-7D5BFBD16D1D}" type="pres">
      <dgm:prSet presAssocID="{BC8A3BEA-2243-4FB8-B098-E19DD4A62204}" presName="sibTrans" presStyleCnt="0"/>
      <dgm:spPr/>
    </dgm:pt>
    <dgm:pt modelId="{2601765C-0493-4579-9E33-787D14594557}" type="pres">
      <dgm:prSet presAssocID="{1E8B631C-F17F-45A6-B399-D7231E7D062E}" presName="node" presStyleLbl="node1" presStyleIdx="6" presStyleCnt="9">
        <dgm:presLayoutVars>
          <dgm:bulletEnabled val="1"/>
        </dgm:presLayoutVars>
      </dgm:prSet>
      <dgm:spPr/>
    </dgm:pt>
    <dgm:pt modelId="{C707E4FA-9BF7-4FC4-99D4-520A66B88C9A}" type="pres">
      <dgm:prSet presAssocID="{B7CDAF93-F661-4FD7-8FE1-BD89E02B75ED}" presName="sibTrans" presStyleCnt="0"/>
      <dgm:spPr/>
    </dgm:pt>
    <dgm:pt modelId="{003C02BA-206F-45AD-B94C-885D9E97C6ED}" type="pres">
      <dgm:prSet presAssocID="{7788CB5A-F4C3-4E4C-B898-6FFE7E15113E}" presName="node" presStyleLbl="node1" presStyleIdx="7" presStyleCnt="9">
        <dgm:presLayoutVars>
          <dgm:bulletEnabled val="1"/>
        </dgm:presLayoutVars>
      </dgm:prSet>
      <dgm:spPr/>
    </dgm:pt>
    <dgm:pt modelId="{9724ABCF-5228-4671-85C9-3E5229861BDD}" type="pres">
      <dgm:prSet presAssocID="{AE86EC0A-154E-41E0-B8FD-0D0CC4FBCCC9}" presName="sibTrans" presStyleCnt="0"/>
      <dgm:spPr/>
    </dgm:pt>
    <dgm:pt modelId="{D059F7EB-4880-4F55-8E75-9E7678DC8926}" type="pres">
      <dgm:prSet presAssocID="{AC376723-3B72-4023-A591-5690F54F7067}" presName="node" presStyleLbl="node1" presStyleIdx="8" presStyleCnt="9">
        <dgm:presLayoutVars>
          <dgm:bulletEnabled val="1"/>
        </dgm:presLayoutVars>
      </dgm:prSet>
      <dgm:spPr/>
    </dgm:pt>
  </dgm:ptLst>
  <dgm:cxnLst>
    <dgm:cxn modelId="{61287206-2368-4539-B64D-D14A07F9E430}" type="presOf" srcId="{21280AA3-35FE-4627-94A4-9C2CD5EC3280}" destId="{577F5398-D0AB-46BC-962D-D0B0A94D2810}" srcOrd="0" destOrd="0" presId="urn:microsoft.com/office/officeart/2005/8/layout/default"/>
    <dgm:cxn modelId="{2263DA0C-04C4-4730-81A8-BFE3E7846414}" srcId="{FB863D6E-6AD6-4FC8-AE96-F9AA11B45286}" destId="{1E8B631C-F17F-45A6-B399-D7231E7D062E}" srcOrd="6" destOrd="0" parTransId="{43454362-9AE4-4EB0-945E-BC6A4178AD46}" sibTransId="{B7CDAF93-F661-4FD7-8FE1-BD89E02B75ED}"/>
    <dgm:cxn modelId="{CE5A681E-5272-4F80-A77E-D7C3BB64ABC4}" type="presOf" srcId="{1E8B631C-F17F-45A6-B399-D7231E7D062E}" destId="{2601765C-0493-4579-9E33-787D14594557}" srcOrd="0" destOrd="0" presId="urn:microsoft.com/office/officeart/2005/8/layout/default"/>
    <dgm:cxn modelId="{A46E5E29-675F-42FF-82E2-668EA77E9D5D}" srcId="{FB863D6E-6AD6-4FC8-AE96-F9AA11B45286}" destId="{AC376723-3B72-4023-A591-5690F54F7067}" srcOrd="8" destOrd="0" parTransId="{47011781-B515-4549-BA5A-2046C1D9A27B}" sibTransId="{3BF67955-B4CB-4ED2-B057-75937555BA58}"/>
    <dgm:cxn modelId="{2271BE2A-E527-4D9D-9523-BE1B6C506C6E}" srcId="{FB863D6E-6AD6-4FC8-AE96-F9AA11B45286}" destId="{A7EDF0D8-1D26-4F47-984A-7D678B000FD2}" srcOrd="1" destOrd="0" parTransId="{DAACC189-AF2A-415F-B240-E149A5D6CBAE}" sibTransId="{E0C6729B-698D-473E-8E6A-B5CCC1B3FFCB}"/>
    <dgm:cxn modelId="{286B1132-DEE5-4711-ABB9-44E19DA6C0FF}" type="presOf" srcId="{7D9C1DC7-A1E2-4583-A89B-A4F84D8AF2F2}" destId="{FC809046-2ABC-4315-B55F-D5ACCB1CA43B}" srcOrd="0" destOrd="0" presId="urn:microsoft.com/office/officeart/2005/8/layout/default"/>
    <dgm:cxn modelId="{87B77A3F-BFC1-44F7-9A29-816EF1E4F96B}" type="presOf" srcId="{A7EDF0D8-1D26-4F47-984A-7D678B000FD2}" destId="{E4BDF5F9-F9A5-4740-96C6-951E2987338C}" srcOrd="0" destOrd="0" presId="urn:microsoft.com/office/officeart/2005/8/layout/default"/>
    <dgm:cxn modelId="{6390C764-A807-4BFA-86CF-29ABC7B33814}" type="presOf" srcId="{FB863D6E-6AD6-4FC8-AE96-F9AA11B45286}" destId="{42982E86-FEAA-4C1C-A69E-8B49704008B3}" srcOrd="0" destOrd="0" presId="urn:microsoft.com/office/officeart/2005/8/layout/default"/>
    <dgm:cxn modelId="{1CE9D94E-B4A5-4BEF-B59F-8A8B940BB722}" srcId="{FB863D6E-6AD6-4FC8-AE96-F9AA11B45286}" destId="{16F5323F-2C52-4125-BF49-209D29407A43}" srcOrd="2" destOrd="0" parTransId="{92A4889E-360E-4956-B00F-AD0B7A6A91A8}" sibTransId="{29C75481-8199-4734-AA25-54A4DFDD9ADF}"/>
    <dgm:cxn modelId="{F6F45774-7872-4754-8C4E-F4F71443F339}" type="presOf" srcId="{AC376723-3B72-4023-A591-5690F54F7067}" destId="{D059F7EB-4880-4F55-8E75-9E7678DC8926}" srcOrd="0" destOrd="0" presId="urn:microsoft.com/office/officeart/2005/8/layout/default"/>
    <dgm:cxn modelId="{3A818457-A8D6-4022-AAD8-F590C69B91F7}" srcId="{FB863D6E-6AD6-4FC8-AE96-F9AA11B45286}" destId="{7788CB5A-F4C3-4E4C-B898-6FFE7E15113E}" srcOrd="7" destOrd="0" parTransId="{652C0FD0-BBF1-415F-8591-B522758C2814}" sibTransId="{AE86EC0A-154E-41E0-B8FD-0D0CC4FBCCC9}"/>
    <dgm:cxn modelId="{AE0DD478-D862-4DFB-92D4-6E25B7107C46}" srcId="{FB863D6E-6AD6-4FC8-AE96-F9AA11B45286}" destId="{7D9C1DC7-A1E2-4583-A89B-A4F84D8AF2F2}" srcOrd="5" destOrd="0" parTransId="{7C8FADD3-9CDF-4383-8FDE-F34EA87AA2AC}" sibTransId="{BC8A3BEA-2243-4FB8-B098-E19DD4A62204}"/>
    <dgm:cxn modelId="{F935C085-D1A0-4AEE-989B-C21A49167F14}" srcId="{FB863D6E-6AD6-4FC8-AE96-F9AA11B45286}" destId="{D5A81741-F941-4833-AB6E-ED8E016D9F24}" srcOrd="3" destOrd="0" parTransId="{6CF9F71E-0F8B-415D-8C25-212D218DADA2}" sibTransId="{B2D197F5-CDE5-4A12-984E-CE6D5ADBE24A}"/>
    <dgm:cxn modelId="{613AA08A-7E76-4CBC-95C6-E862EE85DCC6}" type="presOf" srcId="{D5A81741-F941-4833-AB6E-ED8E016D9F24}" destId="{8AC29A94-9461-4955-A3F0-1FBB0A24F5B6}" srcOrd="0" destOrd="0" presId="urn:microsoft.com/office/officeart/2005/8/layout/default"/>
    <dgm:cxn modelId="{16A98E9C-48DF-4D2B-B816-07DC07C1212E}" srcId="{FB863D6E-6AD6-4FC8-AE96-F9AA11B45286}" destId="{21280AA3-35FE-4627-94A4-9C2CD5EC3280}" srcOrd="0" destOrd="0" parTransId="{763B25C4-38AC-48EC-B42B-75FE4FF386BE}" sibTransId="{325D1CDD-C5D9-4F20-B703-AABD314082CC}"/>
    <dgm:cxn modelId="{9EE560BA-77C5-4CB7-8131-D3589B86849B}" type="presOf" srcId="{7788CB5A-F4C3-4E4C-B898-6FFE7E15113E}" destId="{003C02BA-206F-45AD-B94C-885D9E97C6ED}" srcOrd="0" destOrd="0" presId="urn:microsoft.com/office/officeart/2005/8/layout/default"/>
    <dgm:cxn modelId="{EDAA6DC2-42E5-4C65-B7C4-E616BB82D1F6}" type="presOf" srcId="{6D2F17C4-DE42-4E18-B923-DB1833FA23E0}" destId="{9934E9A9-283E-4023-A1BC-306948F7AD41}" srcOrd="0" destOrd="0" presId="urn:microsoft.com/office/officeart/2005/8/layout/default"/>
    <dgm:cxn modelId="{E05AC2C4-E741-46A7-B1F8-27DAA844A811}" type="presOf" srcId="{16F5323F-2C52-4125-BF49-209D29407A43}" destId="{B89DF9E1-857F-4749-93DE-D791ABA851B7}" srcOrd="0" destOrd="0" presId="urn:microsoft.com/office/officeart/2005/8/layout/default"/>
    <dgm:cxn modelId="{F53C2AF0-320C-4DD9-92E2-800C429114A4}" srcId="{FB863D6E-6AD6-4FC8-AE96-F9AA11B45286}" destId="{6D2F17C4-DE42-4E18-B923-DB1833FA23E0}" srcOrd="4" destOrd="0" parTransId="{6F0260A4-769F-4410-9B1B-019099E5C1D1}" sibTransId="{5187B310-CE3A-4DC2-9E9E-9CA9C7BB76F4}"/>
    <dgm:cxn modelId="{CCEF1669-E71C-4A96-82B1-C27835885136}" type="presParOf" srcId="{42982E86-FEAA-4C1C-A69E-8B49704008B3}" destId="{577F5398-D0AB-46BC-962D-D0B0A94D2810}" srcOrd="0" destOrd="0" presId="urn:microsoft.com/office/officeart/2005/8/layout/default"/>
    <dgm:cxn modelId="{0F3A52A8-9EC1-4E02-8C2C-C91551523880}" type="presParOf" srcId="{42982E86-FEAA-4C1C-A69E-8B49704008B3}" destId="{C9AE63A6-C330-4825-AA54-A1514A288FC8}" srcOrd="1" destOrd="0" presId="urn:microsoft.com/office/officeart/2005/8/layout/default"/>
    <dgm:cxn modelId="{4A495872-DE79-43EC-B5A5-25EB3317C7F8}" type="presParOf" srcId="{42982E86-FEAA-4C1C-A69E-8B49704008B3}" destId="{E4BDF5F9-F9A5-4740-96C6-951E2987338C}" srcOrd="2" destOrd="0" presId="urn:microsoft.com/office/officeart/2005/8/layout/default"/>
    <dgm:cxn modelId="{99030338-CA43-4695-AAB8-0DE192C5AFC1}" type="presParOf" srcId="{42982E86-FEAA-4C1C-A69E-8B49704008B3}" destId="{A9FEA785-4AD8-46B5-9A7A-DD988AAC780C}" srcOrd="3" destOrd="0" presId="urn:microsoft.com/office/officeart/2005/8/layout/default"/>
    <dgm:cxn modelId="{27E7B27E-C39F-4999-AEA8-04F72A03CD16}" type="presParOf" srcId="{42982E86-FEAA-4C1C-A69E-8B49704008B3}" destId="{B89DF9E1-857F-4749-93DE-D791ABA851B7}" srcOrd="4" destOrd="0" presId="urn:microsoft.com/office/officeart/2005/8/layout/default"/>
    <dgm:cxn modelId="{1CA1D861-9F2A-4172-808E-11258BA9DA8B}" type="presParOf" srcId="{42982E86-FEAA-4C1C-A69E-8B49704008B3}" destId="{94D1BAAE-A24E-42D7-84A1-F43902C76E3A}" srcOrd="5" destOrd="0" presId="urn:microsoft.com/office/officeart/2005/8/layout/default"/>
    <dgm:cxn modelId="{62288600-D616-467A-9C2A-858408F20E44}" type="presParOf" srcId="{42982E86-FEAA-4C1C-A69E-8B49704008B3}" destId="{8AC29A94-9461-4955-A3F0-1FBB0A24F5B6}" srcOrd="6" destOrd="0" presId="urn:microsoft.com/office/officeart/2005/8/layout/default"/>
    <dgm:cxn modelId="{55C49B56-3059-447E-A630-951C875F2AD8}" type="presParOf" srcId="{42982E86-FEAA-4C1C-A69E-8B49704008B3}" destId="{C12555E2-46A2-431C-AE58-6F1352B392AA}" srcOrd="7" destOrd="0" presId="urn:microsoft.com/office/officeart/2005/8/layout/default"/>
    <dgm:cxn modelId="{A14A02D9-A805-476B-A907-C9E1C485FBF0}" type="presParOf" srcId="{42982E86-FEAA-4C1C-A69E-8B49704008B3}" destId="{9934E9A9-283E-4023-A1BC-306948F7AD41}" srcOrd="8" destOrd="0" presId="urn:microsoft.com/office/officeart/2005/8/layout/default"/>
    <dgm:cxn modelId="{3D37F4B0-536E-4285-BBD4-36B2E0B529CE}" type="presParOf" srcId="{42982E86-FEAA-4C1C-A69E-8B49704008B3}" destId="{44F128A5-36FA-4826-8244-61D2808C8148}" srcOrd="9" destOrd="0" presId="urn:microsoft.com/office/officeart/2005/8/layout/default"/>
    <dgm:cxn modelId="{5E5A37D7-4EBC-4F42-9888-03F005CE4C1F}" type="presParOf" srcId="{42982E86-FEAA-4C1C-A69E-8B49704008B3}" destId="{FC809046-2ABC-4315-B55F-D5ACCB1CA43B}" srcOrd="10" destOrd="0" presId="urn:microsoft.com/office/officeart/2005/8/layout/default"/>
    <dgm:cxn modelId="{D905C81F-C711-493D-96AB-E67E466A9F97}" type="presParOf" srcId="{42982E86-FEAA-4C1C-A69E-8B49704008B3}" destId="{52D95294-C958-4BE8-9F97-7D5BFBD16D1D}" srcOrd="11" destOrd="0" presId="urn:microsoft.com/office/officeart/2005/8/layout/default"/>
    <dgm:cxn modelId="{B2929339-3513-44BF-8B01-9825A314D84E}" type="presParOf" srcId="{42982E86-FEAA-4C1C-A69E-8B49704008B3}" destId="{2601765C-0493-4579-9E33-787D14594557}" srcOrd="12" destOrd="0" presId="urn:microsoft.com/office/officeart/2005/8/layout/default"/>
    <dgm:cxn modelId="{20732317-FFC1-4655-A8AE-AFF3E47A0D6B}" type="presParOf" srcId="{42982E86-FEAA-4C1C-A69E-8B49704008B3}" destId="{C707E4FA-9BF7-4FC4-99D4-520A66B88C9A}" srcOrd="13" destOrd="0" presId="urn:microsoft.com/office/officeart/2005/8/layout/default"/>
    <dgm:cxn modelId="{401DD94C-CE4B-4130-A516-550E33D06E09}" type="presParOf" srcId="{42982E86-FEAA-4C1C-A69E-8B49704008B3}" destId="{003C02BA-206F-45AD-B94C-885D9E97C6ED}" srcOrd="14" destOrd="0" presId="urn:microsoft.com/office/officeart/2005/8/layout/default"/>
    <dgm:cxn modelId="{0C8C4F8E-4825-4266-9863-B5B4CB5B5F07}" type="presParOf" srcId="{42982E86-FEAA-4C1C-A69E-8B49704008B3}" destId="{9724ABCF-5228-4671-85C9-3E5229861BDD}" srcOrd="15" destOrd="0" presId="urn:microsoft.com/office/officeart/2005/8/layout/default"/>
    <dgm:cxn modelId="{5E543A3B-6263-4AE6-9652-8F1C425C4F37}" type="presParOf" srcId="{42982E86-FEAA-4C1C-A69E-8B49704008B3}" destId="{D059F7EB-4880-4F55-8E75-9E7678DC892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764DFC5-7CC5-4240-8046-C7C0DAB5AFE1}"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87215275-317E-40D4-BE94-44AF3A462BA5}">
      <dgm:prSet/>
      <dgm:spPr/>
      <dgm:t>
        <a:bodyPr/>
        <a:lstStyle/>
        <a:p>
          <a:r>
            <a:rPr lang="en-US" dirty="0"/>
            <a:t>Review of any previous assessments to demonstrate cognitive abilities</a:t>
          </a:r>
        </a:p>
      </dgm:t>
    </dgm:pt>
    <dgm:pt modelId="{E68D1AA8-13B6-46CD-9BED-90866792E2C4}" type="parTrans" cxnId="{DE3A3FDC-B06A-49C9-B81A-602F8679FCF9}">
      <dgm:prSet/>
      <dgm:spPr/>
      <dgm:t>
        <a:bodyPr/>
        <a:lstStyle/>
        <a:p>
          <a:endParaRPr lang="en-US"/>
        </a:p>
      </dgm:t>
    </dgm:pt>
    <dgm:pt modelId="{EF1D6BE4-18E5-47F9-B852-D3D38B14B269}" type="sibTrans" cxnId="{DE3A3FDC-B06A-49C9-B81A-602F8679FCF9}">
      <dgm:prSet/>
      <dgm:spPr/>
      <dgm:t>
        <a:bodyPr/>
        <a:lstStyle/>
        <a:p>
          <a:endParaRPr lang="en-US"/>
        </a:p>
      </dgm:t>
    </dgm:pt>
    <dgm:pt modelId="{8BF782B7-67A4-478A-B14F-5ACBEA6F2A50}">
      <dgm:prSet/>
      <dgm:spPr/>
      <dgm:t>
        <a:bodyPr/>
        <a:lstStyle/>
        <a:p>
          <a:r>
            <a:rPr lang="en-US" dirty="0"/>
            <a:t>In-depth structured interview(s) of parent(s), guardian(s), teacher(s)</a:t>
          </a:r>
        </a:p>
      </dgm:t>
    </dgm:pt>
    <dgm:pt modelId="{9CE5B327-09A0-4F2F-B533-B8E704EE3CEB}" type="parTrans" cxnId="{05DCD079-34B6-4F0D-81B6-CB82F96C1BD7}">
      <dgm:prSet/>
      <dgm:spPr/>
      <dgm:t>
        <a:bodyPr/>
        <a:lstStyle/>
        <a:p>
          <a:endParaRPr lang="en-US"/>
        </a:p>
      </dgm:t>
    </dgm:pt>
    <dgm:pt modelId="{5B9D4439-CAD5-45C9-A8F6-0B5E7AAEBED7}" type="sibTrans" cxnId="{05DCD079-34B6-4F0D-81B6-CB82F96C1BD7}">
      <dgm:prSet/>
      <dgm:spPr/>
      <dgm:t>
        <a:bodyPr/>
        <a:lstStyle/>
        <a:p>
          <a:endParaRPr lang="en-US"/>
        </a:p>
      </dgm:t>
    </dgm:pt>
    <dgm:pt modelId="{066540E5-7724-45F0-B3A0-94B0D91AB1B8}" type="pres">
      <dgm:prSet presAssocID="{5764DFC5-7CC5-4240-8046-C7C0DAB5AFE1}" presName="root" presStyleCnt="0">
        <dgm:presLayoutVars>
          <dgm:dir/>
          <dgm:resizeHandles val="exact"/>
        </dgm:presLayoutVars>
      </dgm:prSet>
      <dgm:spPr/>
    </dgm:pt>
    <dgm:pt modelId="{18E54FF0-C886-4CFF-AE5C-A005D9730343}" type="pres">
      <dgm:prSet presAssocID="{87215275-317E-40D4-BE94-44AF3A462BA5}" presName="compNode" presStyleCnt="0"/>
      <dgm:spPr/>
    </dgm:pt>
    <dgm:pt modelId="{BF607A5C-4FAA-49C9-9880-994B7D277724}" type="pres">
      <dgm:prSet presAssocID="{87215275-317E-40D4-BE94-44AF3A462BA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CE090DC8-CF3F-4664-B512-F17B2218AEDC}" type="pres">
      <dgm:prSet presAssocID="{87215275-317E-40D4-BE94-44AF3A462BA5}" presName="spaceRect" presStyleCnt="0"/>
      <dgm:spPr/>
    </dgm:pt>
    <dgm:pt modelId="{26E8BEC2-C942-488A-8B07-1A9D246CE719}" type="pres">
      <dgm:prSet presAssocID="{87215275-317E-40D4-BE94-44AF3A462BA5}" presName="textRect" presStyleLbl="revTx" presStyleIdx="0" presStyleCnt="2">
        <dgm:presLayoutVars>
          <dgm:chMax val="1"/>
          <dgm:chPref val="1"/>
        </dgm:presLayoutVars>
      </dgm:prSet>
      <dgm:spPr/>
    </dgm:pt>
    <dgm:pt modelId="{8A53B09A-1C65-4A53-82DF-6A62720202C0}" type="pres">
      <dgm:prSet presAssocID="{EF1D6BE4-18E5-47F9-B852-D3D38B14B269}" presName="sibTrans" presStyleCnt="0"/>
      <dgm:spPr/>
    </dgm:pt>
    <dgm:pt modelId="{4C51BC2D-3727-4030-8533-60941E61398B}" type="pres">
      <dgm:prSet presAssocID="{8BF782B7-67A4-478A-B14F-5ACBEA6F2A50}" presName="compNode" presStyleCnt="0"/>
      <dgm:spPr/>
    </dgm:pt>
    <dgm:pt modelId="{D27E8F5B-C2B0-4DBF-BFC3-43698089CC2B}" type="pres">
      <dgm:prSet presAssocID="{8BF782B7-67A4-478A-B14F-5ACBEA6F2A5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E633ED49-C4E1-4B24-88D2-734D389A3466}" type="pres">
      <dgm:prSet presAssocID="{8BF782B7-67A4-478A-B14F-5ACBEA6F2A50}" presName="spaceRect" presStyleCnt="0"/>
      <dgm:spPr/>
    </dgm:pt>
    <dgm:pt modelId="{0D9535BA-D1F6-41A8-BFF6-7322C4D7EBB3}" type="pres">
      <dgm:prSet presAssocID="{8BF782B7-67A4-478A-B14F-5ACBEA6F2A50}" presName="textRect" presStyleLbl="revTx" presStyleIdx="1" presStyleCnt="2">
        <dgm:presLayoutVars>
          <dgm:chMax val="1"/>
          <dgm:chPref val="1"/>
        </dgm:presLayoutVars>
      </dgm:prSet>
      <dgm:spPr/>
    </dgm:pt>
  </dgm:ptLst>
  <dgm:cxnLst>
    <dgm:cxn modelId="{05DCD079-34B6-4F0D-81B6-CB82F96C1BD7}" srcId="{5764DFC5-7CC5-4240-8046-C7C0DAB5AFE1}" destId="{8BF782B7-67A4-478A-B14F-5ACBEA6F2A50}" srcOrd="1" destOrd="0" parTransId="{9CE5B327-09A0-4F2F-B533-B8E704EE3CEB}" sibTransId="{5B9D4439-CAD5-45C9-A8F6-0B5E7AAEBED7}"/>
    <dgm:cxn modelId="{C7A26FA3-8A50-487D-93B9-F162901C3B1C}" type="presOf" srcId="{5764DFC5-7CC5-4240-8046-C7C0DAB5AFE1}" destId="{066540E5-7724-45F0-B3A0-94B0D91AB1B8}" srcOrd="0" destOrd="0" presId="urn:microsoft.com/office/officeart/2018/2/layout/IconLabelList"/>
    <dgm:cxn modelId="{9280D9BF-F549-45FF-B4A4-C5DAB71D07CB}" type="presOf" srcId="{87215275-317E-40D4-BE94-44AF3A462BA5}" destId="{26E8BEC2-C942-488A-8B07-1A9D246CE719}" srcOrd="0" destOrd="0" presId="urn:microsoft.com/office/officeart/2018/2/layout/IconLabelList"/>
    <dgm:cxn modelId="{DE3A3FDC-B06A-49C9-B81A-602F8679FCF9}" srcId="{5764DFC5-7CC5-4240-8046-C7C0DAB5AFE1}" destId="{87215275-317E-40D4-BE94-44AF3A462BA5}" srcOrd="0" destOrd="0" parTransId="{E68D1AA8-13B6-46CD-9BED-90866792E2C4}" sibTransId="{EF1D6BE4-18E5-47F9-B852-D3D38B14B269}"/>
    <dgm:cxn modelId="{17FE9EF5-4C21-4BE2-9EB9-6FFAAB107AF6}" type="presOf" srcId="{8BF782B7-67A4-478A-B14F-5ACBEA6F2A50}" destId="{0D9535BA-D1F6-41A8-BFF6-7322C4D7EBB3}" srcOrd="0" destOrd="0" presId="urn:microsoft.com/office/officeart/2018/2/layout/IconLabelList"/>
    <dgm:cxn modelId="{8C8CF0BB-1A56-4AC7-A117-4C95E5B716B1}" type="presParOf" srcId="{066540E5-7724-45F0-B3A0-94B0D91AB1B8}" destId="{18E54FF0-C886-4CFF-AE5C-A005D9730343}" srcOrd="0" destOrd="0" presId="urn:microsoft.com/office/officeart/2018/2/layout/IconLabelList"/>
    <dgm:cxn modelId="{E960A826-78F4-4AA8-AA93-4C4839CD6D57}" type="presParOf" srcId="{18E54FF0-C886-4CFF-AE5C-A005D9730343}" destId="{BF607A5C-4FAA-49C9-9880-994B7D277724}" srcOrd="0" destOrd="0" presId="urn:microsoft.com/office/officeart/2018/2/layout/IconLabelList"/>
    <dgm:cxn modelId="{8265B702-604C-4555-8505-DDA4A22C862D}" type="presParOf" srcId="{18E54FF0-C886-4CFF-AE5C-A005D9730343}" destId="{CE090DC8-CF3F-4664-B512-F17B2218AEDC}" srcOrd="1" destOrd="0" presId="urn:microsoft.com/office/officeart/2018/2/layout/IconLabelList"/>
    <dgm:cxn modelId="{3FE25E8D-468D-403D-842B-1A8956906057}" type="presParOf" srcId="{18E54FF0-C886-4CFF-AE5C-A005D9730343}" destId="{26E8BEC2-C942-488A-8B07-1A9D246CE719}" srcOrd="2" destOrd="0" presId="urn:microsoft.com/office/officeart/2018/2/layout/IconLabelList"/>
    <dgm:cxn modelId="{E85834C1-62CA-4364-B92D-C8A303C593D0}" type="presParOf" srcId="{066540E5-7724-45F0-B3A0-94B0D91AB1B8}" destId="{8A53B09A-1C65-4A53-82DF-6A62720202C0}" srcOrd="1" destOrd="0" presId="urn:microsoft.com/office/officeart/2018/2/layout/IconLabelList"/>
    <dgm:cxn modelId="{1E63A812-FF44-4E84-B250-E24B31641C17}" type="presParOf" srcId="{066540E5-7724-45F0-B3A0-94B0D91AB1B8}" destId="{4C51BC2D-3727-4030-8533-60941E61398B}" srcOrd="2" destOrd="0" presId="urn:microsoft.com/office/officeart/2018/2/layout/IconLabelList"/>
    <dgm:cxn modelId="{200340C6-8B0B-4141-A54D-E1B834FF4FA3}" type="presParOf" srcId="{4C51BC2D-3727-4030-8533-60941E61398B}" destId="{D27E8F5B-C2B0-4DBF-BFC3-43698089CC2B}" srcOrd="0" destOrd="0" presId="urn:microsoft.com/office/officeart/2018/2/layout/IconLabelList"/>
    <dgm:cxn modelId="{9EA31305-00D3-42E1-9CF4-4F558D247BDC}" type="presParOf" srcId="{4C51BC2D-3727-4030-8533-60941E61398B}" destId="{E633ED49-C4E1-4B24-88D2-734D389A3466}" srcOrd="1" destOrd="0" presId="urn:microsoft.com/office/officeart/2018/2/layout/IconLabelList"/>
    <dgm:cxn modelId="{977E5704-F98A-4AC0-BEF3-DEBE44D99017}" type="presParOf" srcId="{4C51BC2D-3727-4030-8533-60941E61398B}" destId="{0D9535BA-D1F6-41A8-BFF6-7322C4D7EBB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F29F10C-DC03-424B-8F58-CDAE47B193E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1FD14F8-6156-4A7D-9CB9-E93937F07676}">
      <dgm:prSet/>
      <dgm:spPr/>
      <dgm:t>
        <a:bodyPr/>
        <a:lstStyle/>
        <a:p>
          <a:r>
            <a:rPr lang="en-US"/>
            <a:t>Documentation of tiered interventions and the student’s response to those interventions</a:t>
          </a:r>
        </a:p>
      </dgm:t>
    </dgm:pt>
    <dgm:pt modelId="{EA0ECAB3-F0C9-49FE-80CA-DEEF36E5FB68}" type="parTrans" cxnId="{27520B76-A4C1-411A-A657-EA42E8F671CE}">
      <dgm:prSet/>
      <dgm:spPr/>
      <dgm:t>
        <a:bodyPr/>
        <a:lstStyle/>
        <a:p>
          <a:endParaRPr lang="en-US"/>
        </a:p>
      </dgm:t>
    </dgm:pt>
    <dgm:pt modelId="{28F9AF67-9D66-4CAE-957D-24BB9FE007E1}" type="sibTrans" cxnId="{27520B76-A4C1-411A-A657-EA42E8F671CE}">
      <dgm:prSet/>
      <dgm:spPr/>
      <dgm:t>
        <a:bodyPr/>
        <a:lstStyle/>
        <a:p>
          <a:endParaRPr lang="en-US"/>
        </a:p>
      </dgm:t>
    </dgm:pt>
    <dgm:pt modelId="{48ECDC4A-F89D-4BCE-A451-D0691A5430E5}">
      <dgm:prSet/>
      <dgm:spPr/>
      <dgm:t>
        <a:bodyPr/>
        <a:lstStyle/>
        <a:p>
          <a:r>
            <a:rPr lang="en-US"/>
            <a:t>Curriculum-based measures</a:t>
          </a:r>
        </a:p>
      </dgm:t>
    </dgm:pt>
    <dgm:pt modelId="{E90987C7-4017-42C1-8420-79E52D590371}" type="parTrans" cxnId="{C3E34378-BDF4-48B7-AD1C-8679FB521312}">
      <dgm:prSet/>
      <dgm:spPr/>
      <dgm:t>
        <a:bodyPr/>
        <a:lstStyle/>
        <a:p>
          <a:endParaRPr lang="en-US"/>
        </a:p>
      </dgm:t>
    </dgm:pt>
    <dgm:pt modelId="{F7B1AC2C-EBF9-43B1-98BB-161372706EE4}" type="sibTrans" cxnId="{C3E34378-BDF4-48B7-AD1C-8679FB521312}">
      <dgm:prSet/>
      <dgm:spPr/>
      <dgm:t>
        <a:bodyPr/>
        <a:lstStyle/>
        <a:p>
          <a:endParaRPr lang="en-US"/>
        </a:p>
      </dgm:t>
    </dgm:pt>
    <dgm:pt modelId="{F27327AE-6401-4672-B1C4-E0A8C731BD8D}">
      <dgm:prSet/>
      <dgm:spPr/>
      <dgm:t>
        <a:bodyPr/>
        <a:lstStyle/>
        <a:p>
          <a:r>
            <a:rPr lang="en-US"/>
            <a:t>Objective data on classroom performance (e.g., grades on assignments, tests, teacher reports)</a:t>
          </a:r>
        </a:p>
      </dgm:t>
    </dgm:pt>
    <dgm:pt modelId="{4052BEA9-19B9-4AF3-83CC-965074D949C7}" type="parTrans" cxnId="{76197E9E-2085-4FE9-817F-536E36D9228C}">
      <dgm:prSet/>
      <dgm:spPr/>
      <dgm:t>
        <a:bodyPr/>
        <a:lstStyle/>
        <a:p>
          <a:endParaRPr lang="en-US"/>
        </a:p>
      </dgm:t>
    </dgm:pt>
    <dgm:pt modelId="{F6683E2C-E8F2-434D-BDCE-312DE5C11CC8}" type="sibTrans" cxnId="{76197E9E-2085-4FE9-817F-536E36D9228C}">
      <dgm:prSet/>
      <dgm:spPr/>
      <dgm:t>
        <a:bodyPr/>
        <a:lstStyle/>
        <a:p>
          <a:endParaRPr lang="en-US"/>
        </a:p>
      </dgm:t>
    </dgm:pt>
    <dgm:pt modelId="{1E50F7CD-C158-440E-8886-A2F7867F3562}">
      <dgm:prSet/>
      <dgm:spPr/>
      <dgm:t>
        <a:bodyPr/>
        <a:lstStyle/>
        <a:p>
          <a:r>
            <a:rPr lang="en-US"/>
            <a:t>Standardized achievement testing</a:t>
          </a:r>
        </a:p>
      </dgm:t>
    </dgm:pt>
    <dgm:pt modelId="{A3C4972A-3427-4BB4-AE5C-90E06FDD72F8}" type="parTrans" cxnId="{8FD3BA44-F906-4234-AA5B-3B0DEE37B9FF}">
      <dgm:prSet/>
      <dgm:spPr/>
      <dgm:t>
        <a:bodyPr/>
        <a:lstStyle/>
        <a:p>
          <a:endParaRPr lang="en-US"/>
        </a:p>
      </dgm:t>
    </dgm:pt>
    <dgm:pt modelId="{F6D2197D-CD40-4103-8BC6-68C1CD00E3E8}" type="sibTrans" cxnId="{8FD3BA44-F906-4234-AA5B-3B0DEE37B9FF}">
      <dgm:prSet/>
      <dgm:spPr/>
      <dgm:t>
        <a:bodyPr/>
        <a:lstStyle/>
        <a:p>
          <a:endParaRPr lang="en-US"/>
        </a:p>
      </dgm:t>
    </dgm:pt>
    <dgm:pt modelId="{E6BDC12D-0901-4556-A340-1C8408840655}">
      <dgm:prSet/>
      <dgm:spPr/>
      <dgm:t>
        <a:bodyPr/>
        <a:lstStyle/>
        <a:p>
          <a:r>
            <a:rPr lang="en-US"/>
            <a:t>Work samples/portfolios of student work</a:t>
          </a:r>
        </a:p>
      </dgm:t>
    </dgm:pt>
    <dgm:pt modelId="{10909986-C814-4B17-B673-483BBBE2AD1F}" type="parTrans" cxnId="{31BFF5C0-4C23-4094-ADE5-899EBCA2DCBB}">
      <dgm:prSet/>
      <dgm:spPr/>
      <dgm:t>
        <a:bodyPr/>
        <a:lstStyle/>
        <a:p>
          <a:endParaRPr lang="en-US"/>
        </a:p>
      </dgm:t>
    </dgm:pt>
    <dgm:pt modelId="{C338DB2A-66D9-433E-8E6D-1D194382F9AF}" type="sibTrans" cxnId="{31BFF5C0-4C23-4094-ADE5-899EBCA2DCBB}">
      <dgm:prSet/>
      <dgm:spPr/>
      <dgm:t>
        <a:bodyPr/>
        <a:lstStyle/>
        <a:p>
          <a:endParaRPr lang="en-US"/>
        </a:p>
      </dgm:t>
    </dgm:pt>
    <dgm:pt modelId="{A69BC166-646D-4374-A99A-FCD90B08341D}">
      <dgm:prSet/>
      <dgm:spPr/>
      <dgm:t>
        <a:bodyPr/>
        <a:lstStyle/>
        <a:p>
          <a:r>
            <a:rPr lang="en-US"/>
            <a:t>Attendance</a:t>
          </a:r>
        </a:p>
      </dgm:t>
    </dgm:pt>
    <dgm:pt modelId="{13F6D7CF-D244-4913-9149-2B11ACCD9822}" type="parTrans" cxnId="{5026B375-DAC0-4D93-BC22-DAC3DC775542}">
      <dgm:prSet/>
      <dgm:spPr/>
      <dgm:t>
        <a:bodyPr/>
        <a:lstStyle/>
        <a:p>
          <a:endParaRPr lang="en-US"/>
        </a:p>
      </dgm:t>
    </dgm:pt>
    <dgm:pt modelId="{DD741555-CDCB-4773-9B77-8F598D85664A}" type="sibTrans" cxnId="{5026B375-DAC0-4D93-BC22-DAC3DC775542}">
      <dgm:prSet/>
      <dgm:spPr/>
      <dgm:t>
        <a:bodyPr/>
        <a:lstStyle/>
        <a:p>
          <a:endParaRPr lang="en-US"/>
        </a:p>
      </dgm:t>
    </dgm:pt>
    <dgm:pt modelId="{9F350E39-A70B-4A71-BCD3-97A7C748153C}" type="pres">
      <dgm:prSet presAssocID="{7F29F10C-DC03-424B-8F58-CDAE47B193E5}" presName="root" presStyleCnt="0">
        <dgm:presLayoutVars>
          <dgm:dir/>
          <dgm:resizeHandles val="exact"/>
        </dgm:presLayoutVars>
      </dgm:prSet>
      <dgm:spPr/>
    </dgm:pt>
    <dgm:pt modelId="{CA0C7CD5-DC87-4FEA-BE45-755C69E1961E}" type="pres">
      <dgm:prSet presAssocID="{11FD14F8-6156-4A7D-9CB9-E93937F07676}" presName="compNode" presStyleCnt="0"/>
      <dgm:spPr/>
    </dgm:pt>
    <dgm:pt modelId="{8517DD8E-A961-4112-BA76-3E7C39E22845}" type="pres">
      <dgm:prSet presAssocID="{11FD14F8-6156-4A7D-9CB9-E93937F07676}" presName="bgRect" presStyleLbl="bgShp" presStyleIdx="0" presStyleCnt="6"/>
      <dgm:spPr/>
    </dgm:pt>
    <dgm:pt modelId="{A9D9E232-77FB-49E6-B334-C729F7B37ACA}" type="pres">
      <dgm:prSet presAssocID="{11FD14F8-6156-4A7D-9CB9-E93937F0767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9BFE5A3A-6C66-4BD1-AAD1-1A129ABDA168}" type="pres">
      <dgm:prSet presAssocID="{11FD14F8-6156-4A7D-9CB9-E93937F07676}" presName="spaceRect" presStyleCnt="0"/>
      <dgm:spPr/>
    </dgm:pt>
    <dgm:pt modelId="{2E64CFB7-6181-4D56-B69D-68FAAFBDF1A0}" type="pres">
      <dgm:prSet presAssocID="{11FD14F8-6156-4A7D-9CB9-E93937F07676}" presName="parTx" presStyleLbl="revTx" presStyleIdx="0" presStyleCnt="6">
        <dgm:presLayoutVars>
          <dgm:chMax val="0"/>
          <dgm:chPref val="0"/>
        </dgm:presLayoutVars>
      </dgm:prSet>
      <dgm:spPr/>
    </dgm:pt>
    <dgm:pt modelId="{06AA7954-95AA-4029-BE42-8AEE8F9B4C51}" type="pres">
      <dgm:prSet presAssocID="{28F9AF67-9D66-4CAE-957D-24BB9FE007E1}" presName="sibTrans" presStyleCnt="0"/>
      <dgm:spPr/>
    </dgm:pt>
    <dgm:pt modelId="{39673AAB-CE3D-4232-AB03-291B728D67B0}" type="pres">
      <dgm:prSet presAssocID="{48ECDC4A-F89D-4BCE-A451-D0691A5430E5}" presName="compNode" presStyleCnt="0"/>
      <dgm:spPr/>
    </dgm:pt>
    <dgm:pt modelId="{710CCA37-13FA-46E6-905F-3050F2783E42}" type="pres">
      <dgm:prSet presAssocID="{48ECDC4A-F89D-4BCE-A451-D0691A5430E5}" presName="bgRect" presStyleLbl="bgShp" presStyleIdx="1" presStyleCnt="6"/>
      <dgm:spPr/>
    </dgm:pt>
    <dgm:pt modelId="{207FB448-9C3B-4C0C-BAA3-A70C108E8142}" type="pres">
      <dgm:prSet presAssocID="{48ECDC4A-F89D-4BCE-A451-D0691A5430E5}"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acher"/>
        </a:ext>
      </dgm:extLst>
    </dgm:pt>
    <dgm:pt modelId="{7B0167AA-0DA2-43D2-9E33-0810296AA777}" type="pres">
      <dgm:prSet presAssocID="{48ECDC4A-F89D-4BCE-A451-D0691A5430E5}" presName="spaceRect" presStyleCnt="0"/>
      <dgm:spPr/>
    </dgm:pt>
    <dgm:pt modelId="{2F4EDD1B-3DBC-422E-87DF-7037CF5E9547}" type="pres">
      <dgm:prSet presAssocID="{48ECDC4A-F89D-4BCE-A451-D0691A5430E5}" presName="parTx" presStyleLbl="revTx" presStyleIdx="1" presStyleCnt="6">
        <dgm:presLayoutVars>
          <dgm:chMax val="0"/>
          <dgm:chPref val="0"/>
        </dgm:presLayoutVars>
      </dgm:prSet>
      <dgm:spPr/>
    </dgm:pt>
    <dgm:pt modelId="{B1F41E6A-5158-4E06-AF56-FD296022B5A7}" type="pres">
      <dgm:prSet presAssocID="{F7B1AC2C-EBF9-43B1-98BB-161372706EE4}" presName="sibTrans" presStyleCnt="0"/>
      <dgm:spPr/>
    </dgm:pt>
    <dgm:pt modelId="{27A7FFBE-E9B3-4C14-B488-2BA0D5F6E200}" type="pres">
      <dgm:prSet presAssocID="{F27327AE-6401-4672-B1C4-E0A8C731BD8D}" presName="compNode" presStyleCnt="0"/>
      <dgm:spPr/>
    </dgm:pt>
    <dgm:pt modelId="{C6473D98-A95C-49B0-B3EB-9D3688ED9C55}" type="pres">
      <dgm:prSet presAssocID="{F27327AE-6401-4672-B1C4-E0A8C731BD8D}" presName="bgRect" presStyleLbl="bgShp" presStyleIdx="2" presStyleCnt="6"/>
      <dgm:spPr/>
    </dgm:pt>
    <dgm:pt modelId="{28EF2BB9-F393-4010-9052-C90A86F5E949}" type="pres">
      <dgm:prSet presAssocID="{F27327AE-6401-4672-B1C4-E0A8C731BD8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86283819-DA6E-48AC-9962-A96EAF6E95E8}" type="pres">
      <dgm:prSet presAssocID="{F27327AE-6401-4672-B1C4-E0A8C731BD8D}" presName="spaceRect" presStyleCnt="0"/>
      <dgm:spPr/>
    </dgm:pt>
    <dgm:pt modelId="{C76BE81C-AF61-4C51-B8B7-4FB84D585051}" type="pres">
      <dgm:prSet presAssocID="{F27327AE-6401-4672-B1C4-E0A8C731BD8D}" presName="parTx" presStyleLbl="revTx" presStyleIdx="2" presStyleCnt="6">
        <dgm:presLayoutVars>
          <dgm:chMax val="0"/>
          <dgm:chPref val="0"/>
        </dgm:presLayoutVars>
      </dgm:prSet>
      <dgm:spPr/>
    </dgm:pt>
    <dgm:pt modelId="{4F2D25AC-BA70-4608-A03C-4AE446D9F591}" type="pres">
      <dgm:prSet presAssocID="{F6683E2C-E8F2-434D-BDCE-312DE5C11CC8}" presName="sibTrans" presStyleCnt="0"/>
      <dgm:spPr/>
    </dgm:pt>
    <dgm:pt modelId="{47C0B0E1-C4C2-440B-9111-3599713563CE}" type="pres">
      <dgm:prSet presAssocID="{1E50F7CD-C158-440E-8886-A2F7867F3562}" presName="compNode" presStyleCnt="0"/>
      <dgm:spPr/>
    </dgm:pt>
    <dgm:pt modelId="{B5870220-4329-4DD4-B82E-3E1C5E8FFDA9}" type="pres">
      <dgm:prSet presAssocID="{1E50F7CD-C158-440E-8886-A2F7867F3562}" presName="bgRect" presStyleLbl="bgShp" presStyleIdx="3" presStyleCnt="6"/>
      <dgm:spPr/>
    </dgm:pt>
    <dgm:pt modelId="{D5DA5F32-7897-431C-9329-8A64B30ECF68}" type="pres">
      <dgm:prSet presAssocID="{1E50F7CD-C158-440E-8886-A2F7867F3562}"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83EAA761-305C-4A85-A6E4-2C39176E01EB}" type="pres">
      <dgm:prSet presAssocID="{1E50F7CD-C158-440E-8886-A2F7867F3562}" presName="spaceRect" presStyleCnt="0"/>
      <dgm:spPr/>
    </dgm:pt>
    <dgm:pt modelId="{F9945F4B-627A-4DB6-A83C-0273B0D46D72}" type="pres">
      <dgm:prSet presAssocID="{1E50F7CD-C158-440E-8886-A2F7867F3562}" presName="parTx" presStyleLbl="revTx" presStyleIdx="3" presStyleCnt="6">
        <dgm:presLayoutVars>
          <dgm:chMax val="0"/>
          <dgm:chPref val="0"/>
        </dgm:presLayoutVars>
      </dgm:prSet>
      <dgm:spPr/>
    </dgm:pt>
    <dgm:pt modelId="{AD39A609-4280-4178-9F57-3DA3AAF1969E}" type="pres">
      <dgm:prSet presAssocID="{F6D2197D-CD40-4103-8BC6-68C1CD00E3E8}" presName="sibTrans" presStyleCnt="0"/>
      <dgm:spPr/>
    </dgm:pt>
    <dgm:pt modelId="{F3EF5FBE-A3BE-46E2-B6E4-B887939C649E}" type="pres">
      <dgm:prSet presAssocID="{E6BDC12D-0901-4556-A340-1C8408840655}" presName="compNode" presStyleCnt="0"/>
      <dgm:spPr/>
    </dgm:pt>
    <dgm:pt modelId="{E06653A2-63DF-45B1-897D-163BB1228433}" type="pres">
      <dgm:prSet presAssocID="{E6BDC12D-0901-4556-A340-1C8408840655}" presName="bgRect" presStyleLbl="bgShp" presStyleIdx="4" presStyleCnt="6"/>
      <dgm:spPr/>
    </dgm:pt>
    <dgm:pt modelId="{6756BA8A-0D01-4445-8488-3D059156047F}" type="pres">
      <dgm:prSet presAssocID="{E6BDC12D-0901-4556-A340-1C8408840655}"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ploma Roll"/>
        </a:ext>
      </dgm:extLst>
    </dgm:pt>
    <dgm:pt modelId="{8999B186-459B-4BF9-B2AF-94A8C887A9C8}" type="pres">
      <dgm:prSet presAssocID="{E6BDC12D-0901-4556-A340-1C8408840655}" presName="spaceRect" presStyleCnt="0"/>
      <dgm:spPr/>
    </dgm:pt>
    <dgm:pt modelId="{0F644E55-3C82-431D-8540-8DA03AC6D93B}" type="pres">
      <dgm:prSet presAssocID="{E6BDC12D-0901-4556-A340-1C8408840655}" presName="parTx" presStyleLbl="revTx" presStyleIdx="4" presStyleCnt="6">
        <dgm:presLayoutVars>
          <dgm:chMax val="0"/>
          <dgm:chPref val="0"/>
        </dgm:presLayoutVars>
      </dgm:prSet>
      <dgm:spPr/>
    </dgm:pt>
    <dgm:pt modelId="{A5F57AE2-928A-444D-A918-1B607ED73F80}" type="pres">
      <dgm:prSet presAssocID="{C338DB2A-66D9-433E-8E6D-1D194382F9AF}" presName="sibTrans" presStyleCnt="0"/>
      <dgm:spPr/>
    </dgm:pt>
    <dgm:pt modelId="{A25ABF36-F74F-4107-84BD-0EB5CB78C29C}" type="pres">
      <dgm:prSet presAssocID="{A69BC166-646D-4374-A99A-FCD90B08341D}" presName="compNode" presStyleCnt="0"/>
      <dgm:spPr/>
    </dgm:pt>
    <dgm:pt modelId="{4C805337-4115-4BA7-BFE9-903481BEA842}" type="pres">
      <dgm:prSet presAssocID="{A69BC166-646D-4374-A99A-FCD90B08341D}" presName="bgRect" presStyleLbl="bgShp" presStyleIdx="5" presStyleCnt="6"/>
      <dgm:spPr/>
    </dgm:pt>
    <dgm:pt modelId="{344ED59B-56A7-4CCA-B757-7F5E67D21B7D}" type="pres">
      <dgm:prSet presAssocID="{A69BC166-646D-4374-A99A-FCD90B08341D}"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topwatch"/>
        </a:ext>
      </dgm:extLst>
    </dgm:pt>
    <dgm:pt modelId="{AA88BAC4-37AC-43FD-8AE6-59A885DFA998}" type="pres">
      <dgm:prSet presAssocID="{A69BC166-646D-4374-A99A-FCD90B08341D}" presName="spaceRect" presStyleCnt="0"/>
      <dgm:spPr/>
    </dgm:pt>
    <dgm:pt modelId="{896D6752-9962-48ED-8B67-1281E9F46824}" type="pres">
      <dgm:prSet presAssocID="{A69BC166-646D-4374-A99A-FCD90B08341D}" presName="parTx" presStyleLbl="revTx" presStyleIdx="5" presStyleCnt="6">
        <dgm:presLayoutVars>
          <dgm:chMax val="0"/>
          <dgm:chPref val="0"/>
        </dgm:presLayoutVars>
      </dgm:prSet>
      <dgm:spPr/>
    </dgm:pt>
  </dgm:ptLst>
  <dgm:cxnLst>
    <dgm:cxn modelId="{D5746D0E-ECFB-4AEF-B3D7-A2BB4CD55243}" type="presOf" srcId="{F27327AE-6401-4672-B1C4-E0A8C731BD8D}" destId="{C76BE81C-AF61-4C51-B8B7-4FB84D585051}" srcOrd="0" destOrd="0" presId="urn:microsoft.com/office/officeart/2018/2/layout/IconVerticalSolidList"/>
    <dgm:cxn modelId="{5C87992E-9D49-484C-954D-D95515D1AC0F}" type="presOf" srcId="{48ECDC4A-F89D-4BCE-A451-D0691A5430E5}" destId="{2F4EDD1B-3DBC-422E-87DF-7037CF5E9547}" srcOrd="0" destOrd="0" presId="urn:microsoft.com/office/officeart/2018/2/layout/IconVerticalSolidList"/>
    <dgm:cxn modelId="{8FD3BA44-F906-4234-AA5B-3B0DEE37B9FF}" srcId="{7F29F10C-DC03-424B-8F58-CDAE47B193E5}" destId="{1E50F7CD-C158-440E-8886-A2F7867F3562}" srcOrd="3" destOrd="0" parTransId="{A3C4972A-3427-4BB4-AE5C-90E06FDD72F8}" sibTransId="{F6D2197D-CD40-4103-8BC6-68C1CD00E3E8}"/>
    <dgm:cxn modelId="{5026B375-DAC0-4D93-BC22-DAC3DC775542}" srcId="{7F29F10C-DC03-424B-8F58-CDAE47B193E5}" destId="{A69BC166-646D-4374-A99A-FCD90B08341D}" srcOrd="5" destOrd="0" parTransId="{13F6D7CF-D244-4913-9149-2B11ACCD9822}" sibTransId="{DD741555-CDCB-4773-9B77-8F598D85664A}"/>
    <dgm:cxn modelId="{27520B76-A4C1-411A-A657-EA42E8F671CE}" srcId="{7F29F10C-DC03-424B-8F58-CDAE47B193E5}" destId="{11FD14F8-6156-4A7D-9CB9-E93937F07676}" srcOrd="0" destOrd="0" parTransId="{EA0ECAB3-F0C9-49FE-80CA-DEEF36E5FB68}" sibTransId="{28F9AF67-9D66-4CAE-957D-24BB9FE007E1}"/>
    <dgm:cxn modelId="{C3E34378-BDF4-48B7-AD1C-8679FB521312}" srcId="{7F29F10C-DC03-424B-8F58-CDAE47B193E5}" destId="{48ECDC4A-F89D-4BCE-A451-D0691A5430E5}" srcOrd="1" destOrd="0" parTransId="{E90987C7-4017-42C1-8420-79E52D590371}" sibTransId="{F7B1AC2C-EBF9-43B1-98BB-161372706EE4}"/>
    <dgm:cxn modelId="{3D05969C-A981-422E-9C28-4936CCCB8CB8}" type="presOf" srcId="{A69BC166-646D-4374-A99A-FCD90B08341D}" destId="{896D6752-9962-48ED-8B67-1281E9F46824}" srcOrd="0" destOrd="0" presId="urn:microsoft.com/office/officeart/2018/2/layout/IconVerticalSolidList"/>
    <dgm:cxn modelId="{76197E9E-2085-4FE9-817F-536E36D9228C}" srcId="{7F29F10C-DC03-424B-8F58-CDAE47B193E5}" destId="{F27327AE-6401-4672-B1C4-E0A8C731BD8D}" srcOrd="2" destOrd="0" parTransId="{4052BEA9-19B9-4AF3-83CC-965074D949C7}" sibTransId="{F6683E2C-E8F2-434D-BDCE-312DE5C11CC8}"/>
    <dgm:cxn modelId="{668EEFBD-E756-4F1F-A13D-76E581368E1B}" type="presOf" srcId="{11FD14F8-6156-4A7D-9CB9-E93937F07676}" destId="{2E64CFB7-6181-4D56-B69D-68FAAFBDF1A0}" srcOrd="0" destOrd="0" presId="urn:microsoft.com/office/officeart/2018/2/layout/IconVerticalSolidList"/>
    <dgm:cxn modelId="{31BFF5C0-4C23-4094-ADE5-899EBCA2DCBB}" srcId="{7F29F10C-DC03-424B-8F58-CDAE47B193E5}" destId="{E6BDC12D-0901-4556-A340-1C8408840655}" srcOrd="4" destOrd="0" parTransId="{10909986-C814-4B17-B673-483BBBE2AD1F}" sibTransId="{C338DB2A-66D9-433E-8E6D-1D194382F9AF}"/>
    <dgm:cxn modelId="{70ADF9D6-43E3-45FD-822D-479678DDCEB6}" type="presOf" srcId="{E6BDC12D-0901-4556-A340-1C8408840655}" destId="{0F644E55-3C82-431D-8540-8DA03AC6D93B}" srcOrd="0" destOrd="0" presId="urn:microsoft.com/office/officeart/2018/2/layout/IconVerticalSolidList"/>
    <dgm:cxn modelId="{E37A7BDF-502F-4C2D-8E07-4ECF88C9F1AD}" type="presOf" srcId="{1E50F7CD-C158-440E-8886-A2F7867F3562}" destId="{F9945F4B-627A-4DB6-A83C-0273B0D46D72}" srcOrd="0" destOrd="0" presId="urn:microsoft.com/office/officeart/2018/2/layout/IconVerticalSolidList"/>
    <dgm:cxn modelId="{88606CFE-4DB9-4B2B-971E-1A8A55ABF64E}" type="presOf" srcId="{7F29F10C-DC03-424B-8F58-CDAE47B193E5}" destId="{9F350E39-A70B-4A71-BCD3-97A7C748153C}" srcOrd="0" destOrd="0" presId="urn:microsoft.com/office/officeart/2018/2/layout/IconVerticalSolidList"/>
    <dgm:cxn modelId="{72F49857-3D18-4CC8-A969-D4E2EF3BB851}" type="presParOf" srcId="{9F350E39-A70B-4A71-BCD3-97A7C748153C}" destId="{CA0C7CD5-DC87-4FEA-BE45-755C69E1961E}" srcOrd="0" destOrd="0" presId="urn:microsoft.com/office/officeart/2018/2/layout/IconVerticalSolidList"/>
    <dgm:cxn modelId="{73FB2213-D396-4586-A3EA-A22569438455}" type="presParOf" srcId="{CA0C7CD5-DC87-4FEA-BE45-755C69E1961E}" destId="{8517DD8E-A961-4112-BA76-3E7C39E22845}" srcOrd="0" destOrd="0" presId="urn:microsoft.com/office/officeart/2018/2/layout/IconVerticalSolidList"/>
    <dgm:cxn modelId="{6816CD00-1FE4-4A29-8E97-3747930DD9D3}" type="presParOf" srcId="{CA0C7CD5-DC87-4FEA-BE45-755C69E1961E}" destId="{A9D9E232-77FB-49E6-B334-C729F7B37ACA}" srcOrd="1" destOrd="0" presId="urn:microsoft.com/office/officeart/2018/2/layout/IconVerticalSolidList"/>
    <dgm:cxn modelId="{C27B0425-FD70-4FFB-931F-F7189D1D9456}" type="presParOf" srcId="{CA0C7CD5-DC87-4FEA-BE45-755C69E1961E}" destId="{9BFE5A3A-6C66-4BD1-AAD1-1A129ABDA168}" srcOrd="2" destOrd="0" presId="urn:microsoft.com/office/officeart/2018/2/layout/IconVerticalSolidList"/>
    <dgm:cxn modelId="{B8D54A2B-DA8A-4F5F-B12B-2A4DB998AED9}" type="presParOf" srcId="{CA0C7CD5-DC87-4FEA-BE45-755C69E1961E}" destId="{2E64CFB7-6181-4D56-B69D-68FAAFBDF1A0}" srcOrd="3" destOrd="0" presId="urn:microsoft.com/office/officeart/2018/2/layout/IconVerticalSolidList"/>
    <dgm:cxn modelId="{B15A8887-2466-470B-BE30-74C0151A53A3}" type="presParOf" srcId="{9F350E39-A70B-4A71-BCD3-97A7C748153C}" destId="{06AA7954-95AA-4029-BE42-8AEE8F9B4C51}" srcOrd="1" destOrd="0" presId="urn:microsoft.com/office/officeart/2018/2/layout/IconVerticalSolidList"/>
    <dgm:cxn modelId="{010078AB-99B6-4277-A6FF-93BDEABA3468}" type="presParOf" srcId="{9F350E39-A70B-4A71-BCD3-97A7C748153C}" destId="{39673AAB-CE3D-4232-AB03-291B728D67B0}" srcOrd="2" destOrd="0" presId="urn:microsoft.com/office/officeart/2018/2/layout/IconVerticalSolidList"/>
    <dgm:cxn modelId="{66224462-927F-478C-9ABB-732696BF8B5F}" type="presParOf" srcId="{39673AAB-CE3D-4232-AB03-291B728D67B0}" destId="{710CCA37-13FA-46E6-905F-3050F2783E42}" srcOrd="0" destOrd="0" presId="urn:microsoft.com/office/officeart/2018/2/layout/IconVerticalSolidList"/>
    <dgm:cxn modelId="{6CD74880-6CFF-4104-9D92-A88B937FA581}" type="presParOf" srcId="{39673AAB-CE3D-4232-AB03-291B728D67B0}" destId="{207FB448-9C3B-4C0C-BAA3-A70C108E8142}" srcOrd="1" destOrd="0" presId="urn:microsoft.com/office/officeart/2018/2/layout/IconVerticalSolidList"/>
    <dgm:cxn modelId="{DF63E0F4-383B-4F33-8E25-20843B298F66}" type="presParOf" srcId="{39673AAB-CE3D-4232-AB03-291B728D67B0}" destId="{7B0167AA-0DA2-43D2-9E33-0810296AA777}" srcOrd="2" destOrd="0" presId="urn:microsoft.com/office/officeart/2018/2/layout/IconVerticalSolidList"/>
    <dgm:cxn modelId="{315DF141-BE09-4867-8B80-9B35F52C7551}" type="presParOf" srcId="{39673AAB-CE3D-4232-AB03-291B728D67B0}" destId="{2F4EDD1B-3DBC-422E-87DF-7037CF5E9547}" srcOrd="3" destOrd="0" presId="urn:microsoft.com/office/officeart/2018/2/layout/IconVerticalSolidList"/>
    <dgm:cxn modelId="{CB0A5EDF-B897-4A49-8DEF-346FB81B9778}" type="presParOf" srcId="{9F350E39-A70B-4A71-BCD3-97A7C748153C}" destId="{B1F41E6A-5158-4E06-AF56-FD296022B5A7}" srcOrd="3" destOrd="0" presId="urn:microsoft.com/office/officeart/2018/2/layout/IconVerticalSolidList"/>
    <dgm:cxn modelId="{D0A4FEA5-B558-42F9-9DB3-A50648FB3070}" type="presParOf" srcId="{9F350E39-A70B-4A71-BCD3-97A7C748153C}" destId="{27A7FFBE-E9B3-4C14-B488-2BA0D5F6E200}" srcOrd="4" destOrd="0" presId="urn:microsoft.com/office/officeart/2018/2/layout/IconVerticalSolidList"/>
    <dgm:cxn modelId="{91FBC391-EE9E-408C-81D3-F3B5CBCC5557}" type="presParOf" srcId="{27A7FFBE-E9B3-4C14-B488-2BA0D5F6E200}" destId="{C6473D98-A95C-49B0-B3EB-9D3688ED9C55}" srcOrd="0" destOrd="0" presId="urn:microsoft.com/office/officeart/2018/2/layout/IconVerticalSolidList"/>
    <dgm:cxn modelId="{37AA848A-B3E0-4907-8266-D24330465E1B}" type="presParOf" srcId="{27A7FFBE-E9B3-4C14-B488-2BA0D5F6E200}" destId="{28EF2BB9-F393-4010-9052-C90A86F5E949}" srcOrd="1" destOrd="0" presId="urn:microsoft.com/office/officeart/2018/2/layout/IconVerticalSolidList"/>
    <dgm:cxn modelId="{D91EC556-8A36-4A49-9E7E-AA95B709D7C9}" type="presParOf" srcId="{27A7FFBE-E9B3-4C14-B488-2BA0D5F6E200}" destId="{86283819-DA6E-48AC-9962-A96EAF6E95E8}" srcOrd="2" destOrd="0" presId="urn:microsoft.com/office/officeart/2018/2/layout/IconVerticalSolidList"/>
    <dgm:cxn modelId="{A88CF4DD-3BD4-4EEC-AC23-72182A640236}" type="presParOf" srcId="{27A7FFBE-E9B3-4C14-B488-2BA0D5F6E200}" destId="{C76BE81C-AF61-4C51-B8B7-4FB84D585051}" srcOrd="3" destOrd="0" presId="urn:microsoft.com/office/officeart/2018/2/layout/IconVerticalSolidList"/>
    <dgm:cxn modelId="{7A1BDBE6-9515-4520-8308-9FA0735EC544}" type="presParOf" srcId="{9F350E39-A70B-4A71-BCD3-97A7C748153C}" destId="{4F2D25AC-BA70-4608-A03C-4AE446D9F591}" srcOrd="5" destOrd="0" presId="urn:microsoft.com/office/officeart/2018/2/layout/IconVerticalSolidList"/>
    <dgm:cxn modelId="{8F0EE840-07C1-4AD0-A049-E2BA7A9E8A3D}" type="presParOf" srcId="{9F350E39-A70B-4A71-BCD3-97A7C748153C}" destId="{47C0B0E1-C4C2-440B-9111-3599713563CE}" srcOrd="6" destOrd="0" presId="urn:microsoft.com/office/officeart/2018/2/layout/IconVerticalSolidList"/>
    <dgm:cxn modelId="{26F4DFBE-5865-4885-AB34-9FC0C338FB26}" type="presParOf" srcId="{47C0B0E1-C4C2-440B-9111-3599713563CE}" destId="{B5870220-4329-4DD4-B82E-3E1C5E8FFDA9}" srcOrd="0" destOrd="0" presId="urn:microsoft.com/office/officeart/2018/2/layout/IconVerticalSolidList"/>
    <dgm:cxn modelId="{9DEA0084-D7D0-433F-874E-693566F535CC}" type="presParOf" srcId="{47C0B0E1-C4C2-440B-9111-3599713563CE}" destId="{D5DA5F32-7897-431C-9329-8A64B30ECF68}" srcOrd="1" destOrd="0" presId="urn:microsoft.com/office/officeart/2018/2/layout/IconVerticalSolidList"/>
    <dgm:cxn modelId="{FB4A2867-5A07-4AE2-9E84-F01C914C1EB7}" type="presParOf" srcId="{47C0B0E1-C4C2-440B-9111-3599713563CE}" destId="{83EAA761-305C-4A85-A6E4-2C39176E01EB}" srcOrd="2" destOrd="0" presId="urn:microsoft.com/office/officeart/2018/2/layout/IconVerticalSolidList"/>
    <dgm:cxn modelId="{172C9EA6-9AF2-42C5-9C8C-F56C852BFF5A}" type="presParOf" srcId="{47C0B0E1-C4C2-440B-9111-3599713563CE}" destId="{F9945F4B-627A-4DB6-A83C-0273B0D46D72}" srcOrd="3" destOrd="0" presId="urn:microsoft.com/office/officeart/2018/2/layout/IconVerticalSolidList"/>
    <dgm:cxn modelId="{C4DF5303-ECA4-4234-B602-20AEA5F90F3B}" type="presParOf" srcId="{9F350E39-A70B-4A71-BCD3-97A7C748153C}" destId="{AD39A609-4280-4178-9F57-3DA3AAF1969E}" srcOrd="7" destOrd="0" presId="urn:microsoft.com/office/officeart/2018/2/layout/IconVerticalSolidList"/>
    <dgm:cxn modelId="{19788B35-5EDD-4753-A38B-69B71E35A094}" type="presParOf" srcId="{9F350E39-A70B-4A71-BCD3-97A7C748153C}" destId="{F3EF5FBE-A3BE-46E2-B6E4-B887939C649E}" srcOrd="8" destOrd="0" presId="urn:microsoft.com/office/officeart/2018/2/layout/IconVerticalSolidList"/>
    <dgm:cxn modelId="{097F892A-4AC9-4A70-B21B-40F7C5888D65}" type="presParOf" srcId="{F3EF5FBE-A3BE-46E2-B6E4-B887939C649E}" destId="{E06653A2-63DF-45B1-897D-163BB1228433}" srcOrd="0" destOrd="0" presId="urn:microsoft.com/office/officeart/2018/2/layout/IconVerticalSolidList"/>
    <dgm:cxn modelId="{DAF20324-CCC0-4A8B-AF95-978B84DF236A}" type="presParOf" srcId="{F3EF5FBE-A3BE-46E2-B6E4-B887939C649E}" destId="{6756BA8A-0D01-4445-8488-3D059156047F}" srcOrd="1" destOrd="0" presId="urn:microsoft.com/office/officeart/2018/2/layout/IconVerticalSolidList"/>
    <dgm:cxn modelId="{B1C41616-277E-4CDA-B9DF-3EA5BC73DA73}" type="presParOf" srcId="{F3EF5FBE-A3BE-46E2-B6E4-B887939C649E}" destId="{8999B186-459B-4BF9-B2AF-94A8C887A9C8}" srcOrd="2" destOrd="0" presId="urn:microsoft.com/office/officeart/2018/2/layout/IconVerticalSolidList"/>
    <dgm:cxn modelId="{7DED5647-7D45-472E-A0F9-6E2B0F24D397}" type="presParOf" srcId="{F3EF5FBE-A3BE-46E2-B6E4-B887939C649E}" destId="{0F644E55-3C82-431D-8540-8DA03AC6D93B}" srcOrd="3" destOrd="0" presId="urn:microsoft.com/office/officeart/2018/2/layout/IconVerticalSolidList"/>
    <dgm:cxn modelId="{CFA984C2-AB7C-4E01-A1FC-4D2F70868A95}" type="presParOf" srcId="{9F350E39-A70B-4A71-BCD3-97A7C748153C}" destId="{A5F57AE2-928A-444D-A918-1B607ED73F80}" srcOrd="9" destOrd="0" presId="urn:microsoft.com/office/officeart/2018/2/layout/IconVerticalSolidList"/>
    <dgm:cxn modelId="{50E49850-21EF-4FA1-B17C-64F618D59E58}" type="presParOf" srcId="{9F350E39-A70B-4A71-BCD3-97A7C748153C}" destId="{A25ABF36-F74F-4107-84BD-0EB5CB78C29C}" srcOrd="10" destOrd="0" presId="urn:microsoft.com/office/officeart/2018/2/layout/IconVerticalSolidList"/>
    <dgm:cxn modelId="{7AC72D0C-E186-48F4-BEDB-6809E6C1BA61}" type="presParOf" srcId="{A25ABF36-F74F-4107-84BD-0EB5CB78C29C}" destId="{4C805337-4115-4BA7-BFE9-903481BEA842}" srcOrd="0" destOrd="0" presId="urn:microsoft.com/office/officeart/2018/2/layout/IconVerticalSolidList"/>
    <dgm:cxn modelId="{CB529A1A-F868-4456-98C3-C54773D8118E}" type="presParOf" srcId="{A25ABF36-F74F-4107-84BD-0EB5CB78C29C}" destId="{344ED59B-56A7-4CCA-B757-7F5E67D21B7D}" srcOrd="1" destOrd="0" presId="urn:microsoft.com/office/officeart/2018/2/layout/IconVerticalSolidList"/>
    <dgm:cxn modelId="{6F8F90DE-7563-47F0-B13B-6EE96390BA5A}" type="presParOf" srcId="{A25ABF36-F74F-4107-84BD-0EB5CB78C29C}" destId="{AA88BAC4-37AC-43FD-8AE6-59A885DFA998}" srcOrd="2" destOrd="0" presId="urn:microsoft.com/office/officeart/2018/2/layout/IconVerticalSolidList"/>
    <dgm:cxn modelId="{FE9DCC0C-9318-4FEB-B7B0-0E9BCEAD9939}" type="presParOf" srcId="{A25ABF36-F74F-4107-84BD-0EB5CB78C29C}" destId="{896D6752-9962-48ED-8B67-1281E9F4682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C8E92B3-D258-411E-915B-7B7DF3CF08F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B0A7A36-23C4-4785-BBC6-7E6E4A7B3861}">
      <dgm:prSet/>
      <dgm:spPr/>
      <dgm:t>
        <a:bodyPr/>
        <a:lstStyle/>
        <a:p>
          <a:r>
            <a:rPr lang="en-US"/>
            <a:t>Home Language Survey</a:t>
          </a:r>
        </a:p>
      </dgm:t>
    </dgm:pt>
    <dgm:pt modelId="{92E5B716-268A-4605-ACE8-55A051B9FCCB}" type="parTrans" cxnId="{8966346F-BBD9-4C21-AC80-EA941E7EA228}">
      <dgm:prSet/>
      <dgm:spPr/>
      <dgm:t>
        <a:bodyPr/>
        <a:lstStyle/>
        <a:p>
          <a:endParaRPr lang="en-US"/>
        </a:p>
      </dgm:t>
    </dgm:pt>
    <dgm:pt modelId="{A7B7AB8C-D2AE-4DE6-939E-0E6E441786F2}" type="sibTrans" cxnId="{8966346F-BBD9-4C21-AC80-EA941E7EA228}">
      <dgm:prSet/>
      <dgm:spPr/>
      <dgm:t>
        <a:bodyPr/>
        <a:lstStyle/>
        <a:p>
          <a:endParaRPr lang="en-US"/>
        </a:p>
      </dgm:t>
    </dgm:pt>
    <dgm:pt modelId="{6AE53992-CD07-413E-9813-0C6BB77F98B3}">
      <dgm:prSet/>
      <dgm:spPr/>
      <dgm:t>
        <a:bodyPr/>
        <a:lstStyle/>
        <a:p>
          <a:r>
            <a:rPr lang="en-US" dirty="0"/>
            <a:t>ACCESS scores</a:t>
          </a:r>
        </a:p>
      </dgm:t>
    </dgm:pt>
    <dgm:pt modelId="{4CFC0E14-326E-4C80-B91F-199A754C0745}" type="parTrans" cxnId="{FFA0E42E-8808-4A4E-8757-262D8E4A6713}">
      <dgm:prSet/>
      <dgm:spPr/>
      <dgm:t>
        <a:bodyPr/>
        <a:lstStyle/>
        <a:p>
          <a:endParaRPr lang="en-US"/>
        </a:p>
      </dgm:t>
    </dgm:pt>
    <dgm:pt modelId="{CE7C2D79-3D17-4C92-B1F4-F16CA6B74621}" type="sibTrans" cxnId="{FFA0E42E-8808-4A4E-8757-262D8E4A6713}">
      <dgm:prSet/>
      <dgm:spPr/>
      <dgm:t>
        <a:bodyPr/>
        <a:lstStyle/>
        <a:p>
          <a:endParaRPr lang="en-US"/>
        </a:p>
      </dgm:t>
    </dgm:pt>
    <dgm:pt modelId="{9BA43FF4-5164-44A6-9BD9-5E50DAE16159}">
      <dgm:prSet/>
      <dgm:spPr/>
      <dgm:t>
        <a:bodyPr/>
        <a:lstStyle/>
        <a:p>
          <a:r>
            <a:rPr lang="en-US"/>
            <a:t>WIDA scores</a:t>
          </a:r>
        </a:p>
      </dgm:t>
    </dgm:pt>
    <dgm:pt modelId="{48C3D099-F410-469A-A28C-7C7955C7DA39}" type="parTrans" cxnId="{2C96695C-D4BB-4ABB-B02F-1173B6C7D15E}">
      <dgm:prSet/>
      <dgm:spPr/>
      <dgm:t>
        <a:bodyPr/>
        <a:lstStyle/>
        <a:p>
          <a:endParaRPr lang="en-US"/>
        </a:p>
      </dgm:t>
    </dgm:pt>
    <dgm:pt modelId="{4AAEA3A1-7D5E-43EA-97F2-AFE35172BA16}" type="sibTrans" cxnId="{2C96695C-D4BB-4ABB-B02F-1173B6C7D15E}">
      <dgm:prSet/>
      <dgm:spPr/>
      <dgm:t>
        <a:bodyPr/>
        <a:lstStyle/>
        <a:p>
          <a:endParaRPr lang="en-US"/>
        </a:p>
      </dgm:t>
    </dgm:pt>
    <dgm:pt modelId="{0ACA8BB3-D554-4E9A-B62B-2B5E9D8B9413}">
      <dgm:prSet/>
      <dgm:spPr/>
      <dgm:t>
        <a:bodyPr/>
        <a:lstStyle/>
        <a:p>
          <a:r>
            <a:rPr lang="en-US"/>
            <a:t>Review of comparison to like peers/siblings</a:t>
          </a:r>
        </a:p>
      </dgm:t>
    </dgm:pt>
    <dgm:pt modelId="{FC052AC6-05B9-4357-BA71-8EF2A4591606}" type="parTrans" cxnId="{DCD265FE-6CA4-4B35-B111-07C965543C7E}">
      <dgm:prSet/>
      <dgm:spPr/>
      <dgm:t>
        <a:bodyPr/>
        <a:lstStyle/>
        <a:p>
          <a:endParaRPr lang="en-US"/>
        </a:p>
      </dgm:t>
    </dgm:pt>
    <dgm:pt modelId="{339DA6C5-CF9E-402C-A819-A2725CA27E0D}" type="sibTrans" cxnId="{DCD265FE-6CA4-4B35-B111-07C965543C7E}">
      <dgm:prSet/>
      <dgm:spPr/>
      <dgm:t>
        <a:bodyPr/>
        <a:lstStyle/>
        <a:p>
          <a:endParaRPr lang="en-US"/>
        </a:p>
      </dgm:t>
    </dgm:pt>
    <dgm:pt modelId="{EFE313ED-6C69-4486-B5F0-52DAFF9EC764}">
      <dgm:prSet/>
      <dgm:spPr/>
      <dgm:t>
        <a:bodyPr/>
        <a:lstStyle/>
        <a:p>
          <a:r>
            <a:rPr lang="en-US"/>
            <a:t>Review of EL supports</a:t>
          </a:r>
        </a:p>
      </dgm:t>
    </dgm:pt>
    <dgm:pt modelId="{8D53A48E-761A-4EB5-858F-9310DFB86357}" type="parTrans" cxnId="{D0E9BF7D-01AF-43A0-928C-C749166DD7AF}">
      <dgm:prSet/>
      <dgm:spPr/>
      <dgm:t>
        <a:bodyPr/>
        <a:lstStyle/>
        <a:p>
          <a:endParaRPr lang="en-US"/>
        </a:p>
      </dgm:t>
    </dgm:pt>
    <dgm:pt modelId="{C861EFC9-7886-4D06-AC72-13A8F96FCB6F}" type="sibTrans" cxnId="{D0E9BF7D-01AF-43A0-928C-C749166DD7AF}">
      <dgm:prSet/>
      <dgm:spPr/>
      <dgm:t>
        <a:bodyPr/>
        <a:lstStyle/>
        <a:p>
          <a:endParaRPr lang="en-US"/>
        </a:p>
      </dgm:t>
    </dgm:pt>
    <dgm:pt modelId="{7E03B596-A192-4EFB-805C-F45BEAED736F}" type="pres">
      <dgm:prSet presAssocID="{FC8E92B3-D258-411E-915B-7B7DF3CF08F5}" presName="hierChild1" presStyleCnt="0">
        <dgm:presLayoutVars>
          <dgm:chPref val="1"/>
          <dgm:dir/>
          <dgm:animOne val="branch"/>
          <dgm:animLvl val="lvl"/>
          <dgm:resizeHandles/>
        </dgm:presLayoutVars>
      </dgm:prSet>
      <dgm:spPr/>
    </dgm:pt>
    <dgm:pt modelId="{A06C66E7-DEB0-4CA9-A551-313EE882EBAD}" type="pres">
      <dgm:prSet presAssocID="{3B0A7A36-23C4-4785-BBC6-7E6E4A7B3861}" presName="hierRoot1" presStyleCnt="0"/>
      <dgm:spPr/>
    </dgm:pt>
    <dgm:pt modelId="{3714E672-C7A0-4B5D-A5EF-17A404FA1BF9}" type="pres">
      <dgm:prSet presAssocID="{3B0A7A36-23C4-4785-BBC6-7E6E4A7B3861}" presName="composite" presStyleCnt="0"/>
      <dgm:spPr/>
    </dgm:pt>
    <dgm:pt modelId="{D857BF7C-5D23-437C-AFED-80A7C926ED8F}" type="pres">
      <dgm:prSet presAssocID="{3B0A7A36-23C4-4785-BBC6-7E6E4A7B3861}" presName="background" presStyleLbl="node0" presStyleIdx="0" presStyleCnt="5"/>
      <dgm:spPr/>
    </dgm:pt>
    <dgm:pt modelId="{92A891E3-B205-4760-9395-F0E83C4575D5}" type="pres">
      <dgm:prSet presAssocID="{3B0A7A36-23C4-4785-BBC6-7E6E4A7B3861}" presName="text" presStyleLbl="fgAcc0" presStyleIdx="0" presStyleCnt="5">
        <dgm:presLayoutVars>
          <dgm:chPref val="3"/>
        </dgm:presLayoutVars>
      </dgm:prSet>
      <dgm:spPr/>
    </dgm:pt>
    <dgm:pt modelId="{1CDDF53E-A504-462F-AEC7-F5C2354981BA}" type="pres">
      <dgm:prSet presAssocID="{3B0A7A36-23C4-4785-BBC6-7E6E4A7B3861}" presName="hierChild2" presStyleCnt="0"/>
      <dgm:spPr/>
    </dgm:pt>
    <dgm:pt modelId="{BD5CA1AA-6B89-4C07-A554-EFCA44AB8005}" type="pres">
      <dgm:prSet presAssocID="{6AE53992-CD07-413E-9813-0C6BB77F98B3}" presName="hierRoot1" presStyleCnt="0"/>
      <dgm:spPr/>
    </dgm:pt>
    <dgm:pt modelId="{D55AA48B-7993-407B-9944-120924E4E5E8}" type="pres">
      <dgm:prSet presAssocID="{6AE53992-CD07-413E-9813-0C6BB77F98B3}" presName="composite" presStyleCnt="0"/>
      <dgm:spPr/>
    </dgm:pt>
    <dgm:pt modelId="{D574FB23-B230-428C-8211-36D60E647751}" type="pres">
      <dgm:prSet presAssocID="{6AE53992-CD07-413E-9813-0C6BB77F98B3}" presName="background" presStyleLbl="node0" presStyleIdx="1" presStyleCnt="5"/>
      <dgm:spPr/>
    </dgm:pt>
    <dgm:pt modelId="{B4F259B5-7CBC-41D4-B479-7B7756AF17E8}" type="pres">
      <dgm:prSet presAssocID="{6AE53992-CD07-413E-9813-0C6BB77F98B3}" presName="text" presStyleLbl="fgAcc0" presStyleIdx="1" presStyleCnt="5">
        <dgm:presLayoutVars>
          <dgm:chPref val="3"/>
        </dgm:presLayoutVars>
      </dgm:prSet>
      <dgm:spPr/>
    </dgm:pt>
    <dgm:pt modelId="{7A7B6A2C-84A1-4415-8568-1E8B8417D1EA}" type="pres">
      <dgm:prSet presAssocID="{6AE53992-CD07-413E-9813-0C6BB77F98B3}" presName="hierChild2" presStyleCnt="0"/>
      <dgm:spPr/>
    </dgm:pt>
    <dgm:pt modelId="{6911CA81-56A7-429D-BAE1-932EFC2C9D5E}" type="pres">
      <dgm:prSet presAssocID="{9BA43FF4-5164-44A6-9BD9-5E50DAE16159}" presName="hierRoot1" presStyleCnt="0"/>
      <dgm:spPr/>
    </dgm:pt>
    <dgm:pt modelId="{7BD29925-406B-4DCE-8E03-97A7F9F40D99}" type="pres">
      <dgm:prSet presAssocID="{9BA43FF4-5164-44A6-9BD9-5E50DAE16159}" presName="composite" presStyleCnt="0"/>
      <dgm:spPr/>
    </dgm:pt>
    <dgm:pt modelId="{CF1F1E2D-FC4D-4365-971E-579EA8B9A450}" type="pres">
      <dgm:prSet presAssocID="{9BA43FF4-5164-44A6-9BD9-5E50DAE16159}" presName="background" presStyleLbl="node0" presStyleIdx="2" presStyleCnt="5"/>
      <dgm:spPr/>
    </dgm:pt>
    <dgm:pt modelId="{7264E43A-6CE7-4975-8B0B-3BB0B3FFBAC0}" type="pres">
      <dgm:prSet presAssocID="{9BA43FF4-5164-44A6-9BD9-5E50DAE16159}" presName="text" presStyleLbl="fgAcc0" presStyleIdx="2" presStyleCnt="5">
        <dgm:presLayoutVars>
          <dgm:chPref val="3"/>
        </dgm:presLayoutVars>
      </dgm:prSet>
      <dgm:spPr/>
    </dgm:pt>
    <dgm:pt modelId="{741D56F2-EA0F-43A5-947B-A8547371BAA2}" type="pres">
      <dgm:prSet presAssocID="{9BA43FF4-5164-44A6-9BD9-5E50DAE16159}" presName="hierChild2" presStyleCnt="0"/>
      <dgm:spPr/>
    </dgm:pt>
    <dgm:pt modelId="{303C6166-85CF-4B03-9841-4A960C2F067C}" type="pres">
      <dgm:prSet presAssocID="{0ACA8BB3-D554-4E9A-B62B-2B5E9D8B9413}" presName="hierRoot1" presStyleCnt="0"/>
      <dgm:spPr/>
    </dgm:pt>
    <dgm:pt modelId="{ADFBB856-7377-419B-87F7-C546C54A3B5D}" type="pres">
      <dgm:prSet presAssocID="{0ACA8BB3-D554-4E9A-B62B-2B5E9D8B9413}" presName="composite" presStyleCnt="0"/>
      <dgm:spPr/>
    </dgm:pt>
    <dgm:pt modelId="{C1B3B4E7-8C3C-445B-9F10-516764310F61}" type="pres">
      <dgm:prSet presAssocID="{0ACA8BB3-D554-4E9A-B62B-2B5E9D8B9413}" presName="background" presStyleLbl="node0" presStyleIdx="3" presStyleCnt="5"/>
      <dgm:spPr/>
    </dgm:pt>
    <dgm:pt modelId="{6BD58B6D-F2B5-4386-8616-D5772BC80223}" type="pres">
      <dgm:prSet presAssocID="{0ACA8BB3-D554-4E9A-B62B-2B5E9D8B9413}" presName="text" presStyleLbl="fgAcc0" presStyleIdx="3" presStyleCnt="5">
        <dgm:presLayoutVars>
          <dgm:chPref val="3"/>
        </dgm:presLayoutVars>
      </dgm:prSet>
      <dgm:spPr/>
    </dgm:pt>
    <dgm:pt modelId="{C0C00F25-80A5-4100-887F-CD508CE520E8}" type="pres">
      <dgm:prSet presAssocID="{0ACA8BB3-D554-4E9A-B62B-2B5E9D8B9413}" presName="hierChild2" presStyleCnt="0"/>
      <dgm:spPr/>
    </dgm:pt>
    <dgm:pt modelId="{F51CA8DF-1F57-4A59-A8C9-27A2A02A8F13}" type="pres">
      <dgm:prSet presAssocID="{EFE313ED-6C69-4486-B5F0-52DAFF9EC764}" presName="hierRoot1" presStyleCnt="0"/>
      <dgm:spPr/>
    </dgm:pt>
    <dgm:pt modelId="{A796517C-F580-422D-ACD5-825BEA7C0449}" type="pres">
      <dgm:prSet presAssocID="{EFE313ED-6C69-4486-B5F0-52DAFF9EC764}" presName="composite" presStyleCnt="0"/>
      <dgm:spPr/>
    </dgm:pt>
    <dgm:pt modelId="{603085C6-EE8A-4CD4-857E-FA6AD0A229B8}" type="pres">
      <dgm:prSet presAssocID="{EFE313ED-6C69-4486-B5F0-52DAFF9EC764}" presName="background" presStyleLbl="node0" presStyleIdx="4" presStyleCnt="5"/>
      <dgm:spPr/>
    </dgm:pt>
    <dgm:pt modelId="{F5202E3F-A1D8-474A-9EA5-013F250AF357}" type="pres">
      <dgm:prSet presAssocID="{EFE313ED-6C69-4486-B5F0-52DAFF9EC764}" presName="text" presStyleLbl="fgAcc0" presStyleIdx="4" presStyleCnt="5">
        <dgm:presLayoutVars>
          <dgm:chPref val="3"/>
        </dgm:presLayoutVars>
      </dgm:prSet>
      <dgm:spPr/>
    </dgm:pt>
    <dgm:pt modelId="{7234F0E1-BA34-450E-B482-7A31546049BF}" type="pres">
      <dgm:prSet presAssocID="{EFE313ED-6C69-4486-B5F0-52DAFF9EC764}" presName="hierChild2" presStyleCnt="0"/>
      <dgm:spPr/>
    </dgm:pt>
  </dgm:ptLst>
  <dgm:cxnLst>
    <dgm:cxn modelId="{02823600-03B9-490B-B3F3-E2645B4CAB8E}" type="presOf" srcId="{3B0A7A36-23C4-4785-BBC6-7E6E4A7B3861}" destId="{92A891E3-B205-4760-9395-F0E83C4575D5}" srcOrd="0" destOrd="0" presId="urn:microsoft.com/office/officeart/2005/8/layout/hierarchy1"/>
    <dgm:cxn modelId="{6533201B-5C28-40E1-9435-82508204D808}" type="presOf" srcId="{FC8E92B3-D258-411E-915B-7B7DF3CF08F5}" destId="{7E03B596-A192-4EFB-805C-F45BEAED736F}" srcOrd="0" destOrd="0" presId="urn:microsoft.com/office/officeart/2005/8/layout/hierarchy1"/>
    <dgm:cxn modelId="{FFA0E42E-8808-4A4E-8757-262D8E4A6713}" srcId="{FC8E92B3-D258-411E-915B-7B7DF3CF08F5}" destId="{6AE53992-CD07-413E-9813-0C6BB77F98B3}" srcOrd="1" destOrd="0" parTransId="{4CFC0E14-326E-4C80-B91F-199A754C0745}" sibTransId="{CE7C2D79-3D17-4C92-B1F4-F16CA6B74621}"/>
    <dgm:cxn modelId="{2C96695C-D4BB-4ABB-B02F-1173B6C7D15E}" srcId="{FC8E92B3-D258-411E-915B-7B7DF3CF08F5}" destId="{9BA43FF4-5164-44A6-9BD9-5E50DAE16159}" srcOrd="2" destOrd="0" parTransId="{48C3D099-F410-469A-A28C-7C7955C7DA39}" sibTransId="{4AAEA3A1-7D5E-43EA-97F2-AFE35172BA16}"/>
    <dgm:cxn modelId="{8966346F-BBD9-4C21-AC80-EA941E7EA228}" srcId="{FC8E92B3-D258-411E-915B-7B7DF3CF08F5}" destId="{3B0A7A36-23C4-4785-BBC6-7E6E4A7B3861}" srcOrd="0" destOrd="0" parTransId="{92E5B716-268A-4605-ACE8-55A051B9FCCB}" sibTransId="{A7B7AB8C-D2AE-4DE6-939E-0E6E441786F2}"/>
    <dgm:cxn modelId="{F825C754-D6CA-4B94-B08B-198CAF69BDE9}" type="presOf" srcId="{0ACA8BB3-D554-4E9A-B62B-2B5E9D8B9413}" destId="{6BD58B6D-F2B5-4386-8616-D5772BC80223}" srcOrd="0" destOrd="0" presId="urn:microsoft.com/office/officeart/2005/8/layout/hierarchy1"/>
    <dgm:cxn modelId="{D0E9BF7D-01AF-43A0-928C-C749166DD7AF}" srcId="{FC8E92B3-D258-411E-915B-7B7DF3CF08F5}" destId="{EFE313ED-6C69-4486-B5F0-52DAFF9EC764}" srcOrd="4" destOrd="0" parTransId="{8D53A48E-761A-4EB5-858F-9310DFB86357}" sibTransId="{C861EFC9-7886-4D06-AC72-13A8F96FCB6F}"/>
    <dgm:cxn modelId="{9D610F84-1A5E-44ED-ABF7-4917103485DB}" type="presOf" srcId="{9BA43FF4-5164-44A6-9BD9-5E50DAE16159}" destId="{7264E43A-6CE7-4975-8B0B-3BB0B3FFBAC0}" srcOrd="0" destOrd="0" presId="urn:microsoft.com/office/officeart/2005/8/layout/hierarchy1"/>
    <dgm:cxn modelId="{B56C7F8C-09E9-4BC8-BFAB-1E1C05E7826C}" type="presOf" srcId="{EFE313ED-6C69-4486-B5F0-52DAFF9EC764}" destId="{F5202E3F-A1D8-474A-9EA5-013F250AF357}" srcOrd="0" destOrd="0" presId="urn:microsoft.com/office/officeart/2005/8/layout/hierarchy1"/>
    <dgm:cxn modelId="{1627DA94-E8F1-496A-8249-18CADAE3F5BC}" type="presOf" srcId="{6AE53992-CD07-413E-9813-0C6BB77F98B3}" destId="{B4F259B5-7CBC-41D4-B479-7B7756AF17E8}" srcOrd="0" destOrd="0" presId="urn:microsoft.com/office/officeart/2005/8/layout/hierarchy1"/>
    <dgm:cxn modelId="{DCD265FE-6CA4-4B35-B111-07C965543C7E}" srcId="{FC8E92B3-D258-411E-915B-7B7DF3CF08F5}" destId="{0ACA8BB3-D554-4E9A-B62B-2B5E9D8B9413}" srcOrd="3" destOrd="0" parTransId="{FC052AC6-05B9-4357-BA71-8EF2A4591606}" sibTransId="{339DA6C5-CF9E-402C-A819-A2725CA27E0D}"/>
    <dgm:cxn modelId="{2F0F78CF-121A-45F8-8ECA-46E853D569FC}" type="presParOf" srcId="{7E03B596-A192-4EFB-805C-F45BEAED736F}" destId="{A06C66E7-DEB0-4CA9-A551-313EE882EBAD}" srcOrd="0" destOrd="0" presId="urn:microsoft.com/office/officeart/2005/8/layout/hierarchy1"/>
    <dgm:cxn modelId="{6539B4DA-C00B-4F20-A606-16CCA91A6E00}" type="presParOf" srcId="{A06C66E7-DEB0-4CA9-A551-313EE882EBAD}" destId="{3714E672-C7A0-4B5D-A5EF-17A404FA1BF9}" srcOrd="0" destOrd="0" presId="urn:microsoft.com/office/officeart/2005/8/layout/hierarchy1"/>
    <dgm:cxn modelId="{33A77551-6F4E-47DA-99BB-0FF3AB3B05A6}" type="presParOf" srcId="{3714E672-C7A0-4B5D-A5EF-17A404FA1BF9}" destId="{D857BF7C-5D23-437C-AFED-80A7C926ED8F}" srcOrd="0" destOrd="0" presId="urn:microsoft.com/office/officeart/2005/8/layout/hierarchy1"/>
    <dgm:cxn modelId="{DED36401-B9B4-46C8-9723-A21E553976B2}" type="presParOf" srcId="{3714E672-C7A0-4B5D-A5EF-17A404FA1BF9}" destId="{92A891E3-B205-4760-9395-F0E83C4575D5}" srcOrd="1" destOrd="0" presId="urn:microsoft.com/office/officeart/2005/8/layout/hierarchy1"/>
    <dgm:cxn modelId="{16023149-664D-4127-88DD-D00E188D4591}" type="presParOf" srcId="{A06C66E7-DEB0-4CA9-A551-313EE882EBAD}" destId="{1CDDF53E-A504-462F-AEC7-F5C2354981BA}" srcOrd="1" destOrd="0" presId="urn:microsoft.com/office/officeart/2005/8/layout/hierarchy1"/>
    <dgm:cxn modelId="{DA2A6141-0831-4780-896F-4ACC9F1CFAB2}" type="presParOf" srcId="{7E03B596-A192-4EFB-805C-F45BEAED736F}" destId="{BD5CA1AA-6B89-4C07-A554-EFCA44AB8005}" srcOrd="1" destOrd="0" presId="urn:microsoft.com/office/officeart/2005/8/layout/hierarchy1"/>
    <dgm:cxn modelId="{F4B2CB68-8D04-4410-BBDF-8DFB47A74A4D}" type="presParOf" srcId="{BD5CA1AA-6B89-4C07-A554-EFCA44AB8005}" destId="{D55AA48B-7993-407B-9944-120924E4E5E8}" srcOrd="0" destOrd="0" presId="urn:microsoft.com/office/officeart/2005/8/layout/hierarchy1"/>
    <dgm:cxn modelId="{1D84DB8C-B539-414A-88D8-EDF76432C659}" type="presParOf" srcId="{D55AA48B-7993-407B-9944-120924E4E5E8}" destId="{D574FB23-B230-428C-8211-36D60E647751}" srcOrd="0" destOrd="0" presId="urn:microsoft.com/office/officeart/2005/8/layout/hierarchy1"/>
    <dgm:cxn modelId="{E332C2C1-DACF-4FD0-A9F3-63DCA7C3D13E}" type="presParOf" srcId="{D55AA48B-7993-407B-9944-120924E4E5E8}" destId="{B4F259B5-7CBC-41D4-B479-7B7756AF17E8}" srcOrd="1" destOrd="0" presId="urn:microsoft.com/office/officeart/2005/8/layout/hierarchy1"/>
    <dgm:cxn modelId="{E63E8E1B-0B69-44AA-8910-B9E200857160}" type="presParOf" srcId="{BD5CA1AA-6B89-4C07-A554-EFCA44AB8005}" destId="{7A7B6A2C-84A1-4415-8568-1E8B8417D1EA}" srcOrd="1" destOrd="0" presId="urn:microsoft.com/office/officeart/2005/8/layout/hierarchy1"/>
    <dgm:cxn modelId="{01BB3200-DD3B-4AE7-932E-6408B7A5C187}" type="presParOf" srcId="{7E03B596-A192-4EFB-805C-F45BEAED736F}" destId="{6911CA81-56A7-429D-BAE1-932EFC2C9D5E}" srcOrd="2" destOrd="0" presId="urn:microsoft.com/office/officeart/2005/8/layout/hierarchy1"/>
    <dgm:cxn modelId="{C2A05BC5-7FD2-496E-BCC0-23C5C8341AB1}" type="presParOf" srcId="{6911CA81-56A7-429D-BAE1-932EFC2C9D5E}" destId="{7BD29925-406B-4DCE-8E03-97A7F9F40D99}" srcOrd="0" destOrd="0" presId="urn:microsoft.com/office/officeart/2005/8/layout/hierarchy1"/>
    <dgm:cxn modelId="{81497EA9-3291-4E3F-B625-DD4071F21427}" type="presParOf" srcId="{7BD29925-406B-4DCE-8E03-97A7F9F40D99}" destId="{CF1F1E2D-FC4D-4365-971E-579EA8B9A450}" srcOrd="0" destOrd="0" presId="urn:microsoft.com/office/officeart/2005/8/layout/hierarchy1"/>
    <dgm:cxn modelId="{EFF9567A-9329-4DED-9EF4-F3795511A0F7}" type="presParOf" srcId="{7BD29925-406B-4DCE-8E03-97A7F9F40D99}" destId="{7264E43A-6CE7-4975-8B0B-3BB0B3FFBAC0}" srcOrd="1" destOrd="0" presId="urn:microsoft.com/office/officeart/2005/8/layout/hierarchy1"/>
    <dgm:cxn modelId="{A9938EA2-2D05-478E-82FE-93EFF37CB504}" type="presParOf" srcId="{6911CA81-56A7-429D-BAE1-932EFC2C9D5E}" destId="{741D56F2-EA0F-43A5-947B-A8547371BAA2}" srcOrd="1" destOrd="0" presId="urn:microsoft.com/office/officeart/2005/8/layout/hierarchy1"/>
    <dgm:cxn modelId="{81E213D2-03F6-4D76-AADF-74BA6EC75303}" type="presParOf" srcId="{7E03B596-A192-4EFB-805C-F45BEAED736F}" destId="{303C6166-85CF-4B03-9841-4A960C2F067C}" srcOrd="3" destOrd="0" presId="urn:microsoft.com/office/officeart/2005/8/layout/hierarchy1"/>
    <dgm:cxn modelId="{0625FCDD-FE7B-49C8-9299-11E8D88A5B38}" type="presParOf" srcId="{303C6166-85CF-4B03-9841-4A960C2F067C}" destId="{ADFBB856-7377-419B-87F7-C546C54A3B5D}" srcOrd="0" destOrd="0" presId="urn:microsoft.com/office/officeart/2005/8/layout/hierarchy1"/>
    <dgm:cxn modelId="{31812EEB-F043-4970-9BB8-3E274EBE7B4A}" type="presParOf" srcId="{ADFBB856-7377-419B-87F7-C546C54A3B5D}" destId="{C1B3B4E7-8C3C-445B-9F10-516764310F61}" srcOrd="0" destOrd="0" presId="urn:microsoft.com/office/officeart/2005/8/layout/hierarchy1"/>
    <dgm:cxn modelId="{93FAD7A0-FF2D-47B4-8922-17D9224C01D9}" type="presParOf" srcId="{ADFBB856-7377-419B-87F7-C546C54A3B5D}" destId="{6BD58B6D-F2B5-4386-8616-D5772BC80223}" srcOrd="1" destOrd="0" presId="urn:microsoft.com/office/officeart/2005/8/layout/hierarchy1"/>
    <dgm:cxn modelId="{ED63B790-53A0-443D-8A36-E47BF8BB14F1}" type="presParOf" srcId="{303C6166-85CF-4B03-9841-4A960C2F067C}" destId="{C0C00F25-80A5-4100-887F-CD508CE520E8}" srcOrd="1" destOrd="0" presId="urn:microsoft.com/office/officeart/2005/8/layout/hierarchy1"/>
    <dgm:cxn modelId="{5830D84F-EE6C-4FE8-BD4F-7CD198C7FC30}" type="presParOf" srcId="{7E03B596-A192-4EFB-805C-F45BEAED736F}" destId="{F51CA8DF-1F57-4A59-A8C9-27A2A02A8F13}" srcOrd="4" destOrd="0" presId="urn:microsoft.com/office/officeart/2005/8/layout/hierarchy1"/>
    <dgm:cxn modelId="{7C2BFEE6-8AEA-400C-B709-83F8166CFD91}" type="presParOf" srcId="{F51CA8DF-1F57-4A59-A8C9-27A2A02A8F13}" destId="{A796517C-F580-422D-ACD5-825BEA7C0449}" srcOrd="0" destOrd="0" presId="urn:microsoft.com/office/officeart/2005/8/layout/hierarchy1"/>
    <dgm:cxn modelId="{D6FDD677-5C48-4FF7-B124-FBD33744B0C1}" type="presParOf" srcId="{A796517C-F580-422D-ACD5-825BEA7C0449}" destId="{603085C6-EE8A-4CD4-857E-FA6AD0A229B8}" srcOrd="0" destOrd="0" presId="urn:microsoft.com/office/officeart/2005/8/layout/hierarchy1"/>
    <dgm:cxn modelId="{004722EA-F1D7-4DF5-AA5E-49FD66EDFE37}" type="presParOf" srcId="{A796517C-F580-422D-ACD5-825BEA7C0449}" destId="{F5202E3F-A1D8-474A-9EA5-013F250AF357}" srcOrd="1" destOrd="0" presId="urn:microsoft.com/office/officeart/2005/8/layout/hierarchy1"/>
    <dgm:cxn modelId="{0C55DB62-920A-4FD4-8EB4-5FEE20F4DF40}" type="presParOf" srcId="{F51CA8DF-1F57-4A59-A8C9-27A2A02A8F13}" destId="{7234F0E1-BA34-450E-B482-7A31546049B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FE7FD7-5E61-4834-9095-C65C578BE4EB}"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15EBF522-9547-40B7-A177-DD20B14B579A}">
      <dgm:prSet/>
      <dgm:spPr/>
      <dgm:t>
        <a:bodyPr/>
        <a:lstStyle/>
        <a:p>
          <a:r>
            <a:rPr lang="en-US" dirty="0"/>
            <a:t>Assessments are selected and administered so as best to ensure that if an assessment is administered to a child with impaired sensory, manual or speaking skills, the assessment results accurately reflect the child’s aptitude or achievement level or whatever other factors the test purports to measure, rather than reflecting the child’s impaired sensory, manual, or speaking skills (unless those skills are the factors that the test purports to measure).</a:t>
          </a:r>
        </a:p>
      </dgm:t>
    </dgm:pt>
    <dgm:pt modelId="{5FC48333-0C9B-4A9F-AF21-ED0D439D3FD2}" type="parTrans" cxnId="{80CF44F4-A7A5-4E53-9CE4-0D4E77D3DF7A}">
      <dgm:prSet/>
      <dgm:spPr/>
      <dgm:t>
        <a:bodyPr/>
        <a:lstStyle/>
        <a:p>
          <a:endParaRPr lang="en-US"/>
        </a:p>
      </dgm:t>
    </dgm:pt>
    <dgm:pt modelId="{90ABF85F-33CA-4A77-B449-EDFBC5DC0D79}" type="sibTrans" cxnId="{80CF44F4-A7A5-4E53-9CE4-0D4E77D3DF7A}">
      <dgm:prSet/>
      <dgm:spPr/>
      <dgm:t>
        <a:bodyPr/>
        <a:lstStyle/>
        <a:p>
          <a:endParaRPr lang="en-US"/>
        </a:p>
      </dgm:t>
    </dgm:pt>
    <dgm:pt modelId="{45359BE7-9218-4624-93FE-F63AE6E69B78}">
      <dgm:prSet/>
      <dgm:spPr/>
      <dgm:t>
        <a:bodyPr/>
        <a:lstStyle/>
        <a:p>
          <a:r>
            <a:rPr lang="en-US" dirty="0"/>
            <a:t>The child is assessed in all areas related to the suspected disability, including, if appropriate health, vision, hearing, social and emotional status, general intelligence, academic performance, communicative status, and motor abilities. </a:t>
          </a:r>
        </a:p>
      </dgm:t>
    </dgm:pt>
    <dgm:pt modelId="{9E50CE21-E37F-45FE-BCBF-5FE41202EF2C}" type="parTrans" cxnId="{BEDE552C-DF96-4874-A99D-35BD52CA2F3B}">
      <dgm:prSet/>
      <dgm:spPr/>
      <dgm:t>
        <a:bodyPr/>
        <a:lstStyle/>
        <a:p>
          <a:endParaRPr lang="en-US"/>
        </a:p>
      </dgm:t>
    </dgm:pt>
    <dgm:pt modelId="{2DB96D3A-9CBF-498B-9176-160130153154}" type="sibTrans" cxnId="{BEDE552C-DF96-4874-A99D-35BD52CA2F3B}">
      <dgm:prSet/>
      <dgm:spPr/>
      <dgm:t>
        <a:bodyPr/>
        <a:lstStyle/>
        <a:p>
          <a:endParaRPr lang="en-US"/>
        </a:p>
      </dgm:t>
    </dgm:pt>
    <dgm:pt modelId="{7EA91EED-57B7-402D-8567-7E7BEA23A984}">
      <dgm:prSet/>
      <dgm:spPr/>
      <dgm:t>
        <a:bodyPr/>
        <a:lstStyle/>
        <a:p>
          <a:r>
            <a:rPr lang="en-US" dirty="0"/>
            <a:t>Assessments of children with disabilities who transfer from one public agency to another public agency in the same school year are coordinated with those children’s prior and subsequent schools, as necessary and as expeditiously as possible, consistent with 300.301(d)(2) and (e), to ensure prompt completion of full evaluations.</a:t>
          </a:r>
        </a:p>
      </dgm:t>
    </dgm:pt>
    <dgm:pt modelId="{4868E6EF-2ECB-4215-864E-8C9DA1EFC348}" type="parTrans" cxnId="{E65184EF-0115-4A48-8ED6-4C394170D467}">
      <dgm:prSet/>
      <dgm:spPr/>
      <dgm:t>
        <a:bodyPr/>
        <a:lstStyle/>
        <a:p>
          <a:endParaRPr lang="en-US"/>
        </a:p>
      </dgm:t>
    </dgm:pt>
    <dgm:pt modelId="{9E6633CC-1E51-495B-AF01-085BAEEEB484}" type="sibTrans" cxnId="{E65184EF-0115-4A48-8ED6-4C394170D467}">
      <dgm:prSet/>
      <dgm:spPr/>
      <dgm:t>
        <a:bodyPr/>
        <a:lstStyle/>
        <a:p>
          <a:endParaRPr lang="en-US"/>
        </a:p>
      </dgm:t>
    </dgm:pt>
    <dgm:pt modelId="{AC448C66-28AA-461C-93F9-28008BEA431E}">
      <dgm:prSet/>
      <dgm:spPr/>
      <dgm:t>
        <a:bodyPr/>
        <a:lstStyle/>
        <a:p>
          <a:r>
            <a:rPr lang="en-US" dirty="0"/>
            <a:t>In evaluating each child with a disability under 300.304 through 300.305, </a:t>
          </a:r>
          <a:r>
            <a:rPr lang="en-US" b="1" dirty="0"/>
            <a:t>the evaluation is sufficiently comprehensive to identify all of the child’s special education and related services needs, whether or not commonly linked to the disability category in which the child has been classified.</a:t>
          </a:r>
          <a:endParaRPr lang="en-US" dirty="0"/>
        </a:p>
      </dgm:t>
      <dgm:extLst>
        <a:ext uri="{E40237B7-FDA0-4F09-8148-C483321AD2D9}">
          <dgm14:cNvPr xmlns:dgm14="http://schemas.microsoft.com/office/drawing/2010/diagram" id="0" name="" descr="The list of evaluation procedures is designed for visual interest."/>
        </a:ext>
      </dgm:extLst>
    </dgm:pt>
    <dgm:pt modelId="{50E05812-6487-4874-B9B5-658C0CBDCF7A}" type="parTrans" cxnId="{7A228D7C-CD97-4D4A-8940-D11AEB21AD86}">
      <dgm:prSet/>
      <dgm:spPr/>
      <dgm:t>
        <a:bodyPr/>
        <a:lstStyle/>
        <a:p>
          <a:endParaRPr lang="en-US"/>
        </a:p>
      </dgm:t>
    </dgm:pt>
    <dgm:pt modelId="{930A644F-CAC4-41F7-BD08-04732999DEA5}" type="sibTrans" cxnId="{7A228D7C-CD97-4D4A-8940-D11AEB21AD86}">
      <dgm:prSet/>
      <dgm:spPr/>
      <dgm:t>
        <a:bodyPr/>
        <a:lstStyle/>
        <a:p>
          <a:endParaRPr lang="en-US"/>
        </a:p>
      </dgm:t>
    </dgm:pt>
    <dgm:pt modelId="{11927295-F250-4188-933A-36DB3E76C124}">
      <dgm:prSet/>
      <dgm:spPr/>
      <dgm:t>
        <a:bodyPr/>
        <a:lstStyle/>
        <a:p>
          <a:r>
            <a:rPr lang="en-US" dirty="0"/>
            <a:t>Assessment tools and strategies that provide relevant information that directly assists persons in determining the educational needs of the child are provided.</a:t>
          </a:r>
        </a:p>
      </dgm:t>
      <dgm:extLst>
        <a:ext uri="{E40237B7-FDA0-4F09-8148-C483321AD2D9}">
          <dgm14:cNvPr xmlns:dgm14="http://schemas.microsoft.com/office/drawing/2010/diagram" id="0" name="" descr="This is a SmartArt graphic of a vertical bulleted list of evaluation procedures. It is designed for visual interest.">
            <a:extLst>
              <a:ext uri="{C183D7F6-B498-43B3-948B-1728B52AA6E4}">
                <adec:decorative xmlns:adec="http://schemas.microsoft.com/office/drawing/2017/decorative" val="0"/>
              </a:ext>
            </a:extLst>
          </dgm14:cNvPr>
        </a:ext>
      </dgm:extLst>
    </dgm:pt>
    <dgm:pt modelId="{77828B16-70A7-4682-9CB7-E509386F0CBD}" type="parTrans" cxnId="{AEA52461-937C-4514-828E-BF5E5672337D}">
      <dgm:prSet/>
      <dgm:spPr/>
      <dgm:t>
        <a:bodyPr/>
        <a:lstStyle/>
        <a:p>
          <a:endParaRPr lang="en-US"/>
        </a:p>
      </dgm:t>
    </dgm:pt>
    <dgm:pt modelId="{E5478BC1-B580-4DBC-8F11-D29598851909}" type="sibTrans" cxnId="{AEA52461-937C-4514-828E-BF5E5672337D}">
      <dgm:prSet/>
      <dgm:spPr/>
      <dgm:t>
        <a:bodyPr/>
        <a:lstStyle/>
        <a:p>
          <a:endParaRPr lang="en-US"/>
        </a:p>
      </dgm:t>
    </dgm:pt>
    <dgm:pt modelId="{656C6637-FF1C-47E9-8B54-EE1C7B9859D6}" type="pres">
      <dgm:prSet presAssocID="{A8FE7FD7-5E61-4834-9095-C65C578BE4EB}" presName="vert0" presStyleCnt="0">
        <dgm:presLayoutVars>
          <dgm:dir/>
          <dgm:animOne val="branch"/>
          <dgm:animLvl val="lvl"/>
        </dgm:presLayoutVars>
      </dgm:prSet>
      <dgm:spPr/>
    </dgm:pt>
    <dgm:pt modelId="{6739143C-60AA-499A-B722-CFA1BBAA693E}" type="pres">
      <dgm:prSet presAssocID="{15EBF522-9547-40B7-A177-DD20B14B579A}" presName="thickLine" presStyleLbl="alignNode1" presStyleIdx="0" presStyleCnt="5"/>
      <dgm:spPr/>
    </dgm:pt>
    <dgm:pt modelId="{E195DBB7-7974-46F8-B356-3AC643CECBD8}" type="pres">
      <dgm:prSet presAssocID="{15EBF522-9547-40B7-A177-DD20B14B579A}" presName="horz1" presStyleCnt="0"/>
      <dgm:spPr/>
    </dgm:pt>
    <dgm:pt modelId="{0628246D-1622-4FC5-9857-799EDDB30FA1}" type="pres">
      <dgm:prSet presAssocID="{15EBF522-9547-40B7-A177-DD20B14B579A}" presName="tx1" presStyleLbl="revTx" presStyleIdx="0" presStyleCnt="5"/>
      <dgm:spPr/>
    </dgm:pt>
    <dgm:pt modelId="{050C032B-FD95-4472-BD93-B953091CB9E4}" type="pres">
      <dgm:prSet presAssocID="{15EBF522-9547-40B7-A177-DD20B14B579A}" presName="vert1" presStyleCnt="0"/>
      <dgm:spPr/>
    </dgm:pt>
    <dgm:pt modelId="{257D2443-309E-47FF-AA27-CB38C8C2BD61}" type="pres">
      <dgm:prSet presAssocID="{45359BE7-9218-4624-93FE-F63AE6E69B78}" presName="thickLine" presStyleLbl="alignNode1" presStyleIdx="1" presStyleCnt="5"/>
      <dgm:spPr/>
    </dgm:pt>
    <dgm:pt modelId="{B095D265-B9B4-49A8-9F9B-3A2AFEFEC473}" type="pres">
      <dgm:prSet presAssocID="{45359BE7-9218-4624-93FE-F63AE6E69B78}" presName="horz1" presStyleCnt="0"/>
      <dgm:spPr/>
    </dgm:pt>
    <dgm:pt modelId="{F165223C-B93E-45E2-955F-52637DD4089B}" type="pres">
      <dgm:prSet presAssocID="{45359BE7-9218-4624-93FE-F63AE6E69B78}" presName="tx1" presStyleLbl="revTx" presStyleIdx="1" presStyleCnt="5"/>
      <dgm:spPr/>
    </dgm:pt>
    <dgm:pt modelId="{0F68F10A-8267-459B-AF9B-4008573C60E2}" type="pres">
      <dgm:prSet presAssocID="{45359BE7-9218-4624-93FE-F63AE6E69B78}" presName="vert1" presStyleCnt="0"/>
      <dgm:spPr/>
    </dgm:pt>
    <dgm:pt modelId="{66B154D6-5EEE-4819-A88C-A6192D899688}" type="pres">
      <dgm:prSet presAssocID="{7EA91EED-57B7-402D-8567-7E7BEA23A984}" presName="thickLine" presStyleLbl="alignNode1" presStyleIdx="2" presStyleCnt="5"/>
      <dgm:spPr/>
    </dgm:pt>
    <dgm:pt modelId="{9D6E4DB0-A52A-4E55-9FFF-63DAD5BB3C23}" type="pres">
      <dgm:prSet presAssocID="{7EA91EED-57B7-402D-8567-7E7BEA23A984}" presName="horz1" presStyleCnt="0"/>
      <dgm:spPr/>
    </dgm:pt>
    <dgm:pt modelId="{333A72B2-0D4B-4F66-B3B5-C5907C5FA3C7}" type="pres">
      <dgm:prSet presAssocID="{7EA91EED-57B7-402D-8567-7E7BEA23A984}" presName="tx1" presStyleLbl="revTx" presStyleIdx="2" presStyleCnt="5"/>
      <dgm:spPr/>
    </dgm:pt>
    <dgm:pt modelId="{ABA33E4C-E729-47BB-B323-BEA05454626E}" type="pres">
      <dgm:prSet presAssocID="{7EA91EED-57B7-402D-8567-7E7BEA23A984}" presName="vert1" presStyleCnt="0"/>
      <dgm:spPr/>
    </dgm:pt>
    <dgm:pt modelId="{2CFA035A-2A52-41FA-B559-F85D400BF0CA}" type="pres">
      <dgm:prSet presAssocID="{AC448C66-28AA-461C-93F9-28008BEA431E}" presName="thickLine" presStyleLbl="alignNode1" presStyleIdx="3" presStyleCnt="5"/>
      <dgm:spPr/>
    </dgm:pt>
    <dgm:pt modelId="{80C7F38C-E672-474D-998B-814C58CA094C}" type="pres">
      <dgm:prSet presAssocID="{AC448C66-28AA-461C-93F9-28008BEA431E}" presName="horz1" presStyleCnt="0"/>
      <dgm:spPr/>
    </dgm:pt>
    <dgm:pt modelId="{7B0BF19A-DC66-4C7F-ADC6-E430652A6CFE}" type="pres">
      <dgm:prSet presAssocID="{AC448C66-28AA-461C-93F9-28008BEA431E}" presName="tx1" presStyleLbl="revTx" presStyleIdx="3" presStyleCnt="5"/>
      <dgm:spPr/>
    </dgm:pt>
    <dgm:pt modelId="{28D79E10-0F81-4E57-9E86-2C1E992C1AA0}" type="pres">
      <dgm:prSet presAssocID="{AC448C66-28AA-461C-93F9-28008BEA431E}" presName="vert1" presStyleCnt="0"/>
      <dgm:spPr/>
    </dgm:pt>
    <dgm:pt modelId="{FBDD726F-3021-4DAF-AC77-4303B92579EF}" type="pres">
      <dgm:prSet presAssocID="{11927295-F250-4188-933A-36DB3E76C124}" presName="thickLine" presStyleLbl="alignNode1" presStyleIdx="4" presStyleCnt="5"/>
      <dgm:spPr/>
    </dgm:pt>
    <dgm:pt modelId="{7B85DCE3-1F52-4492-9A37-8847BD4DBFE4}" type="pres">
      <dgm:prSet presAssocID="{11927295-F250-4188-933A-36DB3E76C124}" presName="horz1" presStyleCnt="0"/>
      <dgm:spPr/>
    </dgm:pt>
    <dgm:pt modelId="{69C49F3B-3E5E-41CC-9194-C1CEAD89CD2A}" type="pres">
      <dgm:prSet presAssocID="{11927295-F250-4188-933A-36DB3E76C124}" presName="tx1" presStyleLbl="revTx" presStyleIdx="4" presStyleCnt="5"/>
      <dgm:spPr/>
    </dgm:pt>
    <dgm:pt modelId="{C76325E2-FB95-4FBA-A5DF-4715586BFF81}" type="pres">
      <dgm:prSet presAssocID="{11927295-F250-4188-933A-36DB3E76C124}" presName="vert1" presStyleCnt="0"/>
      <dgm:spPr/>
    </dgm:pt>
  </dgm:ptLst>
  <dgm:cxnLst>
    <dgm:cxn modelId="{26A5BA23-AE57-4CAA-8023-BEF8BBC1031A}" type="presOf" srcId="{7EA91EED-57B7-402D-8567-7E7BEA23A984}" destId="{333A72B2-0D4B-4F66-B3B5-C5907C5FA3C7}" srcOrd="0" destOrd="0" presId="urn:microsoft.com/office/officeart/2008/layout/LinedList"/>
    <dgm:cxn modelId="{BEDE552C-DF96-4874-A99D-35BD52CA2F3B}" srcId="{A8FE7FD7-5E61-4834-9095-C65C578BE4EB}" destId="{45359BE7-9218-4624-93FE-F63AE6E69B78}" srcOrd="1" destOrd="0" parTransId="{9E50CE21-E37F-45FE-BCBF-5FE41202EF2C}" sibTransId="{2DB96D3A-9CBF-498B-9176-160130153154}"/>
    <dgm:cxn modelId="{D484443B-7263-40F0-BBC1-05722AAF26C4}" type="presOf" srcId="{A8FE7FD7-5E61-4834-9095-C65C578BE4EB}" destId="{656C6637-FF1C-47E9-8B54-EE1C7B9859D6}" srcOrd="0" destOrd="0" presId="urn:microsoft.com/office/officeart/2008/layout/LinedList"/>
    <dgm:cxn modelId="{AEA52461-937C-4514-828E-BF5E5672337D}" srcId="{A8FE7FD7-5E61-4834-9095-C65C578BE4EB}" destId="{11927295-F250-4188-933A-36DB3E76C124}" srcOrd="4" destOrd="0" parTransId="{77828B16-70A7-4682-9CB7-E509386F0CBD}" sibTransId="{E5478BC1-B580-4DBC-8F11-D29598851909}"/>
    <dgm:cxn modelId="{7A228D7C-CD97-4D4A-8940-D11AEB21AD86}" srcId="{A8FE7FD7-5E61-4834-9095-C65C578BE4EB}" destId="{AC448C66-28AA-461C-93F9-28008BEA431E}" srcOrd="3" destOrd="0" parTransId="{50E05812-6487-4874-B9B5-658C0CBDCF7A}" sibTransId="{930A644F-CAC4-41F7-BD08-04732999DEA5}"/>
    <dgm:cxn modelId="{52396C87-6870-4BBA-B81E-EFC55A3AA467}" type="presOf" srcId="{AC448C66-28AA-461C-93F9-28008BEA431E}" destId="{7B0BF19A-DC66-4C7F-ADC6-E430652A6CFE}" srcOrd="0" destOrd="0" presId="urn:microsoft.com/office/officeart/2008/layout/LinedList"/>
    <dgm:cxn modelId="{65A7FA93-ABAF-419F-B085-97D03A8E5602}" type="presOf" srcId="{11927295-F250-4188-933A-36DB3E76C124}" destId="{69C49F3B-3E5E-41CC-9194-C1CEAD89CD2A}" srcOrd="0" destOrd="0" presId="urn:microsoft.com/office/officeart/2008/layout/LinedList"/>
    <dgm:cxn modelId="{B7D7A8C8-8083-4ED1-9349-2F61A4432379}" type="presOf" srcId="{15EBF522-9547-40B7-A177-DD20B14B579A}" destId="{0628246D-1622-4FC5-9857-799EDDB30FA1}" srcOrd="0" destOrd="0" presId="urn:microsoft.com/office/officeart/2008/layout/LinedList"/>
    <dgm:cxn modelId="{E65184EF-0115-4A48-8ED6-4C394170D467}" srcId="{A8FE7FD7-5E61-4834-9095-C65C578BE4EB}" destId="{7EA91EED-57B7-402D-8567-7E7BEA23A984}" srcOrd="2" destOrd="0" parTransId="{4868E6EF-2ECB-4215-864E-8C9DA1EFC348}" sibTransId="{9E6633CC-1E51-495B-AF01-085BAEEEB484}"/>
    <dgm:cxn modelId="{11B1CBEF-157C-44E8-BFBB-79336EC51C04}" type="presOf" srcId="{45359BE7-9218-4624-93FE-F63AE6E69B78}" destId="{F165223C-B93E-45E2-955F-52637DD4089B}" srcOrd="0" destOrd="0" presId="urn:microsoft.com/office/officeart/2008/layout/LinedList"/>
    <dgm:cxn modelId="{80CF44F4-A7A5-4E53-9CE4-0D4E77D3DF7A}" srcId="{A8FE7FD7-5E61-4834-9095-C65C578BE4EB}" destId="{15EBF522-9547-40B7-A177-DD20B14B579A}" srcOrd="0" destOrd="0" parTransId="{5FC48333-0C9B-4A9F-AF21-ED0D439D3FD2}" sibTransId="{90ABF85F-33CA-4A77-B449-EDFBC5DC0D79}"/>
    <dgm:cxn modelId="{EB33B207-A757-4F29-9061-DBE3C284373A}" type="presParOf" srcId="{656C6637-FF1C-47E9-8B54-EE1C7B9859D6}" destId="{6739143C-60AA-499A-B722-CFA1BBAA693E}" srcOrd="0" destOrd="0" presId="urn:microsoft.com/office/officeart/2008/layout/LinedList"/>
    <dgm:cxn modelId="{2F72EF0D-579C-4D25-B224-1725BB9172CE}" type="presParOf" srcId="{656C6637-FF1C-47E9-8B54-EE1C7B9859D6}" destId="{E195DBB7-7974-46F8-B356-3AC643CECBD8}" srcOrd="1" destOrd="0" presId="urn:microsoft.com/office/officeart/2008/layout/LinedList"/>
    <dgm:cxn modelId="{39B92B76-2EBA-4C66-950A-505672259AC9}" type="presParOf" srcId="{E195DBB7-7974-46F8-B356-3AC643CECBD8}" destId="{0628246D-1622-4FC5-9857-799EDDB30FA1}" srcOrd="0" destOrd="0" presId="urn:microsoft.com/office/officeart/2008/layout/LinedList"/>
    <dgm:cxn modelId="{2B77960E-0C75-44BE-BDBE-1D95AD9D4156}" type="presParOf" srcId="{E195DBB7-7974-46F8-B356-3AC643CECBD8}" destId="{050C032B-FD95-4472-BD93-B953091CB9E4}" srcOrd="1" destOrd="0" presId="urn:microsoft.com/office/officeart/2008/layout/LinedList"/>
    <dgm:cxn modelId="{CA4714E2-8CD1-4A31-BAC5-A1BF1C26FA46}" type="presParOf" srcId="{656C6637-FF1C-47E9-8B54-EE1C7B9859D6}" destId="{257D2443-309E-47FF-AA27-CB38C8C2BD61}" srcOrd="2" destOrd="0" presId="urn:microsoft.com/office/officeart/2008/layout/LinedList"/>
    <dgm:cxn modelId="{C6F442EE-467E-4F0E-8DF5-42FF130FEB0C}" type="presParOf" srcId="{656C6637-FF1C-47E9-8B54-EE1C7B9859D6}" destId="{B095D265-B9B4-49A8-9F9B-3A2AFEFEC473}" srcOrd="3" destOrd="0" presId="urn:microsoft.com/office/officeart/2008/layout/LinedList"/>
    <dgm:cxn modelId="{5DB5A010-A1AB-41DF-9DC4-4921173C680C}" type="presParOf" srcId="{B095D265-B9B4-49A8-9F9B-3A2AFEFEC473}" destId="{F165223C-B93E-45E2-955F-52637DD4089B}" srcOrd="0" destOrd="0" presId="urn:microsoft.com/office/officeart/2008/layout/LinedList"/>
    <dgm:cxn modelId="{932EAB0E-FB7E-435B-8394-8155CC0F6ADE}" type="presParOf" srcId="{B095D265-B9B4-49A8-9F9B-3A2AFEFEC473}" destId="{0F68F10A-8267-459B-AF9B-4008573C60E2}" srcOrd="1" destOrd="0" presId="urn:microsoft.com/office/officeart/2008/layout/LinedList"/>
    <dgm:cxn modelId="{78372744-B9C8-44DD-99A9-AFAD8EA792A2}" type="presParOf" srcId="{656C6637-FF1C-47E9-8B54-EE1C7B9859D6}" destId="{66B154D6-5EEE-4819-A88C-A6192D899688}" srcOrd="4" destOrd="0" presId="urn:microsoft.com/office/officeart/2008/layout/LinedList"/>
    <dgm:cxn modelId="{EBC5E456-0522-44F3-A20A-95D6484350D7}" type="presParOf" srcId="{656C6637-FF1C-47E9-8B54-EE1C7B9859D6}" destId="{9D6E4DB0-A52A-4E55-9FFF-63DAD5BB3C23}" srcOrd="5" destOrd="0" presId="urn:microsoft.com/office/officeart/2008/layout/LinedList"/>
    <dgm:cxn modelId="{2D36EC19-E34E-4B4F-B32E-DF253696C5EB}" type="presParOf" srcId="{9D6E4DB0-A52A-4E55-9FFF-63DAD5BB3C23}" destId="{333A72B2-0D4B-4F66-B3B5-C5907C5FA3C7}" srcOrd="0" destOrd="0" presId="urn:microsoft.com/office/officeart/2008/layout/LinedList"/>
    <dgm:cxn modelId="{031708A3-283E-46E6-A7CE-B0786C77C919}" type="presParOf" srcId="{9D6E4DB0-A52A-4E55-9FFF-63DAD5BB3C23}" destId="{ABA33E4C-E729-47BB-B323-BEA05454626E}" srcOrd="1" destOrd="0" presId="urn:microsoft.com/office/officeart/2008/layout/LinedList"/>
    <dgm:cxn modelId="{EFA31590-C156-4447-8071-B5B600447EC7}" type="presParOf" srcId="{656C6637-FF1C-47E9-8B54-EE1C7B9859D6}" destId="{2CFA035A-2A52-41FA-B559-F85D400BF0CA}" srcOrd="6" destOrd="0" presId="urn:microsoft.com/office/officeart/2008/layout/LinedList"/>
    <dgm:cxn modelId="{D1E04F48-A8A9-4A64-A42E-503E8D9A89B6}" type="presParOf" srcId="{656C6637-FF1C-47E9-8B54-EE1C7B9859D6}" destId="{80C7F38C-E672-474D-998B-814C58CA094C}" srcOrd="7" destOrd="0" presId="urn:microsoft.com/office/officeart/2008/layout/LinedList"/>
    <dgm:cxn modelId="{33C760E6-549C-46EE-AFF3-74EC5DCE2668}" type="presParOf" srcId="{80C7F38C-E672-474D-998B-814C58CA094C}" destId="{7B0BF19A-DC66-4C7F-ADC6-E430652A6CFE}" srcOrd="0" destOrd="0" presId="urn:microsoft.com/office/officeart/2008/layout/LinedList"/>
    <dgm:cxn modelId="{BA85FD3F-5E66-43D2-A297-1D04C68F53C2}" type="presParOf" srcId="{80C7F38C-E672-474D-998B-814C58CA094C}" destId="{28D79E10-0F81-4E57-9E86-2C1E992C1AA0}" srcOrd="1" destOrd="0" presId="urn:microsoft.com/office/officeart/2008/layout/LinedList"/>
    <dgm:cxn modelId="{FE63528F-C0AB-46E0-BED6-4D564C2C9C2E}" type="presParOf" srcId="{656C6637-FF1C-47E9-8B54-EE1C7B9859D6}" destId="{FBDD726F-3021-4DAF-AC77-4303B92579EF}" srcOrd="8" destOrd="0" presId="urn:microsoft.com/office/officeart/2008/layout/LinedList"/>
    <dgm:cxn modelId="{9B84335E-F4B2-4101-82B5-3A4CB6A4CA89}" type="presParOf" srcId="{656C6637-FF1C-47E9-8B54-EE1C7B9859D6}" destId="{7B85DCE3-1F52-4492-9A37-8847BD4DBFE4}" srcOrd="9" destOrd="0" presId="urn:microsoft.com/office/officeart/2008/layout/LinedList"/>
    <dgm:cxn modelId="{8052CC61-099A-4312-85E1-804B5871C00A}" type="presParOf" srcId="{7B85DCE3-1F52-4492-9A37-8847BD4DBFE4}" destId="{69C49F3B-3E5E-41CC-9194-C1CEAD89CD2A}" srcOrd="0" destOrd="0" presId="urn:microsoft.com/office/officeart/2008/layout/LinedList"/>
    <dgm:cxn modelId="{243339D0-CE89-4F82-A0D8-43F82EC68311}" type="presParOf" srcId="{7B85DCE3-1F52-4492-9A37-8847BD4DBFE4}" destId="{C76325E2-FB95-4FBA-A5DF-4715586BFF8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B043758-53BB-477A-B2CF-EC51AADAF02A}"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8FA6FCD1-C0D6-4BD9-9975-60D63082DA93}">
      <dgm:prSet/>
      <dgm:spPr/>
      <dgm:t>
        <a:bodyPr/>
        <a:lstStyle/>
        <a:p>
          <a:r>
            <a:rPr lang="en-US"/>
            <a:t>Vision and hearing screenings,</a:t>
          </a:r>
        </a:p>
      </dgm:t>
    </dgm:pt>
    <dgm:pt modelId="{494C12F3-A30A-47B8-AD29-B4C5088A56C5}" type="parTrans" cxnId="{24456D5E-EA82-422D-9902-9395BCEB2F09}">
      <dgm:prSet/>
      <dgm:spPr/>
      <dgm:t>
        <a:bodyPr/>
        <a:lstStyle/>
        <a:p>
          <a:endParaRPr lang="en-US"/>
        </a:p>
      </dgm:t>
    </dgm:pt>
    <dgm:pt modelId="{86FA4D74-38EB-4BBE-A88C-E269AFEDFBDD}" type="sibTrans" cxnId="{24456D5E-EA82-422D-9902-9395BCEB2F09}">
      <dgm:prSet/>
      <dgm:spPr/>
      <dgm:t>
        <a:bodyPr/>
        <a:lstStyle/>
        <a:p>
          <a:endParaRPr lang="en-US"/>
        </a:p>
      </dgm:t>
    </dgm:pt>
    <dgm:pt modelId="{239AC830-5AE7-4C09-A20C-8EA78CB41B1F}">
      <dgm:prSet/>
      <dgm:spPr/>
      <dgm:t>
        <a:bodyPr/>
        <a:lstStyle/>
        <a:p>
          <a:r>
            <a:rPr lang="en-US"/>
            <a:t>Past and current health status reports,</a:t>
          </a:r>
        </a:p>
      </dgm:t>
    </dgm:pt>
    <dgm:pt modelId="{DA4025D0-2194-4EE5-997E-F10D5B8AFD3F}" type="parTrans" cxnId="{F5FF2665-4BC0-4083-8781-1A93378B1174}">
      <dgm:prSet/>
      <dgm:spPr/>
      <dgm:t>
        <a:bodyPr/>
        <a:lstStyle/>
        <a:p>
          <a:endParaRPr lang="en-US"/>
        </a:p>
      </dgm:t>
    </dgm:pt>
    <dgm:pt modelId="{975BAEA2-9DA7-47D0-9F4F-DD914BBB5DCA}" type="sibTrans" cxnId="{F5FF2665-4BC0-4083-8781-1A93378B1174}">
      <dgm:prSet/>
      <dgm:spPr/>
      <dgm:t>
        <a:bodyPr/>
        <a:lstStyle/>
        <a:p>
          <a:endParaRPr lang="en-US"/>
        </a:p>
      </dgm:t>
    </dgm:pt>
    <dgm:pt modelId="{299EA091-DE64-4818-BE08-F09629EB049B}">
      <dgm:prSet/>
      <dgm:spPr/>
      <dgm:t>
        <a:bodyPr/>
        <a:lstStyle/>
        <a:p>
          <a:r>
            <a:rPr lang="en-US"/>
            <a:t>Birth and developmental history,</a:t>
          </a:r>
        </a:p>
      </dgm:t>
    </dgm:pt>
    <dgm:pt modelId="{9CAB5A86-6500-4692-BAC3-D1E246CDCCB4}" type="parTrans" cxnId="{9837D636-60BC-42BE-B794-F8D4043BF893}">
      <dgm:prSet/>
      <dgm:spPr/>
      <dgm:t>
        <a:bodyPr/>
        <a:lstStyle/>
        <a:p>
          <a:endParaRPr lang="en-US"/>
        </a:p>
      </dgm:t>
    </dgm:pt>
    <dgm:pt modelId="{C7DEADBC-8571-4489-A94D-382A078C116E}" type="sibTrans" cxnId="{9837D636-60BC-42BE-B794-F8D4043BF893}">
      <dgm:prSet/>
      <dgm:spPr/>
      <dgm:t>
        <a:bodyPr/>
        <a:lstStyle/>
        <a:p>
          <a:endParaRPr lang="en-US"/>
        </a:p>
      </dgm:t>
    </dgm:pt>
    <dgm:pt modelId="{201DE310-2D65-4E8E-8DE5-D3F5719B0A2A}">
      <dgm:prSet/>
      <dgm:spPr/>
      <dgm:t>
        <a:bodyPr/>
        <a:lstStyle/>
        <a:p>
          <a:r>
            <a:rPr lang="en-US" dirty="0"/>
            <a:t>Medications,</a:t>
          </a:r>
        </a:p>
      </dgm:t>
    </dgm:pt>
    <dgm:pt modelId="{94E4D18F-4E10-4361-BE34-4A31839953F9}" type="parTrans" cxnId="{1C80514E-348A-4393-A287-F30AEB4CD65B}">
      <dgm:prSet/>
      <dgm:spPr/>
      <dgm:t>
        <a:bodyPr/>
        <a:lstStyle/>
        <a:p>
          <a:endParaRPr lang="en-US"/>
        </a:p>
      </dgm:t>
    </dgm:pt>
    <dgm:pt modelId="{516BAF2F-02E8-43E2-9836-E5125D8D3539}" type="sibTrans" cxnId="{1C80514E-348A-4393-A287-F30AEB4CD65B}">
      <dgm:prSet/>
      <dgm:spPr/>
      <dgm:t>
        <a:bodyPr/>
        <a:lstStyle/>
        <a:p>
          <a:endParaRPr lang="en-US"/>
        </a:p>
      </dgm:t>
    </dgm:pt>
    <dgm:pt modelId="{50695DC8-6D42-4108-9056-0AC85A2CD1FB}">
      <dgm:prSet/>
      <dgm:spPr/>
      <dgm:t>
        <a:bodyPr/>
        <a:lstStyle/>
        <a:p>
          <a:r>
            <a:rPr lang="en-US" dirty="0"/>
            <a:t>Outside medical/clinical reports provided by the parents.</a:t>
          </a:r>
        </a:p>
      </dgm:t>
    </dgm:pt>
    <dgm:pt modelId="{562F8655-6FDB-40C6-A076-C8A4680DDEBE}" type="parTrans" cxnId="{6870FA0F-BE16-4B5F-B74E-4D5592CC61B9}">
      <dgm:prSet/>
      <dgm:spPr/>
      <dgm:t>
        <a:bodyPr/>
        <a:lstStyle/>
        <a:p>
          <a:endParaRPr lang="en-US"/>
        </a:p>
      </dgm:t>
    </dgm:pt>
    <dgm:pt modelId="{A361C323-B85A-4BED-8F24-CAD95B699A0D}" type="sibTrans" cxnId="{6870FA0F-BE16-4B5F-B74E-4D5592CC61B9}">
      <dgm:prSet/>
      <dgm:spPr/>
      <dgm:t>
        <a:bodyPr/>
        <a:lstStyle/>
        <a:p>
          <a:endParaRPr lang="en-US"/>
        </a:p>
      </dgm:t>
    </dgm:pt>
    <dgm:pt modelId="{4B3A8578-4989-40EC-836A-F30B93DDF9F0}">
      <dgm:prSet/>
      <dgm:spPr/>
      <dgm:t>
        <a:bodyPr/>
        <a:lstStyle/>
        <a:p>
          <a:r>
            <a:rPr lang="en-US" dirty="0"/>
            <a:t>In-depth, structured interview(s) with parent(s) or guardian(s)</a:t>
          </a:r>
        </a:p>
      </dgm:t>
    </dgm:pt>
    <dgm:pt modelId="{9DCD0A82-4F6C-4E0B-A8D7-0350227EB7ED}" type="parTrans" cxnId="{84F29824-5BCA-4251-A821-FFC84A979B71}">
      <dgm:prSet/>
      <dgm:spPr/>
      <dgm:t>
        <a:bodyPr/>
        <a:lstStyle/>
        <a:p>
          <a:endParaRPr lang="en-US"/>
        </a:p>
      </dgm:t>
    </dgm:pt>
    <dgm:pt modelId="{5E47BB7D-64D7-43F5-A67D-650D2108B271}" type="sibTrans" cxnId="{84F29824-5BCA-4251-A821-FFC84A979B71}">
      <dgm:prSet/>
      <dgm:spPr/>
      <dgm:t>
        <a:bodyPr/>
        <a:lstStyle/>
        <a:p>
          <a:endParaRPr lang="en-US"/>
        </a:p>
      </dgm:t>
    </dgm:pt>
    <dgm:pt modelId="{DA53979D-093F-4F0B-897C-EF52CF429CDC}" type="pres">
      <dgm:prSet presAssocID="{9B043758-53BB-477A-B2CF-EC51AADAF02A}" presName="diagram" presStyleCnt="0">
        <dgm:presLayoutVars>
          <dgm:dir/>
          <dgm:resizeHandles val="exact"/>
        </dgm:presLayoutVars>
      </dgm:prSet>
      <dgm:spPr/>
    </dgm:pt>
    <dgm:pt modelId="{A06FE3C7-1C0B-4D27-AC25-F5592A872C4E}" type="pres">
      <dgm:prSet presAssocID="{8FA6FCD1-C0D6-4BD9-9975-60D63082DA93}" presName="node" presStyleLbl="node1" presStyleIdx="0" presStyleCnt="6">
        <dgm:presLayoutVars>
          <dgm:bulletEnabled val="1"/>
        </dgm:presLayoutVars>
      </dgm:prSet>
      <dgm:spPr/>
    </dgm:pt>
    <dgm:pt modelId="{E8451AA4-939D-4271-B1AB-0A1D9DFD0E0B}" type="pres">
      <dgm:prSet presAssocID="{86FA4D74-38EB-4BBE-A88C-E269AFEDFBDD}" presName="sibTrans" presStyleCnt="0"/>
      <dgm:spPr/>
    </dgm:pt>
    <dgm:pt modelId="{8BB7ADF7-0B37-429B-9458-2A48FF829DEF}" type="pres">
      <dgm:prSet presAssocID="{239AC830-5AE7-4C09-A20C-8EA78CB41B1F}" presName="node" presStyleLbl="node1" presStyleIdx="1" presStyleCnt="6">
        <dgm:presLayoutVars>
          <dgm:bulletEnabled val="1"/>
        </dgm:presLayoutVars>
      </dgm:prSet>
      <dgm:spPr/>
    </dgm:pt>
    <dgm:pt modelId="{CD4A4771-BDFF-4A43-9B45-4D959EF3F6D2}" type="pres">
      <dgm:prSet presAssocID="{975BAEA2-9DA7-47D0-9F4F-DD914BBB5DCA}" presName="sibTrans" presStyleCnt="0"/>
      <dgm:spPr/>
    </dgm:pt>
    <dgm:pt modelId="{B6C4EF98-0376-4BA5-8A52-6C8EAE63F3B3}" type="pres">
      <dgm:prSet presAssocID="{299EA091-DE64-4818-BE08-F09629EB049B}" presName="node" presStyleLbl="node1" presStyleIdx="2" presStyleCnt="6">
        <dgm:presLayoutVars>
          <dgm:bulletEnabled val="1"/>
        </dgm:presLayoutVars>
      </dgm:prSet>
      <dgm:spPr/>
    </dgm:pt>
    <dgm:pt modelId="{048D8E67-EDE2-452F-B3B5-D71E9903CA31}" type="pres">
      <dgm:prSet presAssocID="{C7DEADBC-8571-4489-A94D-382A078C116E}" presName="sibTrans" presStyleCnt="0"/>
      <dgm:spPr/>
    </dgm:pt>
    <dgm:pt modelId="{FCEE2013-10D5-4D59-A852-C8B03044A93C}" type="pres">
      <dgm:prSet presAssocID="{201DE310-2D65-4E8E-8DE5-D3F5719B0A2A}" presName="node" presStyleLbl="node1" presStyleIdx="3" presStyleCnt="6">
        <dgm:presLayoutVars>
          <dgm:bulletEnabled val="1"/>
        </dgm:presLayoutVars>
      </dgm:prSet>
      <dgm:spPr/>
    </dgm:pt>
    <dgm:pt modelId="{C5C3AE69-12D2-40BC-A936-238AF10DF000}" type="pres">
      <dgm:prSet presAssocID="{516BAF2F-02E8-43E2-9836-E5125D8D3539}" presName="sibTrans" presStyleCnt="0"/>
      <dgm:spPr/>
    </dgm:pt>
    <dgm:pt modelId="{D3B4D6F2-A995-4F6C-9451-E5A5A8099802}" type="pres">
      <dgm:prSet presAssocID="{50695DC8-6D42-4108-9056-0AC85A2CD1FB}" presName="node" presStyleLbl="node1" presStyleIdx="4" presStyleCnt="6">
        <dgm:presLayoutVars>
          <dgm:bulletEnabled val="1"/>
        </dgm:presLayoutVars>
      </dgm:prSet>
      <dgm:spPr/>
    </dgm:pt>
    <dgm:pt modelId="{B75481D7-2E8D-405D-80FE-54280234C56D}" type="pres">
      <dgm:prSet presAssocID="{A361C323-B85A-4BED-8F24-CAD95B699A0D}" presName="sibTrans" presStyleCnt="0"/>
      <dgm:spPr/>
    </dgm:pt>
    <dgm:pt modelId="{CCFDF5BC-DEC7-486A-9505-7C9D4CF54FAD}" type="pres">
      <dgm:prSet presAssocID="{4B3A8578-4989-40EC-836A-F30B93DDF9F0}" presName="node" presStyleLbl="node1" presStyleIdx="5" presStyleCnt="6">
        <dgm:presLayoutVars>
          <dgm:bulletEnabled val="1"/>
        </dgm:presLayoutVars>
      </dgm:prSet>
      <dgm:spPr/>
    </dgm:pt>
  </dgm:ptLst>
  <dgm:cxnLst>
    <dgm:cxn modelId="{6870FA0F-BE16-4B5F-B74E-4D5592CC61B9}" srcId="{9B043758-53BB-477A-B2CF-EC51AADAF02A}" destId="{50695DC8-6D42-4108-9056-0AC85A2CD1FB}" srcOrd="4" destOrd="0" parTransId="{562F8655-6FDB-40C6-A076-C8A4680DDEBE}" sibTransId="{A361C323-B85A-4BED-8F24-CAD95B699A0D}"/>
    <dgm:cxn modelId="{41ED2C20-0C97-423F-8F3B-CC6187CD5C04}" type="presOf" srcId="{299EA091-DE64-4818-BE08-F09629EB049B}" destId="{B6C4EF98-0376-4BA5-8A52-6C8EAE63F3B3}" srcOrd="0" destOrd="0" presId="urn:microsoft.com/office/officeart/2005/8/layout/default"/>
    <dgm:cxn modelId="{84F29824-5BCA-4251-A821-FFC84A979B71}" srcId="{9B043758-53BB-477A-B2CF-EC51AADAF02A}" destId="{4B3A8578-4989-40EC-836A-F30B93DDF9F0}" srcOrd="5" destOrd="0" parTransId="{9DCD0A82-4F6C-4E0B-A8D7-0350227EB7ED}" sibTransId="{5E47BB7D-64D7-43F5-A67D-650D2108B271}"/>
    <dgm:cxn modelId="{9837D636-60BC-42BE-B794-F8D4043BF893}" srcId="{9B043758-53BB-477A-B2CF-EC51AADAF02A}" destId="{299EA091-DE64-4818-BE08-F09629EB049B}" srcOrd="2" destOrd="0" parTransId="{9CAB5A86-6500-4692-BAC3-D1E246CDCCB4}" sibTransId="{C7DEADBC-8571-4489-A94D-382A078C116E}"/>
    <dgm:cxn modelId="{24456D5E-EA82-422D-9902-9395BCEB2F09}" srcId="{9B043758-53BB-477A-B2CF-EC51AADAF02A}" destId="{8FA6FCD1-C0D6-4BD9-9975-60D63082DA93}" srcOrd="0" destOrd="0" parTransId="{494C12F3-A30A-47B8-AD29-B4C5088A56C5}" sibTransId="{86FA4D74-38EB-4BBE-A88C-E269AFEDFBDD}"/>
    <dgm:cxn modelId="{F5FF2665-4BC0-4083-8781-1A93378B1174}" srcId="{9B043758-53BB-477A-B2CF-EC51AADAF02A}" destId="{239AC830-5AE7-4C09-A20C-8EA78CB41B1F}" srcOrd="1" destOrd="0" parTransId="{DA4025D0-2194-4EE5-997E-F10D5B8AFD3F}" sibTransId="{975BAEA2-9DA7-47D0-9F4F-DD914BBB5DCA}"/>
    <dgm:cxn modelId="{1C80514E-348A-4393-A287-F30AEB4CD65B}" srcId="{9B043758-53BB-477A-B2CF-EC51AADAF02A}" destId="{201DE310-2D65-4E8E-8DE5-D3F5719B0A2A}" srcOrd="3" destOrd="0" parTransId="{94E4D18F-4E10-4361-BE34-4A31839953F9}" sibTransId="{516BAF2F-02E8-43E2-9836-E5125D8D3539}"/>
    <dgm:cxn modelId="{789E9490-AD72-43EF-90C4-18D502D48B45}" type="presOf" srcId="{50695DC8-6D42-4108-9056-0AC85A2CD1FB}" destId="{D3B4D6F2-A995-4F6C-9451-E5A5A8099802}" srcOrd="0" destOrd="0" presId="urn:microsoft.com/office/officeart/2005/8/layout/default"/>
    <dgm:cxn modelId="{CCA144AC-7F67-4AFF-AC82-AAA2C3833EA2}" type="presOf" srcId="{8FA6FCD1-C0D6-4BD9-9975-60D63082DA93}" destId="{A06FE3C7-1C0B-4D27-AC25-F5592A872C4E}" srcOrd="0" destOrd="0" presId="urn:microsoft.com/office/officeart/2005/8/layout/default"/>
    <dgm:cxn modelId="{645D93B0-B384-44B1-B3B0-A6A2AC705419}" type="presOf" srcId="{239AC830-5AE7-4C09-A20C-8EA78CB41B1F}" destId="{8BB7ADF7-0B37-429B-9458-2A48FF829DEF}" srcOrd="0" destOrd="0" presId="urn:microsoft.com/office/officeart/2005/8/layout/default"/>
    <dgm:cxn modelId="{E03CCFF2-B111-435B-9759-77AE17099578}" type="presOf" srcId="{4B3A8578-4989-40EC-836A-F30B93DDF9F0}" destId="{CCFDF5BC-DEC7-486A-9505-7C9D4CF54FAD}" srcOrd="0" destOrd="0" presId="urn:microsoft.com/office/officeart/2005/8/layout/default"/>
    <dgm:cxn modelId="{942991FB-6AFF-49E4-A117-B92108625D16}" type="presOf" srcId="{9B043758-53BB-477A-B2CF-EC51AADAF02A}" destId="{DA53979D-093F-4F0B-897C-EF52CF429CDC}" srcOrd="0" destOrd="0" presId="urn:microsoft.com/office/officeart/2005/8/layout/default"/>
    <dgm:cxn modelId="{3874F5FD-AFA1-47A9-8AB6-57FF5A67C5F0}" type="presOf" srcId="{201DE310-2D65-4E8E-8DE5-D3F5719B0A2A}" destId="{FCEE2013-10D5-4D59-A852-C8B03044A93C}" srcOrd="0" destOrd="0" presId="urn:microsoft.com/office/officeart/2005/8/layout/default"/>
    <dgm:cxn modelId="{4BE4BE8E-CDD4-462B-826E-DC1EDE1AD23F}" type="presParOf" srcId="{DA53979D-093F-4F0B-897C-EF52CF429CDC}" destId="{A06FE3C7-1C0B-4D27-AC25-F5592A872C4E}" srcOrd="0" destOrd="0" presId="urn:microsoft.com/office/officeart/2005/8/layout/default"/>
    <dgm:cxn modelId="{10665830-A658-4866-9A0F-17000E71C432}" type="presParOf" srcId="{DA53979D-093F-4F0B-897C-EF52CF429CDC}" destId="{E8451AA4-939D-4271-B1AB-0A1D9DFD0E0B}" srcOrd="1" destOrd="0" presId="urn:microsoft.com/office/officeart/2005/8/layout/default"/>
    <dgm:cxn modelId="{2FC54312-1C95-44C9-9998-7D61CF0FA244}" type="presParOf" srcId="{DA53979D-093F-4F0B-897C-EF52CF429CDC}" destId="{8BB7ADF7-0B37-429B-9458-2A48FF829DEF}" srcOrd="2" destOrd="0" presId="urn:microsoft.com/office/officeart/2005/8/layout/default"/>
    <dgm:cxn modelId="{9478D785-D80F-44D4-9AEC-1B6AC7FD5A25}" type="presParOf" srcId="{DA53979D-093F-4F0B-897C-EF52CF429CDC}" destId="{CD4A4771-BDFF-4A43-9B45-4D959EF3F6D2}" srcOrd="3" destOrd="0" presId="urn:microsoft.com/office/officeart/2005/8/layout/default"/>
    <dgm:cxn modelId="{258EDC6E-31D0-45BB-9055-D352302F2443}" type="presParOf" srcId="{DA53979D-093F-4F0B-897C-EF52CF429CDC}" destId="{B6C4EF98-0376-4BA5-8A52-6C8EAE63F3B3}" srcOrd="4" destOrd="0" presId="urn:microsoft.com/office/officeart/2005/8/layout/default"/>
    <dgm:cxn modelId="{9FC19970-7517-416D-B478-2DB78B5F3910}" type="presParOf" srcId="{DA53979D-093F-4F0B-897C-EF52CF429CDC}" destId="{048D8E67-EDE2-452F-B3B5-D71E9903CA31}" srcOrd="5" destOrd="0" presId="urn:microsoft.com/office/officeart/2005/8/layout/default"/>
    <dgm:cxn modelId="{6002726A-5A2C-402A-99B8-DDFD01D35339}" type="presParOf" srcId="{DA53979D-093F-4F0B-897C-EF52CF429CDC}" destId="{FCEE2013-10D5-4D59-A852-C8B03044A93C}" srcOrd="6" destOrd="0" presId="urn:microsoft.com/office/officeart/2005/8/layout/default"/>
    <dgm:cxn modelId="{E755CEF6-2EBB-42B1-B777-4020E44EFA92}" type="presParOf" srcId="{DA53979D-093F-4F0B-897C-EF52CF429CDC}" destId="{C5C3AE69-12D2-40BC-A936-238AF10DF000}" srcOrd="7" destOrd="0" presId="urn:microsoft.com/office/officeart/2005/8/layout/default"/>
    <dgm:cxn modelId="{B79AA49F-FBF9-4EC0-A63D-60534F7D089C}" type="presParOf" srcId="{DA53979D-093F-4F0B-897C-EF52CF429CDC}" destId="{D3B4D6F2-A995-4F6C-9451-E5A5A8099802}" srcOrd="8" destOrd="0" presId="urn:microsoft.com/office/officeart/2005/8/layout/default"/>
    <dgm:cxn modelId="{62854C0B-6C54-48D1-84C3-DD06E2E68A9E}" type="presParOf" srcId="{DA53979D-093F-4F0B-897C-EF52CF429CDC}" destId="{B75481D7-2E8D-405D-80FE-54280234C56D}" srcOrd="9" destOrd="0" presId="urn:microsoft.com/office/officeart/2005/8/layout/default"/>
    <dgm:cxn modelId="{9CBCB379-FD31-477E-8E6F-904ECD7D2E5B}" type="presParOf" srcId="{DA53979D-093F-4F0B-897C-EF52CF429CDC}" destId="{CCFDF5BC-DEC7-486A-9505-7C9D4CF54FAD}"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0FA94FE-A06B-4D96-9B7C-445D7EA566E0}"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E9016002-3599-41DB-A2E6-7F14A71FFE3A}">
      <dgm:prSet/>
      <dgm:spPr/>
      <dgm:t>
        <a:bodyPr/>
        <a:lstStyle/>
        <a:p>
          <a:pPr>
            <a:lnSpc>
              <a:spcPct val="100000"/>
            </a:lnSpc>
          </a:pPr>
          <a:r>
            <a:rPr lang="en-US"/>
            <a:t>Medical</a:t>
          </a:r>
        </a:p>
      </dgm:t>
    </dgm:pt>
    <dgm:pt modelId="{1530BD9E-9D78-41B3-9286-7700B4ED4954}" type="parTrans" cxnId="{63B36933-157B-45B1-8238-CFDCD89EE2BC}">
      <dgm:prSet/>
      <dgm:spPr/>
      <dgm:t>
        <a:bodyPr/>
        <a:lstStyle/>
        <a:p>
          <a:endParaRPr lang="en-US"/>
        </a:p>
      </dgm:t>
    </dgm:pt>
    <dgm:pt modelId="{F2955139-A267-4E33-A439-F2B4F1A0091F}" type="sibTrans" cxnId="{63B36933-157B-45B1-8238-CFDCD89EE2BC}">
      <dgm:prSet/>
      <dgm:spPr/>
      <dgm:t>
        <a:bodyPr/>
        <a:lstStyle/>
        <a:p>
          <a:endParaRPr lang="en-US"/>
        </a:p>
      </dgm:t>
    </dgm:pt>
    <dgm:pt modelId="{CA02707B-7E38-41C5-8891-751BF9683C17}">
      <dgm:prSet/>
      <dgm:spPr/>
      <dgm:t>
        <a:bodyPr/>
        <a:lstStyle/>
        <a:p>
          <a:pPr>
            <a:lnSpc>
              <a:spcPct val="100000"/>
            </a:lnSpc>
          </a:pPr>
          <a:r>
            <a:rPr lang="en-US"/>
            <a:t>Cognitive</a:t>
          </a:r>
        </a:p>
      </dgm:t>
    </dgm:pt>
    <dgm:pt modelId="{2DB96C8B-F2A6-4D02-BEAA-94B41E6B4944}" type="parTrans" cxnId="{9119D257-8BAD-4C44-9A67-9F78C5280A17}">
      <dgm:prSet/>
      <dgm:spPr/>
      <dgm:t>
        <a:bodyPr/>
        <a:lstStyle/>
        <a:p>
          <a:endParaRPr lang="en-US"/>
        </a:p>
      </dgm:t>
    </dgm:pt>
    <dgm:pt modelId="{B0CB9757-C150-4745-9337-EC93523F8E7C}" type="sibTrans" cxnId="{9119D257-8BAD-4C44-9A67-9F78C5280A17}">
      <dgm:prSet/>
      <dgm:spPr/>
      <dgm:t>
        <a:bodyPr/>
        <a:lstStyle/>
        <a:p>
          <a:endParaRPr lang="en-US"/>
        </a:p>
      </dgm:t>
    </dgm:pt>
    <dgm:pt modelId="{FC3A2CCD-FF34-4914-BA5B-CF8CAE163256}">
      <dgm:prSet/>
      <dgm:spPr/>
      <dgm:t>
        <a:bodyPr/>
        <a:lstStyle/>
        <a:p>
          <a:pPr>
            <a:lnSpc>
              <a:spcPct val="100000"/>
            </a:lnSpc>
          </a:pPr>
          <a:r>
            <a:rPr lang="en-US"/>
            <a:t>Academic Achievement</a:t>
          </a:r>
        </a:p>
      </dgm:t>
    </dgm:pt>
    <dgm:pt modelId="{C90A4C10-D25F-42E1-BE6F-CC38CCF734DA}" type="parTrans" cxnId="{53D9150D-C453-4514-8E57-B5F604F23FC8}">
      <dgm:prSet/>
      <dgm:spPr/>
      <dgm:t>
        <a:bodyPr/>
        <a:lstStyle/>
        <a:p>
          <a:endParaRPr lang="en-US"/>
        </a:p>
      </dgm:t>
    </dgm:pt>
    <dgm:pt modelId="{1B8352FC-65D5-4541-9739-B2E6BAD1F59D}" type="sibTrans" cxnId="{53D9150D-C453-4514-8E57-B5F604F23FC8}">
      <dgm:prSet/>
      <dgm:spPr/>
      <dgm:t>
        <a:bodyPr/>
        <a:lstStyle/>
        <a:p>
          <a:endParaRPr lang="en-US"/>
        </a:p>
      </dgm:t>
    </dgm:pt>
    <dgm:pt modelId="{EB457A01-FE5F-4EAF-BF84-4689BF980B33}">
      <dgm:prSet/>
      <dgm:spPr/>
      <dgm:t>
        <a:bodyPr/>
        <a:lstStyle/>
        <a:p>
          <a:pPr>
            <a:lnSpc>
              <a:spcPct val="100000"/>
            </a:lnSpc>
          </a:pPr>
          <a:r>
            <a:rPr lang="en-US"/>
            <a:t>Psychiatric</a:t>
          </a:r>
        </a:p>
      </dgm:t>
    </dgm:pt>
    <dgm:pt modelId="{02660B81-0D41-4095-B546-1365F58FE0D3}" type="parTrans" cxnId="{28E724AD-1B3E-48AF-AAA5-8A68B1C842CE}">
      <dgm:prSet/>
      <dgm:spPr/>
      <dgm:t>
        <a:bodyPr/>
        <a:lstStyle/>
        <a:p>
          <a:endParaRPr lang="en-US"/>
        </a:p>
      </dgm:t>
    </dgm:pt>
    <dgm:pt modelId="{EE38D1E6-2B9F-41F4-89D1-39C11B742D45}" type="sibTrans" cxnId="{28E724AD-1B3E-48AF-AAA5-8A68B1C842CE}">
      <dgm:prSet/>
      <dgm:spPr/>
      <dgm:t>
        <a:bodyPr/>
        <a:lstStyle/>
        <a:p>
          <a:endParaRPr lang="en-US"/>
        </a:p>
      </dgm:t>
    </dgm:pt>
    <dgm:pt modelId="{AB2F777D-16A4-406A-A6AC-5BC5AA197B26}">
      <dgm:prSet/>
      <dgm:spPr/>
      <dgm:t>
        <a:bodyPr/>
        <a:lstStyle/>
        <a:p>
          <a:pPr>
            <a:lnSpc>
              <a:spcPct val="100000"/>
            </a:lnSpc>
          </a:pPr>
          <a:r>
            <a:rPr lang="en-US" dirty="0"/>
            <a:t>Psychomotor/Occupational Therapy</a:t>
          </a:r>
        </a:p>
      </dgm:t>
    </dgm:pt>
    <dgm:pt modelId="{0D526F9B-906F-4802-B54E-9D01702C8EEB}" type="parTrans" cxnId="{EA2E9423-B879-4B8D-A45E-57937F2EA681}">
      <dgm:prSet/>
      <dgm:spPr/>
      <dgm:t>
        <a:bodyPr/>
        <a:lstStyle/>
        <a:p>
          <a:endParaRPr lang="en-US"/>
        </a:p>
      </dgm:t>
    </dgm:pt>
    <dgm:pt modelId="{C12EE743-D93F-40B8-B34F-A70420B560EE}" type="sibTrans" cxnId="{EA2E9423-B879-4B8D-A45E-57937F2EA681}">
      <dgm:prSet/>
      <dgm:spPr/>
      <dgm:t>
        <a:bodyPr/>
        <a:lstStyle/>
        <a:p>
          <a:endParaRPr lang="en-US"/>
        </a:p>
      </dgm:t>
    </dgm:pt>
    <dgm:pt modelId="{D69A50B2-7216-47C2-9DA4-F1ECFB2895A1}">
      <dgm:prSet/>
      <dgm:spPr/>
      <dgm:t>
        <a:bodyPr/>
        <a:lstStyle/>
        <a:p>
          <a:pPr>
            <a:lnSpc>
              <a:spcPct val="100000"/>
            </a:lnSpc>
          </a:pPr>
          <a:r>
            <a:rPr lang="en-US"/>
            <a:t>Speech/Language/Pragmatic Communication</a:t>
          </a:r>
        </a:p>
      </dgm:t>
    </dgm:pt>
    <dgm:pt modelId="{A51C6C23-D046-425D-839E-C83388050437}" type="parTrans" cxnId="{7A861189-BC21-43CD-AF38-357F5605AD35}">
      <dgm:prSet/>
      <dgm:spPr/>
      <dgm:t>
        <a:bodyPr/>
        <a:lstStyle/>
        <a:p>
          <a:endParaRPr lang="en-US"/>
        </a:p>
      </dgm:t>
    </dgm:pt>
    <dgm:pt modelId="{EC6FC926-C447-4F32-B7E9-541BBB3D180C}" type="sibTrans" cxnId="{7A861189-BC21-43CD-AF38-357F5605AD35}">
      <dgm:prSet/>
      <dgm:spPr/>
      <dgm:t>
        <a:bodyPr/>
        <a:lstStyle/>
        <a:p>
          <a:endParaRPr lang="en-US"/>
        </a:p>
      </dgm:t>
    </dgm:pt>
    <dgm:pt modelId="{BF5CA7CB-FC58-401A-8D86-1BC13D75E355}" type="pres">
      <dgm:prSet presAssocID="{80FA94FE-A06B-4D96-9B7C-445D7EA566E0}" presName="root" presStyleCnt="0">
        <dgm:presLayoutVars>
          <dgm:dir/>
          <dgm:resizeHandles val="exact"/>
        </dgm:presLayoutVars>
      </dgm:prSet>
      <dgm:spPr/>
    </dgm:pt>
    <dgm:pt modelId="{B8D5F512-94C5-476C-8BF1-A745D4900C19}" type="pres">
      <dgm:prSet presAssocID="{E9016002-3599-41DB-A2E6-7F14A71FFE3A}" presName="compNode" presStyleCnt="0"/>
      <dgm:spPr/>
    </dgm:pt>
    <dgm:pt modelId="{C35C66B6-9CE3-4516-8A9A-BBBD35703544}" type="pres">
      <dgm:prSet presAssocID="{E9016002-3599-41DB-A2E6-7F14A71FFE3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EE07F739-EC08-4213-8998-4BDEF68811D5}" type="pres">
      <dgm:prSet presAssocID="{E9016002-3599-41DB-A2E6-7F14A71FFE3A}" presName="spaceRect" presStyleCnt="0"/>
      <dgm:spPr/>
    </dgm:pt>
    <dgm:pt modelId="{3F65E847-68B2-4675-96E6-7A5F31C8B5A9}" type="pres">
      <dgm:prSet presAssocID="{E9016002-3599-41DB-A2E6-7F14A71FFE3A}" presName="textRect" presStyleLbl="revTx" presStyleIdx="0" presStyleCnt="6">
        <dgm:presLayoutVars>
          <dgm:chMax val="1"/>
          <dgm:chPref val="1"/>
        </dgm:presLayoutVars>
      </dgm:prSet>
      <dgm:spPr/>
    </dgm:pt>
    <dgm:pt modelId="{BEDD348A-632F-4699-9F40-26799C3FA8D6}" type="pres">
      <dgm:prSet presAssocID="{F2955139-A267-4E33-A439-F2B4F1A0091F}" presName="sibTrans" presStyleCnt="0"/>
      <dgm:spPr/>
    </dgm:pt>
    <dgm:pt modelId="{E490E497-2AE3-4E73-A3EB-7D8DB5174727}" type="pres">
      <dgm:prSet presAssocID="{EB457A01-FE5F-4EAF-BF84-4689BF980B33}" presName="compNode" presStyleCnt="0"/>
      <dgm:spPr/>
    </dgm:pt>
    <dgm:pt modelId="{6CED440E-1FA9-4320-AC45-2F521F81AF8E}" type="pres">
      <dgm:prSet presAssocID="{EB457A01-FE5F-4EAF-BF84-4689BF980B33}"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1215B0C5-B7E7-4381-AE0F-363A07A05D60}" type="pres">
      <dgm:prSet presAssocID="{EB457A01-FE5F-4EAF-BF84-4689BF980B33}" presName="spaceRect" presStyleCnt="0"/>
      <dgm:spPr/>
    </dgm:pt>
    <dgm:pt modelId="{999703B6-8F53-4810-8A55-208403F510C7}" type="pres">
      <dgm:prSet presAssocID="{EB457A01-FE5F-4EAF-BF84-4689BF980B33}" presName="textRect" presStyleLbl="revTx" presStyleIdx="1" presStyleCnt="6">
        <dgm:presLayoutVars>
          <dgm:chMax val="1"/>
          <dgm:chPref val="1"/>
        </dgm:presLayoutVars>
      </dgm:prSet>
      <dgm:spPr/>
    </dgm:pt>
    <dgm:pt modelId="{1853E826-1E42-4A75-85F8-20A3AAFAFB80}" type="pres">
      <dgm:prSet presAssocID="{EE38D1E6-2B9F-41F4-89D1-39C11B742D45}" presName="sibTrans" presStyleCnt="0"/>
      <dgm:spPr/>
    </dgm:pt>
    <dgm:pt modelId="{C1CFE26D-E47E-4EE1-B696-B89680FBF252}" type="pres">
      <dgm:prSet presAssocID="{AB2F777D-16A4-406A-A6AC-5BC5AA197B26}" presName="compNode" presStyleCnt="0"/>
      <dgm:spPr/>
    </dgm:pt>
    <dgm:pt modelId="{BC65689C-911A-46A5-95E8-813F04307873}" type="pres">
      <dgm:prSet presAssocID="{AB2F777D-16A4-406A-A6AC-5BC5AA197B2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70514949-07A4-4E9E-A7AD-A7DF6ACEFDC3}" type="pres">
      <dgm:prSet presAssocID="{AB2F777D-16A4-406A-A6AC-5BC5AA197B26}" presName="spaceRect" presStyleCnt="0"/>
      <dgm:spPr/>
    </dgm:pt>
    <dgm:pt modelId="{6CB2817A-373C-482B-B1CA-3D44F7281B32}" type="pres">
      <dgm:prSet presAssocID="{AB2F777D-16A4-406A-A6AC-5BC5AA197B26}" presName="textRect" presStyleLbl="revTx" presStyleIdx="2" presStyleCnt="6">
        <dgm:presLayoutVars>
          <dgm:chMax val="1"/>
          <dgm:chPref val="1"/>
        </dgm:presLayoutVars>
      </dgm:prSet>
      <dgm:spPr/>
    </dgm:pt>
    <dgm:pt modelId="{1D1C437F-1B93-4B14-9543-74499015704C}" type="pres">
      <dgm:prSet presAssocID="{C12EE743-D93F-40B8-B34F-A70420B560EE}" presName="sibTrans" presStyleCnt="0"/>
      <dgm:spPr/>
    </dgm:pt>
    <dgm:pt modelId="{89FA8AB8-7507-4F22-B017-C79F1415EC8A}" type="pres">
      <dgm:prSet presAssocID="{D69A50B2-7216-47C2-9DA4-F1ECFB2895A1}" presName="compNode" presStyleCnt="0"/>
      <dgm:spPr/>
    </dgm:pt>
    <dgm:pt modelId="{DE0D367F-172E-4499-8545-D14A53D52BF0}" type="pres">
      <dgm:prSet presAssocID="{D69A50B2-7216-47C2-9DA4-F1ECFB2895A1}"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rain in head"/>
        </a:ext>
      </dgm:extLst>
    </dgm:pt>
    <dgm:pt modelId="{DE859B57-9AB7-48D4-AFF6-B9AE65AFC40C}" type="pres">
      <dgm:prSet presAssocID="{D69A50B2-7216-47C2-9DA4-F1ECFB2895A1}" presName="spaceRect" presStyleCnt="0"/>
      <dgm:spPr/>
    </dgm:pt>
    <dgm:pt modelId="{E16C821B-5FC5-4F2E-95D7-04C77253994A}" type="pres">
      <dgm:prSet presAssocID="{D69A50B2-7216-47C2-9DA4-F1ECFB2895A1}" presName="textRect" presStyleLbl="revTx" presStyleIdx="3" presStyleCnt="6">
        <dgm:presLayoutVars>
          <dgm:chMax val="1"/>
          <dgm:chPref val="1"/>
        </dgm:presLayoutVars>
      </dgm:prSet>
      <dgm:spPr/>
    </dgm:pt>
    <dgm:pt modelId="{3FDC5E0E-6852-4F5A-972B-1E88BA380F5D}" type="pres">
      <dgm:prSet presAssocID="{EC6FC926-C447-4F32-B7E9-541BBB3D180C}" presName="sibTrans" presStyleCnt="0"/>
      <dgm:spPr/>
    </dgm:pt>
    <dgm:pt modelId="{7876931A-9299-4F45-90C9-AB7F7A36A3A6}" type="pres">
      <dgm:prSet presAssocID="{CA02707B-7E38-41C5-8891-751BF9683C17}" presName="compNode" presStyleCnt="0"/>
      <dgm:spPr/>
    </dgm:pt>
    <dgm:pt modelId="{80296A47-DD80-4137-A76D-C3E40BD1539B}" type="pres">
      <dgm:prSet presAssocID="{CA02707B-7E38-41C5-8891-751BF9683C17}"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ance"/>
        </a:ext>
      </dgm:extLst>
    </dgm:pt>
    <dgm:pt modelId="{D030FF00-7A5C-4A79-8D46-82857E648553}" type="pres">
      <dgm:prSet presAssocID="{CA02707B-7E38-41C5-8891-751BF9683C17}" presName="spaceRect" presStyleCnt="0"/>
      <dgm:spPr/>
    </dgm:pt>
    <dgm:pt modelId="{3EDB7FE0-6747-436A-91A7-3E216BA9C668}" type="pres">
      <dgm:prSet presAssocID="{CA02707B-7E38-41C5-8891-751BF9683C17}" presName="textRect" presStyleLbl="revTx" presStyleIdx="4" presStyleCnt="6">
        <dgm:presLayoutVars>
          <dgm:chMax val="1"/>
          <dgm:chPref val="1"/>
        </dgm:presLayoutVars>
      </dgm:prSet>
      <dgm:spPr/>
    </dgm:pt>
    <dgm:pt modelId="{615F5E24-D9AE-489A-ABA4-86B885D5DA00}" type="pres">
      <dgm:prSet presAssocID="{B0CB9757-C150-4745-9337-EC93523F8E7C}" presName="sibTrans" presStyleCnt="0"/>
      <dgm:spPr/>
    </dgm:pt>
    <dgm:pt modelId="{CFAAB6FE-D453-422A-A2CC-619B1E07275E}" type="pres">
      <dgm:prSet presAssocID="{FC3A2CCD-FF34-4914-BA5B-CF8CAE163256}" presName="compNode" presStyleCnt="0"/>
      <dgm:spPr/>
    </dgm:pt>
    <dgm:pt modelId="{71B86910-75C7-4423-A05D-BCE797341DA4}" type="pres">
      <dgm:prSet presAssocID="{FC3A2CCD-FF34-4914-BA5B-CF8CAE163256}"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hat"/>
        </a:ext>
      </dgm:extLst>
    </dgm:pt>
    <dgm:pt modelId="{67DFED05-9C62-4F14-9E70-979D60ADB29B}" type="pres">
      <dgm:prSet presAssocID="{FC3A2CCD-FF34-4914-BA5B-CF8CAE163256}" presName="spaceRect" presStyleCnt="0"/>
      <dgm:spPr/>
    </dgm:pt>
    <dgm:pt modelId="{B0F194CC-527D-46AB-8E54-DE1F8FC6DABC}" type="pres">
      <dgm:prSet presAssocID="{FC3A2CCD-FF34-4914-BA5B-CF8CAE163256}" presName="textRect" presStyleLbl="revTx" presStyleIdx="5" presStyleCnt="6">
        <dgm:presLayoutVars>
          <dgm:chMax val="1"/>
          <dgm:chPref val="1"/>
        </dgm:presLayoutVars>
      </dgm:prSet>
      <dgm:spPr/>
    </dgm:pt>
  </dgm:ptLst>
  <dgm:cxnLst>
    <dgm:cxn modelId="{53D9150D-C453-4514-8E57-B5F604F23FC8}" srcId="{80FA94FE-A06B-4D96-9B7C-445D7EA566E0}" destId="{FC3A2CCD-FF34-4914-BA5B-CF8CAE163256}" srcOrd="5" destOrd="0" parTransId="{C90A4C10-D25F-42E1-BE6F-CC38CCF734DA}" sibTransId="{1B8352FC-65D5-4541-9739-B2E6BAD1F59D}"/>
    <dgm:cxn modelId="{EA2E9423-B879-4B8D-A45E-57937F2EA681}" srcId="{80FA94FE-A06B-4D96-9B7C-445D7EA566E0}" destId="{AB2F777D-16A4-406A-A6AC-5BC5AA197B26}" srcOrd="2" destOrd="0" parTransId="{0D526F9B-906F-4802-B54E-9D01702C8EEB}" sibTransId="{C12EE743-D93F-40B8-B34F-A70420B560EE}"/>
    <dgm:cxn modelId="{EC05B031-597D-4237-85CE-5C5E4304DF62}" type="presOf" srcId="{CA02707B-7E38-41C5-8891-751BF9683C17}" destId="{3EDB7FE0-6747-436A-91A7-3E216BA9C668}" srcOrd="0" destOrd="0" presId="urn:microsoft.com/office/officeart/2018/2/layout/IconLabelList"/>
    <dgm:cxn modelId="{63B36933-157B-45B1-8238-CFDCD89EE2BC}" srcId="{80FA94FE-A06B-4D96-9B7C-445D7EA566E0}" destId="{E9016002-3599-41DB-A2E6-7F14A71FFE3A}" srcOrd="0" destOrd="0" parTransId="{1530BD9E-9D78-41B3-9286-7700B4ED4954}" sibTransId="{F2955139-A267-4E33-A439-F2B4F1A0091F}"/>
    <dgm:cxn modelId="{B735A535-A89F-4C2E-8708-82585E18BAE0}" type="presOf" srcId="{EB457A01-FE5F-4EAF-BF84-4689BF980B33}" destId="{999703B6-8F53-4810-8A55-208403F510C7}" srcOrd="0" destOrd="0" presId="urn:microsoft.com/office/officeart/2018/2/layout/IconLabelList"/>
    <dgm:cxn modelId="{9119D257-8BAD-4C44-9A67-9F78C5280A17}" srcId="{80FA94FE-A06B-4D96-9B7C-445D7EA566E0}" destId="{CA02707B-7E38-41C5-8891-751BF9683C17}" srcOrd="4" destOrd="0" parTransId="{2DB96C8B-F2A6-4D02-BEAA-94B41E6B4944}" sibTransId="{B0CB9757-C150-4745-9337-EC93523F8E7C}"/>
    <dgm:cxn modelId="{7A861189-BC21-43CD-AF38-357F5605AD35}" srcId="{80FA94FE-A06B-4D96-9B7C-445D7EA566E0}" destId="{D69A50B2-7216-47C2-9DA4-F1ECFB2895A1}" srcOrd="3" destOrd="0" parTransId="{A51C6C23-D046-425D-839E-C83388050437}" sibTransId="{EC6FC926-C447-4F32-B7E9-541BBB3D180C}"/>
    <dgm:cxn modelId="{28E724AD-1B3E-48AF-AAA5-8A68B1C842CE}" srcId="{80FA94FE-A06B-4D96-9B7C-445D7EA566E0}" destId="{EB457A01-FE5F-4EAF-BF84-4689BF980B33}" srcOrd="1" destOrd="0" parTransId="{02660B81-0D41-4095-B546-1365F58FE0D3}" sibTransId="{EE38D1E6-2B9F-41F4-89D1-39C11B742D45}"/>
    <dgm:cxn modelId="{1A593CC8-5AA7-457F-B534-694C27719C82}" type="presOf" srcId="{D69A50B2-7216-47C2-9DA4-F1ECFB2895A1}" destId="{E16C821B-5FC5-4F2E-95D7-04C77253994A}" srcOrd="0" destOrd="0" presId="urn:microsoft.com/office/officeart/2018/2/layout/IconLabelList"/>
    <dgm:cxn modelId="{39BC16CC-E8F8-482E-836C-3B88A65288CC}" type="presOf" srcId="{80FA94FE-A06B-4D96-9B7C-445D7EA566E0}" destId="{BF5CA7CB-FC58-401A-8D86-1BC13D75E355}" srcOrd="0" destOrd="0" presId="urn:microsoft.com/office/officeart/2018/2/layout/IconLabelList"/>
    <dgm:cxn modelId="{116411D4-AB06-45C3-BDB8-2B59A6F1EB69}" type="presOf" srcId="{AB2F777D-16A4-406A-A6AC-5BC5AA197B26}" destId="{6CB2817A-373C-482B-B1CA-3D44F7281B32}" srcOrd="0" destOrd="0" presId="urn:microsoft.com/office/officeart/2018/2/layout/IconLabelList"/>
    <dgm:cxn modelId="{40B26ADD-A683-4EC8-9797-A054BA595582}" type="presOf" srcId="{FC3A2CCD-FF34-4914-BA5B-CF8CAE163256}" destId="{B0F194CC-527D-46AB-8E54-DE1F8FC6DABC}" srcOrd="0" destOrd="0" presId="urn:microsoft.com/office/officeart/2018/2/layout/IconLabelList"/>
    <dgm:cxn modelId="{A01934F0-6F01-425A-83A5-D692FE6D0960}" type="presOf" srcId="{E9016002-3599-41DB-A2E6-7F14A71FFE3A}" destId="{3F65E847-68B2-4675-96E6-7A5F31C8B5A9}" srcOrd="0" destOrd="0" presId="urn:microsoft.com/office/officeart/2018/2/layout/IconLabelList"/>
    <dgm:cxn modelId="{FF15A7A6-C8BF-4293-AA1C-0321BEFDE026}" type="presParOf" srcId="{BF5CA7CB-FC58-401A-8D86-1BC13D75E355}" destId="{B8D5F512-94C5-476C-8BF1-A745D4900C19}" srcOrd="0" destOrd="0" presId="urn:microsoft.com/office/officeart/2018/2/layout/IconLabelList"/>
    <dgm:cxn modelId="{F09743CB-0950-40E8-8477-025E65813BFF}" type="presParOf" srcId="{B8D5F512-94C5-476C-8BF1-A745D4900C19}" destId="{C35C66B6-9CE3-4516-8A9A-BBBD35703544}" srcOrd="0" destOrd="0" presId="urn:microsoft.com/office/officeart/2018/2/layout/IconLabelList"/>
    <dgm:cxn modelId="{B13281F1-693C-4A82-85F9-D30F6AB65BA2}" type="presParOf" srcId="{B8D5F512-94C5-476C-8BF1-A745D4900C19}" destId="{EE07F739-EC08-4213-8998-4BDEF68811D5}" srcOrd="1" destOrd="0" presId="urn:microsoft.com/office/officeart/2018/2/layout/IconLabelList"/>
    <dgm:cxn modelId="{BAEC845B-4B62-448A-8A27-F16D0EEF88E1}" type="presParOf" srcId="{B8D5F512-94C5-476C-8BF1-A745D4900C19}" destId="{3F65E847-68B2-4675-96E6-7A5F31C8B5A9}" srcOrd="2" destOrd="0" presId="urn:microsoft.com/office/officeart/2018/2/layout/IconLabelList"/>
    <dgm:cxn modelId="{9EB95F30-8A9F-4CF5-A2C8-CC3F9A1660DF}" type="presParOf" srcId="{BF5CA7CB-FC58-401A-8D86-1BC13D75E355}" destId="{BEDD348A-632F-4699-9F40-26799C3FA8D6}" srcOrd="1" destOrd="0" presId="urn:microsoft.com/office/officeart/2018/2/layout/IconLabelList"/>
    <dgm:cxn modelId="{9912B96F-E748-4BA5-A9F5-E1888F890FBC}" type="presParOf" srcId="{BF5CA7CB-FC58-401A-8D86-1BC13D75E355}" destId="{E490E497-2AE3-4E73-A3EB-7D8DB5174727}" srcOrd="2" destOrd="0" presId="urn:microsoft.com/office/officeart/2018/2/layout/IconLabelList"/>
    <dgm:cxn modelId="{8B0AADAF-276B-4239-8E6D-1F5B22722C24}" type="presParOf" srcId="{E490E497-2AE3-4E73-A3EB-7D8DB5174727}" destId="{6CED440E-1FA9-4320-AC45-2F521F81AF8E}" srcOrd="0" destOrd="0" presId="urn:microsoft.com/office/officeart/2018/2/layout/IconLabelList"/>
    <dgm:cxn modelId="{5484DA89-310F-46A0-A723-3E5D32F1752A}" type="presParOf" srcId="{E490E497-2AE3-4E73-A3EB-7D8DB5174727}" destId="{1215B0C5-B7E7-4381-AE0F-363A07A05D60}" srcOrd="1" destOrd="0" presId="urn:microsoft.com/office/officeart/2018/2/layout/IconLabelList"/>
    <dgm:cxn modelId="{0038532B-3A31-4B81-A96B-7C166699B5AD}" type="presParOf" srcId="{E490E497-2AE3-4E73-A3EB-7D8DB5174727}" destId="{999703B6-8F53-4810-8A55-208403F510C7}" srcOrd="2" destOrd="0" presId="urn:microsoft.com/office/officeart/2018/2/layout/IconLabelList"/>
    <dgm:cxn modelId="{28DAADCA-D750-4F4E-8F14-6CE58B96A5AA}" type="presParOf" srcId="{BF5CA7CB-FC58-401A-8D86-1BC13D75E355}" destId="{1853E826-1E42-4A75-85F8-20A3AAFAFB80}" srcOrd="3" destOrd="0" presId="urn:microsoft.com/office/officeart/2018/2/layout/IconLabelList"/>
    <dgm:cxn modelId="{383E2E5E-66DB-432E-AE9E-C93AE5BF96C0}" type="presParOf" srcId="{BF5CA7CB-FC58-401A-8D86-1BC13D75E355}" destId="{C1CFE26D-E47E-4EE1-B696-B89680FBF252}" srcOrd="4" destOrd="0" presId="urn:microsoft.com/office/officeart/2018/2/layout/IconLabelList"/>
    <dgm:cxn modelId="{90D8CCFE-7261-4377-AB16-0DAF4F35F2FC}" type="presParOf" srcId="{C1CFE26D-E47E-4EE1-B696-B89680FBF252}" destId="{BC65689C-911A-46A5-95E8-813F04307873}" srcOrd="0" destOrd="0" presId="urn:microsoft.com/office/officeart/2018/2/layout/IconLabelList"/>
    <dgm:cxn modelId="{4659F7FB-3EA6-4C0F-9299-91627C31F01B}" type="presParOf" srcId="{C1CFE26D-E47E-4EE1-B696-B89680FBF252}" destId="{70514949-07A4-4E9E-A7AD-A7DF6ACEFDC3}" srcOrd="1" destOrd="0" presId="urn:microsoft.com/office/officeart/2018/2/layout/IconLabelList"/>
    <dgm:cxn modelId="{33FFDDBB-D507-4CF2-9C9E-9FA8DE02D08F}" type="presParOf" srcId="{C1CFE26D-E47E-4EE1-B696-B89680FBF252}" destId="{6CB2817A-373C-482B-B1CA-3D44F7281B32}" srcOrd="2" destOrd="0" presId="urn:microsoft.com/office/officeart/2018/2/layout/IconLabelList"/>
    <dgm:cxn modelId="{DBA2C02A-8265-44C4-BFF4-D2E38ACA70B4}" type="presParOf" srcId="{BF5CA7CB-FC58-401A-8D86-1BC13D75E355}" destId="{1D1C437F-1B93-4B14-9543-74499015704C}" srcOrd="5" destOrd="0" presId="urn:microsoft.com/office/officeart/2018/2/layout/IconLabelList"/>
    <dgm:cxn modelId="{5518D8A9-1496-45B3-856D-4A2C117D2035}" type="presParOf" srcId="{BF5CA7CB-FC58-401A-8D86-1BC13D75E355}" destId="{89FA8AB8-7507-4F22-B017-C79F1415EC8A}" srcOrd="6" destOrd="0" presId="urn:microsoft.com/office/officeart/2018/2/layout/IconLabelList"/>
    <dgm:cxn modelId="{3A9505CB-0EDC-4DC7-99B9-B0D292F260A4}" type="presParOf" srcId="{89FA8AB8-7507-4F22-B017-C79F1415EC8A}" destId="{DE0D367F-172E-4499-8545-D14A53D52BF0}" srcOrd="0" destOrd="0" presId="urn:microsoft.com/office/officeart/2018/2/layout/IconLabelList"/>
    <dgm:cxn modelId="{C0F518C7-8046-49B1-AA4C-91D5B666EA9F}" type="presParOf" srcId="{89FA8AB8-7507-4F22-B017-C79F1415EC8A}" destId="{DE859B57-9AB7-48D4-AFF6-B9AE65AFC40C}" srcOrd="1" destOrd="0" presId="urn:microsoft.com/office/officeart/2018/2/layout/IconLabelList"/>
    <dgm:cxn modelId="{94A4B028-44B9-4195-BA90-6A9769D251C2}" type="presParOf" srcId="{89FA8AB8-7507-4F22-B017-C79F1415EC8A}" destId="{E16C821B-5FC5-4F2E-95D7-04C77253994A}" srcOrd="2" destOrd="0" presId="urn:microsoft.com/office/officeart/2018/2/layout/IconLabelList"/>
    <dgm:cxn modelId="{C70970E9-7260-440A-BB39-95FAF3846C46}" type="presParOf" srcId="{BF5CA7CB-FC58-401A-8D86-1BC13D75E355}" destId="{3FDC5E0E-6852-4F5A-972B-1E88BA380F5D}" srcOrd="7" destOrd="0" presId="urn:microsoft.com/office/officeart/2018/2/layout/IconLabelList"/>
    <dgm:cxn modelId="{C1E3C195-A0AD-4064-A734-D58E600EE204}" type="presParOf" srcId="{BF5CA7CB-FC58-401A-8D86-1BC13D75E355}" destId="{7876931A-9299-4F45-90C9-AB7F7A36A3A6}" srcOrd="8" destOrd="0" presId="urn:microsoft.com/office/officeart/2018/2/layout/IconLabelList"/>
    <dgm:cxn modelId="{1CDCD794-AA33-4A23-BDDB-F5BD38C523BD}" type="presParOf" srcId="{7876931A-9299-4F45-90C9-AB7F7A36A3A6}" destId="{80296A47-DD80-4137-A76D-C3E40BD1539B}" srcOrd="0" destOrd="0" presId="urn:microsoft.com/office/officeart/2018/2/layout/IconLabelList"/>
    <dgm:cxn modelId="{FFDA3D80-1D8B-498D-A953-431E39B67FC4}" type="presParOf" srcId="{7876931A-9299-4F45-90C9-AB7F7A36A3A6}" destId="{D030FF00-7A5C-4A79-8D46-82857E648553}" srcOrd="1" destOrd="0" presId="urn:microsoft.com/office/officeart/2018/2/layout/IconLabelList"/>
    <dgm:cxn modelId="{2895D678-4DB6-4956-B0C0-1B81FFE35DAD}" type="presParOf" srcId="{7876931A-9299-4F45-90C9-AB7F7A36A3A6}" destId="{3EDB7FE0-6747-436A-91A7-3E216BA9C668}" srcOrd="2" destOrd="0" presId="urn:microsoft.com/office/officeart/2018/2/layout/IconLabelList"/>
    <dgm:cxn modelId="{38BE766F-2828-448E-B665-3F7FC5A6857C}" type="presParOf" srcId="{BF5CA7CB-FC58-401A-8D86-1BC13D75E355}" destId="{615F5E24-D9AE-489A-ABA4-86B885D5DA00}" srcOrd="9" destOrd="0" presId="urn:microsoft.com/office/officeart/2018/2/layout/IconLabelList"/>
    <dgm:cxn modelId="{7FAB8266-8CDC-4908-953A-7D85273136E4}" type="presParOf" srcId="{BF5CA7CB-FC58-401A-8D86-1BC13D75E355}" destId="{CFAAB6FE-D453-422A-A2CC-619B1E07275E}" srcOrd="10" destOrd="0" presId="urn:microsoft.com/office/officeart/2018/2/layout/IconLabelList"/>
    <dgm:cxn modelId="{60F86648-F9F2-461A-AFD8-4DD0A2D784B5}" type="presParOf" srcId="{CFAAB6FE-D453-422A-A2CC-619B1E07275E}" destId="{71B86910-75C7-4423-A05D-BCE797341DA4}" srcOrd="0" destOrd="0" presId="urn:microsoft.com/office/officeart/2018/2/layout/IconLabelList"/>
    <dgm:cxn modelId="{11D8BA93-7DEA-46D9-AF82-381C948DAFE3}" type="presParOf" srcId="{CFAAB6FE-D453-422A-A2CC-619B1E07275E}" destId="{67DFED05-9C62-4F14-9E70-979D60ADB29B}" srcOrd="1" destOrd="0" presId="urn:microsoft.com/office/officeart/2018/2/layout/IconLabelList"/>
    <dgm:cxn modelId="{58DCB716-057A-4FB2-AE55-F61E32FC6128}" type="presParOf" srcId="{CFAAB6FE-D453-422A-A2CC-619B1E07275E}" destId="{B0F194CC-527D-46AB-8E54-DE1F8FC6DAB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4035EF8-7BFA-4B28-B0A9-3DF37E2CC997}" type="doc">
      <dgm:prSet loTypeId="urn:microsoft.com/office/officeart/2008/layout/LinedList" loCatId="list" qsTypeId="urn:microsoft.com/office/officeart/2005/8/quickstyle/simple2" qsCatId="simple" csTypeId="urn:microsoft.com/office/officeart/2005/8/colors/accent1_2" csCatId="accent1" phldr="1"/>
      <dgm:spPr/>
      <dgm:t>
        <a:bodyPr/>
        <a:lstStyle/>
        <a:p>
          <a:endParaRPr lang="en-US"/>
        </a:p>
      </dgm:t>
    </dgm:pt>
    <dgm:pt modelId="{64C57F80-2192-472E-89E8-FFE45F29DAAA}">
      <dgm:prSet/>
      <dgm:spPr/>
      <dgm:t>
        <a:bodyPr/>
        <a:lstStyle/>
        <a:p>
          <a:pPr>
            <a:lnSpc>
              <a:spcPct val="100000"/>
            </a:lnSpc>
          </a:pPr>
          <a:r>
            <a:rPr lang="en-US" i="1" dirty="0"/>
            <a:t>Woodcock – Johnson® IV (WJ-IV) Achievement Battery Reading, Writing, Math</a:t>
          </a:r>
          <a:endParaRPr lang="en-US" dirty="0"/>
        </a:p>
      </dgm:t>
    </dgm:pt>
    <dgm:pt modelId="{999DCED0-655F-4AC0-A674-64A277065576}" type="parTrans" cxnId="{A785A0B8-2C53-4437-8376-E7152F113E9D}">
      <dgm:prSet/>
      <dgm:spPr/>
      <dgm:t>
        <a:bodyPr/>
        <a:lstStyle/>
        <a:p>
          <a:endParaRPr lang="en-US"/>
        </a:p>
      </dgm:t>
    </dgm:pt>
    <dgm:pt modelId="{ABAC39DA-9A5A-4D54-BCF2-0B0CB9E22595}" type="sibTrans" cxnId="{A785A0B8-2C53-4437-8376-E7152F113E9D}">
      <dgm:prSet/>
      <dgm:spPr/>
      <dgm:t>
        <a:bodyPr/>
        <a:lstStyle/>
        <a:p>
          <a:endParaRPr lang="en-US"/>
        </a:p>
      </dgm:t>
    </dgm:pt>
    <dgm:pt modelId="{D18AC63D-4CC6-4D19-A3DA-4F847B7BE405}">
      <dgm:prSet/>
      <dgm:spPr/>
      <dgm:t>
        <a:bodyPr/>
        <a:lstStyle/>
        <a:p>
          <a:pPr>
            <a:lnSpc>
              <a:spcPct val="100000"/>
            </a:lnSpc>
          </a:pPr>
          <a:r>
            <a:rPr lang="en-US" i="1" dirty="0"/>
            <a:t>Weschler Individual Achievement Test – IV (WAIT-4)</a:t>
          </a:r>
          <a:endParaRPr lang="en-US" dirty="0"/>
        </a:p>
      </dgm:t>
    </dgm:pt>
    <dgm:pt modelId="{7C2BFBBE-551C-4847-A8D9-569ADF6A57EF}" type="parTrans" cxnId="{54A8C58D-2519-4407-A43A-8B81297DF4AC}">
      <dgm:prSet/>
      <dgm:spPr/>
      <dgm:t>
        <a:bodyPr/>
        <a:lstStyle/>
        <a:p>
          <a:endParaRPr lang="en-US"/>
        </a:p>
      </dgm:t>
    </dgm:pt>
    <dgm:pt modelId="{26CA782D-53BF-4B8F-B931-7E0C7ED6A3E7}" type="sibTrans" cxnId="{54A8C58D-2519-4407-A43A-8B81297DF4AC}">
      <dgm:prSet/>
      <dgm:spPr/>
      <dgm:t>
        <a:bodyPr/>
        <a:lstStyle/>
        <a:p>
          <a:endParaRPr lang="en-US"/>
        </a:p>
      </dgm:t>
    </dgm:pt>
    <dgm:pt modelId="{0AED161B-EBD6-4369-A520-5B7FC506BCF1}">
      <dgm:prSet/>
      <dgm:spPr/>
      <dgm:t>
        <a:bodyPr/>
        <a:lstStyle/>
        <a:p>
          <a:pPr>
            <a:lnSpc>
              <a:spcPct val="100000"/>
            </a:lnSpc>
          </a:pPr>
          <a:r>
            <a:rPr lang="en-US" i="1" dirty="0"/>
            <a:t>Test of Mathematics Ability – 3 (TEMA-3)</a:t>
          </a:r>
          <a:endParaRPr lang="en-US" dirty="0"/>
        </a:p>
      </dgm:t>
    </dgm:pt>
    <dgm:pt modelId="{97E97552-7C39-40DE-972E-ADA05869BE5B}" type="parTrans" cxnId="{7202C25C-729F-47B2-8504-E8BBC53C2BBC}">
      <dgm:prSet/>
      <dgm:spPr/>
      <dgm:t>
        <a:bodyPr/>
        <a:lstStyle/>
        <a:p>
          <a:endParaRPr lang="en-US"/>
        </a:p>
      </dgm:t>
    </dgm:pt>
    <dgm:pt modelId="{03C93077-D02E-4D06-B693-DF68CE87702B}" type="sibTrans" cxnId="{7202C25C-729F-47B2-8504-E8BBC53C2BBC}">
      <dgm:prSet/>
      <dgm:spPr/>
      <dgm:t>
        <a:bodyPr/>
        <a:lstStyle/>
        <a:p>
          <a:endParaRPr lang="en-US"/>
        </a:p>
      </dgm:t>
    </dgm:pt>
    <dgm:pt modelId="{C9378B68-EBF4-43F5-AAE6-1E576421D4B8}">
      <dgm:prSet/>
      <dgm:spPr/>
      <dgm:t>
        <a:bodyPr/>
        <a:lstStyle/>
        <a:p>
          <a:pPr>
            <a:lnSpc>
              <a:spcPct val="100000"/>
            </a:lnSpc>
          </a:pPr>
          <a:r>
            <a:rPr lang="en-US" i="1" dirty="0"/>
            <a:t>Test of Written Language – Fourth Edition (TOWL-4)</a:t>
          </a:r>
          <a:endParaRPr lang="en-US" dirty="0"/>
        </a:p>
      </dgm:t>
    </dgm:pt>
    <dgm:pt modelId="{01AB4FF6-29CE-4A00-824F-BE645B1DB192}" type="parTrans" cxnId="{A236CAB9-33D2-450D-9CF4-C08FA3268F31}">
      <dgm:prSet/>
      <dgm:spPr/>
      <dgm:t>
        <a:bodyPr/>
        <a:lstStyle/>
        <a:p>
          <a:endParaRPr lang="en-US"/>
        </a:p>
      </dgm:t>
    </dgm:pt>
    <dgm:pt modelId="{84E8E9DD-7476-4112-9E40-A5E7AC75C77D}" type="sibTrans" cxnId="{A236CAB9-33D2-450D-9CF4-C08FA3268F31}">
      <dgm:prSet/>
      <dgm:spPr/>
      <dgm:t>
        <a:bodyPr/>
        <a:lstStyle/>
        <a:p>
          <a:endParaRPr lang="en-US"/>
        </a:p>
      </dgm:t>
    </dgm:pt>
    <dgm:pt modelId="{0879BB7E-6AC5-4F90-9824-2CE404A44236}">
      <dgm:prSet/>
      <dgm:spPr/>
      <dgm:t>
        <a:bodyPr/>
        <a:lstStyle/>
        <a:p>
          <a:pPr>
            <a:lnSpc>
              <a:spcPct val="100000"/>
            </a:lnSpc>
          </a:pPr>
          <a:r>
            <a:rPr lang="en-US" i="1" dirty="0"/>
            <a:t>Test of Early Reading Ability (TEMA-3)</a:t>
          </a:r>
          <a:endParaRPr lang="en-US" dirty="0"/>
        </a:p>
      </dgm:t>
    </dgm:pt>
    <dgm:pt modelId="{FCA42446-F1B9-480C-B113-EC62748097C9}" type="parTrans" cxnId="{1D137C30-388B-4B0B-98C7-2B10290F03E9}">
      <dgm:prSet/>
      <dgm:spPr/>
      <dgm:t>
        <a:bodyPr/>
        <a:lstStyle/>
        <a:p>
          <a:endParaRPr lang="en-US"/>
        </a:p>
      </dgm:t>
    </dgm:pt>
    <dgm:pt modelId="{B82B98FA-7D9C-43C4-B19E-5FAABCA31CE1}" type="sibTrans" cxnId="{1D137C30-388B-4B0B-98C7-2B10290F03E9}">
      <dgm:prSet/>
      <dgm:spPr/>
      <dgm:t>
        <a:bodyPr/>
        <a:lstStyle/>
        <a:p>
          <a:endParaRPr lang="en-US"/>
        </a:p>
      </dgm:t>
    </dgm:pt>
    <dgm:pt modelId="{9E9A990D-EDAA-426E-9C09-EDE15722F77A}">
      <dgm:prSet/>
      <dgm:spPr/>
      <dgm:t>
        <a:bodyPr/>
        <a:lstStyle/>
        <a:p>
          <a:pPr>
            <a:lnSpc>
              <a:spcPct val="100000"/>
            </a:lnSpc>
          </a:pPr>
          <a:r>
            <a:rPr lang="en-US" i="1" dirty="0"/>
            <a:t>Clinical Evaluation of Language Fundamentals 5</a:t>
          </a:r>
          <a:r>
            <a:rPr lang="en-US" i="1" baseline="30000" dirty="0"/>
            <a:t>th</a:t>
          </a:r>
          <a:r>
            <a:rPr lang="en-US" i="1" dirty="0"/>
            <a:t> Edition (CELF-5)</a:t>
          </a:r>
          <a:br>
            <a:rPr lang="en-US" i="1" dirty="0"/>
          </a:br>
          <a:r>
            <a:rPr lang="en-US" i="1" dirty="0"/>
            <a:t> </a:t>
          </a:r>
          <a:endParaRPr lang="en-US" dirty="0"/>
        </a:p>
      </dgm:t>
    </dgm:pt>
    <dgm:pt modelId="{B8450621-4217-4D7C-99A9-5851123AF92A}" type="parTrans" cxnId="{050F1634-9697-4082-BF84-032F3AF05746}">
      <dgm:prSet/>
      <dgm:spPr/>
      <dgm:t>
        <a:bodyPr/>
        <a:lstStyle/>
        <a:p>
          <a:endParaRPr lang="en-US"/>
        </a:p>
      </dgm:t>
    </dgm:pt>
    <dgm:pt modelId="{94314F71-27FA-448A-BD02-0A6ACD7F3312}" type="sibTrans" cxnId="{050F1634-9697-4082-BF84-032F3AF05746}">
      <dgm:prSet/>
      <dgm:spPr/>
      <dgm:t>
        <a:bodyPr/>
        <a:lstStyle/>
        <a:p>
          <a:endParaRPr lang="en-US"/>
        </a:p>
      </dgm:t>
    </dgm:pt>
    <dgm:pt modelId="{C945ABEB-D8BA-4A24-8DC3-671551BAFC56}" type="pres">
      <dgm:prSet presAssocID="{64035EF8-7BFA-4B28-B0A9-3DF37E2CC997}" presName="vert0" presStyleCnt="0">
        <dgm:presLayoutVars>
          <dgm:dir/>
          <dgm:animOne val="branch"/>
          <dgm:animLvl val="lvl"/>
        </dgm:presLayoutVars>
      </dgm:prSet>
      <dgm:spPr/>
    </dgm:pt>
    <dgm:pt modelId="{ADF34D74-B87A-4DB8-A7C8-59CA78861AF2}" type="pres">
      <dgm:prSet presAssocID="{64C57F80-2192-472E-89E8-FFE45F29DAAA}" presName="thickLine" presStyleLbl="alignNode1" presStyleIdx="0" presStyleCnt="6"/>
      <dgm:spPr/>
    </dgm:pt>
    <dgm:pt modelId="{99BDB498-5980-4FCA-B030-3C4CBD75A808}" type="pres">
      <dgm:prSet presAssocID="{64C57F80-2192-472E-89E8-FFE45F29DAAA}" presName="horz1" presStyleCnt="0"/>
      <dgm:spPr/>
    </dgm:pt>
    <dgm:pt modelId="{10706279-9CB9-4E58-967E-01DBA55DB8E1}" type="pres">
      <dgm:prSet presAssocID="{64C57F80-2192-472E-89E8-FFE45F29DAAA}" presName="tx1" presStyleLbl="revTx" presStyleIdx="0" presStyleCnt="6"/>
      <dgm:spPr/>
    </dgm:pt>
    <dgm:pt modelId="{B361235D-FC01-45F3-8A4A-4BC5121CDDE6}" type="pres">
      <dgm:prSet presAssocID="{64C57F80-2192-472E-89E8-FFE45F29DAAA}" presName="vert1" presStyleCnt="0"/>
      <dgm:spPr/>
    </dgm:pt>
    <dgm:pt modelId="{9099EEEF-C99F-40A1-B2DF-D8F36F60ABD3}" type="pres">
      <dgm:prSet presAssocID="{D18AC63D-4CC6-4D19-A3DA-4F847B7BE405}" presName="thickLine" presStyleLbl="alignNode1" presStyleIdx="1" presStyleCnt="6"/>
      <dgm:spPr/>
    </dgm:pt>
    <dgm:pt modelId="{E9158CD3-3893-4FC4-8B75-5B07FC4F028F}" type="pres">
      <dgm:prSet presAssocID="{D18AC63D-4CC6-4D19-A3DA-4F847B7BE405}" presName="horz1" presStyleCnt="0"/>
      <dgm:spPr/>
    </dgm:pt>
    <dgm:pt modelId="{F9D0320B-47C5-4316-884D-DC3BCA47C028}" type="pres">
      <dgm:prSet presAssocID="{D18AC63D-4CC6-4D19-A3DA-4F847B7BE405}" presName="tx1" presStyleLbl="revTx" presStyleIdx="1" presStyleCnt="6"/>
      <dgm:spPr/>
    </dgm:pt>
    <dgm:pt modelId="{360D4D18-C5D6-44FB-BD95-95AEB89B937C}" type="pres">
      <dgm:prSet presAssocID="{D18AC63D-4CC6-4D19-A3DA-4F847B7BE405}" presName="vert1" presStyleCnt="0"/>
      <dgm:spPr/>
    </dgm:pt>
    <dgm:pt modelId="{12882120-51E7-406A-A782-2404270C1AEE}" type="pres">
      <dgm:prSet presAssocID="{0AED161B-EBD6-4369-A520-5B7FC506BCF1}" presName="thickLine" presStyleLbl="alignNode1" presStyleIdx="2" presStyleCnt="6"/>
      <dgm:spPr/>
    </dgm:pt>
    <dgm:pt modelId="{202CC9D0-476B-4276-A8B1-8FAD7EF108D9}" type="pres">
      <dgm:prSet presAssocID="{0AED161B-EBD6-4369-A520-5B7FC506BCF1}" presName="horz1" presStyleCnt="0"/>
      <dgm:spPr/>
    </dgm:pt>
    <dgm:pt modelId="{03AD86E2-F34E-442A-A41C-877A0C777E63}" type="pres">
      <dgm:prSet presAssocID="{0AED161B-EBD6-4369-A520-5B7FC506BCF1}" presName="tx1" presStyleLbl="revTx" presStyleIdx="2" presStyleCnt="6"/>
      <dgm:spPr/>
    </dgm:pt>
    <dgm:pt modelId="{DB9ABB66-27BC-4FF1-BAA1-0D9F521D3D9C}" type="pres">
      <dgm:prSet presAssocID="{0AED161B-EBD6-4369-A520-5B7FC506BCF1}" presName="vert1" presStyleCnt="0"/>
      <dgm:spPr/>
    </dgm:pt>
    <dgm:pt modelId="{BB7C37EF-0B16-4FC2-B62E-08E9A4CC0476}" type="pres">
      <dgm:prSet presAssocID="{C9378B68-EBF4-43F5-AAE6-1E576421D4B8}" presName="thickLine" presStyleLbl="alignNode1" presStyleIdx="3" presStyleCnt="6"/>
      <dgm:spPr/>
    </dgm:pt>
    <dgm:pt modelId="{452BCF11-1C8A-469F-8EB6-E256CA14CC6E}" type="pres">
      <dgm:prSet presAssocID="{C9378B68-EBF4-43F5-AAE6-1E576421D4B8}" presName="horz1" presStyleCnt="0"/>
      <dgm:spPr/>
    </dgm:pt>
    <dgm:pt modelId="{5DBC82F4-E57F-40F1-BF5A-CC4F0810BACC}" type="pres">
      <dgm:prSet presAssocID="{C9378B68-EBF4-43F5-AAE6-1E576421D4B8}" presName="tx1" presStyleLbl="revTx" presStyleIdx="3" presStyleCnt="6"/>
      <dgm:spPr/>
    </dgm:pt>
    <dgm:pt modelId="{C4A5C5D8-7853-4109-8822-CDB1CB143EC9}" type="pres">
      <dgm:prSet presAssocID="{C9378B68-EBF4-43F5-AAE6-1E576421D4B8}" presName="vert1" presStyleCnt="0"/>
      <dgm:spPr/>
    </dgm:pt>
    <dgm:pt modelId="{CE04CD20-E1C0-4714-A129-AF2CAA0A9E3B}" type="pres">
      <dgm:prSet presAssocID="{0879BB7E-6AC5-4F90-9824-2CE404A44236}" presName="thickLine" presStyleLbl="alignNode1" presStyleIdx="4" presStyleCnt="6"/>
      <dgm:spPr/>
    </dgm:pt>
    <dgm:pt modelId="{45C66878-ECE0-445C-BF55-E53131D9477D}" type="pres">
      <dgm:prSet presAssocID="{0879BB7E-6AC5-4F90-9824-2CE404A44236}" presName="horz1" presStyleCnt="0"/>
      <dgm:spPr/>
    </dgm:pt>
    <dgm:pt modelId="{3D37BE47-064F-4D4F-AC00-AAD1C9693862}" type="pres">
      <dgm:prSet presAssocID="{0879BB7E-6AC5-4F90-9824-2CE404A44236}" presName="tx1" presStyleLbl="revTx" presStyleIdx="4" presStyleCnt="6"/>
      <dgm:spPr/>
    </dgm:pt>
    <dgm:pt modelId="{E63BA81D-0EF4-4231-9A53-AD842F705189}" type="pres">
      <dgm:prSet presAssocID="{0879BB7E-6AC5-4F90-9824-2CE404A44236}" presName="vert1" presStyleCnt="0"/>
      <dgm:spPr/>
    </dgm:pt>
    <dgm:pt modelId="{2FEDA27B-7F5C-4C89-B10F-82A83DDE9483}" type="pres">
      <dgm:prSet presAssocID="{9E9A990D-EDAA-426E-9C09-EDE15722F77A}" presName="thickLine" presStyleLbl="alignNode1" presStyleIdx="5" presStyleCnt="6"/>
      <dgm:spPr/>
    </dgm:pt>
    <dgm:pt modelId="{CDD776D0-BE17-42DE-9550-0E784D7CBA23}" type="pres">
      <dgm:prSet presAssocID="{9E9A990D-EDAA-426E-9C09-EDE15722F77A}" presName="horz1" presStyleCnt="0"/>
      <dgm:spPr/>
    </dgm:pt>
    <dgm:pt modelId="{F29D0EC2-53F3-4FD0-BB26-052E25AEF1BB}" type="pres">
      <dgm:prSet presAssocID="{9E9A990D-EDAA-426E-9C09-EDE15722F77A}" presName="tx1" presStyleLbl="revTx" presStyleIdx="5" presStyleCnt="6"/>
      <dgm:spPr/>
    </dgm:pt>
    <dgm:pt modelId="{91B4D245-A1BA-45B2-89A5-E48F05F93129}" type="pres">
      <dgm:prSet presAssocID="{9E9A990D-EDAA-426E-9C09-EDE15722F77A}" presName="vert1" presStyleCnt="0"/>
      <dgm:spPr/>
    </dgm:pt>
  </dgm:ptLst>
  <dgm:cxnLst>
    <dgm:cxn modelId="{FDCB5F11-109E-4D28-A049-7E734CDE79D5}" type="presOf" srcId="{64C57F80-2192-472E-89E8-FFE45F29DAAA}" destId="{10706279-9CB9-4E58-967E-01DBA55DB8E1}" srcOrd="0" destOrd="0" presId="urn:microsoft.com/office/officeart/2008/layout/LinedList"/>
    <dgm:cxn modelId="{7819C715-37DE-4A14-B783-C38220683EE3}" type="presOf" srcId="{D18AC63D-4CC6-4D19-A3DA-4F847B7BE405}" destId="{F9D0320B-47C5-4316-884D-DC3BCA47C028}" srcOrd="0" destOrd="0" presId="urn:microsoft.com/office/officeart/2008/layout/LinedList"/>
    <dgm:cxn modelId="{3C2D2627-8BDE-4A3F-9FCA-30BE70D630FA}" type="presOf" srcId="{0AED161B-EBD6-4369-A520-5B7FC506BCF1}" destId="{03AD86E2-F34E-442A-A41C-877A0C777E63}" srcOrd="0" destOrd="0" presId="urn:microsoft.com/office/officeart/2008/layout/LinedList"/>
    <dgm:cxn modelId="{1D137C30-388B-4B0B-98C7-2B10290F03E9}" srcId="{64035EF8-7BFA-4B28-B0A9-3DF37E2CC997}" destId="{0879BB7E-6AC5-4F90-9824-2CE404A44236}" srcOrd="4" destOrd="0" parTransId="{FCA42446-F1B9-480C-B113-EC62748097C9}" sibTransId="{B82B98FA-7D9C-43C4-B19E-5FAABCA31CE1}"/>
    <dgm:cxn modelId="{050F1634-9697-4082-BF84-032F3AF05746}" srcId="{64035EF8-7BFA-4B28-B0A9-3DF37E2CC997}" destId="{9E9A990D-EDAA-426E-9C09-EDE15722F77A}" srcOrd="5" destOrd="0" parTransId="{B8450621-4217-4D7C-99A9-5851123AF92A}" sibTransId="{94314F71-27FA-448A-BD02-0A6ACD7F3312}"/>
    <dgm:cxn modelId="{20CF9037-DC5D-4667-96A9-6628B9D318C7}" type="presOf" srcId="{64035EF8-7BFA-4B28-B0A9-3DF37E2CC997}" destId="{C945ABEB-D8BA-4A24-8DC3-671551BAFC56}" srcOrd="0" destOrd="0" presId="urn:microsoft.com/office/officeart/2008/layout/LinedList"/>
    <dgm:cxn modelId="{7071323C-93B6-47A3-81AF-3E86651764C1}" type="presOf" srcId="{C9378B68-EBF4-43F5-AAE6-1E576421D4B8}" destId="{5DBC82F4-E57F-40F1-BF5A-CC4F0810BACC}" srcOrd="0" destOrd="0" presId="urn:microsoft.com/office/officeart/2008/layout/LinedList"/>
    <dgm:cxn modelId="{7202C25C-729F-47B2-8504-E8BBC53C2BBC}" srcId="{64035EF8-7BFA-4B28-B0A9-3DF37E2CC997}" destId="{0AED161B-EBD6-4369-A520-5B7FC506BCF1}" srcOrd="2" destOrd="0" parTransId="{97E97552-7C39-40DE-972E-ADA05869BE5B}" sibTransId="{03C93077-D02E-4D06-B693-DF68CE87702B}"/>
    <dgm:cxn modelId="{8EBE174B-0920-446C-9A44-704E4373B0BF}" type="presOf" srcId="{9E9A990D-EDAA-426E-9C09-EDE15722F77A}" destId="{F29D0EC2-53F3-4FD0-BB26-052E25AEF1BB}" srcOrd="0" destOrd="0" presId="urn:microsoft.com/office/officeart/2008/layout/LinedList"/>
    <dgm:cxn modelId="{54A8C58D-2519-4407-A43A-8B81297DF4AC}" srcId="{64035EF8-7BFA-4B28-B0A9-3DF37E2CC997}" destId="{D18AC63D-4CC6-4D19-A3DA-4F847B7BE405}" srcOrd="1" destOrd="0" parTransId="{7C2BFBBE-551C-4847-A8D9-569ADF6A57EF}" sibTransId="{26CA782D-53BF-4B8F-B931-7E0C7ED6A3E7}"/>
    <dgm:cxn modelId="{A785A0B8-2C53-4437-8376-E7152F113E9D}" srcId="{64035EF8-7BFA-4B28-B0A9-3DF37E2CC997}" destId="{64C57F80-2192-472E-89E8-FFE45F29DAAA}" srcOrd="0" destOrd="0" parTransId="{999DCED0-655F-4AC0-A674-64A277065576}" sibTransId="{ABAC39DA-9A5A-4D54-BCF2-0B0CB9E22595}"/>
    <dgm:cxn modelId="{A236CAB9-33D2-450D-9CF4-C08FA3268F31}" srcId="{64035EF8-7BFA-4B28-B0A9-3DF37E2CC997}" destId="{C9378B68-EBF4-43F5-AAE6-1E576421D4B8}" srcOrd="3" destOrd="0" parTransId="{01AB4FF6-29CE-4A00-824F-BE645B1DB192}" sibTransId="{84E8E9DD-7476-4112-9E40-A5E7AC75C77D}"/>
    <dgm:cxn modelId="{1AA12BF2-5BD5-4DD8-BFDD-0BBEE6573126}" type="presOf" srcId="{0879BB7E-6AC5-4F90-9824-2CE404A44236}" destId="{3D37BE47-064F-4D4F-AC00-AAD1C9693862}" srcOrd="0" destOrd="0" presId="urn:microsoft.com/office/officeart/2008/layout/LinedList"/>
    <dgm:cxn modelId="{7E60C15A-175A-4CBD-829C-CD77633B2DD1}" type="presParOf" srcId="{C945ABEB-D8BA-4A24-8DC3-671551BAFC56}" destId="{ADF34D74-B87A-4DB8-A7C8-59CA78861AF2}" srcOrd="0" destOrd="0" presId="urn:microsoft.com/office/officeart/2008/layout/LinedList"/>
    <dgm:cxn modelId="{388016D5-56DC-4C36-A9AF-4C9F1E77FCB0}" type="presParOf" srcId="{C945ABEB-D8BA-4A24-8DC3-671551BAFC56}" destId="{99BDB498-5980-4FCA-B030-3C4CBD75A808}" srcOrd="1" destOrd="0" presId="urn:microsoft.com/office/officeart/2008/layout/LinedList"/>
    <dgm:cxn modelId="{0E8252FD-41E1-4680-8606-B923224792F3}" type="presParOf" srcId="{99BDB498-5980-4FCA-B030-3C4CBD75A808}" destId="{10706279-9CB9-4E58-967E-01DBA55DB8E1}" srcOrd="0" destOrd="0" presId="urn:microsoft.com/office/officeart/2008/layout/LinedList"/>
    <dgm:cxn modelId="{013F193D-8CC2-4C4A-854C-2505F67D44DE}" type="presParOf" srcId="{99BDB498-5980-4FCA-B030-3C4CBD75A808}" destId="{B361235D-FC01-45F3-8A4A-4BC5121CDDE6}" srcOrd="1" destOrd="0" presId="urn:microsoft.com/office/officeart/2008/layout/LinedList"/>
    <dgm:cxn modelId="{02C74D7A-C4C1-4C4E-BEEA-B50A32B3A416}" type="presParOf" srcId="{C945ABEB-D8BA-4A24-8DC3-671551BAFC56}" destId="{9099EEEF-C99F-40A1-B2DF-D8F36F60ABD3}" srcOrd="2" destOrd="0" presId="urn:microsoft.com/office/officeart/2008/layout/LinedList"/>
    <dgm:cxn modelId="{F47F73DF-A459-4A29-80C1-47969554CB51}" type="presParOf" srcId="{C945ABEB-D8BA-4A24-8DC3-671551BAFC56}" destId="{E9158CD3-3893-4FC4-8B75-5B07FC4F028F}" srcOrd="3" destOrd="0" presId="urn:microsoft.com/office/officeart/2008/layout/LinedList"/>
    <dgm:cxn modelId="{59E0007D-7287-4FDD-A5EE-63A6CCF1D1F4}" type="presParOf" srcId="{E9158CD3-3893-4FC4-8B75-5B07FC4F028F}" destId="{F9D0320B-47C5-4316-884D-DC3BCA47C028}" srcOrd="0" destOrd="0" presId="urn:microsoft.com/office/officeart/2008/layout/LinedList"/>
    <dgm:cxn modelId="{DE8F59A0-6C0D-4089-88DF-0055515E59AF}" type="presParOf" srcId="{E9158CD3-3893-4FC4-8B75-5B07FC4F028F}" destId="{360D4D18-C5D6-44FB-BD95-95AEB89B937C}" srcOrd="1" destOrd="0" presId="urn:microsoft.com/office/officeart/2008/layout/LinedList"/>
    <dgm:cxn modelId="{DD2CDF63-40B8-41FF-BB82-7DC66ADA479D}" type="presParOf" srcId="{C945ABEB-D8BA-4A24-8DC3-671551BAFC56}" destId="{12882120-51E7-406A-A782-2404270C1AEE}" srcOrd="4" destOrd="0" presId="urn:microsoft.com/office/officeart/2008/layout/LinedList"/>
    <dgm:cxn modelId="{02EB12B6-EC43-4993-B21A-67259FD55444}" type="presParOf" srcId="{C945ABEB-D8BA-4A24-8DC3-671551BAFC56}" destId="{202CC9D0-476B-4276-A8B1-8FAD7EF108D9}" srcOrd="5" destOrd="0" presId="urn:microsoft.com/office/officeart/2008/layout/LinedList"/>
    <dgm:cxn modelId="{4A582D78-7E2D-4C41-8B11-0E244C596FB7}" type="presParOf" srcId="{202CC9D0-476B-4276-A8B1-8FAD7EF108D9}" destId="{03AD86E2-F34E-442A-A41C-877A0C777E63}" srcOrd="0" destOrd="0" presId="urn:microsoft.com/office/officeart/2008/layout/LinedList"/>
    <dgm:cxn modelId="{351FBE60-8B6E-4808-9560-0DCBBB241CD3}" type="presParOf" srcId="{202CC9D0-476B-4276-A8B1-8FAD7EF108D9}" destId="{DB9ABB66-27BC-4FF1-BAA1-0D9F521D3D9C}" srcOrd="1" destOrd="0" presId="urn:microsoft.com/office/officeart/2008/layout/LinedList"/>
    <dgm:cxn modelId="{522721AD-BA83-41E6-8FEA-817DD9BE96FE}" type="presParOf" srcId="{C945ABEB-D8BA-4A24-8DC3-671551BAFC56}" destId="{BB7C37EF-0B16-4FC2-B62E-08E9A4CC0476}" srcOrd="6" destOrd="0" presId="urn:microsoft.com/office/officeart/2008/layout/LinedList"/>
    <dgm:cxn modelId="{896E58DC-4ADE-4603-A9D3-2D2AED566E08}" type="presParOf" srcId="{C945ABEB-D8BA-4A24-8DC3-671551BAFC56}" destId="{452BCF11-1C8A-469F-8EB6-E256CA14CC6E}" srcOrd="7" destOrd="0" presId="urn:microsoft.com/office/officeart/2008/layout/LinedList"/>
    <dgm:cxn modelId="{8AD40D7F-C6B8-4055-B79B-F20A4D9764BB}" type="presParOf" srcId="{452BCF11-1C8A-469F-8EB6-E256CA14CC6E}" destId="{5DBC82F4-E57F-40F1-BF5A-CC4F0810BACC}" srcOrd="0" destOrd="0" presId="urn:microsoft.com/office/officeart/2008/layout/LinedList"/>
    <dgm:cxn modelId="{EE8DB2FD-F0C5-42FF-8A27-FF5D9337E1D5}" type="presParOf" srcId="{452BCF11-1C8A-469F-8EB6-E256CA14CC6E}" destId="{C4A5C5D8-7853-4109-8822-CDB1CB143EC9}" srcOrd="1" destOrd="0" presId="urn:microsoft.com/office/officeart/2008/layout/LinedList"/>
    <dgm:cxn modelId="{89A70259-894F-49DF-A5A4-BD3DC8889D71}" type="presParOf" srcId="{C945ABEB-D8BA-4A24-8DC3-671551BAFC56}" destId="{CE04CD20-E1C0-4714-A129-AF2CAA0A9E3B}" srcOrd="8" destOrd="0" presId="urn:microsoft.com/office/officeart/2008/layout/LinedList"/>
    <dgm:cxn modelId="{E3850340-BCF1-4145-960F-1B822E7A800E}" type="presParOf" srcId="{C945ABEB-D8BA-4A24-8DC3-671551BAFC56}" destId="{45C66878-ECE0-445C-BF55-E53131D9477D}" srcOrd="9" destOrd="0" presId="urn:microsoft.com/office/officeart/2008/layout/LinedList"/>
    <dgm:cxn modelId="{68D4A022-1569-4FCB-B46D-6A2975CE5DA5}" type="presParOf" srcId="{45C66878-ECE0-445C-BF55-E53131D9477D}" destId="{3D37BE47-064F-4D4F-AC00-AAD1C9693862}" srcOrd="0" destOrd="0" presId="urn:microsoft.com/office/officeart/2008/layout/LinedList"/>
    <dgm:cxn modelId="{6157FE92-D5C0-488E-AB0E-2522CD910E23}" type="presParOf" srcId="{45C66878-ECE0-445C-BF55-E53131D9477D}" destId="{E63BA81D-0EF4-4231-9A53-AD842F705189}" srcOrd="1" destOrd="0" presId="urn:microsoft.com/office/officeart/2008/layout/LinedList"/>
    <dgm:cxn modelId="{1C60E0EF-40AA-418D-BBBB-475C63851882}" type="presParOf" srcId="{C945ABEB-D8BA-4A24-8DC3-671551BAFC56}" destId="{2FEDA27B-7F5C-4C89-B10F-82A83DDE9483}" srcOrd="10" destOrd="0" presId="urn:microsoft.com/office/officeart/2008/layout/LinedList"/>
    <dgm:cxn modelId="{451C6C7D-B6C4-4CA6-85AB-69E057E73ABD}" type="presParOf" srcId="{C945ABEB-D8BA-4A24-8DC3-671551BAFC56}" destId="{CDD776D0-BE17-42DE-9550-0E784D7CBA23}" srcOrd="11" destOrd="0" presId="urn:microsoft.com/office/officeart/2008/layout/LinedList"/>
    <dgm:cxn modelId="{8D11DAA3-76D6-4A96-8D0D-EA84A2B1AE75}" type="presParOf" srcId="{CDD776D0-BE17-42DE-9550-0E784D7CBA23}" destId="{F29D0EC2-53F3-4FD0-BB26-052E25AEF1BB}" srcOrd="0" destOrd="0" presId="urn:microsoft.com/office/officeart/2008/layout/LinedList"/>
    <dgm:cxn modelId="{074A320E-1DAF-418D-ACB3-99C13802A38A}" type="presParOf" srcId="{CDD776D0-BE17-42DE-9550-0E784D7CBA23}" destId="{91B4D245-A1BA-45B2-89A5-E48F05F9312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667F07D-E9A6-40B5-B7B6-99963EA8571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FAC42C4-1705-45B6-83E5-35318BA5748C}">
      <dgm:prSet/>
      <dgm:spPr/>
      <dgm:t>
        <a:bodyPr/>
        <a:lstStyle/>
        <a:p>
          <a:pPr>
            <a:lnSpc>
              <a:spcPct val="100000"/>
            </a:lnSpc>
          </a:pPr>
          <a:r>
            <a:rPr lang="en-US" dirty="0" err="1"/>
            <a:t>SpEd</a:t>
          </a:r>
          <a:r>
            <a:rPr lang="en-US" dirty="0"/>
            <a:t> Director</a:t>
          </a:r>
        </a:p>
      </dgm:t>
    </dgm:pt>
    <dgm:pt modelId="{D5037015-E857-4853-AABE-33D0377A50AC}" type="parTrans" cxnId="{1EC23B81-9BD0-4B8B-9C37-486FB4381BB7}">
      <dgm:prSet/>
      <dgm:spPr/>
      <dgm:t>
        <a:bodyPr/>
        <a:lstStyle/>
        <a:p>
          <a:endParaRPr lang="en-US"/>
        </a:p>
      </dgm:t>
    </dgm:pt>
    <dgm:pt modelId="{A2417619-F388-4C2B-A4AA-E4ED2DAFF61B}" type="sibTrans" cxnId="{1EC23B81-9BD0-4B8B-9C37-486FB4381BB7}">
      <dgm:prSet/>
      <dgm:spPr/>
      <dgm:t>
        <a:bodyPr/>
        <a:lstStyle/>
        <a:p>
          <a:endParaRPr lang="en-US"/>
        </a:p>
      </dgm:t>
    </dgm:pt>
    <dgm:pt modelId="{1DC43800-3547-4BFF-82A5-54B25C9004E5}">
      <dgm:prSet/>
      <dgm:spPr/>
      <dgm:t>
        <a:bodyPr/>
        <a:lstStyle/>
        <a:p>
          <a:pPr>
            <a:lnSpc>
              <a:spcPct val="100000"/>
            </a:lnSpc>
          </a:pPr>
          <a:r>
            <a:rPr lang="en-US"/>
            <a:t>Nick Stachokus </a:t>
          </a:r>
          <a:r>
            <a:rPr lang="en-US">
              <a:hlinkClick xmlns:r="http://schemas.openxmlformats.org/officeDocument/2006/relationships" r:id="rId1"/>
            </a:rPr>
            <a:t>nickstachokus@csi.state.co.us</a:t>
          </a:r>
          <a:endParaRPr lang="en-US"/>
        </a:p>
      </dgm:t>
    </dgm:pt>
    <dgm:pt modelId="{EB6F40F4-3D73-4738-83B2-D4BD0383B87D}" type="parTrans" cxnId="{92C6F3D8-3B78-4E8C-9913-B51E10BD0D53}">
      <dgm:prSet/>
      <dgm:spPr/>
      <dgm:t>
        <a:bodyPr/>
        <a:lstStyle/>
        <a:p>
          <a:endParaRPr lang="en-US"/>
        </a:p>
      </dgm:t>
    </dgm:pt>
    <dgm:pt modelId="{E6CE7DAB-DD59-4396-96C2-BCD6E2A32EED}" type="sibTrans" cxnId="{92C6F3D8-3B78-4E8C-9913-B51E10BD0D53}">
      <dgm:prSet/>
      <dgm:spPr/>
      <dgm:t>
        <a:bodyPr/>
        <a:lstStyle/>
        <a:p>
          <a:endParaRPr lang="en-US"/>
        </a:p>
      </dgm:t>
    </dgm:pt>
    <dgm:pt modelId="{C5F12218-448D-4BA6-A592-76E971FBE505}">
      <dgm:prSet/>
      <dgm:spPr/>
      <dgm:t>
        <a:bodyPr/>
        <a:lstStyle/>
        <a:p>
          <a:pPr>
            <a:lnSpc>
              <a:spcPct val="100000"/>
            </a:lnSpc>
          </a:pPr>
          <a:r>
            <a:rPr lang="en-US"/>
            <a:t>Assistant Director </a:t>
          </a:r>
        </a:p>
      </dgm:t>
    </dgm:pt>
    <dgm:pt modelId="{9B6B161A-0889-4068-ACF5-2CFC44284774}" type="parTrans" cxnId="{37C6DDD8-13E4-4488-BD52-9E18950C1A02}">
      <dgm:prSet/>
      <dgm:spPr/>
      <dgm:t>
        <a:bodyPr/>
        <a:lstStyle/>
        <a:p>
          <a:endParaRPr lang="en-US"/>
        </a:p>
      </dgm:t>
    </dgm:pt>
    <dgm:pt modelId="{99CD279C-95AC-4032-9320-AB04E21BEA91}" type="sibTrans" cxnId="{37C6DDD8-13E4-4488-BD52-9E18950C1A02}">
      <dgm:prSet/>
      <dgm:spPr/>
      <dgm:t>
        <a:bodyPr/>
        <a:lstStyle/>
        <a:p>
          <a:endParaRPr lang="en-US"/>
        </a:p>
      </dgm:t>
    </dgm:pt>
    <dgm:pt modelId="{FA704F43-FAD4-4975-8EE9-B5ABA4D8648C}">
      <dgm:prSet/>
      <dgm:spPr/>
      <dgm:t>
        <a:bodyPr/>
        <a:lstStyle/>
        <a:p>
          <a:pPr>
            <a:lnSpc>
              <a:spcPct val="100000"/>
            </a:lnSpc>
          </a:pPr>
          <a:r>
            <a:rPr lang="en-US"/>
            <a:t>Matt Hudson </a:t>
          </a:r>
          <a:r>
            <a:rPr lang="en-US">
              <a:hlinkClick xmlns:r="http://schemas.openxmlformats.org/officeDocument/2006/relationships" r:id="rId2"/>
            </a:rPr>
            <a:t>matthudson@csi.state.co.us</a:t>
          </a:r>
          <a:endParaRPr lang="en-US"/>
        </a:p>
      </dgm:t>
    </dgm:pt>
    <dgm:pt modelId="{C2AA0D78-D3E6-4EE7-9A01-4664CFB842ED}" type="parTrans" cxnId="{A595A4BE-1C6B-4A69-AF95-2231C94BDF1F}">
      <dgm:prSet/>
      <dgm:spPr/>
      <dgm:t>
        <a:bodyPr/>
        <a:lstStyle/>
        <a:p>
          <a:endParaRPr lang="en-US"/>
        </a:p>
      </dgm:t>
    </dgm:pt>
    <dgm:pt modelId="{A5927F66-DCB5-4398-82D1-58E523E516D8}" type="sibTrans" cxnId="{A595A4BE-1C6B-4A69-AF95-2231C94BDF1F}">
      <dgm:prSet/>
      <dgm:spPr/>
      <dgm:t>
        <a:bodyPr/>
        <a:lstStyle/>
        <a:p>
          <a:endParaRPr lang="en-US"/>
        </a:p>
      </dgm:t>
    </dgm:pt>
    <dgm:pt modelId="{72071022-9707-4265-8C46-8035EB51F96E}" type="pres">
      <dgm:prSet presAssocID="{6667F07D-E9A6-40B5-B7B6-99963EA85714}" presName="root" presStyleCnt="0">
        <dgm:presLayoutVars>
          <dgm:dir/>
          <dgm:resizeHandles val="exact"/>
        </dgm:presLayoutVars>
      </dgm:prSet>
      <dgm:spPr/>
    </dgm:pt>
    <dgm:pt modelId="{C9025084-6D8D-4AD6-B1F0-DE020FCDE0EB}" type="pres">
      <dgm:prSet presAssocID="{6FAC42C4-1705-45B6-83E5-35318BA5748C}" presName="compNode" presStyleCnt="0"/>
      <dgm:spPr/>
    </dgm:pt>
    <dgm:pt modelId="{A8470820-F670-4527-A81E-09D87701651D}" type="pres">
      <dgm:prSet presAssocID="{6FAC42C4-1705-45B6-83E5-35318BA5748C}" presName="bgRect" presStyleLbl="bgShp" presStyleIdx="0" presStyleCnt="2"/>
      <dgm:spPr/>
    </dgm:pt>
    <dgm:pt modelId="{84582956-1690-47D9-BDA8-DD532C655453}" type="pres">
      <dgm:prSet presAssocID="{6FAC42C4-1705-45B6-83E5-35318BA5748C}" presName="iconRect" presStyleLbl="node1" presStyleIdx="0"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mail"/>
        </a:ext>
      </dgm:extLst>
    </dgm:pt>
    <dgm:pt modelId="{15315131-6E74-4B9E-BEB6-AACFA1A138A0}" type="pres">
      <dgm:prSet presAssocID="{6FAC42C4-1705-45B6-83E5-35318BA5748C}" presName="spaceRect" presStyleCnt="0"/>
      <dgm:spPr/>
    </dgm:pt>
    <dgm:pt modelId="{9E796215-5D69-4501-9F7C-6CF18A54A339}" type="pres">
      <dgm:prSet presAssocID="{6FAC42C4-1705-45B6-83E5-35318BA5748C}" presName="parTx" presStyleLbl="revTx" presStyleIdx="0" presStyleCnt="4">
        <dgm:presLayoutVars>
          <dgm:chMax val="0"/>
          <dgm:chPref val="0"/>
        </dgm:presLayoutVars>
      </dgm:prSet>
      <dgm:spPr/>
    </dgm:pt>
    <dgm:pt modelId="{FDFF5617-6EF6-4BFD-A870-58F10BDD0632}" type="pres">
      <dgm:prSet presAssocID="{6FAC42C4-1705-45B6-83E5-35318BA5748C}" presName="desTx" presStyleLbl="revTx" presStyleIdx="1" presStyleCnt="4">
        <dgm:presLayoutVars/>
      </dgm:prSet>
      <dgm:spPr/>
    </dgm:pt>
    <dgm:pt modelId="{29A251CD-4F00-4EE8-9CDF-6EFD4FF6C31D}" type="pres">
      <dgm:prSet presAssocID="{A2417619-F388-4C2B-A4AA-E4ED2DAFF61B}" presName="sibTrans" presStyleCnt="0"/>
      <dgm:spPr/>
    </dgm:pt>
    <dgm:pt modelId="{825779BF-A946-437D-A5AF-EA2CE95FF727}" type="pres">
      <dgm:prSet presAssocID="{C5F12218-448D-4BA6-A592-76E971FBE505}" presName="compNode" presStyleCnt="0"/>
      <dgm:spPr/>
    </dgm:pt>
    <dgm:pt modelId="{9DD55866-3BFD-47D9-BA0D-E64D883EDE4C}" type="pres">
      <dgm:prSet presAssocID="{C5F12218-448D-4BA6-A592-76E971FBE505}" presName="bgRect" presStyleLbl="bgShp" presStyleIdx="1" presStyleCnt="2"/>
      <dgm:spPr/>
    </dgm:pt>
    <dgm:pt modelId="{08EBCF86-5614-4C5D-91CA-8137ADD6458D}" type="pres">
      <dgm:prSet presAssocID="{C5F12218-448D-4BA6-A592-76E971FBE505}" presName="iconRect" presStyleLbl="node1" presStyleIdx="1" presStyleCnt="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a:ext>
      </dgm:extLst>
    </dgm:pt>
    <dgm:pt modelId="{4523796C-004C-4413-BF7B-7F30F5ED9F62}" type="pres">
      <dgm:prSet presAssocID="{C5F12218-448D-4BA6-A592-76E971FBE505}" presName="spaceRect" presStyleCnt="0"/>
      <dgm:spPr/>
    </dgm:pt>
    <dgm:pt modelId="{F80C3E86-CCED-4C95-A709-549FC149743A}" type="pres">
      <dgm:prSet presAssocID="{C5F12218-448D-4BA6-A592-76E971FBE505}" presName="parTx" presStyleLbl="revTx" presStyleIdx="2" presStyleCnt="4">
        <dgm:presLayoutVars>
          <dgm:chMax val="0"/>
          <dgm:chPref val="0"/>
        </dgm:presLayoutVars>
      </dgm:prSet>
      <dgm:spPr/>
    </dgm:pt>
    <dgm:pt modelId="{48FE0F73-B704-4E6E-B3F7-BAEC1140E4AD}" type="pres">
      <dgm:prSet presAssocID="{C5F12218-448D-4BA6-A592-76E971FBE505}" presName="desTx" presStyleLbl="revTx" presStyleIdx="3" presStyleCnt="4">
        <dgm:presLayoutVars/>
      </dgm:prSet>
      <dgm:spPr/>
    </dgm:pt>
  </dgm:ptLst>
  <dgm:cxnLst>
    <dgm:cxn modelId="{5B8B8018-675A-42F8-AB65-1BC1AD721EEB}" type="presOf" srcId="{6667F07D-E9A6-40B5-B7B6-99963EA85714}" destId="{72071022-9707-4265-8C46-8035EB51F96E}" srcOrd="0" destOrd="0" presId="urn:microsoft.com/office/officeart/2018/2/layout/IconVerticalSolidList"/>
    <dgm:cxn modelId="{52B5AD1B-DB7F-4015-A2E9-EAB570532A14}" type="presOf" srcId="{C5F12218-448D-4BA6-A592-76E971FBE505}" destId="{F80C3E86-CCED-4C95-A709-549FC149743A}" srcOrd="0" destOrd="0" presId="urn:microsoft.com/office/officeart/2018/2/layout/IconVerticalSolidList"/>
    <dgm:cxn modelId="{1EC23B81-9BD0-4B8B-9C37-486FB4381BB7}" srcId="{6667F07D-E9A6-40B5-B7B6-99963EA85714}" destId="{6FAC42C4-1705-45B6-83E5-35318BA5748C}" srcOrd="0" destOrd="0" parTransId="{D5037015-E857-4853-AABE-33D0377A50AC}" sibTransId="{A2417619-F388-4C2B-A4AA-E4ED2DAFF61B}"/>
    <dgm:cxn modelId="{FC696688-C619-4F31-A12B-8F84DCF547C9}" type="presOf" srcId="{6FAC42C4-1705-45B6-83E5-35318BA5748C}" destId="{9E796215-5D69-4501-9F7C-6CF18A54A339}" srcOrd="0" destOrd="0" presId="urn:microsoft.com/office/officeart/2018/2/layout/IconVerticalSolidList"/>
    <dgm:cxn modelId="{D9784BA4-1F7D-4D00-ADF7-73C9E0DCD2D4}" type="presOf" srcId="{FA704F43-FAD4-4975-8EE9-B5ABA4D8648C}" destId="{48FE0F73-B704-4E6E-B3F7-BAEC1140E4AD}" srcOrd="0" destOrd="0" presId="urn:microsoft.com/office/officeart/2018/2/layout/IconVerticalSolidList"/>
    <dgm:cxn modelId="{A595A4BE-1C6B-4A69-AF95-2231C94BDF1F}" srcId="{C5F12218-448D-4BA6-A592-76E971FBE505}" destId="{FA704F43-FAD4-4975-8EE9-B5ABA4D8648C}" srcOrd="0" destOrd="0" parTransId="{C2AA0D78-D3E6-4EE7-9A01-4664CFB842ED}" sibTransId="{A5927F66-DCB5-4398-82D1-58E523E516D8}"/>
    <dgm:cxn modelId="{37C6DDD8-13E4-4488-BD52-9E18950C1A02}" srcId="{6667F07D-E9A6-40B5-B7B6-99963EA85714}" destId="{C5F12218-448D-4BA6-A592-76E971FBE505}" srcOrd="1" destOrd="0" parTransId="{9B6B161A-0889-4068-ACF5-2CFC44284774}" sibTransId="{99CD279C-95AC-4032-9320-AB04E21BEA91}"/>
    <dgm:cxn modelId="{92C6F3D8-3B78-4E8C-9913-B51E10BD0D53}" srcId="{6FAC42C4-1705-45B6-83E5-35318BA5748C}" destId="{1DC43800-3547-4BFF-82A5-54B25C9004E5}" srcOrd="0" destOrd="0" parTransId="{EB6F40F4-3D73-4738-83B2-D4BD0383B87D}" sibTransId="{E6CE7DAB-DD59-4396-96C2-BCD6E2A32EED}"/>
    <dgm:cxn modelId="{3CD500F7-85D6-45C2-8AB0-582131EB0BBF}" type="presOf" srcId="{1DC43800-3547-4BFF-82A5-54B25C9004E5}" destId="{FDFF5617-6EF6-4BFD-A870-58F10BDD0632}" srcOrd="0" destOrd="0" presId="urn:microsoft.com/office/officeart/2018/2/layout/IconVerticalSolidList"/>
    <dgm:cxn modelId="{00A906CA-540B-406C-AAE8-B8562C054A1C}" type="presParOf" srcId="{72071022-9707-4265-8C46-8035EB51F96E}" destId="{C9025084-6D8D-4AD6-B1F0-DE020FCDE0EB}" srcOrd="0" destOrd="0" presId="urn:microsoft.com/office/officeart/2018/2/layout/IconVerticalSolidList"/>
    <dgm:cxn modelId="{2F02AD51-5460-40B7-BBAF-849B6FF13052}" type="presParOf" srcId="{C9025084-6D8D-4AD6-B1F0-DE020FCDE0EB}" destId="{A8470820-F670-4527-A81E-09D87701651D}" srcOrd="0" destOrd="0" presId="urn:microsoft.com/office/officeart/2018/2/layout/IconVerticalSolidList"/>
    <dgm:cxn modelId="{DB0439F5-1911-4413-BF07-7F5581561BA7}" type="presParOf" srcId="{C9025084-6D8D-4AD6-B1F0-DE020FCDE0EB}" destId="{84582956-1690-47D9-BDA8-DD532C655453}" srcOrd="1" destOrd="0" presId="urn:microsoft.com/office/officeart/2018/2/layout/IconVerticalSolidList"/>
    <dgm:cxn modelId="{FF94B391-4439-4A12-93D8-A43B424CF8B2}" type="presParOf" srcId="{C9025084-6D8D-4AD6-B1F0-DE020FCDE0EB}" destId="{15315131-6E74-4B9E-BEB6-AACFA1A138A0}" srcOrd="2" destOrd="0" presId="urn:microsoft.com/office/officeart/2018/2/layout/IconVerticalSolidList"/>
    <dgm:cxn modelId="{263B4D79-7160-4DD2-8079-D514946EED05}" type="presParOf" srcId="{C9025084-6D8D-4AD6-B1F0-DE020FCDE0EB}" destId="{9E796215-5D69-4501-9F7C-6CF18A54A339}" srcOrd="3" destOrd="0" presId="urn:microsoft.com/office/officeart/2018/2/layout/IconVerticalSolidList"/>
    <dgm:cxn modelId="{0AB968B3-A3B3-4280-BD1F-C01B8F752C92}" type="presParOf" srcId="{C9025084-6D8D-4AD6-B1F0-DE020FCDE0EB}" destId="{FDFF5617-6EF6-4BFD-A870-58F10BDD0632}" srcOrd="4" destOrd="0" presId="urn:microsoft.com/office/officeart/2018/2/layout/IconVerticalSolidList"/>
    <dgm:cxn modelId="{6F382F73-965A-431D-8673-F7294389E123}" type="presParOf" srcId="{72071022-9707-4265-8C46-8035EB51F96E}" destId="{29A251CD-4F00-4EE8-9CDF-6EFD4FF6C31D}" srcOrd="1" destOrd="0" presId="urn:microsoft.com/office/officeart/2018/2/layout/IconVerticalSolidList"/>
    <dgm:cxn modelId="{D6373DE4-74D4-40B2-BFEE-F0C6C5DD6CE8}" type="presParOf" srcId="{72071022-9707-4265-8C46-8035EB51F96E}" destId="{825779BF-A946-437D-A5AF-EA2CE95FF727}" srcOrd="2" destOrd="0" presId="urn:microsoft.com/office/officeart/2018/2/layout/IconVerticalSolidList"/>
    <dgm:cxn modelId="{78F6B4DE-04B9-4166-A11D-4CFFE2192BF8}" type="presParOf" srcId="{825779BF-A946-437D-A5AF-EA2CE95FF727}" destId="{9DD55866-3BFD-47D9-BA0D-E64D883EDE4C}" srcOrd="0" destOrd="0" presId="urn:microsoft.com/office/officeart/2018/2/layout/IconVerticalSolidList"/>
    <dgm:cxn modelId="{EC34F92A-C273-4787-B113-1897027D7171}" type="presParOf" srcId="{825779BF-A946-437D-A5AF-EA2CE95FF727}" destId="{08EBCF86-5614-4C5D-91CA-8137ADD6458D}" srcOrd="1" destOrd="0" presId="urn:microsoft.com/office/officeart/2018/2/layout/IconVerticalSolidList"/>
    <dgm:cxn modelId="{8A31C865-43CA-4C9F-8268-6559A15BB4AD}" type="presParOf" srcId="{825779BF-A946-437D-A5AF-EA2CE95FF727}" destId="{4523796C-004C-4413-BF7B-7F30F5ED9F62}" srcOrd="2" destOrd="0" presId="urn:microsoft.com/office/officeart/2018/2/layout/IconVerticalSolidList"/>
    <dgm:cxn modelId="{8C2DC8A9-AF08-46FC-A6B0-3352B775CCF1}" type="presParOf" srcId="{825779BF-A946-437D-A5AF-EA2CE95FF727}" destId="{F80C3E86-CCED-4C95-A709-549FC149743A}" srcOrd="3" destOrd="0" presId="urn:microsoft.com/office/officeart/2018/2/layout/IconVerticalSolidList"/>
    <dgm:cxn modelId="{B05AFD69-2098-4182-A309-C39D2388C2F8}" type="presParOf" srcId="{825779BF-A946-437D-A5AF-EA2CE95FF727}" destId="{48FE0F73-B704-4E6E-B3F7-BAEC1140E4A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5247B4E-DECE-4474-A384-69E85641FEA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4061439-E370-400F-969B-420161A035BC}">
      <dgm:prSet/>
      <dgm:spPr/>
      <dgm:t>
        <a:bodyPr/>
        <a:lstStyle/>
        <a:p>
          <a:pPr>
            <a:lnSpc>
              <a:spcPct val="100000"/>
            </a:lnSpc>
          </a:pPr>
          <a:r>
            <a:rPr lang="en-US"/>
            <a:t>504/School Nurse Coordinator</a:t>
          </a:r>
        </a:p>
      </dgm:t>
    </dgm:pt>
    <dgm:pt modelId="{68019098-AA95-41C0-A5B1-C373EF1943C4}" type="parTrans" cxnId="{1170D705-EAE2-4796-A852-21EBDBE5D8D8}">
      <dgm:prSet/>
      <dgm:spPr/>
      <dgm:t>
        <a:bodyPr/>
        <a:lstStyle/>
        <a:p>
          <a:endParaRPr lang="en-US"/>
        </a:p>
      </dgm:t>
    </dgm:pt>
    <dgm:pt modelId="{47A7B1FA-A012-470E-B963-54AE4E19843B}" type="sibTrans" cxnId="{1170D705-EAE2-4796-A852-21EBDBE5D8D8}">
      <dgm:prSet/>
      <dgm:spPr/>
      <dgm:t>
        <a:bodyPr/>
        <a:lstStyle/>
        <a:p>
          <a:endParaRPr lang="en-US"/>
        </a:p>
      </dgm:t>
    </dgm:pt>
    <dgm:pt modelId="{A58F4359-8C9F-481D-B15D-917CB15CE447}">
      <dgm:prSet/>
      <dgm:spPr/>
      <dgm:t>
        <a:bodyPr/>
        <a:lstStyle/>
        <a:p>
          <a:pPr>
            <a:lnSpc>
              <a:spcPct val="100000"/>
            </a:lnSpc>
          </a:pPr>
          <a:r>
            <a:rPr lang="en-US"/>
            <a:t>Brian Printz </a:t>
          </a:r>
          <a:r>
            <a:rPr lang="en-US">
              <a:hlinkClick xmlns:r="http://schemas.openxmlformats.org/officeDocument/2006/relationships" r:id="rId1"/>
            </a:rPr>
            <a:t>brianprintz@csi.state.co.us</a:t>
          </a:r>
          <a:endParaRPr lang="en-US"/>
        </a:p>
      </dgm:t>
    </dgm:pt>
    <dgm:pt modelId="{8C43C7A4-EC30-422D-BDEB-C41EECCCB1B9}" type="parTrans" cxnId="{FC5294A3-667E-48CF-A8E3-3C492BE7F650}">
      <dgm:prSet/>
      <dgm:spPr/>
      <dgm:t>
        <a:bodyPr/>
        <a:lstStyle/>
        <a:p>
          <a:endParaRPr lang="en-US"/>
        </a:p>
      </dgm:t>
    </dgm:pt>
    <dgm:pt modelId="{9FDF6EBE-8D55-4DAD-B11E-BC51658782DF}" type="sibTrans" cxnId="{FC5294A3-667E-48CF-A8E3-3C492BE7F650}">
      <dgm:prSet/>
      <dgm:spPr/>
      <dgm:t>
        <a:bodyPr/>
        <a:lstStyle/>
        <a:p>
          <a:endParaRPr lang="en-US"/>
        </a:p>
      </dgm:t>
    </dgm:pt>
    <dgm:pt modelId="{3DD8F0BB-D1FF-495D-BDB1-82FE1207CDCB}">
      <dgm:prSet/>
      <dgm:spPr/>
      <dgm:t>
        <a:bodyPr/>
        <a:lstStyle/>
        <a:p>
          <a:pPr>
            <a:lnSpc>
              <a:spcPct val="100000"/>
            </a:lnSpc>
          </a:pPr>
          <a:r>
            <a:rPr lang="en-US"/>
            <a:t>ELD Coordinator</a:t>
          </a:r>
        </a:p>
      </dgm:t>
    </dgm:pt>
    <dgm:pt modelId="{E9073334-E2F6-4799-A5A3-6707FB616289}" type="parTrans" cxnId="{557CACEE-4C59-46E9-B5D3-E5652CAFC6E3}">
      <dgm:prSet/>
      <dgm:spPr/>
      <dgm:t>
        <a:bodyPr/>
        <a:lstStyle/>
        <a:p>
          <a:endParaRPr lang="en-US"/>
        </a:p>
      </dgm:t>
    </dgm:pt>
    <dgm:pt modelId="{79B9FE85-9788-4965-82F1-3E2A12C7D12B}" type="sibTrans" cxnId="{557CACEE-4C59-46E9-B5D3-E5652CAFC6E3}">
      <dgm:prSet/>
      <dgm:spPr/>
      <dgm:t>
        <a:bodyPr/>
        <a:lstStyle/>
        <a:p>
          <a:endParaRPr lang="en-US"/>
        </a:p>
      </dgm:t>
    </dgm:pt>
    <dgm:pt modelId="{56E81940-E4F6-4F41-A659-4E72F807DBCA}">
      <dgm:prSet/>
      <dgm:spPr/>
      <dgm:t>
        <a:bodyPr/>
        <a:lstStyle/>
        <a:p>
          <a:pPr>
            <a:lnSpc>
              <a:spcPct val="100000"/>
            </a:lnSpc>
          </a:pPr>
          <a:r>
            <a:rPr lang="en-US"/>
            <a:t>Rachel Franks </a:t>
          </a:r>
          <a:r>
            <a:rPr lang="en-US">
              <a:hlinkClick xmlns:r="http://schemas.openxmlformats.org/officeDocument/2006/relationships" r:id="rId2"/>
            </a:rPr>
            <a:t>rachelfranks@csi.state.co.us</a:t>
          </a:r>
          <a:endParaRPr lang="en-US"/>
        </a:p>
      </dgm:t>
    </dgm:pt>
    <dgm:pt modelId="{E0E00EAB-5ADE-413A-8B47-D6E21DADCA13}" type="parTrans" cxnId="{9B748CBF-A1BD-4EA5-965D-BDBDB3BF623F}">
      <dgm:prSet/>
      <dgm:spPr/>
      <dgm:t>
        <a:bodyPr/>
        <a:lstStyle/>
        <a:p>
          <a:endParaRPr lang="en-US"/>
        </a:p>
      </dgm:t>
    </dgm:pt>
    <dgm:pt modelId="{21ABE23A-ECA4-4CF8-B050-4272828329AB}" type="sibTrans" cxnId="{9B748CBF-A1BD-4EA5-965D-BDBDB3BF623F}">
      <dgm:prSet/>
      <dgm:spPr/>
      <dgm:t>
        <a:bodyPr/>
        <a:lstStyle/>
        <a:p>
          <a:endParaRPr lang="en-US"/>
        </a:p>
      </dgm:t>
    </dgm:pt>
    <dgm:pt modelId="{FA4E952A-114F-4272-AF36-71207311BAB7}">
      <dgm:prSet/>
      <dgm:spPr/>
      <dgm:t>
        <a:bodyPr/>
        <a:lstStyle/>
        <a:p>
          <a:pPr>
            <a:lnSpc>
              <a:spcPct val="100000"/>
            </a:lnSpc>
          </a:pPr>
          <a:r>
            <a:rPr lang="en-US"/>
            <a:t>Early Learning and School Support Coordinator</a:t>
          </a:r>
        </a:p>
      </dgm:t>
    </dgm:pt>
    <dgm:pt modelId="{770997C0-D4BE-43B0-A25E-0CF96B61C9C6}" type="parTrans" cxnId="{E0F380E2-1F9F-455C-B74B-A3E75C1AB520}">
      <dgm:prSet/>
      <dgm:spPr/>
      <dgm:t>
        <a:bodyPr/>
        <a:lstStyle/>
        <a:p>
          <a:endParaRPr lang="en-US"/>
        </a:p>
      </dgm:t>
    </dgm:pt>
    <dgm:pt modelId="{8477C71D-AF6E-46D2-B6C7-3F9C40A24315}" type="sibTrans" cxnId="{E0F380E2-1F9F-455C-B74B-A3E75C1AB520}">
      <dgm:prSet/>
      <dgm:spPr/>
      <dgm:t>
        <a:bodyPr/>
        <a:lstStyle/>
        <a:p>
          <a:endParaRPr lang="en-US"/>
        </a:p>
      </dgm:t>
    </dgm:pt>
    <dgm:pt modelId="{5157BA0D-298E-4AB9-90B6-D5AB839C5222}">
      <dgm:prSet/>
      <dgm:spPr/>
      <dgm:t>
        <a:bodyPr/>
        <a:lstStyle/>
        <a:p>
          <a:pPr>
            <a:lnSpc>
              <a:spcPct val="100000"/>
            </a:lnSpc>
          </a:pPr>
          <a:r>
            <a:rPr lang="en-US"/>
            <a:t>Willyn Webb </a:t>
          </a:r>
          <a:r>
            <a:rPr lang="en-US">
              <a:hlinkClick xmlns:r="http://schemas.openxmlformats.org/officeDocument/2006/relationships" r:id="rId3"/>
            </a:rPr>
            <a:t>willynwebb@csi.state.co.us</a:t>
          </a:r>
          <a:endParaRPr lang="en-US"/>
        </a:p>
      </dgm:t>
    </dgm:pt>
    <dgm:pt modelId="{D1E7D445-2C67-4FBB-867E-DE02238EF79C}" type="parTrans" cxnId="{3E3B320C-D8B1-4E36-BAC4-2792A8DFEF15}">
      <dgm:prSet/>
      <dgm:spPr/>
      <dgm:t>
        <a:bodyPr/>
        <a:lstStyle/>
        <a:p>
          <a:endParaRPr lang="en-US"/>
        </a:p>
      </dgm:t>
    </dgm:pt>
    <dgm:pt modelId="{CF4AA8EA-3090-4701-8D26-B26335586EEB}" type="sibTrans" cxnId="{3E3B320C-D8B1-4E36-BAC4-2792A8DFEF15}">
      <dgm:prSet/>
      <dgm:spPr/>
      <dgm:t>
        <a:bodyPr/>
        <a:lstStyle/>
        <a:p>
          <a:endParaRPr lang="en-US"/>
        </a:p>
      </dgm:t>
    </dgm:pt>
    <dgm:pt modelId="{CE464886-9DE3-437D-B6A5-D3DC9B98C7E0}">
      <dgm:prSet/>
      <dgm:spPr/>
      <dgm:t>
        <a:bodyPr/>
        <a:lstStyle/>
        <a:p>
          <a:pPr>
            <a:lnSpc>
              <a:spcPct val="100000"/>
            </a:lnSpc>
          </a:pPr>
          <a:r>
            <a:rPr lang="en-US"/>
            <a:t>CSI Resource Page</a:t>
          </a:r>
        </a:p>
      </dgm:t>
    </dgm:pt>
    <dgm:pt modelId="{F3CEF108-9308-4CA8-8E62-379E3304F330}" type="parTrans" cxnId="{CC13F5D5-DE36-47A1-B842-22BFC0953019}">
      <dgm:prSet/>
      <dgm:spPr/>
      <dgm:t>
        <a:bodyPr/>
        <a:lstStyle/>
        <a:p>
          <a:endParaRPr lang="en-US"/>
        </a:p>
      </dgm:t>
    </dgm:pt>
    <dgm:pt modelId="{500E7DF6-F257-428C-A961-67DA7474CA68}" type="sibTrans" cxnId="{CC13F5D5-DE36-47A1-B842-22BFC0953019}">
      <dgm:prSet/>
      <dgm:spPr/>
      <dgm:t>
        <a:bodyPr/>
        <a:lstStyle/>
        <a:p>
          <a:endParaRPr lang="en-US"/>
        </a:p>
      </dgm:t>
    </dgm:pt>
    <dgm:pt modelId="{E9062D98-BAD6-42A8-9D14-99890A40EEE5}">
      <dgm:prSet/>
      <dgm:spPr/>
      <dgm:t>
        <a:bodyPr/>
        <a:lstStyle/>
        <a:p>
          <a:pPr>
            <a:lnSpc>
              <a:spcPct val="100000"/>
            </a:lnSpc>
          </a:pPr>
          <a:r>
            <a:rPr lang="en-US">
              <a:hlinkClick xmlns:r="http://schemas.openxmlformats.org/officeDocument/2006/relationships" r:id="rId4"/>
            </a:rPr>
            <a:t>https://resources.csi.state.co.us/special-education/</a:t>
          </a:r>
          <a:endParaRPr lang="en-US"/>
        </a:p>
      </dgm:t>
    </dgm:pt>
    <dgm:pt modelId="{9532EE90-B374-4D79-9B29-15803876AEAE}" type="parTrans" cxnId="{91E9F2FE-075B-41B5-9A6C-A29244F876B3}">
      <dgm:prSet/>
      <dgm:spPr/>
      <dgm:t>
        <a:bodyPr/>
        <a:lstStyle/>
        <a:p>
          <a:endParaRPr lang="en-US"/>
        </a:p>
      </dgm:t>
    </dgm:pt>
    <dgm:pt modelId="{CB331ED4-ED05-428F-B224-2B9B78E7F257}" type="sibTrans" cxnId="{91E9F2FE-075B-41B5-9A6C-A29244F876B3}">
      <dgm:prSet/>
      <dgm:spPr/>
      <dgm:t>
        <a:bodyPr/>
        <a:lstStyle/>
        <a:p>
          <a:endParaRPr lang="en-US"/>
        </a:p>
      </dgm:t>
    </dgm:pt>
    <dgm:pt modelId="{C8E67200-2436-45C1-8E68-A65448AE1869}" type="pres">
      <dgm:prSet presAssocID="{D5247B4E-DECE-4474-A384-69E85641FEAE}" presName="root" presStyleCnt="0">
        <dgm:presLayoutVars>
          <dgm:dir/>
          <dgm:resizeHandles val="exact"/>
        </dgm:presLayoutVars>
      </dgm:prSet>
      <dgm:spPr/>
    </dgm:pt>
    <dgm:pt modelId="{0B0551CA-5FF9-4B68-BF8B-18C9E0120912}" type="pres">
      <dgm:prSet presAssocID="{A4061439-E370-400F-969B-420161A035BC}" presName="compNode" presStyleCnt="0"/>
      <dgm:spPr/>
    </dgm:pt>
    <dgm:pt modelId="{9DB33EF6-5B40-4D06-9A9D-CE558A159D79}" type="pres">
      <dgm:prSet presAssocID="{A4061439-E370-400F-969B-420161A035BC}" presName="bgRect" presStyleLbl="bgShp" presStyleIdx="0" presStyleCnt="4"/>
      <dgm:spPr/>
    </dgm:pt>
    <dgm:pt modelId="{07DC9D94-6092-4738-B1A7-79DF65BCD480}" type="pres">
      <dgm:prSet presAssocID="{A4061439-E370-400F-969B-420161A035BC}" presName="iconRect" presStyleLbl="node1" presStyleIdx="0"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a:ext>
      </dgm:extLst>
    </dgm:pt>
    <dgm:pt modelId="{728A1429-A107-4516-ABB3-456D5621799F}" type="pres">
      <dgm:prSet presAssocID="{A4061439-E370-400F-969B-420161A035BC}" presName="spaceRect" presStyleCnt="0"/>
      <dgm:spPr/>
    </dgm:pt>
    <dgm:pt modelId="{55E76D7C-42E8-41CB-BE08-A58BF84B1BCB}" type="pres">
      <dgm:prSet presAssocID="{A4061439-E370-400F-969B-420161A035BC}" presName="parTx" presStyleLbl="revTx" presStyleIdx="0" presStyleCnt="8">
        <dgm:presLayoutVars>
          <dgm:chMax val="0"/>
          <dgm:chPref val="0"/>
        </dgm:presLayoutVars>
      </dgm:prSet>
      <dgm:spPr/>
    </dgm:pt>
    <dgm:pt modelId="{743A95F1-75CD-491A-BA27-E993C3A066F0}" type="pres">
      <dgm:prSet presAssocID="{A4061439-E370-400F-969B-420161A035BC}" presName="desTx" presStyleLbl="revTx" presStyleIdx="1" presStyleCnt="8">
        <dgm:presLayoutVars/>
      </dgm:prSet>
      <dgm:spPr/>
    </dgm:pt>
    <dgm:pt modelId="{8838FBC3-B670-4F21-86DC-6B6BA5D5A59B}" type="pres">
      <dgm:prSet presAssocID="{47A7B1FA-A012-470E-B963-54AE4E19843B}" presName="sibTrans" presStyleCnt="0"/>
      <dgm:spPr/>
    </dgm:pt>
    <dgm:pt modelId="{36407975-8713-4931-BD1E-A061FD1013F1}" type="pres">
      <dgm:prSet presAssocID="{3DD8F0BB-D1FF-495D-BDB1-82FE1207CDCB}" presName="compNode" presStyleCnt="0"/>
      <dgm:spPr/>
    </dgm:pt>
    <dgm:pt modelId="{3F25C3B4-0003-484B-9066-BA3017EE3011}" type="pres">
      <dgm:prSet presAssocID="{3DD8F0BB-D1FF-495D-BDB1-82FE1207CDCB}" presName="bgRect" presStyleLbl="bgShp" presStyleIdx="1" presStyleCnt="4"/>
      <dgm:spPr/>
    </dgm:pt>
    <dgm:pt modelId="{98BF0674-7CE8-4E66-BC57-7A05784F9559}" type="pres">
      <dgm:prSet presAssocID="{3DD8F0BB-D1FF-495D-BDB1-82FE1207CDCB}" presName="iconRect" presStyleLbl="node1" presStyleIdx="1"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mail"/>
        </a:ext>
      </dgm:extLst>
    </dgm:pt>
    <dgm:pt modelId="{9B3A38BE-9A80-4EE8-9999-277A716722F7}" type="pres">
      <dgm:prSet presAssocID="{3DD8F0BB-D1FF-495D-BDB1-82FE1207CDCB}" presName="spaceRect" presStyleCnt="0"/>
      <dgm:spPr/>
    </dgm:pt>
    <dgm:pt modelId="{BF3650CE-5BBD-4CF7-9A5D-A947A40F6D08}" type="pres">
      <dgm:prSet presAssocID="{3DD8F0BB-D1FF-495D-BDB1-82FE1207CDCB}" presName="parTx" presStyleLbl="revTx" presStyleIdx="2" presStyleCnt="8">
        <dgm:presLayoutVars>
          <dgm:chMax val="0"/>
          <dgm:chPref val="0"/>
        </dgm:presLayoutVars>
      </dgm:prSet>
      <dgm:spPr/>
    </dgm:pt>
    <dgm:pt modelId="{642C1551-34C1-411D-83D6-7D65FCF986FB}" type="pres">
      <dgm:prSet presAssocID="{3DD8F0BB-D1FF-495D-BDB1-82FE1207CDCB}" presName="desTx" presStyleLbl="revTx" presStyleIdx="3" presStyleCnt="8">
        <dgm:presLayoutVars/>
      </dgm:prSet>
      <dgm:spPr/>
    </dgm:pt>
    <dgm:pt modelId="{EE3773E2-9909-473F-86B2-C40F7AEC86CF}" type="pres">
      <dgm:prSet presAssocID="{79B9FE85-9788-4965-82F1-3E2A12C7D12B}" presName="sibTrans" presStyleCnt="0"/>
      <dgm:spPr/>
    </dgm:pt>
    <dgm:pt modelId="{3A8EB93D-5B2E-472D-8FC9-7ED49B69E99A}" type="pres">
      <dgm:prSet presAssocID="{FA4E952A-114F-4272-AF36-71207311BAB7}" presName="compNode" presStyleCnt="0"/>
      <dgm:spPr/>
    </dgm:pt>
    <dgm:pt modelId="{EE08C83F-C678-43B9-9C1D-4BDD53DF697F}" type="pres">
      <dgm:prSet presAssocID="{FA4E952A-114F-4272-AF36-71207311BAB7}" presName="bgRect" presStyleLbl="bgShp" presStyleIdx="2" presStyleCnt="4"/>
      <dgm:spPr/>
    </dgm:pt>
    <dgm:pt modelId="{572135BC-1E63-43E6-A301-D18CB4C092DA}" type="pres">
      <dgm:prSet presAssocID="{FA4E952A-114F-4272-AF36-71207311BAB7}" presName="iconRect" presStyleLbl="node1" presStyleIdx="2" presStyleCnt="4"/>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Envelope"/>
        </a:ext>
      </dgm:extLst>
    </dgm:pt>
    <dgm:pt modelId="{4EEE92D7-E186-42BE-9F04-73548FFAB08D}" type="pres">
      <dgm:prSet presAssocID="{FA4E952A-114F-4272-AF36-71207311BAB7}" presName="spaceRect" presStyleCnt="0"/>
      <dgm:spPr/>
    </dgm:pt>
    <dgm:pt modelId="{1F6431DC-3769-46AF-B326-27153BF7C490}" type="pres">
      <dgm:prSet presAssocID="{FA4E952A-114F-4272-AF36-71207311BAB7}" presName="parTx" presStyleLbl="revTx" presStyleIdx="4" presStyleCnt="8">
        <dgm:presLayoutVars>
          <dgm:chMax val="0"/>
          <dgm:chPref val="0"/>
        </dgm:presLayoutVars>
      </dgm:prSet>
      <dgm:spPr/>
    </dgm:pt>
    <dgm:pt modelId="{B5D67FA7-24B9-446B-8255-2E9BFB178D08}" type="pres">
      <dgm:prSet presAssocID="{FA4E952A-114F-4272-AF36-71207311BAB7}" presName="desTx" presStyleLbl="revTx" presStyleIdx="5" presStyleCnt="8">
        <dgm:presLayoutVars/>
      </dgm:prSet>
      <dgm:spPr/>
    </dgm:pt>
    <dgm:pt modelId="{643711B4-327D-4AF9-BE49-E1DB060F1EFF}" type="pres">
      <dgm:prSet presAssocID="{8477C71D-AF6E-46D2-B6C7-3F9C40A24315}" presName="sibTrans" presStyleCnt="0"/>
      <dgm:spPr/>
    </dgm:pt>
    <dgm:pt modelId="{58B6C4B3-98E5-4E38-8E21-CF8F091A9733}" type="pres">
      <dgm:prSet presAssocID="{CE464886-9DE3-437D-B6A5-D3DC9B98C7E0}" presName="compNode" presStyleCnt="0"/>
      <dgm:spPr/>
    </dgm:pt>
    <dgm:pt modelId="{7DA88159-F6CD-45A1-9D73-884F7B454306}" type="pres">
      <dgm:prSet presAssocID="{CE464886-9DE3-437D-B6A5-D3DC9B98C7E0}" presName="bgRect" presStyleLbl="bgShp" presStyleIdx="3" presStyleCnt="4"/>
      <dgm:spPr/>
    </dgm:pt>
    <dgm:pt modelId="{EF52F563-A506-49F8-A2B0-827330A1B226}" type="pres">
      <dgm:prSet presAssocID="{CE464886-9DE3-437D-B6A5-D3DC9B98C7E0}" presName="iconRect" presStyleLbl="node1" presStyleIdx="3" presStyleCnt="4"/>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arker"/>
        </a:ext>
      </dgm:extLst>
    </dgm:pt>
    <dgm:pt modelId="{53E0E8E0-B135-4CFD-A5D9-9CD075689FDC}" type="pres">
      <dgm:prSet presAssocID="{CE464886-9DE3-437D-B6A5-D3DC9B98C7E0}" presName="spaceRect" presStyleCnt="0"/>
      <dgm:spPr/>
    </dgm:pt>
    <dgm:pt modelId="{6E43543A-0D56-4A94-A96F-2F19C623F207}" type="pres">
      <dgm:prSet presAssocID="{CE464886-9DE3-437D-B6A5-D3DC9B98C7E0}" presName="parTx" presStyleLbl="revTx" presStyleIdx="6" presStyleCnt="8">
        <dgm:presLayoutVars>
          <dgm:chMax val="0"/>
          <dgm:chPref val="0"/>
        </dgm:presLayoutVars>
      </dgm:prSet>
      <dgm:spPr/>
    </dgm:pt>
    <dgm:pt modelId="{1DB5CF3F-BEF8-4C04-9961-EB770ADA370A}" type="pres">
      <dgm:prSet presAssocID="{CE464886-9DE3-437D-B6A5-D3DC9B98C7E0}" presName="desTx" presStyleLbl="revTx" presStyleIdx="7" presStyleCnt="8">
        <dgm:presLayoutVars/>
      </dgm:prSet>
      <dgm:spPr/>
    </dgm:pt>
  </dgm:ptLst>
  <dgm:cxnLst>
    <dgm:cxn modelId="{1170D705-EAE2-4796-A852-21EBDBE5D8D8}" srcId="{D5247B4E-DECE-4474-A384-69E85641FEAE}" destId="{A4061439-E370-400F-969B-420161A035BC}" srcOrd="0" destOrd="0" parTransId="{68019098-AA95-41C0-A5B1-C373EF1943C4}" sibTransId="{47A7B1FA-A012-470E-B963-54AE4E19843B}"/>
    <dgm:cxn modelId="{3E3B320C-D8B1-4E36-BAC4-2792A8DFEF15}" srcId="{FA4E952A-114F-4272-AF36-71207311BAB7}" destId="{5157BA0D-298E-4AB9-90B6-D5AB839C5222}" srcOrd="0" destOrd="0" parTransId="{D1E7D445-2C67-4FBB-867E-DE02238EF79C}" sibTransId="{CF4AA8EA-3090-4701-8D26-B26335586EEB}"/>
    <dgm:cxn modelId="{92395714-0435-47A9-891B-2EB9DD3AE083}" type="presOf" srcId="{D5247B4E-DECE-4474-A384-69E85641FEAE}" destId="{C8E67200-2436-45C1-8E68-A65448AE1869}" srcOrd="0" destOrd="0" presId="urn:microsoft.com/office/officeart/2018/2/layout/IconVerticalSolidList"/>
    <dgm:cxn modelId="{A9738F3B-B2D1-41CB-911B-FEF77BC98A34}" type="presOf" srcId="{56E81940-E4F6-4F41-A659-4E72F807DBCA}" destId="{642C1551-34C1-411D-83D6-7D65FCF986FB}" srcOrd="0" destOrd="0" presId="urn:microsoft.com/office/officeart/2018/2/layout/IconVerticalSolidList"/>
    <dgm:cxn modelId="{257BE341-F672-481E-A08E-FED119BF35C2}" type="presOf" srcId="{5157BA0D-298E-4AB9-90B6-D5AB839C5222}" destId="{B5D67FA7-24B9-446B-8255-2E9BFB178D08}" srcOrd="0" destOrd="0" presId="urn:microsoft.com/office/officeart/2018/2/layout/IconVerticalSolidList"/>
    <dgm:cxn modelId="{0A63308E-0C8C-424B-BF22-7A476A8DC9B4}" type="presOf" srcId="{3DD8F0BB-D1FF-495D-BDB1-82FE1207CDCB}" destId="{BF3650CE-5BBD-4CF7-9A5D-A947A40F6D08}" srcOrd="0" destOrd="0" presId="urn:microsoft.com/office/officeart/2018/2/layout/IconVerticalSolidList"/>
    <dgm:cxn modelId="{FC5294A3-667E-48CF-A8E3-3C492BE7F650}" srcId="{A4061439-E370-400F-969B-420161A035BC}" destId="{A58F4359-8C9F-481D-B15D-917CB15CE447}" srcOrd="0" destOrd="0" parTransId="{8C43C7A4-EC30-422D-BDEB-C41EECCCB1B9}" sibTransId="{9FDF6EBE-8D55-4DAD-B11E-BC51658782DF}"/>
    <dgm:cxn modelId="{9B748CBF-A1BD-4EA5-965D-BDBDB3BF623F}" srcId="{3DD8F0BB-D1FF-495D-BDB1-82FE1207CDCB}" destId="{56E81940-E4F6-4F41-A659-4E72F807DBCA}" srcOrd="0" destOrd="0" parTransId="{E0E00EAB-5ADE-413A-8B47-D6E21DADCA13}" sibTransId="{21ABE23A-ECA4-4CF8-B050-4272828329AB}"/>
    <dgm:cxn modelId="{B0D583C4-5446-4A48-9D3B-F33163D4DACF}" type="presOf" srcId="{FA4E952A-114F-4272-AF36-71207311BAB7}" destId="{1F6431DC-3769-46AF-B326-27153BF7C490}" srcOrd="0" destOrd="0" presId="urn:microsoft.com/office/officeart/2018/2/layout/IconVerticalSolidList"/>
    <dgm:cxn modelId="{3C5A62C9-D39C-4499-BCE2-1A4835EDA87A}" type="presOf" srcId="{CE464886-9DE3-437D-B6A5-D3DC9B98C7E0}" destId="{6E43543A-0D56-4A94-A96F-2F19C623F207}" srcOrd="0" destOrd="0" presId="urn:microsoft.com/office/officeart/2018/2/layout/IconVerticalSolidList"/>
    <dgm:cxn modelId="{CC13F5D5-DE36-47A1-B842-22BFC0953019}" srcId="{D5247B4E-DECE-4474-A384-69E85641FEAE}" destId="{CE464886-9DE3-437D-B6A5-D3DC9B98C7E0}" srcOrd="3" destOrd="0" parTransId="{F3CEF108-9308-4CA8-8E62-379E3304F330}" sibTransId="{500E7DF6-F257-428C-A961-67DA7474CA68}"/>
    <dgm:cxn modelId="{E0F380E2-1F9F-455C-B74B-A3E75C1AB520}" srcId="{D5247B4E-DECE-4474-A384-69E85641FEAE}" destId="{FA4E952A-114F-4272-AF36-71207311BAB7}" srcOrd="2" destOrd="0" parTransId="{770997C0-D4BE-43B0-A25E-0CF96B61C9C6}" sibTransId="{8477C71D-AF6E-46D2-B6C7-3F9C40A24315}"/>
    <dgm:cxn modelId="{E420DAE8-FAAA-4AEE-8AAC-4EE9BC2D8DE8}" type="presOf" srcId="{E9062D98-BAD6-42A8-9D14-99890A40EEE5}" destId="{1DB5CF3F-BEF8-4C04-9961-EB770ADA370A}" srcOrd="0" destOrd="0" presId="urn:microsoft.com/office/officeart/2018/2/layout/IconVerticalSolidList"/>
    <dgm:cxn modelId="{557CACEE-4C59-46E9-B5D3-E5652CAFC6E3}" srcId="{D5247B4E-DECE-4474-A384-69E85641FEAE}" destId="{3DD8F0BB-D1FF-495D-BDB1-82FE1207CDCB}" srcOrd="1" destOrd="0" parTransId="{E9073334-E2F6-4799-A5A3-6707FB616289}" sibTransId="{79B9FE85-9788-4965-82F1-3E2A12C7D12B}"/>
    <dgm:cxn modelId="{2DBC6BF9-14C3-4131-9324-7E9CF905207D}" type="presOf" srcId="{A4061439-E370-400F-969B-420161A035BC}" destId="{55E76D7C-42E8-41CB-BE08-A58BF84B1BCB}" srcOrd="0" destOrd="0" presId="urn:microsoft.com/office/officeart/2018/2/layout/IconVerticalSolidList"/>
    <dgm:cxn modelId="{9B7091F9-F164-4C49-BB7B-CF6663A0FA5B}" type="presOf" srcId="{A58F4359-8C9F-481D-B15D-917CB15CE447}" destId="{743A95F1-75CD-491A-BA27-E993C3A066F0}" srcOrd="0" destOrd="0" presId="urn:microsoft.com/office/officeart/2018/2/layout/IconVerticalSolidList"/>
    <dgm:cxn modelId="{91E9F2FE-075B-41B5-9A6C-A29244F876B3}" srcId="{CE464886-9DE3-437D-B6A5-D3DC9B98C7E0}" destId="{E9062D98-BAD6-42A8-9D14-99890A40EEE5}" srcOrd="0" destOrd="0" parTransId="{9532EE90-B374-4D79-9B29-15803876AEAE}" sibTransId="{CB331ED4-ED05-428F-B224-2B9B78E7F257}"/>
    <dgm:cxn modelId="{A7B2AE18-64E5-4585-A660-5612D489E99C}" type="presParOf" srcId="{C8E67200-2436-45C1-8E68-A65448AE1869}" destId="{0B0551CA-5FF9-4B68-BF8B-18C9E0120912}" srcOrd="0" destOrd="0" presId="urn:microsoft.com/office/officeart/2018/2/layout/IconVerticalSolidList"/>
    <dgm:cxn modelId="{0C609E36-65C0-4559-B7A4-AB5DFD95BE9F}" type="presParOf" srcId="{0B0551CA-5FF9-4B68-BF8B-18C9E0120912}" destId="{9DB33EF6-5B40-4D06-9A9D-CE558A159D79}" srcOrd="0" destOrd="0" presId="urn:microsoft.com/office/officeart/2018/2/layout/IconVerticalSolidList"/>
    <dgm:cxn modelId="{43746FD8-8075-498D-9D68-178274D73520}" type="presParOf" srcId="{0B0551CA-5FF9-4B68-BF8B-18C9E0120912}" destId="{07DC9D94-6092-4738-B1A7-79DF65BCD480}" srcOrd="1" destOrd="0" presId="urn:microsoft.com/office/officeart/2018/2/layout/IconVerticalSolidList"/>
    <dgm:cxn modelId="{744B4C9C-3B03-4AB9-A1D1-923FC2A1ACBF}" type="presParOf" srcId="{0B0551CA-5FF9-4B68-BF8B-18C9E0120912}" destId="{728A1429-A107-4516-ABB3-456D5621799F}" srcOrd="2" destOrd="0" presId="urn:microsoft.com/office/officeart/2018/2/layout/IconVerticalSolidList"/>
    <dgm:cxn modelId="{EC6DB98F-012C-40BA-BA82-F017B4886279}" type="presParOf" srcId="{0B0551CA-5FF9-4B68-BF8B-18C9E0120912}" destId="{55E76D7C-42E8-41CB-BE08-A58BF84B1BCB}" srcOrd="3" destOrd="0" presId="urn:microsoft.com/office/officeart/2018/2/layout/IconVerticalSolidList"/>
    <dgm:cxn modelId="{9D378BC3-FCB8-40F6-B726-D989DA5EDCC0}" type="presParOf" srcId="{0B0551CA-5FF9-4B68-BF8B-18C9E0120912}" destId="{743A95F1-75CD-491A-BA27-E993C3A066F0}" srcOrd="4" destOrd="0" presId="urn:microsoft.com/office/officeart/2018/2/layout/IconVerticalSolidList"/>
    <dgm:cxn modelId="{B7E13464-A166-4CCA-87F7-DDC1366EDD3D}" type="presParOf" srcId="{C8E67200-2436-45C1-8E68-A65448AE1869}" destId="{8838FBC3-B670-4F21-86DC-6B6BA5D5A59B}" srcOrd="1" destOrd="0" presId="urn:microsoft.com/office/officeart/2018/2/layout/IconVerticalSolidList"/>
    <dgm:cxn modelId="{A835DD25-5103-425E-A05C-9D2D0C1341D8}" type="presParOf" srcId="{C8E67200-2436-45C1-8E68-A65448AE1869}" destId="{36407975-8713-4931-BD1E-A061FD1013F1}" srcOrd="2" destOrd="0" presId="urn:microsoft.com/office/officeart/2018/2/layout/IconVerticalSolidList"/>
    <dgm:cxn modelId="{34ED76A6-89B4-4381-89B9-49B992CA0191}" type="presParOf" srcId="{36407975-8713-4931-BD1E-A061FD1013F1}" destId="{3F25C3B4-0003-484B-9066-BA3017EE3011}" srcOrd="0" destOrd="0" presId="urn:microsoft.com/office/officeart/2018/2/layout/IconVerticalSolidList"/>
    <dgm:cxn modelId="{DBD16E64-3684-4330-8120-8D3C225783FB}" type="presParOf" srcId="{36407975-8713-4931-BD1E-A061FD1013F1}" destId="{98BF0674-7CE8-4E66-BC57-7A05784F9559}" srcOrd="1" destOrd="0" presId="urn:microsoft.com/office/officeart/2018/2/layout/IconVerticalSolidList"/>
    <dgm:cxn modelId="{60638B02-4A0E-4DB6-96DC-F6C37F51A8D8}" type="presParOf" srcId="{36407975-8713-4931-BD1E-A061FD1013F1}" destId="{9B3A38BE-9A80-4EE8-9999-277A716722F7}" srcOrd="2" destOrd="0" presId="urn:microsoft.com/office/officeart/2018/2/layout/IconVerticalSolidList"/>
    <dgm:cxn modelId="{11880CCC-5B84-42E5-8A5C-024531B31760}" type="presParOf" srcId="{36407975-8713-4931-BD1E-A061FD1013F1}" destId="{BF3650CE-5BBD-4CF7-9A5D-A947A40F6D08}" srcOrd="3" destOrd="0" presId="urn:microsoft.com/office/officeart/2018/2/layout/IconVerticalSolidList"/>
    <dgm:cxn modelId="{CFA3A2D5-304B-4845-9EBD-24FF12C1B24A}" type="presParOf" srcId="{36407975-8713-4931-BD1E-A061FD1013F1}" destId="{642C1551-34C1-411D-83D6-7D65FCF986FB}" srcOrd="4" destOrd="0" presId="urn:microsoft.com/office/officeart/2018/2/layout/IconVerticalSolidList"/>
    <dgm:cxn modelId="{481E897C-016C-4C7C-94A8-F00C92CC7D56}" type="presParOf" srcId="{C8E67200-2436-45C1-8E68-A65448AE1869}" destId="{EE3773E2-9909-473F-86B2-C40F7AEC86CF}" srcOrd="3" destOrd="0" presId="urn:microsoft.com/office/officeart/2018/2/layout/IconVerticalSolidList"/>
    <dgm:cxn modelId="{C62455E2-9B86-43C5-A930-40DF53B713FB}" type="presParOf" srcId="{C8E67200-2436-45C1-8E68-A65448AE1869}" destId="{3A8EB93D-5B2E-472D-8FC9-7ED49B69E99A}" srcOrd="4" destOrd="0" presId="urn:microsoft.com/office/officeart/2018/2/layout/IconVerticalSolidList"/>
    <dgm:cxn modelId="{E9B60515-A9AC-47F9-A0E3-46424E56565B}" type="presParOf" srcId="{3A8EB93D-5B2E-472D-8FC9-7ED49B69E99A}" destId="{EE08C83F-C678-43B9-9C1D-4BDD53DF697F}" srcOrd="0" destOrd="0" presId="urn:microsoft.com/office/officeart/2018/2/layout/IconVerticalSolidList"/>
    <dgm:cxn modelId="{B15EDAA8-7293-4C58-8487-3B013CE61D96}" type="presParOf" srcId="{3A8EB93D-5B2E-472D-8FC9-7ED49B69E99A}" destId="{572135BC-1E63-43E6-A301-D18CB4C092DA}" srcOrd="1" destOrd="0" presId="urn:microsoft.com/office/officeart/2018/2/layout/IconVerticalSolidList"/>
    <dgm:cxn modelId="{5E5CDE23-BE0C-4773-A325-F1CB5C7A06EF}" type="presParOf" srcId="{3A8EB93D-5B2E-472D-8FC9-7ED49B69E99A}" destId="{4EEE92D7-E186-42BE-9F04-73548FFAB08D}" srcOrd="2" destOrd="0" presId="urn:microsoft.com/office/officeart/2018/2/layout/IconVerticalSolidList"/>
    <dgm:cxn modelId="{AB21FFD5-9FAB-41A1-8AF3-F52433B9EA7C}" type="presParOf" srcId="{3A8EB93D-5B2E-472D-8FC9-7ED49B69E99A}" destId="{1F6431DC-3769-46AF-B326-27153BF7C490}" srcOrd="3" destOrd="0" presId="urn:microsoft.com/office/officeart/2018/2/layout/IconVerticalSolidList"/>
    <dgm:cxn modelId="{4EB1FAAF-9CCA-4654-909F-064DA1F4440B}" type="presParOf" srcId="{3A8EB93D-5B2E-472D-8FC9-7ED49B69E99A}" destId="{B5D67FA7-24B9-446B-8255-2E9BFB178D08}" srcOrd="4" destOrd="0" presId="urn:microsoft.com/office/officeart/2018/2/layout/IconVerticalSolidList"/>
    <dgm:cxn modelId="{EECB4777-D5D3-4C0C-A7AB-01F4146EAAC6}" type="presParOf" srcId="{C8E67200-2436-45C1-8E68-A65448AE1869}" destId="{643711B4-327D-4AF9-BE49-E1DB060F1EFF}" srcOrd="5" destOrd="0" presId="urn:microsoft.com/office/officeart/2018/2/layout/IconVerticalSolidList"/>
    <dgm:cxn modelId="{3FC57E46-5456-460F-BD63-6FF56B1A8240}" type="presParOf" srcId="{C8E67200-2436-45C1-8E68-A65448AE1869}" destId="{58B6C4B3-98E5-4E38-8E21-CF8F091A9733}" srcOrd="6" destOrd="0" presId="urn:microsoft.com/office/officeart/2018/2/layout/IconVerticalSolidList"/>
    <dgm:cxn modelId="{2E0A8BD1-8509-43AD-9AB4-A919A8B186E2}" type="presParOf" srcId="{58B6C4B3-98E5-4E38-8E21-CF8F091A9733}" destId="{7DA88159-F6CD-45A1-9D73-884F7B454306}" srcOrd="0" destOrd="0" presId="urn:microsoft.com/office/officeart/2018/2/layout/IconVerticalSolidList"/>
    <dgm:cxn modelId="{E7AD056F-DB0D-4BEC-8645-0042E8D4796E}" type="presParOf" srcId="{58B6C4B3-98E5-4E38-8E21-CF8F091A9733}" destId="{EF52F563-A506-49F8-A2B0-827330A1B226}" srcOrd="1" destOrd="0" presId="urn:microsoft.com/office/officeart/2018/2/layout/IconVerticalSolidList"/>
    <dgm:cxn modelId="{2CA0738C-1FB4-45FC-BC77-A9C55FC8B39B}" type="presParOf" srcId="{58B6C4B3-98E5-4E38-8E21-CF8F091A9733}" destId="{53E0E8E0-B135-4CFD-A5D9-9CD075689FDC}" srcOrd="2" destOrd="0" presId="urn:microsoft.com/office/officeart/2018/2/layout/IconVerticalSolidList"/>
    <dgm:cxn modelId="{1DF23533-DBDF-46E7-AC9A-B44975C2267A}" type="presParOf" srcId="{58B6C4B3-98E5-4E38-8E21-CF8F091A9733}" destId="{6E43543A-0D56-4A94-A96F-2F19C623F207}" srcOrd="3" destOrd="0" presId="urn:microsoft.com/office/officeart/2018/2/layout/IconVerticalSolidList"/>
    <dgm:cxn modelId="{3E2BE171-3662-4F0A-A065-AD9E3B30BECF}" type="presParOf" srcId="{58B6C4B3-98E5-4E38-8E21-CF8F091A9733}" destId="{1DB5CF3F-BEF8-4C04-9961-EB770ADA370A}"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CC623E-0E3E-416D-93DC-25303CD2AA9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6D05AD3B-61A8-416F-ACF9-E43215B347E8}">
      <dgm:prSet/>
      <dgm:spPr/>
      <dgm:t>
        <a:bodyPr/>
        <a:lstStyle/>
        <a:p>
          <a:r>
            <a:rPr lang="en-US"/>
            <a:t>An inability to learn that is not primarily the result of intellectual, sensory, or other health factors, </a:t>
          </a:r>
          <a:r>
            <a:rPr lang="en-US" b="1"/>
            <a:t>and/or</a:t>
          </a:r>
          <a:endParaRPr lang="en-US"/>
        </a:p>
      </dgm:t>
    </dgm:pt>
    <dgm:pt modelId="{C33105C6-FBC4-4315-9F89-0D5C7E069A02}" type="parTrans" cxnId="{C473EAFF-8751-4F76-AD20-F41A880F004C}">
      <dgm:prSet/>
      <dgm:spPr/>
      <dgm:t>
        <a:bodyPr/>
        <a:lstStyle/>
        <a:p>
          <a:endParaRPr lang="en-US"/>
        </a:p>
      </dgm:t>
    </dgm:pt>
    <dgm:pt modelId="{E6D6013C-E631-4704-942D-A920BB59FC10}" type="sibTrans" cxnId="{C473EAFF-8751-4F76-AD20-F41A880F004C}">
      <dgm:prSet/>
      <dgm:spPr/>
      <dgm:t>
        <a:bodyPr/>
        <a:lstStyle/>
        <a:p>
          <a:endParaRPr lang="en-US"/>
        </a:p>
      </dgm:t>
    </dgm:pt>
    <dgm:pt modelId="{A32E73E6-748B-4E7C-9171-AFFADBE579B4}">
      <dgm:prSet/>
      <dgm:spPr/>
      <dgm:t>
        <a:bodyPr/>
        <a:lstStyle/>
        <a:p>
          <a:r>
            <a:rPr lang="en-US"/>
            <a:t>An inability to build or maintain interpersonal relationships, which significantly interfere with the child’s social development, </a:t>
          </a:r>
          <a:r>
            <a:rPr lang="en-US" b="1"/>
            <a:t>and/or</a:t>
          </a:r>
          <a:endParaRPr lang="en-US"/>
        </a:p>
      </dgm:t>
    </dgm:pt>
    <dgm:pt modelId="{BA56D22D-D6CA-45A2-9BF8-57497D393DAD}" type="parTrans" cxnId="{18076EE3-76F0-465A-BFDD-81E0A6590CB8}">
      <dgm:prSet/>
      <dgm:spPr/>
      <dgm:t>
        <a:bodyPr/>
        <a:lstStyle/>
        <a:p>
          <a:endParaRPr lang="en-US"/>
        </a:p>
      </dgm:t>
    </dgm:pt>
    <dgm:pt modelId="{4FD7E8BE-C8D7-4ABB-BC49-F2E1CA099BAA}" type="sibTrans" cxnId="{18076EE3-76F0-465A-BFDD-81E0A6590CB8}">
      <dgm:prSet/>
      <dgm:spPr/>
      <dgm:t>
        <a:bodyPr/>
        <a:lstStyle/>
        <a:p>
          <a:endParaRPr lang="en-US"/>
        </a:p>
      </dgm:t>
    </dgm:pt>
    <dgm:pt modelId="{CAE4B8AD-1701-41FA-B19B-1508D997A8C7}">
      <dgm:prSet/>
      <dgm:spPr/>
      <dgm:t>
        <a:bodyPr/>
        <a:lstStyle/>
        <a:p>
          <a:r>
            <a:rPr lang="en-US"/>
            <a:t>Inappropriate behavior or feelings under normal circumstances, </a:t>
          </a:r>
          <a:r>
            <a:rPr lang="en-US" b="1"/>
            <a:t>and/or</a:t>
          </a:r>
          <a:endParaRPr lang="en-US"/>
        </a:p>
      </dgm:t>
    </dgm:pt>
    <dgm:pt modelId="{FBA8D4E7-6D17-476C-8392-7BD94CB617AD}" type="parTrans" cxnId="{A68F72F6-64FA-4576-A348-E5EF179A4227}">
      <dgm:prSet/>
      <dgm:spPr/>
      <dgm:t>
        <a:bodyPr/>
        <a:lstStyle/>
        <a:p>
          <a:endParaRPr lang="en-US"/>
        </a:p>
      </dgm:t>
    </dgm:pt>
    <dgm:pt modelId="{57AAF366-A71B-4591-8A66-481B15BBA4BA}" type="sibTrans" cxnId="{A68F72F6-64FA-4576-A348-E5EF179A4227}">
      <dgm:prSet/>
      <dgm:spPr/>
      <dgm:t>
        <a:bodyPr/>
        <a:lstStyle/>
        <a:p>
          <a:endParaRPr lang="en-US"/>
        </a:p>
      </dgm:t>
    </dgm:pt>
    <dgm:pt modelId="{550747BF-36CB-47FA-B3A5-53710C6D30D5}">
      <dgm:prSet/>
      <dgm:spPr/>
      <dgm:t>
        <a:bodyPr/>
        <a:lstStyle/>
        <a:p>
          <a:r>
            <a:rPr lang="en-US"/>
            <a:t>A general pervasive mood of unhappiness or depression, </a:t>
          </a:r>
          <a:r>
            <a:rPr lang="en-US" b="1"/>
            <a:t>and/or</a:t>
          </a:r>
          <a:endParaRPr lang="en-US"/>
        </a:p>
      </dgm:t>
    </dgm:pt>
    <dgm:pt modelId="{8BA13B17-C778-4939-9414-2E95AD68E8AD}" type="parTrans" cxnId="{F60C0041-673C-4CA4-B6B9-21AB9FE01B4B}">
      <dgm:prSet/>
      <dgm:spPr/>
      <dgm:t>
        <a:bodyPr/>
        <a:lstStyle/>
        <a:p>
          <a:endParaRPr lang="en-US"/>
        </a:p>
      </dgm:t>
    </dgm:pt>
    <dgm:pt modelId="{6A419B54-2C10-4426-BA8D-574A2758BA36}" type="sibTrans" cxnId="{F60C0041-673C-4CA4-B6B9-21AB9FE01B4B}">
      <dgm:prSet/>
      <dgm:spPr/>
      <dgm:t>
        <a:bodyPr/>
        <a:lstStyle/>
        <a:p>
          <a:endParaRPr lang="en-US"/>
        </a:p>
      </dgm:t>
    </dgm:pt>
    <dgm:pt modelId="{53BD2CE4-A9D2-44C6-B83B-4EDF6D8465CC}">
      <dgm:prSet/>
      <dgm:spPr/>
      <dgm:t>
        <a:bodyPr/>
        <a:lstStyle/>
        <a:p>
          <a:r>
            <a:rPr lang="en-US"/>
            <a:t>A tendency to develop physical symptoms or fears associated with personal or school problems.</a:t>
          </a:r>
        </a:p>
      </dgm:t>
    </dgm:pt>
    <dgm:pt modelId="{84B43193-231F-4C44-9155-0FCFC1AFDA83}" type="parTrans" cxnId="{C1CD53B1-3029-4E22-A97D-41C1B9E0535E}">
      <dgm:prSet/>
      <dgm:spPr/>
      <dgm:t>
        <a:bodyPr/>
        <a:lstStyle/>
        <a:p>
          <a:endParaRPr lang="en-US"/>
        </a:p>
      </dgm:t>
    </dgm:pt>
    <dgm:pt modelId="{D1C24417-9541-4733-A67D-C323918D57DB}" type="sibTrans" cxnId="{C1CD53B1-3029-4E22-A97D-41C1B9E0535E}">
      <dgm:prSet/>
      <dgm:spPr/>
      <dgm:t>
        <a:bodyPr/>
        <a:lstStyle/>
        <a:p>
          <a:endParaRPr lang="en-US"/>
        </a:p>
      </dgm:t>
    </dgm:pt>
    <dgm:pt modelId="{A3440F8C-F5B7-40F9-A5B0-4F35662E635E}" type="pres">
      <dgm:prSet presAssocID="{86CC623E-0E3E-416D-93DC-25303CD2AA9B}" presName="vert0" presStyleCnt="0">
        <dgm:presLayoutVars>
          <dgm:dir/>
          <dgm:animOne val="branch"/>
          <dgm:animLvl val="lvl"/>
        </dgm:presLayoutVars>
      </dgm:prSet>
      <dgm:spPr/>
    </dgm:pt>
    <dgm:pt modelId="{6CEDBCC8-9E42-4D9D-AA56-9CFEE5D01567}" type="pres">
      <dgm:prSet presAssocID="{6D05AD3B-61A8-416F-ACF9-E43215B347E8}" presName="thickLine" presStyleLbl="alignNode1" presStyleIdx="0" presStyleCnt="5"/>
      <dgm:spPr/>
    </dgm:pt>
    <dgm:pt modelId="{527A6D6E-2677-4B78-9852-5CE2046C38E9}" type="pres">
      <dgm:prSet presAssocID="{6D05AD3B-61A8-416F-ACF9-E43215B347E8}" presName="horz1" presStyleCnt="0"/>
      <dgm:spPr/>
    </dgm:pt>
    <dgm:pt modelId="{0637A4B0-41A5-4A47-8BD5-6C688DEA9B40}" type="pres">
      <dgm:prSet presAssocID="{6D05AD3B-61A8-416F-ACF9-E43215B347E8}" presName="tx1" presStyleLbl="revTx" presStyleIdx="0" presStyleCnt="5"/>
      <dgm:spPr/>
    </dgm:pt>
    <dgm:pt modelId="{41BC9B24-3E18-4243-9249-DC58A3844F7A}" type="pres">
      <dgm:prSet presAssocID="{6D05AD3B-61A8-416F-ACF9-E43215B347E8}" presName="vert1" presStyleCnt="0"/>
      <dgm:spPr/>
    </dgm:pt>
    <dgm:pt modelId="{E9C14A7E-BBA0-4F39-A0F8-9FF2F72A888F}" type="pres">
      <dgm:prSet presAssocID="{A32E73E6-748B-4E7C-9171-AFFADBE579B4}" presName="thickLine" presStyleLbl="alignNode1" presStyleIdx="1" presStyleCnt="5"/>
      <dgm:spPr/>
    </dgm:pt>
    <dgm:pt modelId="{7FC07F60-621E-437A-8F7C-0035F03D2117}" type="pres">
      <dgm:prSet presAssocID="{A32E73E6-748B-4E7C-9171-AFFADBE579B4}" presName="horz1" presStyleCnt="0"/>
      <dgm:spPr/>
    </dgm:pt>
    <dgm:pt modelId="{EBE8FB70-351A-44EA-8CD2-2C021DE49AEA}" type="pres">
      <dgm:prSet presAssocID="{A32E73E6-748B-4E7C-9171-AFFADBE579B4}" presName="tx1" presStyleLbl="revTx" presStyleIdx="1" presStyleCnt="5"/>
      <dgm:spPr/>
    </dgm:pt>
    <dgm:pt modelId="{42615F66-27D9-49E0-88FB-FBD3B44AFC81}" type="pres">
      <dgm:prSet presAssocID="{A32E73E6-748B-4E7C-9171-AFFADBE579B4}" presName="vert1" presStyleCnt="0"/>
      <dgm:spPr/>
    </dgm:pt>
    <dgm:pt modelId="{41218081-7763-4EC2-A98B-AB6AD911B4F6}" type="pres">
      <dgm:prSet presAssocID="{CAE4B8AD-1701-41FA-B19B-1508D997A8C7}" presName="thickLine" presStyleLbl="alignNode1" presStyleIdx="2" presStyleCnt="5"/>
      <dgm:spPr/>
    </dgm:pt>
    <dgm:pt modelId="{EEE2A3C9-C933-4FD1-97CB-1FFA7CF09D8C}" type="pres">
      <dgm:prSet presAssocID="{CAE4B8AD-1701-41FA-B19B-1508D997A8C7}" presName="horz1" presStyleCnt="0"/>
      <dgm:spPr/>
    </dgm:pt>
    <dgm:pt modelId="{A79DA27E-FD36-4005-8514-603A7726DA68}" type="pres">
      <dgm:prSet presAssocID="{CAE4B8AD-1701-41FA-B19B-1508D997A8C7}" presName="tx1" presStyleLbl="revTx" presStyleIdx="2" presStyleCnt="5"/>
      <dgm:spPr/>
    </dgm:pt>
    <dgm:pt modelId="{27A4EFCC-C5B2-4230-B746-10E45C054D88}" type="pres">
      <dgm:prSet presAssocID="{CAE4B8AD-1701-41FA-B19B-1508D997A8C7}" presName="vert1" presStyleCnt="0"/>
      <dgm:spPr/>
    </dgm:pt>
    <dgm:pt modelId="{CC4FE5E8-9B05-4100-AEE3-F2E93C8DB38D}" type="pres">
      <dgm:prSet presAssocID="{550747BF-36CB-47FA-B3A5-53710C6D30D5}" presName="thickLine" presStyleLbl="alignNode1" presStyleIdx="3" presStyleCnt="5"/>
      <dgm:spPr/>
    </dgm:pt>
    <dgm:pt modelId="{CFC6F94A-58CD-4EAC-B208-A1B41C886394}" type="pres">
      <dgm:prSet presAssocID="{550747BF-36CB-47FA-B3A5-53710C6D30D5}" presName="horz1" presStyleCnt="0"/>
      <dgm:spPr/>
    </dgm:pt>
    <dgm:pt modelId="{38719244-D048-4051-A3A9-01E84FB969E0}" type="pres">
      <dgm:prSet presAssocID="{550747BF-36CB-47FA-B3A5-53710C6D30D5}" presName="tx1" presStyleLbl="revTx" presStyleIdx="3" presStyleCnt="5"/>
      <dgm:spPr/>
    </dgm:pt>
    <dgm:pt modelId="{AB28290E-370B-4742-AA13-F637585898EE}" type="pres">
      <dgm:prSet presAssocID="{550747BF-36CB-47FA-B3A5-53710C6D30D5}" presName="vert1" presStyleCnt="0"/>
      <dgm:spPr/>
    </dgm:pt>
    <dgm:pt modelId="{80744A42-5D32-4834-ABD9-510D69D9CC8F}" type="pres">
      <dgm:prSet presAssocID="{53BD2CE4-A9D2-44C6-B83B-4EDF6D8465CC}" presName="thickLine" presStyleLbl="alignNode1" presStyleIdx="4" presStyleCnt="5"/>
      <dgm:spPr/>
    </dgm:pt>
    <dgm:pt modelId="{67FE2D55-9C52-4C58-B881-522AE036EDAE}" type="pres">
      <dgm:prSet presAssocID="{53BD2CE4-A9D2-44C6-B83B-4EDF6D8465CC}" presName="horz1" presStyleCnt="0"/>
      <dgm:spPr/>
    </dgm:pt>
    <dgm:pt modelId="{D9DBF219-57BC-4B79-85EF-AE05E3D8B3F1}" type="pres">
      <dgm:prSet presAssocID="{53BD2CE4-A9D2-44C6-B83B-4EDF6D8465CC}" presName="tx1" presStyleLbl="revTx" presStyleIdx="4" presStyleCnt="5"/>
      <dgm:spPr/>
    </dgm:pt>
    <dgm:pt modelId="{EED08494-EDCF-4A52-900E-2CEA0E3BADF3}" type="pres">
      <dgm:prSet presAssocID="{53BD2CE4-A9D2-44C6-B83B-4EDF6D8465CC}" presName="vert1" presStyleCnt="0"/>
      <dgm:spPr/>
    </dgm:pt>
  </dgm:ptLst>
  <dgm:cxnLst>
    <dgm:cxn modelId="{989E3E19-32B8-41C8-ADD7-8F9979EF988B}" type="presOf" srcId="{53BD2CE4-A9D2-44C6-B83B-4EDF6D8465CC}" destId="{D9DBF219-57BC-4B79-85EF-AE05E3D8B3F1}" srcOrd="0" destOrd="0" presId="urn:microsoft.com/office/officeart/2008/layout/LinedList"/>
    <dgm:cxn modelId="{F60C0041-673C-4CA4-B6B9-21AB9FE01B4B}" srcId="{86CC623E-0E3E-416D-93DC-25303CD2AA9B}" destId="{550747BF-36CB-47FA-B3A5-53710C6D30D5}" srcOrd="3" destOrd="0" parTransId="{8BA13B17-C778-4939-9414-2E95AD68E8AD}" sibTransId="{6A419B54-2C10-4426-BA8D-574A2758BA36}"/>
    <dgm:cxn modelId="{68428145-C9B9-4E4F-9CA6-489F7FAF6BFA}" type="presOf" srcId="{A32E73E6-748B-4E7C-9171-AFFADBE579B4}" destId="{EBE8FB70-351A-44EA-8CD2-2C021DE49AEA}" srcOrd="0" destOrd="0" presId="urn:microsoft.com/office/officeart/2008/layout/LinedList"/>
    <dgm:cxn modelId="{93B2BE6D-A66B-4DD2-9AC4-92D91A9DD1BC}" type="presOf" srcId="{6D05AD3B-61A8-416F-ACF9-E43215B347E8}" destId="{0637A4B0-41A5-4A47-8BD5-6C688DEA9B40}" srcOrd="0" destOrd="0" presId="urn:microsoft.com/office/officeart/2008/layout/LinedList"/>
    <dgm:cxn modelId="{D85BEC80-5677-4F3F-AC38-A00941A62705}" type="presOf" srcId="{86CC623E-0E3E-416D-93DC-25303CD2AA9B}" destId="{A3440F8C-F5B7-40F9-A5B0-4F35662E635E}" srcOrd="0" destOrd="0" presId="urn:microsoft.com/office/officeart/2008/layout/LinedList"/>
    <dgm:cxn modelId="{6177A4A9-A099-497B-B7FC-379ACE634772}" type="presOf" srcId="{550747BF-36CB-47FA-B3A5-53710C6D30D5}" destId="{38719244-D048-4051-A3A9-01E84FB969E0}" srcOrd="0" destOrd="0" presId="urn:microsoft.com/office/officeart/2008/layout/LinedList"/>
    <dgm:cxn modelId="{C1CD53B1-3029-4E22-A97D-41C1B9E0535E}" srcId="{86CC623E-0E3E-416D-93DC-25303CD2AA9B}" destId="{53BD2CE4-A9D2-44C6-B83B-4EDF6D8465CC}" srcOrd="4" destOrd="0" parTransId="{84B43193-231F-4C44-9155-0FCFC1AFDA83}" sibTransId="{D1C24417-9541-4733-A67D-C323918D57DB}"/>
    <dgm:cxn modelId="{6FEFEBCD-7D0C-4B5F-9EAE-D00D48157000}" type="presOf" srcId="{CAE4B8AD-1701-41FA-B19B-1508D997A8C7}" destId="{A79DA27E-FD36-4005-8514-603A7726DA68}" srcOrd="0" destOrd="0" presId="urn:microsoft.com/office/officeart/2008/layout/LinedList"/>
    <dgm:cxn modelId="{18076EE3-76F0-465A-BFDD-81E0A6590CB8}" srcId="{86CC623E-0E3E-416D-93DC-25303CD2AA9B}" destId="{A32E73E6-748B-4E7C-9171-AFFADBE579B4}" srcOrd="1" destOrd="0" parTransId="{BA56D22D-D6CA-45A2-9BF8-57497D393DAD}" sibTransId="{4FD7E8BE-C8D7-4ABB-BC49-F2E1CA099BAA}"/>
    <dgm:cxn modelId="{A68F72F6-64FA-4576-A348-E5EF179A4227}" srcId="{86CC623E-0E3E-416D-93DC-25303CD2AA9B}" destId="{CAE4B8AD-1701-41FA-B19B-1508D997A8C7}" srcOrd="2" destOrd="0" parTransId="{FBA8D4E7-6D17-476C-8392-7BD94CB617AD}" sibTransId="{57AAF366-A71B-4591-8A66-481B15BBA4BA}"/>
    <dgm:cxn modelId="{C473EAFF-8751-4F76-AD20-F41A880F004C}" srcId="{86CC623E-0E3E-416D-93DC-25303CD2AA9B}" destId="{6D05AD3B-61A8-416F-ACF9-E43215B347E8}" srcOrd="0" destOrd="0" parTransId="{C33105C6-FBC4-4315-9F89-0D5C7E069A02}" sibTransId="{E6D6013C-E631-4704-942D-A920BB59FC10}"/>
    <dgm:cxn modelId="{CF1C9F51-4798-4340-A7BC-163850B0DAF8}" type="presParOf" srcId="{A3440F8C-F5B7-40F9-A5B0-4F35662E635E}" destId="{6CEDBCC8-9E42-4D9D-AA56-9CFEE5D01567}" srcOrd="0" destOrd="0" presId="urn:microsoft.com/office/officeart/2008/layout/LinedList"/>
    <dgm:cxn modelId="{38BC8C63-4D3F-4DE7-948F-5D2E8E132FE0}" type="presParOf" srcId="{A3440F8C-F5B7-40F9-A5B0-4F35662E635E}" destId="{527A6D6E-2677-4B78-9852-5CE2046C38E9}" srcOrd="1" destOrd="0" presId="urn:microsoft.com/office/officeart/2008/layout/LinedList"/>
    <dgm:cxn modelId="{DB8C3884-01C0-4896-B37A-EE2D81CF19FA}" type="presParOf" srcId="{527A6D6E-2677-4B78-9852-5CE2046C38E9}" destId="{0637A4B0-41A5-4A47-8BD5-6C688DEA9B40}" srcOrd="0" destOrd="0" presId="urn:microsoft.com/office/officeart/2008/layout/LinedList"/>
    <dgm:cxn modelId="{3F1AEA11-669D-4AFC-AD11-86739286CB25}" type="presParOf" srcId="{527A6D6E-2677-4B78-9852-5CE2046C38E9}" destId="{41BC9B24-3E18-4243-9249-DC58A3844F7A}" srcOrd="1" destOrd="0" presId="urn:microsoft.com/office/officeart/2008/layout/LinedList"/>
    <dgm:cxn modelId="{F5DDAE92-1B3C-4079-9221-C3D74C96FE78}" type="presParOf" srcId="{A3440F8C-F5B7-40F9-A5B0-4F35662E635E}" destId="{E9C14A7E-BBA0-4F39-A0F8-9FF2F72A888F}" srcOrd="2" destOrd="0" presId="urn:microsoft.com/office/officeart/2008/layout/LinedList"/>
    <dgm:cxn modelId="{C1D5E732-A38A-44A1-AAE3-53CD8ACE089D}" type="presParOf" srcId="{A3440F8C-F5B7-40F9-A5B0-4F35662E635E}" destId="{7FC07F60-621E-437A-8F7C-0035F03D2117}" srcOrd="3" destOrd="0" presId="urn:microsoft.com/office/officeart/2008/layout/LinedList"/>
    <dgm:cxn modelId="{CEF045B9-82E8-4689-BA01-650DBC24E174}" type="presParOf" srcId="{7FC07F60-621E-437A-8F7C-0035F03D2117}" destId="{EBE8FB70-351A-44EA-8CD2-2C021DE49AEA}" srcOrd="0" destOrd="0" presId="urn:microsoft.com/office/officeart/2008/layout/LinedList"/>
    <dgm:cxn modelId="{E9E98B3B-EC6F-4452-A841-D27E19BF869C}" type="presParOf" srcId="{7FC07F60-621E-437A-8F7C-0035F03D2117}" destId="{42615F66-27D9-49E0-88FB-FBD3B44AFC81}" srcOrd="1" destOrd="0" presId="urn:microsoft.com/office/officeart/2008/layout/LinedList"/>
    <dgm:cxn modelId="{3C228087-DAC8-48DB-AC34-93A3959DAFAC}" type="presParOf" srcId="{A3440F8C-F5B7-40F9-A5B0-4F35662E635E}" destId="{41218081-7763-4EC2-A98B-AB6AD911B4F6}" srcOrd="4" destOrd="0" presId="urn:microsoft.com/office/officeart/2008/layout/LinedList"/>
    <dgm:cxn modelId="{FF88E9FB-A46B-49A6-A852-2B3E2D2429F9}" type="presParOf" srcId="{A3440F8C-F5B7-40F9-A5B0-4F35662E635E}" destId="{EEE2A3C9-C933-4FD1-97CB-1FFA7CF09D8C}" srcOrd="5" destOrd="0" presId="urn:microsoft.com/office/officeart/2008/layout/LinedList"/>
    <dgm:cxn modelId="{A71F4BBC-E539-404E-9101-7F0BEC5CC474}" type="presParOf" srcId="{EEE2A3C9-C933-4FD1-97CB-1FFA7CF09D8C}" destId="{A79DA27E-FD36-4005-8514-603A7726DA68}" srcOrd="0" destOrd="0" presId="urn:microsoft.com/office/officeart/2008/layout/LinedList"/>
    <dgm:cxn modelId="{BD0FACB8-7832-4405-9C8B-6E3705292BAB}" type="presParOf" srcId="{EEE2A3C9-C933-4FD1-97CB-1FFA7CF09D8C}" destId="{27A4EFCC-C5B2-4230-B746-10E45C054D88}" srcOrd="1" destOrd="0" presId="urn:microsoft.com/office/officeart/2008/layout/LinedList"/>
    <dgm:cxn modelId="{B10D673C-C9F7-4E65-9882-C5D771A6BBE5}" type="presParOf" srcId="{A3440F8C-F5B7-40F9-A5B0-4F35662E635E}" destId="{CC4FE5E8-9B05-4100-AEE3-F2E93C8DB38D}" srcOrd="6" destOrd="0" presId="urn:microsoft.com/office/officeart/2008/layout/LinedList"/>
    <dgm:cxn modelId="{CC5AC3D2-E54E-40B6-A612-231447FAED66}" type="presParOf" srcId="{A3440F8C-F5B7-40F9-A5B0-4F35662E635E}" destId="{CFC6F94A-58CD-4EAC-B208-A1B41C886394}" srcOrd="7" destOrd="0" presId="urn:microsoft.com/office/officeart/2008/layout/LinedList"/>
    <dgm:cxn modelId="{5C57974B-3F88-446F-97DB-870A291B3D03}" type="presParOf" srcId="{CFC6F94A-58CD-4EAC-B208-A1B41C886394}" destId="{38719244-D048-4051-A3A9-01E84FB969E0}" srcOrd="0" destOrd="0" presId="urn:microsoft.com/office/officeart/2008/layout/LinedList"/>
    <dgm:cxn modelId="{2B0ED274-A926-42AA-86BC-B31F941B3FC6}" type="presParOf" srcId="{CFC6F94A-58CD-4EAC-B208-A1B41C886394}" destId="{AB28290E-370B-4742-AA13-F637585898EE}" srcOrd="1" destOrd="0" presId="urn:microsoft.com/office/officeart/2008/layout/LinedList"/>
    <dgm:cxn modelId="{5211863F-185D-43BB-859C-C71DDF700AE3}" type="presParOf" srcId="{A3440F8C-F5B7-40F9-A5B0-4F35662E635E}" destId="{80744A42-5D32-4834-ABD9-510D69D9CC8F}" srcOrd="8" destOrd="0" presId="urn:microsoft.com/office/officeart/2008/layout/LinedList"/>
    <dgm:cxn modelId="{CAB34B67-25B8-4AA4-916B-41FF55D98032}" type="presParOf" srcId="{A3440F8C-F5B7-40F9-A5B0-4F35662E635E}" destId="{67FE2D55-9C52-4C58-B881-522AE036EDAE}" srcOrd="9" destOrd="0" presId="urn:microsoft.com/office/officeart/2008/layout/LinedList"/>
    <dgm:cxn modelId="{47806F78-37EA-4C62-B93D-DDA4B70676D0}" type="presParOf" srcId="{67FE2D55-9C52-4C58-B881-522AE036EDAE}" destId="{D9DBF219-57BC-4B79-85EF-AE05E3D8B3F1}" srcOrd="0" destOrd="0" presId="urn:microsoft.com/office/officeart/2008/layout/LinedList"/>
    <dgm:cxn modelId="{DF358A10-00C7-42D6-BEC1-198F2464B165}" type="presParOf" srcId="{67FE2D55-9C52-4C58-B881-522AE036EDAE}" destId="{EED08494-EDCF-4A52-900E-2CEA0E3BADF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F8F57E-E7A9-41AE-9494-1B9D963C039D}" type="doc">
      <dgm:prSet loTypeId="urn:microsoft.com/office/officeart/2005/8/layout/default" loCatId="list" qsTypeId="urn:microsoft.com/office/officeart/2005/8/quickstyle/simple5" qsCatId="simple" csTypeId="urn:microsoft.com/office/officeart/2005/8/colors/accent3_2" csCatId="accent3" phldr="1"/>
      <dgm:spPr/>
      <dgm:t>
        <a:bodyPr/>
        <a:lstStyle/>
        <a:p>
          <a:endParaRPr lang="en-US"/>
        </a:p>
      </dgm:t>
    </dgm:pt>
    <dgm:pt modelId="{E82D1B88-54AB-4DA2-886E-3FED2F78F1E3}">
      <dgm:prSet/>
      <dgm:spPr/>
      <dgm:t>
        <a:bodyPr/>
        <a:lstStyle/>
        <a:p>
          <a:r>
            <a:rPr lang="en-US"/>
            <a:t>Academic functioning: an inability to receive reasonable educational benefit from general education which is not the primary result of intellectual, sensory or other health factors, but due to the identified serious emotional disability, </a:t>
          </a:r>
          <a:endParaRPr lang="en-US" b="1"/>
        </a:p>
      </dgm:t>
    </dgm:pt>
    <dgm:pt modelId="{B18E54C2-0AA5-44A5-889E-346CF3E482B8}" type="parTrans" cxnId="{E72A0C99-130E-481D-A192-5EFEC33B264E}">
      <dgm:prSet/>
      <dgm:spPr/>
      <dgm:t>
        <a:bodyPr/>
        <a:lstStyle/>
        <a:p>
          <a:endParaRPr lang="en-US"/>
        </a:p>
      </dgm:t>
    </dgm:pt>
    <dgm:pt modelId="{9426D34D-114B-4EAF-A1E9-5D6DFC24B0A7}" type="sibTrans" cxnId="{E72A0C99-130E-481D-A192-5EFEC33B264E}">
      <dgm:prSet/>
      <dgm:spPr/>
      <dgm:t>
        <a:bodyPr/>
        <a:lstStyle/>
        <a:p>
          <a:endParaRPr lang="en-US"/>
        </a:p>
      </dgm:t>
    </dgm:pt>
    <dgm:pt modelId="{E389DE53-A81B-4860-9DD6-6C6723BD33A3}">
      <dgm:prSet/>
      <dgm:spPr/>
      <dgm:t>
        <a:bodyPr/>
        <a:lstStyle/>
        <a:p>
          <a:r>
            <a:rPr lang="en-US"/>
            <a:t>Social/emotional functioning: an inability to build or maintain interpersonal relationships, which significantly interferes with the child’s social development. Social development involves those adaptive behaviors and social skills which enable a child to meet environmental demands and assume responsibility for his or her welfare.</a:t>
          </a:r>
        </a:p>
      </dgm:t>
    </dgm:pt>
    <dgm:pt modelId="{FD06EDAA-A599-4BDA-A0BC-9BD283E5710D}" type="parTrans" cxnId="{3F636EE9-5179-4040-B039-BDCB0E11CF77}">
      <dgm:prSet/>
      <dgm:spPr/>
      <dgm:t>
        <a:bodyPr/>
        <a:lstStyle/>
        <a:p>
          <a:endParaRPr lang="en-US"/>
        </a:p>
      </dgm:t>
    </dgm:pt>
    <dgm:pt modelId="{0714C782-3662-48C9-805B-23FF9B07886D}" type="sibTrans" cxnId="{3F636EE9-5179-4040-B039-BDCB0E11CF77}">
      <dgm:prSet/>
      <dgm:spPr/>
      <dgm:t>
        <a:bodyPr/>
        <a:lstStyle/>
        <a:p>
          <a:endParaRPr lang="en-US"/>
        </a:p>
      </dgm:t>
    </dgm:pt>
    <dgm:pt modelId="{7AB7E300-D2C0-4830-B4B1-6778B19DC2E2}" type="pres">
      <dgm:prSet presAssocID="{E2F8F57E-E7A9-41AE-9494-1B9D963C039D}" presName="diagram" presStyleCnt="0">
        <dgm:presLayoutVars>
          <dgm:dir/>
          <dgm:resizeHandles val="exact"/>
        </dgm:presLayoutVars>
      </dgm:prSet>
      <dgm:spPr/>
    </dgm:pt>
    <dgm:pt modelId="{981A5220-06DD-4655-90D6-6A554072A125}" type="pres">
      <dgm:prSet presAssocID="{E82D1B88-54AB-4DA2-886E-3FED2F78F1E3}" presName="node" presStyleLbl="node1" presStyleIdx="0" presStyleCnt="2">
        <dgm:presLayoutVars>
          <dgm:bulletEnabled val="1"/>
        </dgm:presLayoutVars>
      </dgm:prSet>
      <dgm:spPr/>
    </dgm:pt>
    <dgm:pt modelId="{53E6E4B6-BCE1-49F6-B3A1-407650D0CFC6}" type="pres">
      <dgm:prSet presAssocID="{9426D34D-114B-4EAF-A1E9-5D6DFC24B0A7}" presName="sibTrans" presStyleCnt="0"/>
      <dgm:spPr/>
    </dgm:pt>
    <dgm:pt modelId="{16E12E1B-0374-401A-9970-0996362CBD88}" type="pres">
      <dgm:prSet presAssocID="{E389DE53-A81B-4860-9DD6-6C6723BD33A3}" presName="node" presStyleLbl="node1" presStyleIdx="1" presStyleCnt="2">
        <dgm:presLayoutVars>
          <dgm:bulletEnabled val="1"/>
        </dgm:presLayoutVars>
      </dgm:prSet>
      <dgm:spPr/>
    </dgm:pt>
  </dgm:ptLst>
  <dgm:cxnLst>
    <dgm:cxn modelId="{E309580C-5BCB-4FD1-B90F-E53E358A40CB}" type="presOf" srcId="{E389DE53-A81B-4860-9DD6-6C6723BD33A3}" destId="{16E12E1B-0374-401A-9970-0996362CBD88}" srcOrd="0" destOrd="0" presId="urn:microsoft.com/office/officeart/2005/8/layout/default"/>
    <dgm:cxn modelId="{228ED734-A751-4405-B114-B03F919A44E0}" type="presOf" srcId="{E82D1B88-54AB-4DA2-886E-3FED2F78F1E3}" destId="{981A5220-06DD-4655-90D6-6A554072A125}" srcOrd="0" destOrd="0" presId="urn:microsoft.com/office/officeart/2005/8/layout/default"/>
    <dgm:cxn modelId="{39A49F95-329D-4D83-88B3-6EABA0B45672}" type="presOf" srcId="{E2F8F57E-E7A9-41AE-9494-1B9D963C039D}" destId="{7AB7E300-D2C0-4830-B4B1-6778B19DC2E2}" srcOrd="0" destOrd="0" presId="urn:microsoft.com/office/officeart/2005/8/layout/default"/>
    <dgm:cxn modelId="{E72A0C99-130E-481D-A192-5EFEC33B264E}" srcId="{E2F8F57E-E7A9-41AE-9494-1B9D963C039D}" destId="{E82D1B88-54AB-4DA2-886E-3FED2F78F1E3}" srcOrd="0" destOrd="0" parTransId="{B18E54C2-0AA5-44A5-889E-346CF3E482B8}" sibTransId="{9426D34D-114B-4EAF-A1E9-5D6DFC24B0A7}"/>
    <dgm:cxn modelId="{3F636EE9-5179-4040-B039-BDCB0E11CF77}" srcId="{E2F8F57E-E7A9-41AE-9494-1B9D963C039D}" destId="{E389DE53-A81B-4860-9DD6-6C6723BD33A3}" srcOrd="1" destOrd="0" parTransId="{FD06EDAA-A599-4BDA-A0BC-9BD283E5710D}" sibTransId="{0714C782-3662-48C9-805B-23FF9B07886D}"/>
    <dgm:cxn modelId="{4A064164-C306-4084-8B3A-27CCB5387783}" type="presParOf" srcId="{7AB7E300-D2C0-4830-B4B1-6778B19DC2E2}" destId="{981A5220-06DD-4655-90D6-6A554072A125}" srcOrd="0" destOrd="0" presId="urn:microsoft.com/office/officeart/2005/8/layout/default"/>
    <dgm:cxn modelId="{E3B9FCBF-E1CD-4DAA-8B5E-7CF3903CBCC0}" type="presParOf" srcId="{7AB7E300-D2C0-4830-B4B1-6778B19DC2E2}" destId="{53E6E4B6-BCE1-49F6-B3A1-407650D0CFC6}" srcOrd="1" destOrd="0" presId="urn:microsoft.com/office/officeart/2005/8/layout/default"/>
    <dgm:cxn modelId="{CB67E6C3-29B7-415B-B4DA-F02208143262}" type="presParOf" srcId="{7AB7E300-D2C0-4830-B4B1-6778B19DC2E2}" destId="{16E12E1B-0374-401A-9970-0996362CBD88}"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79A3F8-D8A0-4490-82DB-DE9A4EE2F2AA}" type="doc">
      <dgm:prSet loTypeId="urn:microsoft.com/office/officeart/2018/5/layout/IconLeafLabelList" loCatId="icon" qsTypeId="urn:microsoft.com/office/officeart/2005/8/quickstyle/simple1" qsCatId="simple" csTypeId="urn:microsoft.com/office/officeart/2005/8/colors/accent1_2" csCatId="accent1" phldr="1"/>
      <dgm:spPr/>
      <dgm:t>
        <a:bodyPr/>
        <a:lstStyle/>
        <a:p>
          <a:endParaRPr lang="en-US"/>
        </a:p>
      </dgm:t>
    </dgm:pt>
    <dgm:pt modelId="{809F352A-86B1-4CBC-931A-CD616C4B2438}">
      <dgm:prSet/>
      <dgm:spPr/>
      <dgm:t>
        <a:bodyPr/>
        <a:lstStyle/>
        <a:p>
          <a:pPr>
            <a:defRPr cap="all"/>
          </a:pPr>
          <a:r>
            <a:rPr lang="en-US" b="1" dirty="0"/>
            <a:t>All four </a:t>
          </a:r>
          <a:r>
            <a:rPr lang="en-US" dirty="0"/>
            <a:t>of the following qualifiers shall be documented for either of the Previous criteria demonstrated:</a:t>
          </a:r>
        </a:p>
      </dgm:t>
    </dgm:pt>
    <dgm:pt modelId="{B283A1CF-6018-432E-AC42-DD53D9E9B534}" type="parTrans" cxnId="{A9F2989E-8082-40FA-946F-CCB24042A36C}">
      <dgm:prSet/>
      <dgm:spPr/>
      <dgm:t>
        <a:bodyPr/>
        <a:lstStyle/>
        <a:p>
          <a:endParaRPr lang="en-US"/>
        </a:p>
      </dgm:t>
    </dgm:pt>
    <dgm:pt modelId="{B73A2E0F-1BF1-4870-9585-DD8A40EE0459}" type="sibTrans" cxnId="{A9F2989E-8082-40FA-946F-CCB24042A36C}">
      <dgm:prSet/>
      <dgm:spPr/>
      <dgm:t>
        <a:bodyPr/>
        <a:lstStyle/>
        <a:p>
          <a:endParaRPr lang="en-US"/>
        </a:p>
      </dgm:t>
    </dgm:pt>
    <dgm:pt modelId="{3DF37C91-D4AB-47F7-9A54-C11EB161571B}">
      <dgm:prSet/>
      <dgm:spPr/>
      <dgm:t>
        <a:bodyPr/>
        <a:lstStyle/>
        <a:p>
          <a:endParaRPr lang="en-US"/>
        </a:p>
      </dgm:t>
    </dgm:pt>
    <dgm:pt modelId="{8EAFCC3E-6E61-422B-93B7-DD4520F4F26E}" type="parTrans" cxnId="{B2556532-B8AB-42FF-8CDC-8530633491A9}">
      <dgm:prSet/>
      <dgm:spPr/>
      <dgm:t>
        <a:bodyPr/>
        <a:lstStyle/>
        <a:p>
          <a:endParaRPr lang="en-US"/>
        </a:p>
      </dgm:t>
    </dgm:pt>
    <dgm:pt modelId="{8103AF2C-1A75-4E19-B8B9-F982665D4124}" type="sibTrans" cxnId="{B2556532-B8AB-42FF-8CDC-8530633491A9}">
      <dgm:prSet/>
      <dgm:spPr/>
      <dgm:t>
        <a:bodyPr/>
        <a:lstStyle/>
        <a:p>
          <a:endParaRPr lang="en-US"/>
        </a:p>
      </dgm:t>
    </dgm:pt>
    <dgm:pt modelId="{D2455A6B-E492-438D-8592-960B49572576}" type="pres">
      <dgm:prSet presAssocID="{5F79A3F8-D8A0-4490-82DB-DE9A4EE2F2AA}" presName="root" presStyleCnt="0">
        <dgm:presLayoutVars>
          <dgm:dir/>
          <dgm:resizeHandles val="exact"/>
        </dgm:presLayoutVars>
      </dgm:prSet>
      <dgm:spPr/>
    </dgm:pt>
    <dgm:pt modelId="{0AA27622-78C7-45AC-A681-656005F87CD8}" type="pres">
      <dgm:prSet presAssocID="{809F352A-86B1-4CBC-931A-CD616C4B2438}" presName="compNode" presStyleCnt="0"/>
      <dgm:spPr/>
    </dgm:pt>
    <dgm:pt modelId="{6C1191EA-3AF6-4C62-B71F-F6767BE7A49C}" type="pres">
      <dgm:prSet presAssocID="{809F352A-86B1-4CBC-931A-CD616C4B2438}" presName="iconBgRect" presStyleLbl="bgShp" presStyleIdx="0" presStyleCnt="1"/>
      <dgm:spPr>
        <a:prstGeom prst="round2DiagRect">
          <a:avLst>
            <a:gd name="adj1" fmla="val 29727"/>
            <a:gd name="adj2" fmla="val 0"/>
          </a:avLst>
        </a:prstGeom>
      </dgm:spPr>
    </dgm:pt>
    <dgm:pt modelId="{76429446-9E0F-4D75-88D7-C867DB0B74CA}" type="pres">
      <dgm:prSet presAssocID="{809F352A-86B1-4CBC-931A-CD616C4B2438}"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E9B86DAA-5154-42AD-9FE4-EF83D36140B2}" type="pres">
      <dgm:prSet presAssocID="{809F352A-86B1-4CBC-931A-CD616C4B2438}" presName="spaceRect" presStyleCnt="0"/>
      <dgm:spPr/>
    </dgm:pt>
    <dgm:pt modelId="{F828F96C-635D-4E74-8CC1-5F2F395AA7A0}" type="pres">
      <dgm:prSet presAssocID="{809F352A-86B1-4CBC-931A-CD616C4B2438}" presName="textRect" presStyleLbl="revTx" presStyleIdx="0" presStyleCnt="1">
        <dgm:presLayoutVars>
          <dgm:chMax val="1"/>
          <dgm:chPref val="1"/>
        </dgm:presLayoutVars>
      </dgm:prSet>
      <dgm:spPr/>
    </dgm:pt>
  </dgm:ptLst>
  <dgm:cxnLst>
    <dgm:cxn modelId="{B2556532-B8AB-42FF-8CDC-8530633491A9}" srcId="{809F352A-86B1-4CBC-931A-CD616C4B2438}" destId="{3DF37C91-D4AB-47F7-9A54-C11EB161571B}" srcOrd="0" destOrd="0" parTransId="{8EAFCC3E-6E61-422B-93B7-DD4520F4F26E}" sibTransId="{8103AF2C-1A75-4E19-B8B9-F982665D4124}"/>
    <dgm:cxn modelId="{786F6142-ED6C-4426-B364-5845311A8D5A}" type="presOf" srcId="{5F79A3F8-D8A0-4490-82DB-DE9A4EE2F2AA}" destId="{D2455A6B-E492-438D-8592-960B49572576}" srcOrd="0" destOrd="0" presId="urn:microsoft.com/office/officeart/2018/5/layout/IconLeafLabelList"/>
    <dgm:cxn modelId="{1F9A8046-4554-4BDE-BE6E-7A5195BE460E}" type="presOf" srcId="{809F352A-86B1-4CBC-931A-CD616C4B2438}" destId="{F828F96C-635D-4E74-8CC1-5F2F395AA7A0}" srcOrd="0" destOrd="0" presId="urn:microsoft.com/office/officeart/2018/5/layout/IconLeafLabelList"/>
    <dgm:cxn modelId="{A9F2989E-8082-40FA-946F-CCB24042A36C}" srcId="{5F79A3F8-D8A0-4490-82DB-DE9A4EE2F2AA}" destId="{809F352A-86B1-4CBC-931A-CD616C4B2438}" srcOrd="0" destOrd="0" parTransId="{B283A1CF-6018-432E-AC42-DD53D9E9B534}" sibTransId="{B73A2E0F-1BF1-4870-9585-DD8A40EE0459}"/>
    <dgm:cxn modelId="{101486F1-5AA0-4040-96E9-7F0446880EF1}" type="presParOf" srcId="{D2455A6B-E492-438D-8592-960B49572576}" destId="{0AA27622-78C7-45AC-A681-656005F87CD8}" srcOrd="0" destOrd="0" presId="urn:microsoft.com/office/officeart/2018/5/layout/IconLeafLabelList"/>
    <dgm:cxn modelId="{0E3D6368-BAD8-4F44-BBA9-F901DD08EA44}" type="presParOf" srcId="{0AA27622-78C7-45AC-A681-656005F87CD8}" destId="{6C1191EA-3AF6-4C62-B71F-F6767BE7A49C}" srcOrd="0" destOrd="0" presId="urn:microsoft.com/office/officeart/2018/5/layout/IconLeafLabelList"/>
    <dgm:cxn modelId="{5ACC4AD2-B903-46AA-9D37-2ED968DA30D3}" type="presParOf" srcId="{0AA27622-78C7-45AC-A681-656005F87CD8}" destId="{76429446-9E0F-4D75-88D7-C867DB0B74CA}" srcOrd="1" destOrd="0" presId="urn:microsoft.com/office/officeart/2018/5/layout/IconLeafLabelList"/>
    <dgm:cxn modelId="{2E46BB45-6E09-404E-9363-573E66C6C940}" type="presParOf" srcId="{0AA27622-78C7-45AC-A681-656005F87CD8}" destId="{E9B86DAA-5154-42AD-9FE4-EF83D36140B2}" srcOrd="2" destOrd="0" presId="urn:microsoft.com/office/officeart/2018/5/layout/IconLeafLabelList"/>
    <dgm:cxn modelId="{99783D61-51E3-45D0-9D34-6939DFBE5DD8}" type="presParOf" srcId="{0AA27622-78C7-45AC-A681-656005F87CD8}" destId="{F828F96C-635D-4E74-8CC1-5F2F395AA7A0}"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9C7CE7-BD54-4B30-979C-9DEAAB27551B}" type="doc">
      <dgm:prSet loTypeId="urn:microsoft.com/office/officeart/2005/8/layout/process4" loCatId="process" qsTypeId="urn:microsoft.com/office/officeart/2005/8/quickstyle/simple2" qsCatId="simple" csTypeId="urn:microsoft.com/office/officeart/2005/8/colors/accent2_2" csCatId="accent2" phldr="1"/>
      <dgm:spPr/>
      <dgm:t>
        <a:bodyPr/>
        <a:lstStyle/>
        <a:p>
          <a:endParaRPr lang="en-US"/>
        </a:p>
      </dgm:t>
    </dgm:pt>
    <dgm:pt modelId="{AD4436B4-0179-4351-B767-23479EA79D2F}">
      <dgm:prSet/>
      <dgm:spPr/>
      <dgm:t>
        <a:bodyPr/>
        <a:lstStyle/>
        <a:p>
          <a:r>
            <a:rPr lang="en-US"/>
            <a:t>If administered to all students in a class, permission is not needed.</a:t>
          </a:r>
        </a:p>
      </dgm:t>
    </dgm:pt>
    <dgm:pt modelId="{780313D1-4E27-41D1-A0A8-2EC4CEB0C17A}" type="parTrans" cxnId="{FB2A33DE-A120-4C7E-BACA-7849FADB673D}">
      <dgm:prSet/>
      <dgm:spPr/>
      <dgm:t>
        <a:bodyPr/>
        <a:lstStyle/>
        <a:p>
          <a:endParaRPr lang="en-US"/>
        </a:p>
      </dgm:t>
    </dgm:pt>
    <dgm:pt modelId="{9B38A459-247F-47F2-AAD8-8AD8A25F65B1}" type="sibTrans" cxnId="{FB2A33DE-A120-4C7E-BACA-7849FADB673D}">
      <dgm:prSet/>
      <dgm:spPr/>
      <dgm:t>
        <a:bodyPr/>
        <a:lstStyle/>
        <a:p>
          <a:endParaRPr lang="en-US"/>
        </a:p>
      </dgm:t>
    </dgm:pt>
    <dgm:pt modelId="{43D66C00-C586-4916-BABF-84772AE862F0}">
      <dgm:prSet/>
      <dgm:spPr/>
      <dgm:t>
        <a:bodyPr/>
        <a:lstStyle/>
        <a:p>
          <a:r>
            <a:rPr lang="en-US" dirty="0"/>
            <a:t>Behavioral and Emotional Screening System (ABASC-3 BESS)</a:t>
          </a:r>
        </a:p>
      </dgm:t>
    </dgm:pt>
    <dgm:pt modelId="{DACE5B9F-D3B4-474B-941B-9B2FCD781462}" type="parTrans" cxnId="{1BEDD0AE-8979-4465-8B9D-C9C9ED81BAF2}">
      <dgm:prSet/>
      <dgm:spPr/>
      <dgm:t>
        <a:bodyPr/>
        <a:lstStyle/>
        <a:p>
          <a:endParaRPr lang="en-US"/>
        </a:p>
      </dgm:t>
    </dgm:pt>
    <dgm:pt modelId="{CB05E34A-49B1-4182-9F51-14DC8DF23C57}" type="sibTrans" cxnId="{1BEDD0AE-8979-4465-8B9D-C9C9ED81BAF2}">
      <dgm:prSet/>
      <dgm:spPr/>
      <dgm:t>
        <a:bodyPr/>
        <a:lstStyle/>
        <a:p>
          <a:endParaRPr lang="en-US"/>
        </a:p>
      </dgm:t>
    </dgm:pt>
    <dgm:pt modelId="{B5D1CA9F-BF3C-40B9-99A5-973D1D0918EB}">
      <dgm:prSet/>
      <dgm:spPr/>
      <dgm:t>
        <a:bodyPr/>
        <a:lstStyle/>
        <a:p>
          <a:r>
            <a:rPr lang="en-US"/>
            <a:t>Systematic Screening for Behavior Disorders(SSBD)</a:t>
          </a:r>
        </a:p>
      </dgm:t>
    </dgm:pt>
    <dgm:pt modelId="{AF6ACEAA-1157-463C-BD29-26390A3273AA}" type="parTrans" cxnId="{A7CA8307-45D8-465A-927B-BE8DE41EFFFB}">
      <dgm:prSet/>
      <dgm:spPr/>
      <dgm:t>
        <a:bodyPr/>
        <a:lstStyle/>
        <a:p>
          <a:endParaRPr lang="en-US"/>
        </a:p>
      </dgm:t>
    </dgm:pt>
    <dgm:pt modelId="{9DB1CF1A-FDB0-4671-8066-237966A1F577}" type="sibTrans" cxnId="{A7CA8307-45D8-465A-927B-BE8DE41EFFFB}">
      <dgm:prSet/>
      <dgm:spPr/>
      <dgm:t>
        <a:bodyPr/>
        <a:lstStyle/>
        <a:p>
          <a:endParaRPr lang="en-US"/>
        </a:p>
      </dgm:t>
    </dgm:pt>
    <dgm:pt modelId="{8CAA1D96-2EEF-4441-80EE-31E713FEA0EE}">
      <dgm:prSet/>
      <dgm:spPr/>
      <dgm:t>
        <a:bodyPr/>
        <a:lstStyle/>
        <a:p>
          <a:r>
            <a:rPr lang="en-US"/>
            <a:t>Social Skills Improvement System (SSiS)</a:t>
          </a:r>
        </a:p>
      </dgm:t>
    </dgm:pt>
    <dgm:pt modelId="{6EA4D3B7-34C7-4713-B128-CB5D2A8D0C4A}" type="parTrans" cxnId="{A1EC3DCD-A28B-4B33-BB3C-C4F4EB1D5AD2}">
      <dgm:prSet/>
      <dgm:spPr/>
      <dgm:t>
        <a:bodyPr/>
        <a:lstStyle/>
        <a:p>
          <a:endParaRPr lang="en-US"/>
        </a:p>
      </dgm:t>
    </dgm:pt>
    <dgm:pt modelId="{5478E217-C7D9-4ADA-901D-3A3C74C7F0FF}" type="sibTrans" cxnId="{A1EC3DCD-A28B-4B33-BB3C-C4F4EB1D5AD2}">
      <dgm:prSet/>
      <dgm:spPr/>
      <dgm:t>
        <a:bodyPr/>
        <a:lstStyle/>
        <a:p>
          <a:endParaRPr lang="en-US"/>
        </a:p>
      </dgm:t>
    </dgm:pt>
    <dgm:pt modelId="{1CBACFD3-25C2-49D5-94A6-1B416908642A}">
      <dgm:prSet/>
      <dgm:spPr/>
      <dgm:t>
        <a:bodyPr/>
        <a:lstStyle/>
        <a:p>
          <a:r>
            <a:rPr lang="en-US" dirty="0"/>
            <a:t>Behavioral and Emotional Rating Scale – 2</a:t>
          </a:r>
        </a:p>
      </dgm:t>
    </dgm:pt>
    <dgm:pt modelId="{A5846F6E-C8E7-4D1D-B12E-1544EB534B59}" type="parTrans" cxnId="{A3D9D642-F7C4-4752-9FC7-61EF0EFC5363}">
      <dgm:prSet/>
      <dgm:spPr/>
      <dgm:t>
        <a:bodyPr/>
        <a:lstStyle/>
        <a:p>
          <a:endParaRPr lang="en-US"/>
        </a:p>
      </dgm:t>
    </dgm:pt>
    <dgm:pt modelId="{1BB82304-64D6-4A9F-A38E-3CE997922EB5}" type="sibTrans" cxnId="{A3D9D642-F7C4-4752-9FC7-61EF0EFC5363}">
      <dgm:prSet/>
      <dgm:spPr/>
      <dgm:t>
        <a:bodyPr/>
        <a:lstStyle/>
        <a:p>
          <a:endParaRPr lang="en-US"/>
        </a:p>
      </dgm:t>
    </dgm:pt>
    <dgm:pt modelId="{32D19944-CE7F-47BC-9B87-A1152220CFDC}">
      <dgm:prSet/>
      <dgm:spPr/>
      <dgm:t>
        <a:bodyPr/>
        <a:lstStyle/>
        <a:p>
          <a:r>
            <a:rPr lang="en-US"/>
            <a:t>Behavior Intervention Monitoring Assessment System (BIMAS)</a:t>
          </a:r>
        </a:p>
      </dgm:t>
    </dgm:pt>
    <dgm:pt modelId="{0682F673-0847-4BE2-AC99-A3D73E7DB7AB}" type="parTrans" cxnId="{73619A6B-5300-43AA-BC23-BBED71AA6568}">
      <dgm:prSet/>
      <dgm:spPr/>
      <dgm:t>
        <a:bodyPr/>
        <a:lstStyle/>
        <a:p>
          <a:endParaRPr lang="en-US"/>
        </a:p>
      </dgm:t>
    </dgm:pt>
    <dgm:pt modelId="{7FFBA483-4901-43F3-BA4A-4CFCEF879A36}" type="sibTrans" cxnId="{73619A6B-5300-43AA-BC23-BBED71AA6568}">
      <dgm:prSet/>
      <dgm:spPr/>
      <dgm:t>
        <a:bodyPr/>
        <a:lstStyle/>
        <a:p>
          <a:endParaRPr lang="en-US"/>
        </a:p>
      </dgm:t>
    </dgm:pt>
    <dgm:pt modelId="{29BDA741-CE2E-45D2-A4A0-C32F34D94DDF}">
      <dgm:prSet/>
      <dgm:spPr/>
      <dgm:t>
        <a:bodyPr/>
        <a:lstStyle/>
        <a:p>
          <a:r>
            <a:rPr lang="en-US"/>
            <a:t>Strengths and Difficulties Questionnaire (SDQ)</a:t>
          </a:r>
        </a:p>
      </dgm:t>
    </dgm:pt>
    <dgm:pt modelId="{FC947422-AEC0-4DE9-BBD4-43999E0FA4FE}" type="parTrans" cxnId="{ABA45708-578A-4A0B-9A3E-6BDACB8D99F1}">
      <dgm:prSet/>
      <dgm:spPr/>
      <dgm:t>
        <a:bodyPr/>
        <a:lstStyle/>
        <a:p>
          <a:endParaRPr lang="en-US"/>
        </a:p>
      </dgm:t>
    </dgm:pt>
    <dgm:pt modelId="{F6CE6133-B84D-444E-BC0D-BD83310A0C69}" type="sibTrans" cxnId="{ABA45708-578A-4A0B-9A3E-6BDACB8D99F1}">
      <dgm:prSet/>
      <dgm:spPr/>
      <dgm:t>
        <a:bodyPr/>
        <a:lstStyle/>
        <a:p>
          <a:endParaRPr lang="en-US"/>
        </a:p>
      </dgm:t>
    </dgm:pt>
    <dgm:pt modelId="{D8578FDB-ADFB-425B-AB3A-ADA7D4412E68}" type="pres">
      <dgm:prSet presAssocID="{1B9C7CE7-BD54-4B30-979C-9DEAAB27551B}" presName="Name0" presStyleCnt="0">
        <dgm:presLayoutVars>
          <dgm:dir/>
          <dgm:animLvl val="lvl"/>
          <dgm:resizeHandles val="exact"/>
        </dgm:presLayoutVars>
      </dgm:prSet>
      <dgm:spPr/>
    </dgm:pt>
    <dgm:pt modelId="{1950563F-9810-4383-B4B1-C297D05A92DE}" type="pres">
      <dgm:prSet presAssocID="{AD4436B4-0179-4351-B767-23479EA79D2F}" presName="boxAndChildren" presStyleCnt="0"/>
      <dgm:spPr/>
    </dgm:pt>
    <dgm:pt modelId="{8E8169DC-0058-469A-B572-0EA87FCFEA73}" type="pres">
      <dgm:prSet presAssocID="{AD4436B4-0179-4351-B767-23479EA79D2F}" presName="parentTextBox" presStyleLbl="node1" presStyleIdx="0" presStyleCnt="1"/>
      <dgm:spPr/>
    </dgm:pt>
    <dgm:pt modelId="{85E13689-9ED1-4428-A308-3C96749BF51F}" type="pres">
      <dgm:prSet presAssocID="{AD4436B4-0179-4351-B767-23479EA79D2F}" presName="entireBox" presStyleLbl="node1" presStyleIdx="0" presStyleCnt="1"/>
      <dgm:spPr/>
    </dgm:pt>
    <dgm:pt modelId="{F32D08ED-768A-49B5-86A7-49AE0B47CDEC}" type="pres">
      <dgm:prSet presAssocID="{AD4436B4-0179-4351-B767-23479EA79D2F}" presName="descendantBox" presStyleCnt="0"/>
      <dgm:spPr/>
    </dgm:pt>
    <dgm:pt modelId="{DA7DE936-05AE-4C32-A1E3-FEAE07D78BBC}" type="pres">
      <dgm:prSet presAssocID="{43D66C00-C586-4916-BABF-84772AE862F0}" presName="childTextBox" presStyleLbl="fgAccFollowNode1" presStyleIdx="0" presStyleCnt="6">
        <dgm:presLayoutVars>
          <dgm:bulletEnabled val="1"/>
        </dgm:presLayoutVars>
      </dgm:prSet>
      <dgm:spPr/>
    </dgm:pt>
    <dgm:pt modelId="{2C096B30-213C-46A7-81C7-227E5E66DD67}" type="pres">
      <dgm:prSet presAssocID="{B5D1CA9F-BF3C-40B9-99A5-973D1D0918EB}" presName="childTextBox" presStyleLbl="fgAccFollowNode1" presStyleIdx="1" presStyleCnt="6">
        <dgm:presLayoutVars>
          <dgm:bulletEnabled val="1"/>
        </dgm:presLayoutVars>
      </dgm:prSet>
      <dgm:spPr/>
    </dgm:pt>
    <dgm:pt modelId="{85D897A4-42DC-4B83-9A77-928B42D75375}" type="pres">
      <dgm:prSet presAssocID="{8CAA1D96-2EEF-4441-80EE-31E713FEA0EE}" presName="childTextBox" presStyleLbl="fgAccFollowNode1" presStyleIdx="2" presStyleCnt="6">
        <dgm:presLayoutVars>
          <dgm:bulletEnabled val="1"/>
        </dgm:presLayoutVars>
      </dgm:prSet>
      <dgm:spPr/>
    </dgm:pt>
    <dgm:pt modelId="{26838827-2383-4FAA-AFF0-C073562AE4FC}" type="pres">
      <dgm:prSet presAssocID="{1CBACFD3-25C2-49D5-94A6-1B416908642A}" presName="childTextBox" presStyleLbl="fgAccFollowNode1" presStyleIdx="3" presStyleCnt="6">
        <dgm:presLayoutVars>
          <dgm:bulletEnabled val="1"/>
        </dgm:presLayoutVars>
      </dgm:prSet>
      <dgm:spPr/>
    </dgm:pt>
    <dgm:pt modelId="{CA0DC2A7-01B9-4141-8F6F-F77379F1979B}" type="pres">
      <dgm:prSet presAssocID="{32D19944-CE7F-47BC-9B87-A1152220CFDC}" presName="childTextBox" presStyleLbl="fgAccFollowNode1" presStyleIdx="4" presStyleCnt="6">
        <dgm:presLayoutVars>
          <dgm:bulletEnabled val="1"/>
        </dgm:presLayoutVars>
      </dgm:prSet>
      <dgm:spPr/>
    </dgm:pt>
    <dgm:pt modelId="{626B3A63-FBD5-4FE3-B744-D977D33A93BB}" type="pres">
      <dgm:prSet presAssocID="{29BDA741-CE2E-45D2-A4A0-C32F34D94DDF}" presName="childTextBox" presStyleLbl="fgAccFollowNode1" presStyleIdx="5" presStyleCnt="6">
        <dgm:presLayoutVars>
          <dgm:bulletEnabled val="1"/>
        </dgm:presLayoutVars>
      </dgm:prSet>
      <dgm:spPr/>
    </dgm:pt>
  </dgm:ptLst>
  <dgm:cxnLst>
    <dgm:cxn modelId="{95022100-6A81-457D-A238-85B7350D1EB7}" type="presOf" srcId="{1CBACFD3-25C2-49D5-94A6-1B416908642A}" destId="{26838827-2383-4FAA-AFF0-C073562AE4FC}" srcOrd="0" destOrd="0" presId="urn:microsoft.com/office/officeart/2005/8/layout/process4"/>
    <dgm:cxn modelId="{A7CA8307-45D8-465A-927B-BE8DE41EFFFB}" srcId="{AD4436B4-0179-4351-B767-23479EA79D2F}" destId="{B5D1CA9F-BF3C-40B9-99A5-973D1D0918EB}" srcOrd="1" destOrd="0" parTransId="{AF6ACEAA-1157-463C-BD29-26390A3273AA}" sibTransId="{9DB1CF1A-FDB0-4671-8066-237966A1F577}"/>
    <dgm:cxn modelId="{ABA45708-578A-4A0B-9A3E-6BDACB8D99F1}" srcId="{AD4436B4-0179-4351-B767-23479EA79D2F}" destId="{29BDA741-CE2E-45D2-A4A0-C32F34D94DDF}" srcOrd="5" destOrd="0" parTransId="{FC947422-AEC0-4DE9-BBD4-43999E0FA4FE}" sibTransId="{F6CE6133-B84D-444E-BC0D-BD83310A0C69}"/>
    <dgm:cxn modelId="{05676041-9097-467C-B248-1AF725E33FF1}" type="presOf" srcId="{1B9C7CE7-BD54-4B30-979C-9DEAAB27551B}" destId="{D8578FDB-ADFB-425B-AB3A-ADA7D4412E68}" srcOrd="0" destOrd="0" presId="urn:microsoft.com/office/officeart/2005/8/layout/process4"/>
    <dgm:cxn modelId="{8DD16E62-1D5F-4816-A6D9-574AB5E22CCF}" type="presOf" srcId="{8CAA1D96-2EEF-4441-80EE-31E713FEA0EE}" destId="{85D897A4-42DC-4B83-9A77-928B42D75375}" srcOrd="0" destOrd="0" presId="urn:microsoft.com/office/officeart/2005/8/layout/process4"/>
    <dgm:cxn modelId="{1C149F62-3C43-4578-A277-F6B8D6FCA881}" type="presOf" srcId="{AD4436B4-0179-4351-B767-23479EA79D2F}" destId="{85E13689-9ED1-4428-A308-3C96749BF51F}" srcOrd="1" destOrd="0" presId="urn:microsoft.com/office/officeart/2005/8/layout/process4"/>
    <dgm:cxn modelId="{A3D9D642-F7C4-4752-9FC7-61EF0EFC5363}" srcId="{AD4436B4-0179-4351-B767-23479EA79D2F}" destId="{1CBACFD3-25C2-49D5-94A6-1B416908642A}" srcOrd="3" destOrd="0" parTransId="{A5846F6E-C8E7-4D1D-B12E-1544EB534B59}" sibTransId="{1BB82304-64D6-4A9F-A38E-3CE997922EB5}"/>
    <dgm:cxn modelId="{73619A6B-5300-43AA-BC23-BBED71AA6568}" srcId="{AD4436B4-0179-4351-B767-23479EA79D2F}" destId="{32D19944-CE7F-47BC-9B87-A1152220CFDC}" srcOrd="4" destOrd="0" parTransId="{0682F673-0847-4BE2-AC99-A3D73E7DB7AB}" sibTransId="{7FFBA483-4901-43F3-BA4A-4CFCEF879A36}"/>
    <dgm:cxn modelId="{6083906F-CF2E-4B58-B446-1ACDDC6A7166}" type="presOf" srcId="{AD4436B4-0179-4351-B767-23479EA79D2F}" destId="{8E8169DC-0058-469A-B572-0EA87FCFEA73}" srcOrd="0" destOrd="0" presId="urn:microsoft.com/office/officeart/2005/8/layout/process4"/>
    <dgm:cxn modelId="{28048573-C264-4DAD-8897-4382E8901334}" type="presOf" srcId="{43D66C00-C586-4916-BABF-84772AE862F0}" destId="{DA7DE936-05AE-4C32-A1E3-FEAE07D78BBC}" srcOrd="0" destOrd="0" presId="urn:microsoft.com/office/officeart/2005/8/layout/process4"/>
    <dgm:cxn modelId="{8A411F7B-1162-4425-BB20-6C4D0472D778}" type="presOf" srcId="{29BDA741-CE2E-45D2-A4A0-C32F34D94DDF}" destId="{626B3A63-FBD5-4FE3-B744-D977D33A93BB}" srcOrd="0" destOrd="0" presId="urn:microsoft.com/office/officeart/2005/8/layout/process4"/>
    <dgm:cxn modelId="{1BEDD0AE-8979-4465-8B9D-C9C9ED81BAF2}" srcId="{AD4436B4-0179-4351-B767-23479EA79D2F}" destId="{43D66C00-C586-4916-BABF-84772AE862F0}" srcOrd="0" destOrd="0" parTransId="{DACE5B9F-D3B4-474B-941B-9B2FCD781462}" sibTransId="{CB05E34A-49B1-4182-9F51-14DC8DF23C57}"/>
    <dgm:cxn modelId="{3DC460C0-4336-47A5-B5D7-8C3D94079D5A}" type="presOf" srcId="{B5D1CA9F-BF3C-40B9-99A5-973D1D0918EB}" destId="{2C096B30-213C-46A7-81C7-227E5E66DD67}" srcOrd="0" destOrd="0" presId="urn:microsoft.com/office/officeart/2005/8/layout/process4"/>
    <dgm:cxn modelId="{A1EC3DCD-A28B-4B33-BB3C-C4F4EB1D5AD2}" srcId="{AD4436B4-0179-4351-B767-23479EA79D2F}" destId="{8CAA1D96-2EEF-4441-80EE-31E713FEA0EE}" srcOrd="2" destOrd="0" parTransId="{6EA4D3B7-34C7-4713-B128-CB5D2A8D0C4A}" sibTransId="{5478E217-C7D9-4ADA-901D-3A3C74C7F0FF}"/>
    <dgm:cxn modelId="{FB2A33DE-A120-4C7E-BACA-7849FADB673D}" srcId="{1B9C7CE7-BD54-4B30-979C-9DEAAB27551B}" destId="{AD4436B4-0179-4351-B767-23479EA79D2F}" srcOrd="0" destOrd="0" parTransId="{780313D1-4E27-41D1-A0A8-2EC4CEB0C17A}" sibTransId="{9B38A459-247F-47F2-AAD8-8AD8A25F65B1}"/>
    <dgm:cxn modelId="{B2F751E8-9FAB-447E-A43C-3666D42CCB95}" type="presOf" srcId="{32D19944-CE7F-47BC-9B87-A1152220CFDC}" destId="{CA0DC2A7-01B9-4141-8F6F-F77379F1979B}" srcOrd="0" destOrd="0" presId="urn:microsoft.com/office/officeart/2005/8/layout/process4"/>
    <dgm:cxn modelId="{4D5BDAFF-90AE-4D6F-A05E-821A351AECDE}" type="presParOf" srcId="{D8578FDB-ADFB-425B-AB3A-ADA7D4412E68}" destId="{1950563F-9810-4383-B4B1-C297D05A92DE}" srcOrd="0" destOrd="0" presId="urn:microsoft.com/office/officeart/2005/8/layout/process4"/>
    <dgm:cxn modelId="{F69BE3C7-9584-4E37-B81E-DD4683455D78}" type="presParOf" srcId="{1950563F-9810-4383-B4B1-C297D05A92DE}" destId="{8E8169DC-0058-469A-B572-0EA87FCFEA73}" srcOrd="0" destOrd="0" presId="urn:microsoft.com/office/officeart/2005/8/layout/process4"/>
    <dgm:cxn modelId="{8B142246-8803-49BD-BAC0-8BF7B62E1014}" type="presParOf" srcId="{1950563F-9810-4383-B4B1-C297D05A92DE}" destId="{85E13689-9ED1-4428-A308-3C96749BF51F}" srcOrd="1" destOrd="0" presId="urn:microsoft.com/office/officeart/2005/8/layout/process4"/>
    <dgm:cxn modelId="{1E191931-9E05-4D11-9BF4-6D7598667009}" type="presParOf" srcId="{1950563F-9810-4383-B4B1-C297D05A92DE}" destId="{F32D08ED-768A-49B5-86A7-49AE0B47CDEC}" srcOrd="2" destOrd="0" presId="urn:microsoft.com/office/officeart/2005/8/layout/process4"/>
    <dgm:cxn modelId="{F5E54CF6-1710-4886-8BD2-C2643135291E}" type="presParOf" srcId="{F32D08ED-768A-49B5-86A7-49AE0B47CDEC}" destId="{DA7DE936-05AE-4C32-A1E3-FEAE07D78BBC}" srcOrd="0" destOrd="0" presId="urn:microsoft.com/office/officeart/2005/8/layout/process4"/>
    <dgm:cxn modelId="{681F1B30-C64D-4E98-9BC3-F692ADE36705}" type="presParOf" srcId="{F32D08ED-768A-49B5-86A7-49AE0B47CDEC}" destId="{2C096B30-213C-46A7-81C7-227E5E66DD67}" srcOrd="1" destOrd="0" presId="urn:microsoft.com/office/officeart/2005/8/layout/process4"/>
    <dgm:cxn modelId="{43C906B6-14FE-4C05-904D-C70F39F449ED}" type="presParOf" srcId="{F32D08ED-768A-49B5-86A7-49AE0B47CDEC}" destId="{85D897A4-42DC-4B83-9A77-928B42D75375}" srcOrd="2" destOrd="0" presId="urn:microsoft.com/office/officeart/2005/8/layout/process4"/>
    <dgm:cxn modelId="{AA824DB5-3817-4D79-B76D-3DD04B55380C}" type="presParOf" srcId="{F32D08ED-768A-49B5-86A7-49AE0B47CDEC}" destId="{26838827-2383-4FAA-AFF0-C073562AE4FC}" srcOrd="3" destOrd="0" presId="urn:microsoft.com/office/officeart/2005/8/layout/process4"/>
    <dgm:cxn modelId="{B1E46836-4A7E-45D5-A71D-40B1C9B73F76}" type="presParOf" srcId="{F32D08ED-768A-49B5-86A7-49AE0B47CDEC}" destId="{CA0DC2A7-01B9-4141-8F6F-F77379F1979B}" srcOrd="4" destOrd="0" presId="urn:microsoft.com/office/officeart/2005/8/layout/process4"/>
    <dgm:cxn modelId="{F73D900D-25EF-44AB-9651-8A98A0915399}" type="presParOf" srcId="{F32D08ED-768A-49B5-86A7-49AE0B47CDEC}" destId="{626B3A63-FBD5-4FE3-B744-D977D33A93BB}" srcOrd="5"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E0E1538-8418-418D-8DD4-0C42D34ADF22}" type="doc">
      <dgm:prSet loTypeId="urn:microsoft.com/office/officeart/2005/8/layout/arrow5" loCatId="relationship" qsTypeId="urn:microsoft.com/office/officeart/2005/8/quickstyle/simple1" qsCatId="simple" csTypeId="urn:microsoft.com/office/officeart/2005/8/colors/accent1_2" csCatId="accent1"/>
      <dgm:spPr/>
      <dgm:t>
        <a:bodyPr/>
        <a:lstStyle/>
        <a:p>
          <a:endParaRPr lang="en-US"/>
        </a:p>
      </dgm:t>
    </dgm:pt>
    <dgm:pt modelId="{CF3C4204-EAC6-4676-84BF-C2FC1AC76D58}">
      <dgm:prSet/>
      <dgm:spPr/>
      <dgm:t>
        <a:bodyPr/>
        <a:lstStyle/>
        <a:p>
          <a:r>
            <a:rPr lang="en-US"/>
            <a:t>Direct observation of behavior using time sampling tools</a:t>
          </a:r>
        </a:p>
      </dgm:t>
    </dgm:pt>
    <dgm:pt modelId="{2740DA51-2FB2-4CC5-9A97-415F5DA496E0}" type="parTrans" cxnId="{AB1E6FF1-3C30-4B52-BC8D-69565ED3046B}">
      <dgm:prSet/>
      <dgm:spPr/>
      <dgm:t>
        <a:bodyPr/>
        <a:lstStyle/>
        <a:p>
          <a:endParaRPr lang="en-US"/>
        </a:p>
      </dgm:t>
    </dgm:pt>
    <dgm:pt modelId="{A3645747-0D39-4227-8ACC-5CF080548662}" type="sibTrans" cxnId="{AB1E6FF1-3C30-4B52-BC8D-69565ED3046B}">
      <dgm:prSet/>
      <dgm:spPr/>
      <dgm:t>
        <a:bodyPr/>
        <a:lstStyle/>
        <a:p>
          <a:endParaRPr lang="en-US"/>
        </a:p>
      </dgm:t>
    </dgm:pt>
    <dgm:pt modelId="{EB57D762-7339-45F2-9268-A208645C0786}">
      <dgm:prSet/>
      <dgm:spPr/>
      <dgm:t>
        <a:bodyPr/>
        <a:lstStyle/>
        <a:p>
          <a:r>
            <a:rPr lang="en-US"/>
            <a:t>Office referral patterns</a:t>
          </a:r>
        </a:p>
      </dgm:t>
    </dgm:pt>
    <dgm:pt modelId="{C6E6E951-CBF8-4D92-AFA0-2329140BB467}" type="parTrans" cxnId="{9C49C308-CF0F-4E1E-8EBC-7C275C47307B}">
      <dgm:prSet/>
      <dgm:spPr/>
      <dgm:t>
        <a:bodyPr/>
        <a:lstStyle/>
        <a:p>
          <a:endParaRPr lang="en-US"/>
        </a:p>
      </dgm:t>
    </dgm:pt>
    <dgm:pt modelId="{4E910923-E0C5-4F0D-BA5E-A81F23A6A665}" type="sibTrans" cxnId="{9C49C308-CF0F-4E1E-8EBC-7C275C47307B}">
      <dgm:prSet/>
      <dgm:spPr/>
      <dgm:t>
        <a:bodyPr/>
        <a:lstStyle/>
        <a:p>
          <a:endParaRPr lang="en-US"/>
        </a:p>
      </dgm:t>
    </dgm:pt>
    <dgm:pt modelId="{09473666-E453-42D1-8085-2F71803F4622}">
      <dgm:prSet/>
      <dgm:spPr/>
      <dgm:t>
        <a:bodyPr/>
        <a:lstStyle/>
        <a:p>
          <a:r>
            <a:rPr lang="en-US"/>
            <a:t>Teacher and family ratings</a:t>
          </a:r>
        </a:p>
      </dgm:t>
    </dgm:pt>
    <dgm:pt modelId="{11F7FD95-B375-43B1-BB2B-717EEF8ED4EB}" type="parTrans" cxnId="{D6B800E7-614C-4C7B-98D0-FE371FD33F13}">
      <dgm:prSet/>
      <dgm:spPr/>
      <dgm:t>
        <a:bodyPr/>
        <a:lstStyle/>
        <a:p>
          <a:endParaRPr lang="en-US"/>
        </a:p>
      </dgm:t>
    </dgm:pt>
    <dgm:pt modelId="{D03F4EE0-56FD-4B0D-9918-36028D9E4CF4}" type="sibTrans" cxnId="{D6B800E7-614C-4C7B-98D0-FE371FD33F13}">
      <dgm:prSet/>
      <dgm:spPr/>
      <dgm:t>
        <a:bodyPr/>
        <a:lstStyle/>
        <a:p>
          <a:endParaRPr lang="en-US"/>
        </a:p>
      </dgm:t>
    </dgm:pt>
    <dgm:pt modelId="{C1A07F84-3A9C-4297-95AF-F87068D6929A}">
      <dgm:prSet/>
      <dgm:spPr/>
      <dgm:t>
        <a:bodyPr/>
        <a:lstStyle/>
        <a:p>
          <a:r>
            <a:rPr lang="en-US"/>
            <a:t>Points earned toward daily goals</a:t>
          </a:r>
        </a:p>
      </dgm:t>
    </dgm:pt>
    <dgm:pt modelId="{5BDCA15C-B25D-4B6D-B016-DA61228391E1}" type="parTrans" cxnId="{CA1E4CDC-DAEB-4C30-A025-F60B3275E5D8}">
      <dgm:prSet/>
      <dgm:spPr/>
      <dgm:t>
        <a:bodyPr/>
        <a:lstStyle/>
        <a:p>
          <a:endParaRPr lang="en-US"/>
        </a:p>
      </dgm:t>
    </dgm:pt>
    <dgm:pt modelId="{2ED6A253-B894-408E-8DD3-D181FB9D101E}" type="sibTrans" cxnId="{CA1E4CDC-DAEB-4C30-A025-F60B3275E5D8}">
      <dgm:prSet/>
      <dgm:spPr/>
      <dgm:t>
        <a:bodyPr/>
        <a:lstStyle/>
        <a:p>
          <a:endParaRPr lang="en-US"/>
        </a:p>
      </dgm:t>
    </dgm:pt>
    <dgm:pt modelId="{344B64E0-10ED-468E-9E57-04410086D5BC}">
      <dgm:prSet/>
      <dgm:spPr/>
      <dgm:t>
        <a:bodyPr/>
        <a:lstStyle/>
        <a:p>
          <a:r>
            <a:rPr lang="en-US"/>
            <a:t>Student self-monitoring data</a:t>
          </a:r>
        </a:p>
      </dgm:t>
    </dgm:pt>
    <dgm:pt modelId="{09F6BBC5-C82D-47CB-B83F-521062DCF156}" type="parTrans" cxnId="{E21FD628-838B-40B6-95A3-EA5D9F52D983}">
      <dgm:prSet/>
      <dgm:spPr/>
      <dgm:t>
        <a:bodyPr/>
        <a:lstStyle/>
        <a:p>
          <a:endParaRPr lang="en-US"/>
        </a:p>
      </dgm:t>
    </dgm:pt>
    <dgm:pt modelId="{562FE0F1-9825-4342-90BA-CDD25F56E484}" type="sibTrans" cxnId="{E21FD628-838B-40B6-95A3-EA5D9F52D983}">
      <dgm:prSet/>
      <dgm:spPr/>
      <dgm:t>
        <a:bodyPr/>
        <a:lstStyle/>
        <a:p>
          <a:endParaRPr lang="en-US"/>
        </a:p>
      </dgm:t>
    </dgm:pt>
    <dgm:pt modelId="{01DCE933-D55A-411D-A266-F57AF477FDE3}">
      <dgm:prSet/>
      <dgm:spPr/>
      <dgm:t>
        <a:bodyPr/>
        <a:lstStyle/>
        <a:p>
          <a:r>
            <a:rPr lang="en-US"/>
            <a:t>Functional Behavioral Assessment (FBA)</a:t>
          </a:r>
        </a:p>
      </dgm:t>
    </dgm:pt>
    <dgm:pt modelId="{C216B72B-C9C1-4FE4-B078-C4462DE3F32E}" type="parTrans" cxnId="{E6204DF2-1C1B-4D08-91B2-0B82791F2BC6}">
      <dgm:prSet/>
      <dgm:spPr/>
      <dgm:t>
        <a:bodyPr/>
        <a:lstStyle/>
        <a:p>
          <a:endParaRPr lang="en-US"/>
        </a:p>
      </dgm:t>
    </dgm:pt>
    <dgm:pt modelId="{656944A7-C6C8-4EF7-B0E5-A3FF19C828AE}" type="sibTrans" cxnId="{E6204DF2-1C1B-4D08-91B2-0B82791F2BC6}">
      <dgm:prSet/>
      <dgm:spPr/>
      <dgm:t>
        <a:bodyPr/>
        <a:lstStyle/>
        <a:p>
          <a:endParaRPr lang="en-US"/>
        </a:p>
      </dgm:t>
    </dgm:pt>
    <dgm:pt modelId="{FF323B89-7197-4A31-93FF-75541945DF7D}" type="pres">
      <dgm:prSet presAssocID="{6E0E1538-8418-418D-8DD4-0C42D34ADF22}" presName="diagram" presStyleCnt="0">
        <dgm:presLayoutVars>
          <dgm:dir/>
          <dgm:resizeHandles val="exact"/>
        </dgm:presLayoutVars>
      </dgm:prSet>
      <dgm:spPr/>
    </dgm:pt>
    <dgm:pt modelId="{21D4328D-8171-46C9-8C32-744107543217}" type="pres">
      <dgm:prSet presAssocID="{CF3C4204-EAC6-4676-84BF-C2FC1AC76D58}" presName="arrow" presStyleLbl="node1" presStyleIdx="0" presStyleCnt="6">
        <dgm:presLayoutVars>
          <dgm:bulletEnabled val="1"/>
        </dgm:presLayoutVars>
      </dgm:prSet>
      <dgm:spPr/>
    </dgm:pt>
    <dgm:pt modelId="{199035F9-13EA-4B9C-A27D-DF1BFF11B8B6}" type="pres">
      <dgm:prSet presAssocID="{EB57D762-7339-45F2-9268-A208645C0786}" presName="arrow" presStyleLbl="node1" presStyleIdx="1" presStyleCnt="6">
        <dgm:presLayoutVars>
          <dgm:bulletEnabled val="1"/>
        </dgm:presLayoutVars>
      </dgm:prSet>
      <dgm:spPr/>
    </dgm:pt>
    <dgm:pt modelId="{F800D85C-2EE8-4488-A7D2-1EB9FFABF57D}" type="pres">
      <dgm:prSet presAssocID="{09473666-E453-42D1-8085-2F71803F4622}" presName="arrow" presStyleLbl="node1" presStyleIdx="2" presStyleCnt="6">
        <dgm:presLayoutVars>
          <dgm:bulletEnabled val="1"/>
        </dgm:presLayoutVars>
      </dgm:prSet>
      <dgm:spPr/>
    </dgm:pt>
    <dgm:pt modelId="{775062ED-CD02-4ACB-BA01-5889E395241E}" type="pres">
      <dgm:prSet presAssocID="{C1A07F84-3A9C-4297-95AF-F87068D6929A}" presName="arrow" presStyleLbl="node1" presStyleIdx="3" presStyleCnt="6">
        <dgm:presLayoutVars>
          <dgm:bulletEnabled val="1"/>
        </dgm:presLayoutVars>
      </dgm:prSet>
      <dgm:spPr/>
    </dgm:pt>
    <dgm:pt modelId="{7A05E651-BEE5-42C3-9698-8091F8AF8E2A}" type="pres">
      <dgm:prSet presAssocID="{344B64E0-10ED-468E-9E57-04410086D5BC}" presName="arrow" presStyleLbl="node1" presStyleIdx="4" presStyleCnt="6">
        <dgm:presLayoutVars>
          <dgm:bulletEnabled val="1"/>
        </dgm:presLayoutVars>
      </dgm:prSet>
      <dgm:spPr/>
    </dgm:pt>
    <dgm:pt modelId="{2073BFFB-8C6F-4BDE-BD45-2CEB1104A031}" type="pres">
      <dgm:prSet presAssocID="{01DCE933-D55A-411D-A266-F57AF477FDE3}" presName="arrow" presStyleLbl="node1" presStyleIdx="5" presStyleCnt="6">
        <dgm:presLayoutVars>
          <dgm:bulletEnabled val="1"/>
        </dgm:presLayoutVars>
      </dgm:prSet>
      <dgm:spPr/>
    </dgm:pt>
  </dgm:ptLst>
  <dgm:cxnLst>
    <dgm:cxn modelId="{9C49C308-CF0F-4E1E-8EBC-7C275C47307B}" srcId="{6E0E1538-8418-418D-8DD4-0C42D34ADF22}" destId="{EB57D762-7339-45F2-9268-A208645C0786}" srcOrd="1" destOrd="0" parTransId="{C6E6E951-CBF8-4D92-AFA0-2329140BB467}" sibTransId="{4E910923-E0C5-4F0D-BA5E-A81F23A6A665}"/>
    <dgm:cxn modelId="{E21FD628-838B-40B6-95A3-EA5D9F52D983}" srcId="{6E0E1538-8418-418D-8DD4-0C42D34ADF22}" destId="{344B64E0-10ED-468E-9E57-04410086D5BC}" srcOrd="4" destOrd="0" parTransId="{09F6BBC5-C82D-47CB-B83F-521062DCF156}" sibTransId="{562FE0F1-9825-4342-90BA-CDD25F56E484}"/>
    <dgm:cxn modelId="{F0203F5D-1BF3-4F50-A803-E17E6FAB1C4E}" type="presOf" srcId="{09473666-E453-42D1-8085-2F71803F4622}" destId="{F800D85C-2EE8-4488-A7D2-1EB9FFABF57D}" srcOrd="0" destOrd="0" presId="urn:microsoft.com/office/officeart/2005/8/layout/arrow5"/>
    <dgm:cxn modelId="{5D1C7574-FFB4-4BD5-A940-172310293E79}" type="presOf" srcId="{CF3C4204-EAC6-4676-84BF-C2FC1AC76D58}" destId="{21D4328D-8171-46C9-8C32-744107543217}" srcOrd="0" destOrd="0" presId="urn:microsoft.com/office/officeart/2005/8/layout/arrow5"/>
    <dgm:cxn modelId="{A5E1A286-A7EE-4551-AB8B-05D3D4801C4D}" type="presOf" srcId="{6E0E1538-8418-418D-8DD4-0C42D34ADF22}" destId="{FF323B89-7197-4A31-93FF-75541945DF7D}" srcOrd="0" destOrd="0" presId="urn:microsoft.com/office/officeart/2005/8/layout/arrow5"/>
    <dgm:cxn modelId="{380C2794-F6E2-46F1-9B7E-91798BAB189C}" type="presOf" srcId="{EB57D762-7339-45F2-9268-A208645C0786}" destId="{199035F9-13EA-4B9C-A27D-DF1BFF11B8B6}" srcOrd="0" destOrd="0" presId="urn:microsoft.com/office/officeart/2005/8/layout/arrow5"/>
    <dgm:cxn modelId="{71032098-773C-4D8F-9981-40CF78437660}" type="presOf" srcId="{C1A07F84-3A9C-4297-95AF-F87068D6929A}" destId="{775062ED-CD02-4ACB-BA01-5889E395241E}" srcOrd="0" destOrd="0" presId="urn:microsoft.com/office/officeart/2005/8/layout/arrow5"/>
    <dgm:cxn modelId="{6F110BB8-DE77-4DAA-ACFF-C930AC000953}" type="presOf" srcId="{344B64E0-10ED-468E-9E57-04410086D5BC}" destId="{7A05E651-BEE5-42C3-9698-8091F8AF8E2A}" srcOrd="0" destOrd="0" presId="urn:microsoft.com/office/officeart/2005/8/layout/arrow5"/>
    <dgm:cxn modelId="{CA1E4CDC-DAEB-4C30-A025-F60B3275E5D8}" srcId="{6E0E1538-8418-418D-8DD4-0C42D34ADF22}" destId="{C1A07F84-3A9C-4297-95AF-F87068D6929A}" srcOrd="3" destOrd="0" parTransId="{5BDCA15C-B25D-4B6D-B016-DA61228391E1}" sibTransId="{2ED6A253-B894-408E-8DD3-D181FB9D101E}"/>
    <dgm:cxn modelId="{0E9446E6-7719-46C4-8622-521E5451D700}" type="presOf" srcId="{01DCE933-D55A-411D-A266-F57AF477FDE3}" destId="{2073BFFB-8C6F-4BDE-BD45-2CEB1104A031}" srcOrd="0" destOrd="0" presId="urn:microsoft.com/office/officeart/2005/8/layout/arrow5"/>
    <dgm:cxn modelId="{D6B800E7-614C-4C7B-98D0-FE371FD33F13}" srcId="{6E0E1538-8418-418D-8DD4-0C42D34ADF22}" destId="{09473666-E453-42D1-8085-2F71803F4622}" srcOrd="2" destOrd="0" parTransId="{11F7FD95-B375-43B1-BB2B-717EEF8ED4EB}" sibTransId="{D03F4EE0-56FD-4B0D-9918-36028D9E4CF4}"/>
    <dgm:cxn modelId="{AB1E6FF1-3C30-4B52-BC8D-69565ED3046B}" srcId="{6E0E1538-8418-418D-8DD4-0C42D34ADF22}" destId="{CF3C4204-EAC6-4676-84BF-C2FC1AC76D58}" srcOrd="0" destOrd="0" parTransId="{2740DA51-2FB2-4CC5-9A97-415F5DA496E0}" sibTransId="{A3645747-0D39-4227-8ACC-5CF080548662}"/>
    <dgm:cxn modelId="{E6204DF2-1C1B-4D08-91B2-0B82791F2BC6}" srcId="{6E0E1538-8418-418D-8DD4-0C42D34ADF22}" destId="{01DCE933-D55A-411D-A266-F57AF477FDE3}" srcOrd="5" destOrd="0" parTransId="{C216B72B-C9C1-4FE4-B078-C4462DE3F32E}" sibTransId="{656944A7-C6C8-4EF7-B0E5-A3FF19C828AE}"/>
    <dgm:cxn modelId="{890DCE9B-964A-44B1-8757-15454B2B9B49}" type="presParOf" srcId="{FF323B89-7197-4A31-93FF-75541945DF7D}" destId="{21D4328D-8171-46C9-8C32-744107543217}" srcOrd="0" destOrd="0" presId="urn:microsoft.com/office/officeart/2005/8/layout/arrow5"/>
    <dgm:cxn modelId="{B3229A0B-C731-4FC4-B4A6-7EA1F975B7F8}" type="presParOf" srcId="{FF323B89-7197-4A31-93FF-75541945DF7D}" destId="{199035F9-13EA-4B9C-A27D-DF1BFF11B8B6}" srcOrd="1" destOrd="0" presId="urn:microsoft.com/office/officeart/2005/8/layout/arrow5"/>
    <dgm:cxn modelId="{CB66A9BC-E45A-4B85-BC91-543A6D86393B}" type="presParOf" srcId="{FF323B89-7197-4A31-93FF-75541945DF7D}" destId="{F800D85C-2EE8-4488-A7D2-1EB9FFABF57D}" srcOrd="2" destOrd="0" presId="urn:microsoft.com/office/officeart/2005/8/layout/arrow5"/>
    <dgm:cxn modelId="{BCE5F90F-F486-48D1-A6B7-0C66B0D18E0F}" type="presParOf" srcId="{FF323B89-7197-4A31-93FF-75541945DF7D}" destId="{775062ED-CD02-4ACB-BA01-5889E395241E}" srcOrd="3" destOrd="0" presId="urn:microsoft.com/office/officeart/2005/8/layout/arrow5"/>
    <dgm:cxn modelId="{6BD8153F-78AB-4BFB-8061-48145D29A9A3}" type="presParOf" srcId="{FF323B89-7197-4A31-93FF-75541945DF7D}" destId="{7A05E651-BEE5-42C3-9698-8091F8AF8E2A}" srcOrd="4" destOrd="0" presId="urn:microsoft.com/office/officeart/2005/8/layout/arrow5"/>
    <dgm:cxn modelId="{014470E4-056B-4590-A5DF-05AD0C630C11}" type="presParOf" srcId="{FF323B89-7197-4A31-93FF-75541945DF7D}" destId="{2073BFFB-8C6F-4BDE-BD45-2CEB1104A031}" srcOrd="5"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9B1B4B7-11B6-422C-A131-7A447B6D2859}"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F4A2DAE1-42C5-47CA-8F25-E722FDF47B73}">
      <dgm:prSet/>
      <dgm:spPr/>
      <dgm:t>
        <a:bodyPr/>
        <a:lstStyle/>
        <a:p>
          <a:r>
            <a:rPr lang="en-US"/>
            <a:t>It is important to note that a child with SED may have co-occurring disabilities such as ADHD or SLD that also must be identified and addressed.</a:t>
          </a:r>
        </a:p>
      </dgm:t>
    </dgm:pt>
    <dgm:pt modelId="{20340373-2FAE-4239-A522-D10B9144AD28}" type="parTrans" cxnId="{3AFF89B5-B889-460B-B302-2884E570E3D8}">
      <dgm:prSet/>
      <dgm:spPr/>
      <dgm:t>
        <a:bodyPr/>
        <a:lstStyle/>
        <a:p>
          <a:endParaRPr lang="en-US"/>
        </a:p>
      </dgm:t>
    </dgm:pt>
    <dgm:pt modelId="{201EAC77-9D0C-4ED8-88B4-3884848DD713}" type="sibTrans" cxnId="{3AFF89B5-B889-460B-B302-2884E570E3D8}">
      <dgm:prSet/>
      <dgm:spPr/>
      <dgm:t>
        <a:bodyPr/>
        <a:lstStyle/>
        <a:p>
          <a:endParaRPr lang="en-US"/>
        </a:p>
      </dgm:t>
    </dgm:pt>
    <dgm:pt modelId="{3DEEBFE9-7575-45C5-9F1A-0EDCFC487368}">
      <dgm:prSet/>
      <dgm:spPr/>
      <dgm:t>
        <a:bodyPr/>
        <a:lstStyle/>
        <a:p>
          <a:r>
            <a:rPr lang="en-US"/>
            <a:t>The regulations make it clear that in conducting the evaluation, a variety of assessment tools and strategies are used.</a:t>
          </a:r>
        </a:p>
      </dgm:t>
    </dgm:pt>
    <dgm:pt modelId="{4C406985-17E7-4341-87BE-52A058568284}" type="parTrans" cxnId="{ACC20D04-5E85-456D-9E18-5CBE3122D18C}">
      <dgm:prSet/>
      <dgm:spPr/>
      <dgm:t>
        <a:bodyPr/>
        <a:lstStyle/>
        <a:p>
          <a:endParaRPr lang="en-US"/>
        </a:p>
      </dgm:t>
    </dgm:pt>
    <dgm:pt modelId="{1024E394-2C24-48CB-9D18-3F022B5179A5}" type="sibTrans" cxnId="{ACC20D04-5E85-456D-9E18-5CBE3122D18C}">
      <dgm:prSet/>
      <dgm:spPr/>
      <dgm:t>
        <a:bodyPr/>
        <a:lstStyle/>
        <a:p>
          <a:endParaRPr lang="en-US"/>
        </a:p>
      </dgm:t>
    </dgm:pt>
    <dgm:pt modelId="{10AE7386-2DB2-444B-8C5A-9041F91D520C}">
      <dgm:prSet/>
      <dgm:spPr/>
      <dgm:t>
        <a:bodyPr/>
        <a:lstStyle/>
        <a:p>
          <a:r>
            <a:rPr lang="en-US"/>
            <a:t>A test of cognitive disabilities is not required for identification, unless you need to rule out a cognitive impairment.</a:t>
          </a:r>
        </a:p>
      </dgm:t>
    </dgm:pt>
    <dgm:pt modelId="{B6D5B8F0-6772-46A9-B0E6-BE17847329B8}" type="parTrans" cxnId="{59A5BC3C-9DA5-4E50-AA77-4A55AE474E11}">
      <dgm:prSet/>
      <dgm:spPr/>
      <dgm:t>
        <a:bodyPr/>
        <a:lstStyle/>
        <a:p>
          <a:endParaRPr lang="en-US"/>
        </a:p>
      </dgm:t>
    </dgm:pt>
    <dgm:pt modelId="{57A4B906-4E8B-4BEE-8210-1F2B08C35F94}" type="sibTrans" cxnId="{59A5BC3C-9DA5-4E50-AA77-4A55AE474E11}">
      <dgm:prSet/>
      <dgm:spPr/>
      <dgm:t>
        <a:bodyPr/>
        <a:lstStyle/>
        <a:p>
          <a:endParaRPr lang="en-US"/>
        </a:p>
      </dgm:t>
    </dgm:pt>
    <dgm:pt modelId="{62AA2E87-44A3-42BA-A5CB-D4BC91E21520}" type="pres">
      <dgm:prSet presAssocID="{A9B1B4B7-11B6-422C-A131-7A447B6D2859}" presName="vert0" presStyleCnt="0">
        <dgm:presLayoutVars>
          <dgm:dir/>
          <dgm:animOne val="branch"/>
          <dgm:animLvl val="lvl"/>
        </dgm:presLayoutVars>
      </dgm:prSet>
      <dgm:spPr/>
    </dgm:pt>
    <dgm:pt modelId="{CD129D38-DD72-4FCC-93E4-1F14DDF4F227}" type="pres">
      <dgm:prSet presAssocID="{F4A2DAE1-42C5-47CA-8F25-E722FDF47B73}" presName="thickLine" presStyleLbl="alignNode1" presStyleIdx="0" presStyleCnt="3"/>
      <dgm:spPr/>
    </dgm:pt>
    <dgm:pt modelId="{DA25F7BD-257C-472F-A40D-0DE45284DCAC}" type="pres">
      <dgm:prSet presAssocID="{F4A2DAE1-42C5-47CA-8F25-E722FDF47B73}" presName="horz1" presStyleCnt="0"/>
      <dgm:spPr/>
    </dgm:pt>
    <dgm:pt modelId="{9AEE7BF9-1576-40F0-9241-C4A8EDC3AEF2}" type="pres">
      <dgm:prSet presAssocID="{F4A2DAE1-42C5-47CA-8F25-E722FDF47B73}" presName="tx1" presStyleLbl="revTx" presStyleIdx="0" presStyleCnt="3"/>
      <dgm:spPr/>
    </dgm:pt>
    <dgm:pt modelId="{88F3BC35-98A0-492A-97C5-440F3E63F61E}" type="pres">
      <dgm:prSet presAssocID="{F4A2DAE1-42C5-47CA-8F25-E722FDF47B73}" presName="vert1" presStyleCnt="0"/>
      <dgm:spPr/>
    </dgm:pt>
    <dgm:pt modelId="{24C7AF73-C899-4FB5-B800-E7EAA853FCF0}" type="pres">
      <dgm:prSet presAssocID="{3DEEBFE9-7575-45C5-9F1A-0EDCFC487368}" presName="thickLine" presStyleLbl="alignNode1" presStyleIdx="1" presStyleCnt="3"/>
      <dgm:spPr/>
    </dgm:pt>
    <dgm:pt modelId="{6439C577-AE43-40FE-8FAB-2A3655D1536F}" type="pres">
      <dgm:prSet presAssocID="{3DEEBFE9-7575-45C5-9F1A-0EDCFC487368}" presName="horz1" presStyleCnt="0"/>
      <dgm:spPr/>
    </dgm:pt>
    <dgm:pt modelId="{89371B2A-9449-407B-B53F-06B8B4687214}" type="pres">
      <dgm:prSet presAssocID="{3DEEBFE9-7575-45C5-9F1A-0EDCFC487368}" presName="tx1" presStyleLbl="revTx" presStyleIdx="1" presStyleCnt="3"/>
      <dgm:spPr/>
    </dgm:pt>
    <dgm:pt modelId="{85D5200A-F623-49FE-B166-872042E661A2}" type="pres">
      <dgm:prSet presAssocID="{3DEEBFE9-7575-45C5-9F1A-0EDCFC487368}" presName="vert1" presStyleCnt="0"/>
      <dgm:spPr/>
    </dgm:pt>
    <dgm:pt modelId="{4A226148-28A6-4B2E-ABDE-F317FC827337}" type="pres">
      <dgm:prSet presAssocID="{10AE7386-2DB2-444B-8C5A-9041F91D520C}" presName="thickLine" presStyleLbl="alignNode1" presStyleIdx="2" presStyleCnt="3"/>
      <dgm:spPr/>
    </dgm:pt>
    <dgm:pt modelId="{CACA1626-C672-42B2-A325-43356893D71F}" type="pres">
      <dgm:prSet presAssocID="{10AE7386-2DB2-444B-8C5A-9041F91D520C}" presName="horz1" presStyleCnt="0"/>
      <dgm:spPr/>
    </dgm:pt>
    <dgm:pt modelId="{4917835C-AD07-4A93-A957-1CFE1F197050}" type="pres">
      <dgm:prSet presAssocID="{10AE7386-2DB2-444B-8C5A-9041F91D520C}" presName="tx1" presStyleLbl="revTx" presStyleIdx="2" presStyleCnt="3"/>
      <dgm:spPr/>
    </dgm:pt>
    <dgm:pt modelId="{BF760D2E-5BE1-4E06-9D31-7290425F56CE}" type="pres">
      <dgm:prSet presAssocID="{10AE7386-2DB2-444B-8C5A-9041F91D520C}" presName="vert1" presStyleCnt="0"/>
      <dgm:spPr/>
    </dgm:pt>
  </dgm:ptLst>
  <dgm:cxnLst>
    <dgm:cxn modelId="{ACC20D04-5E85-456D-9E18-5CBE3122D18C}" srcId="{A9B1B4B7-11B6-422C-A131-7A447B6D2859}" destId="{3DEEBFE9-7575-45C5-9F1A-0EDCFC487368}" srcOrd="1" destOrd="0" parTransId="{4C406985-17E7-4341-87BE-52A058568284}" sibTransId="{1024E394-2C24-48CB-9D18-3F022B5179A5}"/>
    <dgm:cxn modelId="{59A5BC3C-9DA5-4E50-AA77-4A55AE474E11}" srcId="{A9B1B4B7-11B6-422C-A131-7A447B6D2859}" destId="{10AE7386-2DB2-444B-8C5A-9041F91D520C}" srcOrd="2" destOrd="0" parTransId="{B6D5B8F0-6772-46A9-B0E6-BE17847329B8}" sibTransId="{57A4B906-4E8B-4BEE-8210-1F2B08C35F94}"/>
    <dgm:cxn modelId="{7749664B-836A-4A96-BE4C-996A949E6451}" type="presOf" srcId="{10AE7386-2DB2-444B-8C5A-9041F91D520C}" destId="{4917835C-AD07-4A93-A957-1CFE1F197050}" srcOrd="0" destOrd="0" presId="urn:microsoft.com/office/officeart/2008/layout/LinedList"/>
    <dgm:cxn modelId="{0D64B196-614F-4A23-AAFB-A7895298D429}" type="presOf" srcId="{3DEEBFE9-7575-45C5-9F1A-0EDCFC487368}" destId="{89371B2A-9449-407B-B53F-06B8B4687214}" srcOrd="0" destOrd="0" presId="urn:microsoft.com/office/officeart/2008/layout/LinedList"/>
    <dgm:cxn modelId="{3AFF89B5-B889-460B-B302-2884E570E3D8}" srcId="{A9B1B4B7-11B6-422C-A131-7A447B6D2859}" destId="{F4A2DAE1-42C5-47CA-8F25-E722FDF47B73}" srcOrd="0" destOrd="0" parTransId="{20340373-2FAE-4239-A522-D10B9144AD28}" sibTransId="{201EAC77-9D0C-4ED8-88B4-3884848DD713}"/>
    <dgm:cxn modelId="{34B15AD2-A78E-4C6F-8776-797D982CB8AC}" type="presOf" srcId="{F4A2DAE1-42C5-47CA-8F25-E722FDF47B73}" destId="{9AEE7BF9-1576-40F0-9241-C4A8EDC3AEF2}" srcOrd="0" destOrd="0" presId="urn:microsoft.com/office/officeart/2008/layout/LinedList"/>
    <dgm:cxn modelId="{80BAFDDB-3C96-49CA-841A-4EA1C513FC72}" type="presOf" srcId="{A9B1B4B7-11B6-422C-A131-7A447B6D2859}" destId="{62AA2E87-44A3-42BA-A5CB-D4BC91E21520}" srcOrd="0" destOrd="0" presId="urn:microsoft.com/office/officeart/2008/layout/LinedList"/>
    <dgm:cxn modelId="{3C8656C4-AA04-43D3-B8E5-4A19E5182664}" type="presParOf" srcId="{62AA2E87-44A3-42BA-A5CB-D4BC91E21520}" destId="{CD129D38-DD72-4FCC-93E4-1F14DDF4F227}" srcOrd="0" destOrd="0" presId="urn:microsoft.com/office/officeart/2008/layout/LinedList"/>
    <dgm:cxn modelId="{449C58E2-AA9F-4EF9-8D8F-6A4DE0B356B5}" type="presParOf" srcId="{62AA2E87-44A3-42BA-A5CB-D4BC91E21520}" destId="{DA25F7BD-257C-472F-A40D-0DE45284DCAC}" srcOrd="1" destOrd="0" presId="urn:microsoft.com/office/officeart/2008/layout/LinedList"/>
    <dgm:cxn modelId="{3D3DB1C9-05AB-449B-95C6-08F9B03E58C0}" type="presParOf" srcId="{DA25F7BD-257C-472F-A40D-0DE45284DCAC}" destId="{9AEE7BF9-1576-40F0-9241-C4A8EDC3AEF2}" srcOrd="0" destOrd="0" presId="urn:microsoft.com/office/officeart/2008/layout/LinedList"/>
    <dgm:cxn modelId="{DFD0BF66-E109-428C-B78C-AE217124C3F0}" type="presParOf" srcId="{DA25F7BD-257C-472F-A40D-0DE45284DCAC}" destId="{88F3BC35-98A0-492A-97C5-440F3E63F61E}" srcOrd="1" destOrd="0" presId="urn:microsoft.com/office/officeart/2008/layout/LinedList"/>
    <dgm:cxn modelId="{D3326019-1E22-4D1F-B71B-839406D1D00A}" type="presParOf" srcId="{62AA2E87-44A3-42BA-A5CB-D4BC91E21520}" destId="{24C7AF73-C899-4FB5-B800-E7EAA853FCF0}" srcOrd="2" destOrd="0" presId="urn:microsoft.com/office/officeart/2008/layout/LinedList"/>
    <dgm:cxn modelId="{1197C572-1174-4F12-973E-5CE8CFE9F03A}" type="presParOf" srcId="{62AA2E87-44A3-42BA-A5CB-D4BC91E21520}" destId="{6439C577-AE43-40FE-8FAB-2A3655D1536F}" srcOrd="3" destOrd="0" presId="urn:microsoft.com/office/officeart/2008/layout/LinedList"/>
    <dgm:cxn modelId="{974B50FF-B23B-41B7-BD63-70801D5DE975}" type="presParOf" srcId="{6439C577-AE43-40FE-8FAB-2A3655D1536F}" destId="{89371B2A-9449-407B-B53F-06B8B4687214}" srcOrd="0" destOrd="0" presId="urn:microsoft.com/office/officeart/2008/layout/LinedList"/>
    <dgm:cxn modelId="{F86479A0-9FAB-482D-87C4-8FAED13921B1}" type="presParOf" srcId="{6439C577-AE43-40FE-8FAB-2A3655D1536F}" destId="{85D5200A-F623-49FE-B166-872042E661A2}" srcOrd="1" destOrd="0" presId="urn:microsoft.com/office/officeart/2008/layout/LinedList"/>
    <dgm:cxn modelId="{63522033-B998-4F46-8C1F-98BAFBC2BBCA}" type="presParOf" srcId="{62AA2E87-44A3-42BA-A5CB-D4BC91E21520}" destId="{4A226148-28A6-4B2E-ABDE-F317FC827337}" srcOrd="4" destOrd="0" presId="urn:microsoft.com/office/officeart/2008/layout/LinedList"/>
    <dgm:cxn modelId="{26C37F48-C27D-49D4-8BFE-484CC346158F}" type="presParOf" srcId="{62AA2E87-44A3-42BA-A5CB-D4BC91E21520}" destId="{CACA1626-C672-42B2-A325-43356893D71F}" srcOrd="5" destOrd="0" presId="urn:microsoft.com/office/officeart/2008/layout/LinedList"/>
    <dgm:cxn modelId="{8088715D-4CC2-4B1A-97F8-27877A629DD9}" type="presParOf" srcId="{CACA1626-C672-42B2-A325-43356893D71F}" destId="{4917835C-AD07-4A93-A957-1CFE1F197050}" srcOrd="0" destOrd="0" presId="urn:microsoft.com/office/officeart/2008/layout/LinedList"/>
    <dgm:cxn modelId="{C4F497AF-281E-4608-86C8-A7AC76F6114F}" type="presParOf" srcId="{CACA1626-C672-42B2-A325-43356893D71F}" destId="{BF760D2E-5BE1-4E06-9D31-7290425F56C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D74C29D-F0EF-4CEF-BE0F-4642A1753D3F}" type="doc">
      <dgm:prSet loTypeId="urn:microsoft.com/office/officeart/2005/8/layout/default" loCatId="list" qsTypeId="urn:microsoft.com/office/officeart/2005/8/quickstyle/simple4" qsCatId="simple" csTypeId="urn:microsoft.com/office/officeart/2005/8/colors/accent1_2" csCatId="accent1" phldr="1"/>
      <dgm:spPr/>
      <dgm:t>
        <a:bodyPr/>
        <a:lstStyle/>
        <a:p>
          <a:endParaRPr lang="en-US"/>
        </a:p>
      </dgm:t>
    </dgm:pt>
    <dgm:pt modelId="{B6304A2C-0F1A-4C66-A66A-D1D65E6A1B6F}">
      <dgm:prSet/>
      <dgm:spPr/>
      <dgm:t>
        <a:bodyPr/>
        <a:lstStyle/>
        <a:p>
          <a:r>
            <a:rPr lang="en-US"/>
            <a:t>Student Background Information</a:t>
          </a:r>
        </a:p>
      </dgm:t>
    </dgm:pt>
    <dgm:pt modelId="{55E4D7DD-0A20-43C6-9E81-A322B7515D85}" type="parTrans" cxnId="{E7EEBA56-CA43-439D-B59F-39417EDEFCA6}">
      <dgm:prSet/>
      <dgm:spPr/>
      <dgm:t>
        <a:bodyPr/>
        <a:lstStyle/>
        <a:p>
          <a:endParaRPr lang="en-US"/>
        </a:p>
      </dgm:t>
    </dgm:pt>
    <dgm:pt modelId="{0E5F9E19-0020-4AEF-BDF1-46EA8F560686}" type="sibTrans" cxnId="{E7EEBA56-CA43-439D-B59F-39417EDEFCA6}">
      <dgm:prSet/>
      <dgm:spPr/>
      <dgm:t>
        <a:bodyPr/>
        <a:lstStyle/>
        <a:p>
          <a:endParaRPr lang="en-US"/>
        </a:p>
      </dgm:t>
    </dgm:pt>
    <dgm:pt modelId="{8D3A60CC-51A1-42C6-AD4D-4C227261AE21}">
      <dgm:prSet/>
      <dgm:spPr/>
      <dgm:t>
        <a:bodyPr/>
        <a:lstStyle/>
        <a:p>
          <a:r>
            <a:rPr lang="en-US"/>
            <a:t>Emotional/Behavioral</a:t>
          </a:r>
        </a:p>
      </dgm:t>
    </dgm:pt>
    <dgm:pt modelId="{6716AC29-6CA0-48FF-A0CA-DF2BA8B02634}" type="parTrans" cxnId="{4D0B030E-D05C-470C-A81D-883D5900D591}">
      <dgm:prSet/>
      <dgm:spPr/>
      <dgm:t>
        <a:bodyPr/>
        <a:lstStyle/>
        <a:p>
          <a:endParaRPr lang="en-US"/>
        </a:p>
      </dgm:t>
    </dgm:pt>
    <dgm:pt modelId="{4C8A4D40-2402-4346-9ECF-6CCF52DF44ED}" type="sibTrans" cxnId="{4D0B030E-D05C-470C-A81D-883D5900D591}">
      <dgm:prSet/>
      <dgm:spPr/>
      <dgm:t>
        <a:bodyPr/>
        <a:lstStyle/>
        <a:p>
          <a:endParaRPr lang="en-US"/>
        </a:p>
      </dgm:t>
    </dgm:pt>
    <dgm:pt modelId="{59480AFC-E7DF-49A2-B685-FA83083EF6CA}">
      <dgm:prSet/>
      <dgm:spPr/>
      <dgm:t>
        <a:bodyPr/>
        <a:lstStyle/>
        <a:p>
          <a:r>
            <a:rPr lang="en-US"/>
            <a:t>Psychosocial/Cultural History</a:t>
          </a:r>
        </a:p>
      </dgm:t>
    </dgm:pt>
    <dgm:pt modelId="{4C0B09FF-FB1B-4E77-B5E6-C8D545C10EB3}" type="parTrans" cxnId="{6A02D485-2F23-4C89-AE44-B7A339E39C73}">
      <dgm:prSet/>
      <dgm:spPr/>
      <dgm:t>
        <a:bodyPr/>
        <a:lstStyle/>
        <a:p>
          <a:endParaRPr lang="en-US"/>
        </a:p>
      </dgm:t>
    </dgm:pt>
    <dgm:pt modelId="{B8C7F41B-0D4C-41DA-A010-B0FBEFBDECB1}" type="sibTrans" cxnId="{6A02D485-2F23-4C89-AE44-B7A339E39C73}">
      <dgm:prSet/>
      <dgm:spPr/>
      <dgm:t>
        <a:bodyPr/>
        <a:lstStyle/>
        <a:p>
          <a:endParaRPr lang="en-US"/>
        </a:p>
      </dgm:t>
    </dgm:pt>
    <dgm:pt modelId="{E7C4AF4F-61AE-47B3-808A-F08E8AFD0AF2}">
      <dgm:prSet/>
      <dgm:spPr/>
      <dgm:t>
        <a:bodyPr/>
        <a:lstStyle/>
        <a:p>
          <a:r>
            <a:rPr lang="en-US"/>
            <a:t>Intellectual/Development</a:t>
          </a:r>
        </a:p>
      </dgm:t>
    </dgm:pt>
    <dgm:pt modelId="{4CA8E732-BDA0-44D4-83FB-6C75E90020FD}" type="parTrans" cxnId="{44FCB64D-957B-40F3-8D01-CA5C44A844EC}">
      <dgm:prSet/>
      <dgm:spPr/>
      <dgm:t>
        <a:bodyPr/>
        <a:lstStyle/>
        <a:p>
          <a:endParaRPr lang="en-US"/>
        </a:p>
      </dgm:t>
    </dgm:pt>
    <dgm:pt modelId="{3075D6C3-C084-4637-AE5E-82DEA179E641}" type="sibTrans" cxnId="{44FCB64D-957B-40F3-8D01-CA5C44A844EC}">
      <dgm:prSet/>
      <dgm:spPr/>
      <dgm:t>
        <a:bodyPr/>
        <a:lstStyle/>
        <a:p>
          <a:endParaRPr lang="en-US"/>
        </a:p>
      </dgm:t>
    </dgm:pt>
    <dgm:pt modelId="{E5DFA48D-7ED3-4256-A78C-C359B4EE9971}">
      <dgm:prSet/>
      <dgm:spPr/>
      <dgm:t>
        <a:bodyPr/>
        <a:lstStyle/>
        <a:p>
          <a:r>
            <a:rPr lang="en-US"/>
            <a:t>Educational Progress</a:t>
          </a:r>
        </a:p>
      </dgm:t>
    </dgm:pt>
    <dgm:pt modelId="{06439C14-AB12-4FB8-920C-5B0014566305}" type="parTrans" cxnId="{418F98F6-8CF9-4187-9E9C-7431BFAD6138}">
      <dgm:prSet/>
      <dgm:spPr/>
      <dgm:t>
        <a:bodyPr/>
        <a:lstStyle/>
        <a:p>
          <a:endParaRPr lang="en-US"/>
        </a:p>
      </dgm:t>
    </dgm:pt>
    <dgm:pt modelId="{28845071-47C5-481A-83F2-29336580C7B4}" type="sibTrans" cxnId="{418F98F6-8CF9-4187-9E9C-7431BFAD6138}">
      <dgm:prSet/>
      <dgm:spPr/>
      <dgm:t>
        <a:bodyPr/>
        <a:lstStyle/>
        <a:p>
          <a:endParaRPr lang="en-US"/>
        </a:p>
      </dgm:t>
    </dgm:pt>
    <dgm:pt modelId="{760A88E1-6EB1-4BB1-8406-237D554DE4DB}">
      <dgm:prSet/>
      <dgm:spPr/>
      <dgm:t>
        <a:bodyPr/>
        <a:lstStyle/>
        <a:p>
          <a:r>
            <a:rPr lang="en-US"/>
            <a:t>ML Information</a:t>
          </a:r>
          <a:endParaRPr lang="en-US" dirty="0"/>
        </a:p>
      </dgm:t>
    </dgm:pt>
    <dgm:pt modelId="{7311E8B5-CAB1-49EB-93BC-A5FEEB255B9F}" type="parTrans" cxnId="{3D7A3704-ACAD-4600-9CBF-D85C9ED7F175}">
      <dgm:prSet/>
      <dgm:spPr/>
      <dgm:t>
        <a:bodyPr/>
        <a:lstStyle/>
        <a:p>
          <a:endParaRPr lang="en-US"/>
        </a:p>
      </dgm:t>
    </dgm:pt>
    <dgm:pt modelId="{B3CD5D1A-CDF4-4B72-9AA3-947A1CF47C49}" type="sibTrans" cxnId="{3D7A3704-ACAD-4600-9CBF-D85C9ED7F175}">
      <dgm:prSet/>
      <dgm:spPr/>
      <dgm:t>
        <a:bodyPr/>
        <a:lstStyle/>
        <a:p>
          <a:endParaRPr lang="en-US"/>
        </a:p>
      </dgm:t>
    </dgm:pt>
    <dgm:pt modelId="{4C9F2A6F-A7FC-41CE-ACBD-DA5494635A1F}">
      <dgm:prSet/>
      <dgm:spPr/>
      <dgm:t>
        <a:bodyPr/>
        <a:lstStyle/>
        <a:p>
          <a:r>
            <a:rPr lang="en-US"/>
            <a:t>Vocational Assessment by age 15 or if in the 9</a:t>
          </a:r>
          <a:r>
            <a:rPr lang="en-US" baseline="30000"/>
            <a:t>th</a:t>
          </a:r>
          <a:r>
            <a:rPr lang="en-US"/>
            <a:t> grade</a:t>
          </a:r>
        </a:p>
      </dgm:t>
    </dgm:pt>
    <dgm:pt modelId="{D5CD8D2D-CCDD-40E9-8D82-F108AEED814B}" type="parTrans" cxnId="{48E97088-E2D7-409B-856C-B3708336EDD7}">
      <dgm:prSet/>
      <dgm:spPr/>
      <dgm:t>
        <a:bodyPr/>
        <a:lstStyle/>
        <a:p>
          <a:endParaRPr lang="en-US"/>
        </a:p>
      </dgm:t>
    </dgm:pt>
    <dgm:pt modelId="{AAD122DC-6EDF-406F-90F0-52F91EB298FC}" type="sibTrans" cxnId="{48E97088-E2D7-409B-856C-B3708336EDD7}">
      <dgm:prSet/>
      <dgm:spPr/>
      <dgm:t>
        <a:bodyPr/>
        <a:lstStyle/>
        <a:p>
          <a:endParaRPr lang="en-US"/>
        </a:p>
      </dgm:t>
    </dgm:pt>
    <dgm:pt modelId="{C97AEB74-793A-4E03-AF5B-17EAEC2FB8BC}">
      <dgm:prSet/>
      <dgm:spPr/>
      <dgm:t>
        <a:bodyPr/>
        <a:lstStyle/>
        <a:p>
          <a:r>
            <a:rPr lang="en-US"/>
            <a:t>Health Assessment</a:t>
          </a:r>
        </a:p>
      </dgm:t>
    </dgm:pt>
    <dgm:pt modelId="{9EB262A1-D751-44F8-A89B-5827D1DA7542}" type="parTrans" cxnId="{5B4A5A8E-C68F-477E-8890-E6642E5E59D4}">
      <dgm:prSet/>
      <dgm:spPr/>
      <dgm:t>
        <a:bodyPr/>
        <a:lstStyle/>
        <a:p>
          <a:endParaRPr lang="en-US"/>
        </a:p>
      </dgm:t>
    </dgm:pt>
    <dgm:pt modelId="{DBE87255-D2FF-43B4-8618-0488635F67A5}" type="sibTrans" cxnId="{5B4A5A8E-C68F-477E-8890-E6642E5E59D4}">
      <dgm:prSet/>
      <dgm:spPr/>
      <dgm:t>
        <a:bodyPr/>
        <a:lstStyle/>
        <a:p>
          <a:endParaRPr lang="en-US"/>
        </a:p>
      </dgm:t>
    </dgm:pt>
    <dgm:pt modelId="{C9A640F0-9EFF-4A7D-8B5F-BED552865291}">
      <dgm:prSet/>
      <dgm:spPr/>
      <dgm:t>
        <a:bodyPr/>
        <a:lstStyle/>
        <a:p>
          <a:r>
            <a:rPr lang="en-US"/>
            <a:t>Specialized Assessments, as recommended by the MDT</a:t>
          </a:r>
        </a:p>
      </dgm:t>
    </dgm:pt>
    <dgm:pt modelId="{3D5666BC-C0E6-4628-A0E4-09F352841128}" type="parTrans" cxnId="{A8355453-6E83-4AF5-A4AE-549EE8995576}">
      <dgm:prSet/>
      <dgm:spPr/>
      <dgm:t>
        <a:bodyPr/>
        <a:lstStyle/>
        <a:p>
          <a:endParaRPr lang="en-US"/>
        </a:p>
      </dgm:t>
    </dgm:pt>
    <dgm:pt modelId="{36707BA4-8816-439D-B4E2-1BE79C822BAA}" type="sibTrans" cxnId="{A8355453-6E83-4AF5-A4AE-549EE8995576}">
      <dgm:prSet/>
      <dgm:spPr/>
      <dgm:t>
        <a:bodyPr/>
        <a:lstStyle/>
        <a:p>
          <a:endParaRPr lang="en-US"/>
        </a:p>
      </dgm:t>
    </dgm:pt>
    <dgm:pt modelId="{8EE8BAD1-9353-47C4-B2AB-E5D531B27863}" type="pres">
      <dgm:prSet presAssocID="{1D74C29D-F0EF-4CEF-BE0F-4642A1753D3F}" presName="diagram" presStyleCnt="0">
        <dgm:presLayoutVars>
          <dgm:dir/>
          <dgm:resizeHandles val="exact"/>
        </dgm:presLayoutVars>
      </dgm:prSet>
      <dgm:spPr/>
    </dgm:pt>
    <dgm:pt modelId="{B84B6F9F-C9EC-405E-9E3A-9B2060ED9AEA}" type="pres">
      <dgm:prSet presAssocID="{B6304A2C-0F1A-4C66-A66A-D1D65E6A1B6F}" presName="node" presStyleLbl="node1" presStyleIdx="0" presStyleCnt="9">
        <dgm:presLayoutVars>
          <dgm:bulletEnabled val="1"/>
        </dgm:presLayoutVars>
      </dgm:prSet>
      <dgm:spPr/>
    </dgm:pt>
    <dgm:pt modelId="{50128188-1EAA-42B4-8949-2CBD128FDACD}" type="pres">
      <dgm:prSet presAssocID="{0E5F9E19-0020-4AEF-BDF1-46EA8F560686}" presName="sibTrans" presStyleCnt="0"/>
      <dgm:spPr/>
    </dgm:pt>
    <dgm:pt modelId="{F37C1EA0-928F-4D4A-9200-0ED334F9FCA8}" type="pres">
      <dgm:prSet presAssocID="{8D3A60CC-51A1-42C6-AD4D-4C227261AE21}" presName="node" presStyleLbl="node1" presStyleIdx="1" presStyleCnt="9">
        <dgm:presLayoutVars>
          <dgm:bulletEnabled val="1"/>
        </dgm:presLayoutVars>
      </dgm:prSet>
      <dgm:spPr/>
    </dgm:pt>
    <dgm:pt modelId="{915524DC-E0C7-4CB7-823E-13E00773FDD2}" type="pres">
      <dgm:prSet presAssocID="{4C8A4D40-2402-4346-9ECF-6CCF52DF44ED}" presName="sibTrans" presStyleCnt="0"/>
      <dgm:spPr/>
    </dgm:pt>
    <dgm:pt modelId="{47CDB1AB-CD11-4C49-A190-384FB7F85A28}" type="pres">
      <dgm:prSet presAssocID="{59480AFC-E7DF-49A2-B685-FA83083EF6CA}" presName="node" presStyleLbl="node1" presStyleIdx="2" presStyleCnt="9">
        <dgm:presLayoutVars>
          <dgm:bulletEnabled val="1"/>
        </dgm:presLayoutVars>
      </dgm:prSet>
      <dgm:spPr/>
    </dgm:pt>
    <dgm:pt modelId="{50532784-341B-4081-A79B-A001C88D66E7}" type="pres">
      <dgm:prSet presAssocID="{B8C7F41B-0D4C-41DA-A010-B0FBEFBDECB1}" presName="sibTrans" presStyleCnt="0"/>
      <dgm:spPr/>
    </dgm:pt>
    <dgm:pt modelId="{C01432A1-5514-4F2B-9197-76D7BCE3C424}" type="pres">
      <dgm:prSet presAssocID="{E7C4AF4F-61AE-47B3-808A-F08E8AFD0AF2}" presName="node" presStyleLbl="node1" presStyleIdx="3" presStyleCnt="9">
        <dgm:presLayoutVars>
          <dgm:bulletEnabled val="1"/>
        </dgm:presLayoutVars>
      </dgm:prSet>
      <dgm:spPr/>
    </dgm:pt>
    <dgm:pt modelId="{FD58388B-5C9C-40F0-90C0-A09ACA73401C}" type="pres">
      <dgm:prSet presAssocID="{3075D6C3-C084-4637-AE5E-82DEA179E641}" presName="sibTrans" presStyleCnt="0"/>
      <dgm:spPr/>
    </dgm:pt>
    <dgm:pt modelId="{123963A9-FB4D-456B-94A2-AF215B79A0AA}" type="pres">
      <dgm:prSet presAssocID="{E5DFA48D-7ED3-4256-A78C-C359B4EE9971}" presName="node" presStyleLbl="node1" presStyleIdx="4" presStyleCnt="9">
        <dgm:presLayoutVars>
          <dgm:bulletEnabled val="1"/>
        </dgm:presLayoutVars>
      </dgm:prSet>
      <dgm:spPr/>
    </dgm:pt>
    <dgm:pt modelId="{C5C885B4-5F3E-4757-A09A-FDF11020644A}" type="pres">
      <dgm:prSet presAssocID="{28845071-47C5-481A-83F2-29336580C7B4}" presName="sibTrans" presStyleCnt="0"/>
      <dgm:spPr/>
    </dgm:pt>
    <dgm:pt modelId="{2B2E4F29-84A4-49B4-BB45-16BAC1E7544E}" type="pres">
      <dgm:prSet presAssocID="{760A88E1-6EB1-4BB1-8406-237D554DE4DB}" presName="node" presStyleLbl="node1" presStyleIdx="5" presStyleCnt="9">
        <dgm:presLayoutVars>
          <dgm:bulletEnabled val="1"/>
        </dgm:presLayoutVars>
      </dgm:prSet>
      <dgm:spPr/>
    </dgm:pt>
    <dgm:pt modelId="{A3A47317-23A6-430E-B70C-7CD7071D89B4}" type="pres">
      <dgm:prSet presAssocID="{B3CD5D1A-CDF4-4B72-9AA3-947A1CF47C49}" presName="sibTrans" presStyleCnt="0"/>
      <dgm:spPr/>
    </dgm:pt>
    <dgm:pt modelId="{EFE1CB2A-FE44-41D7-A22B-EBB1BBDBD0CF}" type="pres">
      <dgm:prSet presAssocID="{4C9F2A6F-A7FC-41CE-ACBD-DA5494635A1F}" presName="node" presStyleLbl="node1" presStyleIdx="6" presStyleCnt="9">
        <dgm:presLayoutVars>
          <dgm:bulletEnabled val="1"/>
        </dgm:presLayoutVars>
      </dgm:prSet>
      <dgm:spPr/>
    </dgm:pt>
    <dgm:pt modelId="{025832CC-C048-419D-8473-DE08686BCC0D}" type="pres">
      <dgm:prSet presAssocID="{AAD122DC-6EDF-406F-90F0-52F91EB298FC}" presName="sibTrans" presStyleCnt="0"/>
      <dgm:spPr/>
    </dgm:pt>
    <dgm:pt modelId="{BF779ACD-167A-4CE9-AB70-9932386A434A}" type="pres">
      <dgm:prSet presAssocID="{C97AEB74-793A-4E03-AF5B-17EAEC2FB8BC}" presName="node" presStyleLbl="node1" presStyleIdx="7" presStyleCnt="9">
        <dgm:presLayoutVars>
          <dgm:bulletEnabled val="1"/>
        </dgm:presLayoutVars>
      </dgm:prSet>
      <dgm:spPr/>
    </dgm:pt>
    <dgm:pt modelId="{634A07B1-9DD0-4702-AA0A-AE9ED1A01825}" type="pres">
      <dgm:prSet presAssocID="{DBE87255-D2FF-43B4-8618-0488635F67A5}" presName="sibTrans" presStyleCnt="0"/>
      <dgm:spPr/>
    </dgm:pt>
    <dgm:pt modelId="{9304484F-2712-4F27-83C2-306EBC59A44C}" type="pres">
      <dgm:prSet presAssocID="{C9A640F0-9EFF-4A7D-8B5F-BED552865291}" presName="node" presStyleLbl="node1" presStyleIdx="8" presStyleCnt="9">
        <dgm:presLayoutVars>
          <dgm:bulletEnabled val="1"/>
        </dgm:presLayoutVars>
      </dgm:prSet>
      <dgm:spPr/>
    </dgm:pt>
  </dgm:ptLst>
  <dgm:cxnLst>
    <dgm:cxn modelId="{3D7A3704-ACAD-4600-9CBF-D85C9ED7F175}" srcId="{1D74C29D-F0EF-4CEF-BE0F-4642A1753D3F}" destId="{760A88E1-6EB1-4BB1-8406-237D554DE4DB}" srcOrd="5" destOrd="0" parTransId="{7311E8B5-CAB1-49EB-93BC-A5FEEB255B9F}" sibTransId="{B3CD5D1A-CDF4-4B72-9AA3-947A1CF47C49}"/>
    <dgm:cxn modelId="{AED9A709-E740-421E-9BC8-C61C21958831}" type="presOf" srcId="{E5DFA48D-7ED3-4256-A78C-C359B4EE9971}" destId="{123963A9-FB4D-456B-94A2-AF215B79A0AA}" srcOrd="0" destOrd="0" presId="urn:microsoft.com/office/officeart/2005/8/layout/default"/>
    <dgm:cxn modelId="{4D0B030E-D05C-470C-A81D-883D5900D591}" srcId="{1D74C29D-F0EF-4CEF-BE0F-4642A1753D3F}" destId="{8D3A60CC-51A1-42C6-AD4D-4C227261AE21}" srcOrd="1" destOrd="0" parTransId="{6716AC29-6CA0-48FF-A0CA-DF2BA8B02634}" sibTransId="{4C8A4D40-2402-4346-9ECF-6CCF52DF44ED}"/>
    <dgm:cxn modelId="{2A601938-F9A9-481A-973E-4F0A14F07045}" type="presOf" srcId="{760A88E1-6EB1-4BB1-8406-237D554DE4DB}" destId="{2B2E4F29-84A4-49B4-BB45-16BAC1E7544E}" srcOrd="0" destOrd="0" presId="urn:microsoft.com/office/officeart/2005/8/layout/default"/>
    <dgm:cxn modelId="{44FCB64D-957B-40F3-8D01-CA5C44A844EC}" srcId="{1D74C29D-F0EF-4CEF-BE0F-4642A1753D3F}" destId="{E7C4AF4F-61AE-47B3-808A-F08E8AFD0AF2}" srcOrd="3" destOrd="0" parTransId="{4CA8E732-BDA0-44D4-83FB-6C75E90020FD}" sibTransId="{3075D6C3-C084-4637-AE5E-82DEA179E641}"/>
    <dgm:cxn modelId="{A8355453-6E83-4AF5-A4AE-549EE8995576}" srcId="{1D74C29D-F0EF-4CEF-BE0F-4642A1753D3F}" destId="{C9A640F0-9EFF-4A7D-8B5F-BED552865291}" srcOrd="8" destOrd="0" parTransId="{3D5666BC-C0E6-4628-A0E4-09F352841128}" sibTransId="{36707BA4-8816-439D-B4E2-1BE79C822BAA}"/>
    <dgm:cxn modelId="{E7EEBA56-CA43-439D-B59F-39417EDEFCA6}" srcId="{1D74C29D-F0EF-4CEF-BE0F-4642A1753D3F}" destId="{B6304A2C-0F1A-4C66-A66A-D1D65E6A1B6F}" srcOrd="0" destOrd="0" parTransId="{55E4D7DD-0A20-43C6-9E81-A322B7515D85}" sibTransId="{0E5F9E19-0020-4AEF-BDF1-46EA8F560686}"/>
    <dgm:cxn modelId="{CA41F878-A422-42E6-B765-1EDF98A82AC0}" type="presOf" srcId="{1D74C29D-F0EF-4CEF-BE0F-4642A1753D3F}" destId="{8EE8BAD1-9353-47C4-B2AB-E5D531B27863}" srcOrd="0" destOrd="0" presId="urn:microsoft.com/office/officeart/2005/8/layout/default"/>
    <dgm:cxn modelId="{6A02D485-2F23-4C89-AE44-B7A339E39C73}" srcId="{1D74C29D-F0EF-4CEF-BE0F-4642A1753D3F}" destId="{59480AFC-E7DF-49A2-B685-FA83083EF6CA}" srcOrd="2" destOrd="0" parTransId="{4C0B09FF-FB1B-4E77-B5E6-C8D545C10EB3}" sibTransId="{B8C7F41B-0D4C-41DA-A010-B0FBEFBDECB1}"/>
    <dgm:cxn modelId="{48E97088-E2D7-409B-856C-B3708336EDD7}" srcId="{1D74C29D-F0EF-4CEF-BE0F-4642A1753D3F}" destId="{4C9F2A6F-A7FC-41CE-ACBD-DA5494635A1F}" srcOrd="6" destOrd="0" parTransId="{D5CD8D2D-CCDD-40E9-8D82-F108AEED814B}" sibTransId="{AAD122DC-6EDF-406F-90F0-52F91EB298FC}"/>
    <dgm:cxn modelId="{5B4A5A8E-C68F-477E-8890-E6642E5E59D4}" srcId="{1D74C29D-F0EF-4CEF-BE0F-4642A1753D3F}" destId="{C97AEB74-793A-4E03-AF5B-17EAEC2FB8BC}" srcOrd="7" destOrd="0" parTransId="{9EB262A1-D751-44F8-A89B-5827D1DA7542}" sibTransId="{DBE87255-D2FF-43B4-8618-0488635F67A5}"/>
    <dgm:cxn modelId="{04387793-1F2E-47A8-A41C-B1E3094D56C4}" type="presOf" srcId="{59480AFC-E7DF-49A2-B685-FA83083EF6CA}" destId="{47CDB1AB-CD11-4C49-A190-384FB7F85A28}" srcOrd="0" destOrd="0" presId="urn:microsoft.com/office/officeart/2005/8/layout/default"/>
    <dgm:cxn modelId="{BEBEA193-EF7D-4FE5-BC23-6869E419E2E5}" type="presOf" srcId="{4C9F2A6F-A7FC-41CE-ACBD-DA5494635A1F}" destId="{EFE1CB2A-FE44-41D7-A22B-EBB1BBDBD0CF}" srcOrd="0" destOrd="0" presId="urn:microsoft.com/office/officeart/2005/8/layout/default"/>
    <dgm:cxn modelId="{30A0119B-9C68-49B5-81A3-30D47283D2D0}" type="presOf" srcId="{C97AEB74-793A-4E03-AF5B-17EAEC2FB8BC}" destId="{BF779ACD-167A-4CE9-AB70-9932386A434A}" srcOrd="0" destOrd="0" presId="urn:microsoft.com/office/officeart/2005/8/layout/default"/>
    <dgm:cxn modelId="{68C684A5-18C2-4F03-B5F3-D159BCE80B3C}" type="presOf" srcId="{C9A640F0-9EFF-4A7D-8B5F-BED552865291}" destId="{9304484F-2712-4F27-83C2-306EBC59A44C}" srcOrd="0" destOrd="0" presId="urn:microsoft.com/office/officeart/2005/8/layout/default"/>
    <dgm:cxn modelId="{34CEB6B6-1029-4E28-AF34-21A00768E008}" type="presOf" srcId="{E7C4AF4F-61AE-47B3-808A-F08E8AFD0AF2}" destId="{C01432A1-5514-4F2B-9197-76D7BCE3C424}" srcOrd="0" destOrd="0" presId="urn:microsoft.com/office/officeart/2005/8/layout/default"/>
    <dgm:cxn modelId="{9E0CD3DD-EDD9-4355-93C2-7FCCFCB6B23B}" type="presOf" srcId="{8D3A60CC-51A1-42C6-AD4D-4C227261AE21}" destId="{F37C1EA0-928F-4D4A-9200-0ED334F9FCA8}" srcOrd="0" destOrd="0" presId="urn:microsoft.com/office/officeart/2005/8/layout/default"/>
    <dgm:cxn modelId="{CDCEDCEE-6D23-439D-A664-D9B5C0603B76}" type="presOf" srcId="{B6304A2C-0F1A-4C66-A66A-D1D65E6A1B6F}" destId="{B84B6F9F-C9EC-405E-9E3A-9B2060ED9AEA}" srcOrd="0" destOrd="0" presId="urn:microsoft.com/office/officeart/2005/8/layout/default"/>
    <dgm:cxn modelId="{418F98F6-8CF9-4187-9E9C-7431BFAD6138}" srcId="{1D74C29D-F0EF-4CEF-BE0F-4642A1753D3F}" destId="{E5DFA48D-7ED3-4256-A78C-C359B4EE9971}" srcOrd="4" destOrd="0" parTransId="{06439C14-AB12-4FB8-920C-5B0014566305}" sibTransId="{28845071-47C5-481A-83F2-29336580C7B4}"/>
    <dgm:cxn modelId="{940C6CF2-49A6-4BBD-9E20-277FE98DF1F4}" type="presParOf" srcId="{8EE8BAD1-9353-47C4-B2AB-E5D531B27863}" destId="{B84B6F9F-C9EC-405E-9E3A-9B2060ED9AEA}" srcOrd="0" destOrd="0" presId="urn:microsoft.com/office/officeart/2005/8/layout/default"/>
    <dgm:cxn modelId="{71265787-875E-482E-AE9E-E0E5A5506A2F}" type="presParOf" srcId="{8EE8BAD1-9353-47C4-B2AB-E5D531B27863}" destId="{50128188-1EAA-42B4-8949-2CBD128FDACD}" srcOrd="1" destOrd="0" presId="urn:microsoft.com/office/officeart/2005/8/layout/default"/>
    <dgm:cxn modelId="{E022278B-9FCF-4689-B94C-ACEE72CCBE47}" type="presParOf" srcId="{8EE8BAD1-9353-47C4-B2AB-E5D531B27863}" destId="{F37C1EA0-928F-4D4A-9200-0ED334F9FCA8}" srcOrd="2" destOrd="0" presId="urn:microsoft.com/office/officeart/2005/8/layout/default"/>
    <dgm:cxn modelId="{3C1228FF-7547-4814-ADD2-2F7A3982926D}" type="presParOf" srcId="{8EE8BAD1-9353-47C4-B2AB-E5D531B27863}" destId="{915524DC-E0C7-4CB7-823E-13E00773FDD2}" srcOrd="3" destOrd="0" presId="urn:microsoft.com/office/officeart/2005/8/layout/default"/>
    <dgm:cxn modelId="{CA334A46-47E9-4E1D-9E41-4746DF6E7EAE}" type="presParOf" srcId="{8EE8BAD1-9353-47C4-B2AB-E5D531B27863}" destId="{47CDB1AB-CD11-4C49-A190-384FB7F85A28}" srcOrd="4" destOrd="0" presId="urn:microsoft.com/office/officeart/2005/8/layout/default"/>
    <dgm:cxn modelId="{EFCAFD42-E0C0-407A-9AB1-3AFC78686E5E}" type="presParOf" srcId="{8EE8BAD1-9353-47C4-B2AB-E5D531B27863}" destId="{50532784-341B-4081-A79B-A001C88D66E7}" srcOrd="5" destOrd="0" presId="urn:microsoft.com/office/officeart/2005/8/layout/default"/>
    <dgm:cxn modelId="{66D8E437-40E3-4692-BE0B-83847F082588}" type="presParOf" srcId="{8EE8BAD1-9353-47C4-B2AB-E5D531B27863}" destId="{C01432A1-5514-4F2B-9197-76D7BCE3C424}" srcOrd="6" destOrd="0" presId="urn:microsoft.com/office/officeart/2005/8/layout/default"/>
    <dgm:cxn modelId="{0D9D62B0-8A92-4381-8765-F2CE35AABC53}" type="presParOf" srcId="{8EE8BAD1-9353-47C4-B2AB-E5D531B27863}" destId="{FD58388B-5C9C-40F0-90C0-A09ACA73401C}" srcOrd="7" destOrd="0" presId="urn:microsoft.com/office/officeart/2005/8/layout/default"/>
    <dgm:cxn modelId="{6257B1C4-FA87-40DF-B342-479663B95631}" type="presParOf" srcId="{8EE8BAD1-9353-47C4-B2AB-E5D531B27863}" destId="{123963A9-FB4D-456B-94A2-AF215B79A0AA}" srcOrd="8" destOrd="0" presId="urn:microsoft.com/office/officeart/2005/8/layout/default"/>
    <dgm:cxn modelId="{72B93CEA-94AC-4E3F-B3A2-0B6655AFAB11}" type="presParOf" srcId="{8EE8BAD1-9353-47C4-B2AB-E5D531B27863}" destId="{C5C885B4-5F3E-4757-A09A-FDF11020644A}" srcOrd="9" destOrd="0" presId="urn:microsoft.com/office/officeart/2005/8/layout/default"/>
    <dgm:cxn modelId="{EF78C466-A3DA-4ED3-8B78-321275710F66}" type="presParOf" srcId="{8EE8BAD1-9353-47C4-B2AB-E5D531B27863}" destId="{2B2E4F29-84A4-49B4-BB45-16BAC1E7544E}" srcOrd="10" destOrd="0" presId="urn:microsoft.com/office/officeart/2005/8/layout/default"/>
    <dgm:cxn modelId="{8F493606-9644-4079-B5E9-F484D7E1FBA2}" type="presParOf" srcId="{8EE8BAD1-9353-47C4-B2AB-E5D531B27863}" destId="{A3A47317-23A6-430E-B70C-7CD7071D89B4}" srcOrd="11" destOrd="0" presId="urn:microsoft.com/office/officeart/2005/8/layout/default"/>
    <dgm:cxn modelId="{899B0528-F805-47FA-8D7D-EAAA4B24490E}" type="presParOf" srcId="{8EE8BAD1-9353-47C4-B2AB-E5D531B27863}" destId="{EFE1CB2A-FE44-41D7-A22B-EBB1BBDBD0CF}" srcOrd="12" destOrd="0" presId="urn:microsoft.com/office/officeart/2005/8/layout/default"/>
    <dgm:cxn modelId="{F7735E97-DC1B-44A8-938B-43295ADB50CB}" type="presParOf" srcId="{8EE8BAD1-9353-47C4-B2AB-E5D531B27863}" destId="{025832CC-C048-419D-8473-DE08686BCC0D}" srcOrd="13" destOrd="0" presId="urn:microsoft.com/office/officeart/2005/8/layout/default"/>
    <dgm:cxn modelId="{7FB6DB4F-6304-4B3E-B02E-E949D45FA686}" type="presParOf" srcId="{8EE8BAD1-9353-47C4-B2AB-E5D531B27863}" destId="{BF779ACD-167A-4CE9-AB70-9932386A434A}" srcOrd="14" destOrd="0" presId="urn:microsoft.com/office/officeart/2005/8/layout/default"/>
    <dgm:cxn modelId="{70CD3BB4-4F66-4184-A5B0-DE33EE08A3A0}" type="presParOf" srcId="{8EE8BAD1-9353-47C4-B2AB-E5D531B27863}" destId="{634A07B1-9DD0-4702-AA0A-AE9ED1A01825}" srcOrd="15" destOrd="0" presId="urn:microsoft.com/office/officeart/2005/8/layout/default"/>
    <dgm:cxn modelId="{1298545D-AD91-4223-BEFA-1DF596A751BD}" type="presParOf" srcId="{8EE8BAD1-9353-47C4-B2AB-E5D531B27863}" destId="{9304484F-2712-4F27-83C2-306EBC59A44C}"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D2CB3-E6D0-47DB-AC8C-5794C903B725}">
      <dsp:nvSpPr>
        <dsp:cNvPr id="0" name=""/>
        <dsp:cNvSpPr/>
      </dsp:nvSpPr>
      <dsp:spPr>
        <a:xfrm>
          <a:off x="0" y="120699"/>
          <a:ext cx="7886700" cy="117475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Assessments and other evaluation materials used to assess a child under this part</a:t>
          </a:r>
        </a:p>
      </dsp:txBody>
      <dsp:txXfrm>
        <a:off x="57347" y="178046"/>
        <a:ext cx="7772006" cy="1060059"/>
      </dsp:txXfrm>
    </dsp:sp>
    <dsp:sp modelId="{A39F0244-6D75-4E8A-A555-32193ACAAFA2}">
      <dsp:nvSpPr>
        <dsp:cNvPr id="0" name=""/>
        <dsp:cNvSpPr/>
      </dsp:nvSpPr>
      <dsp:spPr>
        <a:xfrm>
          <a:off x="0" y="1295452"/>
          <a:ext cx="7886700" cy="2303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Are selected and administered so as not to be discriminatory on a racial or cultural basis;</a:t>
          </a:r>
        </a:p>
        <a:p>
          <a:pPr marL="171450" lvl="1" indent="-171450" algn="l" defTabSz="711200">
            <a:lnSpc>
              <a:spcPct val="90000"/>
            </a:lnSpc>
            <a:spcBef>
              <a:spcPct val="0"/>
            </a:spcBef>
            <a:spcAft>
              <a:spcPct val="20000"/>
            </a:spcAft>
            <a:buChar char="•"/>
          </a:pPr>
          <a:r>
            <a:rPr lang="en-US" sz="1600" kern="1200"/>
            <a:t>Are provided and administered in the child’s native language or other mode of communication and in the form most likely to yield accurate information on what the child knows and can do academically, developmentally, and functionally, unless it is clearly not feasible to provide or administer;</a:t>
          </a:r>
        </a:p>
        <a:p>
          <a:pPr marL="171450" lvl="1" indent="-171450" algn="l" defTabSz="711200">
            <a:lnSpc>
              <a:spcPct val="90000"/>
            </a:lnSpc>
            <a:spcBef>
              <a:spcPct val="0"/>
            </a:spcBef>
            <a:spcAft>
              <a:spcPct val="20000"/>
            </a:spcAft>
            <a:buChar char="•"/>
          </a:pPr>
          <a:r>
            <a:rPr lang="en-US" sz="1600" kern="1200"/>
            <a:t>Are used for the purposes for which the assessments or measures are valid and reliable;</a:t>
          </a:r>
        </a:p>
        <a:p>
          <a:pPr marL="171450" lvl="1" indent="-171450" algn="l" defTabSz="711200">
            <a:lnSpc>
              <a:spcPct val="90000"/>
            </a:lnSpc>
            <a:spcBef>
              <a:spcPct val="0"/>
            </a:spcBef>
            <a:spcAft>
              <a:spcPct val="20000"/>
            </a:spcAft>
            <a:buChar char="•"/>
          </a:pPr>
          <a:r>
            <a:rPr lang="en-US" sz="1600" kern="1200"/>
            <a:t>Are administered by trained and knowledgeable personnel; and </a:t>
          </a:r>
        </a:p>
        <a:p>
          <a:pPr marL="171450" lvl="1" indent="-171450" algn="l" defTabSz="711200">
            <a:lnSpc>
              <a:spcPct val="90000"/>
            </a:lnSpc>
            <a:spcBef>
              <a:spcPct val="0"/>
            </a:spcBef>
            <a:spcAft>
              <a:spcPct val="20000"/>
            </a:spcAft>
            <a:buChar char="•"/>
          </a:pPr>
          <a:r>
            <a:rPr lang="en-US" sz="1600" kern="1200"/>
            <a:t>Are administered in accordance with any instructions provided by the producer of the assessments.</a:t>
          </a:r>
        </a:p>
      </dsp:txBody>
      <dsp:txXfrm>
        <a:off x="0" y="1295452"/>
        <a:ext cx="7886700" cy="2303910"/>
      </dsp:txXfrm>
    </dsp:sp>
    <dsp:sp modelId="{5941C078-1D13-4135-A835-F97D8D0BC97C}">
      <dsp:nvSpPr>
        <dsp:cNvPr id="0" name=""/>
        <dsp:cNvSpPr/>
      </dsp:nvSpPr>
      <dsp:spPr>
        <a:xfrm>
          <a:off x="0" y="3599362"/>
          <a:ext cx="7886700" cy="117475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Assessments and other evaluation materials include those tailored to assess specific areas of educational need and not merely those that are designed to provide a single general intelligence quotient.</a:t>
          </a:r>
        </a:p>
      </dsp:txBody>
      <dsp:txXfrm>
        <a:off x="57347" y="3656709"/>
        <a:ext cx="7772006" cy="106005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B072B-0A2F-437F-B2A2-34D3983E6DE9}">
      <dsp:nvSpPr>
        <dsp:cNvPr id="0" name=""/>
        <dsp:cNvSpPr/>
      </dsp:nvSpPr>
      <dsp:spPr>
        <a:xfrm rot="5400000">
          <a:off x="3416956" y="-91245"/>
          <a:ext cx="3891998" cy="5047488"/>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285750" lvl="1" indent="-285750" algn="l" defTabSz="1689100">
            <a:lnSpc>
              <a:spcPct val="90000"/>
            </a:lnSpc>
            <a:spcBef>
              <a:spcPct val="0"/>
            </a:spcBef>
            <a:spcAft>
              <a:spcPct val="15000"/>
            </a:spcAft>
            <a:buChar char="•"/>
          </a:pPr>
          <a:r>
            <a:rPr lang="en-US" sz="3800" kern="1200"/>
            <a:t>To complete the evaluation report.</a:t>
          </a:r>
        </a:p>
        <a:p>
          <a:pPr marL="285750" lvl="1" indent="-285750" algn="l" defTabSz="1689100">
            <a:lnSpc>
              <a:spcPct val="90000"/>
            </a:lnSpc>
            <a:spcBef>
              <a:spcPct val="0"/>
            </a:spcBef>
            <a:spcAft>
              <a:spcPct val="15000"/>
            </a:spcAft>
            <a:buChar char="•"/>
          </a:pPr>
          <a:r>
            <a:rPr lang="en-US" sz="3800" kern="1200" dirty="0"/>
            <a:t>Make an Eligibility Determination, and</a:t>
          </a:r>
        </a:p>
        <a:p>
          <a:pPr marL="285750" lvl="1" indent="-285750" algn="l" defTabSz="1689100">
            <a:lnSpc>
              <a:spcPct val="90000"/>
            </a:lnSpc>
            <a:spcBef>
              <a:spcPct val="0"/>
            </a:spcBef>
            <a:spcAft>
              <a:spcPct val="15000"/>
            </a:spcAft>
            <a:buChar char="•"/>
          </a:pPr>
          <a:r>
            <a:rPr lang="en-US" sz="3800" kern="1200"/>
            <a:t>Develop an IEP within 30 days.</a:t>
          </a:r>
        </a:p>
      </dsp:txBody>
      <dsp:txXfrm rot="-5400000">
        <a:off x="2839211" y="676492"/>
        <a:ext cx="4857496" cy="3512014"/>
      </dsp:txXfrm>
    </dsp:sp>
    <dsp:sp modelId="{779756E8-56C2-46B2-8D10-BB853AA545AD}">
      <dsp:nvSpPr>
        <dsp:cNvPr id="0" name=""/>
        <dsp:cNvSpPr/>
      </dsp:nvSpPr>
      <dsp:spPr>
        <a:xfrm>
          <a:off x="0" y="0"/>
          <a:ext cx="2839212" cy="486499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a:t>The team will meet:</a:t>
          </a:r>
        </a:p>
      </dsp:txBody>
      <dsp:txXfrm>
        <a:off x="138599" y="138599"/>
        <a:ext cx="2562014" cy="45878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22398-38C3-48FB-9961-27B18FA62DFE}">
      <dsp:nvSpPr>
        <dsp:cNvPr id="0" name=""/>
        <dsp:cNvSpPr/>
      </dsp:nvSpPr>
      <dsp:spPr>
        <a:xfrm>
          <a:off x="962" y="6882"/>
          <a:ext cx="3754654" cy="2252792"/>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Grade level of student</a:t>
          </a:r>
        </a:p>
      </dsp:txBody>
      <dsp:txXfrm>
        <a:off x="962" y="6882"/>
        <a:ext cx="3754654" cy="2252792"/>
      </dsp:txXfrm>
    </dsp:sp>
    <dsp:sp modelId="{35F72A11-FBB4-446C-BE3F-D5CF8915C3EC}">
      <dsp:nvSpPr>
        <dsp:cNvPr id="0" name=""/>
        <dsp:cNvSpPr/>
      </dsp:nvSpPr>
      <dsp:spPr>
        <a:xfrm>
          <a:off x="4131082" y="6882"/>
          <a:ext cx="3754654" cy="2252792"/>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Date of enrollment, grade level at enrollment</a:t>
          </a:r>
        </a:p>
      </dsp:txBody>
      <dsp:txXfrm>
        <a:off x="4131082" y="6882"/>
        <a:ext cx="3754654" cy="2252792"/>
      </dsp:txXfrm>
    </dsp:sp>
    <dsp:sp modelId="{3A109A93-ED3A-482C-9C56-79F0E31A6790}">
      <dsp:nvSpPr>
        <dsp:cNvPr id="0" name=""/>
        <dsp:cNvSpPr/>
      </dsp:nvSpPr>
      <dsp:spPr>
        <a:xfrm>
          <a:off x="962" y="2635140"/>
          <a:ext cx="3754654" cy="2252792"/>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Schools attended/grade levels</a:t>
          </a:r>
        </a:p>
      </dsp:txBody>
      <dsp:txXfrm>
        <a:off x="962" y="2635140"/>
        <a:ext cx="3754654" cy="2252792"/>
      </dsp:txXfrm>
    </dsp:sp>
    <dsp:sp modelId="{CA37525D-42F9-44E3-8961-75652133113D}">
      <dsp:nvSpPr>
        <dsp:cNvPr id="0" name=""/>
        <dsp:cNvSpPr/>
      </dsp:nvSpPr>
      <dsp:spPr>
        <a:xfrm>
          <a:off x="4131082" y="2635140"/>
          <a:ext cx="3754654" cy="2252792"/>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History of special education/Section 504/Read Plan/EL Plan</a:t>
          </a:r>
        </a:p>
      </dsp:txBody>
      <dsp:txXfrm>
        <a:off x="4131082" y="2635140"/>
        <a:ext cx="3754654" cy="225279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9F22F3-69E0-4517-BFF2-5A6D1ECDFF57}">
      <dsp:nvSpPr>
        <dsp:cNvPr id="0" name=""/>
        <dsp:cNvSpPr/>
      </dsp:nvSpPr>
      <dsp:spPr>
        <a:xfrm>
          <a:off x="0" y="2031"/>
          <a:ext cx="7886700" cy="102963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27705F-61CF-4317-B14E-765E46562992}">
      <dsp:nvSpPr>
        <dsp:cNvPr id="0" name=""/>
        <dsp:cNvSpPr/>
      </dsp:nvSpPr>
      <dsp:spPr>
        <a:xfrm>
          <a:off x="311463" y="233698"/>
          <a:ext cx="566297" cy="5662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9EF260-F36B-41E9-B687-8538B5EF60DB}">
      <dsp:nvSpPr>
        <dsp:cNvPr id="0" name=""/>
        <dsp:cNvSpPr/>
      </dsp:nvSpPr>
      <dsp:spPr>
        <a:xfrm>
          <a:off x="1189224" y="2031"/>
          <a:ext cx="6697475"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977900">
            <a:lnSpc>
              <a:spcPct val="90000"/>
            </a:lnSpc>
            <a:spcBef>
              <a:spcPct val="0"/>
            </a:spcBef>
            <a:spcAft>
              <a:spcPct val="35000"/>
            </a:spcAft>
            <a:buNone/>
          </a:pPr>
          <a:r>
            <a:rPr lang="en-US" sz="2200" kern="1200"/>
            <a:t>Documentation of tiered interventions and the response to those interventions</a:t>
          </a:r>
        </a:p>
      </dsp:txBody>
      <dsp:txXfrm>
        <a:off x="1189224" y="2031"/>
        <a:ext cx="6697475" cy="1029631"/>
      </dsp:txXfrm>
    </dsp:sp>
    <dsp:sp modelId="{1DBC9819-95B1-45DC-807C-B03B0E9AA7A2}">
      <dsp:nvSpPr>
        <dsp:cNvPr id="0" name=""/>
        <dsp:cNvSpPr/>
      </dsp:nvSpPr>
      <dsp:spPr>
        <a:xfrm>
          <a:off x="0" y="1289071"/>
          <a:ext cx="7886700" cy="102963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04DE4B-B274-4B33-A077-809C96EBB4C6}">
      <dsp:nvSpPr>
        <dsp:cNvPr id="0" name=""/>
        <dsp:cNvSpPr/>
      </dsp:nvSpPr>
      <dsp:spPr>
        <a:xfrm>
          <a:off x="311463" y="1520738"/>
          <a:ext cx="566297" cy="5662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904530-654B-437A-A1DC-2C195CBDFA1C}">
      <dsp:nvSpPr>
        <dsp:cNvPr id="0" name=""/>
        <dsp:cNvSpPr/>
      </dsp:nvSpPr>
      <dsp:spPr>
        <a:xfrm>
          <a:off x="1189224" y="1289071"/>
          <a:ext cx="6697475"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977900">
            <a:lnSpc>
              <a:spcPct val="90000"/>
            </a:lnSpc>
            <a:spcBef>
              <a:spcPct val="0"/>
            </a:spcBef>
            <a:spcAft>
              <a:spcPct val="35000"/>
            </a:spcAft>
            <a:buNone/>
          </a:pPr>
          <a:r>
            <a:rPr lang="en-US" sz="2200" kern="1200" dirty="0"/>
            <a:t>District assessment of student</a:t>
          </a:r>
        </a:p>
      </dsp:txBody>
      <dsp:txXfrm>
        <a:off x="1189224" y="1289071"/>
        <a:ext cx="6697475" cy="1029631"/>
      </dsp:txXfrm>
    </dsp:sp>
    <dsp:sp modelId="{F401F4E9-3FFC-41E2-9555-E49D7FE947DA}">
      <dsp:nvSpPr>
        <dsp:cNvPr id="0" name=""/>
        <dsp:cNvSpPr/>
      </dsp:nvSpPr>
      <dsp:spPr>
        <a:xfrm>
          <a:off x="0" y="2576111"/>
          <a:ext cx="7886700" cy="102963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FDEB37-2CF7-4011-8620-D3496AD3B966}">
      <dsp:nvSpPr>
        <dsp:cNvPr id="0" name=""/>
        <dsp:cNvSpPr/>
      </dsp:nvSpPr>
      <dsp:spPr>
        <a:xfrm>
          <a:off x="311463" y="2807778"/>
          <a:ext cx="566297" cy="56629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DA84AA-C912-491C-B9E1-804B04414106}">
      <dsp:nvSpPr>
        <dsp:cNvPr id="0" name=""/>
        <dsp:cNvSpPr/>
      </dsp:nvSpPr>
      <dsp:spPr>
        <a:xfrm>
          <a:off x="1189224" y="2576111"/>
          <a:ext cx="6697475"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977900">
            <a:lnSpc>
              <a:spcPct val="90000"/>
            </a:lnSpc>
            <a:spcBef>
              <a:spcPct val="0"/>
            </a:spcBef>
            <a:spcAft>
              <a:spcPct val="35000"/>
            </a:spcAft>
            <a:buNone/>
          </a:pPr>
          <a:r>
            <a:rPr lang="en-US" sz="2200" kern="1200" dirty="0"/>
            <a:t>Observable in multiple settings (one of which is school)</a:t>
          </a:r>
        </a:p>
      </dsp:txBody>
      <dsp:txXfrm>
        <a:off x="1189224" y="2576111"/>
        <a:ext cx="6697475" cy="1029631"/>
      </dsp:txXfrm>
    </dsp:sp>
    <dsp:sp modelId="{D712B3D7-A198-4C02-9729-836D170B4775}">
      <dsp:nvSpPr>
        <dsp:cNvPr id="0" name=""/>
        <dsp:cNvSpPr/>
      </dsp:nvSpPr>
      <dsp:spPr>
        <a:xfrm>
          <a:off x="0" y="3863151"/>
          <a:ext cx="7886700" cy="102963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0FFE11-964B-449E-A914-29BCD4C7719E}">
      <dsp:nvSpPr>
        <dsp:cNvPr id="0" name=""/>
        <dsp:cNvSpPr/>
      </dsp:nvSpPr>
      <dsp:spPr>
        <a:xfrm>
          <a:off x="311463" y="4094818"/>
          <a:ext cx="566297" cy="56629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0452AB-F53B-4AC7-97AB-F93373F1CAF0}">
      <dsp:nvSpPr>
        <dsp:cNvPr id="0" name=""/>
        <dsp:cNvSpPr/>
      </dsp:nvSpPr>
      <dsp:spPr>
        <a:xfrm>
          <a:off x="1189224" y="3863151"/>
          <a:ext cx="6697475"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977900">
            <a:lnSpc>
              <a:spcPct val="90000"/>
            </a:lnSpc>
            <a:spcBef>
              <a:spcPct val="0"/>
            </a:spcBef>
            <a:spcAft>
              <a:spcPct val="35000"/>
            </a:spcAft>
            <a:buNone/>
          </a:pPr>
          <a:r>
            <a:rPr lang="en-US" sz="2200" kern="1200" dirty="0"/>
            <a:t>Observation by special education provider</a:t>
          </a:r>
        </a:p>
      </dsp:txBody>
      <dsp:txXfrm>
        <a:off x="1189224" y="3863151"/>
        <a:ext cx="6697475" cy="102963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D939E-F3CD-4DE6-8DAD-07E74FDF24C7}">
      <dsp:nvSpPr>
        <dsp:cNvPr id="0" name=""/>
        <dsp:cNvSpPr/>
      </dsp:nvSpPr>
      <dsp:spPr>
        <a:xfrm>
          <a:off x="0" y="597"/>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2CD706-862F-484D-A494-C488E0828A5B}">
      <dsp:nvSpPr>
        <dsp:cNvPr id="0" name=""/>
        <dsp:cNvSpPr/>
      </dsp:nvSpPr>
      <dsp:spPr>
        <a:xfrm>
          <a:off x="0" y="597"/>
          <a:ext cx="7886700" cy="489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Diagnostic assessment results</a:t>
          </a:r>
        </a:p>
      </dsp:txBody>
      <dsp:txXfrm>
        <a:off x="0" y="597"/>
        <a:ext cx="7886700" cy="489361"/>
      </dsp:txXfrm>
    </dsp:sp>
    <dsp:sp modelId="{EFA0CA00-241D-4098-AD52-DD296DCFF34E}">
      <dsp:nvSpPr>
        <dsp:cNvPr id="0" name=""/>
        <dsp:cNvSpPr/>
      </dsp:nvSpPr>
      <dsp:spPr>
        <a:xfrm>
          <a:off x="0" y="489959"/>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730177-71B9-4D15-97B4-67C9DCD478B6}">
      <dsp:nvSpPr>
        <dsp:cNvPr id="0" name=""/>
        <dsp:cNvSpPr/>
      </dsp:nvSpPr>
      <dsp:spPr>
        <a:xfrm>
          <a:off x="0" y="489959"/>
          <a:ext cx="7886700" cy="489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Detailed and specific</a:t>
          </a:r>
        </a:p>
      </dsp:txBody>
      <dsp:txXfrm>
        <a:off x="0" y="489959"/>
        <a:ext cx="7886700" cy="489361"/>
      </dsp:txXfrm>
    </dsp:sp>
    <dsp:sp modelId="{1AA1AFB5-7580-4FD8-9AB6-DE5B31612D8D}">
      <dsp:nvSpPr>
        <dsp:cNvPr id="0" name=""/>
        <dsp:cNvSpPr/>
      </dsp:nvSpPr>
      <dsp:spPr>
        <a:xfrm>
          <a:off x="0" y="979321"/>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A02157-108B-4837-B422-D54BA382303D}">
      <dsp:nvSpPr>
        <dsp:cNvPr id="0" name=""/>
        <dsp:cNvSpPr/>
      </dsp:nvSpPr>
      <dsp:spPr>
        <a:xfrm>
          <a:off x="0" y="979321"/>
          <a:ext cx="7886700" cy="489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Goals</a:t>
          </a:r>
        </a:p>
      </dsp:txBody>
      <dsp:txXfrm>
        <a:off x="0" y="979321"/>
        <a:ext cx="7886700" cy="489361"/>
      </dsp:txXfrm>
    </dsp:sp>
    <dsp:sp modelId="{0EA5A67E-A5A1-4A07-9040-3D72797C5A6B}">
      <dsp:nvSpPr>
        <dsp:cNvPr id="0" name=""/>
        <dsp:cNvSpPr/>
      </dsp:nvSpPr>
      <dsp:spPr>
        <a:xfrm>
          <a:off x="0" y="1468683"/>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A8F647-C61A-4034-A05A-3712F7B1907E}">
      <dsp:nvSpPr>
        <dsp:cNvPr id="0" name=""/>
        <dsp:cNvSpPr/>
      </dsp:nvSpPr>
      <dsp:spPr>
        <a:xfrm>
          <a:off x="0" y="1468683"/>
          <a:ext cx="7886700" cy="489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Interventions</a:t>
          </a:r>
        </a:p>
      </dsp:txBody>
      <dsp:txXfrm>
        <a:off x="0" y="1468683"/>
        <a:ext cx="7886700" cy="489361"/>
      </dsp:txXfrm>
    </dsp:sp>
    <dsp:sp modelId="{EB07D45F-D707-40F1-8AF3-E40834961AF0}">
      <dsp:nvSpPr>
        <dsp:cNvPr id="0" name=""/>
        <dsp:cNvSpPr/>
      </dsp:nvSpPr>
      <dsp:spPr>
        <a:xfrm>
          <a:off x="0" y="1958045"/>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125B6-588A-4A1C-B00D-1C64F7C2FF95}">
      <dsp:nvSpPr>
        <dsp:cNvPr id="0" name=""/>
        <dsp:cNvSpPr/>
      </dsp:nvSpPr>
      <dsp:spPr>
        <a:xfrm>
          <a:off x="0" y="1958045"/>
          <a:ext cx="7886700" cy="489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Length of interventions</a:t>
          </a:r>
        </a:p>
      </dsp:txBody>
      <dsp:txXfrm>
        <a:off x="0" y="1958045"/>
        <a:ext cx="7886700" cy="489361"/>
      </dsp:txXfrm>
    </dsp:sp>
    <dsp:sp modelId="{6C5615F3-5C8C-4581-9FC8-DA32D3427DDD}">
      <dsp:nvSpPr>
        <dsp:cNvPr id="0" name=""/>
        <dsp:cNvSpPr/>
      </dsp:nvSpPr>
      <dsp:spPr>
        <a:xfrm>
          <a:off x="0" y="2447407"/>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D3E57-C136-4492-B719-7CC993767A5A}">
      <dsp:nvSpPr>
        <dsp:cNvPr id="0" name=""/>
        <dsp:cNvSpPr/>
      </dsp:nvSpPr>
      <dsp:spPr>
        <a:xfrm>
          <a:off x="0" y="2447407"/>
          <a:ext cx="7886700" cy="489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Progress monitoring</a:t>
          </a:r>
        </a:p>
      </dsp:txBody>
      <dsp:txXfrm>
        <a:off x="0" y="2447407"/>
        <a:ext cx="7886700" cy="489361"/>
      </dsp:txXfrm>
    </dsp:sp>
    <dsp:sp modelId="{6FA5BE40-114C-4C83-BC47-ACA6C963E106}">
      <dsp:nvSpPr>
        <dsp:cNvPr id="0" name=""/>
        <dsp:cNvSpPr/>
      </dsp:nvSpPr>
      <dsp:spPr>
        <a:xfrm>
          <a:off x="0" y="2936769"/>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C0B2BB-9212-45DF-A5B8-80588B7D0BE9}">
      <dsp:nvSpPr>
        <dsp:cNvPr id="0" name=""/>
        <dsp:cNvSpPr/>
      </dsp:nvSpPr>
      <dsp:spPr>
        <a:xfrm>
          <a:off x="0" y="2936769"/>
          <a:ext cx="7886700" cy="489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Increase of time and intensity – as needed</a:t>
          </a:r>
        </a:p>
      </dsp:txBody>
      <dsp:txXfrm>
        <a:off x="0" y="2936769"/>
        <a:ext cx="7886700" cy="489361"/>
      </dsp:txXfrm>
    </dsp:sp>
    <dsp:sp modelId="{8F7C9B8A-2C17-4AE1-ABE2-752D9C8C5C18}">
      <dsp:nvSpPr>
        <dsp:cNvPr id="0" name=""/>
        <dsp:cNvSpPr/>
      </dsp:nvSpPr>
      <dsp:spPr>
        <a:xfrm>
          <a:off x="0" y="3426131"/>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7DB90E-F487-4708-98BF-5B455E89E95F}">
      <dsp:nvSpPr>
        <dsp:cNvPr id="0" name=""/>
        <dsp:cNvSpPr/>
      </dsp:nvSpPr>
      <dsp:spPr>
        <a:xfrm>
          <a:off x="0" y="3426131"/>
          <a:ext cx="7886700" cy="489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Modified interventions – as needed</a:t>
          </a:r>
        </a:p>
      </dsp:txBody>
      <dsp:txXfrm>
        <a:off x="0" y="3426131"/>
        <a:ext cx="7886700" cy="489361"/>
      </dsp:txXfrm>
    </dsp:sp>
    <dsp:sp modelId="{D673810D-4792-42C4-860A-CEAA2A386F81}">
      <dsp:nvSpPr>
        <dsp:cNvPr id="0" name=""/>
        <dsp:cNvSpPr/>
      </dsp:nvSpPr>
      <dsp:spPr>
        <a:xfrm>
          <a:off x="0" y="3915493"/>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62D04F-58A2-440A-8D22-9D458797C52B}">
      <dsp:nvSpPr>
        <dsp:cNvPr id="0" name=""/>
        <dsp:cNvSpPr/>
      </dsp:nvSpPr>
      <dsp:spPr>
        <a:xfrm>
          <a:off x="0" y="3915493"/>
          <a:ext cx="7886700" cy="489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Gap size and/or rate of improvement</a:t>
          </a:r>
        </a:p>
      </dsp:txBody>
      <dsp:txXfrm>
        <a:off x="0" y="3915493"/>
        <a:ext cx="7886700" cy="489361"/>
      </dsp:txXfrm>
    </dsp:sp>
    <dsp:sp modelId="{B4D40F86-9E34-4799-8F8F-434A6A16B37A}">
      <dsp:nvSpPr>
        <dsp:cNvPr id="0" name=""/>
        <dsp:cNvSpPr/>
      </dsp:nvSpPr>
      <dsp:spPr>
        <a:xfrm>
          <a:off x="0" y="4404855"/>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7D14CA-B3F6-4D8C-979A-2C4671203E78}">
      <dsp:nvSpPr>
        <dsp:cNvPr id="0" name=""/>
        <dsp:cNvSpPr/>
      </dsp:nvSpPr>
      <dsp:spPr>
        <a:xfrm>
          <a:off x="0" y="4404855"/>
          <a:ext cx="7886700" cy="489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Pre and post data</a:t>
          </a:r>
        </a:p>
      </dsp:txBody>
      <dsp:txXfrm>
        <a:off x="0" y="4404855"/>
        <a:ext cx="7886700" cy="48936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6DD41-C2C8-4A7F-B6EB-952DEA129E64}">
      <dsp:nvSpPr>
        <dsp:cNvPr id="0" name=""/>
        <dsp:cNvSpPr/>
      </dsp:nvSpPr>
      <dsp:spPr>
        <a:xfrm>
          <a:off x="0" y="3662141"/>
          <a:ext cx="7886700" cy="120199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US" sz="3800" kern="1200"/>
            <a:t>Student self-report</a:t>
          </a:r>
        </a:p>
      </dsp:txBody>
      <dsp:txXfrm>
        <a:off x="0" y="3662141"/>
        <a:ext cx="7886700" cy="1201996"/>
      </dsp:txXfrm>
    </dsp:sp>
    <dsp:sp modelId="{7BDB21B0-55B9-4BB7-B4C0-2073FFE37A8E}">
      <dsp:nvSpPr>
        <dsp:cNvPr id="0" name=""/>
        <dsp:cNvSpPr/>
      </dsp:nvSpPr>
      <dsp:spPr>
        <a:xfrm rot="10800000">
          <a:off x="0" y="1831500"/>
          <a:ext cx="7886700" cy="1848670"/>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US" sz="3800" kern="1200"/>
            <a:t>Formal social-emotional assessments</a:t>
          </a:r>
        </a:p>
      </dsp:txBody>
      <dsp:txXfrm rot="10800000">
        <a:off x="0" y="1831500"/>
        <a:ext cx="7886700" cy="1201210"/>
      </dsp:txXfrm>
    </dsp:sp>
    <dsp:sp modelId="{85140352-065C-4ADF-838C-2D017C5BE940}">
      <dsp:nvSpPr>
        <dsp:cNvPr id="0" name=""/>
        <dsp:cNvSpPr/>
      </dsp:nvSpPr>
      <dsp:spPr>
        <a:xfrm rot="10800000">
          <a:off x="0" y="859"/>
          <a:ext cx="7886700" cy="1848670"/>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US" sz="3800" kern="1200"/>
            <a:t>Clinical interview of student</a:t>
          </a:r>
        </a:p>
      </dsp:txBody>
      <dsp:txXfrm rot="10800000">
        <a:off x="0" y="859"/>
        <a:ext cx="7886700" cy="120121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2FD17B-32F4-4128-96A1-80641010FFD4}">
      <dsp:nvSpPr>
        <dsp:cNvPr id="0" name=""/>
        <dsp:cNvSpPr/>
      </dsp:nvSpPr>
      <dsp:spPr>
        <a:xfrm>
          <a:off x="145153" y="1025679"/>
          <a:ext cx="1005669" cy="1005669"/>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4AAB67-1459-4692-A6B0-BA14853C21AB}">
      <dsp:nvSpPr>
        <dsp:cNvPr id="0" name=""/>
        <dsp:cNvSpPr/>
      </dsp:nvSpPr>
      <dsp:spPr>
        <a:xfrm>
          <a:off x="356344" y="1236869"/>
          <a:ext cx="583288" cy="5832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C6FB2E-2E4A-4A20-AABC-09E3D1B7AC34}">
      <dsp:nvSpPr>
        <dsp:cNvPr id="0" name=""/>
        <dsp:cNvSpPr/>
      </dsp:nvSpPr>
      <dsp:spPr>
        <a:xfrm>
          <a:off x="1366323" y="1025679"/>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dirty="0"/>
            <a:t>Standardized report (e.g., rating scale, inventory, etc.) by teacher, parent, and/or other observers</a:t>
          </a:r>
        </a:p>
      </dsp:txBody>
      <dsp:txXfrm>
        <a:off x="1366323" y="1025679"/>
        <a:ext cx="2370505" cy="1005669"/>
      </dsp:txXfrm>
    </dsp:sp>
    <dsp:sp modelId="{90442D42-D960-4270-BC56-07037F12CF87}">
      <dsp:nvSpPr>
        <dsp:cNvPr id="0" name=""/>
        <dsp:cNvSpPr/>
      </dsp:nvSpPr>
      <dsp:spPr>
        <a:xfrm>
          <a:off x="4149871" y="1025679"/>
          <a:ext cx="1005669" cy="1005669"/>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4E3422-D685-4388-A20F-43015AE37251}">
      <dsp:nvSpPr>
        <dsp:cNvPr id="0" name=""/>
        <dsp:cNvSpPr/>
      </dsp:nvSpPr>
      <dsp:spPr>
        <a:xfrm>
          <a:off x="4361061" y="1236869"/>
          <a:ext cx="583288" cy="5832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0C6480-169C-4E63-891D-CB7737055226}">
      <dsp:nvSpPr>
        <dsp:cNvPr id="0" name=""/>
        <dsp:cNvSpPr/>
      </dsp:nvSpPr>
      <dsp:spPr>
        <a:xfrm>
          <a:off x="5371040" y="1025679"/>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Structured direct observations in structured and unstructured environments (include the date, name, and title of the observer)</a:t>
          </a:r>
        </a:p>
      </dsp:txBody>
      <dsp:txXfrm>
        <a:off x="5371040" y="1025679"/>
        <a:ext cx="2370505" cy="1005669"/>
      </dsp:txXfrm>
    </dsp:sp>
    <dsp:sp modelId="{685C5815-3B32-4A76-BC1F-CD3101C702B0}">
      <dsp:nvSpPr>
        <dsp:cNvPr id="0" name=""/>
        <dsp:cNvSpPr/>
      </dsp:nvSpPr>
      <dsp:spPr>
        <a:xfrm>
          <a:off x="145153" y="2863466"/>
          <a:ext cx="1005669" cy="1005669"/>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00022B-356A-4C2C-A6D4-451A2F1C5184}">
      <dsp:nvSpPr>
        <dsp:cNvPr id="0" name=""/>
        <dsp:cNvSpPr/>
      </dsp:nvSpPr>
      <dsp:spPr>
        <a:xfrm>
          <a:off x="356344" y="3074657"/>
          <a:ext cx="583288" cy="5832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7BAB0E-D6B1-4163-A526-3D5F1619CC4C}">
      <dsp:nvSpPr>
        <dsp:cNvPr id="0" name=""/>
        <dsp:cNvSpPr/>
      </dsp:nvSpPr>
      <dsp:spPr>
        <a:xfrm>
          <a:off x="1366323" y="2863466"/>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Documentation of observable target behavior and its function</a:t>
          </a:r>
        </a:p>
      </dsp:txBody>
      <dsp:txXfrm>
        <a:off x="1366323" y="2863466"/>
        <a:ext cx="2370505" cy="1005669"/>
      </dsp:txXfrm>
    </dsp:sp>
    <dsp:sp modelId="{77CA0B26-033D-42FF-B85B-5F5F910C6570}">
      <dsp:nvSpPr>
        <dsp:cNvPr id="0" name=""/>
        <dsp:cNvSpPr/>
      </dsp:nvSpPr>
      <dsp:spPr>
        <a:xfrm>
          <a:off x="4149871" y="2863466"/>
          <a:ext cx="1005669" cy="1005669"/>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505006-1154-49F5-AF03-E1ACBB4B93AA}">
      <dsp:nvSpPr>
        <dsp:cNvPr id="0" name=""/>
        <dsp:cNvSpPr/>
      </dsp:nvSpPr>
      <dsp:spPr>
        <a:xfrm>
          <a:off x="4361061" y="3074657"/>
          <a:ext cx="583288" cy="5832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807A25-B643-4859-B0BB-AF3B731C4AF1}">
      <dsp:nvSpPr>
        <dsp:cNvPr id="0" name=""/>
        <dsp:cNvSpPr/>
      </dsp:nvSpPr>
      <dsp:spPr>
        <a:xfrm>
          <a:off x="5371040" y="2863466"/>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Documentation of specific behavior incidents (e.g., discipline reports)</a:t>
          </a:r>
        </a:p>
      </dsp:txBody>
      <dsp:txXfrm>
        <a:off x="5371040" y="2863466"/>
        <a:ext cx="2370505" cy="100566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F5398-D0AB-46BC-962D-D0B0A94D2810}">
      <dsp:nvSpPr>
        <dsp:cNvPr id="0" name=""/>
        <dsp:cNvSpPr/>
      </dsp:nvSpPr>
      <dsp:spPr>
        <a:xfrm>
          <a:off x="30807" y="1792"/>
          <a:ext cx="2445339" cy="146720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Family background</a:t>
          </a:r>
        </a:p>
      </dsp:txBody>
      <dsp:txXfrm>
        <a:off x="30807" y="1792"/>
        <a:ext cx="2445339" cy="1467203"/>
      </dsp:txXfrm>
    </dsp:sp>
    <dsp:sp modelId="{E4BDF5F9-F9A5-4740-96C6-951E2987338C}">
      <dsp:nvSpPr>
        <dsp:cNvPr id="0" name=""/>
        <dsp:cNvSpPr/>
      </dsp:nvSpPr>
      <dsp:spPr>
        <a:xfrm>
          <a:off x="2720680" y="1792"/>
          <a:ext cx="2445339" cy="146720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Environmental background</a:t>
          </a:r>
        </a:p>
      </dsp:txBody>
      <dsp:txXfrm>
        <a:off x="2720680" y="1792"/>
        <a:ext cx="2445339" cy="1467203"/>
      </dsp:txXfrm>
    </dsp:sp>
    <dsp:sp modelId="{B89DF9E1-857F-4749-93DE-D791ABA851B7}">
      <dsp:nvSpPr>
        <dsp:cNvPr id="0" name=""/>
        <dsp:cNvSpPr/>
      </dsp:nvSpPr>
      <dsp:spPr>
        <a:xfrm>
          <a:off x="5410553" y="1792"/>
          <a:ext cx="2445339" cy="146720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Social background</a:t>
          </a:r>
        </a:p>
      </dsp:txBody>
      <dsp:txXfrm>
        <a:off x="5410553" y="1792"/>
        <a:ext cx="2445339" cy="1467203"/>
      </dsp:txXfrm>
    </dsp:sp>
    <dsp:sp modelId="{8AC29A94-9461-4955-A3F0-1FBB0A24F5B6}">
      <dsp:nvSpPr>
        <dsp:cNvPr id="0" name=""/>
        <dsp:cNvSpPr/>
      </dsp:nvSpPr>
      <dsp:spPr>
        <a:xfrm>
          <a:off x="30807" y="1713529"/>
          <a:ext cx="2445339" cy="146720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Cultural background</a:t>
          </a:r>
        </a:p>
      </dsp:txBody>
      <dsp:txXfrm>
        <a:off x="30807" y="1713529"/>
        <a:ext cx="2445339" cy="1467203"/>
      </dsp:txXfrm>
    </dsp:sp>
    <dsp:sp modelId="{9934E9A9-283E-4023-A1BC-306948F7AD41}">
      <dsp:nvSpPr>
        <dsp:cNvPr id="0" name=""/>
        <dsp:cNvSpPr/>
      </dsp:nvSpPr>
      <dsp:spPr>
        <a:xfrm>
          <a:off x="2720680" y="1713529"/>
          <a:ext cx="2445339" cy="146720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Developmental history</a:t>
          </a:r>
        </a:p>
      </dsp:txBody>
      <dsp:txXfrm>
        <a:off x="2720680" y="1713529"/>
        <a:ext cx="2445339" cy="1467203"/>
      </dsp:txXfrm>
    </dsp:sp>
    <dsp:sp modelId="{FC809046-2ABC-4315-B55F-D5ACCB1CA43B}">
      <dsp:nvSpPr>
        <dsp:cNvPr id="0" name=""/>
        <dsp:cNvSpPr/>
      </dsp:nvSpPr>
      <dsp:spPr>
        <a:xfrm>
          <a:off x="5410553" y="1713529"/>
          <a:ext cx="2445339" cy="146720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Educational history</a:t>
          </a:r>
        </a:p>
      </dsp:txBody>
      <dsp:txXfrm>
        <a:off x="5410553" y="1713529"/>
        <a:ext cx="2445339" cy="1467203"/>
      </dsp:txXfrm>
    </dsp:sp>
    <dsp:sp modelId="{2601765C-0493-4579-9E33-787D14594557}">
      <dsp:nvSpPr>
        <dsp:cNvPr id="0" name=""/>
        <dsp:cNvSpPr/>
      </dsp:nvSpPr>
      <dsp:spPr>
        <a:xfrm>
          <a:off x="30807" y="3425267"/>
          <a:ext cx="2445339" cy="146720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Behavior/social skills</a:t>
          </a:r>
        </a:p>
      </dsp:txBody>
      <dsp:txXfrm>
        <a:off x="30807" y="3425267"/>
        <a:ext cx="2445339" cy="1467203"/>
      </dsp:txXfrm>
    </dsp:sp>
    <dsp:sp modelId="{003C02BA-206F-45AD-B94C-885D9E97C6ED}">
      <dsp:nvSpPr>
        <dsp:cNvPr id="0" name=""/>
        <dsp:cNvSpPr/>
      </dsp:nvSpPr>
      <dsp:spPr>
        <a:xfrm>
          <a:off x="2720680" y="3425267"/>
          <a:ext cx="2445339" cy="146720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File review</a:t>
          </a:r>
        </a:p>
      </dsp:txBody>
      <dsp:txXfrm>
        <a:off x="2720680" y="3425267"/>
        <a:ext cx="2445339" cy="1467203"/>
      </dsp:txXfrm>
    </dsp:sp>
    <dsp:sp modelId="{D059F7EB-4880-4F55-8E75-9E7678DC8926}">
      <dsp:nvSpPr>
        <dsp:cNvPr id="0" name=""/>
        <dsp:cNvSpPr/>
      </dsp:nvSpPr>
      <dsp:spPr>
        <a:xfrm>
          <a:off x="5410553" y="3425267"/>
          <a:ext cx="2445339" cy="146720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In-depth, structured interview with parent</a:t>
          </a:r>
        </a:p>
      </dsp:txBody>
      <dsp:txXfrm>
        <a:off x="5410553" y="3425267"/>
        <a:ext cx="2445339" cy="146720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607A5C-4FAA-49C9-9880-994B7D277724}">
      <dsp:nvSpPr>
        <dsp:cNvPr id="0" name=""/>
        <dsp:cNvSpPr/>
      </dsp:nvSpPr>
      <dsp:spPr>
        <a:xfrm>
          <a:off x="1009209" y="1067946"/>
          <a:ext cx="1625062" cy="1625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E8BEC2-C942-488A-8B07-1A9D246CE719}">
      <dsp:nvSpPr>
        <dsp:cNvPr id="0" name=""/>
        <dsp:cNvSpPr/>
      </dsp:nvSpPr>
      <dsp:spPr>
        <a:xfrm>
          <a:off x="16115" y="3106868"/>
          <a:ext cx="361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pPr>
          <a:r>
            <a:rPr lang="en-US" sz="1900" kern="1200" dirty="0"/>
            <a:t>Review of any previous assessments to demonstrate cognitive abilities</a:t>
          </a:r>
        </a:p>
      </dsp:txBody>
      <dsp:txXfrm>
        <a:off x="16115" y="3106868"/>
        <a:ext cx="3611250" cy="720000"/>
      </dsp:txXfrm>
    </dsp:sp>
    <dsp:sp modelId="{D27E8F5B-C2B0-4DBF-BFC3-43698089CC2B}">
      <dsp:nvSpPr>
        <dsp:cNvPr id="0" name=""/>
        <dsp:cNvSpPr/>
      </dsp:nvSpPr>
      <dsp:spPr>
        <a:xfrm>
          <a:off x="5252428" y="1067946"/>
          <a:ext cx="1625062" cy="1625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9535BA-D1F6-41A8-BFF6-7322C4D7EBB3}">
      <dsp:nvSpPr>
        <dsp:cNvPr id="0" name=""/>
        <dsp:cNvSpPr/>
      </dsp:nvSpPr>
      <dsp:spPr>
        <a:xfrm>
          <a:off x="4259334" y="3106868"/>
          <a:ext cx="361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pPr>
          <a:r>
            <a:rPr lang="en-US" sz="1900" kern="1200" dirty="0"/>
            <a:t>In-depth structured interview(s) of parent(s), guardian(s), teacher(s)</a:t>
          </a:r>
        </a:p>
      </dsp:txBody>
      <dsp:txXfrm>
        <a:off x="4259334" y="3106868"/>
        <a:ext cx="3611250" cy="7200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7DD8E-A961-4112-BA76-3E7C39E22845}">
      <dsp:nvSpPr>
        <dsp:cNvPr id="0" name=""/>
        <dsp:cNvSpPr/>
      </dsp:nvSpPr>
      <dsp:spPr>
        <a:xfrm>
          <a:off x="0" y="1583"/>
          <a:ext cx="7886700" cy="6747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D9E232-77FB-49E6-B334-C729F7B37ACA}">
      <dsp:nvSpPr>
        <dsp:cNvPr id="0" name=""/>
        <dsp:cNvSpPr/>
      </dsp:nvSpPr>
      <dsp:spPr>
        <a:xfrm>
          <a:off x="204099" y="153393"/>
          <a:ext cx="371090" cy="3710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64CFB7-6181-4D56-B69D-68FAAFBDF1A0}">
      <dsp:nvSpPr>
        <dsp:cNvPr id="0" name=""/>
        <dsp:cNvSpPr/>
      </dsp:nvSpPr>
      <dsp:spPr>
        <a:xfrm>
          <a:off x="779290" y="1583"/>
          <a:ext cx="7107409" cy="674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407" tIns="71407" rIns="71407" bIns="71407" numCol="1" spcCol="1270" anchor="ctr" anchorCtr="0">
          <a:noAutofit/>
        </a:bodyPr>
        <a:lstStyle/>
        <a:p>
          <a:pPr marL="0" lvl="0" indent="0" algn="l" defTabSz="844550">
            <a:lnSpc>
              <a:spcPct val="90000"/>
            </a:lnSpc>
            <a:spcBef>
              <a:spcPct val="0"/>
            </a:spcBef>
            <a:spcAft>
              <a:spcPct val="35000"/>
            </a:spcAft>
            <a:buNone/>
          </a:pPr>
          <a:r>
            <a:rPr lang="en-US" sz="1900" kern="1200"/>
            <a:t>Documentation of tiered interventions and the student’s response to those interventions</a:t>
          </a:r>
        </a:p>
      </dsp:txBody>
      <dsp:txXfrm>
        <a:off x="779290" y="1583"/>
        <a:ext cx="7107409" cy="674710"/>
      </dsp:txXfrm>
    </dsp:sp>
    <dsp:sp modelId="{710CCA37-13FA-46E6-905F-3050F2783E42}">
      <dsp:nvSpPr>
        <dsp:cNvPr id="0" name=""/>
        <dsp:cNvSpPr/>
      </dsp:nvSpPr>
      <dsp:spPr>
        <a:xfrm>
          <a:off x="0" y="844971"/>
          <a:ext cx="7886700" cy="6747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7FB448-9C3B-4C0C-BAA3-A70C108E8142}">
      <dsp:nvSpPr>
        <dsp:cNvPr id="0" name=""/>
        <dsp:cNvSpPr/>
      </dsp:nvSpPr>
      <dsp:spPr>
        <a:xfrm>
          <a:off x="204099" y="996780"/>
          <a:ext cx="371090" cy="3710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4EDD1B-3DBC-422E-87DF-7037CF5E9547}">
      <dsp:nvSpPr>
        <dsp:cNvPr id="0" name=""/>
        <dsp:cNvSpPr/>
      </dsp:nvSpPr>
      <dsp:spPr>
        <a:xfrm>
          <a:off x="779290" y="844971"/>
          <a:ext cx="7107409" cy="674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407" tIns="71407" rIns="71407" bIns="71407" numCol="1" spcCol="1270" anchor="ctr" anchorCtr="0">
          <a:noAutofit/>
        </a:bodyPr>
        <a:lstStyle/>
        <a:p>
          <a:pPr marL="0" lvl="0" indent="0" algn="l" defTabSz="844550">
            <a:lnSpc>
              <a:spcPct val="90000"/>
            </a:lnSpc>
            <a:spcBef>
              <a:spcPct val="0"/>
            </a:spcBef>
            <a:spcAft>
              <a:spcPct val="35000"/>
            </a:spcAft>
            <a:buNone/>
          </a:pPr>
          <a:r>
            <a:rPr lang="en-US" sz="1900" kern="1200"/>
            <a:t>Curriculum-based measures</a:t>
          </a:r>
        </a:p>
      </dsp:txBody>
      <dsp:txXfrm>
        <a:off x="779290" y="844971"/>
        <a:ext cx="7107409" cy="674710"/>
      </dsp:txXfrm>
    </dsp:sp>
    <dsp:sp modelId="{C6473D98-A95C-49B0-B3EB-9D3688ED9C55}">
      <dsp:nvSpPr>
        <dsp:cNvPr id="0" name=""/>
        <dsp:cNvSpPr/>
      </dsp:nvSpPr>
      <dsp:spPr>
        <a:xfrm>
          <a:off x="0" y="1688358"/>
          <a:ext cx="7886700" cy="6747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EF2BB9-F393-4010-9052-C90A86F5E949}">
      <dsp:nvSpPr>
        <dsp:cNvPr id="0" name=""/>
        <dsp:cNvSpPr/>
      </dsp:nvSpPr>
      <dsp:spPr>
        <a:xfrm>
          <a:off x="204099" y="1840168"/>
          <a:ext cx="371090" cy="3710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6BE81C-AF61-4C51-B8B7-4FB84D585051}">
      <dsp:nvSpPr>
        <dsp:cNvPr id="0" name=""/>
        <dsp:cNvSpPr/>
      </dsp:nvSpPr>
      <dsp:spPr>
        <a:xfrm>
          <a:off x="779290" y="1688358"/>
          <a:ext cx="7107409" cy="674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407" tIns="71407" rIns="71407" bIns="71407" numCol="1" spcCol="1270" anchor="ctr" anchorCtr="0">
          <a:noAutofit/>
        </a:bodyPr>
        <a:lstStyle/>
        <a:p>
          <a:pPr marL="0" lvl="0" indent="0" algn="l" defTabSz="844550">
            <a:lnSpc>
              <a:spcPct val="90000"/>
            </a:lnSpc>
            <a:spcBef>
              <a:spcPct val="0"/>
            </a:spcBef>
            <a:spcAft>
              <a:spcPct val="35000"/>
            </a:spcAft>
            <a:buNone/>
          </a:pPr>
          <a:r>
            <a:rPr lang="en-US" sz="1900" kern="1200"/>
            <a:t>Objective data on classroom performance (e.g., grades on assignments, tests, teacher reports)</a:t>
          </a:r>
        </a:p>
      </dsp:txBody>
      <dsp:txXfrm>
        <a:off x="779290" y="1688358"/>
        <a:ext cx="7107409" cy="674710"/>
      </dsp:txXfrm>
    </dsp:sp>
    <dsp:sp modelId="{B5870220-4329-4DD4-B82E-3E1C5E8FFDA9}">
      <dsp:nvSpPr>
        <dsp:cNvPr id="0" name=""/>
        <dsp:cNvSpPr/>
      </dsp:nvSpPr>
      <dsp:spPr>
        <a:xfrm>
          <a:off x="0" y="2531746"/>
          <a:ext cx="7886700" cy="6747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DA5F32-7897-431C-9329-8A64B30ECF68}">
      <dsp:nvSpPr>
        <dsp:cNvPr id="0" name=""/>
        <dsp:cNvSpPr/>
      </dsp:nvSpPr>
      <dsp:spPr>
        <a:xfrm>
          <a:off x="204099" y="2683556"/>
          <a:ext cx="371090" cy="3710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945F4B-627A-4DB6-A83C-0273B0D46D72}">
      <dsp:nvSpPr>
        <dsp:cNvPr id="0" name=""/>
        <dsp:cNvSpPr/>
      </dsp:nvSpPr>
      <dsp:spPr>
        <a:xfrm>
          <a:off x="779290" y="2531746"/>
          <a:ext cx="7107409" cy="674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407" tIns="71407" rIns="71407" bIns="71407" numCol="1" spcCol="1270" anchor="ctr" anchorCtr="0">
          <a:noAutofit/>
        </a:bodyPr>
        <a:lstStyle/>
        <a:p>
          <a:pPr marL="0" lvl="0" indent="0" algn="l" defTabSz="844550">
            <a:lnSpc>
              <a:spcPct val="90000"/>
            </a:lnSpc>
            <a:spcBef>
              <a:spcPct val="0"/>
            </a:spcBef>
            <a:spcAft>
              <a:spcPct val="35000"/>
            </a:spcAft>
            <a:buNone/>
          </a:pPr>
          <a:r>
            <a:rPr lang="en-US" sz="1900" kern="1200"/>
            <a:t>Standardized achievement testing</a:t>
          </a:r>
        </a:p>
      </dsp:txBody>
      <dsp:txXfrm>
        <a:off x="779290" y="2531746"/>
        <a:ext cx="7107409" cy="674710"/>
      </dsp:txXfrm>
    </dsp:sp>
    <dsp:sp modelId="{E06653A2-63DF-45B1-897D-163BB1228433}">
      <dsp:nvSpPr>
        <dsp:cNvPr id="0" name=""/>
        <dsp:cNvSpPr/>
      </dsp:nvSpPr>
      <dsp:spPr>
        <a:xfrm>
          <a:off x="0" y="3375133"/>
          <a:ext cx="7886700" cy="6747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56BA8A-0D01-4445-8488-3D059156047F}">
      <dsp:nvSpPr>
        <dsp:cNvPr id="0" name=""/>
        <dsp:cNvSpPr/>
      </dsp:nvSpPr>
      <dsp:spPr>
        <a:xfrm>
          <a:off x="204099" y="3526943"/>
          <a:ext cx="371090" cy="37109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644E55-3C82-431D-8540-8DA03AC6D93B}">
      <dsp:nvSpPr>
        <dsp:cNvPr id="0" name=""/>
        <dsp:cNvSpPr/>
      </dsp:nvSpPr>
      <dsp:spPr>
        <a:xfrm>
          <a:off x="779290" y="3375133"/>
          <a:ext cx="7107409" cy="674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407" tIns="71407" rIns="71407" bIns="71407" numCol="1" spcCol="1270" anchor="ctr" anchorCtr="0">
          <a:noAutofit/>
        </a:bodyPr>
        <a:lstStyle/>
        <a:p>
          <a:pPr marL="0" lvl="0" indent="0" algn="l" defTabSz="844550">
            <a:lnSpc>
              <a:spcPct val="90000"/>
            </a:lnSpc>
            <a:spcBef>
              <a:spcPct val="0"/>
            </a:spcBef>
            <a:spcAft>
              <a:spcPct val="35000"/>
            </a:spcAft>
            <a:buNone/>
          </a:pPr>
          <a:r>
            <a:rPr lang="en-US" sz="1900" kern="1200"/>
            <a:t>Work samples/portfolios of student work</a:t>
          </a:r>
        </a:p>
      </dsp:txBody>
      <dsp:txXfrm>
        <a:off x="779290" y="3375133"/>
        <a:ext cx="7107409" cy="674710"/>
      </dsp:txXfrm>
    </dsp:sp>
    <dsp:sp modelId="{4C805337-4115-4BA7-BFE9-903481BEA842}">
      <dsp:nvSpPr>
        <dsp:cNvPr id="0" name=""/>
        <dsp:cNvSpPr/>
      </dsp:nvSpPr>
      <dsp:spPr>
        <a:xfrm>
          <a:off x="0" y="4218521"/>
          <a:ext cx="7886700" cy="6747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4ED59B-56A7-4CCA-B757-7F5E67D21B7D}">
      <dsp:nvSpPr>
        <dsp:cNvPr id="0" name=""/>
        <dsp:cNvSpPr/>
      </dsp:nvSpPr>
      <dsp:spPr>
        <a:xfrm>
          <a:off x="204099" y="4370331"/>
          <a:ext cx="371090" cy="37109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6D6752-9962-48ED-8B67-1281E9F46824}">
      <dsp:nvSpPr>
        <dsp:cNvPr id="0" name=""/>
        <dsp:cNvSpPr/>
      </dsp:nvSpPr>
      <dsp:spPr>
        <a:xfrm>
          <a:off x="779290" y="4218521"/>
          <a:ext cx="7107409" cy="674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407" tIns="71407" rIns="71407" bIns="71407" numCol="1" spcCol="1270" anchor="ctr" anchorCtr="0">
          <a:noAutofit/>
        </a:bodyPr>
        <a:lstStyle/>
        <a:p>
          <a:pPr marL="0" lvl="0" indent="0" algn="l" defTabSz="844550">
            <a:lnSpc>
              <a:spcPct val="90000"/>
            </a:lnSpc>
            <a:spcBef>
              <a:spcPct val="0"/>
            </a:spcBef>
            <a:spcAft>
              <a:spcPct val="35000"/>
            </a:spcAft>
            <a:buNone/>
          </a:pPr>
          <a:r>
            <a:rPr lang="en-US" sz="1900" kern="1200"/>
            <a:t>Attendance</a:t>
          </a:r>
        </a:p>
      </dsp:txBody>
      <dsp:txXfrm>
        <a:off x="779290" y="4218521"/>
        <a:ext cx="7107409" cy="67471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7BF7C-5D23-437C-AFED-80A7C926ED8F}">
      <dsp:nvSpPr>
        <dsp:cNvPr id="0" name=""/>
        <dsp:cNvSpPr/>
      </dsp:nvSpPr>
      <dsp:spPr>
        <a:xfrm>
          <a:off x="2695" y="1946120"/>
          <a:ext cx="1313551" cy="8341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A891E3-B205-4760-9395-F0E83C4575D5}">
      <dsp:nvSpPr>
        <dsp:cNvPr id="0" name=""/>
        <dsp:cNvSpPr/>
      </dsp:nvSpPr>
      <dsp:spPr>
        <a:xfrm>
          <a:off x="148645" y="2084772"/>
          <a:ext cx="1313551" cy="8341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Home Language Survey</a:t>
          </a:r>
        </a:p>
      </dsp:txBody>
      <dsp:txXfrm>
        <a:off x="173075" y="2109202"/>
        <a:ext cx="1264691" cy="785245"/>
      </dsp:txXfrm>
    </dsp:sp>
    <dsp:sp modelId="{D574FB23-B230-428C-8211-36D60E647751}">
      <dsp:nvSpPr>
        <dsp:cNvPr id="0" name=""/>
        <dsp:cNvSpPr/>
      </dsp:nvSpPr>
      <dsp:spPr>
        <a:xfrm>
          <a:off x="1608147" y="1946120"/>
          <a:ext cx="1313551" cy="8341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F259B5-7CBC-41D4-B479-7B7756AF17E8}">
      <dsp:nvSpPr>
        <dsp:cNvPr id="0" name=""/>
        <dsp:cNvSpPr/>
      </dsp:nvSpPr>
      <dsp:spPr>
        <a:xfrm>
          <a:off x="1754097" y="2084772"/>
          <a:ext cx="1313551" cy="8341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ACCESS scores</a:t>
          </a:r>
        </a:p>
      </dsp:txBody>
      <dsp:txXfrm>
        <a:off x="1778527" y="2109202"/>
        <a:ext cx="1264691" cy="785245"/>
      </dsp:txXfrm>
    </dsp:sp>
    <dsp:sp modelId="{CF1F1E2D-FC4D-4365-971E-579EA8B9A450}">
      <dsp:nvSpPr>
        <dsp:cNvPr id="0" name=""/>
        <dsp:cNvSpPr/>
      </dsp:nvSpPr>
      <dsp:spPr>
        <a:xfrm>
          <a:off x="3213599" y="1946120"/>
          <a:ext cx="1313551" cy="8341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64E43A-6CE7-4975-8B0B-3BB0B3FFBAC0}">
      <dsp:nvSpPr>
        <dsp:cNvPr id="0" name=""/>
        <dsp:cNvSpPr/>
      </dsp:nvSpPr>
      <dsp:spPr>
        <a:xfrm>
          <a:off x="3359549" y="2084772"/>
          <a:ext cx="1313551" cy="8341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WIDA scores</a:t>
          </a:r>
        </a:p>
      </dsp:txBody>
      <dsp:txXfrm>
        <a:off x="3383979" y="2109202"/>
        <a:ext cx="1264691" cy="785245"/>
      </dsp:txXfrm>
    </dsp:sp>
    <dsp:sp modelId="{C1B3B4E7-8C3C-445B-9F10-516764310F61}">
      <dsp:nvSpPr>
        <dsp:cNvPr id="0" name=""/>
        <dsp:cNvSpPr/>
      </dsp:nvSpPr>
      <dsp:spPr>
        <a:xfrm>
          <a:off x="4819050" y="1946120"/>
          <a:ext cx="1313551" cy="8341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D58B6D-F2B5-4386-8616-D5772BC80223}">
      <dsp:nvSpPr>
        <dsp:cNvPr id="0" name=""/>
        <dsp:cNvSpPr/>
      </dsp:nvSpPr>
      <dsp:spPr>
        <a:xfrm>
          <a:off x="4965001" y="2084772"/>
          <a:ext cx="1313551" cy="8341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Review of comparison to like peers/siblings</a:t>
          </a:r>
        </a:p>
      </dsp:txBody>
      <dsp:txXfrm>
        <a:off x="4989431" y="2109202"/>
        <a:ext cx="1264691" cy="785245"/>
      </dsp:txXfrm>
    </dsp:sp>
    <dsp:sp modelId="{603085C6-EE8A-4CD4-857E-FA6AD0A229B8}">
      <dsp:nvSpPr>
        <dsp:cNvPr id="0" name=""/>
        <dsp:cNvSpPr/>
      </dsp:nvSpPr>
      <dsp:spPr>
        <a:xfrm>
          <a:off x="6424502" y="1946120"/>
          <a:ext cx="1313551" cy="8341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202E3F-A1D8-474A-9EA5-013F250AF357}">
      <dsp:nvSpPr>
        <dsp:cNvPr id="0" name=""/>
        <dsp:cNvSpPr/>
      </dsp:nvSpPr>
      <dsp:spPr>
        <a:xfrm>
          <a:off x="6570452" y="2084772"/>
          <a:ext cx="1313551" cy="8341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Review of EL supports</a:t>
          </a:r>
        </a:p>
      </dsp:txBody>
      <dsp:txXfrm>
        <a:off x="6594882" y="2109202"/>
        <a:ext cx="1264691" cy="7852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39143C-60AA-499A-B722-CFA1BBAA693E}">
      <dsp:nvSpPr>
        <dsp:cNvPr id="0" name=""/>
        <dsp:cNvSpPr/>
      </dsp:nvSpPr>
      <dsp:spPr>
        <a:xfrm>
          <a:off x="0" y="597"/>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28246D-1622-4FC5-9857-799EDDB30FA1}">
      <dsp:nvSpPr>
        <dsp:cNvPr id="0" name=""/>
        <dsp:cNvSpPr/>
      </dsp:nvSpPr>
      <dsp:spPr>
        <a:xfrm>
          <a:off x="0" y="597"/>
          <a:ext cx="7886700" cy="97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Assessments are selected and administered so as best to ensure that if an assessment is administered to a child with impaired sensory, manual or speaking skills, the assessment results accurately reflect the child’s aptitude or achievement level or whatever other factors the test purports to measure, rather than reflecting the child’s impaired sensory, manual, or speaking skills (unless those skills are the factors that the test purports to measure).</a:t>
          </a:r>
        </a:p>
      </dsp:txBody>
      <dsp:txXfrm>
        <a:off x="0" y="597"/>
        <a:ext cx="7886700" cy="978723"/>
      </dsp:txXfrm>
    </dsp:sp>
    <dsp:sp modelId="{257D2443-309E-47FF-AA27-CB38C8C2BD61}">
      <dsp:nvSpPr>
        <dsp:cNvPr id="0" name=""/>
        <dsp:cNvSpPr/>
      </dsp:nvSpPr>
      <dsp:spPr>
        <a:xfrm>
          <a:off x="0" y="979321"/>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65223C-B93E-45E2-955F-52637DD4089B}">
      <dsp:nvSpPr>
        <dsp:cNvPr id="0" name=""/>
        <dsp:cNvSpPr/>
      </dsp:nvSpPr>
      <dsp:spPr>
        <a:xfrm>
          <a:off x="0" y="979321"/>
          <a:ext cx="7886700" cy="97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The child is assessed in all areas related to the suspected disability, including, if appropriate health, vision, hearing, social and emotional status, general intelligence, academic performance, communicative status, and motor abilities. </a:t>
          </a:r>
        </a:p>
      </dsp:txBody>
      <dsp:txXfrm>
        <a:off x="0" y="979321"/>
        <a:ext cx="7886700" cy="978723"/>
      </dsp:txXfrm>
    </dsp:sp>
    <dsp:sp modelId="{66B154D6-5EEE-4819-A88C-A6192D899688}">
      <dsp:nvSpPr>
        <dsp:cNvPr id="0" name=""/>
        <dsp:cNvSpPr/>
      </dsp:nvSpPr>
      <dsp:spPr>
        <a:xfrm>
          <a:off x="0" y="1958045"/>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3A72B2-0D4B-4F66-B3B5-C5907C5FA3C7}">
      <dsp:nvSpPr>
        <dsp:cNvPr id="0" name=""/>
        <dsp:cNvSpPr/>
      </dsp:nvSpPr>
      <dsp:spPr>
        <a:xfrm>
          <a:off x="0" y="1958045"/>
          <a:ext cx="7886700" cy="97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Assessments of children with disabilities who transfer from one public agency to another public agency in the same school year are coordinated with those children’s prior and subsequent schools, as necessary and as expeditiously as possible, consistent with 300.301(d)(2) and (e), to ensure prompt completion of full evaluations.</a:t>
          </a:r>
        </a:p>
      </dsp:txBody>
      <dsp:txXfrm>
        <a:off x="0" y="1958045"/>
        <a:ext cx="7886700" cy="978723"/>
      </dsp:txXfrm>
    </dsp:sp>
    <dsp:sp modelId="{2CFA035A-2A52-41FA-B559-F85D400BF0CA}">
      <dsp:nvSpPr>
        <dsp:cNvPr id="0" name=""/>
        <dsp:cNvSpPr/>
      </dsp:nvSpPr>
      <dsp:spPr>
        <a:xfrm>
          <a:off x="0" y="2936769"/>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0BF19A-DC66-4C7F-ADC6-E430652A6CFE}">
      <dsp:nvSpPr>
        <dsp:cNvPr id="0" name=""/>
        <dsp:cNvSpPr/>
      </dsp:nvSpPr>
      <dsp:spPr>
        <a:xfrm>
          <a:off x="0" y="2936769"/>
          <a:ext cx="7886700" cy="97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In evaluating each child with a disability under 300.304 through 300.305, </a:t>
          </a:r>
          <a:r>
            <a:rPr lang="en-US" sz="1300" b="1" kern="1200" dirty="0"/>
            <a:t>the evaluation is sufficiently comprehensive to identify all of the child’s special education and related services needs, whether or not commonly linked to the disability category in which the child has been classified.</a:t>
          </a:r>
          <a:endParaRPr lang="en-US" sz="1300" kern="1200" dirty="0"/>
        </a:p>
      </dsp:txBody>
      <dsp:txXfrm>
        <a:off x="0" y="2936769"/>
        <a:ext cx="7886700" cy="978723"/>
      </dsp:txXfrm>
    </dsp:sp>
    <dsp:sp modelId="{FBDD726F-3021-4DAF-AC77-4303B92579EF}">
      <dsp:nvSpPr>
        <dsp:cNvPr id="0" name=""/>
        <dsp:cNvSpPr/>
      </dsp:nvSpPr>
      <dsp:spPr>
        <a:xfrm>
          <a:off x="0" y="3915493"/>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C49F3B-3E5E-41CC-9194-C1CEAD89CD2A}">
      <dsp:nvSpPr>
        <dsp:cNvPr id="0" name=""/>
        <dsp:cNvSpPr/>
      </dsp:nvSpPr>
      <dsp:spPr>
        <a:xfrm>
          <a:off x="0" y="3915493"/>
          <a:ext cx="7886700" cy="97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Assessment tools and strategies that provide relevant information that directly assists persons in determining the educational needs of the child are provided.</a:t>
          </a:r>
        </a:p>
      </dsp:txBody>
      <dsp:txXfrm>
        <a:off x="0" y="3915493"/>
        <a:ext cx="7886700" cy="97872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6FE3C7-1C0B-4D27-AC25-F5592A872C4E}">
      <dsp:nvSpPr>
        <dsp:cNvPr id="0" name=""/>
        <dsp:cNvSpPr/>
      </dsp:nvSpPr>
      <dsp:spPr>
        <a:xfrm>
          <a:off x="0" y="845421"/>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Vision and hearing screenings,</a:t>
          </a:r>
        </a:p>
      </dsp:txBody>
      <dsp:txXfrm>
        <a:off x="0" y="845421"/>
        <a:ext cx="2464593" cy="1478756"/>
      </dsp:txXfrm>
    </dsp:sp>
    <dsp:sp modelId="{8BB7ADF7-0B37-429B-9458-2A48FF829DEF}">
      <dsp:nvSpPr>
        <dsp:cNvPr id="0" name=""/>
        <dsp:cNvSpPr/>
      </dsp:nvSpPr>
      <dsp:spPr>
        <a:xfrm>
          <a:off x="2711053" y="845421"/>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Past and current health status reports,</a:t>
          </a:r>
        </a:p>
      </dsp:txBody>
      <dsp:txXfrm>
        <a:off x="2711053" y="845421"/>
        <a:ext cx="2464593" cy="1478756"/>
      </dsp:txXfrm>
    </dsp:sp>
    <dsp:sp modelId="{B6C4EF98-0376-4BA5-8A52-6C8EAE63F3B3}">
      <dsp:nvSpPr>
        <dsp:cNvPr id="0" name=""/>
        <dsp:cNvSpPr/>
      </dsp:nvSpPr>
      <dsp:spPr>
        <a:xfrm>
          <a:off x="5422106" y="845421"/>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Birth and developmental history,</a:t>
          </a:r>
        </a:p>
      </dsp:txBody>
      <dsp:txXfrm>
        <a:off x="5422106" y="845421"/>
        <a:ext cx="2464593" cy="1478756"/>
      </dsp:txXfrm>
    </dsp:sp>
    <dsp:sp modelId="{FCEE2013-10D5-4D59-A852-C8B03044A93C}">
      <dsp:nvSpPr>
        <dsp:cNvPr id="0" name=""/>
        <dsp:cNvSpPr/>
      </dsp:nvSpPr>
      <dsp:spPr>
        <a:xfrm>
          <a:off x="0" y="2570637"/>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Medications,</a:t>
          </a:r>
        </a:p>
      </dsp:txBody>
      <dsp:txXfrm>
        <a:off x="0" y="2570637"/>
        <a:ext cx="2464593" cy="1478756"/>
      </dsp:txXfrm>
    </dsp:sp>
    <dsp:sp modelId="{D3B4D6F2-A995-4F6C-9451-E5A5A8099802}">
      <dsp:nvSpPr>
        <dsp:cNvPr id="0" name=""/>
        <dsp:cNvSpPr/>
      </dsp:nvSpPr>
      <dsp:spPr>
        <a:xfrm>
          <a:off x="2711053" y="2570637"/>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Outside medical/clinical reports provided by the parents.</a:t>
          </a:r>
        </a:p>
      </dsp:txBody>
      <dsp:txXfrm>
        <a:off x="2711053" y="2570637"/>
        <a:ext cx="2464593" cy="1478756"/>
      </dsp:txXfrm>
    </dsp:sp>
    <dsp:sp modelId="{CCFDF5BC-DEC7-486A-9505-7C9D4CF54FAD}">
      <dsp:nvSpPr>
        <dsp:cNvPr id="0" name=""/>
        <dsp:cNvSpPr/>
      </dsp:nvSpPr>
      <dsp:spPr>
        <a:xfrm>
          <a:off x="5422106" y="2570637"/>
          <a:ext cx="2464593" cy="147875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In-depth, structured interview(s) with parent(s) or guardian(s)</a:t>
          </a:r>
        </a:p>
      </dsp:txBody>
      <dsp:txXfrm>
        <a:off x="5422106" y="2570637"/>
        <a:ext cx="2464593" cy="147875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C66B6-9CE3-4516-8A9A-BBBD35703544}">
      <dsp:nvSpPr>
        <dsp:cNvPr id="0" name=""/>
        <dsp:cNvSpPr/>
      </dsp:nvSpPr>
      <dsp:spPr>
        <a:xfrm>
          <a:off x="1487334" y="443279"/>
          <a:ext cx="789433" cy="78943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65E847-68B2-4675-96E6-7A5F31C8B5A9}">
      <dsp:nvSpPr>
        <dsp:cNvPr id="0" name=""/>
        <dsp:cNvSpPr/>
      </dsp:nvSpPr>
      <dsp:spPr>
        <a:xfrm>
          <a:off x="1004902" y="1526401"/>
          <a:ext cx="1754296" cy="70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Medical</a:t>
          </a:r>
        </a:p>
      </dsp:txBody>
      <dsp:txXfrm>
        <a:off x="1004902" y="1526401"/>
        <a:ext cx="1754296" cy="701718"/>
      </dsp:txXfrm>
    </dsp:sp>
    <dsp:sp modelId="{6CED440E-1FA9-4320-AC45-2F521F81AF8E}">
      <dsp:nvSpPr>
        <dsp:cNvPr id="0" name=""/>
        <dsp:cNvSpPr/>
      </dsp:nvSpPr>
      <dsp:spPr>
        <a:xfrm>
          <a:off x="3548633" y="443279"/>
          <a:ext cx="789433" cy="78943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9703B6-8F53-4810-8A55-208403F510C7}">
      <dsp:nvSpPr>
        <dsp:cNvPr id="0" name=""/>
        <dsp:cNvSpPr/>
      </dsp:nvSpPr>
      <dsp:spPr>
        <a:xfrm>
          <a:off x="3066201" y="1526401"/>
          <a:ext cx="1754296" cy="70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Psychiatric</a:t>
          </a:r>
        </a:p>
      </dsp:txBody>
      <dsp:txXfrm>
        <a:off x="3066201" y="1526401"/>
        <a:ext cx="1754296" cy="701718"/>
      </dsp:txXfrm>
    </dsp:sp>
    <dsp:sp modelId="{BC65689C-911A-46A5-95E8-813F04307873}">
      <dsp:nvSpPr>
        <dsp:cNvPr id="0" name=""/>
        <dsp:cNvSpPr/>
      </dsp:nvSpPr>
      <dsp:spPr>
        <a:xfrm>
          <a:off x="5609932" y="443279"/>
          <a:ext cx="789433" cy="78943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B2817A-373C-482B-B1CA-3D44F7281B32}">
      <dsp:nvSpPr>
        <dsp:cNvPr id="0" name=""/>
        <dsp:cNvSpPr/>
      </dsp:nvSpPr>
      <dsp:spPr>
        <a:xfrm>
          <a:off x="5127500" y="1526401"/>
          <a:ext cx="1754296" cy="70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Psychomotor/Occupational Therapy</a:t>
          </a:r>
        </a:p>
      </dsp:txBody>
      <dsp:txXfrm>
        <a:off x="5127500" y="1526401"/>
        <a:ext cx="1754296" cy="701718"/>
      </dsp:txXfrm>
    </dsp:sp>
    <dsp:sp modelId="{DE0D367F-172E-4499-8545-D14A53D52BF0}">
      <dsp:nvSpPr>
        <dsp:cNvPr id="0" name=""/>
        <dsp:cNvSpPr/>
      </dsp:nvSpPr>
      <dsp:spPr>
        <a:xfrm>
          <a:off x="1487334" y="2666694"/>
          <a:ext cx="789433" cy="78943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6C821B-5FC5-4F2E-95D7-04C77253994A}">
      <dsp:nvSpPr>
        <dsp:cNvPr id="0" name=""/>
        <dsp:cNvSpPr/>
      </dsp:nvSpPr>
      <dsp:spPr>
        <a:xfrm>
          <a:off x="1004902" y="3749817"/>
          <a:ext cx="1754296" cy="70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Speech/Language/Pragmatic Communication</a:t>
          </a:r>
        </a:p>
      </dsp:txBody>
      <dsp:txXfrm>
        <a:off x="1004902" y="3749817"/>
        <a:ext cx="1754296" cy="701718"/>
      </dsp:txXfrm>
    </dsp:sp>
    <dsp:sp modelId="{80296A47-DD80-4137-A76D-C3E40BD1539B}">
      <dsp:nvSpPr>
        <dsp:cNvPr id="0" name=""/>
        <dsp:cNvSpPr/>
      </dsp:nvSpPr>
      <dsp:spPr>
        <a:xfrm>
          <a:off x="3548633" y="2666694"/>
          <a:ext cx="789433" cy="78943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EDB7FE0-6747-436A-91A7-3E216BA9C668}">
      <dsp:nvSpPr>
        <dsp:cNvPr id="0" name=""/>
        <dsp:cNvSpPr/>
      </dsp:nvSpPr>
      <dsp:spPr>
        <a:xfrm>
          <a:off x="3066201" y="3749817"/>
          <a:ext cx="1754296" cy="70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Cognitive</a:t>
          </a:r>
        </a:p>
      </dsp:txBody>
      <dsp:txXfrm>
        <a:off x="3066201" y="3749817"/>
        <a:ext cx="1754296" cy="701718"/>
      </dsp:txXfrm>
    </dsp:sp>
    <dsp:sp modelId="{71B86910-75C7-4423-A05D-BCE797341DA4}">
      <dsp:nvSpPr>
        <dsp:cNvPr id="0" name=""/>
        <dsp:cNvSpPr/>
      </dsp:nvSpPr>
      <dsp:spPr>
        <a:xfrm>
          <a:off x="5609932" y="2666694"/>
          <a:ext cx="789433" cy="78943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F194CC-527D-46AB-8E54-DE1F8FC6DABC}">
      <dsp:nvSpPr>
        <dsp:cNvPr id="0" name=""/>
        <dsp:cNvSpPr/>
      </dsp:nvSpPr>
      <dsp:spPr>
        <a:xfrm>
          <a:off x="5127500" y="3749817"/>
          <a:ext cx="1754296" cy="70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Academic Achievement</a:t>
          </a:r>
        </a:p>
      </dsp:txBody>
      <dsp:txXfrm>
        <a:off x="5127500" y="3749817"/>
        <a:ext cx="1754296" cy="70171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F34D74-B87A-4DB8-A7C8-59CA78861AF2}">
      <dsp:nvSpPr>
        <dsp:cNvPr id="0" name=""/>
        <dsp:cNvSpPr/>
      </dsp:nvSpPr>
      <dsp:spPr>
        <a:xfrm>
          <a:off x="0" y="2390"/>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0706279-9CB9-4E58-967E-01DBA55DB8E1}">
      <dsp:nvSpPr>
        <dsp:cNvPr id="0" name=""/>
        <dsp:cNvSpPr/>
      </dsp:nvSpPr>
      <dsp:spPr>
        <a:xfrm>
          <a:off x="0" y="2390"/>
          <a:ext cx="7886700" cy="815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100000"/>
            </a:lnSpc>
            <a:spcBef>
              <a:spcPct val="0"/>
            </a:spcBef>
            <a:spcAft>
              <a:spcPct val="35000"/>
            </a:spcAft>
            <a:buNone/>
          </a:pPr>
          <a:r>
            <a:rPr lang="en-US" sz="2100" i="1" kern="1200" dirty="0"/>
            <a:t>Woodcock – Johnson® IV (WJ-IV) Achievement Battery Reading, Writing, Math</a:t>
          </a:r>
          <a:endParaRPr lang="en-US" sz="2100" kern="1200" dirty="0"/>
        </a:p>
      </dsp:txBody>
      <dsp:txXfrm>
        <a:off x="0" y="2390"/>
        <a:ext cx="7886700" cy="815005"/>
      </dsp:txXfrm>
    </dsp:sp>
    <dsp:sp modelId="{9099EEEF-C99F-40A1-B2DF-D8F36F60ABD3}">
      <dsp:nvSpPr>
        <dsp:cNvPr id="0" name=""/>
        <dsp:cNvSpPr/>
      </dsp:nvSpPr>
      <dsp:spPr>
        <a:xfrm>
          <a:off x="0" y="817395"/>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9D0320B-47C5-4316-884D-DC3BCA47C028}">
      <dsp:nvSpPr>
        <dsp:cNvPr id="0" name=""/>
        <dsp:cNvSpPr/>
      </dsp:nvSpPr>
      <dsp:spPr>
        <a:xfrm>
          <a:off x="0" y="817395"/>
          <a:ext cx="7886700" cy="815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100000"/>
            </a:lnSpc>
            <a:spcBef>
              <a:spcPct val="0"/>
            </a:spcBef>
            <a:spcAft>
              <a:spcPct val="35000"/>
            </a:spcAft>
            <a:buNone/>
          </a:pPr>
          <a:r>
            <a:rPr lang="en-US" sz="2100" i="1" kern="1200" dirty="0"/>
            <a:t>Weschler Individual Achievement Test – IV (WAIT-4)</a:t>
          </a:r>
          <a:endParaRPr lang="en-US" sz="2100" kern="1200" dirty="0"/>
        </a:p>
      </dsp:txBody>
      <dsp:txXfrm>
        <a:off x="0" y="817395"/>
        <a:ext cx="7886700" cy="815005"/>
      </dsp:txXfrm>
    </dsp:sp>
    <dsp:sp modelId="{12882120-51E7-406A-A782-2404270C1AEE}">
      <dsp:nvSpPr>
        <dsp:cNvPr id="0" name=""/>
        <dsp:cNvSpPr/>
      </dsp:nvSpPr>
      <dsp:spPr>
        <a:xfrm>
          <a:off x="0" y="1632401"/>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03AD86E2-F34E-442A-A41C-877A0C777E63}">
      <dsp:nvSpPr>
        <dsp:cNvPr id="0" name=""/>
        <dsp:cNvSpPr/>
      </dsp:nvSpPr>
      <dsp:spPr>
        <a:xfrm>
          <a:off x="0" y="1632401"/>
          <a:ext cx="7886700" cy="815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100000"/>
            </a:lnSpc>
            <a:spcBef>
              <a:spcPct val="0"/>
            </a:spcBef>
            <a:spcAft>
              <a:spcPct val="35000"/>
            </a:spcAft>
            <a:buNone/>
          </a:pPr>
          <a:r>
            <a:rPr lang="en-US" sz="2100" i="1" kern="1200" dirty="0"/>
            <a:t>Test of Mathematics Ability – 3 (TEMA-3)</a:t>
          </a:r>
          <a:endParaRPr lang="en-US" sz="2100" kern="1200" dirty="0"/>
        </a:p>
      </dsp:txBody>
      <dsp:txXfrm>
        <a:off x="0" y="1632401"/>
        <a:ext cx="7886700" cy="815005"/>
      </dsp:txXfrm>
    </dsp:sp>
    <dsp:sp modelId="{BB7C37EF-0B16-4FC2-B62E-08E9A4CC0476}">
      <dsp:nvSpPr>
        <dsp:cNvPr id="0" name=""/>
        <dsp:cNvSpPr/>
      </dsp:nvSpPr>
      <dsp:spPr>
        <a:xfrm>
          <a:off x="0" y="2447407"/>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DBC82F4-E57F-40F1-BF5A-CC4F0810BACC}">
      <dsp:nvSpPr>
        <dsp:cNvPr id="0" name=""/>
        <dsp:cNvSpPr/>
      </dsp:nvSpPr>
      <dsp:spPr>
        <a:xfrm>
          <a:off x="0" y="2447407"/>
          <a:ext cx="7886700" cy="815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100000"/>
            </a:lnSpc>
            <a:spcBef>
              <a:spcPct val="0"/>
            </a:spcBef>
            <a:spcAft>
              <a:spcPct val="35000"/>
            </a:spcAft>
            <a:buNone/>
          </a:pPr>
          <a:r>
            <a:rPr lang="en-US" sz="2100" i="1" kern="1200" dirty="0"/>
            <a:t>Test of Written Language – Fourth Edition (TOWL-4)</a:t>
          </a:r>
          <a:endParaRPr lang="en-US" sz="2100" kern="1200" dirty="0"/>
        </a:p>
      </dsp:txBody>
      <dsp:txXfrm>
        <a:off x="0" y="2447407"/>
        <a:ext cx="7886700" cy="815005"/>
      </dsp:txXfrm>
    </dsp:sp>
    <dsp:sp modelId="{CE04CD20-E1C0-4714-A129-AF2CAA0A9E3B}">
      <dsp:nvSpPr>
        <dsp:cNvPr id="0" name=""/>
        <dsp:cNvSpPr/>
      </dsp:nvSpPr>
      <dsp:spPr>
        <a:xfrm>
          <a:off x="0" y="3262413"/>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D37BE47-064F-4D4F-AC00-AAD1C9693862}">
      <dsp:nvSpPr>
        <dsp:cNvPr id="0" name=""/>
        <dsp:cNvSpPr/>
      </dsp:nvSpPr>
      <dsp:spPr>
        <a:xfrm>
          <a:off x="0" y="3262413"/>
          <a:ext cx="7886700" cy="815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100000"/>
            </a:lnSpc>
            <a:spcBef>
              <a:spcPct val="0"/>
            </a:spcBef>
            <a:spcAft>
              <a:spcPct val="35000"/>
            </a:spcAft>
            <a:buNone/>
          </a:pPr>
          <a:r>
            <a:rPr lang="en-US" sz="2100" i="1" kern="1200" dirty="0"/>
            <a:t>Test of Early Reading Ability (TEMA-3)</a:t>
          </a:r>
          <a:endParaRPr lang="en-US" sz="2100" kern="1200" dirty="0"/>
        </a:p>
      </dsp:txBody>
      <dsp:txXfrm>
        <a:off x="0" y="3262413"/>
        <a:ext cx="7886700" cy="815005"/>
      </dsp:txXfrm>
    </dsp:sp>
    <dsp:sp modelId="{2FEDA27B-7F5C-4C89-B10F-82A83DDE9483}">
      <dsp:nvSpPr>
        <dsp:cNvPr id="0" name=""/>
        <dsp:cNvSpPr/>
      </dsp:nvSpPr>
      <dsp:spPr>
        <a:xfrm>
          <a:off x="0" y="4077419"/>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29D0EC2-53F3-4FD0-BB26-052E25AEF1BB}">
      <dsp:nvSpPr>
        <dsp:cNvPr id="0" name=""/>
        <dsp:cNvSpPr/>
      </dsp:nvSpPr>
      <dsp:spPr>
        <a:xfrm>
          <a:off x="0" y="4077419"/>
          <a:ext cx="7886700" cy="815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100000"/>
            </a:lnSpc>
            <a:spcBef>
              <a:spcPct val="0"/>
            </a:spcBef>
            <a:spcAft>
              <a:spcPct val="35000"/>
            </a:spcAft>
            <a:buNone/>
          </a:pPr>
          <a:r>
            <a:rPr lang="en-US" sz="2100" i="1" kern="1200" dirty="0"/>
            <a:t>Clinical Evaluation of Language Fundamentals 5</a:t>
          </a:r>
          <a:r>
            <a:rPr lang="en-US" sz="2100" i="1" kern="1200" baseline="30000" dirty="0"/>
            <a:t>th</a:t>
          </a:r>
          <a:r>
            <a:rPr lang="en-US" sz="2100" i="1" kern="1200" dirty="0"/>
            <a:t> Edition (CELF-5)</a:t>
          </a:r>
          <a:br>
            <a:rPr lang="en-US" sz="2100" i="1" kern="1200" dirty="0"/>
          </a:br>
          <a:r>
            <a:rPr lang="en-US" sz="2100" i="1" kern="1200" dirty="0"/>
            <a:t> </a:t>
          </a:r>
          <a:endParaRPr lang="en-US" sz="2100" kern="1200" dirty="0"/>
        </a:p>
      </dsp:txBody>
      <dsp:txXfrm>
        <a:off x="0" y="4077419"/>
        <a:ext cx="7886700" cy="81500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470820-F670-4527-A81E-09D87701651D}">
      <dsp:nvSpPr>
        <dsp:cNvPr id="0" name=""/>
        <dsp:cNvSpPr/>
      </dsp:nvSpPr>
      <dsp:spPr>
        <a:xfrm>
          <a:off x="0" y="795407"/>
          <a:ext cx="7886700" cy="14684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582956-1690-47D9-BDA8-DD532C655453}">
      <dsp:nvSpPr>
        <dsp:cNvPr id="0" name=""/>
        <dsp:cNvSpPr/>
      </dsp:nvSpPr>
      <dsp:spPr>
        <a:xfrm>
          <a:off x="444204" y="1125807"/>
          <a:ext cx="807644" cy="8076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796215-5D69-4501-9F7C-6CF18A54A339}">
      <dsp:nvSpPr>
        <dsp:cNvPr id="0" name=""/>
        <dsp:cNvSpPr/>
      </dsp:nvSpPr>
      <dsp:spPr>
        <a:xfrm>
          <a:off x="1696053" y="795407"/>
          <a:ext cx="3549015" cy="1468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410" tIns="155410" rIns="155410" bIns="155410" numCol="1" spcCol="1270" anchor="ctr" anchorCtr="0">
          <a:noAutofit/>
        </a:bodyPr>
        <a:lstStyle/>
        <a:p>
          <a:pPr marL="0" lvl="0" indent="0" algn="l" defTabSz="1111250">
            <a:lnSpc>
              <a:spcPct val="100000"/>
            </a:lnSpc>
            <a:spcBef>
              <a:spcPct val="0"/>
            </a:spcBef>
            <a:spcAft>
              <a:spcPct val="35000"/>
            </a:spcAft>
            <a:buNone/>
          </a:pPr>
          <a:r>
            <a:rPr lang="en-US" sz="2500" kern="1200" dirty="0" err="1"/>
            <a:t>SpEd</a:t>
          </a:r>
          <a:r>
            <a:rPr lang="en-US" sz="2500" kern="1200" dirty="0"/>
            <a:t> Director</a:t>
          </a:r>
        </a:p>
      </dsp:txBody>
      <dsp:txXfrm>
        <a:off x="1696053" y="795407"/>
        <a:ext cx="3549015" cy="1468444"/>
      </dsp:txXfrm>
    </dsp:sp>
    <dsp:sp modelId="{FDFF5617-6EF6-4BFD-A870-58F10BDD0632}">
      <dsp:nvSpPr>
        <dsp:cNvPr id="0" name=""/>
        <dsp:cNvSpPr/>
      </dsp:nvSpPr>
      <dsp:spPr>
        <a:xfrm>
          <a:off x="5245068" y="795407"/>
          <a:ext cx="2641631" cy="1468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410" tIns="155410" rIns="155410" bIns="155410" numCol="1" spcCol="1270" anchor="ctr" anchorCtr="0">
          <a:noAutofit/>
        </a:bodyPr>
        <a:lstStyle/>
        <a:p>
          <a:pPr marL="0" lvl="0" indent="0" algn="l" defTabSz="666750">
            <a:lnSpc>
              <a:spcPct val="100000"/>
            </a:lnSpc>
            <a:spcBef>
              <a:spcPct val="0"/>
            </a:spcBef>
            <a:spcAft>
              <a:spcPct val="35000"/>
            </a:spcAft>
            <a:buNone/>
          </a:pPr>
          <a:r>
            <a:rPr lang="en-US" sz="1500" kern="1200"/>
            <a:t>Nick Stachokus </a:t>
          </a:r>
          <a:r>
            <a:rPr lang="en-US" sz="1500" kern="1200">
              <a:hlinkClick xmlns:r="http://schemas.openxmlformats.org/officeDocument/2006/relationships" r:id="rId3"/>
            </a:rPr>
            <a:t>nickstachokus@csi.state.co.us</a:t>
          </a:r>
          <a:endParaRPr lang="en-US" sz="1500" kern="1200"/>
        </a:p>
      </dsp:txBody>
      <dsp:txXfrm>
        <a:off x="5245068" y="795407"/>
        <a:ext cx="2641631" cy="1468444"/>
      </dsp:txXfrm>
    </dsp:sp>
    <dsp:sp modelId="{9DD55866-3BFD-47D9-BA0D-E64D883EDE4C}">
      <dsp:nvSpPr>
        <dsp:cNvPr id="0" name=""/>
        <dsp:cNvSpPr/>
      </dsp:nvSpPr>
      <dsp:spPr>
        <a:xfrm>
          <a:off x="0" y="2630963"/>
          <a:ext cx="7886700" cy="14684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EBCF86-5614-4C5D-91CA-8137ADD6458D}">
      <dsp:nvSpPr>
        <dsp:cNvPr id="0" name=""/>
        <dsp:cNvSpPr/>
      </dsp:nvSpPr>
      <dsp:spPr>
        <a:xfrm>
          <a:off x="444204" y="2961363"/>
          <a:ext cx="807644" cy="807644"/>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0C3E86-CCED-4C95-A709-549FC149743A}">
      <dsp:nvSpPr>
        <dsp:cNvPr id="0" name=""/>
        <dsp:cNvSpPr/>
      </dsp:nvSpPr>
      <dsp:spPr>
        <a:xfrm>
          <a:off x="1696053" y="2630963"/>
          <a:ext cx="3549015" cy="1468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410" tIns="155410" rIns="155410" bIns="155410" numCol="1" spcCol="1270" anchor="ctr" anchorCtr="0">
          <a:noAutofit/>
        </a:bodyPr>
        <a:lstStyle/>
        <a:p>
          <a:pPr marL="0" lvl="0" indent="0" algn="l" defTabSz="1111250">
            <a:lnSpc>
              <a:spcPct val="100000"/>
            </a:lnSpc>
            <a:spcBef>
              <a:spcPct val="0"/>
            </a:spcBef>
            <a:spcAft>
              <a:spcPct val="35000"/>
            </a:spcAft>
            <a:buNone/>
          </a:pPr>
          <a:r>
            <a:rPr lang="en-US" sz="2500" kern="1200"/>
            <a:t>Assistant Director </a:t>
          </a:r>
        </a:p>
      </dsp:txBody>
      <dsp:txXfrm>
        <a:off x="1696053" y="2630963"/>
        <a:ext cx="3549015" cy="1468444"/>
      </dsp:txXfrm>
    </dsp:sp>
    <dsp:sp modelId="{48FE0F73-B704-4E6E-B3F7-BAEC1140E4AD}">
      <dsp:nvSpPr>
        <dsp:cNvPr id="0" name=""/>
        <dsp:cNvSpPr/>
      </dsp:nvSpPr>
      <dsp:spPr>
        <a:xfrm>
          <a:off x="5245068" y="2630963"/>
          <a:ext cx="2641631" cy="1468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410" tIns="155410" rIns="155410" bIns="155410" numCol="1" spcCol="1270" anchor="ctr" anchorCtr="0">
          <a:noAutofit/>
        </a:bodyPr>
        <a:lstStyle/>
        <a:p>
          <a:pPr marL="0" lvl="0" indent="0" algn="l" defTabSz="666750">
            <a:lnSpc>
              <a:spcPct val="100000"/>
            </a:lnSpc>
            <a:spcBef>
              <a:spcPct val="0"/>
            </a:spcBef>
            <a:spcAft>
              <a:spcPct val="35000"/>
            </a:spcAft>
            <a:buNone/>
          </a:pPr>
          <a:r>
            <a:rPr lang="en-US" sz="1500" kern="1200"/>
            <a:t>Matt Hudson </a:t>
          </a:r>
          <a:r>
            <a:rPr lang="en-US" sz="1500" kern="1200">
              <a:hlinkClick xmlns:r="http://schemas.openxmlformats.org/officeDocument/2006/relationships" r:id="rId6"/>
            </a:rPr>
            <a:t>matthudson@csi.state.co.us</a:t>
          </a:r>
          <a:endParaRPr lang="en-US" sz="1500" kern="1200"/>
        </a:p>
      </dsp:txBody>
      <dsp:txXfrm>
        <a:off x="5245068" y="2630963"/>
        <a:ext cx="2641631" cy="146844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33EF6-5B40-4D06-9A9D-CE558A159D79}">
      <dsp:nvSpPr>
        <dsp:cNvPr id="0" name=""/>
        <dsp:cNvSpPr/>
      </dsp:nvSpPr>
      <dsp:spPr>
        <a:xfrm>
          <a:off x="0" y="2031"/>
          <a:ext cx="7886700" cy="102963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DC9D94-6092-4738-B1A7-79DF65BCD480}">
      <dsp:nvSpPr>
        <dsp:cNvPr id="0" name=""/>
        <dsp:cNvSpPr/>
      </dsp:nvSpPr>
      <dsp:spPr>
        <a:xfrm>
          <a:off x="311463" y="233698"/>
          <a:ext cx="566297" cy="5662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E76D7C-42E8-41CB-BE08-A58BF84B1BCB}">
      <dsp:nvSpPr>
        <dsp:cNvPr id="0" name=""/>
        <dsp:cNvSpPr/>
      </dsp:nvSpPr>
      <dsp:spPr>
        <a:xfrm>
          <a:off x="1189224" y="2031"/>
          <a:ext cx="3549015"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977900">
            <a:lnSpc>
              <a:spcPct val="100000"/>
            </a:lnSpc>
            <a:spcBef>
              <a:spcPct val="0"/>
            </a:spcBef>
            <a:spcAft>
              <a:spcPct val="35000"/>
            </a:spcAft>
            <a:buNone/>
          </a:pPr>
          <a:r>
            <a:rPr lang="en-US" sz="2200" kern="1200"/>
            <a:t>504/School Nurse Coordinator</a:t>
          </a:r>
        </a:p>
      </dsp:txBody>
      <dsp:txXfrm>
        <a:off x="1189224" y="2031"/>
        <a:ext cx="3549015" cy="1029631"/>
      </dsp:txXfrm>
    </dsp:sp>
    <dsp:sp modelId="{743A95F1-75CD-491A-BA27-E993C3A066F0}">
      <dsp:nvSpPr>
        <dsp:cNvPr id="0" name=""/>
        <dsp:cNvSpPr/>
      </dsp:nvSpPr>
      <dsp:spPr>
        <a:xfrm>
          <a:off x="4738239" y="2031"/>
          <a:ext cx="3148460"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488950">
            <a:lnSpc>
              <a:spcPct val="100000"/>
            </a:lnSpc>
            <a:spcBef>
              <a:spcPct val="0"/>
            </a:spcBef>
            <a:spcAft>
              <a:spcPct val="35000"/>
            </a:spcAft>
            <a:buNone/>
          </a:pPr>
          <a:r>
            <a:rPr lang="en-US" sz="1100" kern="1200"/>
            <a:t>Brian Printz </a:t>
          </a:r>
          <a:r>
            <a:rPr lang="en-US" sz="1100" kern="1200">
              <a:hlinkClick xmlns:r="http://schemas.openxmlformats.org/officeDocument/2006/relationships" r:id="rId3"/>
            </a:rPr>
            <a:t>brianprintz@csi.state.co.us</a:t>
          </a:r>
          <a:endParaRPr lang="en-US" sz="1100" kern="1200"/>
        </a:p>
      </dsp:txBody>
      <dsp:txXfrm>
        <a:off x="4738239" y="2031"/>
        <a:ext cx="3148460" cy="1029631"/>
      </dsp:txXfrm>
    </dsp:sp>
    <dsp:sp modelId="{3F25C3B4-0003-484B-9066-BA3017EE3011}">
      <dsp:nvSpPr>
        <dsp:cNvPr id="0" name=""/>
        <dsp:cNvSpPr/>
      </dsp:nvSpPr>
      <dsp:spPr>
        <a:xfrm>
          <a:off x="0" y="1289071"/>
          <a:ext cx="7886700" cy="102963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BF0674-7CE8-4E66-BC57-7A05784F9559}">
      <dsp:nvSpPr>
        <dsp:cNvPr id="0" name=""/>
        <dsp:cNvSpPr/>
      </dsp:nvSpPr>
      <dsp:spPr>
        <a:xfrm>
          <a:off x="311463" y="1520738"/>
          <a:ext cx="566297" cy="566297"/>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3650CE-5BBD-4CF7-9A5D-A947A40F6D08}">
      <dsp:nvSpPr>
        <dsp:cNvPr id="0" name=""/>
        <dsp:cNvSpPr/>
      </dsp:nvSpPr>
      <dsp:spPr>
        <a:xfrm>
          <a:off x="1189224" y="1289071"/>
          <a:ext cx="3549015"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977900">
            <a:lnSpc>
              <a:spcPct val="100000"/>
            </a:lnSpc>
            <a:spcBef>
              <a:spcPct val="0"/>
            </a:spcBef>
            <a:spcAft>
              <a:spcPct val="35000"/>
            </a:spcAft>
            <a:buNone/>
          </a:pPr>
          <a:r>
            <a:rPr lang="en-US" sz="2200" kern="1200"/>
            <a:t>ELD Coordinator</a:t>
          </a:r>
        </a:p>
      </dsp:txBody>
      <dsp:txXfrm>
        <a:off x="1189224" y="1289071"/>
        <a:ext cx="3549015" cy="1029631"/>
      </dsp:txXfrm>
    </dsp:sp>
    <dsp:sp modelId="{642C1551-34C1-411D-83D6-7D65FCF986FB}">
      <dsp:nvSpPr>
        <dsp:cNvPr id="0" name=""/>
        <dsp:cNvSpPr/>
      </dsp:nvSpPr>
      <dsp:spPr>
        <a:xfrm>
          <a:off x="4738239" y="1289071"/>
          <a:ext cx="3148460"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488950">
            <a:lnSpc>
              <a:spcPct val="100000"/>
            </a:lnSpc>
            <a:spcBef>
              <a:spcPct val="0"/>
            </a:spcBef>
            <a:spcAft>
              <a:spcPct val="35000"/>
            </a:spcAft>
            <a:buNone/>
          </a:pPr>
          <a:r>
            <a:rPr lang="en-US" sz="1100" kern="1200"/>
            <a:t>Rachel Franks </a:t>
          </a:r>
          <a:r>
            <a:rPr lang="en-US" sz="1100" kern="1200">
              <a:hlinkClick xmlns:r="http://schemas.openxmlformats.org/officeDocument/2006/relationships" r:id="rId6"/>
            </a:rPr>
            <a:t>rachelfranks@csi.state.co.us</a:t>
          </a:r>
          <a:endParaRPr lang="en-US" sz="1100" kern="1200"/>
        </a:p>
      </dsp:txBody>
      <dsp:txXfrm>
        <a:off x="4738239" y="1289071"/>
        <a:ext cx="3148460" cy="1029631"/>
      </dsp:txXfrm>
    </dsp:sp>
    <dsp:sp modelId="{EE08C83F-C678-43B9-9C1D-4BDD53DF697F}">
      <dsp:nvSpPr>
        <dsp:cNvPr id="0" name=""/>
        <dsp:cNvSpPr/>
      </dsp:nvSpPr>
      <dsp:spPr>
        <a:xfrm>
          <a:off x="0" y="2576111"/>
          <a:ext cx="7886700" cy="102963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2135BC-1E63-43E6-A301-D18CB4C092DA}">
      <dsp:nvSpPr>
        <dsp:cNvPr id="0" name=""/>
        <dsp:cNvSpPr/>
      </dsp:nvSpPr>
      <dsp:spPr>
        <a:xfrm>
          <a:off x="311463" y="2807778"/>
          <a:ext cx="566297" cy="56629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6431DC-3769-46AF-B326-27153BF7C490}">
      <dsp:nvSpPr>
        <dsp:cNvPr id="0" name=""/>
        <dsp:cNvSpPr/>
      </dsp:nvSpPr>
      <dsp:spPr>
        <a:xfrm>
          <a:off x="1189224" y="2576111"/>
          <a:ext cx="3549015"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977900">
            <a:lnSpc>
              <a:spcPct val="100000"/>
            </a:lnSpc>
            <a:spcBef>
              <a:spcPct val="0"/>
            </a:spcBef>
            <a:spcAft>
              <a:spcPct val="35000"/>
            </a:spcAft>
            <a:buNone/>
          </a:pPr>
          <a:r>
            <a:rPr lang="en-US" sz="2200" kern="1200"/>
            <a:t>Early Learning and School Support Coordinator</a:t>
          </a:r>
        </a:p>
      </dsp:txBody>
      <dsp:txXfrm>
        <a:off x="1189224" y="2576111"/>
        <a:ext cx="3549015" cy="1029631"/>
      </dsp:txXfrm>
    </dsp:sp>
    <dsp:sp modelId="{B5D67FA7-24B9-446B-8255-2E9BFB178D08}">
      <dsp:nvSpPr>
        <dsp:cNvPr id="0" name=""/>
        <dsp:cNvSpPr/>
      </dsp:nvSpPr>
      <dsp:spPr>
        <a:xfrm>
          <a:off x="4738239" y="2576111"/>
          <a:ext cx="3148460"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488950">
            <a:lnSpc>
              <a:spcPct val="100000"/>
            </a:lnSpc>
            <a:spcBef>
              <a:spcPct val="0"/>
            </a:spcBef>
            <a:spcAft>
              <a:spcPct val="35000"/>
            </a:spcAft>
            <a:buNone/>
          </a:pPr>
          <a:r>
            <a:rPr lang="en-US" sz="1100" kern="1200"/>
            <a:t>Willyn Webb </a:t>
          </a:r>
          <a:r>
            <a:rPr lang="en-US" sz="1100" kern="1200">
              <a:hlinkClick xmlns:r="http://schemas.openxmlformats.org/officeDocument/2006/relationships" r:id="rId9"/>
            </a:rPr>
            <a:t>willynwebb@csi.state.co.us</a:t>
          </a:r>
          <a:endParaRPr lang="en-US" sz="1100" kern="1200"/>
        </a:p>
      </dsp:txBody>
      <dsp:txXfrm>
        <a:off x="4738239" y="2576111"/>
        <a:ext cx="3148460" cy="1029631"/>
      </dsp:txXfrm>
    </dsp:sp>
    <dsp:sp modelId="{7DA88159-F6CD-45A1-9D73-884F7B454306}">
      <dsp:nvSpPr>
        <dsp:cNvPr id="0" name=""/>
        <dsp:cNvSpPr/>
      </dsp:nvSpPr>
      <dsp:spPr>
        <a:xfrm>
          <a:off x="0" y="3863151"/>
          <a:ext cx="7886700" cy="102963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52F563-A506-49F8-A2B0-827330A1B226}">
      <dsp:nvSpPr>
        <dsp:cNvPr id="0" name=""/>
        <dsp:cNvSpPr/>
      </dsp:nvSpPr>
      <dsp:spPr>
        <a:xfrm>
          <a:off x="311463" y="4094818"/>
          <a:ext cx="566297" cy="566297"/>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43543A-0D56-4A94-A96F-2F19C623F207}">
      <dsp:nvSpPr>
        <dsp:cNvPr id="0" name=""/>
        <dsp:cNvSpPr/>
      </dsp:nvSpPr>
      <dsp:spPr>
        <a:xfrm>
          <a:off x="1189224" y="3863151"/>
          <a:ext cx="3549015"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977900">
            <a:lnSpc>
              <a:spcPct val="100000"/>
            </a:lnSpc>
            <a:spcBef>
              <a:spcPct val="0"/>
            </a:spcBef>
            <a:spcAft>
              <a:spcPct val="35000"/>
            </a:spcAft>
            <a:buNone/>
          </a:pPr>
          <a:r>
            <a:rPr lang="en-US" sz="2200" kern="1200"/>
            <a:t>CSI Resource Page</a:t>
          </a:r>
        </a:p>
      </dsp:txBody>
      <dsp:txXfrm>
        <a:off x="1189224" y="3863151"/>
        <a:ext cx="3549015" cy="1029631"/>
      </dsp:txXfrm>
    </dsp:sp>
    <dsp:sp modelId="{1DB5CF3F-BEF8-4C04-9961-EB770ADA370A}">
      <dsp:nvSpPr>
        <dsp:cNvPr id="0" name=""/>
        <dsp:cNvSpPr/>
      </dsp:nvSpPr>
      <dsp:spPr>
        <a:xfrm>
          <a:off x="4738239" y="3863151"/>
          <a:ext cx="3148460" cy="102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969" tIns="108969" rIns="108969" bIns="108969" numCol="1" spcCol="1270" anchor="ctr" anchorCtr="0">
          <a:noAutofit/>
        </a:bodyPr>
        <a:lstStyle/>
        <a:p>
          <a:pPr marL="0" lvl="0" indent="0" algn="l" defTabSz="488950">
            <a:lnSpc>
              <a:spcPct val="100000"/>
            </a:lnSpc>
            <a:spcBef>
              <a:spcPct val="0"/>
            </a:spcBef>
            <a:spcAft>
              <a:spcPct val="35000"/>
            </a:spcAft>
            <a:buNone/>
          </a:pPr>
          <a:r>
            <a:rPr lang="en-US" sz="1100" kern="1200">
              <a:hlinkClick xmlns:r="http://schemas.openxmlformats.org/officeDocument/2006/relationships" r:id="rId12"/>
            </a:rPr>
            <a:t>https://resources.csi.state.co.us/special-education/</a:t>
          </a:r>
          <a:endParaRPr lang="en-US" sz="1100" kern="1200"/>
        </a:p>
      </dsp:txBody>
      <dsp:txXfrm>
        <a:off x="4738239" y="3863151"/>
        <a:ext cx="3148460" cy="10296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EDBCC8-9E42-4D9D-AA56-9CFEE5D01567}">
      <dsp:nvSpPr>
        <dsp:cNvPr id="0" name=""/>
        <dsp:cNvSpPr/>
      </dsp:nvSpPr>
      <dsp:spPr>
        <a:xfrm>
          <a:off x="0" y="597"/>
          <a:ext cx="3886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37A4B0-41A5-4A47-8BD5-6C688DEA9B40}">
      <dsp:nvSpPr>
        <dsp:cNvPr id="0" name=""/>
        <dsp:cNvSpPr/>
      </dsp:nvSpPr>
      <dsp:spPr>
        <a:xfrm>
          <a:off x="0" y="597"/>
          <a:ext cx="3886200" cy="97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An inability to learn that is not primarily the result of intellectual, sensory, or other health factors, </a:t>
          </a:r>
          <a:r>
            <a:rPr lang="en-US" sz="1600" b="1" kern="1200"/>
            <a:t>and/or</a:t>
          </a:r>
          <a:endParaRPr lang="en-US" sz="1600" kern="1200"/>
        </a:p>
      </dsp:txBody>
      <dsp:txXfrm>
        <a:off x="0" y="597"/>
        <a:ext cx="3886200" cy="978723"/>
      </dsp:txXfrm>
    </dsp:sp>
    <dsp:sp modelId="{E9C14A7E-BBA0-4F39-A0F8-9FF2F72A888F}">
      <dsp:nvSpPr>
        <dsp:cNvPr id="0" name=""/>
        <dsp:cNvSpPr/>
      </dsp:nvSpPr>
      <dsp:spPr>
        <a:xfrm>
          <a:off x="0" y="979321"/>
          <a:ext cx="3886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E8FB70-351A-44EA-8CD2-2C021DE49AEA}">
      <dsp:nvSpPr>
        <dsp:cNvPr id="0" name=""/>
        <dsp:cNvSpPr/>
      </dsp:nvSpPr>
      <dsp:spPr>
        <a:xfrm>
          <a:off x="0" y="979321"/>
          <a:ext cx="3886200" cy="97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An inability to build or maintain interpersonal relationships, which significantly interfere with the child’s social development, </a:t>
          </a:r>
          <a:r>
            <a:rPr lang="en-US" sz="1600" b="1" kern="1200"/>
            <a:t>and/or</a:t>
          </a:r>
          <a:endParaRPr lang="en-US" sz="1600" kern="1200"/>
        </a:p>
      </dsp:txBody>
      <dsp:txXfrm>
        <a:off x="0" y="979321"/>
        <a:ext cx="3886200" cy="978723"/>
      </dsp:txXfrm>
    </dsp:sp>
    <dsp:sp modelId="{41218081-7763-4EC2-A98B-AB6AD911B4F6}">
      <dsp:nvSpPr>
        <dsp:cNvPr id="0" name=""/>
        <dsp:cNvSpPr/>
      </dsp:nvSpPr>
      <dsp:spPr>
        <a:xfrm>
          <a:off x="0" y="1958045"/>
          <a:ext cx="3886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9DA27E-FD36-4005-8514-603A7726DA68}">
      <dsp:nvSpPr>
        <dsp:cNvPr id="0" name=""/>
        <dsp:cNvSpPr/>
      </dsp:nvSpPr>
      <dsp:spPr>
        <a:xfrm>
          <a:off x="0" y="1958045"/>
          <a:ext cx="3886200" cy="97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Inappropriate behavior or feelings under normal circumstances, </a:t>
          </a:r>
          <a:r>
            <a:rPr lang="en-US" sz="1600" b="1" kern="1200"/>
            <a:t>and/or</a:t>
          </a:r>
          <a:endParaRPr lang="en-US" sz="1600" kern="1200"/>
        </a:p>
      </dsp:txBody>
      <dsp:txXfrm>
        <a:off x="0" y="1958045"/>
        <a:ext cx="3886200" cy="978723"/>
      </dsp:txXfrm>
    </dsp:sp>
    <dsp:sp modelId="{CC4FE5E8-9B05-4100-AEE3-F2E93C8DB38D}">
      <dsp:nvSpPr>
        <dsp:cNvPr id="0" name=""/>
        <dsp:cNvSpPr/>
      </dsp:nvSpPr>
      <dsp:spPr>
        <a:xfrm>
          <a:off x="0" y="2936769"/>
          <a:ext cx="3886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719244-D048-4051-A3A9-01E84FB969E0}">
      <dsp:nvSpPr>
        <dsp:cNvPr id="0" name=""/>
        <dsp:cNvSpPr/>
      </dsp:nvSpPr>
      <dsp:spPr>
        <a:xfrm>
          <a:off x="0" y="2936769"/>
          <a:ext cx="3886200" cy="97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A general pervasive mood of unhappiness or depression, </a:t>
          </a:r>
          <a:r>
            <a:rPr lang="en-US" sz="1600" b="1" kern="1200"/>
            <a:t>and/or</a:t>
          </a:r>
          <a:endParaRPr lang="en-US" sz="1600" kern="1200"/>
        </a:p>
      </dsp:txBody>
      <dsp:txXfrm>
        <a:off x="0" y="2936769"/>
        <a:ext cx="3886200" cy="978723"/>
      </dsp:txXfrm>
    </dsp:sp>
    <dsp:sp modelId="{80744A42-5D32-4834-ABD9-510D69D9CC8F}">
      <dsp:nvSpPr>
        <dsp:cNvPr id="0" name=""/>
        <dsp:cNvSpPr/>
      </dsp:nvSpPr>
      <dsp:spPr>
        <a:xfrm>
          <a:off x="0" y="3915493"/>
          <a:ext cx="38862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DBF219-57BC-4B79-85EF-AE05E3D8B3F1}">
      <dsp:nvSpPr>
        <dsp:cNvPr id="0" name=""/>
        <dsp:cNvSpPr/>
      </dsp:nvSpPr>
      <dsp:spPr>
        <a:xfrm>
          <a:off x="0" y="3915493"/>
          <a:ext cx="3886200" cy="97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A tendency to develop physical symptoms or fears associated with personal or school problems.</a:t>
          </a:r>
        </a:p>
      </dsp:txBody>
      <dsp:txXfrm>
        <a:off x="0" y="3915493"/>
        <a:ext cx="3886200" cy="9787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A5220-06DD-4655-90D6-6A554072A125}">
      <dsp:nvSpPr>
        <dsp:cNvPr id="0" name=""/>
        <dsp:cNvSpPr/>
      </dsp:nvSpPr>
      <dsp:spPr>
        <a:xfrm>
          <a:off x="60721" y="315"/>
          <a:ext cx="3764756" cy="225885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Academic functioning: an inability to receive reasonable educational benefit from general education which is not the primary result of intellectual, sensory or other health factors, but due to the identified serious emotional disability, </a:t>
          </a:r>
          <a:endParaRPr lang="en-US" sz="1600" b="1" kern="1200"/>
        </a:p>
      </dsp:txBody>
      <dsp:txXfrm>
        <a:off x="60721" y="315"/>
        <a:ext cx="3764756" cy="2258853"/>
      </dsp:txXfrm>
    </dsp:sp>
    <dsp:sp modelId="{16E12E1B-0374-401A-9970-0996362CBD88}">
      <dsp:nvSpPr>
        <dsp:cNvPr id="0" name=""/>
        <dsp:cNvSpPr/>
      </dsp:nvSpPr>
      <dsp:spPr>
        <a:xfrm>
          <a:off x="60721" y="2635645"/>
          <a:ext cx="3764756" cy="225885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Social/emotional functioning: an inability to build or maintain interpersonal relationships, which significantly interferes with the child’s social development. Social development involves those adaptive behaviors and social skills which enable a child to meet environmental demands and assume responsibility for his or her welfare.</a:t>
          </a:r>
        </a:p>
      </dsp:txBody>
      <dsp:txXfrm>
        <a:off x="60721" y="2635645"/>
        <a:ext cx="3764756" cy="22588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191EA-3AF6-4C62-B71F-F6767BE7A49C}">
      <dsp:nvSpPr>
        <dsp:cNvPr id="0" name=""/>
        <dsp:cNvSpPr/>
      </dsp:nvSpPr>
      <dsp:spPr>
        <a:xfrm>
          <a:off x="845100" y="647407"/>
          <a:ext cx="2196000" cy="2196000"/>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429446-9E0F-4D75-88D7-C867DB0B74CA}">
      <dsp:nvSpPr>
        <dsp:cNvPr id="0" name=""/>
        <dsp:cNvSpPr/>
      </dsp:nvSpPr>
      <dsp:spPr>
        <a:xfrm>
          <a:off x="1313100" y="1115407"/>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28F96C-635D-4E74-8CC1-5F2F395AA7A0}">
      <dsp:nvSpPr>
        <dsp:cNvPr id="0" name=""/>
        <dsp:cNvSpPr/>
      </dsp:nvSpPr>
      <dsp:spPr>
        <a:xfrm>
          <a:off x="143100" y="3527407"/>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b="1" kern="1200" dirty="0"/>
            <a:t>All four </a:t>
          </a:r>
          <a:r>
            <a:rPr lang="en-US" sz="1600" kern="1200" dirty="0"/>
            <a:t>of the following qualifiers shall be documented for either of the Previous criteria demonstrated:</a:t>
          </a:r>
        </a:p>
      </dsp:txBody>
      <dsp:txXfrm>
        <a:off x="143100" y="3527407"/>
        <a:ext cx="3600000"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13689-9ED1-4428-A308-3C96749BF51F}">
      <dsp:nvSpPr>
        <dsp:cNvPr id="0" name=""/>
        <dsp:cNvSpPr/>
      </dsp:nvSpPr>
      <dsp:spPr>
        <a:xfrm>
          <a:off x="0" y="0"/>
          <a:ext cx="7886700" cy="486499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27152" tIns="327152" rIns="327152" bIns="327152" numCol="1" spcCol="1270" anchor="ctr" anchorCtr="0">
          <a:noAutofit/>
        </a:bodyPr>
        <a:lstStyle/>
        <a:p>
          <a:pPr marL="0" lvl="0" indent="0" algn="ctr" defTabSz="2044700">
            <a:lnSpc>
              <a:spcPct val="90000"/>
            </a:lnSpc>
            <a:spcBef>
              <a:spcPct val="0"/>
            </a:spcBef>
            <a:spcAft>
              <a:spcPct val="35000"/>
            </a:spcAft>
            <a:buNone/>
          </a:pPr>
          <a:r>
            <a:rPr lang="en-US" sz="4600" kern="1200"/>
            <a:t>If administered to all students in a class, permission is not needed.</a:t>
          </a:r>
        </a:p>
      </dsp:txBody>
      <dsp:txXfrm>
        <a:off x="0" y="0"/>
        <a:ext cx="7886700" cy="2627098"/>
      </dsp:txXfrm>
    </dsp:sp>
    <dsp:sp modelId="{DA7DE936-05AE-4C32-A1E3-FEAE07D78BBC}">
      <dsp:nvSpPr>
        <dsp:cNvPr id="0" name=""/>
        <dsp:cNvSpPr/>
      </dsp:nvSpPr>
      <dsp:spPr>
        <a:xfrm>
          <a:off x="3850" y="2529798"/>
          <a:ext cx="1313166" cy="22378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dirty="0"/>
            <a:t>Behavioral and Emotional Screening System (ABASC-3 BESS)</a:t>
          </a:r>
        </a:p>
      </dsp:txBody>
      <dsp:txXfrm>
        <a:off x="3850" y="2529798"/>
        <a:ext cx="1313166" cy="2237899"/>
      </dsp:txXfrm>
    </dsp:sp>
    <dsp:sp modelId="{2C096B30-213C-46A7-81C7-227E5E66DD67}">
      <dsp:nvSpPr>
        <dsp:cNvPr id="0" name=""/>
        <dsp:cNvSpPr/>
      </dsp:nvSpPr>
      <dsp:spPr>
        <a:xfrm>
          <a:off x="1317017" y="2529798"/>
          <a:ext cx="1313166" cy="22378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a:t>Systematic Screening for Behavior Disorders(SSBD)</a:t>
          </a:r>
        </a:p>
      </dsp:txBody>
      <dsp:txXfrm>
        <a:off x="1317017" y="2529798"/>
        <a:ext cx="1313166" cy="2237899"/>
      </dsp:txXfrm>
    </dsp:sp>
    <dsp:sp modelId="{85D897A4-42DC-4B83-9A77-928B42D75375}">
      <dsp:nvSpPr>
        <dsp:cNvPr id="0" name=""/>
        <dsp:cNvSpPr/>
      </dsp:nvSpPr>
      <dsp:spPr>
        <a:xfrm>
          <a:off x="2630183" y="2529798"/>
          <a:ext cx="1313166" cy="22378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a:t>Social Skills Improvement System (SSiS)</a:t>
          </a:r>
        </a:p>
      </dsp:txBody>
      <dsp:txXfrm>
        <a:off x="2630183" y="2529798"/>
        <a:ext cx="1313166" cy="2237899"/>
      </dsp:txXfrm>
    </dsp:sp>
    <dsp:sp modelId="{26838827-2383-4FAA-AFF0-C073562AE4FC}">
      <dsp:nvSpPr>
        <dsp:cNvPr id="0" name=""/>
        <dsp:cNvSpPr/>
      </dsp:nvSpPr>
      <dsp:spPr>
        <a:xfrm>
          <a:off x="3943350" y="2529798"/>
          <a:ext cx="1313166" cy="22378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dirty="0"/>
            <a:t>Behavioral and Emotional Rating Scale – 2</a:t>
          </a:r>
        </a:p>
      </dsp:txBody>
      <dsp:txXfrm>
        <a:off x="3943350" y="2529798"/>
        <a:ext cx="1313166" cy="2237899"/>
      </dsp:txXfrm>
    </dsp:sp>
    <dsp:sp modelId="{CA0DC2A7-01B9-4141-8F6F-F77379F1979B}">
      <dsp:nvSpPr>
        <dsp:cNvPr id="0" name=""/>
        <dsp:cNvSpPr/>
      </dsp:nvSpPr>
      <dsp:spPr>
        <a:xfrm>
          <a:off x="5256516" y="2529798"/>
          <a:ext cx="1313166" cy="22378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a:t>Behavior Intervention Monitoring Assessment System (BIMAS)</a:t>
          </a:r>
        </a:p>
      </dsp:txBody>
      <dsp:txXfrm>
        <a:off x="5256516" y="2529798"/>
        <a:ext cx="1313166" cy="2237899"/>
      </dsp:txXfrm>
    </dsp:sp>
    <dsp:sp modelId="{626B3A63-FBD5-4FE3-B744-D977D33A93BB}">
      <dsp:nvSpPr>
        <dsp:cNvPr id="0" name=""/>
        <dsp:cNvSpPr/>
      </dsp:nvSpPr>
      <dsp:spPr>
        <a:xfrm>
          <a:off x="6569682" y="2529798"/>
          <a:ext cx="1313166" cy="2237899"/>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a:t>Strengths and Difficulties Questionnaire (SDQ)</a:t>
          </a:r>
        </a:p>
      </dsp:txBody>
      <dsp:txXfrm>
        <a:off x="6569682" y="2529798"/>
        <a:ext cx="1313166" cy="22378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4328D-8171-46C9-8C32-744107543217}">
      <dsp:nvSpPr>
        <dsp:cNvPr id="0" name=""/>
        <dsp:cNvSpPr/>
      </dsp:nvSpPr>
      <dsp:spPr>
        <a:xfrm>
          <a:off x="3161611" y="1183"/>
          <a:ext cx="1563476" cy="1563476"/>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kern="1200"/>
            <a:t>Direct observation of behavior using time sampling tools</a:t>
          </a:r>
        </a:p>
      </dsp:txBody>
      <dsp:txXfrm>
        <a:off x="3552480" y="1183"/>
        <a:ext cx="781738" cy="1289868"/>
      </dsp:txXfrm>
    </dsp:sp>
    <dsp:sp modelId="{199035F9-13EA-4B9C-A27D-DF1BFF11B8B6}">
      <dsp:nvSpPr>
        <dsp:cNvPr id="0" name=""/>
        <dsp:cNvSpPr/>
      </dsp:nvSpPr>
      <dsp:spPr>
        <a:xfrm rot="3600000">
          <a:off x="4590187" y="825972"/>
          <a:ext cx="1563476" cy="1563476"/>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kern="1200"/>
            <a:t>Office referral patterns</a:t>
          </a:r>
        </a:p>
      </dsp:txBody>
      <dsp:txXfrm rot="-5400000">
        <a:off x="4845467" y="1148439"/>
        <a:ext cx="1289868" cy="781738"/>
      </dsp:txXfrm>
    </dsp:sp>
    <dsp:sp modelId="{F800D85C-2EE8-4488-A7D2-1EB9FFABF57D}">
      <dsp:nvSpPr>
        <dsp:cNvPr id="0" name=""/>
        <dsp:cNvSpPr/>
      </dsp:nvSpPr>
      <dsp:spPr>
        <a:xfrm rot="7200000">
          <a:off x="4590187" y="2475549"/>
          <a:ext cx="1563476" cy="1563476"/>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kern="1200"/>
            <a:t>Teacher and family ratings</a:t>
          </a:r>
        </a:p>
      </dsp:txBody>
      <dsp:txXfrm rot="-5400000">
        <a:off x="4845467" y="2934820"/>
        <a:ext cx="1289868" cy="781738"/>
      </dsp:txXfrm>
    </dsp:sp>
    <dsp:sp modelId="{775062ED-CD02-4ACB-BA01-5889E395241E}">
      <dsp:nvSpPr>
        <dsp:cNvPr id="0" name=""/>
        <dsp:cNvSpPr/>
      </dsp:nvSpPr>
      <dsp:spPr>
        <a:xfrm rot="10800000">
          <a:off x="3161611" y="3300337"/>
          <a:ext cx="1563476" cy="1563476"/>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kern="1200"/>
            <a:t>Points earned toward daily goals</a:t>
          </a:r>
        </a:p>
      </dsp:txBody>
      <dsp:txXfrm rot="10800000">
        <a:off x="3552480" y="3573945"/>
        <a:ext cx="781738" cy="1289868"/>
      </dsp:txXfrm>
    </dsp:sp>
    <dsp:sp modelId="{7A05E651-BEE5-42C3-9698-8091F8AF8E2A}">
      <dsp:nvSpPr>
        <dsp:cNvPr id="0" name=""/>
        <dsp:cNvSpPr/>
      </dsp:nvSpPr>
      <dsp:spPr>
        <a:xfrm rot="14400000">
          <a:off x="1733036" y="2475549"/>
          <a:ext cx="1563476" cy="1563476"/>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kern="1200"/>
            <a:t>Student self-monitoring data</a:t>
          </a:r>
        </a:p>
      </dsp:txBody>
      <dsp:txXfrm rot="5400000">
        <a:off x="1751364" y="2934820"/>
        <a:ext cx="1289868" cy="781738"/>
      </dsp:txXfrm>
    </dsp:sp>
    <dsp:sp modelId="{2073BFFB-8C6F-4BDE-BD45-2CEB1104A031}">
      <dsp:nvSpPr>
        <dsp:cNvPr id="0" name=""/>
        <dsp:cNvSpPr/>
      </dsp:nvSpPr>
      <dsp:spPr>
        <a:xfrm rot="18000000">
          <a:off x="1733036" y="825972"/>
          <a:ext cx="1563476" cy="1563476"/>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kern="1200"/>
            <a:t>Functional Behavioral Assessment (FBA)</a:t>
          </a:r>
        </a:p>
      </dsp:txBody>
      <dsp:txXfrm rot="5400000">
        <a:off x="1751364" y="1148439"/>
        <a:ext cx="1289868" cy="7817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29D38-DD72-4FCC-93E4-1F14DDF4F227}">
      <dsp:nvSpPr>
        <dsp:cNvPr id="0" name=""/>
        <dsp:cNvSpPr/>
      </dsp:nvSpPr>
      <dsp:spPr>
        <a:xfrm>
          <a:off x="0" y="2390"/>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EE7BF9-1576-40F0-9241-C4A8EDC3AEF2}">
      <dsp:nvSpPr>
        <dsp:cNvPr id="0" name=""/>
        <dsp:cNvSpPr/>
      </dsp:nvSpPr>
      <dsp:spPr>
        <a:xfrm>
          <a:off x="0" y="2390"/>
          <a:ext cx="7886700" cy="1630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It is important to note that a child with SED may have co-occurring disabilities such as ADHD or SLD that also must be identified and addressed.</a:t>
          </a:r>
        </a:p>
      </dsp:txBody>
      <dsp:txXfrm>
        <a:off x="0" y="2390"/>
        <a:ext cx="7886700" cy="1630011"/>
      </dsp:txXfrm>
    </dsp:sp>
    <dsp:sp modelId="{24C7AF73-C899-4FB5-B800-E7EAA853FCF0}">
      <dsp:nvSpPr>
        <dsp:cNvPr id="0" name=""/>
        <dsp:cNvSpPr/>
      </dsp:nvSpPr>
      <dsp:spPr>
        <a:xfrm>
          <a:off x="0" y="1632401"/>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371B2A-9449-407B-B53F-06B8B4687214}">
      <dsp:nvSpPr>
        <dsp:cNvPr id="0" name=""/>
        <dsp:cNvSpPr/>
      </dsp:nvSpPr>
      <dsp:spPr>
        <a:xfrm>
          <a:off x="0" y="1632401"/>
          <a:ext cx="7886700" cy="1630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The regulations make it clear that in conducting the evaluation, a variety of assessment tools and strategies are used.</a:t>
          </a:r>
        </a:p>
      </dsp:txBody>
      <dsp:txXfrm>
        <a:off x="0" y="1632401"/>
        <a:ext cx="7886700" cy="1630011"/>
      </dsp:txXfrm>
    </dsp:sp>
    <dsp:sp modelId="{4A226148-28A6-4B2E-ABDE-F317FC827337}">
      <dsp:nvSpPr>
        <dsp:cNvPr id="0" name=""/>
        <dsp:cNvSpPr/>
      </dsp:nvSpPr>
      <dsp:spPr>
        <a:xfrm>
          <a:off x="0" y="3262413"/>
          <a:ext cx="78867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17835C-AD07-4A93-A957-1CFE1F197050}">
      <dsp:nvSpPr>
        <dsp:cNvPr id="0" name=""/>
        <dsp:cNvSpPr/>
      </dsp:nvSpPr>
      <dsp:spPr>
        <a:xfrm>
          <a:off x="0" y="3262413"/>
          <a:ext cx="7886700" cy="1630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A test of cognitive disabilities is not required for identification, unless you need to rule out a cognitive impairment.</a:t>
          </a:r>
        </a:p>
      </dsp:txBody>
      <dsp:txXfrm>
        <a:off x="0" y="3262413"/>
        <a:ext cx="7886700" cy="163001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4B6F9F-C9EC-405E-9E3A-9B2060ED9AEA}">
      <dsp:nvSpPr>
        <dsp:cNvPr id="0" name=""/>
        <dsp:cNvSpPr/>
      </dsp:nvSpPr>
      <dsp:spPr>
        <a:xfrm>
          <a:off x="55453" y="2563"/>
          <a:ext cx="2429935" cy="14579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Student Background Information</a:t>
          </a:r>
        </a:p>
      </dsp:txBody>
      <dsp:txXfrm>
        <a:off x="55453" y="2563"/>
        <a:ext cx="2429935" cy="1457961"/>
      </dsp:txXfrm>
    </dsp:sp>
    <dsp:sp modelId="{F37C1EA0-928F-4D4A-9200-0ED334F9FCA8}">
      <dsp:nvSpPr>
        <dsp:cNvPr id="0" name=""/>
        <dsp:cNvSpPr/>
      </dsp:nvSpPr>
      <dsp:spPr>
        <a:xfrm>
          <a:off x="2728382" y="2563"/>
          <a:ext cx="2429935" cy="14579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Emotional/Behavioral</a:t>
          </a:r>
        </a:p>
      </dsp:txBody>
      <dsp:txXfrm>
        <a:off x="2728382" y="2563"/>
        <a:ext cx="2429935" cy="1457961"/>
      </dsp:txXfrm>
    </dsp:sp>
    <dsp:sp modelId="{47CDB1AB-CD11-4C49-A190-384FB7F85A28}">
      <dsp:nvSpPr>
        <dsp:cNvPr id="0" name=""/>
        <dsp:cNvSpPr/>
      </dsp:nvSpPr>
      <dsp:spPr>
        <a:xfrm>
          <a:off x="5401311" y="2563"/>
          <a:ext cx="2429935" cy="14579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Psychosocial/Cultural History</a:t>
          </a:r>
        </a:p>
      </dsp:txBody>
      <dsp:txXfrm>
        <a:off x="5401311" y="2563"/>
        <a:ext cx="2429935" cy="1457961"/>
      </dsp:txXfrm>
    </dsp:sp>
    <dsp:sp modelId="{C01432A1-5514-4F2B-9197-76D7BCE3C424}">
      <dsp:nvSpPr>
        <dsp:cNvPr id="0" name=""/>
        <dsp:cNvSpPr/>
      </dsp:nvSpPr>
      <dsp:spPr>
        <a:xfrm>
          <a:off x="55453" y="1703518"/>
          <a:ext cx="2429935" cy="14579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Intellectual/Development</a:t>
          </a:r>
        </a:p>
      </dsp:txBody>
      <dsp:txXfrm>
        <a:off x="55453" y="1703518"/>
        <a:ext cx="2429935" cy="1457961"/>
      </dsp:txXfrm>
    </dsp:sp>
    <dsp:sp modelId="{123963A9-FB4D-456B-94A2-AF215B79A0AA}">
      <dsp:nvSpPr>
        <dsp:cNvPr id="0" name=""/>
        <dsp:cNvSpPr/>
      </dsp:nvSpPr>
      <dsp:spPr>
        <a:xfrm>
          <a:off x="2728382" y="1703518"/>
          <a:ext cx="2429935" cy="14579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Educational Progress</a:t>
          </a:r>
        </a:p>
      </dsp:txBody>
      <dsp:txXfrm>
        <a:off x="2728382" y="1703518"/>
        <a:ext cx="2429935" cy="1457961"/>
      </dsp:txXfrm>
    </dsp:sp>
    <dsp:sp modelId="{2B2E4F29-84A4-49B4-BB45-16BAC1E7544E}">
      <dsp:nvSpPr>
        <dsp:cNvPr id="0" name=""/>
        <dsp:cNvSpPr/>
      </dsp:nvSpPr>
      <dsp:spPr>
        <a:xfrm>
          <a:off x="5401311" y="1703518"/>
          <a:ext cx="2429935" cy="14579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ML Information</a:t>
          </a:r>
          <a:endParaRPr lang="en-US" sz="1700" kern="1200" dirty="0"/>
        </a:p>
      </dsp:txBody>
      <dsp:txXfrm>
        <a:off x="5401311" y="1703518"/>
        <a:ext cx="2429935" cy="1457961"/>
      </dsp:txXfrm>
    </dsp:sp>
    <dsp:sp modelId="{EFE1CB2A-FE44-41D7-A22B-EBB1BBDBD0CF}">
      <dsp:nvSpPr>
        <dsp:cNvPr id="0" name=""/>
        <dsp:cNvSpPr/>
      </dsp:nvSpPr>
      <dsp:spPr>
        <a:xfrm>
          <a:off x="55453" y="3404473"/>
          <a:ext cx="2429935" cy="14579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Vocational Assessment by age 15 or if in the 9</a:t>
          </a:r>
          <a:r>
            <a:rPr lang="en-US" sz="1700" kern="1200" baseline="30000"/>
            <a:t>th</a:t>
          </a:r>
          <a:r>
            <a:rPr lang="en-US" sz="1700" kern="1200"/>
            <a:t> grade</a:t>
          </a:r>
        </a:p>
      </dsp:txBody>
      <dsp:txXfrm>
        <a:off x="55453" y="3404473"/>
        <a:ext cx="2429935" cy="1457961"/>
      </dsp:txXfrm>
    </dsp:sp>
    <dsp:sp modelId="{BF779ACD-167A-4CE9-AB70-9932386A434A}">
      <dsp:nvSpPr>
        <dsp:cNvPr id="0" name=""/>
        <dsp:cNvSpPr/>
      </dsp:nvSpPr>
      <dsp:spPr>
        <a:xfrm>
          <a:off x="2728382" y="3404473"/>
          <a:ext cx="2429935" cy="14579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Health Assessment</a:t>
          </a:r>
        </a:p>
      </dsp:txBody>
      <dsp:txXfrm>
        <a:off x="2728382" y="3404473"/>
        <a:ext cx="2429935" cy="1457961"/>
      </dsp:txXfrm>
    </dsp:sp>
    <dsp:sp modelId="{9304484F-2712-4F27-83C2-306EBC59A44C}">
      <dsp:nvSpPr>
        <dsp:cNvPr id="0" name=""/>
        <dsp:cNvSpPr/>
      </dsp:nvSpPr>
      <dsp:spPr>
        <a:xfrm>
          <a:off x="5401311" y="3404473"/>
          <a:ext cx="2429935" cy="145796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Specialized Assessments, as recommended by the MDT</a:t>
          </a:r>
        </a:p>
      </dsp:txBody>
      <dsp:txXfrm>
        <a:off x="5401311" y="3404473"/>
        <a:ext cx="2429935" cy="145796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59F14F2E-92A9-42C6-9CBE-1E57962C0C8F}" type="datetimeFigureOut">
              <a:rPr lang="en-US" smtClean="0"/>
              <a:t>3/24/2025</a:t>
            </a:fld>
            <a:endParaRPr lang="en-US"/>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A1236FA9-E422-4CFD-956E-786F13BB8D9B}" type="slidenum">
              <a:rPr lang="en-US" smtClean="0"/>
              <a:t>‹#›</a:t>
            </a:fld>
            <a:endParaRPr lang="en-US"/>
          </a:p>
        </p:txBody>
      </p:sp>
    </p:spTree>
    <p:extLst>
      <p:ext uri="{BB962C8B-B14F-4D97-AF65-F5344CB8AC3E}">
        <p14:creationId xmlns:p14="http://schemas.microsoft.com/office/powerpoint/2010/main" val="647529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236FA9-E422-4CFD-956E-786F13BB8D9B}" type="slidenum">
              <a:rPr lang="en-US" smtClean="0"/>
              <a:t>1</a:t>
            </a:fld>
            <a:endParaRPr lang="en-US"/>
          </a:p>
        </p:txBody>
      </p:sp>
    </p:spTree>
    <p:extLst>
      <p:ext uri="{BB962C8B-B14F-4D97-AF65-F5344CB8AC3E}">
        <p14:creationId xmlns:p14="http://schemas.microsoft.com/office/powerpoint/2010/main" val="297348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through the universal screenings the team notes certain students who are more at risk, they would then do targeted assessments to obtain additional data.</a:t>
            </a:r>
          </a:p>
          <a:p>
            <a:r>
              <a:rPr lang="en-US" dirty="0"/>
              <a:t>This may involve obtaining more qualitative data, such as direct observation of the behavior using time sampling tools, office referral patterns, teacher and family ratings, points earned toward daily goals, and student self-monitoring data. If the behavioral needs are more difficult to determine, then a functional behavior assessment or more diagnostic assessment may be needed.</a:t>
            </a:r>
          </a:p>
          <a:p>
            <a:r>
              <a:rPr lang="en-US" dirty="0"/>
              <a:t>The MTSS team would then use this data to determine appropriate MTSS goals and interventions that are evidence-based and delivered with fidelity.</a:t>
            </a:r>
          </a:p>
          <a:p>
            <a:r>
              <a:rPr lang="en-US" dirty="0"/>
              <a:t>Just as with any other MTSS intervention, the data is reviewed to determine effectiveness.</a:t>
            </a:r>
          </a:p>
          <a:p>
            <a:endParaRPr lang="en-US" dirty="0"/>
          </a:p>
        </p:txBody>
      </p:sp>
      <p:sp>
        <p:nvSpPr>
          <p:cNvPr id="4" name="Slide Number Placeholder 3"/>
          <p:cNvSpPr>
            <a:spLocks noGrp="1"/>
          </p:cNvSpPr>
          <p:nvPr>
            <p:ph type="sldNum" sz="quarter" idx="5"/>
          </p:nvPr>
        </p:nvSpPr>
        <p:spPr/>
        <p:txBody>
          <a:bodyPr/>
          <a:lstStyle/>
          <a:p>
            <a:fld id="{A1236FA9-E422-4CFD-956E-786F13BB8D9B}" type="slidenum">
              <a:rPr lang="en-US" smtClean="0"/>
              <a:t>12</a:t>
            </a:fld>
            <a:endParaRPr lang="en-US"/>
          </a:p>
        </p:txBody>
      </p:sp>
    </p:spTree>
    <p:extLst>
      <p:ext uri="{BB962C8B-B14F-4D97-AF65-F5344CB8AC3E}">
        <p14:creationId xmlns:p14="http://schemas.microsoft.com/office/powerpoint/2010/main" val="2008081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student interview should be conducted by a person who is trained in conducting such interviews.</a:t>
            </a:r>
          </a:p>
        </p:txBody>
      </p:sp>
      <p:sp>
        <p:nvSpPr>
          <p:cNvPr id="4" name="Slide Number Placeholder 3"/>
          <p:cNvSpPr>
            <a:spLocks noGrp="1"/>
          </p:cNvSpPr>
          <p:nvPr>
            <p:ph type="sldNum" sz="quarter" idx="5"/>
          </p:nvPr>
        </p:nvSpPr>
        <p:spPr/>
        <p:txBody>
          <a:bodyPr/>
          <a:lstStyle/>
          <a:p>
            <a:fld id="{A1236FA9-E422-4CFD-956E-786F13BB8D9B}" type="slidenum">
              <a:rPr lang="en-US" smtClean="0"/>
              <a:t>20</a:t>
            </a:fld>
            <a:endParaRPr lang="en-US"/>
          </a:p>
        </p:txBody>
      </p:sp>
    </p:spTree>
    <p:extLst>
      <p:ext uri="{BB962C8B-B14F-4D97-AF65-F5344CB8AC3E}">
        <p14:creationId xmlns:p14="http://schemas.microsoft.com/office/powerpoint/2010/main" val="3241008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parent interview should be conducted by a person trained in performing them.</a:t>
            </a:r>
          </a:p>
        </p:txBody>
      </p:sp>
      <p:sp>
        <p:nvSpPr>
          <p:cNvPr id="4" name="Slide Number Placeholder 3"/>
          <p:cNvSpPr>
            <a:spLocks noGrp="1"/>
          </p:cNvSpPr>
          <p:nvPr>
            <p:ph type="sldNum" sz="quarter" idx="5"/>
          </p:nvPr>
        </p:nvSpPr>
        <p:spPr/>
        <p:txBody>
          <a:bodyPr/>
          <a:lstStyle/>
          <a:p>
            <a:fld id="{A1236FA9-E422-4CFD-956E-786F13BB8D9B}" type="slidenum">
              <a:rPr lang="en-US" smtClean="0"/>
              <a:t>23</a:t>
            </a:fld>
            <a:endParaRPr lang="en-US"/>
          </a:p>
        </p:txBody>
      </p:sp>
    </p:spTree>
    <p:extLst>
      <p:ext uri="{BB962C8B-B14F-4D97-AF65-F5344CB8AC3E}">
        <p14:creationId xmlns:p14="http://schemas.microsoft.com/office/powerpoint/2010/main" val="297114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sure to look at the cultural expectations of ML students.</a:t>
            </a:r>
          </a:p>
        </p:txBody>
      </p:sp>
      <p:sp>
        <p:nvSpPr>
          <p:cNvPr id="4" name="Slide Number Placeholder 3"/>
          <p:cNvSpPr>
            <a:spLocks noGrp="1"/>
          </p:cNvSpPr>
          <p:nvPr>
            <p:ph type="sldNum" sz="quarter" idx="5"/>
          </p:nvPr>
        </p:nvSpPr>
        <p:spPr/>
        <p:txBody>
          <a:bodyPr/>
          <a:lstStyle/>
          <a:p>
            <a:fld id="{A1236FA9-E422-4CFD-956E-786F13BB8D9B}" type="slidenum">
              <a:rPr lang="en-US" smtClean="0"/>
              <a:t>26</a:t>
            </a:fld>
            <a:endParaRPr lang="en-US"/>
          </a:p>
        </p:txBody>
      </p:sp>
    </p:spTree>
    <p:extLst>
      <p:ext uri="{BB962C8B-B14F-4D97-AF65-F5344CB8AC3E}">
        <p14:creationId xmlns:p14="http://schemas.microsoft.com/office/powerpoint/2010/main" val="3532373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assessments should be conducted in other areas of concern to provide the team with information to address other needs the child might have.</a:t>
            </a:r>
          </a:p>
        </p:txBody>
      </p:sp>
      <p:sp>
        <p:nvSpPr>
          <p:cNvPr id="4" name="Slide Number Placeholder 3"/>
          <p:cNvSpPr>
            <a:spLocks noGrp="1"/>
          </p:cNvSpPr>
          <p:nvPr>
            <p:ph type="sldNum" sz="quarter" idx="5"/>
          </p:nvPr>
        </p:nvSpPr>
        <p:spPr/>
        <p:txBody>
          <a:bodyPr/>
          <a:lstStyle/>
          <a:p>
            <a:fld id="{A1236FA9-E422-4CFD-956E-786F13BB8D9B}" type="slidenum">
              <a:rPr lang="en-US" smtClean="0"/>
              <a:t>29</a:t>
            </a:fld>
            <a:endParaRPr lang="en-US"/>
          </a:p>
        </p:txBody>
      </p:sp>
    </p:spTree>
    <p:extLst>
      <p:ext uri="{BB962C8B-B14F-4D97-AF65-F5344CB8AC3E}">
        <p14:creationId xmlns:p14="http://schemas.microsoft.com/office/powerpoint/2010/main" val="3513419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236FA9-E422-4CFD-956E-786F13BB8D9B}" type="slidenum">
              <a:rPr lang="en-US" smtClean="0"/>
              <a:t>32</a:t>
            </a:fld>
            <a:endParaRPr lang="en-US"/>
          </a:p>
        </p:txBody>
      </p:sp>
    </p:spTree>
    <p:extLst>
      <p:ext uri="{BB962C8B-B14F-4D97-AF65-F5344CB8AC3E}">
        <p14:creationId xmlns:p14="http://schemas.microsoft.com/office/powerpoint/2010/main" val="1617643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reason for a comprehensive evaluation is to provide you with information to identify all the child’s special education and related services needs, not just those related to the child’s disability category.</a:t>
            </a:r>
          </a:p>
        </p:txBody>
      </p:sp>
      <p:sp>
        <p:nvSpPr>
          <p:cNvPr id="4" name="Slide Number Placeholder 3"/>
          <p:cNvSpPr>
            <a:spLocks noGrp="1"/>
          </p:cNvSpPr>
          <p:nvPr>
            <p:ph type="sldNum" sz="quarter" idx="5"/>
          </p:nvPr>
        </p:nvSpPr>
        <p:spPr/>
        <p:txBody>
          <a:bodyPr/>
          <a:lstStyle/>
          <a:p>
            <a:fld id="{A1236FA9-E422-4CFD-956E-786F13BB8D9B}" type="slidenum">
              <a:rPr lang="en-US" smtClean="0"/>
              <a:t>2</a:t>
            </a:fld>
            <a:endParaRPr lang="en-US"/>
          </a:p>
        </p:txBody>
      </p:sp>
    </p:spTree>
    <p:extLst>
      <p:ext uri="{BB962C8B-B14F-4D97-AF65-F5344CB8AC3E}">
        <p14:creationId xmlns:p14="http://schemas.microsoft.com/office/powerpoint/2010/main" val="3980176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sure to select evaluations that are not discriminatory, are administered in the child’s native language or mode of communication,  are used for the purposes defined to ensure validity and reliability, administered by trained personnel, and administered according to the instruction manual.</a:t>
            </a:r>
          </a:p>
        </p:txBody>
      </p:sp>
      <p:sp>
        <p:nvSpPr>
          <p:cNvPr id="4" name="Slide Number Placeholder 3"/>
          <p:cNvSpPr>
            <a:spLocks noGrp="1"/>
          </p:cNvSpPr>
          <p:nvPr>
            <p:ph type="sldNum" sz="quarter" idx="5"/>
          </p:nvPr>
        </p:nvSpPr>
        <p:spPr/>
        <p:txBody>
          <a:bodyPr/>
          <a:lstStyle/>
          <a:p>
            <a:fld id="{A1236FA9-E422-4CFD-956E-786F13BB8D9B}" type="slidenum">
              <a:rPr lang="en-US" smtClean="0"/>
              <a:t>3</a:t>
            </a:fld>
            <a:endParaRPr lang="en-US"/>
          </a:p>
        </p:txBody>
      </p:sp>
    </p:spTree>
    <p:extLst>
      <p:ext uri="{BB962C8B-B14F-4D97-AF65-F5344CB8AC3E}">
        <p14:creationId xmlns:p14="http://schemas.microsoft.com/office/powerpoint/2010/main" val="1854411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student with a Severe Emotional Disability may need supports </a:t>
            </a:r>
            <a:r>
              <a:rPr lang="en-US"/>
              <a:t>in some of </a:t>
            </a:r>
            <a:r>
              <a:rPr lang="en-US" dirty="0"/>
              <a:t>these areas.</a:t>
            </a:r>
          </a:p>
        </p:txBody>
      </p:sp>
      <p:sp>
        <p:nvSpPr>
          <p:cNvPr id="4" name="Slide Number Placeholder 3"/>
          <p:cNvSpPr>
            <a:spLocks noGrp="1"/>
          </p:cNvSpPr>
          <p:nvPr>
            <p:ph type="sldNum" sz="quarter" idx="5"/>
          </p:nvPr>
        </p:nvSpPr>
        <p:spPr/>
        <p:txBody>
          <a:bodyPr/>
          <a:lstStyle/>
          <a:p>
            <a:fld id="{A1236FA9-E422-4CFD-956E-786F13BB8D9B}" type="slidenum">
              <a:rPr lang="en-US" smtClean="0"/>
              <a:t>6</a:t>
            </a:fld>
            <a:endParaRPr lang="en-US"/>
          </a:p>
        </p:txBody>
      </p:sp>
    </p:spTree>
    <p:extLst>
      <p:ext uri="{BB962C8B-B14F-4D97-AF65-F5344CB8AC3E}">
        <p14:creationId xmlns:p14="http://schemas.microsoft.com/office/powerpoint/2010/main" val="3910635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Serious Emotional Disability is different from other areas of disability in that we are not just looking at academic deficiencies.</a:t>
            </a:r>
          </a:p>
        </p:txBody>
      </p:sp>
      <p:sp>
        <p:nvSpPr>
          <p:cNvPr id="4" name="Slide Number Placeholder 3"/>
          <p:cNvSpPr>
            <a:spLocks noGrp="1"/>
          </p:cNvSpPr>
          <p:nvPr>
            <p:ph type="sldNum" sz="quarter" idx="5"/>
          </p:nvPr>
        </p:nvSpPr>
        <p:spPr/>
        <p:txBody>
          <a:bodyPr/>
          <a:lstStyle/>
          <a:p>
            <a:fld id="{A1236FA9-E422-4CFD-956E-786F13BB8D9B}" type="slidenum">
              <a:rPr lang="en-US" smtClean="0"/>
              <a:t>7</a:t>
            </a:fld>
            <a:endParaRPr lang="en-US"/>
          </a:p>
        </p:txBody>
      </p:sp>
    </p:spTree>
    <p:extLst>
      <p:ext uri="{BB962C8B-B14F-4D97-AF65-F5344CB8AC3E}">
        <p14:creationId xmlns:p14="http://schemas.microsoft.com/office/powerpoint/2010/main" val="3565280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With a Serious Emotional Disability we are looking at one or both. A child may have an inability to receive reasonable education benefit due to academic functioning or an inability to build and maintain relationships that interfere with their social development.</a:t>
            </a:r>
          </a:p>
        </p:txBody>
      </p:sp>
      <p:sp>
        <p:nvSpPr>
          <p:cNvPr id="4" name="Slide Number Placeholder 3"/>
          <p:cNvSpPr>
            <a:spLocks noGrp="1"/>
          </p:cNvSpPr>
          <p:nvPr>
            <p:ph type="sldNum" sz="quarter" idx="5"/>
          </p:nvPr>
        </p:nvSpPr>
        <p:spPr/>
        <p:txBody>
          <a:bodyPr/>
          <a:lstStyle/>
          <a:p>
            <a:fld id="{A1236FA9-E422-4CFD-956E-786F13BB8D9B}" type="slidenum">
              <a:rPr lang="en-US" smtClean="0"/>
              <a:t>8</a:t>
            </a:fld>
            <a:endParaRPr lang="en-US"/>
          </a:p>
        </p:txBody>
      </p:sp>
    </p:spTree>
    <p:extLst>
      <p:ext uri="{BB962C8B-B14F-4D97-AF65-F5344CB8AC3E}">
        <p14:creationId xmlns:p14="http://schemas.microsoft.com/office/powerpoint/2010/main" val="1759043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be eligible a child must have all four of these qualifiers.</a:t>
            </a:r>
          </a:p>
        </p:txBody>
      </p:sp>
      <p:sp>
        <p:nvSpPr>
          <p:cNvPr id="4" name="Slide Number Placeholder 3"/>
          <p:cNvSpPr>
            <a:spLocks noGrp="1"/>
          </p:cNvSpPr>
          <p:nvPr>
            <p:ph type="sldNum" sz="quarter" idx="5"/>
          </p:nvPr>
        </p:nvSpPr>
        <p:spPr/>
        <p:txBody>
          <a:bodyPr/>
          <a:lstStyle/>
          <a:p>
            <a:fld id="{A1236FA9-E422-4CFD-956E-786F13BB8D9B}" type="slidenum">
              <a:rPr lang="en-US" smtClean="0"/>
              <a:t>9</a:t>
            </a:fld>
            <a:endParaRPr lang="en-US"/>
          </a:p>
        </p:txBody>
      </p:sp>
    </p:spTree>
    <p:extLst>
      <p:ext uri="{BB962C8B-B14F-4D97-AF65-F5344CB8AC3E}">
        <p14:creationId xmlns:p14="http://schemas.microsoft.com/office/powerpoint/2010/main" val="2212097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all disabilities, the first information that the multidisciplinary team will review is MTSS and RTI information.</a:t>
            </a:r>
          </a:p>
        </p:txBody>
      </p:sp>
      <p:sp>
        <p:nvSpPr>
          <p:cNvPr id="4" name="Slide Number Placeholder 3"/>
          <p:cNvSpPr>
            <a:spLocks noGrp="1"/>
          </p:cNvSpPr>
          <p:nvPr>
            <p:ph type="sldNum" sz="quarter" idx="5"/>
          </p:nvPr>
        </p:nvSpPr>
        <p:spPr/>
        <p:txBody>
          <a:bodyPr/>
          <a:lstStyle/>
          <a:p>
            <a:fld id="{A1236FA9-E422-4CFD-956E-786F13BB8D9B}" type="slidenum">
              <a:rPr lang="en-US" smtClean="0"/>
              <a:t>10</a:t>
            </a:fld>
            <a:endParaRPr lang="en-US"/>
          </a:p>
        </p:txBody>
      </p:sp>
    </p:spTree>
    <p:extLst>
      <p:ext uri="{BB962C8B-B14F-4D97-AF65-F5344CB8AC3E}">
        <p14:creationId xmlns:p14="http://schemas.microsoft.com/office/powerpoint/2010/main" val="3376402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Has the school done universal screening for social emotional skills and behavior? This screening might include student school records, attendance, tardy patterns, discipline referrals, health histories, and /or suspension incidents. It might also include more formalized assessment such as those listed on this slide..  It is important to note that there is a clear link between academic difficulties and social behavior.</a:t>
            </a:r>
          </a:p>
          <a:p>
            <a:endParaRPr lang="en-US" dirty="0"/>
          </a:p>
        </p:txBody>
      </p:sp>
      <p:sp>
        <p:nvSpPr>
          <p:cNvPr id="4" name="Slide Number Placeholder 3"/>
          <p:cNvSpPr>
            <a:spLocks noGrp="1"/>
          </p:cNvSpPr>
          <p:nvPr>
            <p:ph type="sldNum" sz="quarter" idx="5"/>
          </p:nvPr>
        </p:nvSpPr>
        <p:spPr/>
        <p:txBody>
          <a:bodyPr/>
          <a:lstStyle/>
          <a:p>
            <a:fld id="{A1236FA9-E422-4CFD-956E-786F13BB8D9B}" type="slidenum">
              <a:rPr lang="en-US" smtClean="0"/>
              <a:t>11</a:t>
            </a:fld>
            <a:endParaRPr lang="en-US"/>
          </a:p>
        </p:txBody>
      </p:sp>
    </p:spTree>
    <p:extLst>
      <p:ext uri="{BB962C8B-B14F-4D97-AF65-F5344CB8AC3E}">
        <p14:creationId xmlns:p14="http://schemas.microsoft.com/office/powerpoint/2010/main" val="14844961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55207"/>
            <a:ext cx="7772400"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685800" y="3885824"/>
            <a:ext cx="6858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Shape 11"/>
          <p:cNvSpPr/>
          <p:nvPr userDrawn="1"/>
        </p:nvSpPr>
        <p:spPr>
          <a:xfrm>
            <a:off x="4453685" y="3469353"/>
            <a:ext cx="541350" cy="102900"/>
          </a:xfrm>
          <a:prstGeom prst="rect">
            <a:avLst/>
          </a:prstGeom>
          <a:solidFill>
            <a:srgbClr val="EFAA1F"/>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8" name="Shape 12"/>
          <p:cNvSpPr/>
          <p:nvPr userDrawn="1"/>
        </p:nvSpPr>
        <p:spPr>
          <a:xfrm>
            <a:off x="4994897" y="3469353"/>
            <a:ext cx="541350" cy="102900"/>
          </a:xfrm>
          <a:prstGeom prst="rect">
            <a:avLst/>
          </a:prstGeom>
          <a:solidFill>
            <a:srgbClr val="C63F28"/>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9" name="Shape 13"/>
          <p:cNvSpPr/>
          <p:nvPr userDrawn="1"/>
        </p:nvSpPr>
        <p:spPr>
          <a:xfrm>
            <a:off x="0" y="3469353"/>
            <a:ext cx="541350" cy="102900"/>
          </a:xfrm>
          <a:prstGeom prst="rect">
            <a:avLst/>
          </a:prstGeom>
          <a:solidFill>
            <a:srgbClr val="008CA0"/>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10" name="Shape 14"/>
          <p:cNvSpPr/>
          <p:nvPr userDrawn="1"/>
        </p:nvSpPr>
        <p:spPr>
          <a:xfrm>
            <a:off x="541070" y="3469353"/>
            <a:ext cx="3912525" cy="102900"/>
          </a:xfrm>
          <a:prstGeom prst="rect">
            <a:avLst/>
          </a:prstGeom>
          <a:solidFill>
            <a:srgbClr val="455FA9"/>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56000" y="6040774"/>
            <a:ext cx="1694376" cy="529038"/>
          </a:xfrm>
          <a:prstGeom prst="rect">
            <a:avLst/>
          </a:prstGeom>
        </p:spPr>
      </p:pic>
    </p:spTree>
    <p:extLst>
      <p:ext uri="{BB962C8B-B14F-4D97-AF65-F5344CB8AC3E}">
        <p14:creationId xmlns:p14="http://schemas.microsoft.com/office/powerpoint/2010/main" val="2749412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arrows Layout">
    <p:spTree>
      <p:nvGrpSpPr>
        <p:cNvPr id="1" name=""/>
        <p:cNvGrpSpPr/>
        <p:nvPr/>
      </p:nvGrpSpPr>
      <p:grpSpPr>
        <a:xfrm>
          <a:off x="0" y="0"/>
          <a:ext cx="0" cy="0"/>
          <a:chOff x="0" y="0"/>
          <a:chExt cx="0" cy="0"/>
        </a:xfrm>
      </p:grpSpPr>
      <p:sp>
        <p:nvSpPr>
          <p:cNvPr id="3" name="Shape 236"/>
          <p:cNvSpPr/>
          <p:nvPr userDrawn="1"/>
        </p:nvSpPr>
        <p:spPr>
          <a:xfrm>
            <a:off x="0" y="1362450"/>
            <a:ext cx="940500" cy="891600"/>
          </a:xfrm>
          <a:prstGeom prst="rightArrow">
            <a:avLst>
              <a:gd name="adj1" fmla="val 61815"/>
              <a:gd name="adj2" fmla="val 50000"/>
            </a:avLst>
          </a:prstGeom>
          <a:solidFill>
            <a:srgbClr val="EFAA1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 name="Shape 237"/>
          <p:cNvSpPr/>
          <p:nvPr userDrawn="1"/>
        </p:nvSpPr>
        <p:spPr>
          <a:xfrm>
            <a:off x="0" y="3274650"/>
            <a:ext cx="940500" cy="891600"/>
          </a:xfrm>
          <a:prstGeom prst="rightArrow">
            <a:avLst>
              <a:gd name="adj1" fmla="val 61815"/>
              <a:gd name="adj2" fmla="val 50000"/>
            </a:avLst>
          </a:prstGeom>
          <a:solidFill>
            <a:srgbClr val="C63F2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 name="Shape 238"/>
          <p:cNvSpPr/>
          <p:nvPr userDrawn="1"/>
        </p:nvSpPr>
        <p:spPr>
          <a:xfrm>
            <a:off x="0" y="5180024"/>
            <a:ext cx="940500" cy="891600"/>
          </a:xfrm>
          <a:prstGeom prst="rightArrow">
            <a:avLst>
              <a:gd name="adj1" fmla="val 61815"/>
              <a:gd name="adj2" fmla="val 50000"/>
            </a:avLst>
          </a:prstGeom>
          <a:solidFill>
            <a:srgbClr val="008CA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 name="Shape 73"/>
          <p:cNvSpPr/>
          <p:nvPr userDrawn="1"/>
        </p:nvSpPr>
        <p:spPr>
          <a:xfrm>
            <a:off x="7356366" y="6755100"/>
            <a:ext cx="893700" cy="102900"/>
          </a:xfrm>
          <a:prstGeom prst="rect">
            <a:avLst/>
          </a:prstGeom>
          <a:solidFill>
            <a:srgbClr val="EFAA1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 name="Shape 74"/>
          <p:cNvSpPr/>
          <p:nvPr userDrawn="1"/>
        </p:nvSpPr>
        <p:spPr>
          <a:xfrm>
            <a:off x="8250312" y="6755100"/>
            <a:ext cx="893700" cy="102900"/>
          </a:xfrm>
          <a:prstGeom prst="rect">
            <a:avLst/>
          </a:prstGeom>
          <a:solidFill>
            <a:srgbClr val="C63F2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75"/>
          <p:cNvSpPr/>
          <p:nvPr userDrawn="1"/>
        </p:nvSpPr>
        <p:spPr>
          <a:xfrm>
            <a:off x="0" y="6755100"/>
            <a:ext cx="893700" cy="102900"/>
          </a:xfrm>
          <a:prstGeom prst="rect">
            <a:avLst/>
          </a:prstGeom>
          <a:solidFill>
            <a:srgbClr val="008CA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76"/>
          <p:cNvSpPr/>
          <p:nvPr userDrawn="1"/>
        </p:nvSpPr>
        <p:spPr>
          <a:xfrm>
            <a:off x="893710" y="6755100"/>
            <a:ext cx="6462600" cy="102900"/>
          </a:xfrm>
          <a:prstGeom prst="rect">
            <a:avLst/>
          </a:prstGeom>
          <a:solidFill>
            <a:srgbClr val="455FA9"/>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42716" y="154631"/>
            <a:ext cx="1315500" cy="174724"/>
          </a:xfrm>
          <a:prstGeom prst="rect">
            <a:avLst/>
          </a:prstGeom>
        </p:spPr>
      </p:pic>
      <p:sp>
        <p:nvSpPr>
          <p:cNvPr id="19" name="Text Placeholder 18"/>
          <p:cNvSpPr>
            <a:spLocks noGrp="1"/>
          </p:cNvSpPr>
          <p:nvPr>
            <p:ph type="body" sz="quarter" idx="10"/>
          </p:nvPr>
        </p:nvSpPr>
        <p:spPr>
          <a:xfrm>
            <a:off x="1185063" y="1484599"/>
            <a:ext cx="6110287" cy="647302"/>
          </a:xfrm>
        </p:spPr>
        <p:txBody>
          <a:bodyPr/>
          <a:lstStyle>
            <a:lvl1pPr marL="0" indent="0">
              <a:buNone/>
              <a:defRPr>
                <a:solidFill>
                  <a:srgbClr val="EFAA1F"/>
                </a:solidFill>
              </a:defRPr>
            </a:lvl1pPr>
          </a:lstStyle>
          <a:p>
            <a:pPr lvl="0"/>
            <a:r>
              <a:rPr lang="en-US"/>
              <a:t>Click to edit Master text styles</a:t>
            </a:r>
          </a:p>
        </p:txBody>
      </p:sp>
      <p:sp>
        <p:nvSpPr>
          <p:cNvPr id="20" name="Text Placeholder 18"/>
          <p:cNvSpPr>
            <a:spLocks noGrp="1"/>
          </p:cNvSpPr>
          <p:nvPr>
            <p:ph type="body" sz="quarter" idx="11"/>
          </p:nvPr>
        </p:nvSpPr>
        <p:spPr>
          <a:xfrm>
            <a:off x="1185063" y="3396799"/>
            <a:ext cx="6110287" cy="647302"/>
          </a:xfrm>
        </p:spPr>
        <p:txBody>
          <a:bodyPr/>
          <a:lstStyle>
            <a:lvl1pPr marL="0" indent="0">
              <a:buNone/>
              <a:defRPr>
                <a:solidFill>
                  <a:srgbClr val="C63F28"/>
                </a:solidFill>
              </a:defRPr>
            </a:lvl1pPr>
          </a:lstStyle>
          <a:p>
            <a:pPr lvl="0"/>
            <a:r>
              <a:rPr lang="en-US"/>
              <a:t>Click to edit Master text styles</a:t>
            </a:r>
          </a:p>
        </p:txBody>
      </p:sp>
      <p:sp>
        <p:nvSpPr>
          <p:cNvPr id="21" name="Text Placeholder 18"/>
          <p:cNvSpPr>
            <a:spLocks noGrp="1"/>
          </p:cNvSpPr>
          <p:nvPr>
            <p:ph type="body" sz="quarter" idx="12"/>
          </p:nvPr>
        </p:nvSpPr>
        <p:spPr>
          <a:xfrm>
            <a:off x="1185063" y="5302173"/>
            <a:ext cx="6110287" cy="647302"/>
          </a:xfrm>
        </p:spPr>
        <p:txBody>
          <a:bodyPr/>
          <a:lstStyle>
            <a:lvl1pPr marL="0" indent="0">
              <a:buNone/>
              <a:defRPr>
                <a:solidFill>
                  <a:srgbClr val="008CA0"/>
                </a:solidFill>
              </a:defRPr>
            </a:lvl1pPr>
          </a:lstStyle>
          <a:p>
            <a:pPr lvl="0"/>
            <a:r>
              <a:rPr lang="en-US"/>
              <a:t>Click to edit Master text styles</a:t>
            </a:r>
          </a:p>
        </p:txBody>
      </p:sp>
      <p:sp>
        <p:nvSpPr>
          <p:cNvPr id="23" name="Text Placeholder 22"/>
          <p:cNvSpPr>
            <a:spLocks noGrp="1"/>
          </p:cNvSpPr>
          <p:nvPr>
            <p:ph type="body" sz="quarter" idx="13"/>
          </p:nvPr>
        </p:nvSpPr>
        <p:spPr>
          <a:xfrm>
            <a:off x="1184275" y="2168525"/>
            <a:ext cx="4089400" cy="563563"/>
          </a:xfrm>
        </p:spPr>
        <p:txBody>
          <a:bodyPr>
            <a:noAutofit/>
          </a:bodyPr>
          <a:lstStyle>
            <a:lvl1pPr marL="0" indent="0">
              <a:buNone/>
              <a:defRPr sz="2000"/>
            </a:lvl1pPr>
          </a:lstStyle>
          <a:p>
            <a:pPr lvl="0"/>
            <a:r>
              <a:rPr lang="en-US"/>
              <a:t>Click to edit Master text styles</a:t>
            </a:r>
          </a:p>
        </p:txBody>
      </p:sp>
      <p:sp>
        <p:nvSpPr>
          <p:cNvPr id="24" name="Text Placeholder 22"/>
          <p:cNvSpPr>
            <a:spLocks noGrp="1"/>
          </p:cNvSpPr>
          <p:nvPr>
            <p:ph type="body" sz="quarter" idx="14"/>
          </p:nvPr>
        </p:nvSpPr>
        <p:spPr>
          <a:xfrm>
            <a:off x="1184275" y="4081562"/>
            <a:ext cx="4089400" cy="563563"/>
          </a:xfrm>
        </p:spPr>
        <p:txBody>
          <a:bodyPr>
            <a:noAutofit/>
          </a:bodyPr>
          <a:lstStyle>
            <a:lvl1pPr marL="0" indent="0">
              <a:buNone/>
              <a:defRPr sz="2000"/>
            </a:lvl1pPr>
          </a:lstStyle>
          <a:p>
            <a:pPr lvl="0"/>
            <a:r>
              <a:rPr lang="en-US"/>
              <a:t>Click to edit Master text styles</a:t>
            </a:r>
          </a:p>
        </p:txBody>
      </p:sp>
      <p:sp>
        <p:nvSpPr>
          <p:cNvPr id="25" name="Text Placeholder 22"/>
          <p:cNvSpPr>
            <a:spLocks noGrp="1"/>
          </p:cNvSpPr>
          <p:nvPr>
            <p:ph type="body" sz="quarter" idx="15"/>
          </p:nvPr>
        </p:nvSpPr>
        <p:spPr>
          <a:xfrm>
            <a:off x="1184275" y="5988749"/>
            <a:ext cx="4089400" cy="563563"/>
          </a:xfrm>
        </p:spPr>
        <p:txBody>
          <a:bodyPr>
            <a:noAutofit/>
          </a:bodyPr>
          <a:lstStyle>
            <a:lvl1pPr marL="0" indent="0">
              <a:buNone/>
              <a:defRPr sz="2000"/>
            </a:lvl1pPr>
          </a:lstStyle>
          <a:p>
            <a:pPr lvl="0"/>
            <a:r>
              <a:rPr lang="en-US"/>
              <a:t>Click to edit Master text styles</a:t>
            </a:r>
          </a:p>
        </p:txBody>
      </p:sp>
      <p:sp>
        <p:nvSpPr>
          <p:cNvPr id="2" name="Title 1">
            <a:extLst>
              <a:ext uri="{FF2B5EF4-FFF2-40B4-BE49-F238E27FC236}">
                <a16:creationId xmlns:a16="http://schemas.microsoft.com/office/drawing/2014/main" id="{04ECFC75-6E07-A3B9-06E4-44EF6EA0EDF6}"/>
              </a:ext>
            </a:extLst>
          </p:cNvPr>
          <p:cNvSpPr>
            <a:spLocks noGrp="1"/>
          </p:cNvSpPr>
          <p:nvPr>
            <p:ph type="title"/>
          </p:nvPr>
        </p:nvSpPr>
        <p:spPr>
          <a:xfrm>
            <a:off x="628650" y="317501"/>
            <a:ext cx="7886700" cy="730249"/>
          </a:xfrm>
        </p:spPr>
        <p:txBody>
          <a:bodyPr/>
          <a:lstStyle/>
          <a:p>
            <a:r>
              <a:rPr lang="en-US"/>
              <a:t>Click to edit Master title style</a:t>
            </a:r>
            <a:endParaRPr lang="en-US" dirty="0"/>
          </a:p>
        </p:txBody>
      </p:sp>
    </p:spTree>
    <p:extLst>
      <p:ext uri="{BB962C8B-B14F-4D97-AF65-F5344CB8AC3E}">
        <p14:creationId xmlns:p14="http://schemas.microsoft.com/office/powerpoint/2010/main" val="4073620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arrows Layout">
    <p:spTree>
      <p:nvGrpSpPr>
        <p:cNvPr id="1" name=""/>
        <p:cNvGrpSpPr/>
        <p:nvPr/>
      </p:nvGrpSpPr>
      <p:grpSpPr>
        <a:xfrm>
          <a:off x="0" y="0"/>
          <a:ext cx="0" cy="0"/>
          <a:chOff x="0" y="0"/>
          <a:chExt cx="0" cy="0"/>
        </a:xfrm>
      </p:grpSpPr>
      <p:sp>
        <p:nvSpPr>
          <p:cNvPr id="3" name="Shape 236"/>
          <p:cNvSpPr/>
          <p:nvPr userDrawn="1"/>
        </p:nvSpPr>
        <p:spPr>
          <a:xfrm>
            <a:off x="0" y="848100"/>
            <a:ext cx="940500" cy="891600"/>
          </a:xfrm>
          <a:prstGeom prst="rightArrow">
            <a:avLst>
              <a:gd name="adj1" fmla="val 61815"/>
              <a:gd name="adj2" fmla="val 50000"/>
            </a:avLst>
          </a:prstGeom>
          <a:solidFill>
            <a:srgbClr val="EFAA1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 name="Shape 237"/>
          <p:cNvSpPr/>
          <p:nvPr userDrawn="1"/>
        </p:nvSpPr>
        <p:spPr>
          <a:xfrm>
            <a:off x="0" y="2760300"/>
            <a:ext cx="940500" cy="891600"/>
          </a:xfrm>
          <a:prstGeom prst="rightArrow">
            <a:avLst>
              <a:gd name="adj1" fmla="val 61815"/>
              <a:gd name="adj2" fmla="val 50000"/>
            </a:avLst>
          </a:prstGeom>
          <a:solidFill>
            <a:srgbClr val="C63F2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 name="Shape 238"/>
          <p:cNvSpPr/>
          <p:nvPr userDrawn="1"/>
        </p:nvSpPr>
        <p:spPr>
          <a:xfrm>
            <a:off x="0" y="4665674"/>
            <a:ext cx="940500" cy="891600"/>
          </a:xfrm>
          <a:prstGeom prst="rightArrow">
            <a:avLst>
              <a:gd name="adj1" fmla="val 61815"/>
              <a:gd name="adj2" fmla="val 50000"/>
            </a:avLst>
          </a:prstGeom>
          <a:solidFill>
            <a:srgbClr val="008CA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 name="Shape 73"/>
          <p:cNvSpPr/>
          <p:nvPr userDrawn="1"/>
        </p:nvSpPr>
        <p:spPr>
          <a:xfrm>
            <a:off x="7356366" y="6755100"/>
            <a:ext cx="893700" cy="102900"/>
          </a:xfrm>
          <a:prstGeom prst="rect">
            <a:avLst/>
          </a:prstGeom>
          <a:solidFill>
            <a:srgbClr val="EFAA1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 name="Shape 74"/>
          <p:cNvSpPr/>
          <p:nvPr userDrawn="1"/>
        </p:nvSpPr>
        <p:spPr>
          <a:xfrm>
            <a:off x="8250312" y="6755100"/>
            <a:ext cx="893700" cy="102900"/>
          </a:xfrm>
          <a:prstGeom prst="rect">
            <a:avLst/>
          </a:prstGeom>
          <a:solidFill>
            <a:srgbClr val="C63F2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75"/>
          <p:cNvSpPr/>
          <p:nvPr userDrawn="1"/>
        </p:nvSpPr>
        <p:spPr>
          <a:xfrm>
            <a:off x="0" y="6755100"/>
            <a:ext cx="893700" cy="102900"/>
          </a:xfrm>
          <a:prstGeom prst="rect">
            <a:avLst/>
          </a:prstGeom>
          <a:solidFill>
            <a:srgbClr val="008CA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76"/>
          <p:cNvSpPr/>
          <p:nvPr userDrawn="1"/>
        </p:nvSpPr>
        <p:spPr>
          <a:xfrm>
            <a:off x="893710" y="6755100"/>
            <a:ext cx="6462600" cy="102900"/>
          </a:xfrm>
          <a:prstGeom prst="rect">
            <a:avLst/>
          </a:prstGeom>
          <a:solidFill>
            <a:srgbClr val="455FA9"/>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42716" y="154631"/>
            <a:ext cx="1315500" cy="174724"/>
          </a:xfrm>
          <a:prstGeom prst="rect">
            <a:avLst/>
          </a:prstGeom>
        </p:spPr>
      </p:pic>
      <p:sp>
        <p:nvSpPr>
          <p:cNvPr id="19" name="Text Placeholder 18"/>
          <p:cNvSpPr>
            <a:spLocks noGrp="1"/>
          </p:cNvSpPr>
          <p:nvPr>
            <p:ph type="body" sz="quarter" idx="10"/>
          </p:nvPr>
        </p:nvSpPr>
        <p:spPr>
          <a:xfrm>
            <a:off x="1185063" y="970249"/>
            <a:ext cx="6110287" cy="647302"/>
          </a:xfrm>
        </p:spPr>
        <p:txBody>
          <a:bodyPr/>
          <a:lstStyle>
            <a:lvl1pPr marL="0" indent="0">
              <a:buNone/>
              <a:defRPr>
                <a:solidFill>
                  <a:srgbClr val="EFAA1F"/>
                </a:solidFill>
              </a:defRPr>
            </a:lvl1pPr>
          </a:lstStyle>
          <a:p>
            <a:pPr lvl="0"/>
            <a:r>
              <a:rPr lang="en-US"/>
              <a:t>Click to edit Master text styles</a:t>
            </a:r>
          </a:p>
        </p:txBody>
      </p:sp>
      <p:sp>
        <p:nvSpPr>
          <p:cNvPr id="20" name="Text Placeholder 18"/>
          <p:cNvSpPr>
            <a:spLocks noGrp="1"/>
          </p:cNvSpPr>
          <p:nvPr>
            <p:ph type="body" sz="quarter" idx="11"/>
          </p:nvPr>
        </p:nvSpPr>
        <p:spPr>
          <a:xfrm>
            <a:off x="1185063" y="2882449"/>
            <a:ext cx="6110287" cy="647302"/>
          </a:xfrm>
        </p:spPr>
        <p:txBody>
          <a:bodyPr/>
          <a:lstStyle>
            <a:lvl1pPr marL="0" indent="0">
              <a:buNone/>
              <a:defRPr>
                <a:solidFill>
                  <a:srgbClr val="C63F28"/>
                </a:solidFill>
              </a:defRPr>
            </a:lvl1pPr>
          </a:lstStyle>
          <a:p>
            <a:pPr lvl="0"/>
            <a:r>
              <a:rPr lang="en-US"/>
              <a:t>Click to edit Master text styles</a:t>
            </a:r>
          </a:p>
        </p:txBody>
      </p:sp>
      <p:sp>
        <p:nvSpPr>
          <p:cNvPr id="21" name="Text Placeholder 18"/>
          <p:cNvSpPr>
            <a:spLocks noGrp="1"/>
          </p:cNvSpPr>
          <p:nvPr>
            <p:ph type="body" sz="quarter" idx="12"/>
          </p:nvPr>
        </p:nvSpPr>
        <p:spPr>
          <a:xfrm>
            <a:off x="1185063" y="4787823"/>
            <a:ext cx="6110287" cy="647302"/>
          </a:xfrm>
        </p:spPr>
        <p:txBody>
          <a:bodyPr/>
          <a:lstStyle>
            <a:lvl1pPr marL="0" indent="0">
              <a:buNone/>
              <a:defRPr>
                <a:solidFill>
                  <a:srgbClr val="008CA0"/>
                </a:solidFill>
              </a:defRPr>
            </a:lvl1pPr>
          </a:lstStyle>
          <a:p>
            <a:pPr lvl="0"/>
            <a:r>
              <a:rPr lang="en-US"/>
              <a:t>Click to edit Master text styles</a:t>
            </a:r>
          </a:p>
        </p:txBody>
      </p:sp>
      <p:sp>
        <p:nvSpPr>
          <p:cNvPr id="23" name="Text Placeholder 22"/>
          <p:cNvSpPr>
            <a:spLocks noGrp="1"/>
          </p:cNvSpPr>
          <p:nvPr>
            <p:ph type="body" sz="quarter" idx="13"/>
          </p:nvPr>
        </p:nvSpPr>
        <p:spPr>
          <a:xfrm>
            <a:off x="1184275" y="1654175"/>
            <a:ext cx="4089400" cy="563563"/>
          </a:xfrm>
        </p:spPr>
        <p:txBody>
          <a:bodyPr>
            <a:noAutofit/>
          </a:bodyPr>
          <a:lstStyle>
            <a:lvl1pPr marL="0" indent="0">
              <a:buNone/>
              <a:defRPr sz="2000"/>
            </a:lvl1pPr>
          </a:lstStyle>
          <a:p>
            <a:pPr lvl="0"/>
            <a:r>
              <a:rPr lang="en-US"/>
              <a:t>Click to edit Master text styles</a:t>
            </a:r>
          </a:p>
        </p:txBody>
      </p:sp>
      <p:sp>
        <p:nvSpPr>
          <p:cNvPr id="24" name="Text Placeholder 22"/>
          <p:cNvSpPr>
            <a:spLocks noGrp="1"/>
          </p:cNvSpPr>
          <p:nvPr>
            <p:ph type="body" sz="quarter" idx="14"/>
          </p:nvPr>
        </p:nvSpPr>
        <p:spPr>
          <a:xfrm>
            <a:off x="1184275" y="3567212"/>
            <a:ext cx="4089400" cy="563563"/>
          </a:xfrm>
        </p:spPr>
        <p:txBody>
          <a:bodyPr>
            <a:noAutofit/>
          </a:bodyPr>
          <a:lstStyle>
            <a:lvl1pPr marL="0" indent="0">
              <a:buNone/>
              <a:defRPr sz="2000"/>
            </a:lvl1pPr>
          </a:lstStyle>
          <a:p>
            <a:pPr lvl="0"/>
            <a:r>
              <a:rPr lang="en-US"/>
              <a:t>Click to edit Master text styles</a:t>
            </a:r>
          </a:p>
        </p:txBody>
      </p:sp>
      <p:sp>
        <p:nvSpPr>
          <p:cNvPr id="25" name="Text Placeholder 22"/>
          <p:cNvSpPr>
            <a:spLocks noGrp="1"/>
          </p:cNvSpPr>
          <p:nvPr>
            <p:ph type="body" sz="quarter" idx="15"/>
          </p:nvPr>
        </p:nvSpPr>
        <p:spPr>
          <a:xfrm>
            <a:off x="1184275" y="5474399"/>
            <a:ext cx="4089400" cy="563563"/>
          </a:xfrm>
        </p:spPr>
        <p:txBody>
          <a:bodyPr>
            <a:no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304719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0" y="0"/>
            <a:ext cx="5256621" cy="6755100"/>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hape 73"/>
          <p:cNvSpPr/>
          <p:nvPr userDrawn="1"/>
        </p:nvSpPr>
        <p:spPr>
          <a:xfrm>
            <a:off x="7356366" y="6755100"/>
            <a:ext cx="893700" cy="102900"/>
          </a:xfrm>
          <a:prstGeom prst="rect">
            <a:avLst/>
          </a:prstGeom>
          <a:solidFill>
            <a:srgbClr val="EFAA1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74"/>
          <p:cNvSpPr/>
          <p:nvPr userDrawn="1"/>
        </p:nvSpPr>
        <p:spPr>
          <a:xfrm>
            <a:off x="8250312" y="6755100"/>
            <a:ext cx="893700" cy="102900"/>
          </a:xfrm>
          <a:prstGeom prst="rect">
            <a:avLst/>
          </a:prstGeom>
          <a:solidFill>
            <a:srgbClr val="C63F2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75"/>
          <p:cNvSpPr/>
          <p:nvPr userDrawn="1"/>
        </p:nvSpPr>
        <p:spPr>
          <a:xfrm>
            <a:off x="0" y="6755100"/>
            <a:ext cx="893700" cy="102900"/>
          </a:xfrm>
          <a:prstGeom prst="rect">
            <a:avLst/>
          </a:prstGeom>
          <a:solidFill>
            <a:srgbClr val="008CA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76"/>
          <p:cNvSpPr/>
          <p:nvPr userDrawn="1"/>
        </p:nvSpPr>
        <p:spPr>
          <a:xfrm>
            <a:off x="893710" y="6755100"/>
            <a:ext cx="6462600" cy="102900"/>
          </a:xfrm>
          <a:prstGeom prst="rect">
            <a:avLst/>
          </a:prstGeom>
          <a:solidFill>
            <a:srgbClr val="455FA9"/>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457910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28650" y="1282148"/>
            <a:ext cx="7886700" cy="48948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hape 34"/>
          <p:cNvSpPr/>
          <p:nvPr userDrawn="1"/>
        </p:nvSpPr>
        <p:spPr>
          <a:xfrm>
            <a:off x="5696953" y="6755101"/>
            <a:ext cx="1401679" cy="110921"/>
          </a:xfrm>
          <a:prstGeom prst="rect">
            <a:avLst/>
          </a:prstGeom>
          <a:solidFill>
            <a:srgbClr val="EFAA1F"/>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8" name="Shape 35"/>
          <p:cNvSpPr/>
          <p:nvPr userDrawn="1"/>
        </p:nvSpPr>
        <p:spPr>
          <a:xfrm>
            <a:off x="7098631" y="6755100"/>
            <a:ext cx="2045369" cy="102900"/>
          </a:xfrm>
          <a:prstGeom prst="rect">
            <a:avLst/>
          </a:prstGeom>
          <a:solidFill>
            <a:srgbClr val="C63F28"/>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9" name="Shape 36"/>
          <p:cNvSpPr/>
          <p:nvPr userDrawn="1"/>
        </p:nvSpPr>
        <p:spPr>
          <a:xfrm>
            <a:off x="0" y="6755100"/>
            <a:ext cx="1473867" cy="102900"/>
          </a:xfrm>
          <a:prstGeom prst="rect">
            <a:avLst/>
          </a:prstGeom>
          <a:solidFill>
            <a:srgbClr val="008CA0"/>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10" name="Shape 37"/>
          <p:cNvSpPr/>
          <p:nvPr userDrawn="1"/>
        </p:nvSpPr>
        <p:spPr>
          <a:xfrm>
            <a:off x="1473868" y="6755100"/>
            <a:ext cx="4223084" cy="102900"/>
          </a:xfrm>
          <a:prstGeom prst="rect">
            <a:avLst/>
          </a:prstGeom>
          <a:solidFill>
            <a:srgbClr val="455FA9"/>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03737" y="122933"/>
            <a:ext cx="986625" cy="174724"/>
          </a:xfrm>
          <a:prstGeom prst="rect">
            <a:avLst/>
          </a:prstGeom>
        </p:spPr>
      </p:pic>
    </p:spTree>
    <p:extLst>
      <p:ext uri="{BB962C8B-B14F-4D97-AF65-F5344CB8AC3E}">
        <p14:creationId xmlns:p14="http://schemas.microsoft.com/office/powerpoint/2010/main" val="1679055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282148"/>
            <a:ext cx="3886200" cy="4894815"/>
          </a:xfrm>
        </p:spPr>
        <p:txBody>
          <a:bodyPr/>
          <a:lstStyle>
            <a:lvl1pPr>
              <a:defRPr>
                <a:solidFill>
                  <a:srgbClr val="455FA9"/>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282148"/>
            <a:ext cx="3886200" cy="4894815"/>
          </a:xfrm>
        </p:spPr>
        <p:txBody>
          <a:bodyPr/>
          <a:lstStyle>
            <a:lvl1pPr>
              <a:defRPr>
                <a:solidFill>
                  <a:srgbClr val="455FA9"/>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hape 34"/>
          <p:cNvSpPr/>
          <p:nvPr userDrawn="1"/>
        </p:nvSpPr>
        <p:spPr>
          <a:xfrm>
            <a:off x="5696953" y="6755101"/>
            <a:ext cx="1401679" cy="110921"/>
          </a:xfrm>
          <a:prstGeom prst="rect">
            <a:avLst/>
          </a:prstGeom>
          <a:solidFill>
            <a:srgbClr val="EFAA1F"/>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9" name="Shape 35"/>
          <p:cNvSpPr/>
          <p:nvPr userDrawn="1"/>
        </p:nvSpPr>
        <p:spPr>
          <a:xfrm>
            <a:off x="7098631" y="6755100"/>
            <a:ext cx="2045369" cy="102900"/>
          </a:xfrm>
          <a:prstGeom prst="rect">
            <a:avLst/>
          </a:prstGeom>
          <a:solidFill>
            <a:srgbClr val="C63F28"/>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10" name="Shape 36"/>
          <p:cNvSpPr/>
          <p:nvPr userDrawn="1"/>
        </p:nvSpPr>
        <p:spPr>
          <a:xfrm>
            <a:off x="0" y="6755100"/>
            <a:ext cx="1473867" cy="102900"/>
          </a:xfrm>
          <a:prstGeom prst="rect">
            <a:avLst/>
          </a:prstGeom>
          <a:solidFill>
            <a:srgbClr val="008CA0"/>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11" name="Shape 37"/>
          <p:cNvSpPr/>
          <p:nvPr userDrawn="1"/>
        </p:nvSpPr>
        <p:spPr>
          <a:xfrm>
            <a:off x="1473868" y="6755100"/>
            <a:ext cx="4223084" cy="102900"/>
          </a:xfrm>
          <a:prstGeom prst="rect">
            <a:avLst/>
          </a:prstGeom>
          <a:solidFill>
            <a:srgbClr val="455FA9"/>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03737" y="122933"/>
            <a:ext cx="986625" cy="174724"/>
          </a:xfrm>
          <a:prstGeom prst="rect">
            <a:avLst/>
          </a:prstGeom>
        </p:spPr>
      </p:pic>
    </p:spTree>
    <p:extLst>
      <p:ext uri="{BB962C8B-B14F-4D97-AF65-F5344CB8AC3E}">
        <p14:creationId xmlns:p14="http://schemas.microsoft.com/office/powerpoint/2010/main" val="3045439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Shape 26"/>
          <p:cNvSpPr/>
          <p:nvPr userDrawn="1"/>
        </p:nvSpPr>
        <p:spPr>
          <a:xfrm>
            <a:off x="4967681" y="2071863"/>
            <a:ext cx="1467900" cy="102035"/>
          </a:xfrm>
          <a:prstGeom prst="rect">
            <a:avLst/>
          </a:prstGeom>
          <a:solidFill>
            <a:srgbClr val="EFAA1F"/>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4" name="Shape 27"/>
          <p:cNvSpPr/>
          <p:nvPr userDrawn="1"/>
        </p:nvSpPr>
        <p:spPr>
          <a:xfrm>
            <a:off x="6435581" y="2071864"/>
            <a:ext cx="2720451" cy="102035"/>
          </a:xfrm>
          <a:prstGeom prst="rect">
            <a:avLst/>
          </a:prstGeom>
          <a:solidFill>
            <a:srgbClr val="C63F28"/>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5" name="Shape 28"/>
          <p:cNvSpPr/>
          <p:nvPr userDrawn="1"/>
        </p:nvSpPr>
        <p:spPr>
          <a:xfrm>
            <a:off x="0" y="2071861"/>
            <a:ext cx="2364206" cy="102035"/>
          </a:xfrm>
          <a:prstGeom prst="rect">
            <a:avLst/>
          </a:prstGeom>
          <a:solidFill>
            <a:srgbClr val="008CA0"/>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6" name="Shape 29"/>
          <p:cNvSpPr/>
          <p:nvPr userDrawn="1"/>
        </p:nvSpPr>
        <p:spPr>
          <a:xfrm>
            <a:off x="2364205" y="2071862"/>
            <a:ext cx="1753412" cy="102035"/>
          </a:xfrm>
          <a:prstGeom prst="rect">
            <a:avLst/>
          </a:prstGeom>
          <a:solidFill>
            <a:srgbClr val="455FA9"/>
          </a:solidFill>
          <a:ln>
            <a:noFill/>
          </a:ln>
        </p:spPr>
        <p:txBody>
          <a:bodyPr spcFirstLastPara="1" wrap="square" lIns="68569" tIns="68569" rIns="68569" bIns="68569" anchor="ctr" anchorCtr="0">
            <a:noAutofit/>
          </a:bodyPr>
          <a:lstStyle/>
          <a:p>
            <a:pPr marL="0" lvl="0" indent="0">
              <a:spcBef>
                <a:spcPts val="0"/>
              </a:spcBef>
              <a:spcAft>
                <a:spcPts val="0"/>
              </a:spcAft>
              <a:buNone/>
            </a:pPr>
            <a:endParaRPr sz="1350"/>
          </a:p>
        </p:txBody>
      </p:sp>
      <p:sp>
        <p:nvSpPr>
          <p:cNvPr id="7" name="Shape 25"/>
          <p:cNvSpPr txBox="1"/>
          <p:nvPr userDrawn="1"/>
        </p:nvSpPr>
        <p:spPr>
          <a:xfrm>
            <a:off x="3766612" y="1552771"/>
            <a:ext cx="1467900" cy="871500"/>
          </a:xfrm>
          <a:prstGeom prst="rect">
            <a:avLst/>
          </a:prstGeom>
          <a:noFill/>
          <a:ln>
            <a:noFill/>
          </a:ln>
        </p:spPr>
        <p:txBody>
          <a:bodyPr spcFirstLastPara="1" wrap="square" lIns="68569" tIns="68569" rIns="68569" bIns="68569" anchor="t" anchorCtr="0">
            <a:noAutofit/>
          </a:bodyPr>
          <a:lstStyle/>
          <a:p>
            <a:pPr marL="0" lvl="0" indent="0" algn="ctr">
              <a:spcBef>
                <a:spcPts val="0"/>
              </a:spcBef>
              <a:spcAft>
                <a:spcPts val="0"/>
              </a:spcAft>
              <a:buNone/>
            </a:pPr>
            <a:r>
              <a:rPr lang="en" sz="7200" b="1" dirty="0">
                <a:solidFill>
                  <a:srgbClr val="97ABBC"/>
                </a:solidFill>
                <a:latin typeface="Arial" panose="020B0604020202020204" pitchFamily="34" charset="0"/>
                <a:cs typeface="Arial" panose="020B0604020202020204" pitchFamily="34" charset="0"/>
              </a:rPr>
              <a:t>“</a:t>
            </a:r>
            <a:endParaRPr sz="7200" b="1" dirty="0">
              <a:solidFill>
                <a:srgbClr val="97ABBC"/>
              </a:solidFill>
              <a:latin typeface="Arial" panose="020B0604020202020204" pitchFamily="34" charset="0"/>
              <a:cs typeface="Arial" panose="020B0604020202020204" pitchFamily="34" charset="0"/>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9911" y="146610"/>
            <a:ext cx="986625" cy="174724"/>
          </a:xfrm>
          <a:prstGeom prst="rect">
            <a:avLst/>
          </a:prstGeom>
        </p:spPr>
      </p:pic>
      <p:sp>
        <p:nvSpPr>
          <p:cNvPr id="10" name="Text Placeholder 9"/>
          <p:cNvSpPr>
            <a:spLocks noGrp="1"/>
          </p:cNvSpPr>
          <p:nvPr>
            <p:ph type="body" sz="quarter" idx="10"/>
          </p:nvPr>
        </p:nvSpPr>
        <p:spPr>
          <a:xfrm>
            <a:off x="1350036" y="2584133"/>
            <a:ext cx="6619875" cy="738187"/>
          </a:xfrm>
        </p:spPr>
        <p:txBody>
          <a:bodyPr>
            <a:normAutofit/>
          </a:bodyPr>
          <a:lstStyle>
            <a:lvl1pPr marL="0" indent="0" algn="ctr">
              <a:buNone/>
              <a:defRPr sz="2800" i="1"/>
            </a:lvl1pPr>
          </a:lstStyle>
          <a:p>
            <a:pPr lvl="0"/>
            <a:r>
              <a:rPr lang="en-US"/>
              <a:t>Click to edit Master text styles</a:t>
            </a:r>
          </a:p>
        </p:txBody>
      </p:sp>
    </p:spTree>
    <p:extLst>
      <p:ext uri="{BB962C8B-B14F-4D97-AF65-F5344CB8AC3E}">
        <p14:creationId xmlns:p14="http://schemas.microsoft.com/office/powerpoint/2010/main" val="1325139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17501"/>
            <a:ext cx="7886700" cy="730249"/>
          </a:xfrm>
        </p:spPr>
        <p:txBody>
          <a:bodyPr/>
          <a:lstStyle/>
          <a:p>
            <a:r>
              <a:rPr lang="en-US"/>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42716" y="154631"/>
            <a:ext cx="1315500" cy="174724"/>
          </a:xfrm>
          <a:prstGeom prst="rect">
            <a:avLst/>
          </a:prstGeom>
        </p:spPr>
      </p:pic>
      <p:sp>
        <p:nvSpPr>
          <p:cNvPr id="7" name="Shape 60"/>
          <p:cNvSpPr/>
          <p:nvPr userDrawn="1"/>
        </p:nvSpPr>
        <p:spPr>
          <a:xfrm>
            <a:off x="7356366" y="6755100"/>
            <a:ext cx="893700" cy="102900"/>
          </a:xfrm>
          <a:prstGeom prst="rect">
            <a:avLst/>
          </a:prstGeom>
          <a:solidFill>
            <a:srgbClr val="EFAA1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 name="Shape 61"/>
          <p:cNvSpPr/>
          <p:nvPr userDrawn="1"/>
        </p:nvSpPr>
        <p:spPr>
          <a:xfrm>
            <a:off x="8250312" y="6755100"/>
            <a:ext cx="893700" cy="102900"/>
          </a:xfrm>
          <a:prstGeom prst="rect">
            <a:avLst/>
          </a:prstGeom>
          <a:solidFill>
            <a:srgbClr val="C63F2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62"/>
          <p:cNvSpPr/>
          <p:nvPr userDrawn="1"/>
        </p:nvSpPr>
        <p:spPr>
          <a:xfrm>
            <a:off x="0" y="6755100"/>
            <a:ext cx="893700" cy="102900"/>
          </a:xfrm>
          <a:prstGeom prst="rect">
            <a:avLst/>
          </a:prstGeom>
          <a:solidFill>
            <a:srgbClr val="008CA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63"/>
          <p:cNvSpPr/>
          <p:nvPr userDrawn="1"/>
        </p:nvSpPr>
        <p:spPr>
          <a:xfrm>
            <a:off x="893710" y="6755100"/>
            <a:ext cx="6462600" cy="102900"/>
          </a:xfrm>
          <a:prstGeom prst="rect">
            <a:avLst/>
          </a:prstGeom>
          <a:solidFill>
            <a:srgbClr val="455FA9"/>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142995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Blurple">
    <p:bg>
      <p:bgPr>
        <a:solidFill>
          <a:srgbClr val="455FA9"/>
        </a:solidFill>
        <a:effectLst/>
      </p:bgPr>
    </p:bg>
    <p:spTree>
      <p:nvGrpSpPr>
        <p:cNvPr id="1" name=""/>
        <p:cNvGrpSpPr/>
        <p:nvPr/>
      </p:nvGrpSpPr>
      <p:grpSpPr>
        <a:xfrm>
          <a:off x="0" y="0"/>
          <a:ext cx="0" cy="0"/>
          <a:chOff x="0" y="0"/>
          <a:chExt cx="0" cy="0"/>
        </a:xfrm>
      </p:grpSpPr>
      <p:sp>
        <p:nvSpPr>
          <p:cNvPr id="5" name="Shape 79"/>
          <p:cNvSpPr/>
          <p:nvPr userDrawn="1"/>
        </p:nvSpPr>
        <p:spPr>
          <a:xfrm>
            <a:off x="7356366" y="6755100"/>
            <a:ext cx="893700" cy="102900"/>
          </a:xfrm>
          <a:prstGeom prst="rect">
            <a:avLst/>
          </a:prstGeom>
          <a:solidFill>
            <a:srgbClr val="EFAA1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 name="Shape 80"/>
          <p:cNvSpPr/>
          <p:nvPr userDrawn="1"/>
        </p:nvSpPr>
        <p:spPr>
          <a:xfrm>
            <a:off x="8250312" y="6755100"/>
            <a:ext cx="893700" cy="102900"/>
          </a:xfrm>
          <a:prstGeom prst="rect">
            <a:avLst/>
          </a:prstGeom>
          <a:solidFill>
            <a:srgbClr val="C63F2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 name="Shape 81"/>
          <p:cNvSpPr/>
          <p:nvPr userDrawn="1"/>
        </p:nvSpPr>
        <p:spPr>
          <a:xfrm>
            <a:off x="0" y="6755100"/>
            <a:ext cx="893700" cy="102900"/>
          </a:xfrm>
          <a:prstGeom prst="rect">
            <a:avLst/>
          </a:prstGeom>
          <a:solidFill>
            <a:srgbClr val="7C9B5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 name="Shape 82"/>
          <p:cNvSpPr/>
          <p:nvPr userDrawn="1"/>
        </p:nvSpPr>
        <p:spPr>
          <a:xfrm>
            <a:off x="893710" y="6755100"/>
            <a:ext cx="6462600" cy="102900"/>
          </a:xfrm>
          <a:prstGeom prst="rect">
            <a:avLst/>
          </a:prstGeom>
          <a:solidFill>
            <a:srgbClr val="008CA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9" name="Picture 8"/>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7642716" y="154631"/>
            <a:ext cx="1315500" cy="174724"/>
          </a:xfrm>
          <a:prstGeom prst="rect">
            <a:avLst/>
          </a:prstGeom>
        </p:spPr>
      </p:pic>
      <p:sp>
        <p:nvSpPr>
          <p:cNvPr id="10" name="Title 1"/>
          <p:cNvSpPr>
            <a:spLocks noGrp="1"/>
          </p:cNvSpPr>
          <p:nvPr>
            <p:ph type="title"/>
          </p:nvPr>
        </p:nvSpPr>
        <p:spPr>
          <a:xfrm>
            <a:off x="628650" y="365126"/>
            <a:ext cx="7886700" cy="787399"/>
          </a:xfrm>
        </p:spPr>
        <p:txBody>
          <a:bodyPr/>
          <a:lstStyle>
            <a:lvl1pPr>
              <a:defRPr>
                <a:solidFill>
                  <a:schemeClr val="bg1"/>
                </a:solidFill>
              </a:defRPr>
            </a:lvl1pPr>
          </a:lstStyle>
          <a:p>
            <a:r>
              <a:rPr lang="en-US"/>
              <a:t>Click to edit Master title style</a:t>
            </a:r>
            <a:endParaRPr lang="en-US" dirty="0"/>
          </a:p>
        </p:txBody>
      </p:sp>
      <p:sp>
        <p:nvSpPr>
          <p:cNvPr id="11" name="Content Placeholder 2"/>
          <p:cNvSpPr>
            <a:spLocks noGrp="1"/>
          </p:cNvSpPr>
          <p:nvPr>
            <p:ph idx="1"/>
          </p:nvPr>
        </p:nvSpPr>
        <p:spPr>
          <a:xfrm>
            <a:off x="628650" y="1311965"/>
            <a:ext cx="7886700" cy="486499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5880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Blurple">
    <p:bg>
      <p:bgPr>
        <a:solidFill>
          <a:srgbClr val="455FA9"/>
        </a:solidFill>
        <a:effectLst/>
      </p:bgPr>
    </p:bg>
    <p:spTree>
      <p:nvGrpSpPr>
        <p:cNvPr id="1" name=""/>
        <p:cNvGrpSpPr/>
        <p:nvPr/>
      </p:nvGrpSpPr>
      <p:grpSpPr>
        <a:xfrm>
          <a:off x="0" y="0"/>
          <a:ext cx="0" cy="0"/>
          <a:chOff x="0" y="0"/>
          <a:chExt cx="0" cy="0"/>
        </a:xfrm>
      </p:grpSpPr>
      <p:sp>
        <p:nvSpPr>
          <p:cNvPr id="5" name="Shape 79"/>
          <p:cNvSpPr/>
          <p:nvPr userDrawn="1"/>
        </p:nvSpPr>
        <p:spPr>
          <a:xfrm>
            <a:off x="7356366" y="6755100"/>
            <a:ext cx="893700" cy="102900"/>
          </a:xfrm>
          <a:prstGeom prst="rect">
            <a:avLst/>
          </a:prstGeom>
          <a:solidFill>
            <a:srgbClr val="EFAA1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 name="Shape 80"/>
          <p:cNvSpPr/>
          <p:nvPr userDrawn="1"/>
        </p:nvSpPr>
        <p:spPr>
          <a:xfrm>
            <a:off x="8250312" y="6755100"/>
            <a:ext cx="893700" cy="102900"/>
          </a:xfrm>
          <a:prstGeom prst="rect">
            <a:avLst/>
          </a:prstGeom>
          <a:solidFill>
            <a:srgbClr val="C63F2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 name="Shape 81"/>
          <p:cNvSpPr/>
          <p:nvPr userDrawn="1"/>
        </p:nvSpPr>
        <p:spPr>
          <a:xfrm>
            <a:off x="0" y="6755100"/>
            <a:ext cx="893700" cy="102900"/>
          </a:xfrm>
          <a:prstGeom prst="rect">
            <a:avLst/>
          </a:prstGeom>
          <a:solidFill>
            <a:srgbClr val="7C9B5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 name="Shape 82"/>
          <p:cNvSpPr/>
          <p:nvPr userDrawn="1"/>
        </p:nvSpPr>
        <p:spPr>
          <a:xfrm>
            <a:off x="893710" y="6755100"/>
            <a:ext cx="6462600" cy="102900"/>
          </a:xfrm>
          <a:prstGeom prst="rect">
            <a:avLst/>
          </a:prstGeom>
          <a:solidFill>
            <a:srgbClr val="008CA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9" name="Picture 8"/>
          <p:cNvPicPr>
            <a:picLocks noChangeAspect="1"/>
          </p:cNvPicPr>
          <p:nvPr userDrawn="1"/>
        </p:nvPicPr>
        <p:blipFill>
          <a:blip r:embed="rId2" cstate="print">
            <a:biLevel thresh="25000"/>
            <a:extLst>
              <a:ext uri="{28A0092B-C50C-407E-A947-70E740481C1C}">
                <a14:useLocalDpi xmlns:a14="http://schemas.microsoft.com/office/drawing/2010/main" val="0"/>
              </a:ext>
            </a:extLst>
          </a:blip>
          <a:stretch>
            <a:fillRect/>
          </a:stretch>
        </p:blipFill>
        <p:spPr>
          <a:xfrm>
            <a:off x="7642716" y="154631"/>
            <a:ext cx="1315500" cy="174724"/>
          </a:xfrm>
          <a:prstGeom prst="rect">
            <a:avLst/>
          </a:prstGeom>
        </p:spPr>
      </p:pic>
      <p:sp>
        <p:nvSpPr>
          <p:cNvPr id="10" name="Title 1"/>
          <p:cNvSpPr>
            <a:spLocks noGrp="1"/>
          </p:cNvSpPr>
          <p:nvPr>
            <p:ph type="title"/>
          </p:nvPr>
        </p:nvSpPr>
        <p:spPr>
          <a:xfrm>
            <a:off x="628650" y="3035300"/>
            <a:ext cx="7886700" cy="787399"/>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328350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ocess Layout">
    <p:spTree>
      <p:nvGrpSpPr>
        <p:cNvPr id="1" name=""/>
        <p:cNvGrpSpPr/>
        <p:nvPr/>
      </p:nvGrpSpPr>
      <p:grpSpPr>
        <a:xfrm>
          <a:off x="0" y="0"/>
          <a:ext cx="0" cy="0"/>
          <a:chOff x="0" y="0"/>
          <a:chExt cx="0" cy="0"/>
        </a:xfrm>
      </p:grpSpPr>
      <p:sp>
        <p:nvSpPr>
          <p:cNvPr id="2" name="Title 1"/>
          <p:cNvSpPr>
            <a:spLocks noGrp="1"/>
          </p:cNvSpPr>
          <p:nvPr>
            <p:ph type="title"/>
          </p:nvPr>
        </p:nvSpPr>
        <p:spPr>
          <a:xfrm>
            <a:off x="552450" y="420342"/>
            <a:ext cx="7886700" cy="669000"/>
          </a:xfrm>
        </p:spPr>
        <p:txBody>
          <a:bodyPr/>
          <a:lstStyle/>
          <a:p>
            <a:r>
              <a:rPr lang="en-US"/>
              <a:t>Click to edit Master title style</a:t>
            </a:r>
            <a:endParaRPr lang="en-US" dirty="0"/>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42716" y="154631"/>
            <a:ext cx="1315500" cy="174724"/>
          </a:xfrm>
          <a:prstGeom prst="rect">
            <a:avLst/>
          </a:prstGeom>
        </p:spPr>
      </p:pic>
      <p:sp>
        <p:nvSpPr>
          <p:cNvPr id="5" name="Shape 246"/>
          <p:cNvSpPr/>
          <p:nvPr/>
        </p:nvSpPr>
        <p:spPr>
          <a:xfrm>
            <a:off x="5624296" y="2107442"/>
            <a:ext cx="3305700" cy="864357"/>
          </a:xfrm>
          <a:prstGeom prst="chevron">
            <a:avLst>
              <a:gd name="adj" fmla="val 50000"/>
            </a:avLst>
          </a:prstGeom>
          <a:solidFill>
            <a:srgbClr val="C63F28"/>
          </a:solidFill>
          <a:ln>
            <a:noFill/>
          </a:ln>
        </p:spPr>
        <p:txBody>
          <a:bodyPr spcFirstLastPara="1" wrap="square" lIns="91425" tIns="91425" rIns="91425" bIns="91425" anchor="ctr" anchorCtr="0">
            <a:noAutofit/>
          </a:bodyPr>
          <a:lstStyle/>
          <a:p>
            <a:pPr marL="0" lvl="0" indent="0" algn="ctr">
              <a:spcBef>
                <a:spcPts val="0"/>
              </a:spcBef>
              <a:spcAft>
                <a:spcPts val="0"/>
              </a:spcAft>
              <a:buSzPts val="1100"/>
              <a:buNone/>
            </a:pPr>
            <a:endParaRPr b="1" dirty="0">
              <a:solidFill>
                <a:srgbClr val="FFFFFF"/>
              </a:solidFill>
              <a:latin typeface="Arial" panose="020B0604020202020204" pitchFamily="34" charset="0"/>
              <a:ea typeface="Arial Unicode MS" panose="020B0604020202020204" pitchFamily="34" charset="-128"/>
              <a:cs typeface="Arial" panose="020B0604020202020204" pitchFamily="34" charset="0"/>
              <a:sym typeface="Lato"/>
            </a:endParaRPr>
          </a:p>
        </p:txBody>
      </p:sp>
      <p:sp>
        <p:nvSpPr>
          <p:cNvPr id="8" name="Shape 249"/>
          <p:cNvSpPr/>
          <p:nvPr/>
        </p:nvSpPr>
        <p:spPr>
          <a:xfrm>
            <a:off x="-8021" y="2107656"/>
            <a:ext cx="3546900" cy="864357"/>
          </a:xfrm>
          <a:prstGeom prst="homePlate">
            <a:avLst>
              <a:gd name="adj" fmla="val 50000"/>
            </a:avLst>
          </a:prstGeom>
          <a:solidFill>
            <a:srgbClr val="008CA0"/>
          </a:solidFill>
          <a:ln>
            <a:noFill/>
          </a:ln>
        </p:spPr>
        <p:txBody>
          <a:bodyPr spcFirstLastPara="1" wrap="square" lIns="91425" tIns="91425" rIns="91425" bIns="91425" anchor="ctr" anchorCtr="0">
            <a:noAutofit/>
          </a:bodyPr>
          <a:lstStyle/>
          <a:p>
            <a:pPr marL="0" lvl="0" indent="0" algn="ctr">
              <a:spcBef>
                <a:spcPts val="0"/>
              </a:spcBef>
              <a:spcAft>
                <a:spcPts val="0"/>
              </a:spcAft>
              <a:buSzPts val="1100"/>
              <a:buNone/>
            </a:pPr>
            <a:endParaRPr sz="2400" b="1" dirty="0">
              <a:solidFill>
                <a:srgbClr val="FFFFFF"/>
              </a:solidFill>
              <a:latin typeface="Arial" panose="020B0604020202020204" pitchFamily="34" charset="0"/>
              <a:ea typeface="Arial Unicode MS" panose="020B0604020202020204" pitchFamily="34" charset="-128"/>
              <a:cs typeface="Arial" panose="020B0604020202020204" pitchFamily="34" charset="0"/>
              <a:sym typeface="Raleway"/>
            </a:endParaRPr>
          </a:p>
        </p:txBody>
      </p:sp>
      <p:sp>
        <p:nvSpPr>
          <p:cNvPr id="11" name="Shape 252"/>
          <p:cNvSpPr/>
          <p:nvPr/>
        </p:nvSpPr>
        <p:spPr>
          <a:xfrm>
            <a:off x="2949659" y="2107442"/>
            <a:ext cx="3305700" cy="864357"/>
          </a:xfrm>
          <a:prstGeom prst="chevron">
            <a:avLst>
              <a:gd name="adj" fmla="val 50000"/>
            </a:avLst>
          </a:prstGeom>
          <a:solidFill>
            <a:srgbClr val="455FA9"/>
          </a:solidFill>
          <a:ln>
            <a:noFill/>
          </a:ln>
        </p:spPr>
        <p:txBody>
          <a:bodyPr spcFirstLastPara="1" wrap="square" lIns="91425" tIns="91425" rIns="91425" bIns="91425" anchor="ctr" anchorCtr="0">
            <a:noAutofit/>
          </a:bodyPr>
          <a:lstStyle/>
          <a:p>
            <a:pPr marL="0" lvl="0" indent="0" algn="ctr">
              <a:spcBef>
                <a:spcPts val="0"/>
              </a:spcBef>
              <a:spcAft>
                <a:spcPts val="0"/>
              </a:spcAft>
              <a:buSzPts val="1100"/>
              <a:buNone/>
            </a:pPr>
            <a:endParaRPr b="1" dirty="0">
              <a:solidFill>
                <a:srgbClr val="FFFFFF"/>
              </a:solidFill>
              <a:latin typeface="Arial" panose="020B0604020202020204" pitchFamily="34" charset="0"/>
              <a:ea typeface="Arial Unicode MS" panose="020B0604020202020204" pitchFamily="34" charset="-128"/>
              <a:cs typeface="Arial" panose="020B0604020202020204" pitchFamily="34" charset="0"/>
              <a:sym typeface="Lato"/>
            </a:endParaRPr>
          </a:p>
        </p:txBody>
      </p:sp>
      <p:sp>
        <p:nvSpPr>
          <p:cNvPr id="14" name="Shape 60"/>
          <p:cNvSpPr/>
          <p:nvPr userDrawn="1"/>
        </p:nvSpPr>
        <p:spPr>
          <a:xfrm>
            <a:off x="7356366" y="6755100"/>
            <a:ext cx="893700" cy="102900"/>
          </a:xfrm>
          <a:prstGeom prst="rect">
            <a:avLst/>
          </a:prstGeom>
          <a:solidFill>
            <a:srgbClr val="EFAA1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61"/>
          <p:cNvSpPr/>
          <p:nvPr userDrawn="1"/>
        </p:nvSpPr>
        <p:spPr>
          <a:xfrm>
            <a:off x="8250312" y="6755100"/>
            <a:ext cx="893700" cy="102900"/>
          </a:xfrm>
          <a:prstGeom prst="rect">
            <a:avLst/>
          </a:prstGeom>
          <a:solidFill>
            <a:srgbClr val="C63F2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62"/>
          <p:cNvSpPr/>
          <p:nvPr userDrawn="1"/>
        </p:nvSpPr>
        <p:spPr>
          <a:xfrm>
            <a:off x="0" y="6755100"/>
            <a:ext cx="893700" cy="102900"/>
          </a:xfrm>
          <a:prstGeom prst="rect">
            <a:avLst/>
          </a:prstGeom>
          <a:solidFill>
            <a:srgbClr val="008CA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63"/>
          <p:cNvSpPr/>
          <p:nvPr userDrawn="1"/>
        </p:nvSpPr>
        <p:spPr>
          <a:xfrm>
            <a:off x="893710" y="6755100"/>
            <a:ext cx="6462600" cy="102900"/>
          </a:xfrm>
          <a:prstGeom prst="rect">
            <a:avLst/>
          </a:prstGeom>
          <a:solidFill>
            <a:srgbClr val="455FA9"/>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 name="Text Placeholder 5"/>
          <p:cNvSpPr>
            <a:spLocks noGrp="1"/>
          </p:cNvSpPr>
          <p:nvPr>
            <p:ph type="body" sz="quarter" idx="10"/>
          </p:nvPr>
        </p:nvSpPr>
        <p:spPr>
          <a:xfrm>
            <a:off x="304799" y="2228863"/>
            <a:ext cx="2430463" cy="600062"/>
          </a:xfrm>
        </p:spPr>
        <p:txBody>
          <a:bodyPr>
            <a:noAutofit/>
          </a:bodyPr>
          <a:lstStyle>
            <a:lvl1pPr marL="0" indent="0">
              <a:buNone/>
              <a:defRPr sz="2000">
                <a:solidFill>
                  <a:schemeClr val="bg1"/>
                </a:solidFill>
              </a:defRPr>
            </a:lvl1pPr>
          </a:lstStyle>
          <a:p>
            <a:pPr lvl="0"/>
            <a:r>
              <a:rPr lang="en-US"/>
              <a:t>Click to edit Master text styles</a:t>
            </a:r>
          </a:p>
        </p:txBody>
      </p:sp>
      <p:sp>
        <p:nvSpPr>
          <p:cNvPr id="21" name="Text Placeholder 5"/>
          <p:cNvSpPr>
            <a:spLocks noGrp="1"/>
          </p:cNvSpPr>
          <p:nvPr>
            <p:ph type="body" sz="quarter" idx="11"/>
          </p:nvPr>
        </p:nvSpPr>
        <p:spPr>
          <a:xfrm>
            <a:off x="3279078" y="2228863"/>
            <a:ext cx="2413863" cy="600062"/>
          </a:xfrm>
        </p:spPr>
        <p:txBody>
          <a:bodyPr>
            <a:noAutofit/>
          </a:bodyPr>
          <a:lstStyle>
            <a:lvl1pPr marL="0" indent="0">
              <a:buNone/>
              <a:defRPr sz="2000">
                <a:solidFill>
                  <a:schemeClr val="bg1"/>
                </a:solidFill>
              </a:defRPr>
            </a:lvl1pPr>
          </a:lstStyle>
          <a:p>
            <a:pPr lvl="0"/>
            <a:r>
              <a:rPr lang="en-US"/>
              <a:t>Click to edit Master text styles</a:t>
            </a:r>
          </a:p>
        </p:txBody>
      </p:sp>
      <p:sp>
        <p:nvSpPr>
          <p:cNvPr id="22" name="Text Placeholder 5"/>
          <p:cNvSpPr>
            <a:spLocks noGrp="1"/>
          </p:cNvSpPr>
          <p:nvPr>
            <p:ph type="body" sz="quarter" idx="12"/>
          </p:nvPr>
        </p:nvSpPr>
        <p:spPr>
          <a:xfrm>
            <a:off x="6269401" y="2228863"/>
            <a:ext cx="2381250" cy="600062"/>
          </a:xfrm>
        </p:spPr>
        <p:txBody>
          <a:bodyPr>
            <a:noAutofit/>
          </a:bodyPr>
          <a:lstStyle>
            <a:lvl1pPr marL="0" indent="0">
              <a:buNone/>
              <a:defRPr sz="2000">
                <a:solidFill>
                  <a:schemeClr val="bg1"/>
                </a:solidFill>
              </a:defRPr>
            </a:lvl1pPr>
          </a:lstStyle>
          <a:p>
            <a:pPr lvl="0"/>
            <a:r>
              <a:rPr lang="en-US"/>
              <a:t>Click to edit Master text styles</a:t>
            </a:r>
          </a:p>
        </p:txBody>
      </p:sp>
      <p:sp>
        <p:nvSpPr>
          <p:cNvPr id="9" name="Text Placeholder 8"/>
          <p:cNvSpPr>
            <a:spLocks noGrp="1"/>
          </p:cNvSpPr>
          <p:nvPr>
            <p:ph type="body" sz="quarter" idx="13"/>
          </p:nvPr>
        </p:nvSpPr>
        <p:spPr>
          <a:xfrm>
            <a:off x="304800" y="3429000"/>
            <a:ext cx="2430463" cy="2378075"/>
          </a:xfrm>
        </p:spPr>
        <p:txBody>
          <a:bodyPr>
            <a:normAutofit/>
          </a:bodyPr>
          <a:lstStyle>
            <a:lvl1pPr marL="0" indent="0">
              <a:buNone/>
              <a:defRPr sz="2000"/>
            </a:lvl1pPr>
          </a:lstStyle>
          <a:p>
            <a:pPr lvl="0"/>
            <a:r>
              <a:rPr lang="en-US"/>
              <a:t>Click to edit Master text styles</a:t>
            </a:r>
          </a:p>
        </p:txBody>
      </p:sp>
      <p:sp>
        <p:nvSpPr>
          <p:cNvPr id="23" name="Text Placeholder 8"/>
          <p:cNvSpPr>
            <a:spLocks noGrp="1"/>
          </p:cNvSpPr>
          <p:nvPr>
            <p:ph type="body" sz="quarter" idx="14"/>
          </p:nvPr>
        </p:nvSpPr>
        <p:spPr>
          <a:xfrm>
            <a:off x="3262494" y="3429000"/>
            <a:ext cx="2430463" cy="2378075"/>
          </a:xfrm>
        </p:spPr>
        <p:txBody>
          <a:bodyPr>
            <a:normAutofit/>
          </a:bodyPr>
          <a:lstStyle>
            <a:lvl1pPr marL="0" indent="0">
              <a:buNone/>
              <a:defRPr sz="2000"/>
            </a:lvl1pPr>
          </a:lstStyle>
          <a:p>
            <a:pPr lvl="0"/>
            <a:r>
              <a:rPr lang="en-US"/>
              <a:t>Click to edit Master text styles</a:t>
            </a:r>
          </a:p>
        </p:txBody>
      </p:sp>
      <p:sp>
        <p:nvSpPr>
          <p:cNvPr id="24" name="Text Placeholder 8"/>
          <p:cNvSpPr>
            <a:spLocks noGrp="1"/>
          </p:cNvSpPr>
          <p:nvPr>
            <p:ph type="body" sz="quarter" idx="15"/>
          </p:nvPr>
        </p:nvSpPr>
        <p:spPr>
          <a:xfrm>
            <a:off x="6220188" y="3429000"/>
            <a:ext cx="2430463" cy="2378075"/>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3832496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rocess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42716" y="154631"/>
            <a:ext cx="1315500" cy="174724"/>
          </a:xfrm>
          <a:prstGeom prst="rect">
            <a:avLst/>
          </a:prstGeom>
        </p:spPr>
      </p:pic>
      <p:sp>
        <p:nvSpPr>
          <p:cNvPr id="5" name="Shape 246"/>
          <p:cNvSpPr/>
          <p:nvPr/>
        </p:nvSpPr>
        <p:spPr>
          <a:xfrm>
            <a:off x="5624296" y="1012067"/>
            <a:ext cx="3305700" cy="864357"/>
          </a:xfrm>
          <a:prstGeom prst="chevron">
            <a:avLst>
              <a:gd name="adj" fmla="val 50000"/>
            </a:avLst>
          </a:prstGeom>
          <a:solidFill>
            <a:srgbClr val="C63F28"/>
          </a:solidFill>
          <a:ln>
            <a:noFill/>
          </a:ln>
        </p:spPr>
        <p:txBody>
          <a:bodyPr spcFirstLastPara="1" wrap="square" lIns="91425" tIns="91425" rIns="91425" bIns="91425" anchor="ctr" anchorCtr="0">
            <a:noAutofit/>
          </a:bodyPr>
          <a:lstStyle/>
          <a:p>
            <a:pPr marL="0" lvl="0" indent="0" algn="ctr">
              <a:spcBef>
                <a:spcPts val="0"/>
              </a:spcBef>
              <a:spcAft>
                <a:spcPts val="0"/>
              </a:spcAft>
              <a:buSzPts val="1100"/>
              <a:buNone/>
            </a:pPr>
            <a:endParaRPr b="1" dirty="0">
              <a:solidFill>
                <a:srgbClr val="FFFFFF"/>
              </a:solidFill>
              <a:latin typeface="Arial" panose="020B0604020202020204" pitchFamily="34" charset="0"/>
              <a:ea typeface="Arial Unicode MS" panose="020B0604020202020204" pitchFamily="34" charset="-128"/>
              <a:cs typeface="Arial" panose="020B0604020202020204" pitchFamily="34" charset="0"/>
              <a:sym typeface="Lato"/>
            </a:endParaRPr>
          </a:p>
        </p:txBody>
      </p:sp>
      <p:sp>
        <p:nvSpPr>
          <p:cNvPr id="8" name="Shape 249"/>
          <p:cNvSpPr/>
          <p:nvPr/>
        </p:nvSpPr>
        <p:spPr>
          <a:xfrm>
            <a:off x="-8021" y="1012281"/>
            <a:ext cx="3546900" cy="864357"/>
          </a:xfrm>
          <a:prstGeom prst="homePlate">
            <a:avLst>
              <a:gd name="adj" fmla="val 50000"/>
            </a:avLst>
          </a:prstGeom>
          <a:solidFill>
            <a:srgbClr val="008CA0"/>
          </a:solidFill>
          <a:ln>
            <a:noFill/>
          </a:ln>
        </p:spPr>
        <p:txBody>
          <a:bodyPr spcFirstLastPara="1" wrap="square" lIns="91425" tIns="91425" rIns="91425" bIns="91425" anchor="ctr" anchorCtr="0">
            <a:noAutofit/>
          </a:bodyPr>
          <a:lstStyle/>
          <a:p>
            <a:pPr marL="0" lvl="0" indent="0" algn="ctr">
              <a:spcBef>
                <a:spcPts val="0"/>
              </a:spcBef>
              <a:spcAft>
                <a:spcPts val="0"/>
              </a:spcAft>
              <a:buSzPts val="1100"/>
              <a:buNone/>
            </a:pPr>
            <a:endParaRPr sz="2400" b="1" dirty="0">
              <a:solidFill>
                <a:srgbClr val="FFFFFF"/>
              </a:solidFill>
              <a:latin typeface="Arial" panose="020B0604020202020204" pitchFamily="34" charset="0"/>
              <a:ea typeface="Arial Unicode MS" panose="020B0604020202020204" pitchFamily="34" charset="-128"/>
              <a:cs typeface="Arial" panose="020B0604020202020204" pitchFamily="34" charset="0"/>
              <a:sym typeface="Raleway"/>
            </a:endParaRPr>
          </a:p>
        </p:txBody>
      </p:sp>
      <p:sp>
        <p:nvSpPr>
          <p:cNvPr id="11" name="Shape 252"/>
          <p:cNvSpPr/>
          <p:nvPr/>
        </p:nvSpPr>
        <p:spPr>
          <a:xfrm>
            <a:off x="2949659" y="1012067"/>
            <a:ext cx="3305700" cy="864357"/>
          </a:xfrm>
          <a:prstGeom prst="chevron">
            <a:avLst>
              <a:gd name="adj" fmla="val 50000"/>
            </a:avLst>
          </a:prstGeom>
          <a:solidFill>
            <a:srgbClr val="455FA9"/>
          </a:solidFill>
          <a:ln>
            <a:noFill/>
          </a:ln>
        </p:spPr>
        <p:txBody>
          <a:bodyPr spcFirstLastPara="1" wrap="square" lIns="91425" tIns="91425" rIns="91425" bIns="91425" anchor="ctr" anchorCtr="0">
            <a:noAutofit/>
          </a:bodyPr>
          <a:lstStyle/>
          <a:p>
            <a:pPr marL="0" lvl="0" indent="0" algn="ctr">
              <a:spcBef>
                <a:spcPts val="0"/>
              </a:spcBef>
              <a:spcAft>
                <a:spcPts val="0"/>
              </a:spcAft>
              <a:buSzPts val="1100"/>
              <a:buNone/>
            </a:pPr>
            <a:endParaRPr b="1" dirty="0">
              <a:solidFill>
                <a:srgbClr val="FFFFFF"/>
              </a:solidFill>
              <a:latin typeface="Arial" panose="020B0604020202020204" pitchFamily="34" charset="0"/>
              <a:ea typeface="Arial Unicode MS" panose="020B0604020202020204" pitchFamily="34" charset="-128"/>
              <a:cs typeface="Arial" panose="020B0604020202020204" pitchFamily="34" charset="0"/>
              <a:sym typeface="Lato"/>
            </a:endParaRPr>
          </a:p>
        </p:txBody>
      </p:sp>
      <p:sp>
        <p:nvSpPr>
          <p:cNvPr id="14" name="Shape 60"/>
          <p:cNvSpPr/>
          <p:nvPr userDrawn="1"/>
        </p:nvSpPr>
        <p:spPr>
          <a:xfrm>
            <a:off x="7356366" y="6755100"/>
            <a:ext cx="893700" cy="102900"/>
          </a:xfrm>
          <a:prstGeom prst="rect">
            <a:avLst/>
          </a:prstGeom>
          <a:solidFill>
            <a:srgbClr val="EFAA1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61"/>
          <p:cNvSpPr/>
          <p:nvPr userDrawn="1"/>
        </p:nvSpPr>
        <p:spPr>
          <a:xfrm>
            <a:off x="8250312" y="6755100"/>
            <a:ext cx="893700" cy="102900"/>
          </a:xfrm>
          <a:prstGeom prst="rect">
            <a:avLst/>
          </a:prstGeom>
          <a:solidFill>
            <a:srgbClr val="C63F2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62"/>
          <p:cNvSpPr/>
          <p:nvPr userDrawn="1"/>
        </p:nvSpPr>
        <p:spPr>
          <a:xfrm>
            <a:off x="0" y="6755100"/>
            <a:ext cx="893700" cy="102900"/>
          </a:xfrm>
          <a:prstGeom prst="rect">
            <a:avLst/>
          </a:prstGeom>
          <a:solidFill>
            <a:srgbClr val="008CA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63"/>
          <p:cNvSpPr/>
          <p:nvPr userDrawn="1"/>
        </p:nvSpPr>
        <p:spPr>
          <a:xfrm>
            <a:off x="893710" y="6755100"/>
            <a:ext cx="6462600" cy="102900"/>
          </a:xfrm>
          <a:prstGeom prst="rect">
            <a:avLst/>
          </a:prstGeom>
          <a:solidFill>
            <a:srgbClr val="455FA9"/>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 name="Text Placeholder 5"/>
          <p:cNvSpPr>
            <a:spLocks noGrp="1"/>
          </p:cNvSpPr>
          <p:nvPr>
            <p:ph type="body" sz="quarter" idx="10"/>
          </p:nvPr>
        </p:nvSpPr>
        <p:spPr>
          <a:xfrm>
            <a:off x="304799" y="1133488"/>
            <a:ext cx="2430463" cy="600062"/>
          </a:xfrm>
        </p:spPr>
        <p:txBody>
          <a:bodyPr>
            <a:noAutofit/>
          </a:bodyPr>
          <a:lstStyle>
            <a:lvl1pPr marL="0" indent="0">
              <a:buNone/>
              <a:defRPr sz="2000">
                <a:solidFill>
                  <a:schemeClr val="bg1"/>
                </a:solidFill>
              </a:defRPr>
            </a:lvl1pPr>
          </a:lstStyle>
          <a:p>
            <a:pPr lvl="0"/>
            <a:r>
              <a:rPr lang="en-US"/>
              <a:t>Click to edit Master text styles</a:t>
            </a:r>
          </a:p>
        </p:txBody>
      </p:sp>
      <p:sp>
        <p:nvSpPr>
          <p:cNvPr id="21" name="Text Placeholder 5"/>
          <p:cNvSpPr>
            <a:spLocks noGrp="1"/>
          </p:cNvSpPr>
          <p:nvPr>
            <p:ph type="body" sz="quarter" idx="11"/>
          </p:nvPr>
        </p:nvSpPr>
        <p:spPr>
          <a:xfrm>
            <a:off x="3279078" y="1133488"/>
            <a:ext cx="2413863" cy="600062"/>
          </a:xfrm>
        </p:spPr>
        <p:txBody>
          <a:bodyPr>
            <a:noAutofit/>
          </a:bodyPr>
          <a:lstStyle>
            <a:lvl1pPr marL="0" indent="0">
              <a:buNone/>
              <a:defRPr sz="2000">
                <a:solidFill>
                  <a:schemeClr val="bg1"/>
                </a:solidFill>
              </a:defRPr>
            </a:lvl1pPr>
          </a:lstStyle>
          <a:p>
            <a:pPr lvl="0"/>
            <a:r>
              <a:rPr lang="en-US"/>
              <a:t>Click to edit Master text styles</a:t>
            </a:r>
          </a:p>
        </p:txBody>
      </p:sp>
      <p:sp>
        <p:nvSpPr>
          <p:cNvPr id="22" name="Text Placeholder 5"/>
          <p:cNvSpPr>
            <a:spLocks noGrp="1"/>
          </p:cNvSpPr>
          <p:nvPr>
            <p:ph type="body" sz="quarter" idx="12"/>
          </p:nvPr>
        </p:nvSpPr>
        <p:spPr>
          <a:xfrm>
            <a:off x="6269401" y="1133488"/>
            <a:ext cx="2381250" cy="600062"/>
          </a:xfrm>
        </p:spPr>
        <p:txBody>
          <a:bodyPr>
            <a:noAutofit/>
          </a:bodyPr>
          <a:lstStyle>
            <a:lvl1pPr marL="0" indent="0">
              <a:buNone/>
              <a:defRPr sz="2000">
                <a:solidFill>
                  <a:schemeClr val="bg1"/>
                </a:solidFill>
              </a:defRPr>
            </a:lvl1pPr>
          </a:lstStyle>
          <a:p>
            <a:pPr lvl="0"/>
            <a:r>
              <a:rPr lang="en-US"/>
              <a:t>Click to edit Master text styles</a:t>
            </a:r>
          </a:p>
        </p:txBody>
      </p:sp>
      <p:sp>
        <p:nvSpPr>
          <p:cNvPr id="9" name="Text Placeholder 8"/>
          <p:cNvSpPr>
            <a:spLocks noGrp="1"/>
          </p:cNvSpPr>
          <p:nvPr>
            <p:ph type="body" sz="quarter" idx="13"/>
          </p:nvPr>
        </p:nvSpPr>
        <p:spPr>
          <a:xfrm>
            <a:off x="304800" y="2333625"/>
            <a:ext cx="2430463" cy="4019550"/>
          </a:xfrm>
        </p:spPr>
        <p:txBody>
          <a:bodyPr>
            <a:normAutofit/>
          </a:bodyPr>
          <a:lstStyle>
            <a:lvl1pPr marL="0" indent="0">
              <a:buNone/>
              <a:defRPr sz="2000"/>
            </a:lvl1pPr>
          </a:lstStyle>
          <a:p>
            <a:pPr lvl="0"/>
            <a:r>
              <a:rPr lang="en-US"/>
              <a:t>Click to edit Master text styles</a:t>
            </a:r>
          </a:p>
        </p:txBody>
      </p:sp>
      <p:sp>
        <p:nvSpPr>
          <p:cNvPr id="23" name="Text Placeholder 8"/>
          <p:cNvSpPr>
            <a:spLocks noGrp="1"/>
          </p:cNvSpPr>
          <p:nvPr>
            <p:ph type="body" sz="quarter" idx="14"/>
          </p:nvPr>
        </p:nvSpPr>
        <p:spPr>
          <a:xfrm>
            <a:off x="3262494" y="2333625"/>
            <a:ext cx="2430463" cy="4019550"/>
          </a:xfrm>
        </p:spPr>
        <p:txBody>
          <a:bodyPr>
            <a:normAutofit/>
          </a:bodyPr>
          <a:lstStyle>
            <a:lvl1pPr marL="0" indent="0">
              <a:buNone/>
              <a:defRPr sz="2000"/>
            </a:lvl1pPr>
          </a:lstStyle>
          <a:p>
            <a:pPr lvl="0"/>
            <a:r>
              <a:rPr lang="en-US"/>
              <a:t>Click to edit Master text styles</a:t>
            </a:r>
          </a:p>
        </p:txBody>
      </p:sp>
      <p:sp>
        <p:nvSpPr>
          <p:cNvPr id="24" name="Text Placeholder 8"/>
          <p:cNvSpPr>
            <a:spLocks noGrp="1"/>
          </p:cNvSpPr>
          <p:nvPr>
            <p:ph type="body" sz="quarter" idx="15"/>
          </p:nvPr>
        </p:nvSpPr>
        <p:spPr>
          <a:xfrm>
            <a:off x="6220188" y="2333625"/>
            <a:ext cx="2430463" cy="4019550"/>
          </a:xfrm>
        </p:spPr>
        <p:txBody>
          <a:bodyPr>
            <a:normAutofit/>
          </a:bodyPr>
          <a:lstStyle>
            <a:lvl1pPr marL="0" indent="0">
              <a:buNone/>
              <a:defRPr sz="2000"/>
            </a:lvl1pPr>
          </a:lstStyle>
          <a:p>
            <a:pPr lvl="0"/>
            <a:r>
              <a:rPr lang="en-US"/>
              <a:t>Click to edit Master text styles</a:t>
            </a:r>
          </a:p>
        </p:txBody>
      </p:sp>
    </p:spTree>
    <p:extLst>
      <p:ext uri="{BB962C8B-B14F-4D97-AF65-F5344CB8AC3E}">
        <p14:creationId xmlns:p14="http://schemas.microsoft.com/office/powerpoint/2010/main" val="1636248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73024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552575"/>
            <a:ext cx="7886700" cy="46243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2616544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0" r:id="rId4"/>
    <p:sldLayoutId id="2147483667" r:id="rId5"/>
    <p:sldLayoutId id="2147483668" r:id="rId6"/>
    <p:sldLayoutId id="2147483677" r:id="rId7"/>
    <p:sldLayoutId id="2147483673" r:id="rId8"/>
    <p:sldLayoutId id="2147483676" r:id="rId9"/>
    <p:sldLayoutId id="2147483675" r:id="rId10"/>
    <p:sldLayoutId id="2147483674" r:id="rId11"/>
    <p:sldLayoutId id="2147483670" r:id="rId1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3.xml.rels><?xml version="1.0" encoding="UTF-8" standalone="yes"?>
<Relationships xmlns="http://schemas.openxmlformats.org/package/2006/relationships"><Relationship Id="rId2" Type="http://schemas.openxmlformats.org/officeDocument/2006/relationships/hyperlink" Target="https://www.cde.state.co.us/cohealth/2020_cas-comprehensive_health_standards_pgs_4_social_emotional_wellnes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cde.state.co.us/professionaldevelopment/detailondemand/mdr-for-credit" TargetMode="External"/><Relationship Id="rId2" Type="http://schemas.openxmlformats.org/officeDocument/2006/relationships/hyperlink" Target="https://www.cde.state.co.us/cdesped/sd-emotional" TargetMode="External"/><Relationship Id="rId1" Type="http://schemas.openxmlformats.org/officeDocument/2006/relationships/slideLayout" Target="../slideLayouts/slideLayout2.xml"/><Relationship Id="rId5" Type="http://schemas.openxmlformats.org/officeDocument/2006/relationships/hyperlink" Target="http://cdebehaviortools.pbworks.com/w/page/93498758/FrontPage" TargetMode="External"/><Relationship Id="rId4" Type="http://schemas.openxmlformats.org/officeDocument/2006/relationships/hyperlink" Target="https://www.cde.state.co.us/cdesped/fba-guidance-doc" TargetMode="External"/></Relationships>
</file>

<file path=ppt/slides/_rels/slide35.xml.rels><?xml version="1.0" encoding="UTF-8" standalone="yes"?>
<Relationships xmlns="http://schemas.openxmlformats.org/package/2006/relationships"><Relationship Id="rId2" Type="http://schemas.openxmlformats.org/officeDocument/2006/relationships/hyperlink" Target="https://www.cde.state.co.us/professionaldevelopment/detailondemand/sed_office_hours_2024_2025"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cde.state.co.us/professionaldevelopment/detailondemand/affective-needs-officehours-23-24"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www.cde.state.co.us/professionaldevelopment/detailondemand/affective-needs-officehours-23-24"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resources.csi.state.co.us/special-education/"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hyperlink" Target="mailto:karendavidson@csi.state.co.us" TargetMode="External"/><Relationship Id="rId2" Type="http://schemas.openxmlformats.org/officeDocument/2006/relationships/hyperlink" Target="mailto:lorabonney@csi.state.co.us" TargetMode="External"/><Relationship Id="rId1" Type="http://schemas.openxmlformats.org/officeDocument/2006/relationships/slideLayout" Target="../slideLayouts/slideLayout2.xml"/><Relationship Id="rId6" Type="http://schemas.openxmlformats.org/officeDocument/2006/relationships/hyperlink" Target="mailto:lynettesteinhoff@csi.state.co.us" TargetMode="External"/><Relationship Id="rId5" Type="http://schemas.openxmlformats.org/officeDocument/2006/relationships/hyperlink" Target="mailto:caiteggleston@csi.state.co.us" TargetMode="External"/><Relationship Id="rId4" Type="http://schemas.openxmlformats.org/officeDocument/2006/relationships/hyperlink" Target="mailto:donnaday@csi.state.co.us" TargetMode="Externa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Comprehensive Assessments for Eligibility</a:t>
            </a:r>
          </a:p>
        </p:txBody>
      </p:sp>
      <p:sp>
        <p:nvSpPr>
          <p:cNvPr id="3" name="Subtitle 2"/>
          <p:cNvSpPr>
            <a:spLocks noGrp="1"/>
          </p:cNvSpPr>
          <p:nvPr>
            <p:ph type="subTitle" idx="1"/>
          </p:nvPr>
        </p:nvSpPr>
        <p:spPr>
          <a:xfrm>
            <a:off x="898825" y="3875440"/>
            <a:ext cx="6858000" cy="1655762"/>
          </a:xfrm>
        </p:spPr>
        <p:txBody>
          <a:bodyPr/>
          <a:lstStyle/>
          <a:p>
            <a:r>
              <a:rPr lang="en-US" dirty="0">
                <a:solidFill>
                  <a:srgbClr val="FF0000"/>
                </a:solidFill>
              </a:rPr>
              <a:t>Serious Emotional Disability</a:t>
            </a:r>
          </a:p>
          <a:p>
            <a:endParaRPr lang="en-US" dirty="0">
              <a:solidFill>
                <a:srgbClr val="FF0000"/>
              </a:solidFill>
            </a:endParaRPr>
          </a:p>
        </p:txBody>
      </p:sp>
    </p:spTree>
    <p:extLst>
      <p:ext uri="{BB962C8B-B14F-4D97-AF65-F5344CB8AC3E}">
        <p14:creationId xmlns:p14="http://schemas.microsoft.com/office/powerpoint/2010/main" val="3028666781"/>
      </p:ext>
    </p:extLst>
  </p:cSld>
  <p:clrMapOvr>
    <a:masterClrMapping/>
  </p:clrMapOvr>
  <mc:AlternateContent xmlns:mc="http://schemas.openxmlformats.org/markup-compatibility/2006" xmlns:p14="http://schemas.microsoft.com/office/powerpoint/2010/main">
    <mc:Choice Requires="p14">
      <p:transition spd="slow" p14:dur="2000" advTm="5374"/>
    </mc:Choice>
    <mc:Fallback xmlns="">
      <p:transition spd="slow" advTm="537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8CED-0318-19C1-5D6C-B8AC00AA7F90}"/>
              </a:ext>
            </a:extLst>
          </p:cNvPr>
          <p:cNvSpPr>
            <a:spLocks noGrp="1"/>
          </p:cNvSpPr>
          <p:nvPr>
            <p:ph type="title"/>
          </p:nvPr>
        </p:nvSpPr>
        <p:spPr>
          <a:xfrm>
            <a:off x="628650" y="365126"/>
            <a:ext cx="7886700" cy="787399"/>
          </a:xfrm>
        </p:spPr>
        <p:txBody>
          <a:bodyPr anchor="ctr">
            <a:normAutofit/>
          </a:bodyPr>
          <a:lstStyle/>
          <a:p>
            <a:r>
              <a:rPr lang="en-US" dirty="0"/>
              <a:t>MTSS/RTI</a:t>
            </a:r>
          </a:p>
        </p:txBody>
      </p:sp>
      <p:sp>
        <p:nvSpPr>
          <p:cNvPr id="3" name="Content Placeholder 2">
            <a:extLst>
              <a:ext uri="{FF2B5EF4-FFF2-40B4-BE49-F238E27FC236}">
                <a16:creationId xmlns:a16="http://schemas.microsoft.com/office/drawing/2014/main" id="{56D709B3-3418-A20E-B500-C2B2C20F358C}"/>
              </a:ext>
            </a:extLst>
          </p:cNvPr>
          <p:cNvSpPr>
            <a:spLocks noGrp="1"/>
          </p:cNvSpPr>
          <p:nvPr>
            <p:ph idx="1"/>
          </p:nvPr>
        </p:nvSpPr>
        <p:spPr>
          <a:xfrm>
            <a:off x="628650" y="1311965"/>
            <a:ext cx="7886700" cy="4864998"/>
          </a:xfrm>
        </p:spPr>
        <p:txBody>
          <a:bodyPr>
            <a:normAutofit/>
          </a:bodyPr>
          <a:lstStyle/>
          <a:p>
            <a:r>
              <a:rPr lang="en-US" sz="2400"/>
              <a:t>All students are universally screened, have received direct instruction in a standards-based curriculum; evidence (data) is gathered including academic, behavior, attendance, and cultural language. </a:t>
            </a:r>
          </a:p>
          <a:p>
            <a:pPr lvl="1"/>
            <a:r>
              <a:rPr lang="en-US"/>
              <a:t>Student</a:t>
            </a:r>
            <a:r>
              <a:rPr lang="en-US" b="1"/>
              <a:t> is </a:t>
            </a:r>
            <a:r>
              <a:rPr lang="en-US"/>
              <a:t>responding to standards-based curriculum and interventions. Continue with interventions</a:t>
            </a:r>
          </a:p>
          <a:p>
            <a:pPr lvl="1"/>
            <a:r>
              <a:rPr lang="en-US"/>
              <a:t>Student </a:t>
            </a:r>
            <a:r>
              <a:rPr lang="en-US" b="1"/>
              <a:t>is not </a:t>
            </a:r>
            <a:r>
              <a:rPr lang="en-US"/>
              <a:t>responding to standards-based curriculum and interventions, move to assessment.</a:t>
            </a:r>
          </a:p>
          <a:p>
            <a:pPr marL="457200" lvl="1" indent="0">
              <a:buNone/>
            </a:pPr>
            <a:endParaRPr lang="en-US"/>
          </a:p>
          <a:p>
            <a:pPr marL="457200" lvl="1" indent="0">
              <a:buNone/>
            </a:pPr>
            <a:r>
              <a:rPr lang="en-US"/>
              <a:t>If there is an obvious disability, do not delay assessment.</a:t>
            </a:r>
          </a:p>
        </p:txBody>
      </p:sp>
    </p:spTree>
    <p:extLst>
      <p:ext uri="{BB962C8B-B14F-4D97-AF65-F5344CB8AC3E}">
        <p14:creationId xmlns:p14="http://schemas.microsoft.com/office/powerpoint/2010/main" val="3154650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A278B-8C45-74E7-2AEA-C6BCA732FD56}"/>
              </a:ext>
            </a:extLst>
          </p:cNvPr>
          <p:cNvSpPr>
            <a:spLocks noGrp="1"/>
          </p:cNvSpPr>
          <p:nvPr>
            <p:ph type="title"/>
          </p:nvPr>
        </p:nvSpPr>
        <p:spPr>
          <a:xfrm>
            <a:off x="628650" y="365126"/>
            <a:ext cx="7886700" cy="787399"/>
          </a:xfrm>
        </p:spPr>
        <p:txBody>
          <a:bodyPr anchor="ctr">
            <a:normAutofit/>
          </a:bodyPr>
          <a:lstStyle/>
          <a:p>
            <a:r>
              <a:rPr lang="en-US" dirty="0"/>
              <a:t>Universal Screening Tools</a:t>
            </a:r>
          </a:p>
        </p:txBody>
      </p:sp>
      <p:graphicFrame>
        <p:nvGraphicFramePr>
          <p:cNvPr id="7" name="Content Placeholder 2" descr="Schools should provide univeersal screening tools prior to a referral. This is a list of possible screening tools.">
            <a:extLst>
              <a:ext uri="{FF2B5EF4-FFF2-40B4-BE49-F238E27FC236}">
                <a16:creationId xmlns:a16="http://schemas.microsoft.com/office/drawing/2014/main" id="{D281678B-435E-A828-747F-BBF426CE12F9}"/>
              </a:ext>
            </a:extLst>
          </p:cNvPr>
          <p:cNvGraphicFramePr>
            <a:graphicFrameLocks noGrp="1"/>
          </p:cNvGraphicFramePr>
          <p:nvPr>
            <p:ph idx="1"/>
            <p:extLst>
              <p:ext uri="{D42A27DB-BD31-4B8C-83A1-F6EECF244321}">
                <p14:modId xmlns:p14="http://schemas.microsoft.com/office/powerpoint/2010/main" val="1863619181"/>
              </p:ext>
            </p:extLst>
          </p:nvPr>
        </p:nvGraphicFramePr>
        <p:xfrm>
          <a:off x="628650" y="1311965"/>
          <a:ext cx="7886700" cy="4864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3933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CA1C555-B788-858D-E67D-21C517E3E322}"/>
              </a:ext>
            </a:extLst>
          </p:cNvPr>
          <p:cNvSpPr>
            <a:spLocks noGrp="1"/>
          </p:cNvSpPr>
          <p:nvPr>
            <p:ph type="title"/>
          </p:nvPr>
        </p:nvSpPr>
        <p:spPr>
          <a:xfrm>
            <a:off x="628650" y="365126"/>
            <a:ext cx="7886700" cy="787399"/>
          </a:xfrm>
        </p:spPr>
        <p:txBody>
          <a:bodyPr anchor="ctr">
            <a:normAutofit/>
          </a:bodyPr>
          <a:lstStyle/>
          <a:p>
            <a:r>
              <a:rPr lang="en-US" dirty="0"/>
              <a:t>Targeted Assessment</a:t>
            </a:r>
          </a:p>
        </p:txBody>
      </p:sp>
      <p:graphicFrame>
        <p:nvGraphicFramePr>
          <p:cNvPr id="12" name="Content Placeholder 2" descr="Each of these arrows are types of targeted assessments that should be used for determining referrals for SED assessments.">
            <a:extLst>
              <a:ext uri="{FF2B5EF4-FFF2-40B4-BE49-F238E27FC236}">
                <a16:creationId xmlns:a16="http://schemas.microsoft.com/office/drawing/2014/main" id="{C9C8F7FD-0BB4-FE63-245F-3BB8EEBF7F57}"/>
              </a:ext>
            </a:extLst>
          </p:cNvPr>
          <p:cNvGraphicFramePr>
            <a:graphicFrameLocks noGrp="1"/>
          </p:cNvGraphicFramePr>
          <p:nvPr>
            <p:ph idx="1"/>
            <p:extLst>
              <p:ext uri="{D42A27DB-BD31-4B8C-83A1-F6EECF244321}">
                <p14:modId xmlns:p14="http://schemas.microsoft.com/office/powerpoint/2010/main" val="2760777310"/>
              </p:ext>
            </p:extLst>
          </p:nvPr>
        </p:nvGraphicFramePr>
        <p:xfrm>
          <a:off x="628650" y="1311965"/>
          <a:ext cx="7886700" cy="4864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6011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276D6-9420-97D5-EE50-EFEC7EE13EDC}"/>
              </a:ext>
            </a:extLst>
          </p:cNvPr>
          <p:cNvSpPr>
            <a:spLocks noGrp="1"/>
          </p:cNvSpPr>
          <p:nvPr>
            <p:ph type="title"/>
          </p:nvPr>
        </p:nvSpPr>
        <p:spPr>
          <a:xfrm>
            <a:off x="628650" y="3035300"/>
            <a:ext cx="7886700" cy="787399"/>
          </a:xfrm>
        </p:spPr>
        <p:txBody>
          <a:bodyPr anchor="ctr">
            <a:normAutofit/>
          </a:bodyPr>
          <a:lstStyle/>
          <a:p>
            <a:r>
              <a:rPr lang="en-US" sz="2400" dirty="0"/>
              <a:t>What Needs to Be Included in an SED Assessment?</a:t>
            </a:r>
          </a:p>
        </p:txBody>
      </p:sp>
    </p:spTree>
    <p:extLst>
      <p:ext uri="{BB962C8B-B14F-4D97-AF65-F5344CB8AC3E}">
        <p14:creationId xmlns:p14="http://schemas.microsoft.com/office/powerpoint/2010/main" val="3316780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DA2353-4755-7BFC-25F8-34331779B52A}"/>
              </a:ext>
            </a:extLst>
          </p:cNvPr>
          <p:cNvSpPr>
            <a:spLocks noGrp="1"/>
          </p:cNvSpPr>
          <p:nvPr>
            <p:ph type="title"/>
          </p:nvPr>
        </p:nvSpPr>
        <p:spPr>
          <a:xfrm>
            <a:off x="628650" y="365126"/>
            <a:ext cx="7886700" cy="730249"/>
          </a:xfrm>
        </p:spPr>
        <p:txBody>
          <a:bodyPr anchor="ctr">
            <a:normAutofit/>
          </a:bodyPr>
          <a:lstStyle/>
          <a:p>
            <a:r>
              <a:rPr lang="en-US" sz="3700"/>
              <a:t>Comprehensive Evaluation for SED</a:t>
            </a:r>
          </a:p>
        </p:txBody>
      </p:sp>
      <p:graphicFrame>
        <p:nvGraphicFramePr>
          <p:cNvPr id="6" name="Content Placeholder 3" descr="Comprehensive assessments should consider the lined list of items in the evaluation.">
            <a:extLst>
              <a:ext uri="{FF2B5EF4-FFF2-40B4-BE49-F238E27FC236}">
                <a16:creationId xmlns:a16="http://schemas.microsoft.com/office/drawing/2014/main" id="{EA09E188-CF14-0D92-E165-4B87A21D39E1}"/>
              </a:ext>
            </a:extLst>
          </p:cNvPr>
          <p:cNvGraphicFramePr>
            <a:graphicFrameLocks noGrp="1"/>
          </p:cNvGraphicFramePr>
          <p:nvPr>
            <p:ph idx="1"/>
            <p:extLst>
              <p:ext uri="{D42A27DB-BD31-4B8C-83A1-F6EECF244321}">
                <p14:modId xmlns:p14="http://schemas.microsoft.com/office/powerpoint/2010/main" val="61232232"/>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5130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4E7269-CE39-2494-22D0-F7921BE813D4}"/>
              </a:ext>
            </a:extLst>
          </p:cNvPr>
          <p:cNvSpPr>
            <a:spLocks noGrp="1"/>
          </p:cNvSpPr>
          <p:nvPr>
            <p:ph type="title"/>
          </p:nvPr>
        </p:nvSpPr>
        <p:spPr>
          <a:xfrm>
            <a:off x="628650" y="365126"/>
            <a:ext cx="7886700" cy="787399"/>
          </a:xfrm>
        </p:spPr>
        <p:txBody>
          <a:bodyPr anchor="ctr">
            <a:normAutofit/>
          </a:bodyPr>
          <a:lstStyle/>
          <a:p>
            <a:r>
              <a:rPr lang="en-US" sz="2800" dirty="0"/>
              <a:t>Checklist for Comprehensive Evaluation for SED</a:t>
            </a:r>
          </a:p>
        </p:txBody>
      </p:sp>
      <p:graphicFrame>
        <p:nvGraphicFramePr>
          <p:cNvPr id="6" name="Content Placeholder 3" descr="This is a basic block list to show non-sequential information for the checklist of comprehensive evaluations for SED.">
            <a:extLst>
              <a:ext uri="{FF2B5EF4-FFF2-40B4-BE49-F238E27FC236}">
                <a16:creationId xmlns:a16="http://schemas.microsoft.com/office/drawing/2014/main" id="{F89D3C1D-CC60-BE0A-C705-8F9AA6C1747C}"/>
              </a:ext>
            </a:extLst>
          </p:cNvPr>
          <p:cNvGraphicFramePr>
            <a:graphicFrameLocks noGrp="1"/>
          </p:cNvGraphicFramePr>
          <p:nvPr>
            <p:ph idx="1"/>
            <p:extLst>
              <p:ext uri="{D42A27DB-BD31-4B8C-83A1-F6EECF244321}">
                <p14:modId xmlns:p14="http://schemas.microsoft.com/office/powerpoint/2010/main" val="1295032148"/>
              </p:ext>
            </p:extLst>
          </p:nvPr>
        </p:nvGraphicFramePr>
        <p:xfrm>
          <a:off x="628650" y="1311965"/>
          <a:ext cx="7886700" cy="48649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727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22FB4-FD4B-71D0-5F07-A890DC57D48E}"/>
              </a:ext>
            </a:extLst>
          </p:cNvPr>
          <p:cNvSpPr>
            <a:spLocks noGrp="1"/>
          </p:cNvSpPr>
          <p:nvPr>
            <p:ph type="title"/>
          </p:nvPr>
        </p:nvSpPr>
        <p:spPr>
          <a:xfrm>
            <a:off x="628650" y="365126"/>
            <a:ext cx="7886700" cy="787399"/>
          </a:xfrm>
        </p:spPr>
        <p:txBody>
          <a:bodyPr anchor="ctr">
            <a:normAutofit/>
          </a:bodyPr>
          <a:lstStyle/>
          <a:p>
            <a:r>
              <a:rPr lang="en-US" dirty="0"/>
              <a:t>Following Evaluation</a:t>
            </a:r>
          </a:p>
        </p:txBody>
      </p:sp>
      <p:graphicFrame>
        <p:nvGraphicFramePr>
          <p:cNvPr id="7" name="Content Placeholder 2" descr="The virtical block is to showsteps in the tasksfollowing evaluation.">
            <a:extLst>
              <a:ext uri="{FF2B5EF4-FFF2-40B4-BE49-F238E27FC236}">
                <a16:creationId xmlns:a16="http://schemas.microsoft.com/office/drawing/2014/main" id="{0B1BF6F0-D5DE-1C82-1D40-E40B54ACF1FC}"/>
              </a:ext>
            </a:extLst>
          </p:cNvPr>
          <p:cNvGraphicFramePr>
            <a:graphicFrameLocks noGrp="1"/>
          </p:cNvGraphicFramePr>
          <p:nvPr>
            <p:ph idx="1"/>
            <p:extLst>
              <p:ext uri="{D42A27DB-BD31-4B8C-83A1-F6EECF244321}">
                <p14:modId xmlns:p14="http://schemas.microsoft.com/office/powerpoint/2010/main" val="1108130645"/>
              </p:ext>
            </p:extLst>
          </p:nvPr>
        </p:nvGraphicFramePr>
        <p:xfrm>
          <a:off x="628650" y="1311965"/>
          <a:ext cx="7886700" cy="48649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2065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D7C52-56CF-83D0-A228-224A63860BAE}"/>
              </a:ext>
            </a:extLst>
          </p:cNvPr>
          <p:cNvSpPr>
            <a:spLocks noGrp="1"/>
          </p:cNvSpPr>
          <p:nvPr>
            <p:ph type="title"/>
          </p:nvPr>
        </p:nvSpPr>
        <p:spPr>
          <a:xfrm>
            <a:off x="628650" y="365126"/>
            <a:ext cx="7886700" cy="730249"/>
          </a:xfrm>
        </p:spPr>
        <p:txBody>
          <a:bodyPr anchor="ctr">
            <a:normAutofit/>
          </a:bodyPr>
          <a:lstStyle/>
          <a:p>
            <a:r>
              <a:rPr lang="en-US" sz="4100" dirty="0"/>
              <a:t>Student and Family Background</a:t>
            </a:r>
          </a:p>
        </p:txBody>
      </p:sp>
      <p:graphicFrame>
        <p:nvGraphicFramePr>
          <p:cNvPr id="5" name="Content Placeholder 2" descr="This basic block list is to show the types of information needed for student and family background.">
            <a:extLst>
              <a:ext uri="{FF2B5EF4-FFF2-40B4-BE49-F238E27FC236}">
                <a16:creationId xmlns:a16="http://schemas.microsoft.com/office/drawing/2014/main" id="{33646E7D-A40A-ABE6-FD92-1D64D5A13A7D}"/>
              </a:ext>
            </a:extLst>
          </p:cNvPr>
          <p:cNvGraphicFramePr>
            <a:graphicFrameLocks noGrp="1"/>
          </p:cNvGraphicFramePr>
          <p:nvPr>
            <p:ph idx="1"/>
            <p:extLst>
              <p:ext uri="{D42A27DB-BD31-4B8C-83A1-F6EECF244321}">
                <p14:modId xmlns:p14="http://schemas.microsoft.com/office/powerpoint/2010/main" val="156767525"/>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057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9591F-7A92-85B8-24BD-8F35FC425FBF}"/>
              </a:ext>
            </a:extLst>
          </p:cNvPr>
          <p:cNvSpPr>
            <a:spLocks noGrp="1"/>
          </p:cNvSpPr>
          <p:nvPr>
            <p:ph type="title"/>
          </p:nvPr>
        </p:nvSpPr>
        <p:spPr>
          <a:xfrm>
            <a:off x="628650" y="365126"/>
            <a:ext cx="7886700" cy="730249"/>
          </a:xfrm>
        </p:spPr>
        <p:txBody>
          <a:bodyPr anchor="ctr">
            <a:normAutofit/>
          </a:bodyPr>
          <a:lstStyle/>
          <a:p>
            <a:r>
              <a:rPr lang="en-US" dirty="0"/>
              <a:t>Emotional/Behavioral</a:t>
            </a:r>
          </a:p>
        </p:txBody>
      </p:sp>
      <p:graphicFrame>
        <p:nvGraphicFramePr>
          <p:cNvPr id="6" name="Content Placeholder 2" descr="This is an icon virtical list with visuals to show the types of information needed to etermine emotional and behavioral information in the report.">
            <a:extLst>
              <a:ext uri="{FF2B5EF4-FFF2-40B4-BE49-F238E27FC236}">
                <a16:creationId xmlns:a16="http://schemas.microsoft.com/office/drawing/2014/main" id="{560D255E-9CC0-F5E8-A9B7-8B12BD8908F8}"/>
              </a:ext>
            </a:extLst>
          </p:cNvPr>
          <p:cNvGraphicFramePr>
            <a:graphicFrameLocks noGrp="1"/>
          </p:cNvGraphicFramePr>
          <p:nvPr>
            <p:ph idx="1"/>
            <p:extLst>
              <p:ext uri="{D42A27DB-BD31-4B8C-83A1-F6EECF244321}">
                <p14:modId xmlns:p14="http://schemas.microsoft.com/office/powerpoint/2010/main" val="173887470"/>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420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77537-29FE-2296-2FDC-93509E666B1E}"/>
              </a:ext>
            </a:extLst>
          </p:cNvPr>
          <p:cNvSpPr>
            <a:spLocks noGrp="1"/>
          </p:cNvSpPr>
          <p:nvPr>
            <p:ph type="title"/>
          </p:nvPr>
        </p:nvSpPr>
        <p:spPr>
          <a:xfrm>
            <a:off x="628650" y="365126"/>
            <a:ext cx="7886700" cy="730249"/>
          </a:xfrm>
        </p:spPr>
        <p:txBody>
          <a:bodyPr anchor="ctr">
            <a:normAutofit/>
          </a:bodyPr>
          <a:lstStyle/>
          <a:p>
            <a:r>
              <a:rPr lang="en-US" sz="2100" dirty="0"/>
              <a:t>Documentation of Tiered Interventions and Student’s Response</a:t>
            </a:r>
          </a:p>
        </p:txBody>
      </p:sp>
      <p:graphicFrame>
        <p:nvGraphicFramePr>
          <p:cNvPr id="9" name="Content Placeholder 2" descr="This lined list  details the information for documentation of tiered interventions.">
            <a:extLst>
              <a:ext uri="{FF2B5EF4-FFF2-40B4-BE49-F238E27FC236}">
                <a16:creationId xmlns:a16="http://schemas.microsoft.com/office/drawing/2014/main" id="{766A960B-CC04-C7AE-93F2-827F8A34F76F}"/>
              </a:ext>
            </a:extLst>
          </p:cNvPr>
          <p:cNvGraphicFramePr>
            <a:graphicFrameLocks noGrp="1"/>
          </p:cNvGraphicFramePr>
          <p:nvPr>
            <p:ph idx="1"/>
            <p:extLst>
              <p:ext uri="{D42A27DB-BD31-4B8C-83A1-F6EECF244321}">
                <p14:modId xmlns:p14="http://schemas.microsoft.com/office/powerpoint/2010/main" val="1909250343"/>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7565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66310-DF80-8871-7623-95BE74C748F7}"/>
              </a:ext>
            </a:extLst>
          </p:cNvPr>
          <p:cNvSpPr>
            <a:spLocks noGrp="1"/>
          </p:cNvSpPr>
          <p:nvPr>
            <p:ph type="title"/>
          </p:nvPr>
        </p:nvSpPr>
        <p:spPr/>
        <p:txBody>
          <a:bodyPr/>
          <a:lstStyle/>
          <a:p>
            <a:r>
              <a:rPr lang="en-US"/>
              <a:t>“Comprehensive Evaluation”</a:t>
            </a:r>
            <a:endParaRPr lang="en-US" dirty="0"/>
          </a:p>
        </p:txBody>
      </p:sp>
      <p:sp>
        <p:nvSpPr>
          <p:cNvPr id="5" name="TextBox 4">
            <a:extLst>
              <a:ext uri="{FF2B5EF4-FFF2-40B4-BE49-F238E27FC236}">
                <a16:creationId xmlns:a16="http://schemas.microsoft.com/office/drawing/2014/main" id="{8D2A7D91-E2CD-A507-32CD-D0184158C0A0}"/>
              </a:ext>
            </a:extLst>
          </p:cNvPr>
          <p:cNvSpPr txBox="1"/>
          <p:nvPr/>
        </p:nvSpPr>
        <p:spPr>
          <a:xfrm>
            <a:off x="286719" y="1952786"/>
            <a:ext cx="2440983" cy="3185487"/>
          </a:xfrm>
          <a:prstGeom prst="rect">
            <a:avLst/>
          </a:prstGeom>
          <a:noFill/>
        </p:spPr>
        <p:txBody>
          <a:bodyPr wrap="square">
            <a:spAutoFit/>
          </a:bodyPr>
          <a:lstStyle/>
          <a:p>
            <a:pPr rtl="0">
              <a:spcBef>
                <a:spcPts val="0"/>
              </a:spcBef>
              <a:spcAft>
                <a:spcPts val="1200"/>
              </a:spcAft>
            </a:pPr>
            <a:r>
              <a:rPr lang="en-US" sz="2400" b="0" i="0" u="none" strike="noStrike" dirty="0">
                <a:solidFill>
                  <a:srgbClr val="C63F28"/>
                </a:solidFill>
                <a:effectLst/>
                <a:latin typeface="Calibri" panose="020F0502020204030204" pitchFamily="34" charset="0"/>
              </a:rPr>
              <a:t>ECEA Rules: </a:t>
            </a:r>
          </a:p>
          <a:p>
            <a:pPr rtl="0">
              <a:spcBef>
                <a:spcPts val="0"/>
              </a:spcBef>
              <a:spcAft>
                <a:spcPts val="1200"/>
              </a:spcAft>
            </a:pPr>
            <a:r>
              <a:rPr lang="en-US" sz="2400" b="0" i="0" u="none" strike="noStrike" dirty="0">
                <a:solidFill>
                  <a:srgbClr val="C63F28"/>
                </a:solidFill>
                <a:effectLst/>
                <a:latin typeface="Calibri" panose="020F0502020204030204" pitchFamily="34" charset="0"/>
              </a:rPr>
              <a:t>1 CCR 301-8</a:t>
            </a:r>
            <a:endParaRPr lang="en-US" sz="2400" b="0" dirty="0">
              <a:solidFill>
                <a:srgbClr val="C63F28"/>
              </a:solidFill>
              <a:effectLst/>
            </a:endParaRPr>
          </a:p>
          <a:p>
            <a:pPr rtl="0">
              <a:spcBef>
                <a:spcPts val="1000"/>
              </a:spcBef>
              <a:spcAft>
                <a:spcPts val="0"/>
              </a:spcAft>
            </a:pPr>
            <a:r>
              <a:rPr lang="en-US" sz="2400" b="1" i="0" u="none" strike="noStrike" dirty="0">
                <a:solidFill>
                  <a:srgbClr val="C63F28"/>
                </a:solidFill>
                <a:effectLst/>
                <a:latin typeface="Calibri" panose="020F0502020204030204" pitchFamily="34" charset="0"/>
              </a:rPr>
              <a:t>4.02(4) Initial </a:t>
            </a:r>
          </a:p>
          <a:p>
            <a:pPr rtl="0">
              <a:spcBef>
                <a:spcPts val="1000"/>
              </a:spcBef>
              <a:spcAft>
                <a:spcPts val="0"/>
              </a:spcAft>
            </a:pPr>
            <a:r>
              <a:rPr lang="en-US" sz="2400" b="1" i="0" u="none" strike="noStrike" dirty="0">
                <a:solidFill>
                  <a:srgbClr val="C63F28"/>
                </a:solidFill>
                <a:effectLst/>
                <a:latin typeface="Calibri" panose="020F0502020204030204" pitchFamily="34" charset="0"/>
              </a:rPr>
              <a:t>Evaluation </a:t>
            </a:r>
          </a:p>
          <a:p>
            <a:pPr rtl="0">
              <a:spcBef>
                <a:spcPts val="1000"/>
              </a:spcBef>
              <a:spcAft>
                <a:spcPts val="0"/>
              </a:spcAft>
            </a:pPr>
            <a:r>
              <a:rPr lang="en-US" sz="2400" b="1" i="0" u="none" strike="noStrike" dirty="0">
                <a:solidFill>
                  <a:srgbClr val="C63F28"/>
                </a:solidFill>
                <a:effectLst/>
                <a:latin typeface="Calibri" panose="020F0502020204030204" pitchFamily="34" charset="0"/>
              </a:rPr>
              <a:t>Process</a:t>
            </a:r>
            <a:endParaRPr lang="en-US" sz="2400" b="0" dirty="0">
              <a:solidFill>
                <a:srgbClr val="C63F28"/>
              </a:solidFill>
              <a:effectLst/>
            </a:endParaRPr>
          </a:p>
          <a:p>
            <a:br>
              <a:rPr lang="en-US" dirty="0">
                <a:solidFill>
                  <a:srgbClr val="C63F28"/>
                </a:solidFill>
              </a:rPr>
            </a:br>
            <a:endParaRPr lang="en-US" dirty="0">
              <a:solidFill>
                <a:srgbClr val="C63F28"/>
              </a:solidFill>
            </a:endParaRPr>
          </a:p>
        </p:txBody>
      </p:sp>
      <p:sp>
        <p:nvSpPr>
          <p:cNvPr id="3" name="Content Placeholder 2">
            <a:extLst>
              <a:ext uri="{FF2B5EF4-FFF2-40B4-BE49-F238E27FC236}">
                <a16:creationId xmlns:a16="http://schemas.microsoft.com/office/drawing/2014/main" id="{76AB6584-47CE-6B95-BFF1-A97CC6D9CC2C}"/>
              </a:ext>
            </a:extLst>
          </p:cNvPr>
          <p:cNvSpPr>
            <a:spLocks noGrp="1"/>
          </p:cNvSpPr>
          <p:nvPr>
            <p:ph idx="1"/>
          </p:nvPr>
        </p:nvSpPr>
        <p:spPr>
          <a:xfrm>
            <a:off x="2727702" y="1270861"/>
            <a:ext cx="5787647" cy="5052447"/>
          </a:xfrm>
        </p:spPr>
        <p:txBody>
          <a:bodyPr>
            <a:noAutofit/>
          </a:bodyPr>
          <a:lstStyle/>
          <a:p>
            <a:pPr marL="0" indent="0" rtl="0">
              <a:spcBef>
                <a:spcPts val="1000"/>
              </a:spcBef>
              <a:spcAft>
                <a:spcPts val="0"/>
              </a:spcAft>
              <a:buNone/>
            </a:pPr>
            <a:r>
              <a:rPr lang="en-US" sz="2400" b="0" i="0" u="none" strike="noStrike">
                <a:solidFill>
                  <a:srgbClr val="000000"/>
                </a:solidFill>
                <a:effectLst/>
                <a:latin typeface="Calibri" panose="020F0502020204030204" pitchFamily="34" charset="0"/>
              </a:rPr>
              <a:t>An </a:t>
            </a:r>
            <a:r>
              <a:rPr lang="en-US" sz="2400" b="1" i="0" u="sng">
                <a:solidFill>
                  <a:srgbClr val="1155CC"/>
                </a:solidFill>
                <a:effectLst/>
                <a:latin typeface="Calibri" panose="020F0502020204030204" pitchFamily="34" charset="0"/>
              </a:rPr>
              <a:t>initial evaluation process</a:t>
            </a:r>
            <a:r>
              <a:rPr lang="en-US" sz="2400" b="1" i="0" u="sng">
                <a:solidFill>
                  <a:srgbClr val="000000"/>
                </a:solidFill>
                <a:effectLst/>
                <a:latin typeface="Calibri" panose="020F0502020204030204" pitchFamily="34" charset="0"/>
              </a:rPr>
              <a:t> </a:t>
            </a:r>
            <a:r>
              <a:rPr lang="en-US" sz="2400" b="0" i="0" u="none" strike="noStrike">
                <a:solidFill>
                  <a:srgbClr val="000000"/>
                </a:solidFill>
                <a:effectLst/>
                <a:latin typeface="Calibri" panose="020F0502020204030204" pitchFamily="34" charset="0"/>
              </a:rPr>
              <a:t>for children ages 3-21 shall be provided for the purposes of determining whether the child is a child with a disability under Section 2.08 of these Rules and what the educational needs of the child are. The requirements and procedures for initial evaluations shall be in accordance with 34 CFR §300.301, §300.304 and §300.305 and shall </a:t>
            </a:r>
            <a:r>
              <a:rPr lang="en-US" sz="2400" b="1" i="0" u="sng">
                <a:solidFill>
                  <a:srgbClr val="9900FF"/>
                </a:solidFill>
                <a:effectLst/>
                <a:latin typeface="Calibri" panose="020F0502020204030204" pitchFamily="34" charset="0"/>
              </a:rPr>
              <a:t>ensure that the initial evaluation is sufficiently comprehensive </a:t>
            </a:r>
            <a:r>
              <a:rPr lang="en-US" sz="2400" b="0" i="0" u="none" strike="noStrike">
                <a:solidFill>
                  <a:srgbClr val="000000"/>
                </a:solidFill>
                <a:effectLst/>
                <a:latin typeface="Calibri" panose="020F0502020204030204" pitchFamily="34" charset="0"/>
              </a:rPr>
              <a:t>to appropriately identify all of the child’s special education and related services needs, </a:t>
            </a:r>
            <a:r>
              <a:rPr lang="en-US" sz="2400" b="1" i="0" u="sng">
                <a:solidFill>
                  <a:srgbClr val="990000"/>
                </a:solidFill>
                <a:effectLst/>
                <a:latin typeface="Calibri" panose="020F0502020204030204" pitchFamily="34" charset="0"/>
              </a:rPr>
              <a:t>whether or not commonly linked to the disability category in which the child has been classified</a:t>
            </a:r>
            <a:r>
              <a:rPr lang="en-US" sz="2400" b="0" i="0" u="none" strike="noStrike">
                <a:solidFill>
                  <a:srgbClr val="000000"/>
                </a:solidFill>
                <a:effectLst/>
                <a:latin typeface="Calibri" panose="020F0502020204030204" pitchFamily="34" charset="0"/>
              </a:rPr>
              <a:t>. </a:t>
            </a:r>
            <a:endParaRPr lang="en-US" sz="2400" b="0">
              <a:effectLst/>
            </a:endParaRPr>
          </a:p>
          <a:p>
            <a:pPr marL="0" indent="0">
              <a:buNone/>
            </a:pPr>
            <a:br>
              <a:rPr lang="en-US" sz="2400" b="0">
                <a:effectLst/>
              </a:rPr>
            </a:br>
            <a:endParaRPr lang="en-US" sz="2400" b="0" i="0" dirty="0">
              <a:solidFill>
                <a:srgbClr val="A09978"/>
              </a:solidFill>
              <a:effectLst/>
              <a:highlight>
                <a:srgbClr val="FFFFFF"/>
              </a:highlight>
              <a:latin typeface="Roboto" panose="02000000000000000000" pitchFamily="2" charset="0"/>
            </a:endParaRPr>
          </a:p>
        </p:txBody>
      </p:sp>
    </p:spTree>
    <p:extLst>
      <p:ext uri="{BB962C8B-B14F-4D97-AF65-F5344CB8AC3E}">
        <p14:creationId xmlns:p14="http://schemas.microsoft.com/office/powerpoint/2010/main" val="2153994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48290-862F-E49D-C0D8-56FF7AEE0A05}"/>
              </a:ext>
            </a:extLst>
          </p:cNvPr>
          <p:cNvSpPr>
            <a:spLocks noGrp="1"/>
          </p:cNvSpPr>
          <p:nvPr>
            <p:ph type="title"/>
          </p:nvPr>
        </p:nvSpPr>
        <p:spPr>
          <a:xfrm>
            <a:off x="628650" y="365126"/>
            <a:ext cx="7886700" cy="787399"/>
          </a:xfrm>
        </p:spPr>
        <p:txBody>
          <a:bodyPr anchor="ctr">
            <a:normAutofit/>
          </a:bodyPr>
          <a:lstStyle/>
          <a:p>
            <a:r>
              <a:rPr lang="en-US" dirty="0"/>
              <a:t>District Assessment of Student</a:t>
            </a:r>
          </a:p>
        </p:txBody>
      </p:sp>
      <p:graphicFrame>
        <p:nvGraphicFramePr>
          <p:cNvPr id="5" name="Content Placeholder 2" descr="This segminted process is used to show the process for developing a district assessment of a student.">
            <a:extLst>
              <a:ext uri="{FF2B5EF4-FFF2-40B4-BE49-F238E27FC236}">
                <a16:creationId xmlns:a16="http://schemas.microsoft.com/office/drawing/2014/main" id="{BC2F286E-64B8-57F3-6FE1-D61EB892C642}"/>
              </a:ext>
            </a:extLst>
          </p:cNvPr>
          <p:cNvGraphicFramePr>
            <a:graphicFrameLocks noGrp="1"/>
          </p:cNvGraphicFramePr>
          <p:nvPr>
            <p:ph idx="1"/>
            <p:extLst>
              <p:ext uri="{D42A27DB-BD31-4B8C-83A1-F6EECF244321}">
                <p14:modId xmlns:p14="http://schemas.microsoft.com/office/powerpoint/2010/main" val="3977528444"/>
              </p:ext>
            </p:extLst>
          </p:nvPr>
        </p:nvGraphicFramePr>
        <p:xfrm>
          <a:off x="628650" y="1311965"/>
          <a:ext cx="7886700" cy="4864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3733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B0301-26CD-C902-A183-1D6A81B75F83}"/>
              </a:ext>
            </a:extLst>
          </p:cNvPr>
          <p:cNvSpPr>
            <a:spLocks noGrp="1"/>
          </p:cNvSpPr>
          <p:nvPr>
            <p:ph type="title"/>
          </p:nvPr>
        </p:nvSpPr>
        <p:spPr>
          <a:xfrm>
            <a:off x="628650" y="365126"/>
            <a:ext cx="7886700" cy="730249"/>
          </a:xfrm>
        </p:spPr>
        <p:txBody>
          <a:bodyPr anchor="ctr">
            <a:normAutofit/>
          </a:bodyPr>
          <a:lstStyle/>
          <a:p>
            <a:r>
              <a:rPr lang="en-US" sz="2400"/>
              <a:t>Observable in Multiple Settings (one of which is school)</a:t>
            </a:r>
          </a:p>
        </p:txBody>
      </p:sp>
      <p:graphicFrame>
        <p:nvGraphicFramePr>
          <p:cNvPr id="5" name="Content Placeholder 2" descr="The icons are used to show non-sequential information for observationsof behaviors.">
            <a:extLst>
              <a:ext uri="{FF2B5EF4-FFF2-40B4-BE49-F238E27FC236}">
                <a16:creationId xmlns:a16="http://schemas.microsoft.com/office/drawing/2014/main" id="{DF204CAD-19BB-CB7B-A38E-732E698F0B3F}"/>
              </a:ext>
            </a:extLst>
          </p:cNvPr>
          <p:cNvGraphicFramePr>
            <a:graphicFrameLocks noGrp="1"/>
          </p:cNvGraphicFramePr>
          <p:nvPr>
            <p:ph idx="1"/>
            <p:extLst>
              <p:ext uri="{D42A27DB-BD31-4B8C-83A1-F6EECF244321}">
                <p14:modId xmlns:p14="http://schemas.microsoft.com/office/powerpoint/2010/main" val="3173297045"/>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0098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7ECEB63-5DE8-EACA-B3B3-741D495C01C5}"/>
              </a:ext>
            </a:extLst>
          </p:cNvPr>
          <p:cNvSpPr>
            <a:spLocks noGrp="1"/>
          </p:cNvSpPr>
          <p:nvPr>
            <p:ph type="title"/>
          </p:nvPr>
        </p:nvSpPr>
        <p:spPr>
          <a:xfrm>
            <a:off x="628650" y="365126"/>
            <a:ext cx="7886700" cy="730249"/>
          </a:xfrm>
        </p:spPr>
        <p:txBody>
          <a:bodyPr anchor="ctr">
            <a:normAutofit/>
          </a:bodyPr>
          <a:lstStyle/>
          <a:p>
            <a:r>
              <a:rPr lang="en-US" sz="3100"/>
              <a:t>Observation by Special Education Provider</a:t>
            </a:r>
          </a:p>
        </p:txBody>
      </p:sp>
      <p:sp>
        <p:nvSpPr>
          <p:cNvPr id="10" name="Content Placeholder 2">
            <a:extLst>
              <a:ext uri="{FF2B5EF4-FFF2-40B4-BE49-F238E27FC236}">
                <a16:creationId xmlns:a16="http://schemas.microsoft.com/office/drawing/2014/main" id="{A313161E-37C7-8DD2-46E7-B887154968A1}"/>
              </a:ext>
            </a:extLst>
          </p:cNvPr>
          <p:cNvSpPr>
            <a:spLocks noGrp="1"/>
          </p:cNvSpPr>
          <p:nvPr>
            <p:ph idx="1"/>
          </p:nvPr>
        </p:nvSpPr>
        <p:spPr>
          <a:xfrm>
            <a:off x="628650" y="1282148"/>
            <a:ext cx="7886700" cy="4894815"/>
          </a:xfrm>
        </p:spPr>
        <p:txBody>
          <a:bodyPr>
            <a:normAutofit/>
          </a:bodyPr>
          <a:lstStyle/>
          <a:p>
            <a:r>
              <a:rPr lang="en-US" dirty="0"/>
              <a:t>Conducted in multiple settings (include date, location, and name and title of the observer)</a:t>
            </a:r>
          </a:p>
          <a:p>
            <a:pPr lvl="1"/>
            <a:r>
              <a:rPr lang="en-US" sz="2800" dirty="0"/>
              <a:t>In the child’s learning environment (including the regular classroom setting)</a:t>
            </a:r>
          </a:p>
          <a:p>
            <a:pPr lvl="1"/>
            <a:r>
              <a:rPr lang="en-US" sz="2800" dirty="0"/>
              <a:t>In a non-structured setting (recess, PE, lunch)</a:t>
            </a:r>
          </a:p>
        </p:txBody>
      </p:sp>
    </p:spTree>
    <p:extLst>
      <p:ext uri="{BB962C8B-B14F-4D97-AF65-F5344CB8AC3E}">
        <p14:creationId xmlns:p14="http://schemas.microsoft.com/office/powerpoint/2010/main" val="2944478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E2FE8-E412-9D5B-51AF-171999FD1D58}"/>
              </a:ext>
            </a:extLst>
          </p:cNvPr>
          <p:cNvSpPr>
            <a:spLocks noGrp="1"/>
          </p:cNvSpPr>
          <p:nvPr>
            <p:ph type="title"/>
          </p:nvPr>
        </p:nvSpPr>
        <p:spPr/>
        <p:txBody>
          <a:bodyPr anchor="ctr">
            <a:normAutofit/>
          </a:bodyPr>
          <a:lstStyle/>
          <a:p>
            <a:r>
              <a:rPr lang="en-US" dirty="0"/>
              <a:t>Psychosocial/Cultural History</a:t>
            </a:r>
          </a:p>
        </p:txBody>
      </p:sp>
      <p:graphicFrame>
        <p:nvGraphicFramePr>
          <p:cNvPr id="15" name="Content Placeholder 2" descr="This is a block non-sequential list of student nd family history.">
            <a:extLst>
              <a:ext uri="{FF2B5EF4-FFF2-40B4-BE49-F238E27FC236}">
                <a16:creationId xmlns:a16="http://schemas.microsoft.com/office/drawing/2014/main" id="{1F8DF830-9CAF-958A-1F60-DE10D2B366B7}"/>
              </a:ext>
            </a:extLst>
          </p:cNvPr>
          <p:cNvGraphicFramePr>
            <a:graphicFrameLocks noGrp="1"/>
          </p:cNvGraphicFramePr>
          <p:nvPr>
            <p:ph idx="1"/>
            <p:extLst>
              <p:ext uri="{D42A27DB-BD31-4B8C-83A1-F6EECF244321}">
                <p14:modId xmlns:p14="http://schemas.microsoft.com/office/powerpoint/2010/main" val="1800318895"/>
              </p:ext>
            </p:extLst>
          </p:nvPr>
        </p:nvGraphicFramePr>
        <p:xfrm>
          <a:off x="628650" y="1282700"/>
          <a:ext cx="7886700" cy="4894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3428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3A31B-D549-A557-1938-ADB6DD053BCE}"/>
              </a:ext>
            </a:extLst>
          </p:cNvPr>
          <p:cNvSpPr>
            <a:spLocks noGrp="1"/>
          </p:cNvSpPr>
          <p:nvPr>
            <p:ph type="title"/>
          </p:nvPr>
        </p:nvSpPr>
        <p:spPr>
          <a:xfrm>
            <a:off x="628650" y="365126"/>
            <a:ext cx="7886700" cy="730249"/>
          </a:xfrm>
        </p:spPr>
        <p:txBody>
          <a:bodyPr anchor="ctr">
            <a:normAutofit/>
          </a:bodyPr>
          <a:lstStyle/>
          <a:p>
            <a:r>
              <a:rPr lang="en-US" dirty="0"/>
              <a:t>Intellectual/Developmental</a:t>
            </a:r>
          </a:p>
        </p:txBody>
      </p:sp>
      <p:graphicFrame>
        <p:nvGraphicFramePr>
          <p:cNvPr id="7" name="Content Placeholder 2" descr="this icon labled list is for graphics to look at student cognitive abilities.">
            <a:extLst>
              <a:ext uri="{FF2B5EF4-FFF2-40B4-BE49-F238E27FC236}">
                <a16:creationId xmlns:a16="http://schemas.microsoft.com/office/drawing/2014/main" id="{6D9AD820-9317-6622-C0D8-6E9B8F1D9EC6}"/>
              </a:ext>
            </a:extLst>
          </p:cNvPr>
          <p:cNvGraphicFramePr>
            <a:graphicFrameLocks noGrp="1"/>
          </p:cNvGraphicFramePr>
          <p:nvPr>
            <p:ph idx="1"/>
            <p:extLst>
              <p:ext uri="{D42A27DB-BD31-4B8C-83A1-F6EECF244321}">
                <p14:modId xmlns:p14="http://schemas.microsoft.com/office/powerpoint/2010/main" val="861053498"/>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891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C468A-B618-C434-59A0-4D909C48699F}"/>
              </a:ext>
            </a:extLst>
          </p:cNvPr>
          <p:cNvSpPr>
            <a:spLocks noGrp="1"/>
          </p:cNvSpPr>
          <p:nvPr>
            <p:ph type="title"/>
          </p:nvPr>
        </p:nvSpPr>
        <p:spPr>
          <a:xfrm>
            <a:off x="628650" y="365126"/>
            <a:ext cx="7886700" cy="730249"/>
          </a:xfrm>
        </p:spPr>
        <p:txBody>
          <a:bodyPr anchor="ctr">
            <a:normAutofit/>
          </a:bodyPr>
          <a:lstStyle/>
          <a:p>
            <a:r>
              <a:rPr lang="en-US" dirty="0"/>
              <a:t>Educational Progress</a:t>
            </a:r>
          </a:p>
        </p:txBody>
      </p:sp>
      <p:graphicFrame>
        <p:nvGraphicFramePr>
          <p:cNvPr id="6" name="Content Placeholder 2" descr="this icon vertical list shows non-sequential information neeeded to look at education progress.">
            <a:extLst>
              <a:ext uri="{FF2B5EF4-FFF2-40B4-BE49-F238E27FC236}">
                <a16:creationId xmlns:a16="http://schemas.microsoft.com/office/drawing/2014/main" id="{A9C38ED0-93E1-3FED-4E51-92F5CE27CE29}"/>
              </a:ext>
            </a:extLst>
          </p:cNvPr>
          <p:cNvGraphicFramePr>
            <a:graphicFrameLocks noGrp="1"/>
          </p:cNvGraphicFramePr>
          <p:nvPr>
            <p:ph idx="1"/>
            <p:extLst>
              <p:ext uri="{D42A27DB-BD31-4B8C-83A1-F6EECF244321}">
                <p14:modId xmlns:p14="http://schemas.microsoft.com/office/powerpoint/2010/main" val="3146736253"/>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9275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D7C6F-3C33-0442-9D9E-2CDA16AF6B26}"/>
              </a:ext>
            </a:extLst>
          </p:cNvPr>
          <p:cNvSpPr>
            <a:spLocks noGrp="1"/>
          </p:cNvSpPr>
          <p:nvPr>
            <p:ph type="title"/>
          </p:nvPr>
        </p:nvSpPr>
        <p:spPr>
          <a:xfrm>
            <a:off x="628650" y="365126"/>
            <a:ext cx="7886700" cy="787399"/>
          </a:xfrm>
        </p:spPr>
        <p:txBody>
          <a:bodyPr anchor="ctr">
            <a:normAutofit/>
          </a:bodyPr>
          <a:lstStyle/>
          <a:p>
            <a:r>
              <a:rPr lang="en-US" dirty="0"/>
              <a:t>If Multilingual</a:t>
            </a:r>
          </a:p>
        </p:txBody>
      </p:sp>
      <p:graphicFrame>
        <p:nvGraphicFramePr>
          <p:cNvPr id="5" name="Content Placeholder 2" descr="This is a hierachy list to show the information needed if a student is Multilingual.">
            <a:extLst>
              <a:ext uri="{FF2B5EF4-FFF2-40B4-BE49-F238E27FC236}">
                <a16:creationId xmlns:a16="http://schemas.microsoft.com/office/drawing/2014/main" id="{4C196302-D436-1FD9-8C26-F14F1AAA0B18}"/>
              </a:ext>
            </a:extLst>
          </p:cNvPr>
          <p:cNvGraphicFramePr>
            <a:graphicFrameLocks noGrp="1"/>
          </p:cNvGraphicFramePr>
          <p:nvPr>
            <p:ph idx="1"/>
            <p:extLst>
              <p:ext uri="{D42A27DB-BD31-4B8C-83A1-F6EECF244321}">
                <p14:modId xmlns:p14="http://schemas.microsoft.com/office/powerpoint/2010/main" val="1027954766"/>
              </p:ext>
            </p:extLst>
          </p:nvPr>
        </p:nvGraphicFramePr>
        <p:xfrm>
          <a:off x="628650" y="1311965"/>
          <a:ext cx="7886700" cy="4864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70889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A28B4-F033-785F-A260-BD1066F58BF4}"/>
              </a:ext>
            </a:extLst>
          </p:cNvPr>
          <p:cNvSpPr>
            <a:spLocks noGrp="1"/>
          </p:cNvSpPr>
          <p:nvPr>
            <p:ph type="title"/>
          </p:nvPr>
        </p:nvSpPr>
        <p:spPr>
          <a:xfrm>
            <a:off x="628650" y="365126"/>
            <a:ext cx="7886700" cy="787399"/>
          </a:xfrm>
        </p:spPr>
        <p:txBody>
          <a:bodyPr anchor="ctr">
            <a:normAutofit/>
          </a:bodyPr>
          <a:lstStyle/>
          <a:p>
            <a:r>
              <a:rPr lang="en-US" dirty="0"/>
              <a:t>Vocational Assessment</a:t>
            </a:r>
          </a:p>
        </p:txBody>
      </p:sp>
      <p:sp>
        <p:nvSpPr>
          <p:cNvPr id="3" name="Content Placeholder 2">
            <a:extLst>
              <a:ext uri="{FF2B5EF4-FFF2-40B4-BE49-F238E27FC236}">
                <a16:creationId xmlns:a16="http://schemas.microsoft.com/office/drawing/2014/main" id="{11D1C6E7-9B4E-9CFE-D85B-3F0CE85D7674}"/>
              </a:ext>
            </a:extLst>
          </p:cNvPr>
          <p:cNvSpPr>
            <a:spLocks noGrp="1"/>
          </p:cNvSpPr>
          <p:nvPr>
            <p:ph idx="1"/>
          </p:nvPr>
        </p:nvSpPr>
        <p:spPr>
          <a:xfrm>
            <a:off x="628650" y="1311965"/>
            <a:ext cx="7886700" cy="4864998"/>
          </a:xfrm>
        </p:spPr>
        <p:txBody>
          <a:bodyPr>
            <a:normAutofit/>
          </a:bodyPr>
          <a:lstStyle/>
          <a:p>
            <a:r>
              <a:rPr lang="en-US"/>
              <a:t>If the student is over 15 or in the 9</a:t>
            </a:r>
            <a:r>
              <a:rPr lang="en-US" baseline="30000"/>
              <a:t>th</a:t>
            </a:r>
            <a:r>
              <a:rPr lang="en-US"/>
              <a:t> grade.</a:t>
            </a:r>
          </a:p>
        </p:txBody>
      </p:sp>
    </p:spTree>
    <p:extLst>
      <p:ext uri="{BB962C8B-B14F-4D97-AF65-F5344CB8AC3E}">
        <p14:creationId xmlns:p14="http://schemas.microsoft.com/office/powerpoint/2010/main" val="2201869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89EAC-2EAA-3A4F-B529-69CDC756C676}"/>
              </a:ext>
            </a:extLst>
          </p:cNvPr>
          <p:cNvSpPr>
            <a:spLocks noGrp="1"/>
          </p:cNvSpPr>
          <p:nvPr>
            <p:ph type="title"/>
          </p:nvPr>
        </p:nvSpPr>
        <p:spPr>
          <a:xfrm>
            <a:off x="628650" y="365126"/>
            <a:ext cx="7886700" cy="730249"/>
          </a:xfrm>
        </p:spPr>
        <p:txBody>
          <a:bodyPr anchor="ctr">
            <a:normAutofit/>
          </a:bodyPr>
          <a:lstStyle/>
          <a:p>
            <a:r>
              <a:rPr lang="en-US" dirty="0"/>
              <a:t>Health Assessment</a:t>
            </a:r>
          </a:p>
        </p:txBody>
      </p:sp>
      <p:graphicFrame>
        <p:nvGraphicFramePr>
          <p:cNvPr id="5" name="Content Placeholder 2" descr="This is a non-sequential block list for student health information.">
            <a:extLst>
              <a:ext uri="{FF2B5EF4-FFF2-40B4-BE49-F238E27FC236}">
                <a16:creationId xmlns:a16="http://schemas.microsoft.com/office/drawing/2014/main" id="{245D3B5F-A49E-F33A-8CC3-1CB667C5017A}"/>
              </a:ext>
            </a:extLst>
          </p:cNvPr>
          <p:cNvGraphicFramePr>
            <a:graphicFrameLocks noGrp="1"/>
          </p:cNvGraphicFramePr>
          <p:nvPr>
            <p:ph idx="1"/>
            <p:extLst>
              <p:ext uri="{D42A27DB-BD31-4B8C-83A1-F6EECF244321}">
                <p14:modId xmlns:p14="http://schemas.microsoft.com/office/powerpoint/2010/main" val="1014929898"/>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2917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CCE67-E158-62B5-7759-9ACDE763115F}"/>
              </a:ext>
            </a:extLst>
          </p:cNvPr>
          <p:cNvSpPr>
            <a:spLocks noGrp="1"/>
          </p:cNvSpPr>
          <p:nvPr>
            <p:ph type="title"/>
          </p:nvPr>
        </p:nvSpPr>
        <p:spPr>
          <a:xfrm>
            <a:off x="628650" y="365126"/>
            <a:ext cx="7886700" cy="730249"/>
          </a:xfrm>
        </p:spPr>
        <p:txBody>
          <a:bodyPr anchor="ctr">
            <a:normAutofit/>
          </a:bodyPr>
          <a:lstStyle/>
          <a:p>
            <a:r>
              <a:rPr lang="en-US" sz="2100" dirty="0"/>
              <a:t>Specialized Assessments in Areas of Concern (including outside medical or clinical reports)</a:t>
            </a:r>
            <a:endParaRPr lang="en-US" sz="2100" i="1" dirty="0"/>
          </a:p>
        </p:txBody>
      </p:sp>
      <p:graphicFrame>
        <p:nvGraphicFramePr>
          <p:cNvPr id="5" name="Content Placeholder 2" descr="This icon lable list indicates the specialized assessments that may be needed for areas of concen.">
            <a:extLst>
              <a:ext uri="{FF2B5EF4-FFF2-40B4-BE49-F238E27FC236}">
                <a16:creationId xmlns:a16="http://schemas.microsoft.com/office/drawing/2014/main" id="{6E529A8A-4956-1CB4-EC22-E45AF696B5C3}"/>
              </a:ext>
            </a:extLst>
          </p:cNvPr>
          <p:cNvGraphicFramePr>
            <a:graphicFrameLocks noGrp="1"/>
          </p:cNvGraphicFramePr>
          <p:nvPr>
            <p:ph idx="1"/>
            <p:extLst>
              <p:ext uri="{D42A27DB-BD31-4B8C-83A1-F6EECF244321}">
                <p14:modId xmlns:p14="http://schemas.microsoft.com/office/powerpoint/2010/main" val="3463816404"/>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5445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72410-C591-F3AC-920D-317EBAA262C9}"/>
              </a:ext>
            </a:extLst>
          </p:cNvPr>
          <p:cNvSpPr>
            <a:spLocks noGrp="1"/>
          </p:cNvSpPr>
          <p:nvPr>
            <p:ph type="title"/>
          </p:nvPr>
        </p:nvSpPr>
        <p:spPr>
          <a:xfrm>
            <a:off x="628650" y="365126"/>
            <a:ext cx="7886700" cy="730249"/>
          </a:xfrm>
        </p:spPr>
        <p:txBody>
          <a:bodyPr anchor="ctr">
            <a:normAutofit/>
          </a:bodyPr>
          <a:lstStyle/>
          <a:p>
            <a:r>
              <a:rPr lang="en-US" sz="3700"/>
              <a:t>Sec. 300.304 Evaluation Procedures</a:t>
            </a:r>
          </a:p>
        </p:txBody>
      </p:sp>
      <p:graphicFrame>
        <p:nvGraphicFramePr>
          <p:cNvPr id="8" name="Content Placeholder 2" descr="The graphics on this page are used for visual interest.">
            <a:extLst>
              <a:ext uri="{FF2B5EF4-FFF2-40B4-BE49-F238E27FC236}">
                <a16:creationId xmlns:a16="http://schemas.microsoft.com/office/drawing/2014/main" id="{E5427911-B629-7099-4B20-70612A3ECC01}"/>
              </a:ext>
            </a:extLst>
          </p:cNvPr>
          <p:cNvGraphicFramePr>
            <a:graphicFrameLocks noGrp="1"/>
          </p:cNvGraphicFramePr>
          <p:nvPr>
            <p:ph idx="1"/>
            <p:extLst>
              <p:ext uri="{D42A27DB-BD31-4B8C-83A1-F6EECF244321}">
                <p14:modId xmlns:p14="http://schemas.microsoft.com/office/powerpoint/2010/main" val="250294485"/>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80972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595FD-7AB6-427E-70BA-A4B56F9C4475}"/>
              </a:ext>
            </a:extLst>
          </p:cNvPr>
          <p:cNvSpPr>
            <a:spLocks noGrp="1"/>
          </p:cNvSpPr>
          <p:nvPr>
            <p:ph type="ctrTitle"/>
          </p:nvPr>
        </p:nvSpPr>
        <p:spPr>
          <a:xfrm>
            <a:off x="685800" y="755207"/>
            <a:ext cx="7772400" cy="2387600"/>
          </a:xfrm>
        </p:spPr>
        <p:txBody>
          <a:bodyPr anchor="b">
            <a:normAutofit/>
          </a:bodyPr>
          <a:lstStyle/>
          <a:p>
            <a:r>
              <a:rPr lang="en-US" dirty="0"/>
              <a:t>Common Formal Standardized Academic Assessments for SED</a:t>
            </a:r>
          </a:p>
        </p:txBody>
      </p:sp>
      <p:sp>
        <p:nvSpPr>
          <p:cNvPr id="3" name="Content Placeholder 2">
            <a:extLst>
              <a:ext uri="{FF2B5EF4-FFF2-40B4-BE49-F238E27FC236}">
                <a16:creationId xmlns:a16="http://schemas.microsoft.com/office/drawing/2014/main" id="{A1B98080-7D76-5A55-E4B2-04AA7C9CF468}"/>
              </a:ext>
            </a:extLst>
          </p:cNvPr>
          <p:cNvSpPr>
            <a:spLocks noGrp="1"/>
          </p:cNvSpPr>
          <p:nvPr>
            <p:ph type="subTitle" idx="1"/>
          </p:nvPr>
        </p:nvSpPr>
        <p:spPr>
          <a:xfrm>
            <a:off x="685800" y="3885824"/>
            <a:ext cx="6858000" cy="1655762"/>
          </a:xfrm>
        </p:spPr>
        <p:txBody>
          <a:bodyPr>
            <a:normAutofit/>
          </a:bodyPr>
          <a:lstStyle/>
          <a:p>
            <a:pPr marL="0" marR="0">
              <a:spcAft>
                <a:spcPts val="800"/>
              </a:spcAft>
            </a:pPr>
            <a:r>
              <a:rPr lang="en-US" sz="1300" i="1" kern="100" dirty="0">
                <a:effectLst/>
              </a:rPr>
              <a:t>These are common formal assessments that might be administered to provide the team with the scores and information needed to assist in the eligibility determination of a student with </a:t>
            </a:r>
            <a:r>
              <a:rPr lang="en-US" sz="1300" i="1" kern="100" dirty="0"/>
              <a:t>SED.</a:t>
            </a:r>
            <a:r>
              <a:rPr lang="en-US" sz="1300" i="1" kern="100" dirty="0">
                <a:effectLst/>
              </a:rPr>
              <a:t> This is not meant to be an exhaustive list.</a:t>
            </a:r>
            <a:endParaRPr lang="en-US" sz="1300" kern="100" dirty="0">
              <a:effectLst/>
            </a:endParaRPr>
          </a:p>
          <a:p>
            <a:pPr marL="342900" marR="0" lvl="0" indent="-342900">
              <a:buFont typeface="Symbol" panose="05050102010706020507" pitchFamily="18" charset="2"/>
              <a:buChar char=""/>
            </a:pPr>
            <a:r>
              <a:rPr lang="en-US" sz="1300" i="1" kern="100" dirty="0">
                <a:effectLst/>
              </a:rPr>
              <a:t>Note: Standardized assessments are generally re-normed every ten years. Please be sure you are using the most recent assessments and protocols.</a:t>
            </a:r>
          </a:p>
          <a:p>
            <a:pPr marL="342900" marR="0" lvl="0" indent="-342900">
              <a:buFont typeface="Symbol" panose="05050102010706020507" pitchFamily="18" charset="2"/>
              <a:buChar char=""/>
            </a:pPr>
            <a:r>
              <a:rPr lang="en-US" sz="1300" i="1" kern="100" dirty="0"/>
              <a:t>Select at least one assessment in the area.</a:t>
            </a:r>
            <a:endParaRPr lang="en-US" sz="1300" kern="100" dirty="0">
              <a:effectLst/>
            </a:endParaRPr>
          </a:p>
          <a:p>
            <a:endParaRPr lang="en-US" sz="1300" dirty="0"/>
          </a:p>
        </p:txBody>
      </p:sp>
    </p:spTree>
    <p:extLst>
      <p:ext uri="{BB962C8B-B14F-4D97-AF65-F5344CB8AC3E}">
        <p14:creationId xmlns:p14="http://schemas.microsoft.com/office/powerpoint/2010/main" val="369026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35AEEE-1261-CA78-3DF4-C0FE47F4FF9B}"/>
              </a:ext>
            </a:extLst>
          </p:cNvPr>
          <p:cNvSpPr>
            <a:spLocks noGrp="1"/>
          </p:cNvSpPr>
          <p:nvPr>
            <p:ph type="title"/>
          </p:nvPr>
        </p:nvSpPr>
        <p:spPr/>
        <p:txBody>
          <a:bodyPr/>
          <a:lstStyle/>
          <a:p>
            <a:r>
              <a:rPr lang="en-US" dirty="0"/>
              <a:t>Social/Emotional Assessment</a:t>
            </a:r>
          </a:p>
        </p:txBody>
      </p:sp>
      <p:sp>
        <p:nvSpPr>
          <p:cNvPr id="6" name="Content Placeholder 5">
            <a:extLst>
              <a:ext uri="{FF2B5EF4-FFF2-40B4-BE49-F238E27FC236}">
                <a16:creationId xmlns:a16="http://schemas.microsoft.com/office/drawing/2014/main" id="{7F2E6C47-8FEB-6BAB-E84A-A7BE093ABC6B}"/>
              </a:ext>
            </a:extLst>
          </p:cNvPr>
          <p:cNvSpPr>
            <a:spLocks noGrp="1"/>
          </p:cNvSpPr>
          <p:nvPr>
            <p:ph sz="half" idx="1"/>
          </p:nvPr>
        </p:nvSpPr>
        <p:spPr/>
        <p:txBody>
          <a:bodyPr>
            <a:normAutofit fontScale="77500" lnSpcReduction="20000"/>
          </a:bodyPr>
          <a:lstStyle/>
          <a:p>
            <a:pPr lvl="0"/>
            <a:r>
              <a:rPr lang="en-US" dirty="0"/>
              <a:t>Achenbach System of Empirically Based Assessment (ASEBA)</a:t>
            </a:r>
          </a:p>
          <a:p>
            <a:pPr lvl="0"/>
            <a:r>
              <a:rPr lang="en-US" dirty="0"/>
              <a:t>Ages &amp; Stages Questionnaires – Social Emotional (ASQ-SE)</a:t>
            </a:r>
          </a:p>
          <a:p>
            <a:pPr lvl="0"/>
            <a:r>
              <a:rPr lang="en-US" dirty="0"/>
              <a:t>Beck Youth Inventories</a:t>
            </a:r>
          </a:p>
          <a:p>
            <a:pPr lvl="0"/>
            <a:r>
              <a:rPr lang="en-US" dirty="0"/>
              <a:t>Behavior Assessment System for Children (BASC)</a:t>
            </a:r>
          </a:p>
          <a:p>
            <a:pPr lvl="0"/>
            <a:r>
              <a:rPr lang="en-US" dirty="0"/>
              <a:t>Behavior and Emotional Rating Scale (BERS)</a:t>
            </a:r>
          </a:p>
          <a:p>
            <a:pPr lvl="0"/>
            <a:r>
              <a:rPr lang="en-US" dirty="0"/>
              <a:t>Behavior Rating Inventory of Executive Functioning (BRIEF)</a:t>
            </a:r>
          </a:p>
          <a:p>
            <a:pPr lvl="0"/>
            <a:r>
              <a:rPr lang="en-US" dirty="0"/>
              <a:t>Children’s Depression Inventory (CDI)</a:t>
            </a:r>
          </a:p>
          <a:p>
            <a:endParaRPr lang="en-US" dirty="0"/>
          </a:p>
        </p:txBody>
      </p:sp>
      <p:sp>
        <p:nvSpPr>
          <p:cNvPr id="7" name="Content Placeholder 6">
            <a:extLst>
              <a:ext uri="{FF2B5EF4-FFF2-40B4-BE49-F238E27FC236}">
                <a16:creationId xmlns:a16="http://schemas.microsoft.com/office/drawing/2014/main" id="{98B444E9-5399-BFCC-B569-6905181D8FCD}"/>
              </a:ext>
            </a:extLst>
          </p:cNvPr>
          <p:cNvSpPr>
            <a:spLocks noGrp="1"/>
          </p:cNvSpPr>
          <p:nvPr>
            <p:ph sz="half" idx="2"/>
          </p:nvPr>
        </p:nvSpPr>
        <p:spPr/>
        <p:txBody>
          <a:bodyPr>
            <a:normAutofit fontScale="77500" lnSpcReduction="20000"/>
          </a:bodyPr>
          <a:lstStyle/>
          <a:p>
            <a:r>
              <a:rPr lang="en-US" dirty="0"/>
              <a:t>Conners Comprehensive Behavior Rating Scales (Conners CBRS)</a:t>
            </a:r>
          </a:p>
          <a:p>
            <a:r>
              <a:rPr lang="en-US" dirty="0"/>
              <a:t>Conners</a:t>
            </a:r>
          </a:p>
          <a:p>
            <a:r>
              <a:rPr lang="en-US" dirty="0"/>
              <a:t>Revised Children’s Manifestation Anxiety Scale (RCMAS)</a:t>
            </a:r>
          </a:p>
          <a:p>
            <a:r>
              <a:rPr lang="en-US" dirty="0"/>
              <a:t>Multidimensional Anxiety scale for Children (MASC)</a:t>
            </a:r>
          </a:p>
          <a:p>
            <a:r>
              <a:rPr lang="en-US" dirty="0"/>
              <a:t>Emotional Disturbance Decision Tree (EDDT)</a:t>
            </a:r>
          </a:p>
          <a:p>
            <a:r>
              <a:rPr lang="en-US" dirty="0"/>
              <a:t>Scales for Assessing Emotional Disturbance (SAED)</a:t>
            </a:r>
          </a:p>
          <a:p>
            <a:r>
              <a:rPr lang="en-US" dirty="0"/>
              <a:t>Social Emotional Assets and Resilience Scales (SEARS)</a:t>
            </a:r>
          </a:p>
          <a:p>
            <a:endParaRPr lang="en-US" dirty="0"/>
          </a:p>
        </p:txBody>
      </p:sp>
    </p:spTree>
    <p:extLst>
      <p:ext uri="{BB962C8B-B14F-4D97-AF65-F5344CB8AC3E}">
        <p14:creationId xmlns:p14="http://schemas.microsoft.com/office/powerpoint/2010/main" val="31019131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F4F61-2193-7FF1-CF5A-DA69C75D8579}"/>
              </a:ext>
            </a:extLst>
          </p:cNvPr>
          <p:cNvSpPr>
            <a:spLocks noGrp="1"/>
          </p:cNvSpPr>
          <p:nvPr>
            <p:ph type="title"/>
          </p:nvPr>
        </p:nvSpPr>
        <p:spPr>
          <a:xfrm>
            <a:off x="628650" y="365126"/>
            <a:ext cx="7886700" cy="730249"/>
          </a:xfrm>
        </p:spPr>
        <p:txBody>
          <a:bodyPr anchor="ctr">
            <a:normAutofit/>
          </a:bodyPr>
          <a:lstStyle/>
          <a:p>
            <a:r>
              <a:rPr lang="en-US" dirty="0"/>
              <a:t>Achievement</a:t>
            </a:r>
          </a:p>
        </p:txBody>
      </p:sp>
      <p:graphicFrame>
        <p:nvGraphicFramePr>
          <p:cNvPr id="5" name="Content Placeholder 2" descr="This is a lined list of assessment tools that might be used for achievement testing.">
            <a:extLst>
              <a:ext uri="{FF2B5EF4-FFF2-40B4-BE49-F238E27FC236}">
                <a16:creationId xmlns:a16="http://schemas.microsoft.com/office/drawing/2014/main" id="{1BD18769-A1E9-DF67-3ACA-F2E875AE95C1}"/>
              </a:ext>
            </a:extLst>
          </p:cNvPr>
          <p:cNvGraphicFramePr>
            <a:graphicFrameLocks noGrp="1"/>
          </p:cNvGraphicFramePr>
          <p:nvPr>
            <p:ph idx="1"/>
            <p:extLst>
              <p:ext uri="{D42A27DB-BD31-4B8C-83A1-F6EECF244321}">
                <p14:modId xmlns:p14="http://schemas.microsoft.com/office/powerpoint/2010/main" val="3103041670"/>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4245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6BE1F-A473-B345-8BAC-F1D2192C431D}"/>
              </a:ext>
            </a:extLst>
          </p:cNvPr>
          <p:cNvSpPr>
            <a:spLocks noGrp="1"/>
          </p:cNvSpPr>
          <p:nvPr>
            <p:ph type="title"/>
          </p:nvPr>
        </p:nvSpPr>
        <p:spPr>
          <a:xfrm>
            <a:off x="628650" y="365126"/>
            <a:ext cx="7886700" cy="730249"/>
          </a:xfrm>
        </p:spPr>
        <p:txBody>
          <a:bodyPr anchor="ctr">
            <a:normAutofit/>
          </a:bodyPr>
          <a:lstStyle/>
          <a:p>
            <a:r>
              <a:rPr lang="en-US" sz="3100" dirty="0"/>
              <a:t>Standards for Social Emotional Wellness</a:t>
            </a:r>
          </a:p>
        </p:txBody>
      </p:sp>
      <p:sp>
        <p:nvSpPr>
          <p:cNvPr id="3" name="Content Placeholder 2">
            <a:extLst>
              <a:ext uri="{FF2B5EF4-FFF2-40B4-BE49-F238E27FC236}">
                <a16:creationId xmlns:a16="http://schemas.microsoft.com/office/drawing/2014/main" id="{A917578C-CD25-9558-2660-24DA64B316F3}"/>
              </a:ext>
            </a:extLst>
          </p:cNvPr>
          <p:cNvSpPr>
            <a:spLocks noGrp="1"/>
          </p:cNvSpPr>
          <p:nvPr>
            <p:ph idx="1"/>
          </p:nvPr>
        </p:nvSpPr>
        <p:spPr>
          <a:xfrm>
            <a:off x="628650" y="1282148"/>
            <a:ext cx="7886700" cy="4894815"/>
          </a:xfrm>
        </p:spPr>
        <p:txBody>
          <a:bodyPr>
            <a:normAutofit/>
          </a:bodyPr>
          <a:lstStyle/>
          <a:p>
            <a:pPr marL="457200" indent="-457200">
              <a:buFont typeface="Arial" panose="020B0604020202020204" pitchFamily="34" charset="0"/>
              <a:buChar char="•"/>
            </a:pPr>
            <a:r>
              <a:rPr lang="en-US" sz="1500" dirty="0"/>
              <a:t>Includes mental, emotional, and social health skills to:</a:t>
            </a:r>
          </a:p>
          <a:p>
            <a:pPr marL="1143000" lvl="1" indent="-457200"/>
            <a:r>
              <a:rPr lang="en-US" sz="1500" dirty="0"/>
              <a:t>recognize and manage emotions, develop care and concern for others,</a:t>
            </a:r>
          </a:p>
          <a:p>
            <a:pPr marL="1143000" lvl="1" indent="-457200"/>
            <a:r>
              <a:rPr lang="en-US" sz="1500" dirty="0"/>
              <a:t>establish positive relationships,</a:t>
            </a:r>
          </a:p>
          <a:p>
            <a:pPr marL="1143000" lvl="1" indent="-457200"/>
            <a:r>
              <a:rPr lang="en-US" sz="1500" dirty="0"/>
              <a:t>make responsible decisions,</a:t>
            </a:r>
          </a:p>
          <a:p>
            <a:pPr marL="1143000" lvl="1" indent="-457200"/>
            <a:r>
              <a:rPr lang="en-US" sz="1500" dirty="0"/>
              <a:t>handle challenging situations constructively,</a:t>
            </a:r>
          </a:p>
          <a:p>
            <a:pPr marL="1143000" lvl="1" indent="-457200"/>
            <a:r>
              <a:rPr lang="en-US" sz="1500" dirty="0"/>
              <a:t>resolve conflicts respectfully,</a:t>
            </a:r>
          </a:p>
          <a:p>
            <a:pPr marL="1143000" lvl="1" indent="-457200"/>
            <a:r>
              <a:rPr lang="en-US" sz="1500" dirty="0"/>
              <a:t>manage stress, and</a:t>
            </a:r>
          </a:p>
          <a:p>
            <a:pPr marL="1143000" lvl="1" indent="-457200"/>
            <a:r>
              <a:rPr lang="en-US" sz="1500" dirty="0"/>
              <a:t>make ethical and safe choices;</a:t>
            </a:r>
          </a:p>
          <a:p>
            <a:pPr marL="457200" indent="-457200">
              <a:buFont typeface="Arial" panose="020B0604020202020204" pitchFamily="34" charset="0"/>
              <a:buChar char="•"/>
            </a:pPr>
            <a:r>
              <a:rPr lang="en-US" sz="1500" dirty="0"/>
              <a:t>Examines internal and external influences on mental and social health; and</a:t>
            </a:r>
          </a:p>
          <a:p>
            <a:pPr marL="457200" indent="-457200">
              <a:buFont typeface="Arial" panose="020B0604020202020204" pitchFamily="34" charset="0"/>
              <a:buChar char="•"/>
            </a:pPr>
            <a:r>
              <a:rPr lang="en-US" sz="1500" dirty="0"/>
              <a:t>Identifies common mental and emotional health problems and their effect on physical health</a:t>
            </a:r>
          </a:p>
          <a:p>
            <a:endParaRPr lang="en-US" sz="1500" dirty="0"/>
          </a:p>
          <a:p>
            <a:pPr marL="0" indent="0">
              <a:buNone/>
            </a:pPr>
            <a:r>
              <a:rPr lang="en-US" sz="1500" dirty="0">
                <a:hlinkClick r:id="rId2"/>
              </a:rPr>
              <a:t>https://www.cde.state.co.us/cohealth/2020_cas-comprehensive_health_standards_pgs_4_social_emotional_wellness</a:t>
            </a:r>
            <a:endParaRPr lang="en-US" sz="1500" dirty="0"/>
          </a:p>
          <a:p>
            <a:pPr marL="0" indent="0">
              <a:buNone/>
            </a:pPr>
            <a:endParaRPr lang="en-US" sz="1500" dirty="0"/>
          </a:p>
          <a:p>
            <a:endParaRPr lang="en-US" sz="1500" dirty="0"/>
          </a:p>
          <a:p>
            <a:endParaRPr lang="en-US" sz="1500" dirty="0"/>
          </a:p>
          <a:p>
            <a:endParaRPr lang="en-US" sz="1500" dirty="0"/>
          </a:p>
        </p:txBody>
      </p:sp>
    </p:spTree>
    <p:extLst>
      <p:ext uri="{BB962C8B-B14F-4D97-AF65-F5344CB8AC3E}">
        <p14:creationId xmlns:p14="http://schemas.microsoft.com/office/powerpoint/2010/main" val="751501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C8C0F-5E0C-0B5E-47C7-72748619935B}"/>
              </a:ext>
            </a:extLst>
          </p:cNvPr>
          <p:cNvSpPr>
            <a:spLocks noGrp="1"/>
          </p:cNvSpPr>
          <p:nvPr>
            <p:ph type="title"/>
          </p:nvPr>
        </p:nvSpPr>
        <p:spPr>
          <a:xfrm>
            <a:off x="628650" y="315912"/>
            <a:ext cx="7886700" cy="730249"/>
          </a:xfrm>
        </p:spPr>
        <p:txBody>
          <a:bodyPr/>
          <a:lstStyle/>
          <a:p>
            <a:r>
              <a:rPr lang="en-US" dirty="0"/>
              <a:t>Resources</a:t>
            </a:r>
          </a:p>
        </p:txBody>
      </p:sp>
      <p:sp>
        <p:nvSpPr>
          <p:cNvPr id="3" name="Content Placeholder 2">
            <a:extLst>
              <a:ext uri="{FF2B5EF4-FFF2-40B4-BE49-F238E27FC236}">
                <a16:creationId xmlns:a16="http://schemas.microsoft.com/office/drawing/2014/main" id="{ACBA2941-21D5-4FF7-7C48-87BA6CFF1540}"/>
              </a:ext>
            </a:extLst>
          </p:cNvPr>
          <p:cNvSpPr>
            <a:spLocks noGrp="1"/>
          </p:cNvSpPr>
          <p:nvPr>
            <p:ph idx="1"/>
          </p:nvPr>
        </p:nvSpPr>
        <p:spPr/>
        <p:txBody>
          <a:bodyPr>
            <a:normAutofit fontScale="92500" lnSpcReduction="10000"/>
          </a:bodyPr>
          <a:lstStyle/>
          <a:p>
            <a:pPr marL="0" indent="0">
              <a:buNone/>
            </a:pPr>
            <a:r>
              <a:rPr lang="en-US" dirty="0"/>
              <a:t>CDE – Serious Emotional Disability (SED)</a:t>
            </a:r>
          </a:p>
          <a:p>
            <a:pPr marL="0" indent="0">
              <a:buNone/>
            </a:pPr>
            <a:r>
              <a:rPr lang="en-US" dirty="0">
                <a:hlinkClick r:id="rId2"/>
              </a:rPr>
              <a:t>https://www.cde.state.co.us/cdesped/sd-emotional</a:t>
            </a:r>
            <a:endParaRPr lang="en-US" dirty="0"/>
          </a:p>
          <a:p>
            <a:pPr marL="0" indent="0">
              <a:buNone/>
            </a:pPr>
            <a:r>
              <a:rPr lang="en-US" dirty="0"/>
              <a:t>Manifestation Determination Review (MDR)</a:t>
            </a:r>
          </a:p>
          <a:p>
            <a:pPr marL="0" indent="0">
              <a:buNone/>
            </a:pPr>
            <a:r>
              <a:rPr lang="en-US" dirty="0">
                <a:hlinkClick r:id="rId3"/>
              </a:rPr>
              <a:t>https://www.cde.state.co.us/professionaldevelopment/detailondemand/mdr-for-credit</a:t>
            </a:r>
            <a:endParaRPr lang="en-US" dirty="0"/>
          </a:p>
          <a:p>
            <a:pPr marL="0" indent="0">
              <a:buNone/>
            </a:pPr>
            <a:r>
              <a:rPr lang="en-US" dirty="0"/>
              <a:t>Functional Behavior Assessment Guidance Document</a:t>
            </a:r>
          </a:p>
          <a:p>
            <a:pPr marL="0" indent="0">
              <a:buNone/>
            </a:pPr>
            <a:r>
              <a:rPr lang="en-US" dirty="0">
                <a:hlinkClick r:id="rId4"/>
              </a:rPr>
              <a:t>https://www.cde.state.co.us/cdesped/fba-guidance-doc</a:t>
            </a:r>
            <a:endParaRPr lang="en-US" dirty="0"/>
          </a:p>
          <a:p>
            <a:pPr marL="0" indent="0">
              <a:buNone/>
            </a:pPr>
            <a:r>
              <a:rPr lang="en-US" dirty="0"/>
              <a:t>Behavior Tools and Resources</a:t>
            </a:r>
          </a:p>
          <a:p>
            <a:pPr marL="0" indent="0">
              <a:buNone/>
            </a:pPr>
            <a:r>
              <a:rPr lang="en-US" dirty="0">
                <a:hlinkClick r:id="rId5"/>
              </a:rPr>
              <a:t>http://cdebehaviortools.pbworks.com/w/page/93498758/FrontPage</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38953576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29C8E-999B-E8B9-DEEC-107DCE18768C}"/>
              </a:ext>
            </a:extLst>
          </p:cNvPr>
          <p:cNvSpPr>
            <a:spLocks noGrp="1"/>
          </p:cNvSpPr>
          <p:nvPr>
            <p:ph type="title"/>
          </p:nvPr>
        </p:nvSpPr>
        <p:spPr>
          <a:xfrm>
            <a:off x="628650" y="365126"/>
            <a:ext cx="7886700" cy="730249"/>
          </a:xfrm>
        </p:spPr>
        <p:txBody>
          <a:bodyPr anchor="ctr">
            <a:normAutofit/>
          </a:bodyPr>
          <a:lstStyle/>
          <a:p>
            <a:r>
              <a:rPr lang="en-US" dirty="0"/>
              <a:t>Resources - 1</a:t>
            </a:r>
          </a:p>
        </p:txBody>
      </p:sp>
      <p:sp>
        <p:nvSpPr>
          <p:cNvPr id="9" name="Content Placeholder 2">
            <a:extLst>
              <a:ext uri="{FF2B5EF4-FFF2-40B4-BE49-F238E27FC236}">
                <a16:creationId xmlns:a16="http://schemas.microsoft.com/office/drawing/2014/main" id="{05C3B22A-20D7-782B-6AF0-E782DB982AF5}"/>
              </a:ext>
            </a:extLst>
          </p:cNvPr>
          <p:cNvSpPr>
            <a:spLocks noGrp="1"/>
          </p:cNvSpPr>
          <p:nvPr>
            <p:ph idx="1"/>
          </p:nvPr>
        </p:nvSpPr>
        <p:spPr>
          <a:xfrm>
            <a:off x="628650" y="1282148"/>
            <a:ext cx="7886700" cy="4894815"/>
          </a:xfrm>
        </p:spPr>
        <p:txBody>
          <a:bodyPr>
            <a:normAutofit fontScale="77500" lnSpcReduction="20000"/>
          </a:bodyPr>
          <a:lstStyle/>
          <a:p>
            <a:pPr marL="0" indent="0">
              <a:buNone/>
            </a:pPr>
            <a:r>
              <a:rPr lang="en-US" dirty="0"/>
              <a:t>Anxiety Disorders</a:t>
            </a:r>
            <a:endParaRPr lang="en-US" sz="2400" dirty="0"/>
          </a:p>
          <a:p>
            <a:pPr marL="0" indent="0">
              <a:buNone/>
            </a:pPr>
            <a:r>
              <a:rPr lang="en-US" dirty="0">
                <a:hlinkClick r:id="rId2"/>
              </a:rPr>
              <a:t>https://www.cde.state.co.us/professionaldevelopment/detailondemand/sed_office_hours_2024_2025</a:t>
            </a:r>
            <a:endParaRPr lang="en-US" dirty="0"/>
          </a:p>
          <a:p>
            <a:pPr marL="0" indent="0">
              <a:buNone/>
            </a:pPr>
            <a:endParaRPr lang="en-US" dirty="0"/>
          </a:p>
          <a:p>
            <a:pPr marL="0" indent="0">
              <a:buNone/>
            </a:pPr>
            <a:r>
              <a:rPr lang="en-US" dirty="0"/>
              <a:t>Depressive Disorders</a:t>
            </a:r>
          </a:p>
          <a:p>
            <a:pPr marL="0" indent="0">
              <a:buNone/>
            </a:pPr>
            <a:r>
              <a:rPr lang="en-US" dirty="0">
                <a:hlinkClick r:id="rId2"/>
              </a:rPr>
              <a:t>https://www.cde.state.co.us/professionaldevelopment/detailondemand/sed_office_hours_2024_2025</a:t>
            </a:r>
            <a:endParaRPr lang="en-US" dirty="0"/>
          </a:p>
          <a:p>
            <a:pPr marL="0" indent="0">
              <a:buNone/>
            </a:pPr>
            <a:endParaRPr lang="en-US" dirty="0"/>
          </a:p>
          <a:p>
            <a:pPr marL="0" indent="0">
              <a:buNone/>
            </a:pPr>
            <a:r>
              <a:rPr lang="en-US" dirty="0"/>
              <a:t>Trauma and Other Stressor Related Disorders</a:t>
            </a:r>
          </a:p>
          <a:p>
            <a:pPr marL="0" indent="0">
              <a:buNone/>
            </a:pPr>
            <a:r>
              <a:rPr lang="en-US" dirty="0">
                <a:hlinkClick r:id="rId2"/>
              </a:rPr>
              <a:t>https://www.cde.state.co.us/professionaldevelopment/detailondemand/sed_office_hours_2024_2025</a:t>
            </a:r>
            <a:endParaRPr lang="en-US" dirty="0"/>
          </a:p>
          <a:p>
            <a:pPr marL="0" indent="0">
              <a:buNone/>
            </a:pPr>
            <a:endParaRPr lang="en-US" dirty="0"/>
          </a:p>
          <a:p>
            <a:pPr marL="0" indent="0">
              <a:buNone/>
            </a:pPr>
            <a:r>
              <a:rPr lang="en-US" dirty="0"/>
              <a:t>Somatic Symptoms and Related Disorders</a:t>
            </a:r>
          </a:p>
          <a:p>
            <a:pPr marL="0" indent="0">
              <a:buNone/>
            </a:pPr>
            <a:r>
              <a:rPr lang="en-US" dirty="0">
                <a:hlinkClick r:id="rId2"/>
              </a:rPr>
              <a:t>https://www.cde.state.co.us/professionaldevelopment/detailondemand/sed_office_hours_2024_2025</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451019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D33E4-BCFD-00D8-CCF0-4530145C44FC}"/>
              </a:ext>
            </a:extLst>
          </p:cNvPr>
          <p:cNvSpPr>
            <a:spLocks noGrp="1"/>
          </p:cNvSpPr>
          <p:nvPr>
            <p:ph type="title"/>
          </p:nvPr>
        </p:nvSpPr>
        <p:spPr/>
        <p:txBody>
          <a:bodyPr/>
          <a:lstStyle/>
          <a:p>
            <a:r>
              <a:rPr lang="en-US" dirty="0"/>
              <a:t>Resources - 2</a:t>
            </a:r>
          </a:p>
        </p:txBody>
      </p:sp>
      <p:sp>
        <p:nvSpPr>
          <p:cNvPr id="3" name="Content Placeholder 2">
            <a:extLst>
              <a:ext uri="{FF2B5EF4-FFF2-40B4-BE49-F238E27FC236}">
                <a16:creationId xmlns:a16="http://schemas.microsoft.com/office/drawing/2014/main" id="{2660AFA4-A0A6-8BE0-EA1C-0210E15F2C54}"/>
              </a:ext>
            </a:extLst>
          </p:cNvPr>
          <p:cNvSpPr>
            <a:spLocks noGrp="1"/>
          </p:cNvSpPr>
          <p:nvPr>
            <p:ph idx="1"/>
          </p:nvPr>
        </p:nvSpPr>
        <p:spPr/>
        <p:txBody>
          <a:bodyPr>
            <a:normAutofit fontScale="77500" lnSpcReduction="20000"/>
          </a:bodyPr>
          <a:lstStyle/>
          <a:p>
            <a:pPr marL="0" indent="0">
              <a:buNone/>
            </a:pPr>
            <a:r>
              <a:rPr lang="en-US" dirty="0"/>
              <a:t>Elopement</a:t>
            </a:r>
          </a:p>
          <a:p>
            <a:pPr marL="0" indent="0">
              <a:buNone/>
            </a:pPr>
            <a:r>
              <a:rPr lang="en-US" dirty="0">
                <a:hlinkClick r:id="rId2"/>
              </a:rPr>
              <a:t>https://www.cde.state.co.us/professionaldevelopment/detailondemand/affective-needs-officehours-23-24</a:t>
            </a:r>
            <a:endParaRPr lang="en-US" dirty="0"/>
          </a:p>
          <a:p>
            <a:pPr marL="0" indent="0">
              <a:buNone/>
            </a:pPr>
            <a:endParaRPr lang="en-US" dirty="0"/>
          </a:p>
          <a:p>
            <a:pPr marL="0" indent="0">
              <a:buNone/>
            </a:pPr>
            <a:r>
              <a:rPr lang="en-US" dirty="0"/>
              <a:t>Perfectionism</a:t>
            </a:r>
          </a:p>
          <a:p>
            <a:pPr marL="0" indent="0">
              <a:buNone/>
            </a:pPr>
            <a:r>
              <a:rPr lang="en-US" dirty="0">
                <a:hlinkClick r:id="rId2"/>
              </a:rPr>
              <a:t>https://www.cde.state.co.us/professionaldevelopment/detailondemand/affective-needs-officehours-23-24</a:t>
            </a:r>
            <a:endParaRPr lang="en-US" dirty="0"/>
          </a:p>
          <a:p>
            <a:pPr marL="0" indent="0">
              <a:buNone/>
            </a:pPr>
            <a:endParaRPr lang="en-US" dirty="0"/>
          </a:p>
          <a:p>
            <a:pPr marL="0" indent="0">
              <a:buNone/>
            </a:pPr>
            <a:r>
              <a:rPr lang="en-US" dirty="0"/>
              <a:t>Selective Mutism</a:t>
            </a:r>
          </a:p>
          <a:p>
            <a:pPr marL="0" indent="0">
              <a:buNone/>
            </a:pPr>
            <a:r>
              <a:rPr lang="en-US" dirty="0">
                <a:hlinkClick r:id="rId2"/>
              </a:rPr>
              <a:t>https://www.cde.state.co.us/professionaldevelopment/detailondemand/affective-needs-officehours-23-24</a:t>
            </a:r>
            <a:endParaRPr lang="en-US" dirty="0"/>
          </a:p>
          <a:p>
            <a:pPr marL="0" indent="0">
              <a:buNone/>
            </a:pPr>
            <a:endParaRPr lang="en-US" dirty="0"/>
          </a:p>
          <a:p>
            <a:pPr marL="0" indent="0">
              <a:buNone/>
            </a:pPr>
            <a:r>
              <a:rPr lang="en-US" dirty="0"/>
              <a:t>Learned Helplessness</a:t>
            </a:r>
          </a:p>
          <a:p>
            <a:pPr marL="0" indent="0">
              <a:buNone/>
            </a:pPr>
            <a:r>
              <a:rPr lang="en-US" dirty="0">
                <a:hlinkClick r:id="rId2"/>
              </a:rPr>
              <a:t>https://www.cde.state.co.us/professionaldevelopment/detailondemand/affective-needs-officehours-23-24</a:t>
            </a:r>
            <a:endParaRPr lang="en-US" dirty="0"/>
          </a:p>
        </p:txBody>
      </p:sp>
    </p:spTree>
    <p:extLst>
      <p:ext uri="{BB962C8B-B14F-4D97-AF65-F5344CB8AC3E}">
        <p14:creationId xmlns:p14="http://schemas.microsoft.com/office/powerpoint/2010/main" val="16060251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A59B0-1ABD-0412-E7EC-C11DD6AB0E27}"/>
              </a:ext>
            </a:extLst>
          </p:cNvPr>
          <p:cNvSpPr>
            <a:spLocks noGrp="1"/>
          </p:cNvSpPr>
          <p:nvPr>
            <p:ph type="title"/>
          </p:nvPr>
        </p:nvSpPr>
        <p:spPr/>
        <p:txBody>
          <a:bodyPr/>
          <a:lstStyle/>
          <a:p>
            <a:r>
              <a:rPr lang="en-US" dirty="0"/>
              <a:t>Resources - 3</a:t>
            </a:r>
          </a:p>
        </p:txBody>
      </p:sp>
      <p:sp>
        <p:nvSpPr>
          <p:cNvPr id="3" name="Content Placeholder 2">
            <a:extLst>
              <a:ext uri="{FF2B5EF4-FFF2-40B4-BE49-F238E27FC236}">
                <a16:creationId xmlns:a16="http://schemas.microsoft.com/office/drawing/2014/main" id="{8454E3BF-17DA-3E6C-0C3B-C27791A84B84}"/>
              </a:ext>
            </a:extLst>
          </p:cNvPr>
          <p:cNvSpPr>
            <a:spLocks noGrp="1"/>
          </p:cNvSpPr>
          <p:nvPr>
            <p:ph idx="1"/>
          </p:nvPr>
        </p:nvSpPr>
        <p:spPr/>
        <p:txBody>
          <a:bodyPr>
            <a:normAutofit fontScale="77500" lnSpcReduction="20000"/>
          </a:bodyPr>
          <a:lstStyle/>
          <a:p>
            <a:pPr marL="0" indent="0">
              <a:buNone/>
            </a:pPr>
            <a:r>
              <a:rPr lang="en-US" dirty="0"/>
              <a:t>Lying</a:t>
            </a:r>
          </a:p>
          <a:p>
            <a:pPr marL="0" indent="0">
              <a:buNone/>
            </a:pPr>
            <a:r>
              <a:rPr lang="en-US" dirty="0">
                <a:hlinkClick r:id="rId2"/>
              </a:rPr>
              <a:t>https://www.cde.state.co.us/professionaldevelopment/detailondemand/affective-needs-officehours-23-24</a:t>
            </a:r>
            <a:endParaRPr lang="en-US" dirty="0"/>
          </a:p>
          <a:p>
            <a:pPr marL="0" indent="0">
              <a:buNone/>
            </a:pPr>
            <a:endParaRPr lang="en-US" dirty="0"/>
          </a:p>
          <a:p>
            <a:pPr marL="0" indent="0">
              <a:buNone/>
            </a:pPr>
            <a:r>
              <a:rPr lang="en-US" dirty="0"/>
              <a:t>Stealing</a:t>
            </a:r>
          </a:p>
          <a:p>
            <a:pPr marL="0" indent="0">
              <a:buNone/>
            </a:pPr>
            <a:r>
              <a:rPr lang="en-US" dirty="0">
                <a:hlinkClick r:id="rId2"/>
              </a:rPr>
              <a:t>https://www.cde.state.co.us/professionaldevelopment/detailondemand/affective-needs-officehours-23-24</a:t>
            </a:r>
            <a:endParaRPr lang="en-US" dirty="0"/>
          </a:p>
          <a:p>
            <a:pPr marL="0" indent="0">
              <a:buNone/>
            </a:pPr>
            <a:endParaRPr lang="en-US" dirty="0"/>
          </a:p>
          <a:p>
            <a:pPr marL="0" indent="0">
              <a:buNone/>
            </a:pPr>
            <a:r>
              <a:rPr lang="en-US" dirty="0"/>
              <a:t>Avoidance Behaviors</a:t>
            </a:r>
          </a:p>
          <a:p>
            <a:pPr marL="0" indent="0">
              <a:buNone/>
            </a:pPr>
            <a:r>
              <a:rPr lang="en-US" dirty="0">
                <a:hlinkClick r:id="rId2"/>
              </a:rPr>
              <a:t>https://www.cde.state.co.us/professionaldevelopment/detailondemand/affective-needs-officehours-23-24</a:t>
            </a:r>
            <a:endParaRPr lang="en-US" dirty="0"/>
          </a:p>
          <a:p>
            <a:endParaRPr lang="en-US" dirty="0"/>
          </a:p>
          <a:p>
            <a:pPr marL="0" indent="0">
              <a:buNone/>
            </a:pPr>
            <a:r>
              <a:rPr lang="en-US" dirty="0"/>
              <a:t>Attention Seeking Behaviors</a:t>
            </a:r>
          </a:p>
          <a:p>
            <a:pPr marL="0" indent="0">
              <a:buNone/>
            </a:pPr>
            <a:r>
              <a:rPr lang="en-US" dirty="0">
                <a:hlinkClick r:id="rId2"/>
              </a:rPr>
              <a:t>https://www.cde.state.co.us/professionaldevelopment/detailondemand/affective-needs-officehours-23-24</a:t>
            </a:r>
            <a:endParaRPr lang="en-US"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17017839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E8916-5C07-4BF7-421D-0A5996E7261D}"/>
              </a:ext>
            </a:extLst>
          </p:cNvPr>
          <p:cNvSpPr>
            <a:spLocks noGrp="1"/>
          </p:cNvSpPr>
          <p:nvPr>
            <p:ph type="title"/>
          </p:nvPr>
        </p:nvSpPr>
        <p:spPr/>
        <p:txBody>
          <a:bodyPr>
            <a:normAutofit fontScale="90000"/>
          </a:bodyPr>
          <a:lstStyle/>
          <a:p>
            <a:r>
              <a:rPr lang="en-US" dirty="0"/>
              <a:t>CSI Resources Social-Emotional-Behavior</a:t>
            </a:r>
          </a:p>
        </p:txBody>
      </p:sp>
      <p:sp>
        <p:nvSpPr>
          <p:cNvPr id="3" name="Content Placeholder 2">
            <a:extLst>
              <a:ext uri="{FF2B5EF4-FFF2-40B4-BE49-F238E27FC236}">
                <a16:creationId xmlns:a16="http://schemas.microsoft.com/office/drawing/2014/main" id="{832DA651-C9AB-043F-0B19-E574411D9477}"/>
              </a:ext>
            </a:extLst>
          </p:cNvPr>
          <p:cNvSpPr>
            <a:spLocks noGrp="1"/>
          </p:cNvSpPr>
          <p:nvPr>
            <p:ph idx="1"/>
          </p:nvPr>
        </p:nvSpPr>
        <p:spPr/>
        <p:txBody>
          <a:bodyPr/>
          <a:lstStyle/>
          <a:p>
            <a:endParaRPr lang="en-US" dirty="0"/>
          </a:p>
          <a:p>
            <a:pPr marL="0" indent="0">
              <a:buNone/>
            </a:pPr>
            <a:r>
              <a:rPr lang="en-US" dirty="0"/>
              <a:t>Social-Emotional-Behavior</a:t>
            </a:r>
          </a:p>
          <a:p>
            <a:pPr marL="0" indent="0">
              <a:buNone/>
            </a:pPr>
            <a:r>
              <a:rPr lang="en-US" dirty="0">
                <a:hlinkClick r:id="rId2"/>
              </a:rPr>
              <a:t>https://resources.csi.state.co.us/special-education/</a:t>
            </a:r>
            <a:endParaRPr lang="en-US" dirty="0"/>
          </a:p>
          <a:p>
            <a:pPr marL="0" indent="0">
              <a:buNone/>
            </a:pPr>
            <a:endParaRPr lang="en-US" dirty="0"/>
          </a:p>
        </p:txBody>
      </p:sp>
    </p:spTree>
    <p:extLst>
      <p:ext uri="{BB962C8B-B14F-4D97-AF65-F5344CB8AC3E}">
        <p14:creationId xmlns:p14="http://schemas.microsoft.com/office/powerpoint/2010/main" val="39063129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C6003-E9C2-9EA6-0397-FA27C08D094C}"/>
              </a:ext>
            </a:extLst>
          </p:cNvPr>
          <p:cNvSpPr>
            <a:spLocks noGrp="1"/>
          </p:cNvSpPr>
          <p:nvPr>
            <p:ph type="title"/>
          </p:nvPr>
        </p:nvSpPr>
        <p:spPr>
          <a:xfrm>
            <a:off x="628650" y="365126"/>
            <a:ext cx="7886700" cy="730249"/>
          </a:xfrm>
        </p:spPr>
        <p:txBody>
          <a:bodyPr anchor="ctr">
            <a:normAutofit/>
          </a:bodyPr>
          <a:lstStyle/>
          <a:p>
            <a:r>
              <a:rPr lang="en-US" dirty="0"/>
              <a:t>CSI Resources</a:t>
            </a:r>
          </a:p>
        </p:txBody>
      </p:sp>
      <p:graphicFrame>
        <p:nvGraphicFramePr>
          <p:cNvPr id="9" name="Content Placeholder 2" descr="This icon virtical list indicates the leadership for special education at CSI.">
            <a:extLst>
              <a:ext uri="{FF2B5EF4-FFF2-40B4-BE49-F238E27FC236}">
                <a16:creationId xmlns:a16="http://schemas.microsoft.com/office/drawing/2014/main" id="{3D4F690D-F910-6608-D7DC-6031EE5650A6}"/>
              </a:ext>
            </a:extLst>
          </p:cNvPr>
          <p:cNvGraphicFramePr>
            <a:graphicFrameLocks noGrp="1"/>
          </p:cNvGraphicFramePr>
          <p:nvPr>
            <p:ph idx="1"/>
            <p:extLst>
              <p:ext uri="{D42A27DB-BD31-4B8C-83A1-F6EECF244321}">
                <p14:modId xmlns:p14="http://schemas.microsoft.com/office/powerpoint/2010/main" val="2879477719"/>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97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757E-1731-8662-4184-E1AA43AEDB84}"/>
              </a:ext>
            </a:extLst>
          </p:cNvPr>
          <p:cNvSpPr>
            <a:spLocks noGrp="1"/>
          </p:cNvSpPr>
          <p:nvPr>
            <p:ph type="title"/>
          </p:nvPr>
        </p:nvSpPr>
        <p:spPr>
          <a:xfrm>
            <a:off x="628650" y="365126"/>
            <a:ext cx="7886700" cy="730249"/>
          </a:xfrm>
        </p:spPr>
        <p:txBody>
          <a:bodyPr anchor="ctr">
            <a:normAutofit/>
          </a:bodyPr>
          <a:lstStyle/>
          <a:p>
            <a:r>
              <a:rPr lang="en-US" sz="2800" dirty="0"/>
              <a:t>Sec. 300.304 Evaluation Procedures continued:</a:t>
            </a:r>
          </a:p>
        </p:txBody>
      </p:sp>
      <p:graphicFrame>
        <p:nvGraphicFramePr>
          <p:cNvPr id="6" name="Content Placeholder 2" descr="This is a continuation of the list for evalluation procedures.">
            <a:extLst>
              <a:ext uri="{FF2B5EF4-FFF2-40B4-BE49-F238E27FC236}">
                <a16:creationId xmlns:a16="http://schemas.microsoft.com/office/drawing/2014/main" id="{8497ABA0-5374-8D21-FC2B-08392E3C8EA4}"/>
              </a:ext>
            </a:extLst>
          </p:cNvPr>
          <p:cNvGraphicFramePr>
            <a:graphicFrameLocks noGrp="1"/>
          </p:cNvGraphicFramePr>
          <p:nvPr>
            <p:ph idx="1"/>
            <p:extLst>
              <p:ext uri="{D42A27DB-BD31-4B8C-83A1-F6EECF244321}">
                <p14:modId xmlns:p14="http://schemas.microsoft.com/office/powerpoint/2010/main" val="2846041224"/>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05905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1F0F9-34F1-DA06-B83F-DDAFD1CBACA5}"/>
              </a:ext>
            </a:extLst>
          </p:cNvPr>
          <p:cNvSpPr>
            <a:spLocks noGrp="1"/>
          </p:cNvSpPr>
          <p:nvPr>
            <p:ph type="title"/>
          </p:nvPr>
        </p:nvSpPr>
        <p:spPr/>
        <p:txBody>
          <a:bodyPr>
            <a:normAutofit/>
          </a:bodyPr>
          <a:lstStyle/>
          <a:p>
            <a:r>
              <a:rPr lang="en-US" sz="3600" dirty="0"/>
              <a:t>CSI Special Education Coordinators</a:t>
            </a:r>
          </a:p>
        </p:txBody>
      </p:sp>
      <p:sp>
        <p:nvSpPr>
          <p:cNvPr id="3" name="Content Placeholder 2">
            <a:extLst>
              <a:ext uri="{FF2B5EF4-FFF2-40B4-BE49-F238E27FC236}">
                <a16:creationId xmlns:a16="http://schemas.microsoft.com/office/drawing/2014/main" id="{3D36F2EA-444E-D10E-C328-04FB2C501F3C}"/>
              </a:ext>
            </a:extLst>
          </p:cNvPr>
          <p:cNvSpPr>
            <a:spLocks noGrp="1"/>
          </p:cNvSpPr>
          <p:nvPr>
            <p:ph idx="1"/>
          </p:nvPr>
        </p:nvSpPr>
        <p:spPr/>
        <p:txBody>
          <a:bodyPr>
            <a:normAutofit/>
          </a:bodyPr>
          <a:lstStyle/>
          <a:p>
            <a:pPr marL="0" indent="0">
              <a:buNone/>
            </a:pPr>
            <a:endParaRPr lang="en-US" dirty="0"/>
          </a:p>
          <a:p>
            <a:pPr lvl="1"/>
            <a:r>
              <a:rPr lang="en-US" dirty="0"/>
              <a:t>Colorado Springs/Denver Metro</a:t>
            </a:r>
          </a:p>
          <a:p>
            <a:pPr lvl="2"/>
            <a:r>
              <a:rPr lang="en-US" dirty="0"/>
              <a:t>Lora Bonney </a:t>
            </a:r>
            <a:r>
              <a:rPr lang="en-US" dirty="0">
                <a:hlinkClick r:id="rId2"/>
              </a:rPr>
              <a:t>lorabonney@csi.state.co.us</a:t>
            </a:r>
            <a:endParaRPr lang="en-US" dirty="0"/>
          </a:p>
          <a:p>
            <a:pPr lvl="1"/>
            <a:r>
              <a:rPr lang="en-US" dirty="0"/>
              <a:t>Front Range</a:t>
            </a:r>
          </a:p>
          <a:p>
            <a:pPr lvl="2"/>
            <a:r>
              <a:rPr lang="en-US" dirty="0"/>
              <a:t>Karen Davidson </a:t>
            </a:r>
            <a:r>
              <a:rPr lang="en-US" dirty="0">
                <a:hlinkClick r:id="rId3"/>
              </a:rPr>
              <a:t>karendavidson@csi.state.co.us</a:t>
            </a:r>
            <a:endParaRPr lang="en-US" dirty="0"/>
          </a:p>
          <a:p>
            <a:pPr lvl="1"/>
            <a:r>
              <a:rPr lang="en-US" dirty="0"/>
              <a:t>Western Slope</a:t>
            </a:r>
          </a:p>
          <a:p>
            <a:pPr lvl="2"/>
            <a:r>
              <a:rPr lang="en-US" dirty="0"/>
              <a:t>Donna Day </a:t>
            </a:r>
            <a:r>
              <a:rPr lang="en-US" dirty="0">
                <a:hlinkClick r:id="rId4"/>
              </a:rPr>
              <a:t>donnaday@csi.state.co.us</a:t>
            </a:r>
            <a:endParaRPr lang="en-US" dirty="0"/>
          </a:p>
          <a:p>
            <a:pPr lvl="1"/>
            <a:r>
              <a:rPr lang="en-US" dirty="0"/>
              <a:t>Denver Metro/Northern Front Range</a:t>
            </a:r>
          </a:p>
          <a:p>
            <a:pPr lvl="2"/>
            <a:r>
              <a:rPr lang="en-US" dirty="0"/>
              <a:t>Cait Eggleston </a:t>
            </a:r>
            <a:r>
              <a:rPr lang="en-US" dirty="0">
                <a:hlinkClick r:id="rId5"/>
              </a:rPr>
              <a:t>caiteggleston@csi.state.co.us</a:t>
            </a:r>
            <a:endParaRPr lang="en-US" dirty="0"/>
          </a:p>
          <a:p>
            <a:pPr lvl="1"/>
            <a:r>
              <a:rPr lang="en-US" dirty="0"/>
              <a:t>Denver/Aurora Metro Region</a:t>
            </a:r>
          </a:p>
          <a:p>
            <a:pPr lvl="2"/>
            <a:r>
              <a:rPr lang="en-US" dirty="0"/>
              <a:t>Lynette Steinhoff </a:t>
            </a:r>
            <a:r>
              <a:rPr lang="en-US" dirty="0">
                <a:hlinkClick r:id="rId6"/>
              </a:rPr>
              <a:t>lynettesteinhoff@csi.state.co.us</a:t>
            </a:r>
            <a:endParaRPr lang="en-US" dirty="0"/>
          </a:p>
          <a:p>
            <a:pPr marL="0" indent="0">
              <a:buNone/>
            </a:pPr>
            <a:endParaRPr lang="en-US" dirty="0"/>
          </a:p>
        </p:txBody>
      </p:sp>
    </p:spTree>
    <p:extLst>
      <p:ext uri="{BB962C8B-B14F-4D97-AF65-F5344CB8AC3E}">
        <p14:creationId xmlns:p14="http://schemas.microsoft.com/office/powerpoint/2010/main" val="41766835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6E4F9-14C2-F718-75EF-BC76B2E541E0}"/>
              </a:ext>
            </a:extLst>
          </p:cNvPr>
          <p:cNvSpPr>
            <a:spLocks noGrp="1"/>
          </p:cNvSpPr>
          <p:nvPr>
            <p:ph type="title"/>
          </p:nvPr>
        </p:nvSpPr>
        <p:spPr>
          <a:xfrm>
            <a:off x="628650" y="365126"/>
            <a:ext cx="7886700" cy="730249"/>
          </a:xfrm>
        </p:spPr>
        <p:txBody>
          <a:bodyPr anchor="ctr">
            <a:normAutofit/>
          </a:bodyPr>
          <a:lstStyle/>
          <a:p>
            <a:r>
              <a:rPr lang="en-US" dirty="0"/>
              <a:t>Additional CSI Resources</a:t>
            </a:r>
          </a:p>
        </p:txBody>
      </p:sp>
      <p:graphicFrame>
        <p:nvGraphicFramePr>
          <p:cNvPr id="12" name="Content Placeholder 2" descr="This icon virtical solid list indicates the arious CSI resources at CSI.">
            <a:extLst>
              <a:ext uri="{FF2B5EF4-FFF2-40B4-BE49-F238E27FC236}">
                <a16:creationId xmlns:a16="http://schemas.microsoft.com/office/drawing/2014/main" id="{37081D01-387B-DBE6-180E-44AE5DC253DC}"/>
              </a:ext>
            </a:extLst>
          </p:cNvPr>
          <p:cNvGraphicFramePr>
            <a:graphicFrameLocks noGrp="1"/>
          </p:cNvGraphicFramePr>
          <p:nvPr>
            <p:ph idx="1"/>
            <p:extLst>
              <p:ext uri="{D42A27DB-BD31-4B8C-83A1-F6EECF244321}">
                <p14:modId xmlns:p14="http://schemas.microsoft.com/office/powerpoint/2010/main" val="4291993406"/>
              </p:ext>
            </p:extLst>
          </p:nvPr>
        </p:nvGraphicFramePr>
        <p:xfrm>
          <a:off x="628650" y="1282148"/>
          <a:ext cx="7886700" cy="48948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27505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8FCA28-8263-0720-71F0-626560FBB0C7}"/>
              </a:ext>
            </a:extLst>
          </p:cNvPr>
          <p:cNvSpPr>
            <a:spLocks noGrp="1"/>
          </p:cNvSpPr>
          <p:nvPr>
            <p:ph type="title"/>
          </p:nvPr>
        </p:nvSpPr>
        <p:spPr>
          <a:xfrm>
            <a:off x="628650" y="317501"/>
            <a:ext cx="7886700" cy="6153637"/>
          </a:xfrm>
        </p:spPr>
        <p:txBody>
          <a:bodyPr/>
          <a:lstStyle/>
          <a:p>
            <a:pPr algn="ctr"/>
            <a:r>
              <a:rPr lang="en-US" dirty="0">
                <a:solidFill>
                  <a:srgbClr val="455FA9"/>
                </a:solidFill>
              </a:rPr>
              <a:t>Thank you!!!</a:t>
            </a:r>
          </a:p>
        </p:txBody>
      </p:sp>
    </p:spTree>
    <p:extLst>
      <p:ext uri="{BB962C8B-B14F-4D97-AF65-F5344CB8AC3E}">
        <p14:creationId xmlns:p14="http://schemas.microsoft.com/office/powerpoint/2010/main" val="4045586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EE310-7F30-74F3-67CD-4708C35737B4}"/>
              </a:ext>
            </a:extLst>
          </p:cNvPr>
          <p:cNvSpPr>
            <a:spLocks noGrp="1"/>
          </p:cNvSpPr>
          <p:nvPr>
            <p:ph type="ctrTitle"/>
          </p:nvPr>
        </p:nvSpPr>
        <p:spPr>
          <a:xfrm>
            <a:off x="685800" y="755207"/>
            <a:ext cx="7772400" cy="2387600"/>
          </a:xfrm>
        </p:spPr>
        <p:txBody>
          <a:bodyPr anchor="b">
            <a:normAutofit/>
          </a:bodyPr>
          <a:lstStyle/>
          <a:p>
            <a:r>
              <a:rPr lang="en-US" dirty="0"/>
              <a:t>Serious Emotional Disability</a:t>
            </a:r>
          </a:p>
        </p:txBody>
      </p:sp>
      <p:sp>
        <p:nvSpPr>
          <p:cNvPr id="3" name="Content Placeholder 2">
            <a:extLst>
              <a:ext uri="{FF2B5EF4-FFF2-40B4-BE49-F238E27FC236}">
                <a16:creationId xmlns:a16="http://schemas.microsoft.com/office/drawing/2014/main" id="{584EF060-5677-38DB-8127-94BA60E7FE81}"/>
              </a:ext>
            </a:extLst>
          </p:cNvPr>
          <p:cNvSpPr>
            <a:spLocks noGrp="1"/>
          </p:cNvSpPr>
          <p:nvPr>
            <p:ph type="subTitle" idx="1"/>
          </p:nvPr>
        </p:nvSpPr>
        <p:spPr>
          <a:xfrm>
            <a:off x="685800" y="3885824"/>
            <a:ext cx="6858000" cy="1655762"/>
          </a:xfrm>
        </p:spPr>
        <p:txBody>
          <a:bodyPr>
            <a:normAutofit fontScale="70000" lnSpcReduction="20000"/>
          </a:bodyPr>
          <a:lstStyle/>
          <a:p>
            <a:pPr marL="0" indent="0">
              <a:buNone/>
            </a:pPr>
            <a:r>
              <a:rPr lang="en-US" sz="1700" dirty="0"/>
              <a:t>A child with a Serious Emotional Disability (SED) shall have emotional or social functioning which prevents the child from receiving reasonable educational benefit from general education. Students with serious emotional disabilities are diverse learners with needs in the areas of:</a:t>
            </a:r>
          </a:p>
          <a:p>
            <a:pPr marL="285750" indent="-285750">
              <a:buFont typeface="Arial" panose="020B0604020202020204" pitchFamily="34" charset="0"/>
              <a:buChar char="•"/>
            </a:pPr>
            <a:r>
              <a:rPr lang="en-US" sz="1700" dirty="0"/>
              <a:t>Social Skills Training</a:t>
            </a:r>
          </a:p>
          <a:p>
            <a:pPr marL="285750" indent="-285750">
              <a:buFont typeface="Arial" panose="020B0604020202020204" pitchFamily="34" charset="0"/>
              <a:buChar char="•"/>
            </a:pPr>
            <a:r>
              <a:rPr lang="en-US" sz="1700" dirty="0"/>
              <a:t>Emotional Regulation Training</a:t>
            </a:r>
          </a:p>
          <a:p>
            <a:pPr marL="285750" indent="-285750">
              <a:buFont typeface="Arial" panose="020B0604020202020204" pitchFamily="34" charset="0"/>
              <a:buChar char="•"/>
            </a:pPr>
            <a:r>
              <a:rPr lang="en-US" sz="1700" dirty="0"/>
              <a:t>Behavioral Supports</a:t>
            </a:r>
          </a:p>
          <a:p>
            <a:pPr marL="0" indent="0">
              <a:buNone/>
            </a:pPr>
            <a:r>
              <a:rPr lang="en-US" sz="1700" dirty="0"/>
              <a:t> ECEA 2.08 (3)</a:t>
            </a:r>
          </a:p>
        </p:txBody>
      </p:sp>
    </p:spTree>
    <p:extLst>
      <p:ext uri="{BB962C8B-B14F-4D97-AF65-F5344CB8AC3E}">
        <p14:creationId xmlns:p14="http://schemas.microsoft.com/office/powerpoint/2010/main" val="959717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072D3-2E39-E60E-C9E9-515C256BBDAA}"/>
              </a:ext>
            </a:extLst>
          </p:cNvPr>
          <p:cNvSpPr>
            <a:spLocks noGrp="1"/>
          </p:cNvSpPr>
          <p:nvPr>
            <p:ph type="title" idx="4294967295"/>
          </p:nvPr>
        </p:nvSpPr>
        <p:spPr>
          <a:xfrm>
            <a:off x="628650" y="-730249"/>
            <a:ext cx="7886700" cy="730249"/>
          </a:xfrm>
        </p:spPr>
        <p:txBody>
          <a:bodyPr vert="horz" lIns="91440" tIns="45720" rIns="91440" bIns="45720" rtlCol="0" anchor="b">
            <a:normAutofit fontScale="90000"/>
          </a:bodyPr>
          <a:lstStyle/>
          <a:p>
            <a:r>
              <a:rPr lang="en-US" dirty="0"/>
              <a:t>Lists of supports a child with a Serious Emotional Disability might need</a:t>
            </a:r>
          </a:p>
        </p:txBody>
      </p:sp>
      <p:sp>
        <p:nvSpPr>
          <p:cNvPr id="4" name="Text Placeholder 3">
            <a:extLst>
              <a:ext uri="{FF2B5EF4-FFF2-40B4-BE49-F238E27FC236}">
                <a16:creationId xmlns:a16="http://schemas.microsoft.com/office/drawing/2014/main" id="{D7E4F4FE-8C1F-274E-49CE-630297986374}"/>
              </a:ext>
            </a:extLst>
          </p:cNvPr>
          <p:cNvSpPr>
            <a:spLocks noGrp="1"/>
          </p:cNvSpPr>
          <p:nvPr>
            <p:ph type="body" sz="quarter" idx="10"/>
          </p:nvPr>
        </p:nvSpPr>
        <p:spPr/>
        <p:txBody>
          <a:bodyPr/>
          <a:lstStyle/>
          <a:p>
            <a:r>
              <a:rPr lang="en-US" dirty="0"/>
              <a:t>Social Skills Training</a:t>
            </a:r>
          </a:p>
        </p:txBody>
      </p:sp>
      <p:sp>
        <p:nvSpPr>
          <p:cNvPr id="7" name="Text Placeholder 6">
            <a:extLst>
              <a:ext uri="{FF2B5EF4-FFF2-40B4-BE49-F238E27FC236}">
                <a16:creationId xmlns:a16="http://schemas.microsoft.com/office/drawing/2014/main" id="{A60F88C6-4E76-FC13-5577-12B6F1BBD171}"/>
              </a:ext>
            </a:extLst>
          </p:cNvPr>
          <p:cNvSpPr>
            <a:spLocks noGrp="1"/>
          </p:cNvSpPr>
          <p:nvPr>
            <p:ph type="body" sz="quarter" idx="13"/>
          </p:nvPr>
        </p:nvSpPr>
        <p:spPr/>
        <p:txBody>
          <a:bodyPr/>
          <a:lstStyle/>
          <a:p>
            <a:r>
              <a:rPr lang="en-US" dirty="0"/>
              <a:t>Relationships</a:t>
            </a:r>
          </a:p>
          <a:p>
            <a:r>
              <a:rPr lang="en-US" dirty="0"/>
              <a:t>Problem-solving</a:t>
            </a:r>
          </a:p>
          <a:p>
            <a:r>
              <a:rPr lang="en-US" dirty="0"/>
              <a:t>Focusing</a:t>
            </a:r>
          </a:p>
          <a:p>
            <a:r>
              <a:rPr lang="en-US" dirty="0"/>
              <a:t>Conflict resolution</a:t>
            </a:r>
          </a:p>
          <a:p>
            <a:r>
              <a:rPr lang="en-US" dirty="0"/>
              <a:t>Self-advocating</a:t>
            </a:r>
          </a:p>
          <a:p>
            <a:r>
              <a:rPr lang="en-US" dirty="0"/>
              <a:t>Building support systems</a:t>
            </a:r>
          </a:p>
          <a:p>
            <a:endParaRPr lang="en-US" dirty="0"/>
          </a:p>
        </p:txBody>
      </p:sp>
      <p:sp>
        <p:nvSpPr>
          <p:cNvPr id="5" name="Text Placeholder 4">
            <a:extLst>
              <a:ext uri="{FF2B5EF4-FFF2-40B4-BE49-F238E27FC236}">
                <a16:creationId xmlns:a16="http://schemas.microsoft.com/office/drawing/2014/main" id="{DCEEB651-13CA-81D4-731C-F2E705CDFC0F}"/>
              </a:ext>
            </a:extLst>
          </p:cNvPr>
          <p:cNvSpPr>
            <a:spLocks noGrp="1"/>
          </p:cNvSpPr>
          <p:nvPr>
            <p:ph type="body" sz="quarter" idx="11"/>
          </p:nvPr>
        </p:nvSpPr>
        <p:spPr/>
        <p:txBody>
          <a:bodyPr/>
          <a:lstStyle/>
          <a:p>
            <a:r>
              <a:rPr lang="en-US" dirty="0"/>
              <a:t>Emotional Regulation Training</a:t>
            </a:r>
          </a:p>
        </p:txBody>
      </p:sp>
      <p:sp>
        <p:nvSpPr>
          <p:cNvPr id="8" name="Text Placeholder 7">
            <a:extLst>
              <a:ext uri="{FF2B5EF4-FFF2-40B4-BE49-F238E27FC236}">
                <a16:creationId xmlns:a16="http://schemas.microsoft.com/office/drawing/2014/main" id="{6B4714B7-A276-F1F9-4105-33619E2B9730}"/>
              </a:ext>
            </a:extLst>
          </p:cNvPr>
          <p:cNvSpPr>
            <a:spLocks noGrp="1"/>
          </p:cNvSpPr>
          <p:nvPr>
            <p:ph type="body" sz="quarter" idx="14"/>
          </p:nvPr>
        </p:nvSpPr>
        <p:spPr/>
        <p:txBody>
          <a:bodyPr/>
          <a:lstStyle/>
          <a:p>
            <a:r>
              <a:rPr lang="en-US" dirty="0"/>
              <a:t>Impulse control</a:t>
            </a:r>
          </a:p>
          <a:p>
            <a:r>
              <a:rPr lang="en-US" dirty="0"/>
              <a:t>Anger management</a:t>
            </a:r>
          </a:p>
          <a:p>
            <a:r>
              <a:rPr lang="en-US" dirty="0"/>
              <a:t>Anxiety and depression management</a:t>
            </a:r>
          </a:p>
          <a:p>
            <a:r>
              <a:rPr lang="en-US" dirty="0"/>
              <a:t>Coping with trauma</a:t>
            </a:r>
          </a:p>
          <a:p>
            <a:r>
              <a:rPr lang="en-US" dirty="0"/>
              <a:t>Increasing frustration tolerance</a:t>
            </a:r>
          </a:p>
        </p:txBody>
      </p:sp>
      <p:sp>
        <p:nvSpPr>
          <p:cNvPr id="6" name="Text Placeholder 5">
            <a:extLst>
              <a:ext uri="{FF2B5EF4-FFF2-40B4-BE49-F238E27FC236}">
                <a16:creationId xmlns:a16="http://schemas.microsoft.com/office/drawing/2014/main" id="{E24FF39B-2CB1-39B9-3CBE-3F7A80CDDC4F}"/>
              </a:ext>
            </a:extLst>
          </p:cNvPr>
          <p:cNvSpPr>
            <a:spLocks noGrp="1"/>
          </p:cNvSpPr>
          <p:nvPr>
            <p:ph type="body" sz="quarter" idx="12"/>
          </p:nvPr>
        </p:nvSpPr>
        <p:spPr/>
        <p:txBody>
          <a:bodyPr/>
          <a:lstStyle/>
          <a:p>
            <a:r>
              <a:rPr lang="en-US" dirty="0"/>
              <a:t>Behavioral Supports</a:t>
            </a:r>
          </a:p>
        </p:txBody>
      </p:sp>
      <p:sp>
        <p:nvSpPr>
          <p:cNvPr id="9" name="Text Placeholder 8">
            <a:extLst>
              <a:ext uri="{FF2B5EF4-FFF2-40B4-BE49-F238E27FC236}">
                <a16:creationId xmlns:a16="http://schemas.microsoft.com/office/drawing/2014/main" id="{8CBFE14B-9D47-39E3-4BCB-A5EADFB5A31E}"/>
              </a:ext>
            </a:extLst>
          </p:cNvPr>
          <p:cNvSpPr>
            <a:spLocks noGrp="1"/>
          </p:cNvSpPr>
          <p:nvPr>
            <p:ph type="body" sz="quarter" idx="15"/>
          </p:nvPr>
        </p:nvSpPr>
        <p:spPr/>
        <p:txBody>
          <a:bodyPr/>
          <a:lstStyle/>
          <a:p>
            <a:r>
              <a:rPr lang="en-US" dirty="0"/>
              <a:t>Functional behavior assessments</a:t>
            </a:r>
          </a:p>
          <a:p>
            <a:r>
              <a:rPr lang="en-US" dirty="0"/>
              <a:t>Behavior intervention plans</a:t>
            </a:r>
          </a:p>
          <a:p>
            <a:r>
              <a:rPr lang="en-US" dirty="0"/>
              <a:t>Accommodations </a:t>
            </a:r>
          </a:p>
        </p:txBody>
      </p:sp>
    </p:spTree>
    <p:extLst>
      <p:ext uri="{BB962C8B-B14F-4D97-AF65-F5344CB8AC3E}">
        <p14:creationId xmlns:p14="http://schemas.microsoft.com/office/powerpoint/2010/main" val="2676344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23541-026B-2F3E-C570-2CD80AF0FB37}"/>
              </a:ext>
            </a:extLst>
          </p:cNvPr>
          <p:cNvSpPr>
            <a:spLocks noGrp="1"/>
          </p:cNvSpPr>
          <p:nvPr>
            <p:ph type="title"/>
          </p:nvPr>
        </p:nvSpPr>
        <p:spPr>
          <a:xfrm>
            <a:off x="628650" y="365126"/>
            <a:ext cx="7886700" cy="730249"/>
          </a:xfrm>
        </p:spPr>
        <p:txBody>
          <a:bodyPr anchor="ctr">
            <a:normAutofit/>
          </a:bodyPr>
          <a:lstStyle/>
          <a:p>
            <a:r>
              <a:rPr lang="en-US" dirty="0"/>
              <a:t>Eligibility Criteria for SED</a:t>
            </a:r>
          </a:p>
        </p:txBody>
      </p:sp>
      <p:sp>
        <p:nvSpPr>
          <p:cNvPr id="9" name="Content Placeholder 2">
            <a:extLst>
              <a:ext uri="{FF2B5EF4-FFF2-40B4-BE49-F238E27FC236}">
                <a16:creationId xmlns:a16="http://schemas.microsoft.com/office/drawing/2014/main" id="{14B3E86D-32AE-BDFB-953B-FD8BBE440AD2}"/>
              </a:ext>
            </a:extLst>
          </p:cNvPr>
          <p:cNvSpPr>
            <a:spLocks noGrp="1"/>
          </p:cNvSpPr>
          <p:nvPr>
            <p:ph sz="half" idx="1"/>
          </p:nvPr>
        </p:nvSpPr>
        <p:spPr>
          <a:xfrm>
            <a:off x="628650" y="1477108"/>
            <a:ext cx="3886200" cy="4699855"/>
          </a:xfrm>
        </p:spPr>
        <p:txBody>
          <a:bodyPr>
            <a:normAutofit/>
          </a:bodyPr>
          <a:lstStyle/>
          <a:p>
            <a:r>
              <a:rPr lang="en-US" dirty="0"/>
              <a:t>To be eligible as a child with a Serious Emotional Disability, there must be evidence that the child’s emotional or social functioning meets </a:t>
            </a:r>
            <a:r>
              <a:rPr lang="en-US" b="1" dirty="0"/>
              <a:t>one or more </a:t>
            </a:r>
            <a:r>
              <a:rPr lang="en-US" dirty="0"/>
              <a:t>of the following criteria:</a:t>
            </a:r>
          </a:p>
        </p:txBody>
      </p:sp>
      <p:graphicFrame>
        <p:nvGraphicFramePr>
          <p:cNvPr id="7" name="Content Placeholder 2" descr="This is a list of eligibility criteria for students with an SED.">
            <a:extLst>
              <a:ext uri="{FF2B5EF4-FFF2-40B4-BE49-F238E27FC236}">
                <a16:creationId xmlns:a16="http://schemas.microsoft.com/office/drawing/2014/main" id="{C4CC4501-9118-E983-998F-81BF12D41247}"/>
              </a:ext>
            </a:extLst>
          </p:cNvPr>
          <p:cNvGraphicFramePr>
            <a:graphicFrameLocks noGrp="1"/>
          </p:cNvGraphicFramePr>
          <p:nvPr>
            <p:ph sz="half" idx="2"/>
            <p:extLst>
              <p:ext uri="{D42A27DB-BD31-4B8C-83A1-F6EECF244321}">
                <p14:modId xmlns:p14="http://schemas.microsoft.com/office/powerpoint/2010/main" val="2754997819"/>
              </p:ext>
            </p:extLst>
          </p:nvPr>
        </p:nvGraphicFramePr>
        <p:xfrm>
          <a:off x="4629150" y="1282148"/>
          <a:ext cx="3886200" cy="4894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1482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04009B-2F8F-AF8D-3838-B48948E8BD7D}"/>
              </a:ext>
            </a:extLst>
          </p:cNvPr>
          <p:cNvSpPr>
            <a:spLocks noGrp="1"/>
          </p:cNvSpPr>
          <p:nvPr>
            <p:ph type="title"/>
          </p:nvPr>
        </p:nvSpPr>
        <p:spPr>
          <a:xfrm>
            <a:off x="628650" y="365126"/>
            <a:ext cx="7886700" cy="730249"/>
          </a:xfrm>
        </p:spPr>
        <p:txBody>
          <a:bodyPr anchor="ctr">
            <a:normAutofit fontScale="90000"/>
          </a:bodyPr>
          <a:lstStyle/>
          <a:p>
            <a:r>
              <a:rPr lang="en-US" dirty="0"/>
              <a:t>Additional Eligibility Criteria for SED</a:t>
            </a:r>
          </a:p>
        </p:txBody>
      </p:sp>
      <p:sp>
        <p:nvSpPr>
          <p:cNvPr id="21" name="Content Placeholder 2">
            <a:extLst>
              <a:ext uri="{FF2B5EF4-FFF2-40B4-BE49-F238E27FC236}">
                <a16:creationId xmlns:a16="http://schemas.microsoft.com/office/drawing/2014/main" id="{2C69A402-B22F-BE56-761B-A9CB673C2BD7}"/>
              </a:ext>
            </a:extLst>
          </p:cNvPr>
          <p:cNvSpPr>
            <a:spLocks noGrp="1"/>
          </p:cNvSpPr>
          <p:nvPr>
            <p:ph sz="half" idx="1"/>
          </p:nvPr>
        </p:nvSpPr>
        <p:spPr>
          <a:xfrm>
            <a:off x="628650" y="1282148"/>
            <a:ext cx="3886200" cy="4894815"/>
          </a:xfrm>
        </p:spPr>
        <p:txBody>
          <a:bodyPr>
            <a:normAutofit/>
          </a:bodyPr>
          <a:lstStyle/>
          <a:p>
            <a:r>
              <a:rPr lang="en-US" dirty="0"/>
              <a:t>The SED, prevents the child from receiving reasonable educational benefit from general education, as evidenced by </a:t>
            </a:r>
            <a:r>
              <a:rPr lang="en-US" b="1" dirty="0"/>
              <a:t>one or both </a:t>
            </a:r>
            <a:r>
              <a:rPr lang="en-US" dirty="0"/>
              <a:t>of the following criteria:</a:t>
            </a:r>
          </a:p>
          <a:p>
            <a:endParaRPr lang="en-US" dirty="0"/>
          </a:p>
        </p:txBody>
      </p:sp>
      <p:graphicFrame>
        <p:nvGraphicFramePr>
          <p:cNvPr id="17" name="Content Placeholder 2" descr="These tow items indicate the eligibility criteria for a student with an SLD.">
            <a:extLst>
              <a:ext uri="{FF2B5EF4-FFF2-40B4-BE49-F238E27FC236}">
                <a16:creationId xmlns:a16="http://schemas.microsoft.com/office/drawing/2014/main" id="{7CECFB7E-F4D9-D676-A00A-9B496B1754B3}"/>
              </a:ext>
            </a:extLst>
          </p:cNvPr>
          <p:cNvGraphicFramePr>
            <a:graphicFrameLocks noGrp="1"/>
          </p:cNvGraphicFramePr>
          <p:nvPr>
            <p:ph sz="half" idx="2"/>
            <p:extLst>
              <p:ext uri="{D42A27DB-BD31-4B8C-83A1-F6EECF244321}">
                <p14:modId xmlns:p14="http://schemas.microsoft.com/office/powerpoint/2010/main" val="445472177"/>
              </p:ext>
            </p:extLst>
          </p:nvPr>
        </p:nvGraphicFramePr>
        <p:xfrm>
          <a:off x="4629150" y="1282148"/>
          <a:ext cx="3886200" cy="4894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2433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A80992-8F36-F563-BACA-98BA0628D646}"/>
              </a:ext>
            </a:extLst>
          </p:cNvPr>
          <p:cNvSpPr>
            <a:spLocks noGrp="1"/>
          </p:cNvSpPr>
          <p:nvPr>
            <p:ph type="title"/>
          </p:nvPr>
        </p:nvSpPr>
        <p:spPr>
          <a:xfrm>
            <a:off x="628650" y="365126"/>
            <a:ext cx="7886700" cy="730249"/>
          </a:xfrm>
        </p:spPr>
        <p:txBody>
          <a:bodyPr anchor="ctr">
            <a:normAutofit/>
          </a:bodyPr>
          <a:lstStyle/>
          <a:p>
            <a:r>
              <a:rPr lang="en-US" dirty="0"/>
              <a:t>Final Eligibility Criteria for SED</a:t>
            </a:r>
          </a:p>
        </p:txBody>
      </p:sp>
      <p:graphicFrame>
        <p:nvGraphicFramePr>
          <p:cNvPr id="21" name="Content Placeholder 5" descr="All four of the identified indicators must be present to identify a student with an SLD.">
            <a:extLst>
              <a:ext uri="{FF2B5EF4-FFF2-40B4-BE49-F238E27FC236}">
                <a16:creationId xmlns:a16="http://schemas.microsoft.com/office/drawing/2014/main" id="{6C014828-F57A-791A-AAFE-F1C53B196F4D}"/>
              </a:ext>
            </a:extLst>
          </p:cNvPr>
          <p:cNvGraphicFramePr>
            <a:graphicFrameLocks noGrp="1"/>
          </p:cNvGraphicFramePr>
          <p:nvPr>
            <p:ph sz="half" idx="1"/>
            <p:extLst>
              <p:ext uri="{D42A27DB-BD31-4B8C-83A1-F6EECF244321}">
                <p14:modId xmlns:p14="http://schemas.microsoft.com/office/powerpoint/2010/main" val="3894518280"/>
              </p:ext>
            </p:extLst>
          </p:nvPr>
        </p:nvGraphicFramePr>
        <p:xfrm>
          <a:off x="628650" y="1282148"/>
          <a:ext cx="3886200" cy="48948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Content Placeholder 3">
            <a:extLst>
              <a:ext uri="{FF2B5EF4-FFF2-40B4-BE49-F238E27FC236}">
                <a16:creationId xmlns:a16="http://schemas.microsoft.com/office/drawing/2014/main" id="{1B451938-6017-B730-F3DF-CA8FF947B60E}"/>
              </a:ext>
            </a:extLst>
          </p:cNvPr>
          <p:cNvSpPr>
            <a:spLocks noGrp="1"/>
          </p:cNvSpPr>
          <p:nvPr>
            <p:ph sz="half" idx="2"/>
          </p:nvPr>
        </p:nvSpPr>
        <p:spPr>
          <a:xfrm>
            <a:off x="4629150" y="1282148"/>
            <a:ext cx="3886200" cy="4894815"/>
          </a:xfrm>
        </p:spPr>
        <p:txBody>
          <a:bodyPr>
            <a:normAutofit/>
          </a:bodyPr>
          <a:lstStyle/>
          <a:p>
            <a:r>
              <a:rPr lang="en-US" sz="1300" dirty="0"/>
              <a:t> A variety of instructional and/or behavioral interventions were implemented within general education and the child remains unable to receive reasonable educational benefit from general education; </a:t>
            </a:r>
            <a:r>
              <a:rPr lang="en-US" sz="1300" b="1" dirty="0"/>
              <a:t>and</a:t>
            </a:r>
          </a:p>
          <a:p>
            <a:r>
              <a:rPr lang="en-US" sz="1300" dirty="0"/>
              <a:t>Indicators of social/emotional dysfunction exist to a marked degree, that is, at a rate and intensity above the child’s peers and outside of his or her cultural norms and the range of normal development expectations; </a:t>
            </a:r>
            <a:r>
              <a:rPr lang="en-US" sz="1300" b="1" dirty="0"/>
              <a:t>and</a:t>
            </a:r>
          </a:p>
          <a:p>
            <a:r>
              <a:rPr lang="en-US" sz="1300" dirty="0"/>
              <a:t>Indicators of social/emotional dysfunction are pervasive and are observable in at least two different settings within the child’s environment. For children who are attending school, one of the environments shall be school; </a:t>
            </a:r>
            <a:r>
              <a:rPr lang="en-US" sz="1300" b="1" dirty="0"/>
              <a:t>and</a:t>
            </a:r>
          </a:p>
          <a:p>
            <a:r>
              <a:rPr lang="en-US" sz="1300" dirty="0"/>
              <a:t>Indicators of social/emotional dysfunction have existed over a period of time and are not isolated incidents, or transient, situational responses to stressors in the child’s environment.</a:t>
            </a:r>
          </a:p>
          <a:p>
            <a:endParaRPr lang="en-US" sz="1300" dirty="0"/>
          </a:p>
        </p:txBody>
      </p:sp>
    </p:spTree>
    <p:extLst>
      <p:ext uri="{BB962C8B-B14F-4D97-AF65-F5344CB8AC3E}">
        <p14:creationId xmlns:p14="http://schemas.microsoft.com/office/powerpoint/2010/main" val="1510270855"/>
      </p:ext>
    </p:extLst>
  </p:cSld>
  <p:clrMapOvr>
    <a:masterClrMapping/>
  </p:clrMapOvr>
</p:sld>
</file>

<file path=ppt/theme/theme1.xml><?xml version="1.0" encoding="utf-8"?>
<a:theme xmlns:a="http://schemas.openxmlformats.org/drawingml/2006/main" name="Office Theme">
  <a:themeElements>
    <a:clrScheme name="Custom 7">
      <a:dk1>
        <a:sysClr val="windowText" lastClr="000000"/>
      </a:dk1>
      <a:lt1>
        <a:sysClr val="window" lastClr="FFFFFF"/>
      </a:lt1>
      <a:dk2>
        <a:srgbClr val="44546A"/>
      </a:dk2>
      <a:lt2>
        <a:srgbClr val="E7E6E6"/>
      </a:lt2>
      <a:accent1>
        <a:srgbClr val="455FA9"/>
      </a:accent1>
      <a:accent2>
        <a:srgbClr val="008CA0"/>
      </a:accent2>
      <a:accent3>
        <a:srgbClr val="7C9B52"/>
      </a:accent3>
      <a:accent4>
        <a:srgbClr val="EFAA1F"/>
      </a:accent4>
      <a:accent5>
        <a:srgbClr val="C63F28"/>
      </a:accent5>
      <a:accent6>
        <a:srgbClr val="A5A5A5"/>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SI PowerPoint Template" id="{C14E304F-5A32-4AF4-80EF-900BF47375BA}" vid="{3303ABBC-D49F-452D-9940-407FDE384B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 Template</Template>
  <TotalTime>59947</TotalTime>
  <Words>3213</Words>
  <Application>Microsoft Office PowerPoint</Application>
  <PresentationFormat>On-screen Show (4:3)</PresentationFormat>
  <Paragraphs>333</Paragraphs>
  <Slides>42</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Roboto</vt:lpstr>
      <vt:lpstr>Symbol</vt:lpstr>
      <vt:lpstr>Office Theme</vt:lpstr>
      <vt:lpstr>Comprehensive Assessments for Eligibility</vt:lpstr>
      <vt:lpstr>“Comprehensive Evaluation”</vt:lpstr>
      <vt:lpstr>Sec. 300.304 Evaluation Procedures</vt:lpstr>
      <vt:lpstr>Sec. 300.304 Evaluation Procedures continued:</vt:lpstr>
      <vt:lpstr>Serious Emotional Disability</vt:lpstr>
      <vt:lpstr>Lists of supports a child with a Serious Emotional Disability might need</vt:lpstr>
      <vt:lpstr>Eligibility Criteria for SED</vt:lpstr>
      <vt:lpstr>Additional Eligibility Criteria for SED</vt:lpstr>
      <vt:lpstr>Final Eligibility Criteria for SED</vt:lpstr>
      <vt:lpstr>MTSS/RTI</vt:lpstr>
      <vt:lpstr>Universal Screening Tools</vt:lpstr>
      <vt:lpstr>Targeted Assessment</vt:lpstr>
      <vt:lpstr>What Needs to Be Included in an SED Assessment?</vt:lpstr>
      <vt:lpstr>Comprehensive Evaluation for SED</vt:lpstr>
      <vt:lpstr>Checklist for Comprehensive Evaluation for SED</vt:lpstr>
      <vt:lpstr>Following Evaluation</vt:lpstr>
      <vt:lpstr>Student and Family Background</vt:lpstr>
      <vt:lpstr>Emotional/Behavioral</vt:lpstr>
      <vt:lpstr>Documentation of Tiered Interventions and Student’s Response</vt:lpstr>
      <vt:lpstr>District Assessment of Student</vt:lpstr>
      <vt:lpstr>Observable in Multiple Settings (one of which is school)</vt:lpstr>
      <vt:lpstr>Observation by Special Education Provider</vt:lpstr>
      <vt:lpstr>Psychosocial/Cultural History</vt:lpstr>
      <vt:lpstr>Intellectual/Developmental</vt:lpstr>
      <vt:lpstr>Educational Progress</vt:lpstr>
      <vt:lpstr>If Multilingual</vt:lpstr>
      <vt:lpstr>Vocational Assessment</vt:lpstr>
      <vt:lpstr>Health Assessment</vt:lpstr>
      <vt:lpstr>Specialized Assessments in Areas of Concern (including outside medical or clinical reports)</vt:lpstr>
      <vt:lpstr>Common Formal Standardized Academic Assessments for SED</vt:lpstr>
      <vt:lpstr>Social/Emotional Assessment</vt:lpstr>
      <vt:lpstr>Achievement</vt:lpstr>
      <vt:lpstr>Standards for Social Emotional Wellness</vt:lpstr>
      <vt:lpstr>Resources</vt:lpstr>
      <vt:lpstr>Resources - 1</vt:lpstr>
      <vt:lpstr>Resources - 2</vt:lpstr>
      <vt:lpstr>Resources - 3</vt:lpstr>
      <vt:lpstr>CSI Resources Social-Emotional-Behavior</vt:lpstr>
      <vt:lpstr>CSI Resources</vt:lpstr>
      <vt:lpstr>CSI Special Education Coordinators</vt:lpstr>
      <vt:lpstr>Additional CSI 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CSI PowerPoint Template</dc:title>
  <dc:creator>Day, Donna</dc:creator>
  <cp:lastModifiedBy>Day, Donna</cp:lastModifiedBy>
  <cp:revision>6</cp:revision>
  <cp:lastPrinted>2024-11-13T15:54:46Z</cp:lastPrinted>
  <dcterms:created xsi:type="dcterms:W3CDTF">2024-06-04T18:35:19Z</dcterms:created>
  <dcterms:modified xsi:type="dcterms:W3CDTF">2025-03-24T17:28:45Z</dcterms:modified>
</cp:coreProperties>
</file>