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33"/>
  </p:notesMasterIdLst>
  <p:handoutMasterIdLst>
    <p:handoutMasterId r:id="rId34"/>
  </p:handoutMasterIdLst>
  <p:sldIdLst>
    <p:sldId id="767" r:id="rId2"/>
    <p:sldId id="748" r:id="rId3"/>
    <p:sldId id="347" r:id="rId4"/>
    <p:sldId id="846" r:id="rId5"/>
    <p:sldId id="376" r:id="rId6"/>
    <p:sldId id="806" r:id="rId7"/>
    <p:sldId id="840" r:id="rId8"/>
    <p:sldId id="336" r:id="rId9"/>
    <p:sldId id="848" r:id="rId10"/>
    <p:sldId id="769" r:id="rId11"/>
    <p:sldId id="776" r:id="rId12"/>
    <p:sldId id="841" r:id="rId13"/>
    <p:sldId id="842" r:id="rId14"/>
    <p:sldId id="370" r:id="rId15"/>
    <p:sldId id="843" r:id="rId16"/>
    <p:sldId id="844" r:id="rId17"/>
    <p:sldId id="845" r:id="rId18"/>
    <p:sldId id="847" r:id="rId19"/>
    <p:sldId id="850" r:id="rId20"/>
    <p:sldId id="851" r:id="rId21"/>
    <p:sldId id="849" r:id="rId22"/>
    <p:sldId id="853" r:id="rId23"/>
    <p:sldId id="852" r:id="rId24"/>
    <p:sldId id="814" r:id="rId25"/>
    <p:sldId id="385" r:id="rId26"/>
    <p:sldId id="388" r:id="rId27"/>
    <p:sldId id="273" r:id="rId28"/>
    <p:sldId id="837" r:id="rId29"/>
    <p:sldId id="831" r:id="rId30"/>
    <p:sldId id="854" r:id="rId31"/>
    <p:sldId id="830"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innen, Janet" initials="DJ" lastIdx="20" clrIdx="0"/>
  <p:cmAuthor id="1" name="Pencak, Brent" initials="BP"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00"/>
    <a:srgbClr val="F01C49"/>
    <a:srgbClr val="FF4747"/>
    <a:srgbClr val="63CBC6"/>
    <a:srgbClr val="FF3737"/>
    <a:srgbClr val="09C4CD"/>
    <a:srgbClr val="FF1515"/>
    <a:srgbClr val="AFDADB"/>
    <a:srgbClr val="63B7B9"/>
    <a:srgbClr val="387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FD0ED-6C46-40C4-9D60-DE7130F73403}" v="382" dt="2026-01-16T17:52:18.8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51908" autoAdjust="0"/>
  </p:normalViewPr>
  <p:slideViewPr>
    <p:cSldViewPr>
      <p:cViewPr varScale="1">
        <p:scale>
          <a:sx n="47" d="100"/>
          <a:sy n="47" d="100"/>
        </p:scale>
        <p:origin x="1448" y="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6" d="100"/>
          <a:sy n="76" d="100"/>
        </p:scale>
        <p:origin x="2880"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on, Amber" userId="7edccb70-aa21-44c1-abba-abe0d88bbafc" providerId="ADAL" clId="{2D35C605-03D1-495B-AEEF-162B32A716BE}"/>
    <pc:docChg chg="undo redo custSel addSld delSld modSld sldOrd modShowInfo">
      <pc:chgData name="Anderson, Amber" userId="7edccb70-aa21-44c1-abba-abe0d88bbafc" providerId="ADAL" clId="{2D35C605-03D1-495B-AEEF-162B32A716BE}" dt="2026-01-16T19:45:13.127" v="14737" actId="14100"/>
      <pc:docMkLst>
        <pc:docMk/>
      </pc:docMkLst>
      <pc:sldChg chg="addSp delSp modSp add mod modNotesTx">
        <pc:chgData name="Anderson, Amber" userId="7edccb70-aa21-44c1-abba-abe0d88bbafc" providerId="ADAL" clId="{2D35C605-03D1-495B-AEEF-162B32A716BE}" dt="2026-01-14T17:52:18.156" v="14237"/>
        <pc:sldMkLst>
          <pc:docMk/>
          <pc:sldMk cId="3951692781" sldId="273"/>
        </pc:sldMkLst>
        <pc:spChg chg="mod">
          <ac:chgData name="Anderson, Amber" userId="7edccb70-aa21-44c1-abba-abe0d88bbafc" providerId="ADAL" clId="{2D35C605-03D1-495B-AEEF-162B32A716BE}" dt="2026-01-14T07:01:55.377" v="12725" actId="14100"/>
          <ac:spMkLst>
            <pc:docMk/>
            <pc:sldMk cId="3951692781" sldId="273"/>
            <ac:spMk id="5" creationId="{7B3C7AA7-2888-1CE5-C7CB-52C1C18A3B5F}"/>
          </ac:spMkLst>
        </pc:spChg>
        <pc:spChg chg="mod">
          <ac:chgData name="Anderson, Amber" userId="7edccb70-aa21-44c1-abba-abe0d88bbafc" providerId="ADAL" clId="{2D35C605-03D1-495B-AEEF-162B32A716BE}" dt="2026-01-14T07:01:07.697" v="12720" actId="2711"/>
          <ac:spMkLst>
            <pc:docMk/>
            <pc:sldMk cId="3951692781" sldId="273"/>
            <ac:spMk id="124" creationId="{00000000-0000-0000-0000-000000000000}"/>
          </ac:spMkLst>
        </pc:spChg>
        <pc:picChg chg="add mod">
          <ac:chgData name="Anderson, Amber" userId="7edccb70-aa21-44c1-abba-abe0d88bbafc" providerId="ADAL" clId="{2D35C605-03D1-495B-AEEF-162B32A716BE}" dt="2026-01-14T17:52:18.156" v="14237"/>
          <ac:picMkLst>
            <pc:docMk/>
            <pc:sldMk cId="3951692781" sldId="273"/>
            <ac:picMk id="6" creationId="{EDDA133D-F151-C6D3-EEFF-8A9A552D6A55}"/>
          </ac:picMkLst>
        </pc:picChg>
      </pc:sldChg>
      <pc:sldChg chg="addSp delSp modSp add mod modTransition modAnim modNotesTx">
        <pc:chgData name="Anderson, Amber" userId="7edccb70-aa21-44c1-abba-abe0d88bbafc" providerId="ADAL" clId="{2D35C605-03D1-495B-AEEF-162B32A716BE}" dt="2026-01-14T08:25:03.223" v="13158"/>
        <pc:sldMkLst>
          <pc:docMk/>
          <pc:sldMk cId="788412032" sldId="336"/>
        </pc:sldMkLst>
        <pc:spChg chg="mod">
          <ac:chgData name="Anderson, Amber" userId="7edccb70-aa21-44c1-abba-abe0d88bbafc" providerId="ADAL" clId="{2D35C605-03D1-495B-AEEF-162B32A716BE}" dt="2026-01-13T00:46:06.355" v="5583" actId="207"/>
          <ac:spMkLst>
            <pc:docMk/>
            <pc:sldMk cId="788412032" sldId="336"/>
            <ac:spMk id="4" creationId="{4076C2CD-E2B7-4B36-AFE4-8CAE19198768}"/>
          </ac:spMkLst>
        </pc:spChg>
        <pc:spChg chg="mod">
          <ac:chgData name="Anderson, Amber" userId="7edccb70-aa21-44c1-abba-abe0d88bbafc" providerId="ADAL" clId="{2D35C605-03D1-495B-AEEF-162B32A716BE}" dt="2026-01-13T00:00:47.258" v="4588" actId="122"/>
          <ac:spMkLst>
            <pc:docMk/>
            <pc:sldMk cId="788412032" sldId="336"/>
            <ac:spMk id="124" creationId="{00000000-0000-0000-0000-000000000000}"/>
          </ac:spMkLst>
        </pc:spChg>
        <pc:picChg chg="add mod">
          <ac:chgData name="Anderson, Amber" userId="7edccb70-aa21-44c1-abba-abe0d88bbafc" providerId="ADAL" clId="{2D35C605-03D1-495B-AEEF-162B32A716BE}" dt="2026-01-14T08:25:03.223" v="13158"/>
          <ac:picMkLst>
            <pc:docMk/>
            <pc:sldMk cId="788412032" sldId="336"/>
            <ac:picMk id="17" creationId="{FBD8815A-4F46-98C1-EFB3-332148DC0B9D}"/>
          </ac:picMkLst>
        </pc:picChg>
      </pc:sldChg>
      <pc:sldChg chg="addSp delSp modSp add mod modTransition modAnim modNotesTx">
        <pc:chgData name="Anderson, Amber" userId="7edccb70-aa21-44c1-abba-abe0d88bbafc" providerId="ADAL" clId="{2D35C605-03D1-495B-AEEF-162B32A716BE}" dt="2026-01-14T07:42:19.138" v="12871"/>
        <pc:sldMkLst>
          <pc:docMk/>
          <pc:sldMk cId="3746302519" sldId="347"/>
        </pc:sldMkLst>
        <pc:spChg chg="mod">
          <ac:chgData name="Anderson, Amber" userId="7edccb70-aa21-44c1-abba-abe0d88bbafc" providerId="ADAL" clId="{2D35C605-03D1-495B-AEEF-162B32A716BE}" dt="2026-01-13T21:42:00.037" v="8775" actId="20577"/>
          <ac:spMkLst>
            <pc:docMk/>
            <pc:sldMk cId="3746302519" sldId="347"/>
            <ac:spMk id="111" creationId="{00000000-0000-0000-0000-000000000000}"/>
          </ac:spMkLst>
        </pc:spChg>
        <pc:picChg chg="add mod">
          <ac:chgData name="Anderson, Amber" userId="7edccb70-aa21-44c1-abba-abe0d88bbafc" providerId="ADAL" clId="{2D35C605-03D1-495B-AEEF-162B32A716BE}" dt="2026-01-14T07:42:19.138" v="12871"/>
          <ac:picMkLst>
            <pc:docMk/>
            <pc:sldMk cId="3746302519" sldId="347"/>
            <ac:picMk id="11" creationId="{6650984C-6F00-16D1-4C4D-89B554878326}"/>
          </ac:picMkLst>
        </pc:picChg>
      </pc:sldChg>
      <pc:sldChg chg="addSp delSp modSp add mod modTransition modAnim modNotesTx">
        <pc:chgData name="Anderson, Amber" userId="7edccb70-aa21-44c1-abba-abe0d88bbafc" providerId="ADAL" clId="{2D35C605-03D1-495B-AEEF-162B32A716BE}" dt="2026-01-14T16:40:36.534" v="13827" actId="1076"/>
        <pc:sldMkLst>
          <pc:docMk/>
          <pc:sldMk cId="3220312485" sldId="370"/>
        </pc:sldMkLst>
        <pc:spChg chg="mod">
          <ac:chgData name="Anderson, Amber" userId="7edccb70-aa21-44c1-abba-abe0d88bbafc" providerId="ADAL" clId="{2D35C605-03D1-495B-AEEF-162B32A716BE}" dt="2026-01-13T00:55:42.847" v="5634" actId="2711"/>
          <ac:spMkLst>
            <pc:docMk/>
            <pc:sldMk cId="3220312485" sldId="370"/>
            <ac:spMk id="2" creationId="{C4807E3E-1D91-4990-B29B-627D67305A26}"/>
          </ac:spMkLst>
        </pc:spChg>
        <pc:picChg chg="add mod">
          <ac:chgData name="Anderson, Amber" userId="7edccb70-aa21-44c1-abba-abe0d88bbafc" providerId="ADAL" clId="{2D35C605-03D1-495B-AEEF-162B32A716BE}" dt="2026-01-14T16:40:36.534" v="13827" actId="1076"/>
          <ac:picMkLst>
            <pc:docMk/>
            <pc:sldMk cId="3220312485" sldId="370"/>
            <ac:picMk id="12" creationId="{9E0C6078-85BD-EDF9-FAF0-C29856562A26}"/>
          </ac:picMkLst>
        </pc:picChg>
        <pc:picChg chg="mod">
          <ac:chgData name="Anderson, Amber" userId="7edccb70-aa21-44c1-abba-abe0d88bbafc" providerId="ADAL" clId="{2D35C605-03D1-495B-AEEF-162B32A716BE}" dt="2026-01-14T16:40:33.041" v="13825" actId="1076"/>
          <ac:picMkLst>
            <pc:docMk/>
            <pc:sldMk cId="3220312485" sldId="370"/>
            <ac:picMk id="13" creationId="{FE22BAE5-D187-74F9-F461-C79E32B2BE95}"/>
          </ac:picMkLst>
        </pc:picChg>
        <pc:picChg chg="mod">
          <ac:chgData name="Anderson, Amber" userId="7edccb70-aa21-44c1-abba-abe0d88bbafc" providerId="ADAL" clId="{2D35C605-03D1-495B-AEEF-162B32A716BE}" dt="2026-01-14T16:40:34.886" v="13826" actId="1076"/>
          <ac:picMkLst>
            <pc:docMk/>
            <pc:sldMk cId="3220312485" sldId="370"/>
            <ac:picMk id="17" creationId="{92C877D4-11F7-5472-4136-5FDF0E2C46E8}"/>
          </ac:picMkLst>
        </pc:picChg>
      </pc:sldChg>
      <pc:sldChg chg="addSp delSp modSp add mod modTransition modAnim modNotesTx">
        <pc:chgData name="Anderson, Amber" userId="7edccb70-aa21-44c1-abba-abe0d88bbafc" providerId="ADAL" clId="{2D35C605-03D1-495B-AEEF-162B32A716BE}" dt="2026-01-14T07:58:10.240" v="12950"/>
        <pc:sldMkLst>
          <pc:docMk/>
          <pc:sldMk cId="3727755514" sldId="376"/>
        </pc:sldMkLst>
        <pc:spChg chg="mod">
          <ac:chgData name="Anderson, Amber" userId="7edccb70-aa21-44c1-abba-abe0d88bbafc" providerId="ADAL" clId="{2D35C605-03D1-495B-AEEF-162B32A716BE}" dt="2026-01-12T23:57:41.295" v="4571" actId="2711"/>
          <ac:spMkLst>
            <pc:docMk/>
            <pc:sldMk cId="3727755514" sldId="376"/>
            <ac:spMk id="7" creationId="{AA02A843-9BFB-6A64-576C-19E2FE94E6A1}"/>
          </ac:spMkLst>
        </pc:spChg>
        <pc:spChg chg="mod">
          <ac:chgData name="Anderson, Amber" userId="7edccb70-aa21-44c1-abba-abe0d88bbafc" providerId="ADAL" clId="{2D35C605-03D1-495B-AEEF-162B32A716BE}" dt="2026-01-14T07:22:18.096" v="12830" actId="122"/>
          <ac:spMkLst>
            <pc:docMk/>
            <pc:sldMk cId="3727755514" sldId="376"/>
            <ac:spMk id="10" creationId="{9E5A0300-C707-3DB6-E2C8-4AA01946D3AA}"/>
          </ac:spMkLst>
        </pc:spChg>
        <pc:graphicFrameChg chg="mod">
          <ac:chgData name="Anderson, Amber" userId="7edccb70-aa21-44c1-abba-abe0d88bbafc" providerId="ADAL" clId="{2D35C605-03D1-495B-AEEF-162B32A716BE}" dt="2026-01-12T23:59:22.810" v="4582" actId="2711"/>
          <ac:graphicFrameMkLst>
            <pc:docMk/>
            <pc:sldMk cId="3727755514" sldId="376"/>
            <ac:graphicFrameMk id="4" creationId="{01B2B038-7129-9047-E2BA-C0C2773316E4}"/>
          </ac:graphicFrameMkLst>
        </pc:graphicFrameChg>
        <pc:picChg chg="add mod">
          <ac:chgData name="Anderson, Amber" userId="7edccb70-aa21-44c1-abba-abe0d88bbafc" providerId="ADAL" clId="{2D35C605-03D1-495B-AEEF-162B32A716BE}" dt="2026-01-14T07:58:10.240" v="12950"/>
          <ac:picMkLst>
            <pc:docMk/>
            <pc:sldMk cId="3727755514" sldId="376"/>
            <ac:picMk id="17" creationId="{61EB4E67-F091-3F6F-D7A3-A617847359DD}"/>
          </ac:picMkLst>
        </pc:picChg>
      </pc:sldChg>
      <pc:sldChg chg="addSp delSp modSp add mod modTransition modAnim modNotesTx">
        <pc:chgData name="Anderson, Amber" userId="7edccb70-aa21-44c1-abba-abe0d88bbafc" providerId="ADAL" clId="{2D35C605-03D1-495B-AEEF-162B32A716BE}" dt="2026-01-16T18:50:33.233" v="14727" actId="14100"/>
        <pc:sldMkLst>
          <pc:docMk/>
          <pc:sldMk cId="2838912500" sldId="385"/>
        </pc:sldMkLst>
        <pc:spChg chg="add mod">
          <ac:chgData name="Anderson, Amber" userId="7edccb70-aa21-44c1-abba-abe0d88bbafc" providerId="ADAL" clId="{2D35C605-03D1-495B-AEEF-162B32A716BE}" dt="2026-01-16T18:50:33.233" v="14727" actId="14100"/>
          <ac:spMkLst>
            <pc:docMk/>
            <pc:sldMk cId="2838912500" sldId="385"/>
            <ac:spMk id="7" creationId="{3E23DF08-269D-B77D-7231-BA023FFE0576}"/>
          </ac:spMkLst>
        </pc:spChg>
        <pc:spChg chg="mod">
          <ac:chgData name="Anderson, Amber" userId="7edccb70-aa21-44c1-abba-abe0d88bbafc" providerId="ADAL" clId="{2D35C605-03D1-495B-AEEF-162B32A716BE}" dt="2026-01-16T18:50:17.295" v="14724" actId="14100"/>
          <ac:spMkLst>
            <pc:docMk/>
            <pc:sldMk cId="2838912500" sldId="385"/>
            <ac:spMk id="124" creationId="{00000000-0000-0000-0000-000000000000}"/>
          </ac:spMkLst>
        </pc:spChg>
        <pc:picChg chg="add mod">
          <ac:chgData name="Anderson, Amber" userId="7edccb70-aa21-44c1-abba-abe0d88bbafc" providerId="ADAL" clId="{2D35C605-03D1-495B-AEEF-162B32A716BE}" dt="2026-01-16T18:50:22.931" v="14726" actId="14100"/>
          <ac:picMkLst>
            <pc:docMk/>
            <pc:sldMk cId="2838912500" sldId="385"/>
            <ac:picMk id="4" creationId="{52A5E214-C019-D8FC-5AD9-CCD5BD36470C}"/>
          </ac:picMkLst>
        </pc:picChg>
        <pc:picChg chg="add del mod">
          <ac:chgData name="Anderson, Amber" userId="7edccb70-aa21-44c1-abba-abe0d88bbafc" providerId="ADAL" clId="{2D35C605-03D1-495B-AEEF-162B32A716BE}" dt="2026-01-16T18:49:34.943" v="14707" actId="478"/>
          <ac:picMkLst>
            <pc:docMk/>
            <pc:sldMk cId="2838912500" sldId="385"/>
            <ac:picMk id="5" creationId="{E66B8D6F-60FE-D9DE-4CBA-892CC40465AD}"/>
          </ac:picMkLst>
        </pc:picChg>
        <pc:picChg chg="add mod">
          <ac:chgData name="Anderson, Amber" userId="7edccb70-aa21-44c1-abba-abe0d88bbafc" providerId="ADAL" clId="{2D35C605-03D1-495B-AEEF-162B32A716BE}" dt="2026-01-14T17:50:05.919" v="14235"/>
          <ac:picMkLst>
            <pc:docMk/>
            <pc:sldMk cId="2838912500" sldId="385"/>
            <ac:picMk id="15" creationId="{69A21B1A-DB6B-33CF-5E0E-BEB8B5773DF2}"/>
          </ac:picMkLst>
        </pc:picChg>
      </pc:sldChg>
      <pc:sldChg chg="addSp delSp modSp add mod addAnim delAnim modNotesTx">
        <pc:chgData name="Anderson, Amber" userId="7edccb70-aa21-44c1-abba-abe0d88bbafc" providerId="ADAL" clId="{2D35C605-03D1-495B-AEEF-162B32A716BE}" dt="2026-01-16T19:45:13.127" v="14737" actId="14100"/>
        <pc:sldMkLst>
          <pc:docMk/>
          <pc:sldMk cId="3251596897" sldId="388"/>
        </pc:sldMkLst>
        <pc:spChg chg="add mod">
          <ac:chgData name="Anderson, Amber" userId="7edccb70-aa21-44c1-abba-abe0d88bbafc" providerId="ADAL" clId="{2D35C605-03D1-495B-AEEF-162B32A716BE}" dt="2026-01-14T06:34:08.583" v="12096" actId="1076"/>
          <ac:spMkLst>
            <pc:docMk/>
            <pc:sldMk cId="3251596897" sldId="388"/>
            <ac:spMk id="7" creationId="{C3CB5F5F-7D8C-DB43-D61B-D95CC09FF386}"/>
          </ac:spMkLst>
        </pc:spChg>
        <pc:spChg chg="mod">
          <ac:chgData name="Anderson, Amber" userId="7edccb70-aa21-44c1-abba-abe0d88bbafc" providerId="ADAL" clId="{2D35C605-03D1-495B-AEEF-162B32A716BE}" dt="2026-01-14T07:18:22.783" v="12805" actId="2711"/>
          <ac:spMkLst>
            <pc:docMk/>
            <pc:sldMk cId="3251596897" sldId="388"/>
            <ac:spMk id="124" creationId="{85AA04A4-B148-67C8-2078-F1C91A3C5455}"/>
          </ac:spMkLst>
        </pc:spChg>
        <pc:graphicFrameChg chg="mod">
          <ac:chgData name="Anderson, Amber" userId="7edccb70-aa21-44c1-abba-abe0d88bbafc" providerId="ADAL" clId="{2D35C605-03D1-495B-AEEF-162B32A716BE}" dt="2026-01-14T06:13:07.820" v="11887" actId="14100"/>
          <ac:graphicFrameMkLst>
            <pc:docMk/>
            <pc:sldMk cId="3251596897" sldId="388"/>
            <ac:graphicFrameMk id="2" creationId="{F35F668E-60C7-EAF1-DF6F-9AAB011847CC}"/>
          </ac:graphicFrameMkLst>
        </pc:graphicFrameChg>
        <pc:picChg chg="add mod">
          <ac:chgData name="Anderson, Amber" userId="7edccb70-aa21-44c1-abba-abe0d88bbafc" providerId="ADAL" clId="{2D35C605-03D1-495B-AEEF-162B32A716BE}" dt="2026-01-16T19:45:13.127" v="14737" actId="14100"/>
          <ac:picMkLst>
            <pc:docMk/>
            <pc:sldMk cId="3251596897" sldId="388"/>
            <ac:picMk id="5" creationId="{56FE953B-308C-44D8-8221-A86932F3F157}"/>
          </ac:picMkLst>
        </pc:picChg>
        <pc:picChg chg="add del mod">
          <ac:chgData name="Anderson, Amber" userId="7edccb70-aa21-44c1-abba-abe0d88bbafc" providerId="ADAL" clId="{2D35C605-03D1-495B-AEEF-162B32A716BE}" dt="2026-01-16T19:44:40.132" v="14728" actId="478"/>
          <ac:picMkLst>
            <pc:docMk/>
            <pc:sldMk cId="3251596897" sldId="388"/>
            <ac:picMk id="6" creationId="{4237D31E-393B-B2C7-380F-E32FAE0ED2D3}"/>
          </ac:picMkLst>
        </pc:picChg>
        <pc:picChg chg="add mod">
          <ac:chgData name="Anderson, Amber" userId="7edccb70-aa21-44c1-abba-abe0d88bbafc" providerId="ADAL" clId="{2D35C605-03D1-495B-AEEF-162B32A716BE}" dt="2026-01-14T17:51:08.982" v="14236"/>
          <ac:picMkLst>
            <pc:docMk/>
            <pc:sldMk cId="3251596897" sldId="388"/>
            <ac:picMk id="8" creationId="{D21FAF65-FD23-5AC9-232B-7E1A0A752DA0}"/>
          </ac:picMkLst>
        </pc:picChg>
      </pc:sldChg>
      <pc:sldChg chg="addSp delSp modSp mod ord modTransition modClrScheme modAnim chgLayout modNotesTx">
        <pc:chgData name="Anderson, Amber" userId="7edccb70-aa21-44c1-abba-abe0d88bbafc" providerId="ADAL" clId="{2D35C605-03D1-495B-AEEF-162B32A716BE}" dt="2026-01-15T17:53:40.794" v="14339" actId="14100"/>
        <pc:sldMkLst>
          <pc:docMk/>
          <pc:sldMk cId="3095224511" sldId="748"/>
        </pc:sldMkLst>
        <pc:spChg chg="mod ord">
          <ac:chgData name="Anderson, Amber" userId="7edccb70-aa21-44c1-abba-abe0d88bbafc" providerId="ADAL" clId="{2D35C605-03D1-495B-AEEF-162B32A716BE}" dt="2026-01-13T00:10:19.184" v="4704" actId="700"/>
          <ac:spMkLst>
            <pc:docMk/>
            <pc:sldMk cId="3095224511" sldId="748"/>
            <ac:spMk id="4" creationId="{00000000-0000-0000-0000-000000000000}"/>
          </ac:spMkLst>
        </pc:spChg>
        <pc:spChg chg="mod ord">
          <ac:chgData name="Anderson, Amber" userId="7edccb70-aa21-44c1-abba-abe0d88bbafc" providerId="ADAL" clId="{2D35C605-03D1-495B-AEEF-162B32A716BE}" dt="2026-01-15T17:53:40.794" v="14339" actId="14100"/>
          <ac:spMkLst>
            <pc:docMk/>
            <pc:sldMk cId="3095224511" sldId="748"/>
            <ac:spMk id="5" creationId="{00000000-0000-0000-0000-000000000000}"/>
          </ac:spMkLst>
        </pc:spChg>
        <pc:spChg chg="add del mod ord">
          <ac:chgData name="Anderson, Amber" userId="7edccb70-aa21-44c1-abba-abe0d88bbafc" providerId="ADAL" clId="{2D35C605-03D1-495B-AEEF-162B32A716BE}" dt="2026-01-13T00:10:19.184" v="4704" actId="700"/>
          <ac:spMkLst>
            <pc:docMk/>
            <pc:sldMk cId="3095224511" sldId="748"/>
            <ac:spMk id="6" creationId="{29D699CD-1D55-B8A5-F57E-AA99036FE481}"/>
          </ac:spMkLst>
        </pc:spChg>
        <pc:picChg chg="add mod">
          <ac:chgData name="Anderson, Amber" userId="7edccb70-aa21-44c1-abba-abe0d88bbafc" providerId="ADAL" clId="{2D35C605-03D1-495B-AEEF-162B32A716BE}" dt="2026-01-14T07:39:20.036" v="12869"/>
          <ac:picMkLst>
            <pc:docMk/>
            <pc:sldMk cId="3095224511" sldId="748"/>
            <ac:picMk id="29" creationId="{42262AE2-D697-8DD4-A16E-33A83D31BD77}"/>
          </ac:picMkLst>
        </pc:picChg>
      </pc:sldChg>
      <pc:sldChg chg="addSp delSp modSp mod modTransition modClrScheme modAnim chgLayout modNotesTx">
        <pc:chgData name="Anderson, Amber" userId="7edccb70-aa21-44c1-abba-abe0d88bbafc" providerId="ADAL" clId="{2D35C605-03D1-495B-AEEF-162B32A716BE}" dt="2026-01-14T07:28:05.374" v="12849"/>
        <pc:sldMkLst>
          <pc:docMk/>
          <pc:sldMk cId="3842198491" sldId="767"/>
        </pc:sldMkLst>
        <pc:spChg chg="add mod">
          <ac:chgData name="Anderson, Amber" userId="7edccb70-aa21-44c1-abba-abe0d88bbafc" providerId="ADAL" clId="{2D35C605-03D1-495B-AEEF-162B32A716BE}" dt="2026-01-12T18:28:54.694" v="1517" actId="20577"/>
          <ac:spMkLst>
            <pc:docMk/>
            <pc:sldMk cId="3842198491" sldId="767"/>
            <ac:spMk id="5" creationId="{BC22198E-795D-BB52-F5FA-5023CC465F7F}"/>
          </ac:spMkLst>
        </pc:spChg>
        <pc:spChg chg="mod ord">
          <ac:chgData name="Anderson, Amber" userId="7edccb70-aa21-44c1-abba-abe0d88bbafc" providerId="ADAL" clId="{2D35C605-03D1-495B-AEEF-162B32A716BE}" dt="2026-01-08T19:44:36.176" v="200" actId="14100"/>
          <ac:spMkLst>
            <pc:docMk/>
            <pc:sldMk cId="3842198491" sldId="767"/>
            <ac:spMk id="88" creationId="{00000000-0000-0000-0000-000000000000}"/>
          </ac:spMkLst>
        </pc:spChg>
        <pc:picChg chg="add mod">
          <ac:chgData name="Anderson, Amber" userId="7edccb70-aa21-44c1-abba-abe0d88bbafc" providerId="ADAL" clId="{2D35C605-03D1-495B-AEEF-162B32A716BE}" dt="2026-01-14T07:28:05.374" v="12849"/>
          <ac:picMkLst>
            <pc:docMk/>
            <pc:sldMk cId="3842198491" sldId="767"/>
            <ac:picMk id="14" creationId="{61B8BF39-A4D9-EA68-7533-6139572617AB}"/>
          </ac:picMkLst>
        </pc:picChg>
      </pc:sldChg>
      <pc:sldChg chg="modSp mod modTransition">
        <pc:chgData name="Anderson, Amber" userId="7edccb70-aa21-44c1-abba-abe0d88bbafc" providerId="ADAL" clId="{2D35C605-03D1-495B-AEEF-162B32A716BE}" dt="2026-01-14T18:47:45.300" v="14320"/>
        <pc:sldMkLst>
          <pc:docMk/>
          <pc:sldMk cId="2405169726" sldId="769"/>
        </pc:sldMkLst>
        <pc:spChg chg="mod">
          <ac:chgData name="Anderson, Amber" userId="7edccb70-aa21-44c1-abba-abe0d88bbafc" providerId="ADAL" clId="{2D35C605-03D1-495B-AEEF-162B32A716BE}" dt="2026-01-13T00:16:17.383" v="4746" actId="20577"/>
          <ac:spMkLst>
            <pc:docMk/>
            <pc:sldMk cId="2405169726" sldId="769"/>
            <ac:spMk id="111" creationId="{00000000-0000-0000-0000-000000000000}"/>
          </ac:spMkLst>
        </pc:spChg>
      </pc:sldChg>
      <pc:sldChg chg="addSp delSp modSp mod modTransition modClrScheme modAnim chgLayout modNotesTx">
        <pc:chgData name="Anderson, Amber" userId="7edccb70-aa21-44c1-abba-abe0d88bbafc" providerId="ADAL" clId="{2D35C605-03D1-495B-AEEF-162B32A716BE}" dt="2026-01-14T16:58:03.411" v="13985"/>
        <pc:sldMkLst>
          <pc:docMk/>
          <pc:sldMk cId="3841769834" sldId="776"/>
        </pc:sldMkLst>
        <pc:spChg chg="mod ord">
          <ac:chgData name="Anderson, Amber" userId="7edccb70-aa21-44c1-abba-abe0d88bbafc" providerId="ADAL" clId="{2D35C605-03D1-495B-AEEF-162B32A716BE}" dt="2026-01-13T00:25:47.541" v="5092" actId="700"/>
          <ac:spMkLst>
            <pc:docMk/>
            <pc:sldMk cId="3841769834" sldId="776"/>
            <ac:spMk id="2" creationId="{00000000-0000-0000-0000-000000000000}"/>
          </ac:spMkLst>
        </pc:spChg>
        <pc:spChg chg="mod ord">
          <ac:chgData name="Anderson, Amber" userId="7edccb70-aa21-44c1-abba-abe0d88bbafc" providerId="ADAL" clId="{2D35C605-03D1-495B-AEEF-162B32A716BE}" dt="2026-01-13T00:45:26.427" v="5581" actId="207"/>
          <ac:spMkLst>
            <pc:docMk/>
            <pc:sldMk cId="3841769834" sldId="776"/>
            <ac:spMk id="3" creationId="{00000000-0000-0000-0000-000000000000}"/>
          </ac:spMkLst>
        </pc:spChg>
        <pc:spChg chg="mod">
          <ac:chgData name="Anderson, Amber" userId="7edccb70-aa21-44c1-abba-abe0d88bbafc" providerId="ADAL" clId="{2D35C605-03D1-495B-AEEF-162B32A716BE}" dt="2026-01-13T00:44:52.445" v="5577" actId="207"/>
          <ac:spMkLst>
            <pc:docMk/>
            <pc:sldMk cId="3841769834" sldId="776"/>
            <ac:spMk id="4" creationId="{A6A67541-CC25-29A7-083B-39BC792973F6}"/>
          </ac:spMkLst>
        </pc:spChg>
        <pc:spChg chg="mod ord">
          <ac:chgData name="Anderson, Amber" userId="7edccb70-aa21-44c1-abba-abe0d88bbafc" providerId="ADAL" clId="{2D35C605-03D1-495B-AEEF-162B32A716BE}" dt="2026-01-13T00:43:46.478" v="5574" actId="14100"/>
          <ac:spMkLst>
            <pc:docMk/>
            <pc:sldMk cId="3841769834" sldId="776"/>
            <ac:spMk id="5" creationId="{00000000-0000-0000-0000-000000000000}"/>
          </ac:spMkLst>
        </pc:spChg>
        <pc:spChg chg="add mod">
          <ac:chgData name="Anderson, Amber" userId="7edccb70-aa21-44c1-abba-abe0d88bbafc" providerId="ADAL" clId="{2D35C605-03D1-495B-AEEF-162B32A716BE}" dt="2026-01-13T00:44:40.119" v="5575" actId="207"/>
          <ac:spMkLst>
            <pc:docMk/>
            <pc:sldMk cId="3841769834" sldId="776"/>
            <ac:spMk id="6" creationId="{66A784F6-28D4-2C34-D9BB-D49D9A1BDB44}"/>
          </ac:spMkLst>
        </pc:spChg>
        <pc:picChg chg="add mod">
          <ac:chgData name="Anderson, Amber" userId="7edccb70-aa21-44c1-abba-abe0d88bbafc" providerId="ADAL" clId="{2D35C605-03D1-495B-AEEF-162B32A716BE}" dt="2026-01-14T16:58:03.411" v="13985"/>
          <ac:picMkLst>
            <pc:docMk/>
            <pc:sldMk cId="3841769834" sldId="776"/>
            <ac:picMk id="23" creationId="{DCAD62D9-CB14-78E8-C206-7A87A6A7027D}"/>
          </ac:picMkLst>
        </pc:picChg>
      </pc:sldChg>
      <pc:sldChg chg="addSp delSp modSp mod ord modTransition modClrScheme modAnim chgLayout modNotesTx">
        <pc:chgData name="Anderson, Amber" userId="7edccb70-aa21-44c1-abba-abe0d88bbafc" providerId="ADAL" clId="{2D35C605-03D1-495B-AEEF-162B32A716BE}" dt="2026-01-14T08:08:15.433" v="12988"/>
        <pc:sldMkLst>
          <pc:docMk/>
          <pc:sldMk cId="3526419676" sldId="806"/>
        </pc:sldMkLst>
        <pc:spChg chg="mod ord">
          <ac:chgData name="Anderson, Amber" userId="7edccb70-aa21-44c1-abba-abe0d88bbafc" providerId="ADAL" clId="{2D35C605-03D1-495B-AEEF-162B32A716BE}" dt="2026-01-14T07:22:06.772" v="12829" actId="14100"/>
          <ac:spMkLst>
            <pc:docMk/>
            <pc:sldMk cId="3526419676" sldId="806"/>
            <ac:spMk id="2" creationId="{00000000-0000-0000-0000-000000000000}"/>
          </ac:spMkLst>
        </pc:spChg>
        <pc:spChg chg="mod ord">
          <ac:chgData name="Anderson, Amber" userId="7edccb70-aa21-44c1-abba-abe0d88bbafc" providerId="ADAL" clId="{2D35C605-03D1-495B-AEEF-162B32A716BE}" dt="2026-01-13T00:09:53.131" v="4700" actId="700"/>
          <ac:spMkLst>
            <pc:docMk/>
            <pc:sldMk cId="3526419676" sldId="806"/>
            <ac:spMk id="4" creationId="{00000000-0000-0000-0000-000000000000}"/>
          </ac:spMkLst>
        </pc:spChg>
        <pc:spChg chg="mod ord">
          <ac:chgData name="Anderson, Amber" userId="7edccb70-aa21-44c1-abba-abe0d88bbafc" providerId="ADAL" clId="{2D35C605-03D1-495B-AEEF-162B32A716BE}" dt="2026-01-13T00:09:53.131" v="4700" actId="700"/>
          <ac:spMkLst>
            <pc:docMk/>
            <pc:sldMk cId="3526419676" sldId="806"/>
            <ac:spMk id="5" creationId="{00000000-0000-0000-0000-000000000000}"/>
          </ac:spMkLst>
        </pc:spChg>
        <pc:spChg chg="add mod">
          <ac:chgData name="Anderson, Amber" userId="7edccb70-aa21-44c1-abba-abe0d88bbafc" providerId="ADAL" clId="{2D35C605-03D1-495B-AEEF-162B32A716BE}" dt="2026-01-08T22:36:52.022" v="1516" actId="255"/>
          <ac:spMkLst>
            <pc:docMk/>
            <pc:sldMk cId="3526419676" sldId="806"/>
            <ac:spMk id="10" creationId="{365A0770-A9C9-C805-AE8E-018AAC21B7B5}"/>
          </ac:spMkLst>
        </pc:spChg>
        <pc:graphicFrameChg chg="add mod modGraphic">
          <ac:chgData name="Anderson, Amber" userId="7edccb70-aa21-44c1-abba-abe0d88bbafc" providerId="ADAL" clId="{2D35C605-03D1-495B-AEEF-162B32A716BE}" dt="2026-01-08T22:26:14.783" v="1508" actId="14100"/>
          <ac:graphicFrameMkLst>
            <pc:docMk/>
            <pc:sldMk cId="3526419676" sldId="806"/>
            <ac:graphicFrameMk id="3" creationId="{6786D387-8F6D-005B-88E2-D5F64D90664C}"/>
          </ac:graphicFrameMkLst>
        </pc:graphicFrameChg>
        <pc:graphicFrameChg chg="add mod modGraphic">
          <ac:chgData name="Anderson, Amber" userId="7edccb70-aa21-44c1-abba-abe0d88bbafc" providerId="ADAL" clId="{2D35C605-03D1-495B-AEEF-162B32A716BE}" dt="2026-01-12T18:59:30.114" v="1753" actId="14100"/>
          <ac:graphicFrameMkLst>
            <pc:docMk/>
            <pc:sldMk cId="3526419676" sldId="806"/>
            <ac:graphicFrameMk id="9" creationId="{5F81FBD1-506E-495B-D7AE-98A97FDB70E2}"/>
          </ac:graphicFrameMkLst>
        </pc:graphicFrameChg>
        <pc:picChg chg="add mod">
          <ac:chgData name="Anderson, Amber" userId="7edccb70-aa21-44c1-abba-abe0d88bbafc" providerId="ADAL" clId="{2D35C605-03D1-495B-AEEF-162B32A716BE}" dt="2026-01-14T08:08:15.433" v="12988"/>
          <ac:picMkLst>
            <pc:docMk/>
            <pc:sldMk cId="3526419676" sldId="806"/>
            <ac:picMk id="40" creationId="{5E61B10C-C840-C845-9FBC-D57FDB38DFF8}"/>
          </ac:picMkLst>
        </pc:picChg>
      </pc:sldChg>
      <pc:sldChg chg="delSp modSp mod modTransition modNotesTx">
        <pc:chgData name="Anderson, Amber" userId="7edccb70-aa21-44c1-abba-abe0d88bbafc" providerId="ADAL" clId="{2D35C605-03D1-495B-AEEF-162B32A716BE}" dt="2026-01-14T18:42:40.410" v="14314"/>
        <pc:sldMkLst>
          <pc:docMk/>
          <pc:sldMk cId="639887838" sldId="814"/>
        </pc:sldMkLst>
      </pc:sldChg>
      <pc:sldChg chg="addSp delSp modSp mod modTransition modAnim modNotesTx">
        <pc:chgData name="Anderson, Amber" userId="7edccb70-aa21-44c1-abba-abe0d88bbafc" providerId="ADAL" clId="{2D35C605-03D1-495B-AEEF-162B32A716BE}" dt="2026-01-16T17:37:48.730" v="14686" actId="14100"/>
        <pc:sldMkLst>
          <pc:docMk/>
          <pc:sldMk cId="728393438" sldId="830"/>
        </pc:sldMkLst>
        <pc:spChg chg="mod">
          <ac:chgData name="Anderson, Amber" userId="7edccb70-aa21-44c1-abba-abe0d88bbafc" providerId="ADAL" clId="{2D35C605-03D1-495B-AEEF-162B32A716BE}" dt="2026-01-16T17:37:48.730" v="14686" actId="14100"/>
          <ac:spMkLst>
            <pc:docMk/>
            <pc:sldMk cId="728393438" sldId="830"/>
            <ac:spMk id="2" creationId="{00000000-0000-0000-0000-000000000000}"/>
          </ac:spMkLst>
        </pc:spChg>
        <pc:spChg chg="mod">
          <ac:chgData name="Anderson, Amber" userId="7edccb70-aa21-44c1-abba-abe0d88bbafc" providerId="ADAL" clId="{2D35C605-03D1-495B-AEEF-162B32A716BE}" dt="2026-01-16T17:37:43.026" v="14685" actId="20577"/>
          <ac:spMkLst>
            <pc:docMk/>
            <pc:sldMk cId="728393438" sldId="830"/>
            <ac:spMk id="3" creationId="{00000000-0000-0000-0000-000000000000}"/>
          </ac:spMkLst>
        </pc:spChg>
        <pc:picChg chg="add mod">
          <ac:chgData name="Anderson, Amber" userId="7edccb70-aa21-44c1-abba-abe0d88bbafc" providerId="ADAL" clId="{2D35C605-03D1-495B-AEEF-162B32A716BE}" dt="2026-01-14T17:56:13.724" v="14242"/>
          <ac:picMkLst>
            <pc:docMk/>
            <pc:sldMk cId="728393438" sldId="830"/>
            <ac:picMk id="7" creationId="{F7FD98CE-3AB2-A86C-DA67-8D99AC590F39}"/>
          </ac:picMkLst>
        </pc:picChg>
      </pc:sldChg>
      <pc:sldChg chg="addSp delSp modSp mod modTransition modClrScheme modAnim chgLayout modNotesTx">
        <pc:chgData name="Anderson, Amber" userId="7edccb70-aa21-44c1-abba-abe0d88bbafc" providerId="ADAL" clId="{2D35C605-03D1-495B-AEEF-162B32A716BE}" dt="2026-01-16T17:33:58.056" v="14610" actId="207"/>
        <pc:sldMkLst>
          <pc:docMk/>
          <pc:sldMk cId="119604703" sldId="831"/>
        </pc:sldMkLst>
        <pc:spChg chg="mod ord">
          <ac:chgData name="Anderson, Amber" userId="7edccb70-aa21-44c1-abba-abe0d88bbafc" providerId="ADAL" clId="{2D35C605-03D1-495B-AEEF-162B32A716BE}" dt="2026-01-14T07:03:46.111" v="12735" actId="700"/>
          <ac:spMkLst>
            <pc:docMk/>
            <pc:sldMk cId="119604703" sldId="831"/>
            <ac:spMk id="4" creationId="{00000000-0000-0000-0000-000000000000}"/>
          </ac:spMkLst>
        </pc:spChg>
        <pc:spChg chg="mod ord">
          <ac:chgData name="Anderson, Amber" userId="7edccb70-aa21-44c1-abba-abe0d88bbafc" providerId="ADAL" clId="{2D35C605-03D1-495B-AEEF-162B32A716BE}" dt="2026-01-14T07:04:02.400" v="12736" actId="122"/>
          <ac:spMkLst>
            <pc:docMk/>
            <pc:sldMk cId="119604703" sldId="831"/>
            <ac:spMk id="5" creationId="{00000000-0000-0000-0000-000000000000}"/>
          </ac:spMkLst>
        </pc:spChg>
        <pc:spChg chg="mod ord">
          <ac:chgData name="Anderson, Amber" userId="7edccb70-aa21-44c1-abba-abe0d88bbafc" providerId="ADAL" clId="{2D35C605-03D1-495B-AEEF-162B32A716BE}" dt="2026-01-16T17:33:58.056" v="14610" actId="207"/>
          <ac:spMkLst>
            <pc:docMk/>
            <pc:sldMk cId="119604703" sldId="831"/>
            <ac:spMk id="6" creationId="{00000000-0000-0000-0000-000000000000}"/>
          </ac:spMkLst>
        </pc:spChg>
        <pc:picChg chg="add mod">
          <ac:chgData name="Anderson, Amber" userId="7edccb70-aa21-44c1-abba-abe0d88bbafc" providerId="ADAL" clId="{2D35C605-03D1-495B-AEEF-162B32A716BE}" dt="2026-01-14T17:54:24.705" v="14240"/>
          <ac:picMkLst>
            <pc:docMk/>
            <pc:sldMk cId="119604703" sldId="831"/>
            <ac:picMk id="7" creationId="{686AB264-4A7F-197C-7350-B8EB6F9AE2C3}"/>
          </ac:picMkLst>
        </pc:picChg>
      </pc:sldChg>
      <pc:sldChg chg="delSp modSp mod modTransition">
        <pc:chgData name="Anderson, Amber" userId="7edccb70-aa21-44c1-abba-abe0d88bbafc" providerId="ADAL" clId="{2D35C605-03D1-495B-AEEF-162B32A716BE}" dt="2026-01-14T18:45:48.911" v="14317"/>
        <pc:sldMkLst>
          <pc:docMk/>
          <pc:sldMk cId="2109983533" sldId="837"/>
        </pc:sldMkLst>
      </pc:sldChg>
      <pc:sldChg chg="addSp delSp modSp new mod modTransition modAnim modNotesTx">
        <pc:chgData name="Anderson, Amber" userId="7edccb70-aa21-44c1-abba-abe0d88bbafc" providerId="ADAL" clId="{2D35C605-03D1-495B-AEEF-162B32A716BE}" dt="2026-01-14T08:21:08.656" v="13151"/>
        <pc:sldMkLst>
          <pc:docMk/>
          <pc:sldMk cId="3051091862" sldId="840"/>
        </pc:sldMkLst>
        <pc:spChg chg="mod">
          <ac:chgData name="Anderson, Amber" userId="7edccb70-aa21-44c1-abba-abe0d88bbafc" providerId="ADAL" clId="{2D35C605-03D1-495B-AEEF-162B32A716BE}" dt="2026-01-14T07:21:24.629" v="12821" actId="27636"/>
          <ac:spMkLst>
            <pc:docMk/>
            <pc:sldMk cId="3051091862" sldId="840"/>
            <ac:spMk id="2" creationId="{976633BA-18A7-2C38-BF2D-AC9D21DC0073}"/>
          </ac:spMkLst>
        </pc:spChg>
        <pc:spChg chg="mod">
          <ac:chgData name="Anderson, Amber" userId="7edccb70-aa21-44c1-abba-abe0d88bbafc" providerId="ADAL" clId="{2D35C605-03D1-495B-AEEF-162B32A716BE}" dt="2026-01-13T00:51:47.861" v="5605" actId="14100"/>
          <ac:spMkLst>
            <pc:docMk/>
            <pc:sldMk cId="3051091862" sldId="840"/>
            <ac:spMk id="3" creationId="{38E9E740-91B1-2AEA-8505-D98583B293E0}"/>
          </ac:spMkLst>
        </pc:spChg>
        <pc:spChg chg="add mod">
          <ac:chgData name="Anderson, Amber" userId="7edccb70-aa21-44c1-abba-abe0d88bbafc" providerId="ADAL" clId="{2D35C605-03D1-495B-AEEF-162B32A716BE}" dt="2026-01-13T00:07:19.447" v="4667" actId="14100"/>
          <ac:spMkLst>
            <pc:docMk/>
            <pc:sldMk cId="3051091862" sldId="840"/>
            <ac:spMk id="4" creationId="{A7E2C3B4-62D6-A2EB-110A-7A880945986C}"/>
          </ac:spMkLst>
        </pc:spChg>
        <pc:spChg chg="add mod">
          <ac:chgData name="Anderson, Amber" userId="7edccb70-aa21-44c1-abba-abe0d88bbafc" providerId="ADAL" clId="{2D35C605-03D1-495B-AEEF-162B32A716BE}" dt="2026-01-13T00:09:06.861" v="4699" actId="14100"/>
          <ac:spMkLst>
            <pc:docMk/>
            <pc:sldMk cId="3051091862" sldId="840"/>
            <ac:spMk id="7" creationId="{0D090B54-F39A-9FCB-ACA4-ECE4C06A082B}"/>
          </ac:spMkLst>
        </pc:spChg>
        <pc:picChg chg="add mod">
          <ac:chgData name="Anderson, Amber" userId="7edccb70-aa21-44c1-abba-abe0d88bbafc" providerId="ADAL" clId="{2D35C605-03D1-495B-AEEF-162B32A716BE}" dt="2026-01-14T08:21:08.656" v="13151"/>
          <ac:picMkLst>
            <pc:docMk/>
            <pc:sldMk cId="3051091862" sldId="840"/>
            <ac:picMk id="19" creationId="{B22885DB-74D6-3DD4-F190-BC1C239837BB}"/>
          </ac:picMkLst>
        </pc:picChg>
      </pc:sldChg>
      <pc:sldChg chg="addSp delSp modSp add mod modTransition modAnim modNotesTx">
        <pc:chgData name="Anderson, Amber" userId="7edccb70-aa21-44c1-abba-abe0d88bbafc" providerId="ADAL" clId="{2D35C605-03D1-495B-AEEF-162B32A716BE}" dt="2026-01-14T08:33:02.930" v="13166"/>
        <pc:sldMkLst>
          <pc:docMk/>
          <pc:sldMk cId="2984299083" sldId="841"/>
        </pc:sldMkLst>
        <pc:spChg chg="mod">
          <ac:chgData name="Anderson, Amber" userId="7edccb70-aa21-44c1-abba-abe0d88bbafc" providerId="ADAL" clId="{2D35C605-03D1-495B-AEEF-162B32A716BE}" dt="2026-01-14T02:59:05.258" v="9674" actId="20577"/>
          <ac:spMkLst>
            <pc:docMk/>
            <pc:sldMk cId="2984299083" sldId="841"/>
            <ac:spMk id="111" creationId="{00743120-56AF-D112-2933-4D1F3DD2A1A0}"/>
          </ac:spMkLst>
        </pc:spChg>
        <pc:picChg chg="add mod">
          <ac:chgData name="Anderson, Amber" userId="7edccb70-aa21-44c1-abba-abe0d88bbafc" providerId="ADAL" clId="{2D35C605-03D1-495B-AEEF-162B32A716BE}" dt="2026-01-14T08:33:02.930" v="13166"/>
          <ac:picMkLst>
            <pc:docMk/>
            <pc:sldMk cId="2984299083" sldId="841"/>
            <ac:picMk id="13" creationId="{D231BF4E-2E99-C62C-17A0-113449A95BD1}"/>
          </ac:picMkLst>
        </pc:picChg>
      </pc:sldChg>
      <pc:sldChg chg="addSp delSp modSp add mod modNotesTx">
        <pc:chgData name="Anderson, Amber" userId="7edccb70-aa21-44c1-abba-abe0d88bbafc" providerId="ADAL" clId="{2D35C605-03D1-495B-AEEF-162B32A716BE}" dt="2026-01-14T08:34:53.133" v="13167"/>
        <pc:sldMkLst>
          <pc:docMk/>
          <pc:sldMk cId="1900303846" sldId="842"/>
        </pc:sldMkLst>
        <pc:spChg chg="mod">
          <ac:chgData name="Anderson, Amber" userId="7edccb70-aa21-44c1-abba-abe0d88bbafc" providerId="ADAL" clId="{2D35C605-03D1-495B-AEEF-162B32A716BE}" dt="2026-01-13T01:21:58.027" v="6890" actId="14100"/>
          <ac:spMkLst>
            <pc:docMk/>
            <pc:sldMk cId="1900303846" sldId="842"/>
            <ac:spMk id="2" creationId="{492E211E-80ED-59BB-DB7E-76B0B2282E72}"/>
          </ac:spMkLst>
        </pc:spChg>
        <pc:spChg chg="mod">
          <ac:chgData name="Anderson, Amber" userId="7edccb70-aa21-44c1-abba-abe0d88bbafc" providerId="ADAL" clId="{2D35C605-03D1-495B-AEEF-162B32A716BE}" dt="2026-01-13T01:21:53.069" v="6889" actId="14100"/>
          <ac:spMkLst>
            <pc:docMk/>
            <pc:sldMk cId="1900303846" sldId="842"/>
            <ac:spMk id="3" creationId="{9629AC74-A8B4-8F2B-851A-23EF7CD29ACB}"/>
          </ac:spMkLst>
        </pc:spChg>
        <pc:picChg chg="add mod">
          <ac:chgData name="Anderson, Amber" userId="7edccb70-aa21-44c1-abba-abe0d88bbafc" providerId="ADAL" clId="{2D35C605-03D1-495B-AEEF-162B32A716BE}" dt="2026-01-14T08:34:53.133" v="13167"/>
          <ac:picMkLst>
            <pc:docMk/>
            <pc:sldMk cId="1900303846" sldId="842"/>
            <ac:picMk id="9" creationId="{7FED8561-9BC1-8C43-9EE3-1FDA78C872CB}"/>
          </ac:picMkLst>
        </pc:picChg>
      </pc:sldChg>
      <pc:sldChg chg="addSp delSp modSp add del mod modNotesTx">
        <pc:chgData name="Anderson, Amber" userId="7edccb70-aa21-44c1-abba-abe0d88bbafc" providerId="ADAL" clId="{2D35C605-03D1-495B-AEEF-162B32A716BE}" dt="2026-01-14T08:37:20.629" v="13172"/>
        <pc:sldMkLst>
          <pc:docMk/>
          <pc:sldMk cId="1132317283" sldId="843"/>
        </pc:sldMkLst>
        <pc:spChg chg="mod">
          <ac:chgData name="Anderson, Amber" userId="7edccb70-aa21-44c1-abba-abe0d88bbafc" providerId="ADAL" clId="{2D35C605-03D1-495B-AEEF-162B32A716BE}" dt="2026-01-13T01:00:46.215" v="5665" actId="14100"/>
          <ac:spMkLst>
            <pc:docMk/>
            <pc:sldMk cId="1132317283" sldId="843"/>
            <ac:spMk id="2" creationId="{4E6C585E-568A-2C58-E100-245F58F6335A}"/>
          </ac:spMkLst>
        </pc:spChg>
        <pc:picChg chg="add mod">
          <ac:chgData name="Anderson, Amber" userId="7edccb70-aa21-44c1-abba-abe0d88bbafc" providerId="ADAL" clId="{2D35C605-03D1-495B-AEEF-162B32A716BE}" dt="2026-01-13T01:00:48.253" v="5666" actId="1076"/>
          <ac:picMkLst>
            <pc:docMk/>
            <pc:sldMk cId="1132317283" sldId="843"/>
            <ac:picMk id="3" creationId="{D51C17D8-5A28-C9ED-2A85-D7B6D7EEC259}"/>
          </ac:picMkLst>
        </pc:picChg>
        <pc:picChg chg="add mod">
          <ac:chgData name="Anderson, Amber" userId="7edccb70-aa21-44c1-abba-abe0d88bbafc" providerId="ADAL" clId="{2D35C605-03D1-495B-AEEF-162B32A716BE}" dt="2026-01-13T01:00:55.878" v="5669" actId="1076"/>
          <ac:picMkLst>
            <pc:docMk/>
            <pc:sldMk cId="1132317283" sldId="843"/>
            <ac:picMk id="4" creationId="{21A40085-6626-9B38-0226-044247C2FFCC}"/>
          </ac:picMkLst>
        </pc:picChg>
        <pc:picChg chg="add mod">
          <ac:chgData name="Anderson, Amber" userId="7edccb70-aa21-44c1-abba-abe0d88bbafc" providerId="ADAL" clId="{2D35C605-03D1-495B-AEEF-162B32A716BE}" dt="2026-01-14T08:37:20.629" v="13172"/>
          <ac:picMkLst>
            <pc:docMk/>
            <pc:sldMk cId="1132317283" sldId="843"/>
            <ac:picMk id="8" creationId="{9354959C-8BB3-5B35-094C-65F38AD4D04E}"/>
          </ac:picMkLst>
        </pc:picChg>
      </pc:sldChg>
      <pc:sldChg chg="modSp add mod modTransition">
        <pc:chgData name="Anderson, Amber" userId="7edccb70-aa21-44c1-abba-abe0d88bbafc" providerId="ADAL" clId="{2D35C605-03D1-495B-AEEF-162B32A716BE}" dt="2026-01-14T18:24:45.096" v="14255"/>
        <pc:sldMkLst>
          <pc:docMk/>
          <pc:sldMk cId="2190881529" sldId="844"/>
        </pc:sldMkLst>
        <pc:spChg chg="mod">
          <ac:chgData name="Anderson, Amber" userId="7edccb70-aa21-44c1-abba-abe0d88bbafc" providerId="ADAL" clId="{2D35C605-03D1-495B-AEEF-162B32A716BE}" dt="2026-01-13T01:23:26.548" v="6947" actId="14100"/>
          <ac:spMkLst>
            <pc:docMk/>
            <pc:sldMk cId="2190881529" sldId="844"/>
            <ac:spMk id="111" creationId="{F2DEF719-AE19-80BA-B74A-182AF14BD66B}"/>
          </ac:spMkLst>
        </pc:spChg>
      </pc:sldChg>
      <pc:sldChg chg="addSp delSp modSp add mod modTransition modAnim modNotesTx">
        <pc:chgData name="Anderson, Amber" userId="7edccb70-aa21-44c1-abba-abe0d88bbafc" providerId="ADAL" clId="{2D35C605-03D1-495B-AEEF-162B32A716BE}" dt="2026-01-14T18:26:40.658" v="14260"/>
        <pc:sldMkLst>
          <pc:docMk/>
          <pc:sldMk cId="1332845047" sldId="845"/>
        </pc:sldMkLst>
        <pc:spChg chg="mod">
          <ac:chgData name="Anderson, Amber" userId="7edccb70-aa21-44c1-abba-abe0d88bbafc" providerId="ADAL" clId="{2D35C605-03D1-495B-AEEF-162B32A716BE}" dt="2026-01-14T16:47:52.486" v="13884" actId="27636"/>
          <ac:spMkLst>
            <pc:docMk/>
            <pc:sldMk cId="1332845047" sldId="845"/>
            <ac:spMk id="3" creationId="{99A5D3BF-4272-0EEF-99F7-BC8BF7A297DC}"/>
          </ac:spMkLst>
        </pc:spChg>
        <pc:spChg chg="mod">
          <ac:chgData name="Anderson, Amber" userId="7edccb70-aa21-44c1-abba-abe0d88bbafc" providerId="ADAL" clId="{2D35C605-03D1-495B-AEEF-162B32A716BE}" dt="2026-01-13T01:24:51.836" v="7001" actId="20577"/>
          <ac:spMkLst>
            <pc:docMk/>
            <pc:sldMk cId="1332845047" sldId="845"/>
            <ac:spMk id="5" creationId="{5667D8DC-EEED-ED2A-BFE9-92521EEF3865}"/>
          </ac:spMkLst>
        </pc:spChg>
        <pc:picChg chg="add mod">
          <ac:chgData name="Anderson, Amber" userId="7edccb70-aa21-44c1-abba-abe0d88bbafc" providerId="ADAL" clId="{2D35C605-03D1-495B-AEEF-162B32A716BE}" dt="2026-01-14T16:52:00.825" v="13910"/>
          <ac:picMkLst>
            <pc:docMk/>
            <pc:sldMk cId="1332845047" sldId="845"/>
            <ac:picMk id="28" creationId="{35AFA395-BC52-47DC-D2F9-7E9B94698CDE}"/>
          </ac:picMkLst>
        </pc:picChg>
      </pc:sldChg>
      <pc:sldChg chg="addSp delSp modSp new mod ord modTransition modAnim modNotesTx">
        <pc:chgData name="Anderson, Amber" userId="7edccb70-aa21-44c1-abba-abe0d88bbafc" providerId="ADAL" clId="{2D35C605-03D1-495B-AEEF-162B32A716BE}" dt="2026-01-16T17:54:17.207" v="14706" actId="20577"/>
        <pc:sldMkLst>
          <pc:docMk/>
          <pc:sldMk cId="2702215204" sldId="846"/>
        </pc:sldMkLst>
        <pc:spChg chg="mod">
          <ac:chgData name="Anderson, Amber" userId="7edccb70-aa21-44c1-abba-abe0d88bbafc" providerId="ADAL" clId="{2D35C605-03D1-495B-AEEF-162B32A716BE}" dt="2026-01-13T20:53:06.678" v="8523" actId="2711"/>
          <ac:spMkLst>
            <pc:docMk/>
            <pc:sldMk cId="2702215204" sldId="846"/>
            <ac:spMk id="2" creationId="{E0CFA198-ACC9-EA41-9CD2-A79EB9D325BD}"/>
          </ac:spMkLst>
        </pc:spChg>
        <pc:spChg chg="mod">
          <ac:chgData name="Anderson, Amber" userId="7edccb70-aa21-44c1-abba-abe0d88bbafc" providerId="ADAL" clId="{2D35C605-03D1-495B-AEEF-162B32A716BE}" dt="2026-01-16T17:24:17.201" v="14416" actId="20577"/>
          <ac:spMkLst>
            <pc:docMk/>
            <pc:sldMk cId="2702215204" sldId="846"/>
            <ac:spMk id="3" creationId="{5F034989-9B1B-CDE2-18B0-38AB2DF4A0F8}"/>
          </ac:spMkLst>
        </pc:spChg>
        <pc:picChg chg="add del mod">
          <ac:chgData name="Anderson, Amber" userId="7edccb70-aa21-44c1-abba-abe0d88bbafc" providerId="ADAL" clId="{2D35C605-03D1-495B-AEEF-162B32A716BE}" dt="2026-01-16T17:49:57.217" v="14690"/>
          <ac:picMkLst>
            <pc:docMk/>
            <pc:sldMk cId="2702215204" sldId="846"/>
            <ac:picMk id="6" creationId="{B7B796E8-8871-00BB-EB0E-2F2D17F72DCB}"/>
          </ac:picMkLst>
        </pc:picChg>
        <pc:picChg chg="add del mod ord">
          <ac:chgData name="Anderson, Amber" userId="7edccb70-aa21-44c1-abba-abe0d88bbafc" providerId="ADAL" clId="{2D35C605-03D1-495B-AEEF-162B32A716BE}" dt="2026-01-16T17:50:49.531" v="14691"/>
          <ac:picMkLst>
            <pc:docMk/>
            <pc:sldMk cId="2702215204" sldId="846"/>
            <ac:picMk id="9" creationId="{7D16C11B-7F76-831C-A8EA-98516899D7FE}"/>
          </ac:picMkLst>
        </pc:picChg>
        <pc:picChg chg="add del mod">
          <ac:chgData name="Anderson, Amber" userId="7edccb70-aa21-44c1-abba-abe0d88bbafc" providerId="ADAL" clId="{2D35C605-03D1-495B-AEEF-162B32A716BE}" dt="2026-01-16T17:50:51.647" v="14693"/>
          <ac:picMkLst>
            <pc:docMk/>
            <pc:sldMk cId="2702215204" sldId="846"/>
            <ac:picMk id="10" creationId="{BBAAC728-BE30-B63E-F017-A7A17015C6CF}"/>
          </ac:picMkLst>
        </pc:picChg>
        <pc:picChg chg="add del mod">
          <ac:chgData name="Anderson, Amber" userId="7edccb70-aa21-44c1-abba-abe0d88bbafc" providerId="ADAL" clId="{2D35C605-03D1-495B-AEEF-162B32A716BE}" dt="2026-01-16T17:49:40.752" v="14687"/>
          <ac:picMkLst>
            <pc:docMk/>
            <pc:sldMk cId="2702215204" sldId="846"/>
            <ac:picMk id="12" creationId="{5FCB3EB3-E0BB-C276-3775-810686DA7FD4}"/>
          </ac:picMkLst>
        </pc:picChg>
        <pc:picChg chg="add del mod ord">
          <ac:chgData name="Anderson, Amber" userId="7edccb70-aa21-44c1-abba-abe0d88bbafc" providerId="ADAL" clId="{2D35C605-03D1-495B-AEEF-162B32A716BE}" dt="2026-01-16T17:52:18.856" v="14694"/>
          <ac:picMkLst>
            <pc:docMk/>
            <pc:sldMk cId="2702215204" sldId="846"/>
            <ac:picMk id="14" creationId="{042215DD-8B47-7B17-E06A-10ED9DF96BFA}"/>
          </ac:picMkLst>
        </pc:picChg>
        <pc:picChg chg="add mod">
          <ac:chgData name="Anderson, Amber" userId="7edccb70-aa21-44c1-abba-abe0d88bbafc" providerId="ADAL" clId="{2D35C605-03D1-495B-AEEF-162B32A716BE}" dt="2026-01-16T17:52:18.856" v="14694"/>
          <ac:picMkLst>
            <pc:docMk/>
            <pc:sldMk cId="2702215204" sldId="846"/>
            <ac:picMk id="15" creationId="{6E1E39C6-3A17-DB68-440A-902A330ED6F3}"/>
          </ac:picMkLst>
        </pc:picChg>
      </pc:sldChg>
      <pc:sldChg chg="addSp delSp modSp new mod modTransition modAnim modNotesTx">
        <pc:chgData name="Anderson, Amber" userId="7edccb70-aa21-44c1-abba-abe0d88bbafc" providerId="ADAL" clId="{2D35C605-03D1-495B-AEEF-162B32A716BE}" dt="2026-01-14T18:32:07.347" v="14307"/>
        <pc:sldMkLst>
          <pc:docMk/>
          <pc:sldMk cId="391501707" sldId="847"/>
        </pc:sldMkLst>
        <pc:spChg chg="mod">
          <ac:chgData name="Anderson, Amber" userId="7edccb70-aa21-44c1-abba-abe0d88bbafc" providerId="ADAL" clId="{2D35C605-03D1-495B-AEEF-162B32A716BE}" dt="2026-01-14T03:00:01.600" v="9685" actId="14100"/>
          <ac:spMkLst>
            <pc:docMk/>
            <pc:sldMk cId="391501707" sldId="847"/>
            <ac:spMk id="2" creationId="{82D5D270-0C10-883A-8995-9DD779D54B87}"/>
          </ac:spMkLst>
        </pc:spChg>
        <pc:picChg chg="add mod">
          <ac:chgData name="Anderson, Amber" userId="7edccb70-aa21-44c1-abba-abe0d88bbafc" providerId="ADAL" clId="{2D35C605-03D1-495B-AEEF-162B32A716BE}" dt="2026-01-14T18:32:07.347" v="14307"/>
          <ac:picMkLst>
            <pc:docMk/>
            <pc:sldMk cId="391501707" sldId="847"/>
            <ac:picMk id="12" creationId="{A4939892-8F18-7215-2A9D-19B0A7508774}"/>
          </ac:picMkLst>
        </pc:picChg>
      </pc:sldChg>
      <pc:sldChg chg="addSp delSp modSp new mod ord modTransition modAnim modNotesTx">
        <pc:chgData name="Anderson, Amber" userId="7edccb70-aa21-44c1-abba-abe0d88bbafc" providerId="ADAL" clId="{2D35C605-03D1-495B-AEEF-162B32A716BE}" dt="2026-01-16T17:32:42.742" v="14608" actId="14100"/>
        <pc:sldMkLst>
          <pc:docMk/>
          <pc:sldMk cId="3451816708" sldId="848"/>
        </pc:sldMkLst>
        <pc:spChg chg="mod">
          <ac:chgData name="Anderson, Amber" userId="7edccb70-aa21-44c1-abba-abe0d88bbafc" providerId="ADAL" clId="{2D35C605-03D1-495B-AEEF-162B32A716BE}" dt="2026-01-14T07:22:33.447" v="12831" actId="2711"/>
          <ac:spMkLst>
            <pc:docMk/>
            <pc:sldMk cId="3451816708" sldId="848"/>
            <ac:spMk id="2" creationId="{FC235C3E-A51F-D80A-BFA8-F3957CB76F91}"/>
          </ac:spMkLst>
        </pc:spChg>
        <pc:spChg chg="mod">
          <ac:chgData name="Anderson, Amber" userId="7edccb70-aa21-44c1-abba-abe0d88bbafc" providerId="ADAL" clId="{2D35C605-03D1-495B-AEEF-162B32A716BE}" dt="2026-01-16T17:32:42.742" v="14608" actId="14100"/>
          <ac:spMkLst>
            <pc:docMk/>
            <pc:sldMk cId="3451816708" sldId="848"/>
            <ac:spMk id="3" creationId="{5491B2C9-CBDD-4DB0-7B94-D7D67A06DE61}"/>
          </ac:spMkLst>
        </pc:spChg>
        <pc:picChg chg="add mod">
          <ac:chgData name="Anderson, Amber" userId="7edccb70-aa21-44c1-abba-abe0d88bbafc" providerId="ADAL" clId="{2D35C605-03D1-495B-AEEF-162B32A716BE}" dt="2026-01-14T16:23:48.699" v="13392"/>
          <ac:picMkLst>
            <pc:docMk/>
            <pc:sldMk cId="3451816708" sldId="848"/>
            <ac:picMk id="11" creationId="{123D8162-912E-D2FD-23D1-D3BA17C66C86}"/>
          </ac:picMkLst>
        </pc:picChg>
      </pc:sldChg>
      <pc:sldChg chg="addSp modSp add mod modNotesTx">
        <pc:chgData name="Anderson, Amber" userId="7edccb70-aa21-44c1-abba-abe0d88bbafc" providerId="ADAL" clId="{2D35C605-03D1-495B-AEEF-162B32A716BE}" dt="2026-01-14T17:41:29.621" v="14114"/>
        <pc:sldMkLst>
          <pc:docMk/>
          <pc:sldMk cId="2284651018" sldId="849"/>
        </pc:sldMkLst>
        <pc:spChg chg="mod">
          <ac:chgData name="Anderson, Amber" userId="7edccb70-aa21-44c1-abba-abe0d88bbafc" providerId="ADAL" clId="{2D35C605-03D1-495B-AEEF-162B32A716BE}" dt="2026-01-14T05:23:38.140" v="11458" actId="27636"/>
          <ac:spMkLst>
            <pc:docMk/>
            <pc:sldMk cId="2284651018" sldId="849"/>
            <ac:spMk id="3" creationId="{2D68F459-DB70-94C2-0700-0FE70A2E40A0}"/>
          </ac:spMkLst>
        </pc:spChg>
        <pc:picChg chg="add mod">
          <ac:chgData name="Anderson, Amber" userId="7edccb70-aa21-44c1-abba-abe0d88bbafc" providerId="ADAL" clId="{2D35C605-03D1-495B-AEEF-162B32A716BE}" dt="2026-01-14T17:41:29.621" v="14114"/>
          <ac:picMkLst>
            <pc:docMk/>
            <pc:sldMk cId="2284651018" sldId="849"/>
            <ac:picMk id="6" creationId="{D3585FF4-844C-6EC7-7B04-E43D56246A96}"/>
          </ac:picMkLst>
        </pc:picChg>
      </pc:sldChg>
      <pc:sldChg chg="addSp delSp modSp new mod modClrScheme chgLayout modNotesTx">
        <pc:chgData name="Anderson, Amber" userId="7edccb70-aa21-44c1-abba-abe0d88bbafc" providerId="ADAL" clId="{2D35C605-03D1-495B-AEEF-162B32A716BE}" dt="2026-01-14T08:44:02.844" v="13183"/>
        <pc:sldMkLst>
          <pc:docMk/>
          <pc:sldMk cId="340536655" sldId="850"/>
        </pc:sldMkLst>
        <pc:spChg chg="mod">
          <ac:chgData name="Anderson, Amber" userId="7edccb70-aa21-44c1-abba-abe0d88bbafc" providerId="ADAL" clId="{2D35C605-03D1-495B-AEEF-162B32A716BE}" dt="2026-01-14T07:19:46.955" v="12812" actId="2711"/>
          <ac:spMkLst>
            <pc:docMk/>
            <pc:sldMk cId="340536655" sldId="850"/>
            <ac:spMk id="2" creationId="{7C9A2E6F-3FF8-4205-3757-91775EAF6510}"/>
          </ac:spMkLst>
        </pc:spChg>
        <pc:picChg chg="add mod">
          <ac:chgData name="Anderson, Amber" userId="7edccb70-aa21-44c1-abba-abe0d88bbafc" providerId="ADAL" clId="{2D35C605-03D1-495B-AEEF-162B32A716BE}" dt="2026-01-14T04:30:18.180" v="10083" actId="14100"/>
          <ac:picMkLst>
            <pc:docMk/>
            <pc:sldMk cId="340536655" sldId="850"/>
            <ac:picMk id="5" creationId="{DFC0C6D7-4B45-4C15-36DD-0C75E6733D8E}"/>
          </ac:picMkLst>
        </pc:picChg>
        <pc:picChg chg="add mod">
          <ac:chgData name="Anderson, Amber" userId="7edccb70-aa21-44c1-abba-abe0d88bbafc" providerId="ADAL" clId="{2D35C605-03D1-495B-AEEF-162B32A716BE}" dt="2026-01-14T08:44:02.844" v="13183"/>
          <ac:picMkLst>
            <pc:docMk/>
            <pc:sldMk cId="340536655" sldId="850"/>
            <ac:picMk id="8" creationId="{D860623E-7F84-02A2-7FF4-A5B7B6AD3F33}"/>
          </ac:picMkLst>
        </pc:picChg>
      </pc:sldChg>
      <pc:sldChg chg="addSp delSp modSp new mod modTransition modAnim modNotesTx">
        <pc:chgData name="Anderson, Amber" userId="7edccb70-aa21-44c1-abba-abe0d88bbafc" providerId="ADAL" clId="{2D35C605-03D1-495B-AEEF-162B32A716BE}" dt="2026-01-14T17:37:24.598" v="14072" actId="20577"/>
        <pc:sldMkLst>
          <pc:docMk/>
          <pc:sldMk cId="1131624018" sldId="851"/>
        </pc:sldMkLst>
        <pc:spChg chg="mod">
          <ac:chgData name="Anderson, Amber" userId="7edccb70-aa21-44c1-abba-abe0d88bbafc" providerId="ADAL" clId="{2D35C605-03D1-495B-AEEF-162B32A716BE}" dt="2026-01-14T07:19:32.625" v="12811" actId="2711"/>
          <ac:spMkLst>
            <pc:docMk/>
            <pc:sldMk cId="1131624018" sldId="851"/>
            <ac:spMk id="2" creationId="{46D179D4-96CC-8FFD-F266-EEFB853DA76C}"/>
          </ac:spMkLst>
        </pc:spChg>
        <pc:spChg chg="mod">
          <ac:chgData name="Anderson, Amber" userId="7edccb70-aa21-44c1-abba-abe0d88bbafc" providerId="ADAL" clId="{2D35C605-03D1-495B-AEEF-162B32A716BE}" dt="2026-01-14T17:21:19.173" v="14047" actId="14100"/>
          <ac:spMkLst>
            <pc:docMk/>
            <pc:sldMk cId="1131624018" sldId="851"/>
            <ac:spMk id="3" creationId="{B3F69AEE-4091-537D-1880-036F23BFFF21}"/>
          </ac:spMkLst>
        </pc:spChg>
        <pc:picChg chg="add mod">
          <ac:chgData name="Anderson, Amber" userId="7edccb70-aa21-44c1-abba-abe0d88bbafc" providerId="ADAL" clId="{2D35C605-03D1-495B-AEEF-162B32A716BE}" dt="2026-01-14T17:36:34.022" v="14067"/>
          <ac:picMkLst>
            <pc:docMk/>
            <pc:sldMk cId="1131624018" sldId="851"/>
            <ac:picMk id="14" creationId="{1ED22411-4024-64CF-8102-9302D43ED969}"/>
          </ac:picMkLst>
        </pc:picChg>
      </pc:sldChg>
      <pc:sldChg chg="addSp modSp add mod modNotesTx">
        <pc:chgData name="Anderson, Amber" userId="7edccb70-aa21-44c1-abba-abe0d88bbafc" providerId="ADAL" clId="{2D35C605-03D1-495B-AEEF-162B32A716BE}" dt="2026-01-14T17:47:26.257" v="14228" actId="27636"/>
        <pc:sldMkLst>
          <pc:docMk/>
          <pc:sldMk cId="1204083543" sldId="852"/>
        </pc:sldMkLst>
        <pc:spChg chg="mod">
          <ac:chgData name="Anderson, Amber" userId="7edccb70-aa21-44c1-abba-abe0d88bbafc" providerId="ADAL" clId="{2D35C605-03D1-495B-AEEF-162B32A716BE}" dt="2026-01-14T17:47:26.257" v="14228" actId="27636"/>
          <ac:spMkLst>
            <pc:docMk/>
            <pc:sldMk cId="1204083543" sldId="852"/>
            <ac:spMk id="3" creationId="{9BBAF5B0-90AC-85AF-D00F-02C7F15EA9C0}"/>
          </ac:spMkLst>
        </pc:spChg>
        <pc:spChg chg="mod">
          <ac:chgData name="Anderson, Amber" userId="7edccb70-aa21-44c1-abba-abe0d88bbafc" providerId="ADAL" clId="{2D35C605-03D1-495B-AEEF-162B32A716BE}" dt="2026-01-14T07:19:00.478" v="12810" actId="2711"/>
          <ac:spMkLst>
            <pc:docMk/>
            <pc:sldMk cId="1204083543" sldId="852"/>
            <ac:spMk id="5" creationId="{558BDFC0-60E9-BB70-8893-C0A59D012618}"/>
          </ac:spMkLst>
        </pc:spChg>
        <pc:picChg chg="add mod">
          <ac:chgData name="Anderson, Amber" userId="7edccb70-aa21-44c1-abba-abe0d88bbafc" providerId="ADAL" clId="{2D35C605-03D1-495B-AEEF-162B32A716BE}" dt="2026-01-14T17:45:55.219" v="14221"/>
          <ac:picMkLst>
            <pc:docMk/>
            <pc:sldMk cId="1204083543" sldId="852"/>
            <ac:picMk id="9" creationId="{51905DA6-BBD1-2886-E902-0401B124FBAB}"/>
          </ac:picMkLst>
        </pc:picChg>
      </pc:sldChg>
      <pc:sldChg chg="modSp add mod modTransition">
        <pc:chgData name="Anderson, Amber" userId="7edccb70-aa21-44c1-abba-abe0d88bbafc" providerId="ADAL" clId="{2D35C605-03D1-495B-AEEF-162B32A716BE}" dt="2026-01-14T18:40:30.927" v="14310"/>
        <pc:sldMkLst>
          <pc:docMk/>
          <pc:sldMk cId="1759043769" sldId="853"/>
        </pc:sldMkLst>
        <pc:spChg chg="mod">
          <ac:chgData name="Anderson, Amber" userId="7edccb70-aa21-44c1-abba-abe0d88bbafc" providerId="ADAL" clId="{2D35C605-03D1-495B-AEEF-162B32A716BE}" dt="2026-01-14T05:44:56.440" v="11643" actId="113"/>
          <ac:spMkLst>
            <pc:docMk/>
            <pc:sldMk cId="1759043769" sldId="853"/>
            <ac:spMk id="111" creationId="{38AB5E7F-06F0-6FB9-C1B2-2163F1A9EF5E}"/>
          </ac:spMkLst>
        </pc:spChg>
      </pc:sldChg>
      <pc:sldChg chg="addSp modSp new mod modNotesTx">
        <pc:chgData name="Anderson, Amber" userId="7edccb70-aa21-44c1-abba-abe0d88bbafc" providerId="ADAL" clId="{2D35C605-03D1-495B-AEEF-162B32A716BE}" dt="2026-01-14T17:55:48.558" v="14241"/>
        <pc:sldMkLst>
          <pc:docMk/>
          <pc:sldMk cId="592914657" sldId="854"/>
        </pc:sldMkLst>
        <pc:spChg chg="mod">
          <ac:chgData name="Anderson, Amber" userId="7edccb70-aa21-44c1-abba-abe0d88bbafc" providerId="ADAL" clId="{2D35C605-03D1-495B-AEEF-162B32A716BE}" dt="2026-01-14T07:12:37.905" v="12781" actId="2711"/>
          <ac:spMkLst>
            <pc:docMk/>
            <pc:sldMk cId="592914657" sldId="854"/>
            <ac:spMk id="2" creationId="{E39B1930-95C3-5F53-641C-9578492AFDCC}"/>
          </ac:spMkLst>
        </pc:spChg>
        <pc:spChg chg="mod">
          <ac:chgData name="Anderson, Amber" userId="7edccb70-aa21-44c1-abba-abe0d88bbafc" providerId="ADAL" clId="{2D35C605-03D1-495B-AEEF-162B32A716BE}" dt="2026-01-14T07:16:58.008" v="12798" actId="2711"/>
          <ac:spMkLst>
            <pc:docMk/>
            <pc:sldMk cId="592914657" sldId="854"/>
            <ac:spMk id="3" creationId="{2ABA2576-4501-3993-C330-869399A630F0}"/>
          </ac:spMkLst>
        </pc:spChg>
        <pc:picChg chg="add mod">
          <ac:chgData name="Anderson, Amber" userId="7edccb70-aa21-44c1-abba-abe0d88bbafc" providerId="ADAL" clId="{2D35C605-03D1-495B-AEEF-162B32A716BE}" dt="2026-01-14T17:55:48.558" v="14241"/>
          <ac:picMkLst>
            <pc:docMk/>
            <pc:sldMk cId="592914657" sldId="854"/>
            <ac:picMk id="6" creationId="{7D0BDB81-C848-C083-2A41-2D90012314DB}"/>
          </ac:picMkLst>
        </pc:picChg>
      </pc:sldChg>
      <pc:sldMasterChg chg="delSldLayout">
        <pc:chgData name="Anderson, Amber" userId="7edccb70-aa21-44c1-abba-abe0d88bbafc" providerId="ADAL" clId="{2D35C605-03D1-495B-AEEF-162B32A716BE}" dt="2026-01-14T05:56:31.102" v="11790" actId="2696"/>
        <pc:sldMasterMkLst>
          <pc:docMk/>
          <pc:sldMasterMk cId="1650703636" sldId="2147483670"/>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4C73B7-0AD8-4205-A8F7-35DD77FF09B6}" type="doc">
      <dgm:prSet loTypeId="urn:microsoft.com/office/officeart/2005/8/layout/equation2" loCatId="process" qsTypeId="urn:microsoft.com/office/officeart/2005/8/quickstyle/simple1" qsCatId="simple" csTypeId="urn:microsoft.com/office/officeart/2005/8/colors/accent1_2" csCatId="accent1" phldr="1"/>
      <dgm:spPr/>
    </dgm:pt>
    <dgm:pt modelId="{757BBF89-5AC3-460E-98A7-9D711C58641F}">
      <dgm:prSet phldrT="[Text]"/>
      <dgm:spPr>
        <a:solidFill>
          <a:srgbClr val="F3CAC3"/>
        </a:solidFill>
      </dgm:spPr>
      <dgm:t>
        <a:bodyPr/>
        <a:lstStyle/>
        <a:p>
          <a:r>
            <a:rPr lang="en-US" b="1" dirty="0">
              <a:solidFill>
                <a:schemeClr val="tx1"/>
              </a:solidFill>
              <a:latin typeface="Aptos" panose="020B0004020202020204" pitchFamily="34" charset="0"/>
              <a:cs typeface="Arial" panose="020B0604020202020204" pitchFamily="34" charset="0"/>
            </a:rPr>
            <a:t>Student Discipline Snapshot</a:t>
          </a:r>
        </a:p>
      </dgm:t>
    </dgm:pt>
    <dgm:pt modelId="{7845F881-857B-4811-B7B1-FB70B1A87C2D}" type="parTrans" cxnId="{B7178FB1-D617-41D0-A367-114B391B4F0D}">
      <dgm:prSet/>
      <dgm:spPr/>
      <dgm:t>
        <a:bodyPr/>
        <a:lstStyle/>
        <a:p>
          <a:endParaRPr lang="en-US"/>
        </a:p>
      </dgm:t>
    </dgm:pt>
    <dgm:pt modelId="{C9A60677-E44A-4546-AA10-5D4D66C28E29}" type="sibTrans" cxnId="{B7178FB1-D617-41D0-A367-114B391B4F0D}">
      <dgm:prSet/>
      <dgm:spPr/>
      <dgm:t>
        <a:bodyPr/>
        <a:lstStyle/>
        <a:p>
          <a:endParaRPr lang="en-US"/>
        </a:p>
      </dgm:t>
    </dgm:pt>
    <dgm:pt modelId="{332C7ACF-BAA4-4D4D-AA5D-4E0B821C8B8E}">
      <dgm:prSet phldrT="[Text]"/>
      <dgm:spPr>
        <a:solidFill>
          <a:srgbClr val="F9DDA5"/>
        </a:solidFill>
      </dgm:spPr>
      <dgm:t>
        <a:bodyPr/>
        <a:lstStyle/>
        <a:p>
          <a:r>
            <a:rPr lang="en-US" b="1" dirty="0">
              <a:solidFill>
                <a:schemeClr val="tx1"/>
              </a:solidFill>
              <a:latin typeface="Aptos" panose="020B0004020202020204" pitchFamily="34" charset="0"/>
              <a:cs typeface="Arial" panose="020B0604020202020204" pitchFamily="34" charset="0"/>
            </a:rPr>
            <a:t>SPED Discipline Snapshot</a:t>
          </a:r>
        </a:p>
      </dgm:t>
    </dgm:pt>
    <dgm:pt modelId="{F179ECEF-4936-46DB-A4FE-A278175F5697}" type="parTrans" cxnId="{7EC6896C-262A-49F3-98DE-7E682482CD1A}">
      <dgm:prSet/>
      <dgm:spPr/>
      <dgm:t>
        <a:bodyPr/>
        <a:lstStyle/>
        <a:p>
          <a:endParaRPr lang="en-US"/>
        </a:p>
      </dgm:t>
    </dgm:pt>
    <dgm:pt modelId="{2F501081-C2E4-4073-B8A2-B8C37973E338}" type="sibTrans" cxnId="{7EC6896C-262A-49F3-98DE-7E682482CD1A}">
      <dgm:prSet/>
      <dgm:spPr/>
      <dgm:t>
        <a:bodyPr/>
        <a:lstStyle/>
        <a:p>
          <a:endParaRPr lang="en-US"/>
        </a:p>
      </dgm:t>
    </dgm:pt>
    <dgm:pt modelId="{21C154B9-6EC3-47C3-A41D-14CC7ABDD8DC}">
      <dgm:prSet phldrT="[Text]"/>
      <dgm:spPr>
        <a:solidFill>
          <a:srgbClr val="CEE9FA"/>
        </a:solidFill>
      </dgm:spPr>
      <dgm:t>
        <a:bodyPr/>
        <a:lstStyle/>
        <a:p>
          <a:r>
            <a:rPr lang="en-US" b="1" dirty="0">
              <a:solidFill>
                <a:schemeClr val="tx1"/>
              </a:solidFill>
              <a:latin typeface="Aptos" panose="020B0004020202020204" pitchFamily="34" charset="0"/>
              <a:cs typeface="Arial" panose="020B0604020202020204" pitchFamily="34" charset="0"/>
            </a:rPr>
            <a:t>Discipline Interchange</a:t>
          </a:r>
        </a:p>
      </dgm:t>
    </dgm:pt>
    <dgm:pt modelId="{F4D7DB47-3965-4C8E-B96E-36FDBDD842AF}" type="parTrans" cxnId="{8DA4225D-CF70-4CA0-838E-2166F6DA329C}">
      <dgm:prSet/>
      <dgm:spPr/>
      <dgm:t>
        <a:bodyPr/>
        <a:lstStyle/>
        <a:p>
          <a:endParaRPr lang="en-US"/>
        </a:p>
      </dgm:t>
    </dgm:pt>
    <dgm:pt modelId="{57C20939-D8A5-4AC5-9817-C03C30DA90CE}" type="sibTrans" cxnId="{8DA4225D-CF70-4CA0-838E-2166F6DA329C}">
      <dgm:prSet/>
      <dgm:spPr/>
      <dgm:t>
        <a:bodyPr/>
        <a:lstStyle/>
        <a:p>
          <a:endParaRPr lang="en-US"/>
        </a:p>
      </dgm:t>
    </dgm:pt>
    <dgm:pt modelId="{69D62522-FA41-4FE1-B5A9-D23EF84AD78E}" type="pres">
      <dgm:prSet presAssocID="{A24C73B7-0AD8-4205-A8F7-35DD77FF09B6}" presName="Name0" presStyleCnt="0">
        <dgm:presLayoutVars>
          <dgm:dir/>
          <dgm:resizeHandles val="exact"/>
        </dgm:presLayoutVars>
      </dgm:prSet>
      <dgm:spPr/>
    </dgm:pt>
    <dgm:pt modelId="{BB7D3F2D-1A6F-47E8-A236-79D3F0386E38}" type="pres">
      <dgm:prSet presAssocID="{A24C73B7-0AD8-4205-A8F7-35DD77FF09B6}" presName="vNodes" presStyleCnt="0"/>
      <dgm:spPr/>
    </dgm:pt>
    <dgm:pt modelId="{EBA187CF-2BAD-4684-B351-C8C529869BBC}" type="pres">
      <dgm:prSet presAssocID="{757BBF89-5AC3-460E-98A7-9D711C58641F}" presName="node" presStyleLbl="node1" presStyleIdx="0" presStyleCnt="3" custLinFactX="100000" custLinFactY="7742" custLinFactNeighborX="149114" custLinFactNeighborY="100000">
        <dgm:presLayoutVars>
          <dgm:bulletEnabled val="1"/>
        </dgm:presLayoutVars>
      </dgm:prSet>
      <dgm:spPr/>
    </dgm:pt>
    <dgm:pt modelId="{4DA7A21E-4A2E-46AA-A121-F22A421967E4}" type="pres">
      <dgm:prSet presAssocID="{C9A60677-E44A-4546-AA10-5D4D66C28E29}" presName="spacerT" presStyleCnt="0"/>
      <dgm:spPr/>
    </dgm:pt>
    <dgm:pt modelId="{EE3B5321-6DE9-4F78-AB57-646D6388679E}" type="pres">
      <dgm:prSet presAssocID="{C9A60677-E44A-4546-AA10-5D4D66C28E29}" presName="sibTrans" presStyleLbl="sibTrans2D1" presStyleIdx="0" presStyleCnt="2" custLinFactY="2514" custLinFactNeighborX="-80522" custLinFactNeighborY="100000"/>
      <dgm:spPr/>
    </dgm:pt>
    <dgm:pt modelId="{FD34AAD1-BEF9-448E-9959-EC9FD34DCF2D}" type="pres">
      <dgm:prSet presAssocID="{C9A60677-E44A-4546-AA10-5D4D66C28E29}" presName="spacerB" presStyleCnt="0"/>
      <dgm:spPr/>
    </dgm:pt>
    <dgm:pt modelId="{F6B69902-934C-4618-B69E-40871167FDFE}" type="pres">
      <dgm:prSet presAssocID="{332C7ACF-BAA4-4D4D-AA5D-4E0B821C8B8E}" presName="node" presStyleLbl="node1" presStyleIdx="1" presStyleCnt="3" custLinFactX="100000" custLinFactY="-7267" custLinFactNeighborX="153080" custLinFactNeighborY="-100000">
        <dgm:presLayoutVars>
          <dgm:bulletEnabled val="1"/>
        </dgm:presLayoutVars>
      </dgm:prSet>
      <dgm:spPr/>
    </dgm:pt>
    <dgm:pt modelId="{094880A2-7E87-4683-8DCE-FEDC06FAE514}" type="pres">
      <dgm:prSet presAssocID="{A24C73B7-0AD8-4205-A8F7-35DD77FF09B6}" presName="sibTransLast" presStyleLbl="sibTrans2D1" presStyleIdx="1" presStyleCnt="2"/>
      <dgm:spPr/>
    </dgm:pt>
    <dgm:pt modelId="{4640AF51-2039-4842-AEBC-F9C22F7E2750}" type="pres">
      <dgm:prSet presAssocID="{A24C73B7-0AD8-4205-A8F7-35DD77FF09B6}" presName="connectorText" presStyleLbl="sibTrans2D1" presStyleIdx="1" presStyleCnt="2"/>
      <dgm:spPr/>
    </dgm:pt>
    <dgm:pt modelId="{DA517FE2-419E-4F24-ABB1-B401F953568F}" type="pres">
      <dgm:prSet presAssocID="{A24C73B7-0AD8-4205-A8F7-35DD77FF09B6}" presName="lastNode" presStyleLbl="node1" presStyleIdx="2" presStyleCnt="3" custScaleX="97316" custScaleY="94159" custLinFactX="-100000" custLinFactNeighborX="-107366" custLinFactNeighborY="-1266">
        <dgm:presLayoutVars>
          <dgm:bulletEnabled val="1"/>
        </dgm:presLayoutVars>
      </dgm:prSet>
      <dgm:spPr/>
    </dgm:pt>
  </dgm:ptLst>
  <dgm:cxnLst>
    <dgm:cxn modelId="{8DA4225D-CF70-4CA0-838E-2166F6DA329C}" srcId="{A24C73B7-0AD8-4205-A8F7-35DD77FF09B6}" destId="{21C154B9-6EC3-47C3-A41D-14CC7ABDD8DC}" srcOrd="2" destOrd="0" parTransId="{F4D7DB47-3965-4C8E-B96E-36FDBDD842AF}" sibTransId="{57C20939-D8A5-4AC5-9817-C03C30DA90CE}"/>
    <dgm:cxn modelId="{7EC6896C-262A-49F3-98DE-7E682482CD1A}" srcId="{A24C73B7-0AD8-4205-A8F7-35DD77FF09B6}" destId="{332C7ACF-BAA4-4D4D-AA5D-4E0B821C8B8E}" srcOrd="1" destOrd="0" parTransId="{F179ECEF-4936-46DB-A4FE-A278175F5697}" sibTransId="{2F501081-C2E4-4073-B8A2-B8C37973E338}"/>
    <dgm:cxn modelId="{A33E1284-855B-4F4A-AA9B-2726A036994E}" type="presOf" srcId="{757BBF89-5AC3-460E-98A7-9D711C58641F}" destId="{EBA187CF-2BAD-4684-B351-C8C529869BBC}" srcOrd="0" destOrd="0" presId="urn:microsoft.com/office/officeart/2005/8/layout/equation2"/>
    <dgm:cxn modelId="{D65726A0-C00A-4EC5-9F6D-2A2472A4F36B}" type="presOf" srcId="{21C154B9-6EC3-47C3-A41D-14CC7ABDD8DC}" destId="{DA517FE2-419E-4F24-ABB1-B401F953568F}" srcOrd="0" destOrd="0" presId="urn:microsoft.com/office/officeart/2005/8/layout/equation2"/>
    <dgm:cxn modelId="{1B1E9EA7-5F96-41FA-8101-03CBF6ED926B}" type="presOf" srcId="{332C7ACF-BAA4-4D4D-AA5D-4E0B821C8B8E}" destId="{F6B69902-934C-4618-B69E-40871167FDFE}" srcOrd="0" destOrd="0" presId="urn:microsoft.com/office/officeart/2005/8/layout/equation2"/>
    <dgm:cxn modelId="{B7178FB1-D617-41D0-A367-114B391B4F0D}" srcId="{A24C73B7-0AD8-4205-A8F7-35DD77FF09B6}" destId="{757BBF89-5AC3-460E-98A7-9D711C58641F}" srcOrd="0" destOrd="0" parTransId="{7845F881-857B-4811-B7B1-FB70B1A87C2D}" sibTransId="{C9A60677-E44A-4546-AA10-5D4D66C28E29}"/>
    <dgm:cxn modelId="{16DF07C9-DC71-471C-94AA-454C1FDD7B11}" type="presOf" srcId="{2F501081-C2E4-4073-B8A2-B8C37973E338}" destId="{094880A2-7E87-4683-8DCE-FEDC06FAE514}" srcOrd="0" destOrd="0" presId="urn:microsoft.com/office/officeart/2005/8/layout/equation2"/>
    <dgm:cxn modelId="{4BC657D8-5F41-4E43-AFD3-E63854880DAB}" type="presOf" srcId="{A24C73B7-0AD8-4205-A8F7-35DD77FF09B6}" destId="{69D62522-FA41-4FE1-B5A9-D23EF84AD78E}" srcOrd="0" destOrd="0" presId="urn:microsoft.com/office/officeart/2005/8/layout/equation2"/>
    <dgm:cxn modelId="{B95AC5F6-8BE9-4D56-BF0A-31BA71FCEC4F}" type="presOf" srcId="{C9A60677-E44A-4546-AA10-5D4D66C28E29}" destId="{EE3B5321-6DE9-4F78-AB57-646D6388679E}" srcOrd="0" destOrd="0" presId="urn:microsoft.com/office/officeart/2005/8/layout/equation2"/>
    <dgm:cxn modelId="{2BEECFF8-4EB0-4AE9-8235-0CAD49DAB7DD}" type="presOf" srcId="{2F501081-C2E4-4073-B8A2-B8C37973E338}" destId="{4640AF51-2039-4842-AEBC-F9C22F7E2750}" srcOrd="1" destOrd="0" presId="urn:microsoft.com/office/officeart/2005/8/layout/equation2"/>
    <dgm:cxn modelId="{1DC2D1C3-4A73-4F7A-A0CF-89AE86018939}" type="presParOf" srcId="{69D62522-FA41-4FE1-B5A9-D23EF84AD78E}" destId="{BB7D3F2D-1A6F-47E8-A236-79D3F0386E38}" srcOrd="0" destOrd="0" presId="urn:microsoft.com/office/officeart/2005/8/layout/equation2"/>
    <dgm:cxn modelId="{87654B37-3229-4035-9BB3-F5EA1FE6CB5A}" type="presParOf" srcId="{BB7D3F2D-1A6F-47E8-A236-79D3F0386E38}" destId="{EBA187CF-2BAD-4684-B351-C8C529869BBC}" srcOrd="0" destOrd="0" presId="urn:microsoft.com/office/officeart/2005/8/layout/equation2"/>
    <dgm:cxn modelId="{1038DB2D-FAEC-4EC5-8BF1-74A8A56DAA2F}" type="presParOf" srcId="{BB7D3F2D-1A6F-47E8-A236-79D3F0386E38}" destId="{4DA7A21E-4A2E-46AA-A121-F22A421967E4}" srcOrd="1" destOrd="0" presId="urn:microsoft.com/office/officeart/2005/8/layout/equation2"/>
    <dgm:cxn modelId="{A819684F-B3B4-49E4-B67B-71254950F0E2}" type="presParOf" srcId="{BB7D3F2D-1A6F-47E8-A236-79D3F0386E38}" destId="{EE3B5321-6DE9-4F78-AB57-646D6388679E}" srcOrd="2" destOrd="0" presId="urn:microsoft.com/office/officeart/2005/8/layout/equation2"/>
    <dgm:cxn modelId="{33418E7A-00D9-46BC-9C95-A33C9CF4B1E7}" type="presParOf" srcId="{BB7D3F2D-1A6F-47E8-A236-79D3F0386E38}" destId="{FD34AAD1-BEF9-448E-9959-EC9FD34DCF2D}" srcOrd="3" destOrd="0" presId="urn:microsoft.com/office/officeart/2005/8/layout/equation2"/>
    <dgm:cxn modelId="{678A4FE8-3A9F-4704-B9A5-99BA24B52B6C}" type="presParOf" srcId="{BB7D3F2D-1A6F-47E8-A236-79D3F0386E38}" destId="{F6B69902-934C-4618-B69E-40871167FDFE}" srcOrd="4" destOrd="0" presId="urn:microsoft.com/office/officeart/2005/8/layout/equation2"/>
    <dgm:cxn modelId="{A106C035-01EA-48D0-B35A-33403DE4B437}" type="presParOf" srcId="{69D62522-FA41-4FE1-B5A9-D23EF84AD78E}" destId="{094880A2-7E87-4683-8DCE-FEDC06FAE514}" srcOrd="1" destOrd="0" presId="urn:microsoft.com/office/officeart/2005/8/layout/equation2"/>
    <dgm:cxn modelId="{55C3DC31-7622-482A-ACAB-B4B11E236EB0}" type="presParOf" srcId="{094880A2-7E87-4683-8DCE-FEDC06FAE514}" destId="{4640AF51-2039-4842-AEBC-F9C22F7E2750}" srcOrd="0" destOrd="0" presId="urn:microsoft.com/office/officeart/2005/8/layout/equation2"/>
    <dgm:cxn modelId="{D4C5FF16-4565-407F-BF50-1CF36DF2DCFF}" type="presParOf" srcId="{69D62522-FA41-4FE1-B5A9-D23EF84AD78E}" destId="{DA517FE2-419E-4F24-ABB1-B401F953568F}"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3ECAC-6E60-4D53-8A53-3862FD3D87D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2EFEAAF-E69D-4952-9656-58170C9C4BA1}">
      <dgm:prSet phldrT="[Text]"/>
      <dgm:spPr/>
      <dgm:t>
        <a:bodyPr/>
        <a:lstStyle/>
        <a:p>
          <a:r>
            <a:rPr lang="en-US" b="1" dirty="0">
              <a:solidFill>
                <a:schemeClr val="tx1"/>
              </a:solidFill>
              <a:latin typeface="Aptos Display" panose="020B0004020202020204" pitchFamily="34" charset="0"/>
              <a:cs typeface="Arial" panose="020B0604020202020204" pitchFamily="34" charset="0"/>
            </a:rPr>
            <a:t>Student Discipline Snapshot</a:t>
          </a:r>
          <a:endParaRPr lang="en-US" b="1" dirty="0">
            <a:latin typeface="Aptos Display" panose="020B0004020202020204" pitchFamily="34" charset="0"/>
          </a:endParaRPr>
        </a:p>
      </dgm:t>
    </dgm:pt>
    <dgm:pt modelId="{E2A027F9-7940-48D5-874C-F92C7A81074D}" type="parTrans" cxnId="{4EDE93A2-8427-4EDA-99DC-A8172CCD62EF}">
      <dgm:prSet/>
      <dgm:spPr/>
      <dgm:t>
        <a:bodyPr/>
        <a:lstStyle/>
        <a:p>
          <a:endParaRPr lang="en-US"/>
        </a:p>
      </dgm:t>
    </dgm:pt>
    <dgm:pt modelId="{E07F14BE-F00F-48F5-AF7D-2F35A46FF6F1}" type="sibTrans" cxnId="{4EDE93A2-8427-4EDA-99DC-A8172CCD62EF}">
      <dgm:prSet/>
      <dgm:spPr/>
      <dgm:t>
        <a:bodyPr/>
        <a:lstStyle/>
        <a:p>
          <a:endParaRPr lang="en-US"/>
        </a:p>
      </dgm:t>
    </dgm:pt>
    <dgm:pt modelId="{D5E9869A-117A-4DB7-878C-C3B86ABE0338}">
      <dgm:prSet phldrT="[Text]"/>
      <dgm:spPr/>
      <dgm:t>
        <a:bodyPr/>
        <a:lstStyle/>
        <a:p>
          <a:r>
            <a:rPr lang="en-US" dirty="0">
              <a:latin typeface="Aptos Display" panose="020B0004020202020204" pitchFamily="34" charset="0"/>
            </a:rPr>
            <a:t>Student School Association File</a:t>
          </a:r>
        </a:p>
      </dgm:t>
    </dgm:pt>
    <dgm:pt modelId="{042027F2-C8D7-4C6D-8793-A8BA6F4F422C}" type="parTrans" cxnId="{160A8B16-9132-4FAD-9EB8-E1B52558B7B8}">
      <dgm:prSet/>
      <dgm:spPr/>
      <dgm:t>
        <a:bodyPr/>
        <a:lstStyle/>
        <a:p>
          <a:endParaRPr lang="en-US"/>
        </a:p>
      </dgm:t>
    </dgm:pt>
    <dgm:pt modelId="{21D64529-EDCF-4FA4-A75E-A31CAB879323}" type="sibTrans" cxnId="{160A8B16-9132-4FAD-9EB8-E1B52558B7B8}">
      <dgm:prSet/>
      <dgm:spPr/>
      <dgm:t>
        <a:bodyPr/>
        <a:lstStyle/>
        <a:p>
          <a:endParaRPr lang="en-US"/>
        </a:p>
      </dgm:t>
    </dgm:pt>
    <dgm:pt modelId="{7E791EDB-2F4D-4E04-AE5E-60190BAE31EB}">
      <dgm:prSet phldrT="[Text]"/>
      <dgm:spPr/>
      <dgm:t>
        <a:bodyPr/>
        <a:lstStyle/>
        <a:p>
          <a:r>
            <a:rPr lang="en-US" dirty="0">
              <a:latin typeface="Aptos Display" panose="020B0004020202020204" pitchFamily="34" charset="0"/>
            </a:rPr>
            <a:t>Student Demographic File</a:t>
          </a:r>
        </a:p>
      </dgm:t>
    </dgm:pt>
    <dgm:pt modelId="{8731D7ED-8669-4ED0-8F2F-5F4716157D30}" type="parTrans" cxnId="{8CE8DD4C-C8B5-41D5-8E1F-E86DAC39878C}">
      <dgm:prSet/>
      <dgm:spPr/>
      <dgm:t>
        <a:bodyPr/>
        <a:lstStyle/>
        <a:p>
          <a:endParaRPr lang="en-US"/>
        </a:p>
      </dgm:t>
    </dgm:pt>
    <dgm:pt modelId="{DC2D24FB-0329-4AF6-AB3A-78E0985E53EA}" type="sibTrans" cxnId="{8CE8DD4C-C8B5-41D5-8E1F-E86DAC39878C}">
      <dgm:prSet/>
      <dgm:spPr/>
      <dgm:t>
        <a:bodyPr/>
        <a:lstStyle/>
        <a:p>
          <a:endParaRPr lang="en-US"/>
        </a:p>
      </dgm:t>
    </dgm:pt>
    <dgm:pt modelId="{D5C5F55E-02B3-4551-A219-6DD73AEF4D05}">
      <dgm:prSet phldrT="[Text]"/>
      <dgm:spPr/>
      <dgm:t>
        <a:bodyPr/>
        <a:lstStyle/>
        <a:p>
          <a:r>
            <a:rPr lang="en-US" dirty="0">
              <a:latin typeface="Aptos Display" panose="020B0004020202020204" pitchFamily="34" charset="0"/>
            </a:rPr>
            <a:t>Discipline Action File</a:t>
          </a:r>
        </a:p>
      </dgm:t>
    </dgm:pt>
    <dgm:pt modelId="{E302554B-30A4-4D43-9B72-5DA77AAE2018}" type="parTrans" cxnId="{D3AD8D77-4BD3-4389-8550-670FF66FDB58}">
      <dgm:prSet/>
      <dgm:spPr/>
      <dgm:t>
        <a:bodyPr/>
        <a:lstStyle/>
        <a:p>
          <a:endParaRPr lang="en-US"/>
        </a:p>
      </dgm:t>
    </dgm:pt>
    <dgm:pt modelId="{89FAAC8E-C6E3-4149-A8C6-296E7E57EE29}" type="sibTrans" cxnId="{D3AD8D77-4BD3-4389-8550-670FF66FDB58}">
      <dgm:prSet/>
      <dgm:spPr/>
      <dgm:t>
        <a:bodyPr/>
        <a:lstStyle/>
        <a:p>
          <a:endParaRPr lang="en-US"/>
        </a:p>
      </dgm:t>
    </dgm:pt>
    <dgm:pt modelId="{7DF6C613-56E5-4D6E-9247-C0F23DE7080F}" type="pres">
      <dgm:prSet presAssocID="{7E23ECAC-6E60-4D53-8A53-3862FD3D87D1}" presName="cycle" presStyleCnt="0">
        <dgm:presLayoutVars>
          <dgm:chMax val="1"/>
          <dgm:dir/>
          <dgm:animLvl val="ctr"/>
          <dgm:resizeHandles val="exact"/>
        </dgm:presLayoutVars>
      </dgm:prSet>
      <dgm:spPr/>
    </dgm:pt>
    <dgm:pt modelId="{2714C1EA-5C6F-431B-9578-478C48DF35C2}" type="pres">
      <dgm:prSet presAssocID="{B2EFEAAF-E69D-4952-9656-58170C9C4BA1}" presName="centerShape" presStyleLbl="node0" presStyleIdx="0" presStyleCnt="1"/>
      <dgm:spPr/>
    </dgm:pt>
    <dgm:pt modelId="{EAA86C30-182F-456C-BCE1-D4E60A235381}" type="pres">
      <dgm:prSet presAssocID="{042027F2-C8D7-4C6D-8793-A8BA6F4F422C}" presName="parTrans" presStyleLbl="bgSibTrans2D1" presStyleIdx="0" presStyleCnt="3"/>
      <dgm:spPr/>
    </dgm:pt>
    <dgm:pt modelId="{E01FD7E4-BB93-4772-8FDC-A81F3ECD4680}" type="pres">
      <dgm:prSet presAssocID="{D5E9869A-117A-4DB7-878C-C3B86ABE0338}" presName="node" presStyleLbl="node1" presStyleIdx="0" presStyleCnt="3">
        <dgm:presLayoutVars>
          <dgm:bulletEnabled val="1"/>
        </dgm:presLayoutVars>
      </dgm:prSet>
      <dgm:spPr/>
    </dgm:pt>
    <dgm:pt modelId="{173ED623-08D5-47A7-B3B6-77466D52C6D3}" type="pres">
      <dgm:prSet presAssocID="{8731D7ED-8669-4ED0-8F2F-5F4716157D30}" presName="parTrans" presStyleLbl="bgSibTrans2D1" presStyleIdx="1" presStyleCnt="3"/>
      <dgm:spPr/>
    </dgm:pt>
    <dgm:pt modelId="{68B6DF19-89EF-4CF4-ADE3-BC2B5C2438A4}" type="pres">
      <dgm:prSet presAssocID="{7E791EDB-2F4D-4E04-AE5E-60190BAE31EB}" presName="node" presStyleLbl="node1" presStyleIdx="1" presStyleCnt="3">
        <dgm:presLayoutVars>
          <dgm:bulletEnabled val="1"/>
        </dgm:presLayoutVars>
      </dgm:prSet>
      <dgm:spPr/>
    </dgm:pt>
    <dgm:pt modelId="{74EDAB2E-2963-44A1-8AB5-7C43DC57C7B7}" type="pres">
      <dgm:prSet presAssocID="{E302554B-30A4-4D43-9B72-5DA77AAE2018}" presName="parTrans" presStyleLbl="bgSibTrans2D1" presStyleIdx="2" presStyleCnt="3"/>
      <dgm:spPr/>
    </dgm:pt>
    <dgm:pt modelId="{024BC6AC-D727-449D-901B-46F2F5FFF0FD}" type="pres">
      <dgm:prSet presAssocID="{D5C5F55E-02B3-4551-A219-6DD73AEF4D05}" presName="node" presStyleLbl="node1" presStyleIdx="2" presStyleCnt="3">
        <dgm:presLayoutVars>
          <dgm:bulletEnabled val="1"/>
        </dgm:presLayoutVars>
      </dgm:prSet>
      <dgm:spPr/>
    </dgm:pt>
  </dgm:ptLst>
  <dgm:cxnLst>
    <dgm:cxn modelId="{160A8B16-9132-4FAD-9EB8-E1B52558B7B8}" srcId="{B2EFEAAF-E69D-4952-9656-58170C9C4BA1}" destId="{D5E9869A-117A-4DB7-878C-C3B86ABE0338}" srcOrd="0" destOrd="0" parTransId="{042027F2-C8D7-4C6D-8793-A8BA6F4F422C}" sibTransId="{21D64529-EDCF-4FA4-A75E-A31CAB879323}"/>
    <dgm:cxn modelId="{20DCA02D-3BFF-4226-AEA6-ADBE53E5C5F7}" type="presOf" srcId="{042027F2-C8D7-4C6D-8793-A8BA6F4F422C}" destId="{EAA86C30-182F-456C-BCE1-D4E60A235381}" srcOrd="0" destOrd="0" presId="urn:microsoft.com/office/officeart/2005/8/layout/radial4"/>
    <dgm:cxn modelId="{2DEE8E65-99B2-4560-9028-9EAE36AF3F53}" type="presOf" srcId="{8731D7ED-8669-4ED0-8F2F-5F4716157D30}" destId="{173ED623-08D5-47A7-B3B6-77466D52C6D3}" srcOrd="0" destOrd="0" presId="urn:microsoft.com/office/officeart/2005/8/layout/radial4"/>
    <dgm:cxn modelId="{8CE8DD4C-C8B5-41D5-8E1F-E86DAC39878C}" srcId="{B2EFEAAF-E69D-4952-9656-58170C9C4BA1}" destId="{7E791EDB-2F4D-4E04-AE5E-60190BAE31EB}" srcOrd="1" destOrd="0" parTransId="{8731D7ED-8669-4ED0-8F2F-5F4716157D30}" sibTransId="{DC2D24FB-0329-4AF6-AB3A-78E0985E53EA}"/>
    <dgm:cxn modelId="{7487EF6E-A7E2-4099-AE1D-73081CF672F7}" type="presOf" srcId="{D5C5F55E-02B3-4551-A219-6DD73AEF4D05}" destId="{024BC6AC-D727-449D-901B-46F2F5FFF0FD}" srcOrd="0" destOrd="0" presId="urn:microsoft.com/office/officeart/2005/8/layout/radial4"/>
    <dgm:cxn modelId="{D3AD8D77-4BD3-4389-8550-670FF66FDB58}" srcId="{B2EFEAAF-E69D-4952-9656-58170C9C4BA1}" destId="{D5C5F55E-02B3-4551-A219-6DD73AEF4D05}" srcOrd="2" destOrd="0" parTransId="{E302554B-30A4-4D43-9B72-5DA77AAE2018}" sibTransId="{89FAAC8E-C6E3-4149-A8C6-296E7E57EE29}"/>
    <dgm:cxn modelId="{F9DC4680-7437-4CDD-B5EE-4C538F10710C}" type="presOf" srcId="{7E791EDB-2F4D-4E04-AE5E-60190BAE31EB}" destId="{68B6DF19-89EF-4CF4-ADE3-BC2B5C2438A4}" srcOrd="0" destOrd="0" presId="urn:microsoft.com/office/officeart/2005/8/layout/radial4"/>
    <dgm:cxn modelId="{4EDE93A2-8427-4EDA-99DC-A8172CCD62EF}" srcId="{7E23ECAC-6E60-4D53-8A53-3862FD3D87D1}" destId="{B2EFEAAF-E69D-4952-9656-58170C9C4BA1}" srcOrd="0" destOrd="0" parTransId="{E2A027F9-7940-48D5-874C-F92C7A81074D}" sibTransId="{E07F14BE-F00F-48F5-AF7D-2F35A46FF6F1}"/>
    <dgm:cxn modelId="{1B6FEFA2-4175-4003-89D3-A07CEEEDC4DB}" type="presOf" srcId="{7E23ECAC-6E60-4D53-8A53-3862FD3D87D1}" destId="{7DF6C613-56E5-4D6E-9247-C0F23DE7080F}" srcOrd="0" destOrd="0" presId="urn:microsoft.com/office/officeart/2005/8/layout/radial4"/>
    <dgm:cxn modelId="{C06F1BB1-614C-4904-8BF1-C2638F186A66}" type="presOf" srcId="{D5E9869A-117A-4DB7-878C-C3B86ABE0338}" destId="{E01FD7E4-BB93-4772-8FDC-A81F3ECD4680}" srcOrd="0" destOrd="0" presId="urn:microsoft.com/office/officeart/2005/8/layout/radial4"/>
    <dgm:cxn modelId="{3DE59BEE-8EA6-48FC-BE91-AF8002E8B276}" type="presOf" srcId="{B2EFEAAF-E69D-4952-9656-58170C9C4BA1}" destId="{2714C1EA-5C6F-431B-9578-478C48DF35C2}" srcOrd="0" destOrd="0" presId="urn:microsoft.com/office/officeart/2005/8/layout/radial4"/>
    <dgm:cxn modelId="{B1402FEF-F6A3-4717-9A3F-B2291ABBF473}" type="presOf" srcId="{E302554B-30A4-4D43-9B72-5DA77AAE2018}" destId="{74EDAB2E-2963-44A1-8AB5-7C43DC57C7B7}" srcOrd="0" destOrd="0" presId="urn:microsoft.com/office/officeart/2005/8/layout/radial4"/>
    <dgm:cxn modelId="{7AAFCF90-AA45-4566-96F2-BE19A8B580D6}" type="presParOf" srcId="{7DF6C613-56E5-4D6E-9247-C0F23DE7080F}" destId="{2714C1EA-5C6F-431B-9578-478C48DF35C2}" srcOrd="0" destOrd="0" presId="urn:microsoft.com/office/officeart/2005/8/layout/radial4"/>
    <dgm:cxn modelId="{26E64A56-6FA3-4E89-923E-62668069A342}" type="presParOf" srcId="{7DF6C613-56E5-4D6E-9247-C0F23DE7080F}" destId="{EAA86C30-182F-456C-BCE1-D4E60A235381}" srcOrd="1" destOrd="0" presId="urn:microsoft.com/office/officeart/2005/8/layout/radial4"/>
    <dgm:cxn modelId="{CBB6D694-74C8-4E32-9346-7B6A09DEF5CF}" type="presParOf" srcId="{7DF6C613-56E5-4D6E-9247-C0F23DE7080F}" destId="{E01FD7E4-BB93-4772-8FDC-A81F3ECD4680}" srcOrd="2" destOrd="0" presId="urn:microsoft.com/office/officeart/2005/8/layout/radial4"/>
    <dgm:cxn modelId="{4EA3292C-EF4E-439C-90C1-E30492CD3C1A}" type="presParOf" srcId="{7DF6C613-56E5-4D6E-9247-C0F23DE7080F}" destId="{173ED623-08D5-47A7-B3B6-77466D52C6D3}" srcOrd="3" destOrd="0" presId="urn:microsoft.com/office/officeart/2005/8/layout/radial4"/>
    <dgm:cxn modelId="{2B37C9BC-7D8F-4D42-9C6B-2598EABFAFBB}" type="presParOf" srcId="{7DF6C613-56E5-4D6E-9247-C0F23DE7080F}" destId="{68B6DF19-89EF-4CF4-ADE3-BC2B5C2438A4}" srcOrd="4" destOrd="0" presId="urn:microsoft.com/office/officeart/2005/8/layout/radial4"/>
    <dgm:cxn modelId="{22CB7B72-4563-47A8-8FD3-5624A4F37797}" type="presParOf" srcId="{7DF6C613-56E5-4D6E-9247-C0F23DE7080F}" destId="{74EDAB2E-2963-44A1-8AB5-7C43DC57C7B7}" srcOrd="5" destOrd="0" presId="urn:microsoft.com/office/officeart/2005/8/layout/radial4"/>
    <dgm:cxn modelId="{1541CD15-8041-4113-ADD4-29992A48F9FC}" type="presParOf" srcId="{7DF6C613-56E5-4D6E-9247-C0F23DE7080F}" destId="{024BC6AC-D727-449D-901B-46F2F5FFF0FD}"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082378-9A67-4203-B3AB-6BEBECA7376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41F89E1-1923-4A2B-83B0-BA1E90EAFB7E}">
      <dgm:prSet phldrT="[Text]" phldr="0"/>
      <dgm:spPr/>
      <dgm:t>
        <a:bodyPr/>
        <a:lstStyle/>
        <a:p>
          <a:r>
            <a:rPr lang="en-US" b="1" dirty="0">
              <a:solidFill>
                <a:schemeClr val="tx1"/>
              </a:solidFill>
              <a:latin typeface="Aptos Display" panose="020B0004020202020204" pitchFamily="34" charset="0"/>
            </a:rPr>
            <a:t>SPED Discipline Snapshot</a:t>
          </a:r>
        </a:p>
      </dgm:t>
    </dgm:pt>
    <dgm:pt modelId="{8F4E55AD-68EC-4EFE-A4CC-CBAF58FD8BF3}" type="parTrans" cxnId="{C8C45B46-1E8E-4413-BC41-244D26B8257A}">
      <dgm:prSet/>
      <dgm:spPr/>
      <dgm:t>
        <a:bodyPr/>
        <a:lstStyle/>
        <a:p>
          <a:endParaRPr lang="en-US"/>
        </a:p>
      </dgm:t>
    </dgm:pt>
    <dgm:pt modelId="{4A38A884-767D-45B1-843D-A20534ABA11F}" type="sibTrans" cxnId="{C8C45B46-1E8E-4413-BC41-244D26B8257A}">
      <dgm:prSet/>
      <dgm:spPr/>
      <dgm:t>
        <a:bodyPr/>
        <a:lstStyle/>
        <a:p>
          <a:endParaRPr lang="en-US"/>
        </a:p>
      </dgm:t>
    </dgm:pt>
    <dgm:pt modelId="{1A6F67F0-1FDF-4A40-ADB8-2B2C875AB536}">
      <dgm:prSet phldrT="[Text]"/>
      <dgm:spPr/>
      <dgm:t>
        <a:bodyPr/>
        <a:lstStyle/>
        <a:p>
          <a:r>
            <a:rPr lang="en-US" dirty="0">
              <a:latin typeface="Aptos Display" panose="020B0004020202020204" pitchFamily="34" charset="0"/>
            </a:rPr>
            <a:t>Student School Association File</a:t>
          </a:r>
        </a:p>
      </dgm:t>
    </dgm:pt>
    <dgm:pt modelId="{9119DC3B-EA04-4D45-AC1C-B0540607108C}" type="parTrans" cxnId="{81202FDA-04E5-49D2-BB6E-75BBEA42E23B}">
      <dgm:prSet/>
      <dgm:spPr/>
      <dgm:t>
        <a:bodyPr/>
        <a:lstStyle/>
        <a:p>
          <a:endParaRPr lang="en-US"/>
        </a:p>
      </dgm:t>
    </dgm:pt>
    <dgm:pt modelId="{8E666229-1C3D-4A24-B4F8-944E9F2AF0D6}" type="sibTrans" cxnId="{81202FDA-04E5-49D2-BB6E-75BBEA42E23B}">
      <dgm:prSet/>
      <dgm:spPr/>
      <dgm:t>
        <a:bodyPr/>
        <a:lstStyle/>
        <a:p>
          <a:endParaRPr lang="en-US"/>
        </a:p>
      </dgm:t>
    </dgm:pt>
    <dgm:pt modelId="{DC61D8E8-BB23-48E8-B428-395ADAD8900F}">
      <dgm:prSet phldrT="[Text]"/>
      <dgm:spPr/>
      <dgm:t>
        <a:bodyPr/>
        <a:lstStyle/>
        <a:p>
          <a:r>
            <a:rPr lang="en-US" dirty="0">
              <a:latin typeface="Aptos Display" panose="020B0004020202020204" pitchFamily="34" charset="0"/>
            </a:rPr>
            <a:t>Student Demographic File</a:t>
          </a:r>
        </a:p>
      </dgm:t>
    </dgm:pt>
    <dgm:pt modelId="{E73AE1DB-5566-43FD-9396-82E4E584FA67}" type="parTrans" cxnId="{CC2EC93A-2C98-49C1-B00D-86798B68EA51}">
      <dgm:prSet/>
      <dgm:spPr/>
      <dgm:t>
        <a:bodyPr/>
        <a:lstStyle/>
        <a:p>
          <a:endParaRPr lang="en-US"/>
        </a:p>
      </dgm:t>
    </dgm:pt>
    <dgm:pt modelId="{ED20C535-B6E7-4D62-BC30-134785E801A2}" type="sibTrans" cxnId="{CC2EC93A-2C98-49C1-B00D-86798B68EA51}">
      <dgm:prSet/>
      <dgm:spPr/>
      <dgm:t>
        <a:bodyPr/>
        <a:lstStyle/>
        <a:p>
          <a:endParaRPr lang="en-US"/>
        </a:p>
      </dgm:t>
    </dgm:pt>
    <dgm:pt modelId="{D1F4FD99-C6D1-49F1-AE15-27283DE42259}">
      <dgm:prSet phldrT="[Text]"/>
      <dgm:spPr/>
      <dgm:t>
        <a:bodyPr/>
        <a:lstStyle/>
        <a:p>
          <a:r>
            <a:rPr lang="en-US" dirty="0">
              <a:latin typeface="Aptos Display" panose="020B0004020202020204" pitchFamily="34" charset="0"/>
            </a:rPr>
            <a:t>Discipline Action File</a:t>
          </a:r>
        </a:p>
      </dgm:t>
    </dgm:pt>
    <dgm:pt modelId="{D1E32598-1B80-4DB7-AF65-190A6F44A822}" type="parTrans" cxnId="{B7E03F6E-AE7A-4B56-BB27-ABB6D255D50A}">
      <dgm:prSet/>
      <dgm:spPr/>
      <dgm:t>
        <a:bodyPr/>
        <a:lstStyle/>
        <a:p>
          <a:endParaRPr lang="en-US"/>
        </a:p>
      </dgm:t>
    </dgm:pt>
    <dgm:pt modelId="{5CC864F5-552E-4C86-8F30-F0470D9339B1}" type="sibTrans" cxnId="{B7E03F6E-AE7A-4B56-BB27-ABB6D255D50A}">
      <dgm:prSet/>
      <dgm:spPr/>
      <dgm:t>
        <a:bodyPr/>
        <a:lstStyle/>
        <a:p>
          <a:endParaRPr lang="en-US"/>
        </a:p>
      </dgm:t>
    </dgm:pt>
    <dgm:pt modelId="{E392D44D-E266-4C70-886F-E8B30527ACE0}">
      <dgm:prSet phldrT="[Text]"/>
      <dgm:spPr/>
      <dgm:t>
        <a:bodyPr/>
        <a:lstStyle/>
        <a:p>
          <a:pPr>
            <a:buNone/>
          </a:pPr>
          <a:r>
            <a:rPr lang="en-US" dirty="0">
              <a:solidFill>
                <a:schemeClr val="bg1"/>
              </a:solidFill>
              <a:latin typeface="Aptos Display" panose="020B0004020202020204" pitchFamily="34" charset="0"/>
              <a:cs typeface="Arial" panose="020B0604020202020204" pitchFamily="34" charset="0"/>
            </a:rPr>
            <a:t>SPED Participation File</a:t>
          </a:r>
          <a:endParaRPr lang="en-US" dirty="0">
            <a:solidFill>
              <a:schemeClr val="bg1"/>
            </a:solidFill>
            <a:latin typeface="Aptos Display" panose="020B0004020202020204" pitchFamily="34" charset="0"/>
          </a:endParaRPr>
        </a:p>
      </dgm:t>
    </dgm:pt>
    <dgm:pt modelId="{F3342266-55B5-4200-A2A0-C6F8C4E28113}" type="parTrans" cxnId="{12983298-F98E-488C-9A9B-E34AC8A022FD}">
      <dgm:prSet/>
      <dgm:spPr/>
      <dgm:t>
        <a:bodyPr/>
        <a:lstStyle/>
        <a:p>
          <a:endParaRPr lang="en-US"/>
        </a:p>
      </dgm:t>
    </dgm:pt>
    <dgm:pt modelId="{E49CA836-7B27-4D20-BC7E-9F4759470D09}" type="sibTrans" cxnId="{12983298-F98E-488C-9A9B-E34AC8A022FD}">
      <dgm:prSet/>
      <dgm:spPr/>
      <dgm:t>
        <a:bodyPr/>
        <a:lstStyle/>
        <a:p>
          <a:endParaRPr lang="en-US"/>
        </a:p>
      </dgm:t>
    </dgm:pt>
    <dgm:pt modelId="{21ADC05E-0E2A-4CDC-919C-BE08BC095EBB}">
      <dgm:prSet phldrT="[Text]"/>
      <dgm:spPr/>
      <dgm:t>
        <a:bodyPr/>
        <a:lstStyle/>
        <a:p>
          <a:pPr>
            <a:buNone/>
          </a:pPr>
          <a:r>
            <a:rPr lang="en-US" dirty="0">
              <a:latin typeface="Aptos Display" panose="020B0004020202020204" pitchFamily="34" charset="0"/>
            </a:rPr>
            <a:t>SPED Child File</a:t>
          </a:r>
        </a:p>
      </dgm:t>
    </dgm:pt>
    <dgm:pt modelId="{CA7E7D5E-CA3B-431D-8347-0CCDFA51C5E5}" type="parTrans" cxnId="{7CA22A77-E6FA-44CC-8400-A49D6B7E8F71}">
      <dgm:prSet/>
      <dgm:spPr/>
      <dgm:t>
        <a:bodyPr/>
        <a:lstStyle/>
        <a:p>
          <a:endParaRPr lang="en-US"/>
        </a:p>
      </dgm:t>
    </dgm:pt>
    <dgm:pt modelId="{54CEB35A-9DDA-492C-93DE-A8FC38B70C99}" type="sibTrans" cxnId="{7CA22A77-E6FA-44CC-8400-A49D6B7E8F71}">
      <dgm:prSet/>
      <dgm:spPr/>
      <dgm:t>
        <a:bodyPr/>
        <a:lstStyle/>
        <a:p>
          <a:endParaRPr lang="en-US"/>
        </a:p>
      </dgm:t>
    </dgm:pt>
    <dgm:pt modelId="{D1F59DAA-1DDE-45E6-9A0D-4A17B741D1F0}" type="pres">
      <dgm:prSet presAssocID="{69082378-9A67-4203-B3AB-6BEBECA73765}" presName="cycle" presStyleCnt="0">
        <dgm:presLayoutVars>
          <dgm:chMax val="1"/>
          <dgm:dir/>
          <dgm:animLvl val="ctr"/>
          <dgm:resizeHandles val="exact"/>
        </dgm:presLayoutVars>
      </dgm:prSet>
      <dgm:spPr/>
    </dgm:pt>
    <dgm:pt modelId="{7856CCFC-B259-4C29-8A11-57F46D426114}" type="pres">
      <dgm:prSet presAssocID="{141F89E1-1923-4A2B-83B0-BA1E90EAFB7E}" presName="centerShape" presStyleLbl="node0" presStyleIdx="0" presStyleCnt="1"/>
      <dgm:spPr/>
    </dgm:pt>
    <dgm:pt modelId="{C7C9DEC4-A9F5-4D31-8462-6A04FC26E98B}" type="pres">
      <dgm:prSet presAssocID="{9119DC3B-EA04-4D45-AC1C-B0540607108C}" presName="parTrans" presStyleLbl="bgSibTrans2D1" presStyleIdx="0" presStyleCnt="5"/>
      <dgm:spPr/>
    </dgm:pt>
    <dgm:pt modelId="{EFC4D0E9-5948-4528-85B8-7320E0748A41}" type="pres">
      <dgm:prSet presAssocID="{1A6F67F0-1FDF-4A40-ADB8-2B2C875AB536}" presName="node" presStyleLbl="node1" presStyleIdx="0" presStyleCnt="5">
        <dgm:presLayoutVars>
          <dgm:bulletEnabled val="1"/>
        </dgm:presLayoutVars>
      </dgm:prSet>
      <dgm:spPr/>
    </dgm:pt>
    <dgm:pt modelId="{18557BE7-966C-4A92-98FD-F57B6DABFE0C}" type="pres">
      <dgm:prSet presAssocID="{E73AE1DB-5566-43FD-9396-82E4E584FA67}" presName="parTrans" presStyleLbl="bgSibTrans2D1" presStyleIdx="1" presStyleCnt="5"/>
      <dgm:spPr/>
    </dgm:pt>
    <dgm:pt modelId="{E2F39D86-9A95-437E-AEDF-78F74CA06B79}" type="pres">
      <dgm:prSet presAssocID="{DC61D8E8-BB23-48E8-B428-395ADAD8900F}" presName="node" presStyleLbl="node1" presStyleIdx="1" presStyleCnt="5">
        <dgm:presLayoutVars>
          <dgm:bulletEnabled val="1"/>
        </dgm:presLayoutVars>
      </dgm:prSet>
      <dgm:spPr/>
    </dgm:pt>
    <dgm:pt modelId="{2B5A91B3-53CB-4A72-8245-B010417F1F2C}" type="pres">
      <dgm:prSet presAssocID="{D1E32598-1B80-4DB7-AF65-190A6F44A822}" presName="parTrans" presStyleLbl="bgSibTrans2D1" presStyleIdx="2" presStyleCnt="5"/>
      <dgm:spPr/>
    </dgm:pt>
    <dgm:pt modelId="{0E554D57-7028-4BF8-A11A-074AE991FE32}" type="pres">
      <dgm:prSet presAssocID="{D1F4FD99-C6D1-49F1-AE15-27283DE42259}" presName="node" presStyleLbl="node1" presStyleIdx="2" presStyleCnt="5">
        <dgm:presLayoutVars>
          <dgm:bulletEnabled val="1"/>
        </dgm:presLayoutVars>
      </dgm:prSet>
      <dgm:spPr/>
    </dgm:pt>
    <dgm:pt modelId="{6FF8E72C-6578-44C2-A7F3-17C76B0F7C8C}" type="pres">
      <dgm:prSet presAssocID="{F3342266-55B5-4200-A2A0-C6F8C4E28113}" presName="parTrans" presStyleLbl="bgSibTrans2D1" presStyleIdx="3" presStyleCnt="5"/>
      <dgm:spPr/>
    </dgm:pt>
    <dgm:pt modelId="{A054B222-7D03-426E-8DC6-3304142A5831}" type="pres">
      <dgm:prSet presAssocID="{E392D44D-E266-4C70-886F-E8B30527ACE0}" presName="node" presStyleLbl="node1" presStyleIdx="3" presStyleCnt="5">
        <dgm:presLayoutVars>
          <dgm:bulletEnabled val="1"/>
        </dgm:presLayoutVars>
      </dgm:prSet>
      <dgm:spPr/>
    </dgm:pt>
    <dgm:pt modelId="{83047821-4DD8-47A5-9297-20C566BBF162}" type="pres">
      <dgm:prSet presAssocID="{CA7E7D5E-CA3B-431D-8347-0CCDFA51C5E5}" presName="parTrans" presStyleLbl="bgSibTrans2D1" presStyleIdx="4" presStyleCnt="5"/>
      <dgm:spPr/>
    </dgm:pt>
    <dgm:pt modelId="{5A43A93F-FFD3-4582-8AD8-05F997E88C9C}" type="pres">
      <dgm:prSet presAssocID="{21ADC05E-0E2A-4CDC-919C-BE08BC095EBB}" presName="node" presStyleLbl="node1" presStyleIdx="4" presStyleCnt="5">
        <dgm:presLayoutVars>
          <dgm:bulletEnabled val="1"/>
        </dgm:presLayoutVars>
      </dgm:prSet>
      <dgm:spPr/>
    </dgm:pt>
  </dgm:ptLst>
  <dgm:cxnLst>
    <dgm:cxn modelId="{CC2EC93A-2C98-49C1-B00D-86798B68EA51}" srcId="{141F89E1-1923-4A2B-83B0-BA1E90EAFB7E}" destId="{DC61D8E8-BB23-48E8-B428-395ADAD8900F}" srcOrd="1" destOrd="0" parTransId="{E73AE1DB-5566-43FD-9396-82E4E584FA67}" sibTransId="{ED20C535-B6E7-4D62-BC30-134785E801A2}"/>
    <dgm:cxn modelId="{FC1C703B-41B9-4752-A6F4-F794905C3036}" type="presOf" srcId="{69082378-9A67-4203-B3AB-6BEBECA73765}" destId="{D1F59DAA-1DDE-45E6-9A0D-4A17B741D1F0}" srcOrd="0" destOrd="0" presId="urn:microsoft.com/office/officeart/2005/8/layout/radial4"/>
    <dgm:cxn modelId="{24A41563-D0AB-4CEA-82F5-C7CD0D215CD9}" type="presOf" srcId="{141F89E1-1923-4A2B-83B0-BA1E90EAFB7E}" destId="{7856CCFC-B259-4C29-8A11-57F46D426114}" srcOrd="0" destOrd="0" presId="urn:microsoft.com/office/officeart/2005/8/layout/radial4"/>
    <dgm:cxn modelId="{7754A244-F560-4478-BD4B-B76ACCED86A4}" type="presOf" srcId="{21ADC05E-0E2A-4CDC-919C-BE08BC095EBB}" destId="{5A43A93F-FFD3-4582-8AD8-05F997E88C9C}" srcOrd="0" destOrd="0" presId="urn:microsoft.com/office/officeart/2005/8/layout/radial4"/>
    <dgm:cxn modelId="{60304F45-6988-41FC-8638-8386D342AA05}" type="presOf" srcId="{9119DC3B-EA04-4D45-AC1C-B0540607108C}" destId="{C7C9DEC4-A9F5-4D31-8462-6A04FC26E98B}" srcOrd="0" destOrd="0" presId="urn:microsoft.com/office/officeart/2005/8/layout/radial4"/>
    <dgm:cxn modelId="{C8C45B46-1E8E-4413-BC41-244D26B8257A}" srcId="{69082378-9A67-4203-B3AB-6BEBECA73765}" destId="{141F89E1-1923-4A2B-83B0-BA1E90EAFB7E}" srcOrd="0" destOrd="0" parTransId="{8F4E55AD-68EC-4EFE-A4CC-CBAF58FD8BF3}" sibTransId="{4A38A884-767D-45B1-843D-A20534ABA11F}"/>
    <dgm:cxn modelId="{B7E03F6E-AE7A-4B56-BB27-ABB6D255D50A}" srcId="{141F89E1-1923-4A2B-83B0-BA1E90EAFB7E}" destId="{D1F4FD99-C6D1-49F1-AE15-27283DE42259}" srcOrd="2" destOrd="0" parTransId="{D1E32598-1B80-4DB7-AF65-190A6F44A822}" sibTransId="{5CC864F5-552E-4C86-8F30-F0470D9339B1}"/>
    <dgm:cxn modelId="{EC731854-4CC3-41A6-A37A-6ADE510E2F44}" type="presOf" srcId="{DC61D8E8-BB23-48E8-B428-395ADAD8900F}" destId="{E2F39D86-9A95-437E-AEDF-78F74CA06B79}" srcOrd="0" destOrd="0" presId="urn:microsoft.com/office/officeart/2005/8/layout/radial4"/>
    <dgm:cxn modelId="{7CA22A77-E6FA-44CC-8400-A49D6B7E8F71}" srcId="{141F89E1-1923-4A2B-83B0-BA1E90EAFB7E}" destId="{21ADC05E-0E2A-4CDC-919C-BE08BC095EBB}" srcOrd="4" destOrd="0" parTransId="{CA7E7D5E-CA3B-431D-8347-0CCDFA51C5E5}" sibTransId="{54CEB35A-9DDA-492C-93DE-A8FC38B70C99}"/>
    <dgm:cxn modelId="{DF4FA792-4714-40D4-855D-567358E34A50}" type="presOf" srcId="{D1F4FD99-C6D1-49F1-AE15-27283DE42259}" destId="{0E554D57-7028-4BF8-A11A-074AE991FE32}" srcOrd="0" destOrd="0" presId="urn:microsoft.com/office/officeart/2005/8/layout/radial4"/>
    <dgm:cxn modelId="{5A032B97-BE17-4909-B021-15371448B5A3}" type="presOf" srcId="{E73AE1DB-5566-43FD-9396-82E4E584FA67}" destId="{18557BE7-966C-4A92-98FD-F57B6DABFE0C}" srcOrd="0" destOrd="0" presId="urn:microsoft.com/office/officeart/2005/8/layout/radial4"/>
    <dgm:cxn modelId="{12983298-F98E-488C-9A9B-E34AC8A022FD}" srcId="{141F89E1-1923-4A2B-83B0-BA1E90EAFB7E}" destId="{E392D44D-E266-4C70-886F-E8B30527ACE0}" srcOrd="3" destOrd="0" parTransId="{F3342266-55B5-4200-A2A0-C6F8C4E28113}" sibTransId="{E49CA836-7B27-4D20-BC7E-9F4759470D09}"/>
    <dgm:cxn modelId="{A76567AC-2486-4772-915F-E782A98C57D3}" type="presOf" srcId="{D1E32598-1B80-4DB7-AF65-190A6F44A822}" destId="{2B5A91B3-53CB-4A72-8245-B010417F1F2C}" srcOrd="0" destOrd="0" presId="urn:microsoft.com/office/officeart/2005/8/layout/radial4"/>
    <dgm:cxn modelId="{A50408B1-FAFF-4CC9-A094-1D9A89653CF6}" type="presOf" srcId="{CA7E7D5E-CA3B-431D-8347-0CCDFA51C5E5}" destId="{83047821-4DD8-47A5-9297-20C566BBF162}" srcOrd="0" destOrd="0" presId="urn:microsoft.com/office/officeart/2005/8/layout/radial4"/>
    <dgm:cxn modelId="{89E33CB9-0015-423C-80FE-0EC6D787F714}" type="presOf" srcId="{1A6F67F0-1FDF-4A40-ADB8-2B2C875AB536}" destId="{EFC4D0E9-5948-4528-85B8-7320E0748A41}" srcOrd="0" destOrd="0" presId="urn:microsoft.com/office/officeart/2005/8/layout/radial4"/>
    <dgm:cxn modelId="{9456B7CF-4E44-471A-AD05-2ADD54078AA7}" type="presOf" srcId="{F3342266-55B5-4200-A2A0-C6F8C4E28113}" destId="{6FF8E72C-6578-44C2-A7F3-17C76B0F7C8C}" srcOrd="0" destOrd="0" presId="urn:microsoft.com/office/officeart/2005/8/layout/radial4"/>
    <dgm:cxn modelId="{81202FDA-04E5-49D2-BB6E-75BBEA42E23B}" srcId="{141F89E1-1923-4A2B-83B0-BA1E90EAFB7E}" destId="{1A6F67F0-1FDF-4A40-ADB8-2B2C875AB536}" srcOrd="0" destOrd="0" parTransId="{9119DC3B-EA04-4D45-AC1C-B0540607108C}" sibTransId="{8E666229-1C3D-4A24-B4F8-944E9F2AF0D6}"/>
    <dgm:cxn modelId="{F01C15FE-D4ED-40D4-90B5-118A21E0BAB8}" type="presOf" srcId="{E392D44D-E266-4C70-886F-E8B30527ACE0}" destId="{A054B222-7D03-426E-8DC6-3304142A5831}" srcOrd="0" destOrd="0" presId="urn:microsoft.com/office/officeart/2005/8/layout/radial4"/>
    <dgm:cxn modelId="{DA2C0499-1976-4955-93FF-B32780547F12}" type="presParOf" srcId="{D1F59DAA-1DDE-45E6-9A0D-4A17B741D1F0}" destId="{7856CCFC-B259-4C29-8A11-57F46D426114}" srcOrd="0" destOrd="0" presId="urn:microsoft.com/office/officeart/2005/8/layout/radial4"/>
    <dgm:cxn modelId="{8B003112-7EE7-41A7-BA2D-4550FB8ABF85}" type="presParOf" srcId="{D1F59DAA-1DDE-45E6-9A0D-4A17B741D1F0}" destId="{C7C9DEC4-A9F5-4D31-8462-6A04FC26E98B}" srcOrd="1" destOrd="0" presId="urn:microsoft.com/office/officeart/2005/8/layout/radial4"/>
    <dgm:cxn modelId="{00630262-39D8-49A5-AD31-4DF77B7D2299}" type="presParOf" srcId="{D1F59DAA-1DDE-45E6-9A0D-4A17B741D1F0}" destId="{EFC4D0E9-5948-4528-85B8-7320E0748A41}" srcOrd="2" destOrd="0" presId="urn:microsoft.com/office/officeart/2005/8/layout/radial4"/>
    <dgm:cxn modelId="{F39C2E83-47B4-40B6-9F21-6F39F046E345}" type="presParOf" srcId="{D1F59DAA-1DDE-45E6-9A0D-4A17B741D1F0}" destId="{18557BE7-966C-4A92-98FD-F57B6DABFE0C}" srcOrd="3" destOrd="0" presId="urn:microsoft.com/office/officeart/2005/8/layout/radial4"/>
    <dgm:cxn modelId="{CF238385-39E5-4854-96F6-34A7EF3BB4CD}" type="presParOf" srcId="{D1F59DAA-1DDE-45E6-9A0D-4A17B741D1F0}" destId="{E2F39D86-9A95-437E-AEDF-78F74CA06B79}" srcOrd="4" destOrd="0" presId="urn:microsoft.com/office/officeart/2005/8/layout/radial4"/>
    <dgm:cxn modelId="{A02DFB83-D882-496A-9913-6EE022CABE4F}" type="presParOf" srcId="{D1F59DAA-1DDE-45E6-9A0D-4A17B741D1F0}" destId="{2B5A91B3-53CB-4A72-8245-B010417F1F2C}" srcOrd="5" destOrd="0" presId="urn:microsoft.com/office/officeart/2005/8/layout/radial4"/>
    <dgm:cxn modelId="{1ABEBF03-5725-419D-B3BE-8E3C36D82874}" type="presParOf" srcId="{D1F59DAA-1DDE-45E6-9A0D-4A17B741D1F0}" destId="{0E554D57-7028-4BF8-A11A-074AE991FE32}" srcOrd="6" destOrd="0" presId="urn:microsoft.com/office/officeart/2005/8/layout/radial4"/>
    <dgm:cxn modelId="{A5D0F501-5770-452E-BA90-33D3E0BEFCE9}" type="presParOf" srcId="{D1F59DAA-1DDE-45E6-9A0D-4A17B741D1F0}" destId="{6FF8E72C-6578-44C2-A7F3-17C76B0F7C8C}" srcOrd="7" destOrd="0" presId="urn:microsoft.com/office/officeart/2005/8/layout/radial4"/>
    <dgm:cxn modelId="{BB2D223F-07F6-436C-8ED9-0871089B1FB6}" type="presParOf" srcId="{D1F59DAA-1DDE-45E6-9A0D-4A17B741D1F0}" destId="{A054B222-7D03-426E-8DC6-3304142A5831}" srcOrd="8" destOrd="0" presId="urn:microsoft.com/office/officeart/2005/8/layout/radial4"/>
    <dgm:cxn modelId="{E2696FAF-427D-45C3-8B6C-E94B2C2E981F}" type="presParOf" srcId="{D1F59DAA-1DDE-45E6-9A0D-4A17B741D1F0}" destId="{83047821-4DD8-47A5-9297-20C566BBF162}" srcOrd="9" destOrd="0" presId="urn:microsoft.com/office/officeart/2005/8/layout/radial4"/>
    <dgm:cxn modelId="{0859A09B-0F65-47AF-985C-C7C53273875D}" type="presParOf" srcId="{D1F59DAA-1DDE-45E6-9A0D-4A17B741D1F0}" destId="{5A43A93F-FFD3-4582-8AD8-05F997E88C9C}" srcOrd="10" destOrd="0" presId="urn:microsoft.com/office/officeart/2005/8/layout/radial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53A4E2-FE0D-4D23-900D-479B7027E262}" type="doc">
      <dgm:prSet loTypeId="urn:microsoft.com/office/officeart/2005/8/layout/hChevron3" loCatId="process" qsTypeId="urn:microsoft.com/office/officeart/2005/8/quickstyle/simple5" qsCatId="simple" csTypeId="urn:microsoft.com/office/officeart/2005/8/colors/accent1_2" csCatId="accent1" phldr="1"/>
      <dgm:spPr/>
    </dgm:pt>
    <dgm:pt modelId="{59304B67-46A7-4438-85B1-D0FCC0631DF1}" type="pres">
      <dgm:prSet presAssocID="{BC53A4E2-FE0D-4D23-900D-479B7027E262}" presName="Name0" presStyleCnt="0">
        <dgm:presLayoutVars>
          <dgm:dir/>
          <dgm:resizeHandles val="exact"/>
        </dgm:presLayoutVars>
      </dgm:prSet>
      <dgm:spPr/>
    </dgm:pt>
  </dgm:ptLst>
  <dgm:cxnLst>
    <dgm:cxn modelId="{ACF404EC-0040-4A99-B38E-2435CF2EC5D2}" type="presOf" srcId="{BC53A4E2-FE0D-4D23-900D-479B7027E262}" destId="{59304B67-46A7-4438-85B1-D0FCC0631DF1}" srcOrd="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187CF-2BAD-4684-B351-C8C529869BBC}">
      <dsp:nvSpPr>
        <dsp:cNvPr id="0" name=""/>
        <dsp:cNvSpPr/>
      </dsp:nvSpPr>
      <dsp:spPr>
        <a:xfrm>
          <a:off x="4889411" y="199938"/>
          <a:ext cx="1246348" cy="1246348"/>
        </a:xfrm>
        <a:prstGeom prst="ellipse">
          <a:avLst/>
        </a:prstGeom>
        <a:solidFill>
          <a:srgbClr val="F3CAC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panose="020B0004020202020204" pitchFamily="34" charset="0"/>
              <a:cs typeface="Arial" panose="020B0604020202020204" pitchFamily="34" charset="0"/>
            </a:rPr>
            <a:t>Student Discipline Snapshot</a:t>
          </a:r>
        </a:p>
      </dsp:txBody>
      <dsp:txXfrm>
        <a:off x="5071934" y="382461"/>
        <a:ext cx="881302" cy="881302"/>
      </dsp:txXfrm>
    </dsp:sp>
    <dsp:sp modelId="{EE3B5321-6DE9-4F78-AB57-646D6388679E}">
      <dsp:nvSpPr>
        <dsp:cNvPr id="0" name=""/>
        <dsp:cNvSpPr/>
      </dsp:nvSpPr>
      <dsp:spPr>
        <a:xfrm>
          <a:off x="1464235" y="1469171"/>
          <a:ext cx="722882" cy="722882"/>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560053" y="1745601"/>
        <a:ext cx="531246" cy="170022"/>
      </dsp:txXfrm>
    </dsp:sp>
    <dsp:sp modelId="{F6B69902-934C-4618-B69E-40871167FDFE}">
      <dsp:nvSpPr>
        <dsp:cNvPr id="0" name=""/>
        <dsp:cNvSpPr/>
      </dsp:nvSpPr>
      <dsp:spPr>
        <a:xfrm>
          <a:off x="4938841" y="1982105"/>
          <a:ext cx="1246348" cy="1246348"/>
        </a:xfrm>
        <a:prstGeom prst="ellipse">
          <a:avLst/>
        </a:prstGeom>
        <a:solidFill>
          <a:srgbClr val="F9D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panose="020B0004020202020204" pitchFamily="34" charset="0"/>
              <a:cs typeface="Arial" panose="020B0604020202020204" pitchFamily="34" charset="0"/>
            </a:rPr>
            <a:t>SPED Discipline Snapshot</a:t>
          </a:r>
        </a:p>
      </dsp:txBody>
      <dsp:txXfrm>
        <a:off x="5121364" y="2164628"/>
        <a:ext cx="881302" cy="881302"/>
      </dsp:txXfrm>
    </dsp:sp>
    <dsp:sp modelId="{094880A2-7E87-4683-8DCE-FEDC06FAE514}">
      <dsp:nvSpPr>
        <dsp:cNvPr id="0" name=""/>
        <dsp:cNvSpPr/>
      </dsp:nvSpPr>
      <dsp:spPr>
        <a:xfrm rot="55740">
          <a:off x="1825319" y="1456161"/>
          <a:ext cx="765705" cy="4636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25328" y="1547761"/>
        <a:ext cx="626613" cy="278185"/>
      </dsp:txXfrm>
    </dsp:sp>
    <dsp:sp modelId="{DA517FE2-419E-4F24-ABB1-B401F953568F}">
      <dsp:nvSpPr>
        <dsp:cNvPr id="0" name=""/>
        <dsp:cNvSpPr/>
      </dsp:nvSpPr>
      <dsp:spPr>
        <a:xfrm>
          <a:off x="483149" y="506128"/>
          <a:ext cx="2425793" cy="2347099"/>
        </a:xfrm>
        <a:prstGeom prst="ellipse">
          <a:avLst/>
        </a:prstGeom>
        <a:solidFill>
          <a:srgbClr val="CEE9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solidFill>
              <a:latin typeface="Aptos" panose="020B0004020202020204" pitchFamily="34" charset="0"/>
              <a:cs typeface="Arial" panose="020B0604020202020204" pitchFamily="34" charset="0"/>
            </a:rPr>
            <a:t>Discipline Interchange</a:t>
          </a:r>
        </a:p>
      </dsp:txBody>
      <dsp:txXfrm>
        <a:off x="838398" y="849853"/>
        <a:ext cx="1715295" cy="1659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4C1EA-5C6F-431B-9578-478C48DF35C2}">
      <dsp:nvSpPr>
        <dsp:cNvPr id="0" name=""/>
        <dsp:cNvSpPr/>
      </dsp:nvSpPr>
      <dsp:spPr>
        <a:xfrm>
          <a:off x="1310253" y="2350630"/>
          <a:ext cx="1208543" cy="12085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latin typeface="Aptos Display" panose="020B0004020202020204" pitchFamily="34" charset="0"/>
              <a:cs typeface="Arial" panose="020B0604020202020204" pitchFamily="34" charset="0"/>
            </a:rPr>
            <a:t>Student Discipline Snapshot</a:t>
          </a:r>
          <a:endParaRPr lang="en-US" sz="1500" b="1" kern="1200" dirty="0">
            <a:latin typeface="Aptos Display" panose="020B0004020202020204" pitchFamily="34" charset="0"/>
          </a:endParaRPr>
        </a:p>
      </dsp:txBody>
      <dsp:txXfrm>
        <a:off x="1487240" y="2527617"/>
        <a:ext cx="854569" cy="854569"/>
      </dsp:txXfrm>
    </dsp:sp>
    <dsp:sp modelId="{EAA86C30-182F-456C-BCE1-D4E60A235381}">
      <dsp:nvSpPr>
        <dsp:cNvPr id="0" name=""/>
        <dsp:cNvSpPr/>
      </dsp:nvSpPr>
      <dsp:spPr>
        <a:xfrm rot="12900000">
          <a:off x="486926" y="2124159"/>
          <a:ext cx="974255" cy="34443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1FD7E4-BB93-4772-8FDC-A81F3ECD4680}">
      <dsp:nvSpPr>
        <dsp:cNvPr id="0" name=""/>
        <dsp:cNvSpPr/>
      </dsp:nvSpPr>
      <dsp:spPr>
        <a:xfrm>
          <a:off x="964" y="1557725"/>
          <a:ext cx="1148116" cy="918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Display" panose="020B0004020202020204" pitchFamily="34" charset="0"/>
            </a:rPr>
            <a:t>Student School Association File</a:t>
          </a:r>
        </a:p>
      </dsp:txBody>
      <dsp:txXfrm>
        <a:off x="27866" y="1584627"/>
        <a:ext cx="1094312" cy="864689"/>
      </dsp:txXfrm>
    </dsp:sp>
    <dsp:sp modelId="{173ED623-08D5-47A7-B3B6-77466D52C6D3}">
      <dsp:nvSpPr>
        <dsp:cNvPr id="0" name=""/>
        <dsp:cNvSpPr/>
      </dsp:nvSpPr>
      <dsp:spPr>
        <a:xfrm rot="16200000">
          <a:off x="1427397" y="1634582"/>
          <a:ext cx="974255" cy="34443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B6DF19-89EF-4CF4-ADE3-BC2B5C2438A4}">
      <dsp:nvSpPr>
        <dsp:cNvPr id="0" name=""/>
        <dsp:cNvSpPr/>
      </dsp:nvSpPr>
      <dsp:spPr>
        <a:xfrm>
          <a:off x="1340466" y="860425"/>
          <a:ext cx="1148116" cy="918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Display" panose="020B0004020202020204" pitchFamily="34" charset="0"/>
            </a:rPr>
            <a:t>Student Demographic File</a:t>
          </a:r>
        </a:p>
      </dsp:txBody>
      <dsp:txXfrm>
        <a:off x="1367368" y="887327"/>
        <a:ext cx="1094312" cy="864689"/>
      </dsp:txXfrm>
    </dsp:sp>
    <dsp:sp modelId="{74EDAB2E-2963-44A1-8AB5-7C43DC57C7B7}">
      <dsp:nvSpPr>
        <dsp:cNvPr id="0" name=""/>
        <dsp:cNvSpPr/>
      </dsp:nvSpPr>
      <dsp:spPr>
        <a:xfrm rot="19500000">
          <a:off x="2367867" y="2124159"/>
          <a:ext cx="974255" cy="34443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4BC6AC-D727-449D-901B-46F2F5FFF0FD}">
      <dsp:nvSpPr>
        <dsp:cNvPr id="0" name=""/>
        <dsp:cNvSpPr/>
      </dsp:nvSpPr>
      <dsp:spPr>
        <a:xfrm>
          <a:off x="2679968" y="1557725"/>
          <a:ext cx="1148116" cy="918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ptos Display" panose="020B0004020202020204" pitchFamily="34" charset="0"/>
            </a:rPr>
            <a:t>Discipline Action File</a:t>
          </a:r>
        </a:p>
      </dsp:txBody>
      <dsp:txXfrm>
        <a:off x="2706870" y="1584627"/>
        <a:ext cx="1094312" cy="864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6CCFC-B259-4C29-8A11-57F46D426114}">
      <dsp:nvSpPr>
        <dsp:cNvPr id="0" name=""/>
        <dsp:cNvSpPr/>
      </dsp:nvSpPr>
      <dsp:spPr>
        <a:xfrm>
          <a:off x="1626974" y="2443884"/>
          <a:ext cx="1127551" cy="11275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ptos Display" panose="020B0004020202020204" pitchFamily="34" charset="0"/>
            </a:rPr>
            <a:t>SPED Discipline Snapshot</a:t>
          </a:r>
        </a:p>
      </dsp:txBody>
      <dsp:txXfrm>
        <a:off x="1792100" y="2609010"/>
        <a:ext cx="797299" cy="797299"/>
      </dsp:txXfrm>
    </dsp:sp>
    <dsp:sp modelId="{C7C9DEC4-A9F5-4D31-8462-6A04FC26E98B}">
      <dsp:nvSpPr>
        <dsp:cNvPr id="0" name=""/>
        <dsp:cNvSpPr/>
      </dsp:nvSpPr>
      <dsp:spPr>
        <a:xfrm rot="10800000">
          <a:off x="535922" y="2846984"/>
          <a:ext cx="1031043" cy="321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C4D0E9-5948-4528-85B8-7320E0748A41}">
      <dsp:nvSpPr>
        <dsp:cNvPr id="0" name=""/>
        <dsp:cNvSpPr/>
      </dsp:nvSpPr>
      <dsp:spPr>
        <a:xfrm>
          <a:off x="335" y="2579190"/>
          <a:ext cx="1071174" cy="85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Display" panose="020B0004020202020204" pitchFamily="34" charset="0"/>
            </a:rPr>
            <a:t>Student School Association File</a:t>
          </a:r>
        </a:p>
      </dsp:txBody>
      <dsp:txXfrm>
        <a:off x="25434" y="2604289"/>
        <a:ext cx="1020976" cy="806741"/>
      </dsp:txXfrm>
    </dsp:sp>
    <dsp:sp modelId="{18557BE7-966C-4A92-98FD-F57B6DABFE0C}">
      <dsp:nvSpPr>
        <dsp:cNvPr id="0" name=""/>
        <dsp:cNvSpPr/>
      </dsp:nvSpPr>
      <dsp:spPr>
        <a:xfrm rot="13500000">
          <a:off x="869617" y="2041373"/>
          <a:ext cx="1031043" cy="321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F39D86-9A95-437E-AEDF-78F74CA06B79}">
      <dsp:nvSpPr>
        <dsp:cNvPr id="0" name=""/>
        <dsp:cNvSpPr/>
      </dsp:nvSpPr>
      <dsp:spPr>
        <a:xfrm>
          <a:off x="485023" y="1409050"/>
          <a:ext cx="1071174" cy="85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Display" panose="020B0004020202020204" pitchFamily="34" charset="0"/>
            </a:rPr>
            <a:t>Student Demographic File</a:t>
          </a:r>
        </a:p>
      </dsp:txBody>
      <dsp:txXfrm>
        <a:off x="510122" y="1434149"/>
        <a:ext cx="1020976" cy="806741"/>
      </dsp:txXfrm>
    </dsp:sp>
    <dsp:sp modelId="{2B5A91B3-53CB-4A72-8245-B010417F1F2C}">
      <dsp:nvSpPr>
        <dsp:cNvPr id="0" name=""/>
        <dsp:cNvSpPr/>
      </dsp:nvSpPr>
      <dsp:spPr>
        <a:xfrm rot="16200000">
          <a:off x="1675228" y="1707678"/>
          <a:ext cx="1031043" cy="321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554D57-7028-4BF8-A11A-074AE991FE32}">
      <dsp:nvSpPr>
        <dsp:cNvPr id="0" name=""/>
        <dsp:cNvSpPr/>
      </dsp:nvSpPr>
      <dsp:spPr>
        <a:xfrm>
          <a:off x="1655162" y="924363"/>
          <a:ext cx="1071174" cy="85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Display" panose="020B0004020202020204" pitchFamily="34" charset="0"/>
            </a:rPr>
            <a:t>Discipline Action File</a:t>
          </a:r>
        </a:p>
      </dsp:txBody>
      <dsp:txXfrm>
        <a:off x="1680261" y="949462"/>
        <a:ext cx="1020976" cy="806741"/>
      </dsp:txXfrm>
    </dsp:sp>
    <dsp:sp modelId="{6FF8E72C-6578-44C2-A7F3-17C76B0F7C8C}">
      <dsp:nvSpPr>
        <dsp:cNvPr id="0" name=""/>
        <dsp:cNvSpPr/>
      </dsp:nvSpPr>
      <dsp:spPr>
        <a:xfrm rot="18900000">
          <a:off x="2480838" y="2041373"/>
          <a:ext cx="1031043" cy="321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54B222-7D03-426E-8DC6-3304142A5831}">
      <dsp:nvSpPr>
        <dsp:cNvPr id="0" name=""/>
        <dsp:cNvSpPr/>
      </dsp:nvSpPr>
      <dsp:spPr>
        <a:xfrm>
          <a:off x="2825302" y="1409050"/>
          <a:ext cx="1071174" cy="85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latin typeface="Aptos Display" panose="020B0004020202020204" pitchFamily="34" charset="0"/>
              <a:cs typeface="Arial" panose="020B0604020202020204" pitchFamily="34" charset="0"/>
            </a:rPr>
            <a:t>SPED Participation File</a:t>
          </a:r>
          <a:endParaRPr lang="en-US" sz="1300" kern="1200" dirty="0">
            <a:solidFill>
              <a:schemeClr val="bg1"/>
            </a:solidFill>
            <a:latin typeface="Aptos Display" panose="020B0004020202020204" pitchFamily="34" charset="0"/>
          </a:endParaRPr>
        </a:p>
      </dsp:txBody>
      <dsp:txXfrm>
        <a:off x="2850401" y="1434149"/>
        <a:ext cx="1020976" cy="806741"/>
      </dsp:txXfrm>
    </dsp:sp>
    <dsp:sp modelId="{83047821-4DD8-47A5-9297-20C566BBF162}">
      <dsp:nvSpPr>
        <dsp:cNvPr id="0" name=""/>
        <dsp:cNvSpPr/>
      </dsp:nvSpPr>
      <dsp:spPr>
        <a:xfrm>
          <a:off x="2814533" y="2846984"/>
          <a:ext cx="1031043" cy="32135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43A93F-FFD3-4582-8AD8-05F997E88C9C}">
      <dsp:nvSpPr>
        <dsp:cNvPr id="0" name=""/>
        <dsp:cNvSpPr/>
      </dsp:nvSpPr>
      <dsp:spPr>
        <a:xfrm>
          <a:off x="3309990" y="2579190"/>
          <a:ext cx="1071174" cy="8569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ptos Display" panose="020B0004020202020204" pitchFamily="34" charset="0"/>
            </a:rPr>
            <a:t>SPED Child File</a:t>
          </a:r>
        </a:p>
      </dsp:txBody>
      <dsp:txXfrm>
        <a:off x="3335089" y="2604289"/>
        <a:ext cx="1020976" cy="806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sz="quarter" idx="1"/>
          </p:nvPr>
        </p:nvSpPr>
        <p:spPr>
          <a:xfrm>
            <a:off x="4143588" y="1"/>
            <a:ext cx="3169920" cy="480060"/>
          </a:xfrm>
          <a:prstGeom prst="rect">
            <a:avLst/>
          </a:prstGeom>
        </p:spPr>
        <p:txBody>
          <a:bodyPr vert="horz" lIns="96656" tIns="48328" rIns="96656" bIns="48328" rtlCol="0"/>
          <a:lstStyle>
            <a:lvl1pPr algn="r">
              <a:defRPr sz="1200"/>
            </a:lvl1pPr>
          </a:lstStyle>
          <a:p>
            <a:fld id="{7990BC59-3230-41B4-862B-E7BB3489BD47}" type="datetimeFigureOut">
              <a:rPr lang="en-US" smtClean="0"/>
              <a:t>1/16/2026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6" tIns="48328" rIns="96656" bIns="48328" rtlCol="0" anchor="b"/>
          <a:lstStyle>
            <a:lvl1pPr algn="r">
              <a:defRPr sz="1200"/>
            </a:lvl1pPr>
          </a:lstStyle>
          <a:p>
            <a:fld id="{2E2ABBEC-77E1-4C66-A9BE-D12057723F44}" type="slidenum">
              <a:rPr lang="en-US" smtClean="0"/>
              <a:t>‹#›</a:t>
            </a:fld>
            <a:endParaRPr lang="en-US"/>
          </a:p>
        </p:txBody>
      </p:sp>
    </p:spTree>
    <p:extLst>
      <p:ext uri="{BB962C8B-B14F-4D97-AF65-F5344CB8AC3E}">
        <p14:creationId xmlns:p14="http://schemas.microsoft.com/office/powerpoint/2010/main" val="1126716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56" tIns="48328" rIns="96656" bIns="48328" rtlCol="0"/>
          <a:lstStyle>
            <a:lvl1pPr algn="r">
              <a:defRPr sz="1200"/>
            </a:lvl1pPr>
          </a:lstStyle>
          <a:p>
            <a:fld id="{21CECB13-14E5-4E79-8D65-526C923E82EC}" type="datetimeFigureOut">
              <a:rPr lang="en-US" smtClean="0"/>
              <a:t>1/16/2026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6" tIns="48328" rIns="96656" bIns="48328" rtlCol="0" anchor="b"/>
          <a:lstStyle>
            <a:lvl1pPr algn="r">
              <a:defRPr sz="1200"/>
            </a:lvl1pPr>
          </a:lstStyle>
          <a:p>
            <a:fld id="{44E5AA02-F3BE-4319-A9B7-E5C820446EF8}" type="slidenum">
              <a:rPr lang="en-US" smtClean="0"/>
              <a:t>‹#›</a:t>
            </a:fld>
            <a:endParaRPr lang="en-US"/>
          </a:p>
        </p:txBody>
      </p:sp>
    </p:spTree>
    <p:extLst>
      <p:ext uri="{BB962C8B-B14F-4D97-AF65-F5344CB8AC3E}">
        <p14:creationId xmlns:p14="http://schemas.microsoft.com/office/powerpoint/2010/main" val="1885877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datapipeline/phd_factshe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training overview for the upcoming 25-26 Student Conduct Files. This training is designed to review the Student Discipline, SPED Discipline, Prevent Harassment or Discrimination, and NEW THIS YEAR Student Restraint and Seclusion.</a:t>
            </a:r>
          </a:p>
        </p:txBody>
      </p:sp>
    </p:spTree>
    <p:extLst>
      <p:ext uri="{BB962C8B-B14F-4D97-AF65-F5344CB8AC3E}">
        <p14:creationId xmlns:p14="http://schemas.microsoft.com/office/powerpoint/2010/main" val="1350869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endParaRPr dirty="0"/>
          </a:p>
        </p:txBody>
      </p:sp>
    </p:spTree>
    <p:extLst>
      <p:ext uri="{BB962C8B-B14F-4D97-AF65-F5344CB8AC3E}">
        <p14:creationId xmlns:p14="http://schemas.microsoft.com/office/powerpoint/2010/main" val="279612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CDE has moved up the deadline for the initial Discipline Action file by nearly two months compared to last year. The initial file is now due on March 3</a:t>
            </a:r>
            <a:r>
              <a:rPr lang="en-US" baseline="30000" dirty="0"/>
              <a:t>rd</a:t>
            </a:r>
            <a:r>
              <a:rPr lang="en-US" dirty="0"/>
              <a:t>, followed by Level 1 error clearance by May 13</a:t>
            </a:r>
            <a:r>
              <a:rPr lang="en-US" baseline="30000" dirty="0"/>
              <a:t>th</a:t>
            </a:r>
            <a:r>
              <a:rPr lang="en-US" dirty="0"/>
              <a:t>  and Level 2 error clearance by June 2</a:t>
            </a:r>
            <a:r>
              <a:rPr lang="en-US" baseline="30000" dirty="0"/>
              <a:t>nd</a:t>
            </a:r>
            <a:r>
              <a:rPr lang="en-US" dirty="0"/>
              <a:t>. Schools should use this earlier timeline to ensure sufficient time for reviewing and correcting data throughout the spring.</a:t>
            </a:r>
          </a:p>
          <a:p>
            <a:endParaRPr lang="en-US" dirty="0"/>
          </a:p>
          <a:p>
            <a:r>
              <a:rPr lang="en-US" dirty="0"/>
              <a:t>For schools that have cleared all errors prior to the last day of school, it is critical to review the most recently submitted and resubmitted a file IF any additional discipline incidents have occurred since the last submitted file. CSI will provide a Data Summary Report to schools between June 8</a:t>
            </a:r>
            <a:r>
              <a:rPr lang="en-US" baseline="30000" dirty="0"/>
              <a:t>th</a:t>
            </a:r>
            <a:r>
              <a:rPr lang="en-US" dirty="0"/>
              <a:t> and June 15</a:t>
            </a:r>
            <a:r>
              <a:rPr lang="en-US" baseline="30000" dirty="0"/>
              <a:t>th</a:t>
            </a:r>
            <a:r>
              <a:rPr lang="en-US" dirty="0"/>
              <a:t>. Any changes to the data must be submitted to CSI by June 19</a:t>
            </a:r>
            <a:r>
              <a:rPr lang="en-US" baseline="30000" dirty="0"/>
              <a:t>th</a:t>
            </a:r>
            <a:r>
              <a:rPr lang="en-US" dirty="0"/>
              <a:t>, and the signed Certification Agreement is due no later than June 23</a:t>
            </a:r>
            <a:r>
              <a:rPr lang="en-US" baseline="30000" dirty="0"/>
              <a:t>rd</a:t>
            </a:r>
            <a:r>
              <a:rPr lang="en-US" dirty="0"/>
              <a:t>. </a:t>
            </a:r>
          </a:p>
          <a:p>
            <a:endParaRPr lang="en-US" dirty="0"/>
          </a:p>
          <a:p>
            <a:r>
              <a:rPr lang="en-US" dirty="0"/>
              <a:t>Please be sure to monitor the Weekly Update email for the most current announcements and additional details related to the Student Discipline collection.</a:t>
            </a:r>
          </a:p>
          <a:p>
            <a:endParaRPr lang="en-US" dirty="0"/>
          </a:p>
        </p:txBody>
      </p:sp>
      <p:sp>
        <p:nvSpPr>
          <p:cNvPr id="135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0640" indent="-296399" eaLnBrk="0" hangingPunct="0">
              <a:defRPr>
                <a:solidFill>
                  <a:schemeClr val="tx1"/>
                </a:solidFill>
                <a:latin typeface="Arial" pitchFamily="34" charset="0"/>
              </a:defRPr>
            </a:lvl2pPr>
            <a:lvl3pPr marL="1185598" indent="-237119" eaLnBrk="0" hangingPunct="0">
              <a:defRPr>
                <a:solidFill>
                  <a:schemeClr val="tx1"/>
                </a:solidFill>
                <a:latin typeface="Arial" pitchFamily="34" charset="0"/>
              </a:defRPr>
            </a:lvl3pPr>
            <a:lvl4pPr marL="1659838" indent="-237119" eaLnBrk="0" hangingPunct="0">
              <a:defRPr>
                <a:solidFill>
                  <a:schemeClr val="tx1"/>
                </a:solidFill>
                <a:latin typeface="Arial" pitchFamily="34" charset="0"/>
              </a:defRPr>
            </a:lvl4pPr>
            <a:lvl5pPr marL="2134077" indent="-237119" eaLnBrk="0" hangingPunct="0">
              <a:defRPr>
                <a:solidFill>
                  <a:schemeClr val="tx1"/>
                </a:solidFill>
                <a:latin typeface="Arial" pitchFamily="34" charset="0"/>
              </a:defRPr>
            </a:lvl5pPr>
            <a:lvl6pPr marL="2608316" indent="-237119" eaLnBrk="0" fontAlgn="base" hangingPunct="0">
              <a:spcBef>
                <a:spcPct val="0"/>
              </a:spcBef>
              <a:spcAft>
                <a:spcPct val="0"/>
              </a:spcAft>
              <a:defRPr>
                <a:solidFill>
                  <a:schemeClr val="tx1"/>
                </a:solidFill>
                <a:latin typeface="Arial" pitchFamily="34" charset="0"/>
              </a:defRPr>
            </a:lvl6pPr>
            <a:lvl7pPr marL="3082555" indent="-237119" eaLnBrk="0" fontAlgn="base" hangingPunct="0">
              <a:spcBef>
                <a:spcPct val="0"/>
              </a:spcBef>
              <a:spcAft>
                <a:spcPct val="0"/>
              </a:spcAft>
              <a:defRPr>
                <a:solidFill>
                  <a:schemeClr val="tx1"/>
                </a:solidFill>
                <a:latin typeface="Arial" pitchFamily="34" charset="0"/>
              </a:defRPr>
            </a:lvl7pPr>
            <a:lvl8pPr marL="3556795" indent="-237119" eaLnBrk="0" fontAlgn="base" hangingPunct="0">
              <a:spcBef>
                <a:spcPct val="0"/>
              </a:spcBef>
              <a:spcAft>
                <a:spcPct val="0"/>
              </a:spcAft>
              <a:defRPr>
                <a:solidFill>
                  <a:schemeClr val="tx1"/>
                </a:solidFill>
                <a:latin typeface="Arial" pitchFamily="34" charset="0"/>
              </a:defRPr>
            </a:lvl8pPr>
            <a:lvl9pPr marL="4031035" indent="-237119" eaLnBrk="0" fontAlgn="base" hangingPunct="0">
              <a:spcBef>
                <a:spcPct val="0"/>
              </a:spcBef>
              <a:spcAft>
                <a:spcPct val="0"/>
              </a:spcAft>
              <a:defRPr>
                <a:solidFill>
                  <a:schemeClr val="tx1"/>
                </a:solidFill>
                <a:latin typeface="Arial" pitchFamily="34" charset="0"/>
              </a:defRPr>
            </a:lvl9pPr>
          </a:lstStyle>
          <a:p>
            <a:pPr eaLnBrk="1" hangingPunct="1">
              <a:defRPr/>
            </a:pPr>
            <a:fld id="{C9CA3491-7599-40D6-ABF2-F0D8C5AB6256}" type="slidenum">
              <a:rPr lang="en-US" smtClean="0"/>
              <a:pPr eaLnBrk="1" hangingPunct="1">
                <a:defRPr/>
              </a:pPr>
              <a:t>11</a:t>
            </a:fld>
            <a:endParaRPr lang="en-US" dirty="0"/>
          </a:p>
        </p:txBody>
      </p:sp>
    </p:spTree>
    <p:extLst>
      <p:ext uri="{BB962C8B-B14F-4D97-AF65-F5344CB8AC3E}">
        <p14:creationId xmlns:p14="http://schemas.microsoft.com/office/powerpoint/2010/main" val="406117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27E5-2138-C2A2-9919-7420FFA9ABB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31F6CE2B-4D45-CDD1-6778-11F011E4AF90}"/>
              </a:ext>
            </a:extLst>
          </p:cNvPr>
          <p:cNvSpPr>
            <a:spLocks noGrp="1"/>
          </p:cNvSpPr>
          <p:nvPr>
            <p:ph type="body" idx="1"/>
          </p:nvPr>
        </p:nvSpPr>
        <p:spPr/>
        <p:txBody>
          <a:bodyPr/>
          <a:lstStyle/>
          <a:p>
            <a:r>
              <a:rPr lang="en-US" dirty="0"/>
              <a:t>Now, let’s review the Prevent Harassment or Discrimination (PHD) file and process, and how to prepare your Student Information System (SIS). There are no changes to the file layout or reporting requirements from last year to this school year. This is the second year of PHD reporting, and all vendors should have the required fields and reports in place. The data collected is reported at the incident level, not the student level.</a:t>
            </a:r>
            <a:endParaRPr lang="en-US" b="0" dirty="0"/>
          </a:p>
          <a:p>
            <a:endParaRPr lang="en-US" b="0" dirty="0"/>
          </a:p>
          <a:p>
            <a:r>
              <a:rPr lang="en-US" b="0" i="0" dirty="0"/>
              <a:t>Harassment or discrimination </a:t>
            </a:r>
            <a:r>
              <a:rPr lang="en-US" b="0" dirty="0"/>
              <a:t>means any unwanted physical or verbal behavior, or any written, visual, or online message, by a student or employee that targets a student or group of students because of their actual or perceived membership in a protected group. </a:t>
            </a:r>
            <a:r>
              <a:rPr lang="en-US" b="1" dirty="0"/>
              <a:t>Protected groups </a:t>
            </a:r>
            <a:r>
              <a:rPr lang="en-US" b="0" dirty="0"/>
              <a:t>include disability, race, creed, color, sex, sexual orientation, gender identity or expression, family composition, religion, age, national origin, or ancestry. The behavior must be offensive to a reasonable person from the same protected group, and it does not have to be severe or repeated to be considered harassment or discrimination.</a:t>
            </a:r>
          </a:p>
          <a:p>
            <a:endParaRPr lang="en-US" b="0" dirty="0"/>
          </a:p>
          <a:p>
            <a:r>
              <a:rPr lang="en-US" b="0" dirty="0"/>
              <a:t>The Prevent Harassment or Discrimination (PHD) periodic collection file tracks the number of formal reports received by the school, the types of bias identified, and the time taken to investigate and finalize findings for each report. Public schools must accept formal reports of harassment or discrimination in writing or in person, as well as by phone, email, or online form. All formal reports received by the school must be reported, even in cases where no bias is ultimately found.</a:t>
            </a:r>
          </a:p>
          <a:p>
            <a:endParaRPr lang="en-US" dirty="0"/>
          </a:p>
        </p:txBody>
      </p:sp>
      <p:sp>
        <p:nvSpPr>
          <p:cNvPr id="5" name="Slide Image Placeholder 4">
            <a:extLst>
              <a:ext uri="{FF2B5EF4-FFF2-40B4-BE49-F238E27FC236}">
                <a16:creationId xmlns:a16="http://schemas.microsoft.com/office/drawing/2014/main" id="{6AA5A61E-CF20-8575-181C-98F03994C222}"/>
              </a:ext>
            </a:extLst>
          </p:cNvPr>
          <p:cNvSpPr>
            <a:spLocks noGrp="1" noRot="1" noChangeAspect="1"/>
          </p:cNvSpPr>
          <p:nvPr>
            <p:ph type="sldImg"/>
          </p:nvPr>
        </p:nvSpPr>
        <p:spPr>
          <a:xfrm>
            <a:off x="701675" y="384175"/>
            <a:ext cx="5218113" cy="3914775"/>
          </a:xfrm>
        </p:spPr>
      </p:sp>
      <p:sp>
        <p:nvSpPr>
          <p:cNvPr id="6" name="Slide Number Placeholder 3">
            <a:extLst>
              <a:ext uri="{FF2B5EF4-FFF2-40B4-BE49-F238E27FC236}">
                <a16:creationId xmlns:a16="http://schemas.microsoft.com/office/drawing/2014/main" id="{4302BA61-BB0C-ADBD-813B-7DE49755BABE}"/>
              </a:ext>
            </a:extLst>
          </p:cNvPr>
          <p:cNvSpPr>
            <a:spLocks noGrp="1"/>
          </p:cNvSpPr>
          <p:nvPr>
            <p:ph type="sldNum" sz="quarter" idx="5"/>
          </p:nvPr>
        </p:nvSpPr>
        <p:spPr>
          <a:xfrm>
            <a:off x="3970340" y="8829676"/>
            <a:ext cx="3038475" cy="4667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CF506-CE17-48D7-A346-321FB57AA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33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5BF1-1E52-1342-2003-678D91C3D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B4071-F5A2-A70B-0C5E-EE77153F0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6CA40-3158-6CFE-A362-CB2AE494E7BB}"/>
              </a:ext>
            </a:extLst>
          </p:cNvPr>
          <p:cNvSpPr>
            <a:spLocks noGrp="1"/>
          </p:cNvSpPr>
          <p:nvPr>
            <p:ph type="body" idx="1"/>
          </p:nvPr>
        </p:nvSpPr>
        <p:spPr/>
        <p:txBody>
          <a:bodyPr/>
          <a:lstStyle/>
          <a:p>
            <a:pPr>
              <a:buNone/>
            </a:pPr>
            <a:r>
              <a:rPr lang="en-US" dirty="0"/>
              <a:t>Ensure the SIS is updated to the current version. Check that all required fields are available and functioning as expected.</a:t>
            </a:r>
          </a:p>
          <a:p>
            <a:pPr>
              <a:buNone/>
            </a:pPr>
            <a:endParaRPr lang="en-US" dirty="0"/>
          </a:p>
          <a:p>
            <a:pPr>
              <a:buNone/>
            </a:pPr>
            <a:r>
              <a:rPr lang="en-US" dirty="0"/>
              <a:t>Last year, many schools using the Infinite Campus (IC) SIS experienced issues pulling PHD data into the report. Please verify that PHD information has been entered and test running the report.</a:t>
            </a:r>
          </a:p>
          <a:p>
            <a:pPr>
              <a:buNone/>
            </a:pPr>
            <a:endParaRPr lang="en-US" dirty="0"/>
          </a:p>
          <a:p>
            <a:pPr>
              <a:buNone/>
            </a:pPr>
            <a:r>
              <a:rPr lang="en-US" dirty="0"/>
              <a:t>If the data does not appear as expected, you may want to review the step-by-step document CSI created on completing the PHD setup and data entry: </a:t>
            </a:r>
            <a:r>
              <a:rPr lang="en-US" i="1" dirty="0"/>
              <a:t>“IC-Prevent-Harassment-or-Discrimination-Setup-and-Data-Entry-Entering.”</a:t>
            </a:r>
            <a:r>
              <a:rPr lang="en-US" dirty="0"/>
              <a:t> This document is available under </a:t>
            </a:r>
            <a:r>
              <a:rPr lang="en-US" b="1" dirty="0"/>
              <a:t>Systems Resources</a:t>
            </a:r>
            <a:r>
              <a:rPr lang="en-US" dirty="0"/>
              <a:t> on the </a:t>
            </a:r>
            <a:r>
              <a:rPr lang="en-US" b="1" dirty="0"/>
              <a:t>Student Conduct</a:t>
            </a:r>
            <a:r>
              <a:rPr lang="en-US" dirty="0"/>
              <a:t> page.</a:t>
            </a:r>
          </a:p>
          <a:p>
            <a:pPr>
              <a:buNone/>
            </a:pPr>
            <a:endParaRPr lang="en-US" dirty="0"/>
          </a:p>
          <a:p>
            <a:pPr>
              <a:buNone/>
            </a:pPr>
            <a:r>
              <a:rPr lang="en-US" dirty="0"/>
              <a:t>Opening a support ticket with Infinite Campus is always an option; however, resolution can sometimes take time. Testing your IC report as early as possible will help ensure you stay on track with PHD deadlines.</a:t>
            </a:r>
          </a:p>
          <a:p>
            <a:pPr>
              <a:buNone/>
            </a:pPr>
            <a:endParaRPr lang="en-US" dirty="0"/>
          </a:p>
          <a:p>
            <a:pPr>
              <a:buNone/>
            </a:pPr>
            <a:r>
              <a:rPr lang="en-US" dirty="0"/>
              <a:t>Another important way to prepare for the Student Conduct files is to ensure data is being entered into the SIS on a regular basis. You can do this by pulling reports and checking for entries now, and by following up with staff members responsible for data entry. If questions arise about data entry, please don’t hesitate to reach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44168DA-0D68-B7B4-D0DB-C8D1EB8CC6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A02-F3BE-4319-A9B7-E5C820446E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430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PowerSchool the data is collected in one place and reported as needed in each file extract.</a:t>
            </a:r>
          </a:p>
          <a:p>
            <a:pPr marL="171450" indent="-171450">
              <a:buFont typeface="Arial" panose="020B0604020202020204" pitchFamily="34" charset="0"/>
              <a:buChar char="•"/>
            </a:pPr>
            <a:r>
              <a:rPr lang="en-US" dirty="0"/>
              <a:t>The Report Investigation Time field is found in the Incident Description area, when creating an Incident Report. </a:t>
            </a:r>
          </a:p>
          <a:p>
            <a:pPr marL="171450" indent="-171450">
              <a:buFont typeface="Arial" panose="020B0604020202020204" pitchFamily="34" charset="0"/>
              <a:buChar char="•"/>
            </a:pPr>
            <a:r>
              <a:rPr lang="en-US" dirty="0"/>
              <a:t>They have incorporated the required Bias Types within the Behavior Code element, under Bullying/Harassment codes 18-43. These were originally set up for CRDC reporting and now include additional sub codes for Prevent Harassment or Discrimination.</a:t>
            </a:r>
          </a:p>
          <a:p>
            <a:endParaRPr lang="en-US" dirty="0"/>
          </a:p>
        </p:txBody>
      </p:sp>
      <p:sp>
        <p:nvSpPr>
          <p:cNvPr id="4" name="Slide Number Placeholder 3"/>
          <p:cNvSpPr>
            <a:spLocks noGrp="1"/>
          </p:cNvSpPr>
          <p:nvPr>
            <p:ph type="sldNum" sz="quarter" idx="5"/>
          </p:nvPr>
        </p:nvSpPr>
        <p:spPr/>
        <p:txBody>
          <a:bodyPr/>
          <a:lstStyle/>
          <a:p>
            <a:fld id="{9ECCF506-CE17-48D7-A346-321FB57AA507}" type="slidenum">
              <a:rPr lang="en-US" smtClean="0"/>
              <a:pPr/>
              <a:t>14</a:t>
            </a:fld>
            <a:endParaRPr lang="en-US"/>
          </a:p>
        </p:txBody>
      </p:sp>
      <p:sp>
        <p:nvSpPr>
          <p:cNvPr id="5" name="Slide Number Placeholder 3">
            <a:extLst>
              <a:ext uri="{FF2B5EF4-FFF2-40B4-BE49-F238E27FC236}">
                <a16:creationId xmlns:a16="http://schemas.microsoft.com/office/drawing/2014/main" id="{D1BADE43-4C80-E461-A2EA-9B5278366DDA}"/>
              </a:ext>
            </a:extLst>
          </p:cNvPr>
          <p:cNvSpPr txBox="1">
            <a:spLocks/>
          </p:cNvSpPr>
          <p:nvPr/>
        </p:nvSpPr>
        <p:spPr>
          <a:xfrm>
            <a:off x="3970340" y="8829676"/>
            <a:ext cx="3038475" cy="4667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CCF506-CE17-48D7-A346-321FB57AA507}" type="slidenum">
              <a:rPr lang="en-US" smtClean="0"/>
              <a:pPr/>
              <a:t>14</a:t>
            </a:fld>
            <a:endParaRPr lang="en-US" dirty="0"/>
          </a:p>
        </p:txBody>
      </p:sp>
      <p:sp>
        <p:nvSpPr>
          <p:cNvPr id="8" name="Slide Image Placeholder 7">
            <a:extLst>
              <a:ext uri="{FF2B5EF4-FFF2-40B4-BE49-F238E27FC236}">
                <a16:creationId xmlns:a16="http://schemas.microsoft.com/office/drawing/2014/main" id="{4DA5BDF0-6CE4-63A4-6540-6FA4251195E3}"/>
              </a:ext>
            </a:extLst>
          </p:cNvPr>
          <p:cNvSpPr>
            <a:spLocks noGrp="1" noRot="1" noChangeAspect="1"/>
          </p:cNvSpPr>
          <p:nvPr>
            <p:ph type="sldImg"/>
          </p:nvPr>
        </p:nvSpPr>
        <p:spPr>
          <a:xfrm>
            <a:off x="701675" y="384175"/>
            <a:ext cx="5218113" cy="3914775"/>
          </a:xfrm>
        </p:spPr>
      </p:sp>
    </p:spTree>
    <p:extLst>
      <p:ext uri="{BB962C8B-B14F-4D97-AF65-F5344CB8AC3E}">
        <p14:creationId xmlns:p14="http://schemas.microsoft.com/office/powerpoint/2010/main" val="2087541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422F-CA9A-BD5D-9068-87886754976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35AA029-7ACB-57ED-E917-B34B6B42C15E}"/>
              </a:ext>
            </a:extLst>
          </p:cNvPr>
          <p:cNvSpPr>
            <a:spLocks noGrp="1"/>
          </p:cNvSpPr>
          <p:nvPr>
            <p:ph type="body" idx="1"/>
          </p:nvPr>
        </p:nvSpPr>
        <p:spPr/>
        <p:txBody>
          <a:bodyPr/>
          <a:lstStyle/>
          <a:p>
            <a:r>
              <a:rPr lang="en-US" b="0" dirty="0"/>
              <a:t>In Infinite Campus, you will need to create an Event and then add a Resolution. All highlighted fields are required and must be completed.</a:t>
            </a:r>
          </a:p>
          <a:p>
            <a:endParaRPr lang="en-US" b="0" dirty="0"/>
          </a:p>
          <a:p>
            <a:r>
              <a:rPr lang="en-US" b="0" dirty="0"/>
              <a:t>If you do not see the correct options in the dropdown menus, there is a strong possibility that your IC system is not fully set up. CSI has created a step-by-step guide on completing the PHD setup and data entry titled </a:t>
            </a:r>
            <a:r>
              <a:rPr lang="en-US" b="0" i="1" dirty="0"/>
              <a:t>“IC-Prevent-Harassment-or-Discrimination-Setup-and-Data-Entry-Entering.”</a:t>
            </a:r>
            <a:r>
              <a:rPr lang="en-US" b="0" dirty="0"/>
              <a:t> This document is listed under Systems Resources on the Student Conduct page.</a:t>
            </a:r>
          </a:p>
        </p:txBody>
      </p:sp>
      <p:sp>
        <p:nvSpPr>
          <p:cNvPr id="4" name="Slide Number Placeholder 3">
            <a:extLst>
              <a:ext uri="{FF2B5EF4-FFF2-40B4-BE49-F238E27FC236}">
                <a16:creationId xmlns:a16="http://schemas.microsoft.com/office/drawing/2014/main" id="{248AAAAC-4DA9-F187-4AD5-ECBC2306C5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CF506-CE17-48D7-A346-321FB57AA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3">
            <a:extLst>
              <a:ext uri="{FF2B5EF4-FFF2-40B4-BE49-F238E27FC236}">
                <a16:creationId xmlns:a16="http://schemas.microsoft.com/office/drawing/2014/main" id="{5246ECE5-8DB1-6276-BC64-3CECFDA54272}"/>
              </a:ext>
            </a:extLst>
          </p:cNvPr>
          <p:cNvSpPr txBox="1">
            <a:spLocks/>
          </p:cNvSpPr>
          <p:nvPr/>
        </p:nvSpPr>
        <p:spPr>
          <a:xfrm>
            <a:off x="3970340" y="8829676"/>
            <a:ext cx="3038475" cy="466725"/>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CCF506-CE17-48D7-A346-321FB57AA5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Slide Image Placeholder 7">
            <a:extLst>
              <a:ext uri="{FF2B5EF4-FFF2-40B4-BE49-F238E27FC236}">
                <a16:creationId xmlns:a16="http://schemas.microsoft.com/office/drawing/2014/main" id="{0AABEC5D-167E-314D-452E-944120410AB6}"/>
              </a:ext>
            </a:extLst>
          </p:cNvPr>
          <p:cNvSpPr>
            <a:spLocks noGrp="1" noRot="1" noChangeAspect="1"/>
          </p:cNvSpPr>
          <p:nvPr>
            <p:ph type="sldImg"/>
          </p:nvPr>
        </p:nvSpPr>
        <p:spPr>
          <a:xfrm>
            <a:off x="701675" y="384175"/>
            <a:ext cx="5218113" cy="3914775"/>
          </a:xfrm>
        </p:spPr>
      </p:sp>
    </p:spTree>
    <p:extLst>
      <p:ext uri="{BB962C8B-B14F-4D97-AF65-F5344CB8AC3E}">
        <p14:creationId xmlns:p14="http://schemas.microsoft.com/office/powerpoint/2010/main" val="2317454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FDC3B473-1820-CFA9-EE1B-2FE2931BB5E8}"/>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4B5E7B88-698C-81D5-52AF-DD7109440616}"/>
              </a:ext>
            </a:extLst>
          </p:cNvPr>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a:extLst>
              <a:ext uri="{FF2B5EF4-FFF2-40B4-BE49-F238E27FC236}">
                <a16:creationId xmlns:a16="http://schemas.microsoft.com/office/drawing/2014/main" id="{4BD31469-3ADC-7E62-1E8F-4839606FE50A}"/>
              </a:ext>
            </a:extLst>
          </p:cNvPr>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endParaRPr dirty="0"/>
          </a:p>
        </p:txBody>
      </p:sp>
    </p:spTree>
    <p:extLst>
      <p:ext uri="{BB962C8B-B14F-4D97-AF65-F5344CB8AC3E}">
        <p14:creationId xmlns:p14="http://schemas.microsoft.com/office/powerpoint/2010/main" val="3974085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AD81B-934D-062B-5B46-23B9E3883577}"/>
            </a:ext>
          </a:extLst>
        </p:cNvPr>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B0E3D8F5-7AEB-8E6C-D9A1-62F8DCB562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3A8CABA4-B696-F68A-6F9C-8780DC90C5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initial PHD file is due on April 28</a:t>
            </a:r>
            <a:r>
              <a:rPr lang="en-US" baseline="30000" dirty="0"/>
              <a:t>th</a:t>
            </a:r>
            <a:r>
              <a:rPr lang="en-US" dirty="0"/>
              <a:t>, with all identified errors required to be cleared by June 3</a:t>
            </a:r>
            <a:r>
              <a:rPr lang="en-US" baseline="30000" dirty="0"/>
              <a:t>rd</a:t>
            </a:r>
            <a:r>
              <a:rPr lang="en-US" dirty="0"/>
              <a:t>. This timeline allows schools time to review and correct their data before the close of the school year.</a:t>
            </a:r>
          </a:p>
          <a:p>
            <a:endParaRPr lang="en-US" dirty="0"/>
          </a:p>
          <a:p>
            <a:r>
              <a:rPr lang="en-US" dirty="0"/>
              <a:t>For schools that have cleared all errors prior to the last day of school, it is critical to review the most recently submitted and resubmitted the file IF any additional PHD entries have occurred since the last submission. CSI will provide a Data Summary Report to schools between June 8</a:t>
            </a:r>
            <a:r>
              <a:rPr lang="en-US" baseline="30000" dirty="0"/>
              <a:t>th</a:t>
            </a:r>
            <a:r>
              <a:rPr lang="en-US" dirty="0"/>
              <a:t> and June 15</a:t>
            </a:r>
            <a:r>
              <a:rPr lang="en-US" baseline="30000" dirty="0"/>
              <a:t>th</a:t>
            </a:r>
            <a:r>
              <a:rPr lang="en-US" dirty="0"/>
              <a:t>. Any final changes must be received by CSI no later than June 18</a:t>
            </a:r>
            <a:r>
              <a:rPr lang="en-US" baseline="30000" dirty="0"/>
              <a:t>th</a:t>
            </a:r>
            <a:r>
              <a:rPr lang="en-US" dirty="0"/>
              <a:t>. The process concludes with the submission of the signed Certification Agreement, which is due to CSI by June 23</a:t>
            </a:r>
            <a:r>
              <a:rPr lang="en-US" baseline="30000" dirty="0"/>
              <a:t>rd</a:t>
            </a:r>
            <a:r>
              <a:rPr lang="en-US" dirty="0"/>
              <a:t>. </a:t>
            </a:r>
          </a:p>
          <a:p>
            <a:endParaRPr lang="en-US" dirty="0"/>
          </a:p>
          <a:p>
            <a:r>
              <a:rPr lang="en-US" dirty="0"/>
              <a:t>Please continue to monitor the Weekly Update emails for important reminders and additional information related to the PHD data collection.</a:t>
            </a:r>
          </a:p>
          <a:p>
            <a:endParaRPr lang="en-US" dirty="0"/>
          </a:p>
        </p:txBody>
      </p:sp>
      <p:sp>
        <p:nvSpPr>
          <p:cNvPr id="135172" name="Slide Number Placeholder 3">
            <a:extLst>
              <a:ext uri="{FF2B5EF4-FFF2-40B4-BE49-F238E27FC236}">
                <a16:creationId xmlns:a16="http://schemas.microsoft.com/office/drawing/2014/main" id="{9D5A9BAF-47CA-5655-429F-08B4634E011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0640" indent="-296399" eaLnBrk="0" hangingPunct="0">
              <a:defRPr>
                <a:solidFill>
                  <a:schemeClr val="tx1"/>
                </a:solidFill>
                <a:latin typeface="Arial" pitchFamily="34" charset="0"/>
              </a:defRPr>
            </a:lvl2pPr>
            <a:lvl3pPr marL="1185598" indent="-237119" eaLnBrk="0" hangingPunct="0">
              <a:defRPr>
                <a:solidFill>
                  <a:schemeClr val="tx1"/>
                </a:solidFill>
                <a:latin typeface="Arial" pitchFamily="34" charset="0"/>
              </a:defRPr>
            </a:lvl3pPr>
            <a:lvl4pPr marL="1659838" indent="-237119" eaLnBrk="0" hangingPunct="0">
              <a:defRPr>
                <a:solidFill>
                  <a:schemeClr val="tx1"/>
                </a:solidFill>
                <a:latin typeface="Arial" pitchFamily="34" charset="0"/>
              </a:defRPr>
            </a:lvl4pPr>
            <a:lvl5pPr marL="2134077" indent="-237119" eaLnBrk="0" hangingPunct="0">
              <a:defRPr>
                <a:solidFill>
                  <a:schemeClr val="tx1"/>
                </a:solidFill>
                <a:latin typeface="Arial" pitchFamily="34" charset="0"/>
              </a:defRPr>
            </a:lvl5pPr>
            <a:lvl6pPr marL="2608316" indent="-237119" eaLnBrk="0" fontAlgn="base" hangingPunct="0">
              <a:spcBef>
                <a:spcPct val="0"/>
              </a:spcBef>
              <a:spcAft>
                <a:spcPct val="0"/>
              </a:spcAft>
              <a:defRPr>
                <a:solidFill>
                  <a:schemeClr val="tx1"/>
                </a:solidFill>
                <a:latin typeface="Arial" pitchFamily="34" charset="0"/>
              </a:defRPr>
            </a:lvl6pPr>
            <a:lvl7pPr marL="3082555" indent="-237119" eaLnBrk="0" fontAlgn="base" hangingPunct="0">
              <a:spcBef>
                <a:spcPct val="0"/>
              </a:spcBef>
              <a:spcAft>
                <a:spcPct val="0"/>
              </a:spcAft>
              <a:defRPr>
                <a:solidFill>
                  <a:schemeClr val="tx1"/>
                </a:solidFill>
                <a:latin typeface="Arial" pitchFamily="34" charset="0"/>
              </a:defRPr>
            </a:lvl7pPr>
            <a:lvl8pPr marL="3556795" indent="-237119" eaLnBrk="0" fontAlgn="base" hangingPunct="0">
              <a:spcBef>
                <a:spcPct val="0"/>
              </a:spcBef>
              <a:spcAft>
                <a:spcPct val="0"/>
              </a:spcAft>
              <a:defRPr>
                <a:solidFill>
                  <a:schemeClr val="tx1"/>
                </a:solidFill>
                <a:latin typeface="Arial" pitchFamily="34" charset="0"/>
              </a:defRPr>
            </a:lvl8pPr>
            <a:lvl9pPr marL="4031035" indent="-237119"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CA3491-7599-40D6-ABF2-F0D8C5AB625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7708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let’s review Student Restraint and Seclusion. During the 2024–25 school year, Student Restraint and Seclusion (SRS) data was collected through the Student Discipline snapshot. Beginning in the 2025–26 school year, restraint and seclusion data will be collected through a separate Student Restraint and Seclusion data file. This new file will include data previously reported through the Discipline Interchange and Snapshot, as well as data collected under the Protection of Persons from Restraint Act (PPRA). The change reflects that restraint and seclusion incidents are not disciplinary events and should be reported separately.</a:t>
            </a:r>
            <a:endParaRPr lang="en-US" dirty="0">
              <a:effectLst/>
            </a:endParaRPr>
          </a:p>
          <a:p>
            <a:endParaRPr lang="en-US" i="1" dirty="0"/>
          </a:p>
          <a:p>
            <a:r>
              <a:rPr lang="en-US" dirty="0"/>
              <a:t>Restraint and seclusion are </a:t>
            </a:r>
            <a:r>
              <a:rPr lang="en-US" b="1" dirty="0"/>
              <a:t>not</a:t>
            </a:r>
            <a:r>
              <a:rPr lang="en-US" dirty="0"/>
              <a:t> forms of discipline. They may be used only in emergency situations when a student’s behavior poses an immediate risk of harm. These actions should be used only after less restrictive options—such as positive behavior supports, verbal de-escalation, or changes to the environment—have been tried and did not work, or when those options are clearly not appropriate for the situation.</a:t>
            </a:r>
          </a:p>
          <a:p>
            <a:endParaRPr lang="en-US" dirty="0"/>
          </a:p>
          <a:p>
            <a:r>
              <a:rPr lang="en-US" dirty="0"/>
              <a:t>Restraint or seclusion must never be used to punish a student or to force compliance. If they are used, school staff must use the least amount of force necessary, use them only for as long as needed, and always focus on keeping the student safe and preventing harm.</a:t>
            </a:r>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18</a:t>
            </a:fld>
            <a:endParaRPr lang="en-US"/>
          </a:p>
        </p:txBody>
      </p:sp>
    </p:spTree>
    <p:extLst>
      <p:ext uri="{BB962C8B-B14F-4D97-AF65-F5344CB8AC3E}">
        <p14:creationId xmlns:p14="http://schemas.microsoft.com/office/powerpoint/2010/main" val="117640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dirty="0"/>
              <a:t>Student Restraint and Seclusion </a:t>
            </a:r>
            <a:r>
              <a:rPr lang="en-US" sz="1200" kern="1200" dirty="0">
                <a:solidFill>
                  <a:schemeClr val="tx1"/>
                </a:solidFill>
                <a:effectLst/>
                <a:latin typeface="+mn-lt"/>
                <a:ea typeface="+mn-ea"/>
                <a:cs typeface="+mn-cs"/>
              </a:rPr>
              <a:t>file reports student-level data. Each record (Event Identifier) represents a student restraint whether it be physical, seclusion, mechanical, or prone. Each occurrence represents one record in the data file.</a:t>
            </a:r>
          </a:p>
          <a:p>
            <a:endParaRPr lang="en-US" dirty="0"/>
          </a:p>
          <a:p>
            <a:r>
              <a:rPr lang="en-US" dirty="0"/>
              <a:t>Many of the required fields should already be stored in your SIS as they are used for multiple data submissions. </a:t>
            </a:r>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19</a:t>
            </a:fld>
            <a:endParaRPr lang="en-US"/>
          </a:p>
        </p:txBody>
      </p:sp>
    </p:spTree>
    <p:extLst>
      <p:ext uri="{BB962C8B-B14F-4D97-AF65-F5344CB8AC3E}">
        <p14:creationId xmlns:p14="http://schemas.microsoft.com/office/powerpoint/2010/main" val="347547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 Conduct data is now collected in three files. The Discipline Action Interchange file reports student-level data for all state-reportable student conduct incidents. This information is used in the Student Discipline Snapshot for all students and Special Education Discipline Snapshot for students with an active IEP. Data from the Student Discipline collection is used to populate the General Resources Civil Rights Data Collection (CRDC) for LEAs, a collection that occurs every other year.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Prevent Harassment or Discrimination (PHD) periodic collection file tracks the number of formal reports received by the school, the types of bias identified, and the time taken to investigate and finalize findings for each report. </a:t>
            </a:r>
            <a:r>
              <a:rPr lang="en-US" sz="1200" u="sng" kern="1200" dirty="0">
                <a:solidFill>
                  <a:schemeClr val="tx1"/>
                </a:solidFill>
                <a:effectLst/>
                <a:latin typeface="+mn-lt"/>
                <a:ea typeface="+mn-ea"/>
                <a:cs typeface="+mn-cs"/>
                <a:hlinkClick r:id="rId3"/>
              </a:rPr>
              <a:t>Senate Bill 23-296</a:t>
            </a:r>
            <a:r>
              <a:rPr lang="en-US" sz="1200" kern="1200" dirty="0">
                <a:solidFill>
                  <a:schemeClr val="tx1"/>
                </a:solidFill>
                <a:effectLst/>
                <a:latin typeface="+mn-lt"/>
                <a:ea typeface="+mn-ea"/>
                <a:cs typeface="+mn-cs"/>
              </a:rPr>
              <a:t> defines harassment or discrimination as any unwelcome physical or verbal conduct, or any written, pictorial, or visual communication by a student or employee that is directed at a student or group of students because of their actual or perceived membership in a protected class. The data reported is incident-level data, not student-level.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Student Restraint and Seclusion (SRS) data file will collect data previously included in the Discipline Interchange and Snapshot. Beginning in 2025-26, data on students who are restrained or secluded will be collected in a separate file, as this data is not related to student conduct disciplinary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2</a:t>
            </a:fld>
            <a:endParaRPr lang="en-US"/>
          </a:p>
        </p:txBody>
      </p:sp>
    </p:spTree>
    <p:extLst>
      <p:ext uri="{BB962C8B-B14F-4D97-AF65-F5344CB8AC3E}">
        <p14:creationId xmlns:p14="http://schemas.microsoft.com/office/powerpoint/2010/main" val="1443073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ensure consistent reporting and compliance, it’s important to understand how restraint types, restraint length, and handcuff use are defined for reporting purposes.</a:t>
            </a:r>
          </a:p>
          <a:p>
            <a:pPr>
              <a:buNone/>
            </a:pPr>
            <a:endParaRPr lang="en-US" dirty="0"/>
          </a:p>
          <a:p>
            <a:pPr>
              <a:buNone/>
            </a:pPr>
            <a:r>
              <a:rPr lang="en-US" b="1" dirty="0"/>
              <a:t>Physical restraint</a:t>
            </a:r>
            <a:r>
              <a:rPr lang="en-US" dirty="0"/>
              <a:t> occurs when staff use their body to restrict a student’s movement for more than one minute. Interventions lasting one minute or less, holding a student to calm or comfort them, or minimal contact used to escort a student or help them complete a task are </a:t>
            </a:r>
            <a:r>
              <a:rPr lang="en-US" i="1" dirty="0"/>
              <a:t>not</a:t>
            </a:r>
            <a:r>
              <a:rPr lang="en-US" dirty="0"/>
              <a:t> considered physical restraint and should not be reported as such.</a:t>
            </a:r>
          </a:p>
          <a:p>
            <a:pPr>
              <a:buNone/>
            </a:pPr>
            <a:endParaRPr lang="en-US" dirty="0"/>
          </a:p>
          <a:p>
            <a:pPr>
              <a:buNone/>
            </a:pPr>
            <a:r>
              <a:rPr lang="en-US" b="1" dirty="0"/>
              <a:t>Seclusion</a:t>
            </a:r>
            <a:r>
              <a:rPr lang="en-US" dirty="0"/>
              <a:t> occurs when a student is placed alone in a room or area they cannot leave. Seclusion is considered a type of restraint. It does not include a time-out, where a student is removed from a situation but remains free to leave.</a:t>
            </a:r>
          </a:p>
          <a:p>
            <a:pPr>
              <a:buNone/>
            </a:pPr>
            <a:endParaRPr lang="en-US" dirty="0"/>
          </a:p>
          <a:p>
            <a:pPr>
              <a:buNone/>
            </a:pPr>
            <a:r>
              <a:rPr lang="en-US" b="1" dirty="0"/>
              <a:t>Mechanical restraint</a:t>
            </a:r>
            <a:r>
              <a:rPr lang="en-US" dirty="0"/>
              <a:t> involves using a physical device to restrict a student’s movement or the normal function of part of their body. This does not include medical, protective, adaptive, or positioning devices that are recommended by a licensed professional and approved through the student’s IEP or Section 504 plan.</a:t>
            </a:r>
          </a:p>
          <a:p>
            <a:pPr>
              <a:buNone/>
            </a:pPr>
            <a:endParaRPr lang="en-US" dirty="0"/>
          </a:p>
          <a:p>
            <a:pPr>
              <a:buNone/>
            </a:pPr>
            <a:r>
              <a:rPr lang="en-US" b="1" dirty="0"/>
              <a:t>Prone restraint</a:t>
            </a:r>
            <a:r>
              <a:rPr lang="en-US" dirty="0"/>
              <a:t> means holding or restraining a student face-down.</a:t>
            </a:r>
          </a:p>
          <a:p>
            <a:pPr>
              <a:buNone/>
            </a:pPr>
            <a:endParaRPr lang="en-US" dirty="0"/>
          </a:p>
          <a:p>
            <a:pPr>
              <a:buNone/>
            </a:pPr>
            <a:r>
              <a:rPr lang="en-US" dirty="0"/>
              <a:t>In addition to restraint type, schools must report the </a:t>
            </a:r>
            <a:r>
              <a:rPr lang="en-US" b="1" dirty="0"/>
              <a:t>length of the restraint</a:t>
            </a:r>
            <a:r>
              <a:rPr lang="en-US" dirty="0"/>
              <a:t>, using the appropriate code based on whether it lasted less than one minute, more than one minute but less than five minutes, or five minutes or more.</a:t>
            </a:r>
          </a:p>
          <a:p>
            <a:pPr>
              <a:buNone/>
            </a:pPr>
            <a:endParaRPr lang="en-US" dirty="0"/>
          </a:p>
          <a:p>
            <a:pPr>
              <a:buNone/>
            </a:pPr>
            <a:r>
              <a:rPr lang="en-US" dirty="0"/>
              <a:t>Finally, the </a:t>
            </a:r>
            <a:r>
              <a:rPr lang="en-US" b="1" dirty="0"/>
              <a:t>handcuffed indicator</a:t>
            </a:r>
            <a:r>
              <a:rPr lang="en-US" dirty="0"/>
              <a:t> is only required when the restraint type is mechanical. Use code 0 if handcuffs were not used, code 1 if handcuffs were used, and code 2 for not applicable when reporting any other restraint type.</a:t>
            </a:r>
          </a:p>
          <a:p>
            <a:endParaRPr lang="en-US" b="0" dirty="0"/>
          </a:p>
        </p:txBody>
      </p:sp>
      <p:sp>
        <p:nvSpPr>
          <p:cNvPr id="4" name="Slide Number Placeholder 3"/>
          <p:cNvSpPr>
            <a:spLocks noGrp="1"/>
          </p:cNvSpPr>
          <p:nvPr>
            <p:ph type="sldNum" sz="quarter" idx="5"/>
          </p:nvPr>
        </p:nvSpPr>
        <p:spPr/>
        <p:txBody>
          <a:bodyPr/>
          <a:lstStyle/>
          <a:p>
            <a:fld id="{44E5AA02-F3BE-4319-A9B7-E5C820446EF8}" type="slidenum">
              <a:rPr lang="en-US" smtClean="0"/>
              <a:t>20</a:t>
            </a:fld>
            <a:endParaRPr lang="en-US"/>
          </a:p>
        </p:txBody>
      </p:sp>
    </p:spTree>
    <p:extLst>
      <p:ext uri="{BB962C8B-B14F-4D97-AF65-F5344CB8AC3E}">
        <p14:creationId xmlns:p14="http://schemas.microsoft.com/office/powerpoint/2010/main" val="738543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0C9BC-9407-A2AC-3796-5742E4E89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24FC2-847D-7A1D-F8C8-5385165DF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3B49F-E025-AB34-B97E-9C4075F9BC80}"/>
              </a:ext>
            </a:extLst>
          </p:cNvPr>
          <p:cNvSpPr>
            <a:spLocks noGrp="1"/>
          </p:cNvSpPr>
          <p:nvPr>
            <p:ph type="body" idx="1"/>
          </p:nvPr>
        </p:nvSpPr>
        <p:spPr/>
        <p:txBody>
          <a:bodyPr/>
          <a:lstStyle/>
          <a:p>
            <a:pPr>
              <a:buNone/>
            </a:pPr>
            <a:r>
              <a:rPr lang="en-US" dirty="0"/>
              <a:t>As of January13th, PowerSchool has scheduled the release update for the Student Restraint and Seclusion fields and report for January 28, 2026. Infinite Campus has yet to confirm a release date. ALMA is on track to have their report ready in April. </a:t>
            </a:r>
          </a:p>
        </p:txBody>
      </p:sp>
      <p:sp>
        <p:nvSpPr>
          <p:cNvPr id="4" name="Slide Number Placeholder 3">
            <a:extLst>
              <a:ext uri="{FF2B5EF4-FFF2-40B4-BE49-F238E27FC236}">
                <a16:creationId xmlns:a16="http://schemas.microsoft.com/office/drawing/2014/main" id="{3D37A80F-B28B-61A3-93D0-ED903954C8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AA02-F3BE-4319-A9B7-E5C820446E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5246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F109E5F9-885A-56FD-779C-137A6774C30D}"/>
            </a:ext>
          </a:extLst>
        </p:cNvPr>
        <p:cNvGrpSpPr/>
        <p:nvPr/>
      </p:nvGrpSpPr>
      <p:grpSpPr>
        <a:xfrm>
          <a:off x="0" y="0"/>
          <a:ext cx="0" cy="0"/>
          <a:chOff x="0" y="0"/>
          <a:chExt cx="0" cy="0"/>
        </a:xfrm>
      </p:grpSpPr>
      <p:sp>
        <p:nvSpPr>
          <p:cNvPr id="108" name="Shape 108">
            <a:extLst>
              <a:ext uri="{FF2B5EF4-FFF2-40B4-BE49-F238E27FC236}">
                <a16:creationId xmlns:a16="http://schemas.microsoft.com/office/drawing/2014/main" id="{A9816E52-5C63-A32F-65A2-F99CFD8C5FCF}"/>
              </a:ext>
            </a:extLst>
          </p:cNvPr>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a:extLst>
              <a:ext uri="{FF2B5EF4-FFF2-40B4-BE49-F238E27FC236}">
                <a16:creationId xmlns:a16="http://schemas.microsoft.com/office/drawing/2014/main" id="{4CC14F54-8A5A-51C3-7B26-1EC76C5F4B08}"/>
              </a:ext>
            </a:extLst>
          </p:cNvPr>
          <p:cNvSpPr txBox="1">
            <a:spLocks noGrp="1"/>
          </p:cNvSpPr>
          <p:nvPr>
            <p:ph type="body" idx="1"/>
          </p:nvPr>
        </p:nvSpPr>
        <p:spPr>
          <a:xfrm>
            <a:off x="731520" y="4560571"/>
            <a:ext cx="5852160" cy="4320540"/>
          </a:xfrm>
          <a:prstGeom prst="rect">
            <a:avLst/>
          </a:prstGeom>
        </p:spPr>
        <p:txBody>
          <a:bodyPr spcFirstLastPara="1" wrap="square" lIns="96639" tIns="96639" rIns="96639" bIns="96639" anchor="t" anchorCtr="0">
            <a:noAutofit/>
          </a:bodyPr>
          <a:lstStyle/>
          <a:p>
            <a:endParaRPr dirty="0"/>
          </a:p>
        </p:txBody>
      </p:sp>
    </p:spTree>
    <p:extLst>
      <p:ext uri="{BB962C8B-B14F-4D97-AF65-F5344CB8AC3E}">
        <p14:creationId xmlns:p14="http://schemas.microsoft.com/office/powerpoint/2010/main" val="1516905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19B76-A861-2E6E-211E-7F1313E26BF5}"/>
            </a:ext>
          </a:extLst>
        </p:cNvPr>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6E35735E-03C7-F0C5-C115-2B2B0C27CE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CE9C5C4D-09A8-94C0-4007-5235B7C4ED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initial SRS file is due on April 29</a:t>
            </a:r>
            <a:r>
              <a:rPr lang="en-US" baseline="30000" dirty="0"/>
              <a:t>th</a:t>
            </a:r>
            <a:r>
              <a:rPr lang="en-US" dirty="0"/>
              <a:t>, with all identified errors required to be cleared by June 3</a:t>
            </a:r>
            <a:r>
              <a:rPr lang="en-US" baseline="30000" dirty="0"/>
              <a:t>rd</a:t>
            </a:r>
            <a:r>
              <a:rPr lang="en-US" dirty="0"/>
              <a:t>. Again, this timeline allows schools to review and correct their data before the close of the school year.</a:t>
            </a:r>
          </a:p>
          <a:p>
            <a:endParaRPr lang="en-US" dirty="0"/>
          </a:p>
          <a:p>
            <a:r>
              <a:rPr lang="en-US" dirty="0"/>
              <a:t>For schools that have cleared all errors prior to the last day of school, it is critical to review the most recently submitted and resubmitted the file IF there have been any additional SRS occurrences since the last submitted file. CSI will provide a Data Summary Report to schools between June 8</a:t>
            </a:r>
            <a:r>
              <a:rPr lang="en-US" baseline="30000" dirty="0"/>
              <a:t>th</a:t>
            </a:r>
            <a:r>
              <a:rPr lang="en-US" dirty="0"/>
              <a:t> and June 15</a:t>
            </a:r>
            <a:r>
              <a:rPr lang="en-US" baseline="30000" dirty="0"/>
              <a:t>th</a:t>
            </a:r>
            <a:r>
              <a:rPr lang="en-US" dirty="0"/>
              <a:t>. Any final changes must be received by CSI no later than June 18</a:t>
            </a:r>
            <a:r>
              <a:rPr lang="en-US" baseline="30000" dirty="0"/>
              <a:t>th</a:t>
            </a:r>
            <a:r>
              <a:rPr lang="en-US" dirty="0"/>
              <a:t>. The process concludes with the submission of the signed Certification Agreement, which is due to CSI by June 23</a:t>
            </a:r>
            <a:r>
              <a:rPr lang="en-US" baseline="30000" dirty="0"/>
              <a:t>rd</a:t>
            </a:r>
            <a:r>
              <a:rPr lang="en-US" dirty="0"/>
              <a:t>. </a:t>
            </a:r>
          </a:p>
          <a:p>
            <a:endParaRPr lang="en-US" dirty="0"/>
          </a:p>
          <a:p>
            <a:r>
              <a:rPr lang="en-US" dirty="0"/>
              <a:t>Please continue to monitor the Weekly Update emails for important reminders and additional information related to the SRS data collection.</a:t>
            </a:r>
          </a:p>
          <a:p>
            <a:endParaRPr lang="en-US" dirty="0"/>
          </a:p>
        </p:txBody>
      </p:sp>
      <p:sp>
        <p:nvSpPr>
          <p:cNvPr id="135172" name="Slide Number Placeholder 3">
            <a:extLst>
              <a:ext uri="{FF2B5EF4-FFF2-40B4-BE49-F238E27FC236}">
                <a16:creationId xmlns:a16="http://schemas.microsoft.com/office/drawing/2014/main" id="{21493E8A-AD7C-6A0E-D897-F79A7A4A034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70640" indent="-296399" eaLnBrk="0" hangingPunct="0">
              <a:defRPr>
                <a:solidFill>
                  <a:schemeClr val="tx1"/>
                </a:solidFill>
                <a:latin typeface="Arial" pitchFamily="34" charset="0"/>
              </a:defRPr>
            </a:lvl2pPr>
            <a:lvl3pPr marL="1185598" indent="-237119" eaLnBrk="0" hangingPunct="0">
              <a:defRPr>
                <a:solidFill>
                  <a:schemeClr val="tx1"/>
                </a:solidFill>
                <a:latin typeface="Arial" pitchFamily="34" charset="0"/>
              </a:defRPr>
            </a:lvl3pPr>
            <a:lvl4pPr marL="1659838" indent="-237119" eaLnBrk="0" hangingPunct="0">
              <a:defRPr>
                <a:solidFill>
                  <a:schemeClr val="tx1"/>
                </a:solidFill>
                <a:latin typeface="Arial" pitchFamily="34" charset="0"/>
              </a:defRPr>
            </a:lvl4pPr>
            <a:lvl5pPr marL="2134077" indent="-237119" eaLnBrk="0" hangingPunct="0">
              <a:defRPr>
                <a:solidFill>
                  <a:schemeClr val="tx1"/>
                </a:solidFill>
                <a:latin typeface="Arial" pitchFamily="34" charset="0"/>
              </a:defRPr>
            </a:lvl5pPr>
            <a:lvl6pPr marL="2608316" indent="-237119" eaLnBrk="0" fontAlgn="base" hangingPunct="0">
              <a:spcBef>
                <a:spcPct val="0"/>
              </a:spcBef>
              <a:spcAft>
                <a:spcPct val="0"/>
              </a:spcAft>
              <a:defRPr>
                <a:solidFill>
                  <a:schemeClr val="tx1"/>
                </a:solidFill>
                <a:latin typeface="Arial" pitchFamily="34" charset="0"/>
              </a:defRPr>
            </a:lvl6pPr>
            <a:lvl7pPr marL="3082555" indent="-237119" eaLnBrk="0" fontAlgn="base" hangingPunct="0">
              <a:spcBef>
                <a:spcPct val="0"/>
              </a:spcBef>
              <a:spcAft>
                <a:spcPct val="0"/>
              </a:spcAft>
              <a:defRPr>
                <a:solidFill>
                  <a:schemeClr val="tx1"/>
                </a:solidFill>
                <a:latin typeface="Arial" pitchFamily="34" charset="0"/>
              </a:defRPr>
            </a:lvl7pPr>
            <a:lvl8pPr marL="3556795" indent="-237119" eaLnBrk="0" fontAlgn="base" hangingPunct="0">
              <a:spcBef>
                <a:spcPct val="0"/>
              </a:spcBef>
              <a:spcAft>
                <a:spcPct val="0"/>
              </a:spcAft>
              <a:defRPr>
                <a:solidFill>
                  <a:schemeClr val="tx1"/>
                </a:solidFill>
                <a:latin typeface="Arial" pitchFamily="34" charset="0"/>
              </a:defRPr>
            </a:lvl8pPr>
            <a:lvl9pPr marL="4031035" indent="-237119"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CA3491-7599-40D6-ABF2-F0D8C5AB6256}"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9112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24</a:t>
            </a:fld>
            <a:endParaRPr lang="en-US"/>
          </a:p>
        </p:txBody>
      </p:sp>
    </p:spTree>
    <p:extLst>
      <p:ext uri="{BB962C8B-B14F-4D97-AF65-F5344CB8AC3E}">
        <p14:creationId xmlns:p14="http://schemas.microsoft.com/office/powerpoint/2010/main" val="1000253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2" name="Shape 122"/>
          <p:cNvSpPr txBox="1">
            <a:spLocks noGrp="1"/>
          </p:cNvSpPr>
          <p:nvPr>
            <p:ph type="body" idx="1"/>
          </p:nvPr>
        </p:nvSpPr>
        <p:spPr/>
        <p:txBody>
          <a:bodyPr/>
          <a:lstStyle/>
          <a:p>
            <a:pPr>
              <a:buNone/>
            </a:pPr>
            <a:r>
              <a:rPr lang="en-US" b="0" dirty="0"/>
              <a:t>Collection Prep refers to the steps taken before an upcoming data collection to ensure you have the knowledge needed for success. Key resources, found under General Resources on the Data Submission Library webpage, include:</a:t>
            </a:r>
          </a:p>
          <a:p>
            <a:pPr marL="171450" indent="-171450">
              <a:buFont typeface="Arial" panose="020B0604020202020204" pitchFamily="34" charset="0"/>
              <a:buChar char="•"/>
            </a:pPr>
            <a:r>
              <a:rPr lang="en-US" b="0" dirty="0"/>
              <a:t>Data Submissions Calendar: Lists important dates such as initial file submission, Level 1 and 2 error clearance, and signed certification. Reviewing it regularly helps you stay on track with deadlines.</a:t>
            </a:r>
          </a:p>
          <a:p>
            <a:pPr marL="171450" indent="-171450">
              <a:buFont typeface="Arial" panose="020B0604020202020204" pitchFamily="34" charset="0"/>
              <a:buChar char="•"/>
            </a:pPr>
            <a:r>
              <a:rPr lang="en-US" b="0" dirty="0"/>
              <a:t>Data Submissions Handbook: Updated annually, this comprehensive guide is recommended for all new and returning staff.</a:t>
            </a:r>
          </a:p>
          <a:p>
            <a:pPr marL="171450" indent="-171450">
              <a:buFont typeface="Arial" panose="020B0604020202020204" pitchFamily="34" charset="0"/>
              <a:buChar char="•"/>
            </a:pPr>
            <a:r>
              <a:rPr lang="en-US" b="0" dirty="0"/>
              <a:t>Troubleshooting Errors spreadsheet: Provides a current list of possible errors and tips for correcting them; details will be discussed later.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Additional Resources are available on the Student Conduct page.</a:t>
            </a:r>
          </a:p>
        </p:txBody>
      </p:sp>
      <p:sp>
        <p:nvSpPr>
          <p:cNvPr id="2" name="Slide Number Placeholder 3">
            <a:extLst>
              <a:ext uri="{FF2B5EF4-FFF2-40B4-BE49-F238E27FC236}">
                <a16:creationId xmlns:a16="http://schemas.microsoft.com/office/drawing/2014/main" id="{17EF3B40-D2BE-3FDE-4D4D-17BCBD873140}"/>
              </a:ext>
            </a:extLst>
          </p:cNvPr>
          <p:cNvSpPr>
            <a:spLocks noGrp="1"/>
          </p:cNvSpPr>
          <p:nvPr>
            <p:ph type="sldNum" sz="quarter" idx="5"/>
          </p:nvPr>
        </p:nvSpPr>
        <p:spPr/>
        <p:txBody>
          <a:bodyPr/>
          <a:lstStyle/>
          <a:p>
            <a:fld id="{9ECCF506-CE17-48D7-A346-321FB57AA507}" type="slidenum">
              <a:rPr lang="en-US" smtClean="0"/>
              <a:pPr/>
              <a:t>25</a:t>
            </a:fld>
            <a:endParaRPr lang="en-US" dirty="0"/>
          </a:p>
        </p:txBody>
      </p:sp>
      <p:sp>
        <p:nvSpPr>
          <p:cNvPr id="5" name="Slide Image Placeholder 4">
            <a:extLst>
              <a:ext uri="{FF2B5EF4-FFF2-40B4-BE49-F238E27FC236}">
                <a16:creationId xmlns:a16="http://schemas.microsoft.com/office/drawing/2014/main" id="{4D7BBF9D-69C4-4010-71C8-B88D43F8B34A}"/>
              </a:ext>
            </a:extLst>
          </p:cNvPr>
          <p:cNvSpPr>
            <a:spLocks noGrp="1" noRot="1" noChangeAspect="1"/>
          </p:cNvSpPr>
          <p:nvPr>
            <p:ph type="sldImg"/>
          </p:nvPr>
        </p:nvSpPr>
        <p:spPr>
          <a:xfrm>
            <a:off x="701675" y="384175"/>
            <a:ext cx="5218113" cy="3914775"/>
          </a:xfrm>
        </p:spPr>
      </p:sp>
    </p:spTree>
    <p:extLst>
      <p:ext uri="{BB962C8B-B14F-4D97-AF65-F5344CB8AC3E}">
        <p14:creationId xmlns:p14="http://schemas.microsoft.com/office/powerpoint/2010/main" val="1613723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C22053FE-1968-0264-F1ED-56BA16ABCAF9}"/>
            </a:ext>
          </a:extLst>
        </p:cNvPr>
        <p:cNvGrpSpPr/>
        <p:nvPr/>
      </p:nvGrpSpPr>
      <p:grpSpPr>
        <a:xfrm>
          <a:off x="0" y="0"/>
          <a:ext cx="0" cy="0"/>
          <a:chOff x="0" y="0"/>
          <a:chExt cx="0" cy="0"/>
        </a:xfrm>
      </p:grpSpPr>
      <p:sp>
        <p:nvSpPr>
          <p:cNvPr id="122" name="Shape 122">
            <a:extLst>
              <a:ext uri="{FF2B5EF4-FFF2-40B4-BE49-F238E27FC236}">
                <a16:creationId xmlns:a16="http://schemas.microsoft.com/office/drawing/2014/main" id="{6D147E2F-FD21-8AEF-3297-89B98D7170C7}"/>
              </a:ext>
            </a:extLst>
          </p:cNvPr>
          <p:cNvSpPr txBox="1">
            <a:spLocks noGrp="1"/>
          </p:cNvSpPr>
          <p:nvPr>
            <p:ph type="body" idx="1"/>
          </p:nvPr>
        </p:nvSpPr>
        <p:spPr/>
        <p:txBody>
          <a:bodyPr/>
          <a:lstStyle/>
          <a:p>
            <a:r>
              <a:rPr lang="en-US" dirty="0"/>
              <a:t>On this page, you will find the </a:t>
            </a:r>
            <a:r>
              <a:rPr lang="en-US" b="1" dirty="0"/>
              <a:t>File Layout and Definition</a:t>
            </a:r>
            <a:r>
              <a:rPr lang="en-US" dirty="0"/>
              <a:t> documents for all three files. These documents provide detailed guidance to support you through data collection and reporting.</a:t>
            </a:r>
          </a:p>
          <a:p>
            <a:endParaRPr lang="en-US" dirty="0"/>
          </a:p>
          <a:p>
            <a:r>
              <a:rPr lang="en-US" dirty="0"/>
              <a:t>You will also find the </a:t>
            </a:r>
            <a:r>
              <a:rPr lang="en-US" b="1" dirty="0"/>
              <a:t>training slides</a:t>
            </a:r>
            <a:r>
              <a:rPr lang="en-US" dirty="0"/>
              <a:t>, which include clickable links, and some </a:t>
            </a:r>
            <a:r>
              <a:rPr lang="en-US" b="1" dirty="0"/>
              <a:t>System Resources</a:t>
            </a:r>
            <a:r>
              <a:rPr lang="en-US" dirty="0"/>
              <a:t> for Infinite Campus and PowerSchool. Once vendors have the required fields and reports ready, CSI will quickly develop data entry trainings.</a:t>
            </a:r>
          </a:p>
          <a:p>
            <a:endParaRPr lang="en-US" dirty="0"/>
          </a:p>
          <a:p>
            <a:r>
              <a:rPr lang="en-US" dirty="0"/>
              <a:t>Finally, a </a:t>
            </a:r>
            <a:r>
              <a:rPr lang="en-US" b="1" dirty="0"/>
              <a:t>Record Checker Tool (RCT)</a:t>
            </a:r>
            <a:r>
              <a:rPr lang="en-US" dirty="0"/>
              <a:t> is available for all three files. The RCT flags missing data and potential errors to help reduce mistakes and save time on initial submission.</a:t>
            </a:r>
          </a:p>
          <a:p>
            <a:pPr marL="171450" indent="-171450">
              <a:buFont typeface="Arial" panose="020B0604020202020204" pitchFamily="34" charset="0"/>
              <a:buChar char="•"/>
            </a:pPr>
            <a:endParaRPr lang="en-US" dirty="0"/>
          </a:p>
          <a:p>
            <a:endParaRPr lang="en-US" dirty="0"/>
          </a:p>
        </p:txBody>
      </p:sp>
      <p:sp>
        <p:nvSpPr>
          <p:cNvPr id="2" name="Slide Number Placeholder 3">
            <a:extLst>
              <a:ext uri="{FF2B5EF4-FFF2-40B4-BE49-F238E27FC236}">
                <a16:creationId xmlns:a16="http://schemas.microsoft.com/office/drawing/2014/main" id="{28A74D5B-DA6E-D7DF-C752-8A53287D92E2}"/>
              </a:ext>
            </a:extLst>
          </p:cNvPr>
          <p:cNvSpPr>
            <a:spLocks noGrp="1"/>
          </p:cNvSpPr>
          <p:nvPr>
            <p:ph type="sldNum" sz="quarter" idx="5"/>
          </p:nvPr>
        </p:nvSpPr>
        <p:spPr/>
        <p:txBody>
          <a:bodyPr/>
          <a:lstStyle/>
          <a:p>
            <a:fld id="{9ECCF506-CE17-48D7-A346-321FB57AA507}" type="slidenum">
              <a:rPr lang="en-US" smtClean="0"/>
              <a:pPr/>
              <a:t>26</a:t>
            </a:fld>
            <a:endParaRPr lang="en-US" dirty="0"/>
          </a:p>
        </p:txBody>
      </p:sp>
      <p:sp>
        <p:nvSpPr>
          <p:cNvPr id="5" name="Slide Image Placeholder 4">
            <a:extLst>
              <a:ext uri="{FF2B5EF4-FFF2-40B4-BE49-F238E27FC236}">
                <a16:creationId xmlns:a16="http://schemas.microsoft.com/office/drawing/2014/main" id="{56394ADD-7917-CA7C-4590-1DF1C0F8A79C}"/>
              </a:ext>
            </a:extLst>
          </p:cNvPr>
          <p:cNvSpPr>
            <a:spLocks noGrp="1" noRot="1" noChangeAspect="1"/>
          </p:cNvSpPr>
          <p:nvPr>
            <p:ph type="sldImg"/>
          </p:nvPr>
        </p:nvSpPr>
        <p:spPr>
          <a:xfrm>
            <a:off x="701675" y="384175"/>
            <a:ext cx="5218113" cy="3914775"/>
          </a:xfrm>
        </p:spPr>
      </p:sp>
    </p:spTree>
    <p:extLst>
      <p:ext uri="{BB962C8B-B14F-4D97-AF65-F5344CB8AC3E}">
        <p14:creationId xmlns:p14="http://schemas.microsoft.com/office/powerpoint/2010/main" val="148059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92555ED-4490-4C2C-817B-88ECF5017608}"/>
              </a:ext>
            </a:extLst>
          </p:cNvPr>
          <p:cNvSpPr>
            <a:spLocks noGrp="1"/>
          </p:cNvSpPr>
          <p:nvPr>
            <p:ph type="body" idx="1"/>
          </p:nvPr>
        </p:nvSpPr>
        <p:spPr/>
        <p:txBody>
          <a:bodyPr/>
          <a:lstStyle/>
          <a:p>
            <a:r>
              <a:rPr lang="en-US" dirty="0"/>
              <a:t>After extracting your file, locate it in your Downloads folder. </a:t>
            </a:r>
            <a:r>
              <a:rPr lang="en-US" b="1" dirty="0"/>
              <a:t>Do not open the file directly</a:t>
            </a:r>
            <a:r>
              <a:rPr lang="en-US" dirty="0"/>
              <a:t>, as this can remove leading zeros and cause errors. Move the file to your desired folder and rename it following the CSI naming convention: start with the school code, school abbreviation, file type, and date. If submitting a second file the same day, add </a:t>
            </a:r>
            <a:r>
              <a:rPr lang="en-US" b="0" dirty="0"/>
              <a:t>V2</a:t>
            </a:r>
            <a:r>
              <a:rPr lang="en-US" dirty="0"/>
              <a:t> at the end. </a:t>
            </a:r>
            <a:r>
              <a:rPr lang="en-US" b="1" dirty="0"/>
              <a:t>Do not use spaces</a:t>
            </a:r>
            <a:r>
              <a:rPr lang="en-US" dirty="0"/>
              <a:t> in file names—files with spaces cannot be processed in CDE’s Data Pipeline.</a:t>
            </a:r>
          </a:p>
          <a:p>
            <a:endParaRPr lang="en-US" dirty="0"/>
          </a:p>
          <a:p>
            <a:r>
              <a:rPr lang="en-US" dirty="0"/>
              <a:t>Next, you can run the file through the </a:t>
            </a:r>
            <a:r>
              <a:rPr lang="en-US" b="0" dirty="0"/>
              <a:t>Record Checker Tool before submission. Then, copy the file to the CSI Google Drive and notify CSI via the Submissions email.</a:t>
            </a:r>
          </a:p>
          <a:p>
            <a:endParaRPr lang="en-US" dirty="0"/>
          </a:p>
        </p:txBody>
      </p:sp>
      <p:sp>
        <p:nvSpPr>
          <p:cNvPr id="3" name="Slide Number Placeholder 3">
            <a:extLst>
              <a:ext uri="{FF2B5EF4-FFF2-40B4-BE49-F238E27FC236}">
                <a16:creationId xmlns:a16="http://schemas.microsoft.com/office/drawing/2014/main" id="{68A6491E-C5FC-32AE-F096-1104BC8B4FB5}"/>
              </a:ext>
            </a:extLst>
          </p:cNvPr>
          <p:cNvSpPr>
            <a:spLocks noGrp="1"/>
          </p:cNvSpPr>
          <p:nvPr>
            <p:ph type="sldNum" sz="quarter" idx="5"/>
          </p:nvPr>
        </p:nvSpPr>
        <p:spPr/>
        <p:txBody>
          <a:bodyPr/>
          <a:lstStyle/>
          <a:p>
            <a:fld id="{9ECCF506-CE17-48D7-A346-321FB57AA507}" type="slidenum">
              <a:rPr lang="en-US" smtClean="0"/>
              <a:pPr/>
              <a:t>27</a:t>
            </a:fld>
            <a:endParaRPr lang="en-US" dirty="0"/>
          </a:p>
        </p:txBody>
      </p:sp>
      <p:sp>
        <p:nvSpPr>
          <p:cNvPr id="7" name="Slide Image Placeholder 6">
            <a:extLst>
              <a:ext uri="{FF2B5EF4-FFF2-40B4-BE49-F238E27FC236}">
                <a16:creationId xmlns:a16="http://schemas.microsoft.com/office/drawing/2014/main" id="{536F7361-2C9E-786A-3BA3-DE8D64EF7C2F}"/>
              </a:ext>
            </a:extLst>
          </p:cNvPr>
          <p:cNvSpPr>
            <a:spLocks noGrp="1" noRot="1" noChangeAspect="1"/>
          </p:cNvSpPr>
          <p:nvPr>
            <p:ph type="sldImg"/>
          </p:nvPr>
        </p:nvSpPr>
        <p:spPr>
          <a:xfrm>
            <a:off x="701675" y="384175"/>
            <a:ext cx="5218113" cy="3914775"/>
          </a:xfr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files are submitted to CSI, they are processed through the CDE Data Pipeline, and an Error Report is generated. The report is placed in the Error Reports folder, and an email notification is sent when it’s ready for review.</a:t>
            </a:r>
          </a:p>
          <a:p>
            <a:endParaRPr lang="en-US" b="0" dirty="0"/>
          </a:p>
          <a:p>
            <a:r>
              <a:rPr lang="en-US" b="0" dirty="0"/>
              <a:t>For help resolving errors, consult the CSI </a:t>
            </a:r>
            <a:r>
              <a:rPr lang="en-US" b="1" dirty="0"/>
              <a:t>Troubleshooting Errors </a:t>
            </a:r>
            <a:r>
              <a:rPr lang="en-US" b="0" dirty="0"/>
              <a:t>resource, which is updated as CDE releases new Business Rules. If you still need assistance, contact Submissions email.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Schools </a:t>
            </a:r>
            <a:r>
              <a:rPr lang="en-US" sz="1200" dirty="0">
                <a:effectLst/>
                <a:latin typeface="Arial" panose="020B0604020202020204" pitchFamily="34" charset="0"/>
                <a:ea typeface="Arial" panose="020B0604020202020204" pitchFamily="34" charset="0"/>
              </a:rPr>
              <a:t>are expected to make changes directly in their Student Information System to resolve errors and then extract and submit a new file to CSI.</a:t>
            </a:r>
            <a:endParaRPr lang="en-US" b="0" dirty="0"/>
          </a:p>
        </p:txBody>
      </p:sp>
      <p:sp>
        <p:nvSpPr>
          <p:cNvPr id="4" name="Slide Number Placeholder 3"/>
          <p:cNvSpPr>
            <a:spLocks noGrp="1"/>
          </p:cNvSpPr>
          <p:nvPr>
            <p:ph type="sldNum" sz="quarter" idx="5"/>
          </p:nvPr>
        </p:nvSpPr>
        <p:spPr/>
        <p:txBody>
          <a:bodyPr/>
          <a:lstStyle/>
          <a:p>
            <a:fld id="{44E5AA02-F3BE-4319-A9B7-E5C820446EF8}" type="slidenum">
              <a:rPr lang="en-US" smtClean="0"/>
              <a:t>29</a:t>
            </a:fld>
            <a:endParaRPr lang="en-US"/>
          </a:p>
        </p:txBody>
      </p:sp>
    </p:spTree>
    <p:extLst>
      <p:ext uri="{BB962C8B-B14F-4D97-AF65-F5344CB8AC3E}">
        <p14:creationId xmlns:p14="http://schemas.microsoft.com/office/powerpoint/2010/main" val="3769768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all errors are cleared, CSI will provide a Summary and Certification Report in the G-Drive. Completing the Summary report is required, but it’s also a valuable opportunity to review your data in full. The report should be reviewed by the Data Submissions contact, the School Leader, and any other relevant staff. This is the final chance for edits. Once the review is complete, print, sign, and return the Certification tab by the due date.</a:t>
            </a:r>
          </a:p>
        </p:txBody>
      </p:sp>
      <p:sp>
        <p:nvSpPr>
          <p:cNvPr id="4" name="Slide Number Placeholder 3"/>
          <p:cNvSpPr>
            <a:spLocks noGrp="1"/>
          </p:cNvSpPr>
          <p:nvPr>
            <p:ph type="sldNum" sz="quarter" idx="5"/>
          </p:nvPr>
        </p:nvSpPr>
        <p:spPr/>
        <p:txBody>
          <a:bodyPr/>
          <a:lstStyle/>
          <a:p>
            <a:fld id="{44E5AA02-F3BE-4319-A9B7-E5C820446EF8}" type="slidenum">
              <a:rPr lang="en-US" smtClean="0"/>
              <a:t>30</a:t>
            </a:fld>
            <a:endParaRPr lang="en-US"/>
          </a:p>
        </p:txBody>
      </p:sp>
    </p:spTree>
    <p:extLst>
      <p:ext uri="{BB962C8B-B14F-4D97-AF65-F5344CB8AC3E}">
        <p14:creationId xmlns:p14="http://schemas.microsoft.com/office/powerpoint/2010/main" val="56888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C8D1908-CEE5-4DEC-B3B4-CA1F247465D7}"/>
              </a:ext>
            </a:extLst>
          </p:cNvPr>
          <p:cNvSpPr>
            <a:spLocks noGrp="1"/>
          </p:cNvSpPr>
          <p:nvPr>
            <p:ph type="body" idx="1"/>
          </p:nvPr>
        </p:nvSpPr>
        <p:spPr/>
        <p:txBody>
          <a:bodyPr/>
          <a:lstStyle/>
          <a:p>
            <a:r>
              <a:rPr lang="en-US" dirty="0"/>
              <a:t>Now that we have a better understanding of the purpose and files being collected, let’s take a deeper look at the Discipline Action file, the process and how you can prepare the Student Information System (SIS). </a:t>
            </a:r>
          </a:p>
          <a:p>
            <a:endParaRPr lang="en-US" dirty="0"/>
          </a:p>
        </p:txBody>
      </p:sp>
      <p:sp>
        <p:nvSpPr>
          <p:cNvPr id="5" name="Slide Image Placeholder 4">
            <a:extLst>
              <a:ext uri="{FF2B5EF4-FFF2-40B4-BE49-F238E27FC236}">
                <a16:creationId xmlns:a16="http://schemas.microsoft.com/office/drawing/2014/main" id="{F7B702AD-0EF1-6DBB-9805-E0148F03432D}"/>
              </a:ext>
            </a:extLst>
          </p:cNvPr>
          <p:cNvSpPr>
            <a:spLocks noGrp="1" noRot="1" noChangeAspect="1"/>
          </p:cNvSpPr>
          <p:nvPr>
            <p:ph type="sldImg"/>
          </p:nvPr>
        </p:nvSpPr>
        <p:spPr>
          <a:xfrm>
            <a:off x="701675" y="384175"/>
            <a:ext cx="5218113" cy="3914775"/>
          </a:xfrm>
        </p:spPr>
      </p:sp>
      <p:sp>
        <p:nvSpPr>
          <p:cNvPr id="6" name="Slide Number Placeholder 3">
            <a:extLst>
              <a:ext uri="{FF2B5EF4-FFF2-40B4-BE49-F238E27FC236}">
                <a16:creationId xmlns:a16="http://schemas.microsoft.com/office/drawing/2014/main" id="{115B7FEF-C9D4-F12E-5726-8D5D3311F58A}"/>
              </a:ext>
            </a:extLst>
          </p:cNvPr>
          <p:cNvSpPr>
            <a:spLocks noGrp="1"/>
          </p:cNvSpPr>
          <p:nvPr>
            <p:ph type="sldNum" sz="quarter" idx="5"/>
          </p:nvPr>
        </p:nvSpPr>
        <p:spPr>
          <a:xfrm>
            <a:off x="3970340" y="8829676"/>
            <a:ext cx="3038475" cy="466725"/>
          </a:xfrm>
        </p:spPr>
        <p:txBody>
          <a:bodyPr/>
          <a:lstStyle/>
          <a:p>
            <a:fld id="{9ECCF506-CE17-48D7-A346-321FB57AA507}"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reviewing this training.</a:t>
            </a:r>
            <a:r>
              <a:rPr lang="en-US" baseline="0" dirty="0"/>
              <a:t> If you have questions on any of this information, please reach out to the CSI Data submissions inbox. </a:t>
            </a:r>
            <a:endParaRPr lang="en-US" dirty="0"/>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31</a:t>
            </a:fld>
            <a:endParaRPr lang="en-US"/>
          </a:p>
        </p:txBody>
      </p:sp>
    </p:spTree>
    <p:extLst>
      <p:ext uri="{BB962C8B-B14F-4D97-AF65-F5344CB8AC3E}">
        <p14:creationId xmlns:p14="http://schemas.microsoft.com/office/powerpoint/2010/main" val="82497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This school year, several changes have been made to the Discipline Action file.</a:t>
            </a:r>
          </a:p>
          <a:p>
            <a:pPr>
              <a:buNone/>
            </a:pPr>
            <a:endParaRPr lang="en-US" b="0" dirty="0"/>
          </a:p>
          <a:p>
            <a:pPr>
              <a:buNone/>
            </a:pPr>
            <a:r>
              <a:rPr lang="en-US" b="0" dirty="0"/>
              <a:t>To begin with, three fields have been removed from the file: Physical Restraint, Mechanical Restraint, and Placed in Seclusion. While this data is still being collected, it is no longer reported in the Discipline Action file. These three fields are now reported exclusively in the Student Restraint and Seclusion file.</a:t>
            </a:r>
          </a:p>
          <a:p>
            <a:pPr>
              <a:buNone/>
            </a:pPr>
            <a:endParaRPr lang="en-US" b="0" dirty="0"/>
          </a:p>
          <a:p>
            <a:pPr>
              <a:buNone/>
            </a:pPr>
            <a:r>
              <a:rPr lang="en-US" b="0" dirty="0"/>
              <a:t>This year, CDE has added a new field called the Off-Campus Behavior Flag. This flag can be used ONLY with Behavior Types (08, 11, and 12) when a behavior </a:t>
            </a:r>
            <a:r>
              <a:rPr lang="en-US" b="0" dirty="0" err="1"/>
              <a:t>occurres</a:t>
            </a:r>
            <a:r>
              <a:rPr lang="en-US" b="0" dirty="0"/>
              <a:t> off the school property.</a:t>
            </a:r>
          </a:p>
          <a:p>
            <a:pPr>
              <a:buNone/>
            </a:pPr>
            <a:endParaRPr lang="en-US" b="0" dirty="0"/>
          </a:p>
          <a:p>
            <a:pPr>
              <a:buNone/>
            </a:pPr>
            <a:r>
              <a:rPr lang="en-US" b="0" dirty="0"/>
              <a:t>In addition, CDE has updated requirements for existing fields:</a:t>
            </a:r>
          </a:p>
          <a:p>
            <a:pPr marL="628650" lvl="1" indent="-171450">
              <a:buFont typeface="Arial" panose="020B0604020202020204" pitchFamily="34" charset="0"/>
              <a:buChar char="•"/>
            </a:pPr>
            <a:r>
              <a:rPr lang="en-US" b="0" dirty="0"/>
              <a:t>The Discipline Start Date is now required for all records with a Discipline Action Type other than “00.”</a:t>
            </a:r>
          </a:p>
          <a:p>
            <a:pPr marL="628650" lvl="1" indent="-171450">
              <a:buFont typeface="Arial" panose="020B0604020202020204" pitchFamily="34" charset="0"/>
              <a:buChar char="•"/>
            </a:pPr>
            <a:r>
              <a:rPr lang="en-US" b="0" dirty="0"/>
              <a:t>For CRDC records (if collected in your SIS), the Discipline Action Type must be “00.”</a:t>
            </a:r>
          </a:p>
          <a:p>
            <a:pPr marL="628650" lvl="1" indent="-171450">
              <a:buFont typeface="Arial" panose="020B0604020202020204" pitchFamily="34" charset="0"/>
              <a:buChar char="•"/>
            </a:pPr>
            <a:endParaRPr lang="en-US" b="0" dirty="0"/>
          </a:p>
          <a:p>
            <a:pPr>
              <a:buNone/>
            </a:pPr>
            <a:r>
              <a:rPr lang="en-US" b="0" dirty="0"/>
              <a:t>In past years, Behavior Type Code “00” was available and commonly used. However, Behavior Type Code “00” will no longer be accepted on the Discipline Action file.</a:t>
            </a:r>
          </a:p>
        </p:txBody>
      </p:sp>
      <p:sp>
        <p:nvSpPr>
          <p:cNvPr id="4" name="Slide Number Placeholder 3"/>
          <p:cNvSpPr>
            <a:spLocks noGrp="1"/>
          </p:cNvSpPr>
          <p:nvPr>
            <p:ph type="sldNum" sz="quarter" idx="5"/>
          </p:nvPr>
        </p:nvSpPr>
        <p:spPr/>
        <p:txBody>
          <a:bodyPr/>
          <a:lstStyle/>
          <a:p>
            <a:fld id="{44E5AA02-F3BE-4319-A9B7-E5C820446EF8}" type="slidenum">
              <a:rPr lang="en-US" smtClean="0"/>
              <a:t>4</a:t>
            </a:fld>
            <a:endParaRPr lang="en-US"/>
          </a:p>
        </p:txBody>
      </p:sp>
    </p:spTree>
    <p:extLst>
      <p:ext uri="{BB962C8B-B14F-4D97-AF65-F5344CB8AC3E}">
        <p14:creationId xmlns:p14="http://schemas.microsoft.com/office/powerpoint/2010/main" val="416057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F3F39346-2E00-EC12-4DB1-902578296784}"/>
            </a:ext>
          </a:extLst>
        </p:cNvPr>
        <p:cNvGrpSpPr/>
        <p:nvPr/>
      </p:nvGrpSpPr>
      <p:grpSpPr>
        <a:xfrm>
          <a:off x="0" y="0"/>
          <a:ext cx="0" cy="0"/>
          <a:chOff x="0" y="0"/>
          <a:chExt cx="0" cy="0"/>
        </a:xfrm>
      </p:grpSpPr>
      <p:sp>
        <p:nvSpPr>
          <p:cNvPr id="122" name="Shape 122">
            <a:extLst>
              <a:ext uri="{FF2B5EF4-FFF2-40B4-BE49-F238E27FC236}">
                <a16:creationId xmlns:a16="http://schemas.microsoft.com/office/drawing/2014/main" id="{65E632AD-C2B9-255D-75BC-8B2FD7447B7F}"/>
              </a:ext>
            </a:extLst>
          </p:cNvPr>
          <p:cNvSpPr txBox="1">
            <a:spLocks noGrp="1"/>
          </p:cNvSpPr>
          <p:nvPr>
            <p:ph type="body" idx="1"/>
          </p:nvPr>
        </p:nvSpPr>
        <p:spPr/>
        <p:txBody>
          <a:bodyPr/>
          <a:lstStyle/>
          <a:p>
            <a:pPr>
              <a:buNone/>
            </a:pPr>
            <a:r>
              <a:rPr lang="en-US" b="0" dirty="0"/>
              <a:t>Schools submit a single file—the Discipline Action file—which reports all discipline incidents that occurred at the school. Submitting this file generates a one Level 1 error report.</a:t>
            </a:r>
          </a:p>
          <a:p>
            <a:pPr>
              <a:buNone/>
            </a:pPr>
            <a:endParaRPr lang="en-US" b="0" dirty="0"/>
          </a:p>
          <a:p>
            <a:pPr>
              <a:buNone/>
            </a:pPr>
            <a:r>
              <a:rPr lang="en-US" b="0" dirty="0"/>
              <a:t>Once all Level 1 errors are resolved, two snapshots are created:</a:t>
            </a:r>
          </a:p>
          <a:p>
            <a:pPr lvl="1">
              <a:buFont typeface="Arial" panose="020B0604020202020204" pitchFamily="34" charset="0"/>
              <a:buChar char="•"/>
            </a:pPr>
            <a:r>
              <a:rPr lang="en-US" b="0" dirty="0"/>
              <a:t>The Student Discipline Snapshot, which includes all students; and</a:t>
            </a:r>
          </a:p>
          <a:p>
            <a:pPr lvl="1">
              <a:buFont typeface="Arial" panose="020B0604020202020204" pitchFamily="34" charset="0"/>
              <a:buChar char="•"/>
            </a:pPr>
            <a:r>
              <a:rPr lang="en-US" b="0" dirty="0"/>
              <a:t>The SPED Discipline Snapshot, which includes only students who had an active IEP at the time of the discipline incident.</a:t>
            </a:r>
          </a:p>
          <a:p>
            <a:pPr lvl="1">
              <a:buFont typeface="Arial" panose="020B0604020202020204" pitchFamily="34" charset="0"/>
              <a:buChar char="•"/>
            </a:pPr>
            <a:endParaRPr lang="en-US" b="0" dirty="0"/>
          </a:p>
          <a:p>
            <a:pPr>
              <a:buNone/>
            </a:pPr>
            <a:r>
              <a:rPr lang="en-US" b="0" dirty="0"/>
              <a:t>New this year, CDE has moved many business rules to the Level 1 error report. As a result, schools may see an increase in Level 1 errors that must be resolved. Clearing more errors at Level 1 will reduce the number of errors that appear in the Level 2 reports. This allows for more timely error corrections earlier in the submission process.</a:t>
            </a:r>
          </a:p>
          <a:p>
            <a:pPr>
              <a:buNone/>
            </a:pPr>
            <a:endParaRPr lang="en-US" b="0" dirty="0"/>
          </a:p>
          <a:p>
            <a:pPr>
              <a:buNone/>
            </a:pPr>
            <a:r>
              <a:rPr lang="en-US" b="0" dirty="0"/>
              <a:t>Schools will also now see SPED-related errors on the Discipline error report. Data contacts should plan to collaborate with SPED reporting staff to resolve errors related to SPED students who had an active IEP at the time of the discipline incident.</a:t>
            </a:r>
          </a:p>
          <a:p>
            <a:endParaRPr lang="en-US" dirty="0"/>
          </a:p>
        </p:txBody>
      </p:sp>
      <p:sp>
        <p:nvSpPr>
          <p:cNvPr id="3" name="Slide Image Placeholder 2">
            <a:extLst>
              <a:ext uri="{FF2B5EF4-FFF2-40B4-BE49-F238E27FC236}">
                <a16:creationId xmlns:a16="http://schemas.microsoft.com/office/drawing/2014/main" id="{0C302D4F-48B0-113B-5A0B-32E069497510}"/>
              </a:ext>
            </a:extLst>
          </p:cNvPr>
          <p:cNvSpPr>
            <a:spLocks noGrp="1" noRot="1" noChangeAspect="1"/>
          </p:cNvSpPr>
          <p:nvPr>
            <p:ph type="sldImg"/>
          </p:nvPr>
        </p:nvSpPr>
        <p:spPr>
          <a:xfrm>
            <a:off x="701675" y="384175"/>
            <a:ext cx="5218113" cy="3914775"/>
          </a:xfrm>
        </p:spPr>
      </p:sp>
      <p:sp>
        <p:nvSpPr>
          <p:cNvPr id="4" name="Slide Number Placeholder 3">
            <a:extLst>
              <a:ext uri="{FF2B5EF4-FFF2-40B4-BE49-F238E27FC236}">
                <a16:creationId xmlns:a16="http://schemas.microsoft.com/office/drawing/2014/main" id="{E247382B-CAC0-2C0E-05CD-DE28979CECCA}"/>
              </a:ext>
            </a:extLst>
          </p:cNvPr>
          <p:cNvSpPr>
            <a:spLocks noGrp="1"/>
          </p:cNvSpPr>
          <p:nvPr>
            <p:ph type="sldNum" sz="quarter" idx="5"/>
          </p:nvPr>
        </p:nvSpPr>
        <p:spPr>
          <a:xfrm>
            <a:off x="3970340" y="8829676"/>
            <a:ext cx="3038475" cy="466725"/>
          </a:xfrm>
        </p:spPr>
        <p:txBody>
          <a:bodyPr/>
          <a:lstStyle/>
          <a:p>
            <a:fld id="{9ECCF506-CE17-48D7-A346-321FB57AA507}" type="slidenum">
              <a:rPr lang="en-US" smtClean="0"/>
              <a:pPr/>
              <a:t>5</a:t>
            </a:fld>
            <a:endParaRPr lang="en-US" dirty="0"/>
          </a:p>
        </p:txBody>
      </p:sp>
    </p:spTree>
    <p:extLst>
      <p:ext uri="{BB962C8B-B14F-4D97-AF65-F5344CB8AC3E}">
        <p14:creationId xmlns:p14="http://schemas.microsoft.com/office/powerpoint/2010/main" val="127676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Snapshots incorporate data from the initial Discipline Action Interchange file submitted, combined with data from other sources. </a:t>
            </a:r>
          </a:p>
          <a:p>
            <a:pPr marL="171450" indent="-171450">
              <a:buFont typeface="Arial" panose="020B0604020202020204" pitchFamily="34" charset="0"/>
              <a:buChar char="•"/>
            </a:pPr>
            <a:r>
              <a:rPr lang="en-US" dirty="0"/>
              <a:t>For the Student Discipline snapshot, data is combined from the Discipline Action file, as well as Student Demographic and Student School Association files from the End of Year collection.</a:t>
            </a:r>
          </a:p>
          <a:p>
            <a:pPr marL="171450" indent="-171450">
              <a:buFont typeface="Arial" panose="020B0604020202020204" pitchFamily="34" charset="0"/>
              <a:buChar char="•"/>
            </a:pPr>
            <a:r>
              <a:rPr lang="en-US" dirty="0"/>
              <a:t>The SPED Discipline snapshot includes additional data from the SPED Child and Participation files.</a:t>
            </a:r>
          </a:p>
          <a:p>
            <a:endParaRPr lang="en-US" dirty="0"/>
          </a:p>
          <a:p>
            <a:r>
              <a:rPr lang="en-US" dirty="0"/>
              <a:t>This means each student with a discipline incident must be included on the schools EOY files and be Level 1 error free. Completing this collection will require some collaboration with the staff at your school responsible for the regular EOY collection and the SPED EOY collection, since a Level 2 error may require correction in other files.</a:t>
            </a:r>
          </a:p>
          <a:p>
            <a:endParaRPr lang="en-US" dirty="0"/>
          </a:p>
        </p:txBody>
      </p:sp>
      <p:sp>
        <p:nvSpPr>
          <p:cNvPr id="4" name="Slide Number Placeholder 3"/>
          <p:cNvSpPr>
            <a:spLocks noGrp="1"/>
          </p:cNvSpPr>
          <p:nvPr>
            <p:ph type="sldNum" sz="quarter" idx="10"/>
          </p:nvPr>
        </p:nvSpPr>
        <p:spPr/>
        <p:txBody>
          <a:bodyPr/>
          <a:lstStyle/>
          <a:p>
            <a:fld id="{44E5AA02-F3BE-4319-A9B7-E5C820446EF8}" type="slidenum">
              <a:rPr lang="en-US" smtClean="0"/>
              <a:t>6</a:t>
            </a:fld>
            <a:endParaRPr lang="en-US"/>
          </a:p>
        </p:txBody>
      </p:sp>
    </p:spTree>
    <p:extLst>
      <p:ext uri="{BB962C8B-B14F-4D97-AF65-F5344CB8AC3E}">
        <p14:creationId xmlns:p14="http://schemas.microsoft.com/office/powerpoint/2010/main" val="56876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Ensure the Student Information System(SIS) is updated to the current version. As of January 13, some vendors are still developing the required fields, report logic and reports. Once the vendor updates are completed, vendors will release the update for your 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way to prepare for the Student Conduct files, is it ensure data is being entered in the SIS on a regular basis. You can do this a few different ways. Pull reports and check for entries now. Follow up with the staff member(s) entering data. If there is ever a question on data entry, please don’t hesitate to email the submissions inbox.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It’s also important to ensure your (SIS) is ready and able to report the state required information. Colorado requires that incidents with Behavior codes 01-16, be reported for the Student Discipline Snapshot and the SPED Discipline Snapshot. These behaviors require a state reportable Action code.</a:t>
            </a:r>
          </a:p>
          <a:p>
            <a:endParaRPr lang="en-US" dirty="0"/>
          </a:p>
          <a:p>
            <a:r>
              <a:rPr lang="en-US" dirty="0"/>
              <a:t>Behavior codes 17-43, listed in the File Layout document, are used for pre-populating CRDC data. These behaviors can only have a resulting Action code ’00’.</a:t>
            </a:r>
          </a:p>
          <a:p>
            <a:endParaRPr lang="en-US" dirty="0"/>
          </a:p>
          <a:p>
            <a:r>
              <a:rPr lang="en-US" dirty="0"/>
              <a:t>Each incident with a state reportable Behavior code (01-16) must have a state reportable Action code. A state reportable Behavior without a state reportable Action, or vice versa, is a very common cause of Discipline Errors. Please review this requirement with the person who enters discipline incidents.</a:t>
            </a:r>
          </a:p>
          <a:p>
            <a:endParaRPr lang="en-US" dirty="0"/>
          </a:p>
          <a:p>
            <a:r>
              <a:rPr lang="en-US" dirty="0"/>
              <a:t>There is a possible exception with Special Education students who have a state reportable Behavior but experiences a Unilateral Removal (00) instead of a state reportable Action (10-14). These are very rare and will be covered in more detail on the next slide. The Action code field may also be 00 filled when reporting CRDC allegations that did not result in the school choosing a discipline action.</a:t>
            </a:r>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7</a:t>
            </a:fld>
            <a:endParaRPr lang="en-US"/>
          </a:p>
        </p:txBody>
      </p:sp>
    </p:spTree>
    <p:extLst>
      <p:ext uri="{BB962C8B-B14F-4D97-AF65-F5344CB8AC3E}">
        <p14:creationId xmlns:p14="http://schemas.microsoft.com/office/powerpoint/2010/main" val="397677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2" name="Shape 122"/>
          <p:cNvSpPr txBox="1">
            <a:spLocks noGrp="1"/>
          </p:cNvSpPr>
          <p:nvPr>
            <p:ph type="body" idx="1"/>
          </p:nvPr>
        </p:nvSpPr>
        <p:spPr/>
        <p:txBody>
          <a:bodyPr/>
          <a:lstStyle/>
          <a:p>
            <a:r>
              <a:rPr lang="en-US" dirty="0"/>
              <a:t>The Unilateral Removal of a Special Education student involves unique coding requirements. This slide aims to provide some clarification. Please reach out to the Submissions inbox for additional help if you have a discipline incident you believe includes a Unilateral Removal.</a:t>
            </a:r>
          </a:p>
          <a:p>
            <a:endParaRPr lang="en-US" dirty="0"/>
          </a:p>
          <a:p>
            <a:r>
              <a:rPr lang="en-US" dirty="0"/>
              <a:t>By way of definition, a Unilateral Removal occurs when a Special Education student is removed to an Interim Alternative Education Setting (IAES) by order of school personnel or a hearing officer, for 45 days or less. This order is not from the IEP team.</a:t>
            </a:r>
          </a:p>
          <a:p>
            <a:endParaRPr lang="en-US" dirty="0"/>
          </a:p>
          <a:p>
            <a:r>
              <a:rPr lang="en-US" dirty="0"/>
              <a:t>These discipline incidents are very uncommon in CSI schools. PowerSchool and Infinite Campus have very different ways of collecting the required information. Please ask for help if you are unsure how to complete data entry. In the extracted file, the Discipline Action will be zero-filled. The Removal Type and Removal Reason will have non-zero values.</a:t>
            </a:r>
          </a:p>
        </p:txBody>
      </p:sp>
      <p:sp>
        <p:nvSpPr>
          <p:cNvPr id="2" name="Slide Number Placeholder 3">
            <a:extLst>
              <a:ext uri="{FF2B5EF4-FFF2-40B4-BE49-F238E27FC236}">
                <a16:creationId xmlns:a16="http://schemas.microsoft.com/office/drawing/2014/main" id="{73001619-B2CC-7DE5-9976-3ADBD363EE09}"/>
              </a:ext>
            </a:extLst>
          </p:cNvPr>
          <p:cNvSpPr>
            <a:spLocks noGrp="1"/>
          </p:cNvSpPr>
          <p:nvPr>
            <p:ph type="sldNum" sz="quarter" idx="5"/>
          </p:nvPr>
        </p:nvSpPr>
        <p:spPr/>
        <p:txBody>
          <a:bodyPr/>
          <a:lstStyle/>
          <a:p>
            <a:fld id="{9ECCF506-CE17-48D7-A346-321FB57AA507}" type="slidenum">
              <a:rPr lang="en-US" smtClean="0"/>
              <a:pPr/>
              <a:t>8</a:t>
            </a:fld>
            <a:endParaRPr lang="en-US" dirty="0"/>
          </a:p>
        </p:txBody>
      </p:sp>
      <p:sp>
        <p:nvSpPr>
          <p:cNvPr id="5" name="Slide Image Placeholder 4">
            <a:extLst>
              <a:ext uri="{FF2B5EF4-FFF2-40B4-BE49-F238E27FC236}">
                <a16:creationId xmlns:a16="http://schemas.microsoft.com/office/drawing/2014/main" id="{3EC6B685-C1BC-C463-CC07-F2F6DB0F8EB4}"/>
              </a:ext>
            </a:extLst>
          </p:cNvPr>
          <p:cNvSpPr>
            <a:spLocks noGrp="1" noRot="1" noChangeAspect="1"/>
          </p:cNvSpPr>
          <p:nvPr>
            <p:ph type="sldImg"/>
          </p:nvPr>
        </p:nvSpPr>
        <p:spPr>
          <a:xfrm>
            <a:off x="701675" y="384175"/>
            <a:ext cx="5218113" cy="3914775"/>
          </a:xfrm>
        </p:spPr>
      </p:sp>
    </p:spTree>
    <p:extLst>
      <p:ext uri="{BB962C8B-B14F-4D97-AF65-F5344CB8AC3E}">
        <p14:creationId xmlns:p14="http://schemas.microsoft.com/office/powerpoint/2010/main" val="105038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incident includes multiple violations, school officials must use local judgment to determine which behavior is the most serious for reporting purposes. While the Colorado Department of Education provides guidance, final discretion rests with the school. Generally, criminal code violations are more serious than non-criminal behaviors; crimes against persons are more serious than crimes against property; and felonies are more serious than misdemeanors. </a:t>
            </a:r>
            <a:r>
              <a:rPr lang="en-US" b="1" dirty="0"/>
              <a:t>The guidance applies only to incidents with multiple violations and is intended to support decision-making, not to rigidly rank all incidents.</a:t>
            </a:r>
          </a:p>
          <a:p>
            <a:endParaRPr lang="en-US" dirty="0"/>
          </a:p>
        </p:txBody>
      </p:sp>
      <p:sp>
        <p:nvSpPr>
          <p:cNvPr id="4" name="Slide Number Placeholder 3"/>
          <p:cNvSpPr>
            <a:spLocks noGrp="1"/>
          </p:cNvSpPr>
          <p:nvPr>
            <p:ph type="sldNum" sz="quarter" idx="5"/>
          </p:nvPr>
        </p:nvSpPr>
        <p:spPr/>
        <p:txBody>
          <a:bodyPr/>
          <a:lstStyle/>
          <a:p>
            <a:fld id="{44E5AA02-F3BE-4319-A9B7-E5C820446EF8}" type="slidenum">
              <a:rPr lang="en-US" smtClean="0"/>
              <a:t>9</a:t>
            </a:fld>
            <a:endParaRPr lang="en-US"/>
          </a:p>
        </p:txBody>
      </p:sp>
    </p:spTree>
    <p:extLst>
      <p:ext uri="{BB962C8B-B14F-4D97-AF65-F5344CB8AC3E}">
        <p14:creationId xmlns:p14="http://schemas.microsoft.com/office/powerpoint/2010/main" val="905707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5179395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A7C29-9802-4BB7-9D5A-BACEC76D8514}" type="datetime1">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0588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425DBB9-5806-4BBE-A841-0BEEE537C147}" type="datetime1">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65254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2EE17D-E60A-40CE-A28B-12B3A3267CE5}" type="datetime1">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5630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22302031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A7F20F-D177-4980-9FF7-AD17031F74C9}"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7423352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97562130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38537"/>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1905000"/>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457200" y="457200"/>
            <a:ext cx="7955280" cy="6858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3000">
                <a:solidFill>
                  <a:schemeClr val="tx1"/>
                </a:solidFill>
                <a:latin typeface="Arial" panose="020B0604020202020204" pitchFamily="34" charset="0"/>
                <a:ea typeface="Arial Unicode MS" panose="020B0604020202020204" pitchFamily="34" charset="-128"/>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342900" lvl="0" indent="-314325">
              <a:spcBef>
                <a:spcPts val="450"/>
              </a:spcBef>
              <a:spcAft>
                <a:spcPts val="0"/>
              </a:spcAft>
              <a:buSzPts val="3000"/>
              <a:buChar char="▷"/>
              <a:defRPr sz="1800">
                <a:solidFill>
                  <a:srgbClr val="677480"/>
                </a:solidFill>
                <a:latin typeface="+mj-lt"/>
                <a:ea typeface="Arial Unicode MS" panose="020B0604020202020204" pitchFamily="34" charset="-128"/>
                <a:cs typeface="Arial Unicode MS" panose="020B0604020202020204" pitchFamily="34" charset="-128"/>
              </a:defRPr>
            </a:lvl1pPr>
            <a:lvl2pPr marL="685800" lvl="1" indent="-285750">
              <a:spcBef>
                <a:spcPts val="0"/>
              </a:spcBef>
              <a:spcAft>
                <a:spcPts val="0"/>
              </a:spcAft>
              <a:buSzPts val="2400"/>
              <a:buChar char="○"/>
              <a:defRPr sz="1350">
                <a:latin typeface="+mn-lt"/>
              </a:defRPr>
            </a:lvl2pPr>
            <a:lvl3pPr marL="1028700" lvl="2" indent="-285750">
              <a:spcBef>
                <a:spcPts val="0"/>
              </a:spcBef>
              <a:spcAft>
                <a:spcPts val="0"/>
              </a:spcAft>
              <a:buSzPts val="24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98591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0772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96994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A400B39-4E62-4BCE-B6CA-02876EC24344}"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36198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6C5D08-39EF-49BB-BE05-C391D758640D}"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46331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4F3CF-4B82-4050-BB23-7FA6A6E07D0F}" type="datetime1">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3517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79D636-60C5-43A7-8744-F654327FEFAF}" type="datetime1">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404205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59332E-79B0-44F1-9507-CC8AF434B36C}" type="datetime1">
              <a:rPr lang="en-US" smtClean="0"/>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25390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649CC1-F48D-45B4-8821-37419A25132D}" type="datetime1">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38B3C1-EED7-4E88-8F72-013EE3A58C4A}" type="slidenum">
              <a:rPr lang="en-US" smtClean="0"/>
              <a:t>‹#›</a:t>
            </a:fld>
            <a:endParaRPr lang="en-US"/>
          </a:p>
        </p:txBody>
      </p:sp>
    </p:spTree>
    <p:extLst>
      <p:ext uri="{BB962C8B-B14F-4D97-AF65-F5344CB8AC3E}">
        <p14:creationId xmlns:p14="http://schemas.microsoft.com/office/powerpoint/2010/main" val="199260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A7F20F-D177-4980-9FF7-AD17031F74C9}" type="datetime1">
              <a:rPr lang="en-US" smtClean="0"/>
              <a:t>1/16/2026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38B3C1-EED7-4E88-8F72-013EE3A58C4A}" type="slidenum">
              <a:rPr lang="en-US" smtClean="0"/>
              <a:t>‹#›</a:t>
            </a:fld>
            <a:endParaRPr lang="en-US"/>
          </a:p>
        </p:txBody>
      </p:sp>
    </p:spTree>
    <p:extLst>
      <p:ext uri="{BB962C8B-B14F-4D97-AF65-F5344CB8AC3E}">
        <p14:creationId xmlns:p14="http://schemas.microsoft.com/office/powerpoint/2010/main" val="1650703636"/>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4" r:id="rId15"/>
    <p:sldLayoutId id="2147483663" r:id="rId16"/>
    <p:sldLayoutId id="2147483688" r:id="rId1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hyperlink" Target="https://resources.csi.state.co.us/wp-content/uploads/2024/03/23-24-Data-Submissions-Calendar-Timeline-23-24_March-2024.docx" TargetMode="External"/><Relationship Id="rId3" Type="http://schemas.openxmlformats.org/officeDocument/2006/relationships/slideLayout" Target="../slideLayouts/slideLayout17.xml"/><Relationship Id="rId7" Type="http://schemas.openxmlformats.org/officeDocument/2006/relationships/hyperlink" Target="http://www.csi.state.co.us/calendar/"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hyperlink" Target="https://resources.csi.state.co.us/wp-content/uploads/2024/03/23-24-Data-Submissions-Calendar-Timeline-23-24_March-2024.docx" TargetMode="External"/><Relationship Id="rId3" Type="http://schemas.openxmlformats.org/officeDocument/2006/relationships/slideLayout" Target="../slideLayouts/slideLayout17.xml"/><Relationship Id="rId7" Type="http://schemas.openxmlformats.org/officeDocument/2006/relationships/hyperlink" Target="http://www.csi.state.co.us/calendar/"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hyperlink" Target="https://resources.csi.state.co.us/wp-content/uploads/2024/03/23-24-Data-Submissions-Calendar-Timeline-23-24_March-2024.docx" TargetMode="External"/><Relationship Id="rId3" Type="http://schemas.openxmlformats.org/officeDocument/2006/relationships/slideLayout" Target="../slideLayouts/slideLayout17.xml"/><Relationship Id="rId7" Type="http://schemas.openxmlformats.org/officeDocument/2006/relationships/hyperlink" Target="http://www.csi.state.co.us/calendar/"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chrome-extension://efaidnbmnnnibpcajpcglclefindmkaj/https:/resources.csi.state.co.us/wp-content/uploads/2023/08/23-24-Data-Submissions-Calendar.pdf"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hyperlink" Target="https://resources.csi.state.co.us/data-submission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7.xml"/><Relationship Id="rId7" Type="http://schemas.openxmlformats.org/officeDocument/2006/relationships/diagramQuickStyle" Target="../diagrams/quickStyle4.xml"/><Relationship Id="rId12"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4.xml"/><Relationship Id="rId11" Type="http://schemas.openxmlformats.org/officeDocument/2006/relationships/image" Target="../media/image4.png"/><Relationship Id="rId5" Type="http://schemas.openxmlformats.org/officeDocument/2006/relationships/diagramData" Target="../diagrams/data4.xml"/><Relationship Id="rId10" Type="http://schemas.openxmlformats.org/officeDocument/2006/relationships/hyperlink" Target="https://resources.csi.state.co.us/data-submissions/student-conduct/" TargetMode="External"/><Relationship Id="rId4" Type="http://schemas.openxmlformats.org/officeDocument/2006/relationships/notesSlide" Target="../notesSlides/notesSlide26.xml"/><Relationship Id="rId9" Type="http://schemas.microsoft.com/office/2007/relationships/diagramDrawing" Target="../diagrams/drawing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hyperlink" Target="https://docs.google.com/spreadsheets/d/1qzfnPLqbc3oNdp1Y_Q5HkbV6Jxibbnh-_cSLEbkaNE8/edit#gid=656392546"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mailto:Submissions_CSI@csi.state.co.us" TargetMode="Externa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7.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slideLayout" Target="../slideLayouts/slideLayout17.xml"/><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png"/><Relationship Id="rId10" Type="http://schemas.openxmlformats.org/officeDocument/2006/relationships/diagramData" Target="../diagrams/data3.xml"/><Relationship Id="rId4" Type="http://schemas.openxmlformats.org/officeDocument/2006/relationships/notesSlide" Target="../notesSlides/notesSlide6.xml"/><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533401" y="1828800"/>
            <a:ext cx="7543799" cy="914400"/>
          </a:xfrm>
          <a:prstGeom prst="rect">
            <a:avLst/>
          </a:prstGeom>
        </p:spPr>
        <p:txBody>
          <a:bodyPr spcFirstLastPara="1" vert="horz" wrap="square" lIns="68569" tIns="68569" rIns="68569" bIns="68569" rtlCol="0" anchor="t" anchorCtr="0">
            <a:noAutofit/>
          </a:bodyPr>
          <a:lstStyle/>
          <a:p>
            <a:r>
              <a:rPr lang="en-US" sz="4000" b="1" dirty="0">
                <a:latin typeface="+mn-lt"/>
                <a:cs typeface="Arial" panose="020B0604020202020204" pitchFamily="34" charset="0"/>
              </a:rPr>
              <a:t>2025-2026 Student Conduct Files</a:t>
            </a:r>
          </a:p>
        </p:txBody>
      </p:sp>
      <p:sp>
        <p:nvSpPr>
          <p:cNvPr id="5" name="Shape 88">
            <a:extLst>
              <a:ext uri="{FF2B5EF4-FFF2-40B4-BE49-F238E27FC236}">
                <a16:creationId xmlns:a16="http://schemas.microsoft.com/office/drawing/2014/main" id="{BC22198E-795D-BB52-F5FA-5023CC465F7F}"/>
              </a:ext>
            </a:extLst>
          </p:cNvPr>
          <p:cNvSpPr txBox="1">
            <a:spLocks/>
          </p:cNvSpPr>
          <p:nvPr/>
        </p:nvSpPr>
        <p:spPr>
          <a:xfrm>
            <a:off x="533401" y="3886200"/>
            <a:ext cx="7848599" cy="1219200"/>
          </a:xfrm>
          <a:prstGeom prst="rect">
            <a:avLst/>
          </a:prstGeom>
        </p:spPr>
        <p:txBody>
          <a:bodyPr spcFirstLastPara="1" vert="horz" wrap="square" lIns="68569" tIns="68569" rIns="68569" bIns="68569" rtlCol="0" anchor="t" anchorCtr="0">
            <a:noAutofit/>
          </a:bodyPr>
          <a:lstStyle>
            <a:lvl1pPr lvl="0" algn="l" defTabSz="685800" rtl="0" eaLnBrk="1" latinLnBrk="0" hangingPunct="1">
              <a:lnSpc>
                <a:spcPct val="90000"/>
              </a:lnSpc>
              <a:spcBef>
                <a:spcPts val="0"/>
              </a:spcBef>
              <a:spcAft>
                <a:spcPts val="0"/>
              </a:spcAft>
              <a:buClr>
                <a:srgbClr val="2185C5"/>
              </a:buClr>
              <a:buSzPts val="4800"/>
              <a:buNone/>
              <a:defRPr sz="3600" kern="12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sz="2400" dirty="0">
                <a:latin typeface="+mn-lt"/>
                <a:cs typeface="Arial" panose="020B0604020202020204" pitchFamily="34" charset="0"/>
              </a:rPr>
              <a:t>Overview - </a:t>
            </a:r>
            <a:r>
              <a:rPr lang="en-US" sz="2400" dirty="0"/>
              <a:t>Student Discipline, SPED Discipline, Prevent Harassment or Discrimination, and Student Restraint and Seclusion </a:t>
            </a:r>
            <a:endParaRPr lang="en-US" sz="2400" b="1" dirty="0">
              <a:latin typeface="+mn-lt"/>
              <a:cs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61B8BF39-A4D9-EA68-7533-6139572617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2198491"/>
      </p:ext>
    </p:extLst>
  </p:cSld>
  <p:clrMapOvr>
    <a:masterClrMapping/>
  </p:clrMapOvr>
  <mc:AlternateContent xmlns:mc="http://schemas.openxmlformats.org/markup-compatibility/2006" xmlns:p14="http://schemas.microsoft.com/office/powerpoint/2010/main">
    <mc:Choice Requires="p14">
      <p:transition spd="slow" p14:dur="2000" advTm="19218"/>
    </mc:Choice>
    <mc:Fallback xmlns="">
      <p:transition spd="slow" advTm="1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t>Discipline Action Timeline</a:t>
            </a:r>
            <a:endParaRPr dirty="0"/>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10</a:t>
            </a:fld>
            <a:endParaRPr dirty="0"/>
          </a:p>
        </p:txBody>
      </p:sp>
    </p:spTree>
    <p:extLst>
      <p:ext uri="{BB962C8B-B14F-4D97-AF65-F5344CB8AC3E}">
        <p14:creationId xmlns:p14="http://schemas.microsoft.com/office/powerpoint/2010/main" val="2405169726"/>
      </p:ext>
    </p:extLst>
  </p:cSld>
  <p:clrMapOvr>
    <a:masterClrMapping/>
  </p:clrMapOvr>
  <mc:AlternateContent xmlns:mc="http://schemas.openxmlformats.org/markup-compatibility/2006" xmlns:p14="http://schemas.microsoft.com/office/powerpoint/2010/main">
    <mc:Choice Requires="p14">
      <p:transition spd="slow" p14:dur="1250" advTm="1300"/>
    </mc:Choice>
    <mc:Fallback xmlns="">
      <p:transition spd="slow" advTm="13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7955280" cy="730051"/>
          </a:xfrm>
          <a:noFill/>
        </p:spPr>
        <p:txBody>
          <a:bodyPr>
            <a:normAutofit/>
          </a:bodyPr>
          <a:lstStyle/>
          <a:p>
            <a:pPr algn="ctr">
              <a:defRPr/>
            </a:pPr>
            <a:r>
              <a:rPr lang="en-US" sz="3000" b="1" dirty="0">
                <a:solidFill>
                  <a:schemeClr val="tx1">
                    <a:lumMod val="75000"/>
                  </a:schemeClr>
                </a:solidFill>
                <a:latin typeface="+mn-lt"/>
                <a:cs typeface="Arial" panose="020B0604020202020204" pitchFamily="34" charset="0"/>
              </a:rPr>
              <a:t>Discipline Action File Timeline</a:t>
            </a:r>
          </a:p>
        </p:txBody>
      </p:sp>
      <p:sp>
        <p:nvSpPr>
          <p:cNvPr id="3" name="Content Placeholder 2"/>
          <p:cNvSpPr>
            <a:spLocks noGrp="1"/>
          </p:cNvSpPr>
          <p:nvPr>
            <p:ph type="body" idx="1"/>
          </p:nvPr>
        </p:nvSpPr>
        <p:spPr>
          <a:xfrm>
            <a:off x="381000" y="1219200"/>
            <a:ext cx="8382000" cy="3429000"/>
          </a:xfrm>
        </p:spPr>
        <p:txBody>
          <a:bodyPr>
            <a:normAutofit lnSpcReduction="10000"/>
          </a:bodyPr>
          <a:lstStyle/>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3/3:</a:t>
            </a:r>
            <a:r>
              <a:rPr lang="en-US" sz="2000" dirty="0">
                <a:cs typeface="Arial" panose="020B0604020202020204" pitchFamily="34" charset="0"/>
              </a:rPr>
              <a:t> Initial File Submittal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4/1:</a:t>
            </a:r>
            <a:r>
              <a:rPr lang="en-US" sz="2000" dirty="0">
                <a:cs typeface="Arial" panose="020B0604020202020204" pitchFamily="34" charset="0"/>
              </a:rPr>
              <a:t> Updated Discipline Action file submittal	       </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5/13:</a:t>
            </a:r>
            <a:r>
              <a:rPr lang="en-US" sz="2000" dirty="0">
                <a:cs typeface="Arial" panose="020B0604020202020204" pitchFamily="34" charset="0"/>
              </a:rPr>
              <a:t> Discipline Level 1 Errors </a:t>
            </a:r>
            <a:r>
              <a:rPr lang="en-US" sz="2000" b="1" u="sng" dirty="0">
                <a:cs typeface="Arial" panose="020B0604020202020204" pitchFamily="34" charset="0"/>
              </a:rPr>
              <a:t>Cleared</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6/2:</a:t>
            </a:r>
            <a:r>
              <a:rPr lang="en-US" sz="2000" dirty="0">
                <a:cs typeface="Arial" panose="020B0604020202020204" pitchFamily="34" charset="0"/>
              </a:rPr>
              <a:t> Level 2 Errors </a:t>
            </a:r>
            <a:r>
              <a:rPr lang="en-US" sz="2000" b="1" u="sng" dirty="0">
                <a:cs typeface="Arial" panose="020B0604020202020204" pitchFamily="34" charset="0"/>
              </a:rPr>
              <a:t>Cleared</a:t>
            </a:r>
            <a:r>
              <a:rPr lang="en-US" sz="2000" dirty="0">
                <a:cs typeface="Arial" panose="020B0604020202020204" pitchFamily="34" charset="0"/>
              </a:rPr>
              <a:t> </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Last Day of School – </a:t>
            </a:r>
            <a:r>
              <a:rPr lang="en-US" sz="2000" dirty="0">
                <a:cs typeface="Arial" panose="020B0604020202020204" pitchFamily="34" charset="0"/>
              </a:rPr>
              <a:t>Review last file submitted and resubmitted file if there have been changes since level 2 Errors were cleared</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June 8-15 – </a:t>
            </a:r>
            <a:r>
              <a:rPr lang="en-US" sz="2000" dirty="0">
                <a:cs typeface="Arial" panose="020B0604020202020204" pitchFamily="34" charset="0"/>
              </a:rPr>
              <a:t>CSI will provide Data Summary Report to School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6/19: </a:t>
            </a:r>
            <a:r>
              <a:rPr lang="en-US" sz="2000" dirty="0">
                <a:cs typeface="Arial" panose="020B0604020202020204" pitchFamily="34" charset="0"/>
              </a:rPr>
              <a:t>Any Changes must be received by CSI</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6/23: </a:t>
            </a:r>
            <a:r>
              <a:rPr lang="en-US" sz="2000" dirty="0">
                <a:cs typeface="Arial" panose="020B0604020202020204" pitchFamily="34" charset="0"/>
              </a:rPr>
              <a:t>Submit Signed Certification Agreement to CSI</a:t>
            </a:r>
          </a:p>
          <a:p>
            <a:pPr marL="342900" lvl="1" indent="0">
              <a:lnSpc>
                <a:spcPct val="100000"/>
              </a:lnSpc>
              <a:spcAft>
                <a:spcPts val="600"/>
              </a:spcAft>
              <a:buNone/>
            </a:pPr>
            <a:endParaRPr lang="en-US" sz="2800" dirty="0">
              <a:cs typeface="Arial" panose="020B0604020202020204" pitchFamily="34" charset="0"/>
            </a:endParaRPr>
          </a:p>
          <a:p>
            <a:pPr marL="342900" lvl="1" indent="0">
              <a:lnSpc>
                <a:spcPct val="100000"/>
              </a:lnSpc>
              <a:spcAft>
                <a:spcPts val="600"/>
              </a:spcAft>
              <a:buNone/>
            </a:pPr>
            <a:endParaRPr lang="en-US" sz="2800" dirty="0">
              <a:cs typeface="Arial" panose="020B0604020202020204" pitchFamily="34" charset="0"/>
            </a:endParaRPr>
          </a:p>
          <a:p>
            <a:endParaRPr lang="en-US" sz="28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294967295"/>
          </p:nvPr>
        </p:nvSpPr>
        <p:spPr>
          <a:xfrm>
            <a:off x="7086600" y="6356350"/>
            <a:ext cx="2057400" cy="365125"/>
          </a:xfrm>
        </p:spPr>
        <p:txBody>
          <a:bodyPr/>
          <a:lstStyle/>
          <a:p>
            <a:fld id="{8D38B3C1-EED7-4E88-8F72-013EE3A58C4A}" type="slidenum">
              <a:rPr lang="en-US" smtClean="0"/>
              <a:t>11</a:t>
            </a:fld>
            <a:endParaRPr lang="en-US"/>
          </a:p>
        </p:txBody>
      </p:sp>
      <p:sp>
        <p:nvSpPr>
          <p:cNvPr id="4" name="TextBox 3">
            <a:extLst>
              <a:ext uri="{FF2B5EF4-FFF2-40B4-BE49-F238E27FC236}">
                <a16:creationId xmlns:a16="http://schemas.microsoft.com/office/drawing/2014/main" id="{A6A67541-CC25-29A7-083B-39BC792973F6}"/>
              </a:ext>
              <a:ext uri="{C183D7F6-B498-43B3-948B-1728B52AA6E4}">
                <adec:decorative xmlns:adec="http://schemas.microsoft.com/office/drawing/2017/decorative" val="1"/>
              </a:ext>
            </a:extLst>
          </p:cNvPr>
          <p:cNvSpPr txBox="1"/>
          <p:nvPr/>
        </p:nvSpPr>
        <p:spPr>
          <a:xfrm>
            <a:off x="290186" y="6028551"/>
            <a:ext cx="8563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Arial" panose="020B0604020202020204" pitchFamily="34" charset="0"/>
              </a:rPr>
              <a:t>Printable Calendar: </a:t>
            </a:r>
            <a:r>
              <a:rPr kumimoji="0" lang="en-US" sz="1600" b="0" i="0" u="none" strike="noStrike" kern="1200" cap="none" spc="0" normalizeH="0" baseline="0" noProof="0" dirty="0">
                <a:ln>
                  <a:noFill/>
                </a:ln>
                <a:solidFill>
                  <a:schemeClr val="accent1">
                    <a:lumMod val="50000"/>
                  </a:schemeClr>
                </a:solidFill>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https://resources.csi.state.co.us/data-submissions/calendar/</a:t>
            </a:r>
            <a:r>
              <a:rPr kumimoji="0" lang="en-US" sz="1600" b="0" i="0" u="none" strike="noStrike" kern="1200" cap="none" spc="0" normalizeH="0" baseline="0" noProof="0" dirty="0">
                <a:ln>
                  <a:noFill/>
                </a:ln>
                <a:effectLst/>
                <a:uLnTx/>
                <a:uFillTx/>
                <a:ea typeface="+mn-ea"/>
                <a:cs typeface="Arial" panose="020B0604020202020204" pitchFamily="34" charset="0"/>
                <a:hlinkClick r:id="rId6"/>
              </a:rPr>
              <a:t> </a:t>
            </a:r>
            <a:endParaRPr kumimoji="0" lang="en-US" sz="1600" b="0" i="0" u="none" strike="noStrike" kern="1200" cap="none" spc="0" normalizeH="0" baseline="0" noProof="0" dirty="0">
              <a:ln>
                <a:noFill/>
              </a:ln>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Arial" panose="020B0604020202020204" pitchFamily="34" charset="0"/>
              </a:rPr>
              <a:t>Online Calendar: </a:t>
            </a:r>
            <a:r>
              <a:rPr kumimoji="0" lang="en-US" sz="1600" b="0" i="0" u="none" strike="noStrike" kern="1200" cap="none" spc="0" normalizeH="0" baseline="0" noProof="0" dirty="0">
                <a:ln>
                  <a:noFill/>
                </a:ln>
                <a:solidFill>
                  <a:schemeClr val="accent1">
                    <a:lumMod val="50000"/>
                  </a:schemeClr>
                </a:solidFill>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www.csi.state.co.us/calendar/</a:t>
            </a:r>
            <a:endParaRPr kumimoji="0" lang="en-US" sz="1600" b="0" i="0" u="none" strike="noStrike" kern="1200" cap="none" spc="0" normalizeH="0" baseline="0" noProof="0" dirty="0">
              <a:ln>
                <a:noFill/>
              </a:ln>
              <a:solidFill>
                <a:schemeClr val="accent1">
                  <a:lumMod val="50000"/>
                </a:schemeClr>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66A784F6-28D4-2C34-D9BB-D49D9A1BDB44}"/>
              </a:ext>
            </a:extLst>
          </p:cNvPr>
          <p:cNvSpPr txBox="1"/>
          <p:nvPr/>
        </p:nvSpPr>
        <p:spPr>
          <a:xfrm>
            <a:off x="533400" y="4747399"/>
            <a:ext cx="83058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rPr>
              <a:t>Be sure to review the </a:t>
            </a:r>
            <a:r>
              <a:rPr kumimoji="0" lang="en-US" sz="1600" b="0" i="0" u="none" strike="noStrike" kern="1200" cap="none" spc="0" normalizeH="0" baseline="0" noProof="0" dirty="0">
                <a:ln>
                  <a:noFill/>
                </a:ln>
                <a:solidFill>
                  <a:schemeClr val="accent1">
                    <a:lumMod val="50000"/>
                  </a:schemeClr>
                </a:solidFill>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25-26 Data Submissions Calendar</a:t>
            </a:r>
            <a:r>
              <a:rPr kumimoji="0" lang="en-US" sz="1600" b="0" i="0" u="none" strike="noStrike" kern="1200" cap="none" spc="0" normalizeH="0" baseline="0" noProof="0" dirty="0">
                <a:ln>
                  <a:noFill/>
                </a:ln>
                <a:solidFill>
                  <a:srgbClr val="0563C1"/>
                </a:solidFill>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 </a:t>
            </a:r>
            <a:r>
              <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rPr>
              <a:t>for all collection deadlines and watch the </a:t>
            </a:r>
            <a:r>
              <a:rPr kumimoji="0" lang="en-US" sz="1600" b="1" i="0" u="none" strike="noStrike" kern="1200" cap="none" spc="0" normalizeH="0" baseline="0" noProof="0" dirty="0">
                <a:ln>
                  <a:noFill/>
                </a:ln>
                <a:solidFill>
                  <a:prstClr val="black"/>
                </a:solidFill>
                <a:effectLst/>
                <a:uLnTx/>
                <a:uFillTx/>
                <a:ea typeface="+mn-ea"/>
                <a:cs typeface="Arial" panose="020B0604020202020204" pitchFamily="34" charset="0"/>
              </a:rPr>
              <a:t>Weekly Update </a:t>
            </a:r>
            <a:r>
              <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rPr>
              <a:t>email for the latest announcements and other details related to the Discipline collections.</a:t>
            </a:r>
          </a:p>
        </p:txBody>
      </p:sp>
      <p:pic>
        <p:nvPicPr>
          <p:cNvPr id="23" name="Audio 22">
            <a:hlinkClick r:id="" action="ppaction://media"/>
            <a:extLst>
              <a:ext uri="{FF2B5EF4-FFF2-40B4-BE49-F238E27FC236}">
                <a16:creationId xmlns:a16="http://schemas.microsoft.com/office/drawing/2014/main" id="{DCAD62D9-CB14-78E8-C206-7A87A6A7027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1769834"/>
      </p:ext>
    </p:extLst>
  </p:cSld>
  <p:clrMapOvr>
    <a:masterClrMapping/>
  </p:clrMapOvr>
  <mc:AlternateContent xmlns:mc="http://schemas.openxmlformats.org/markup-compatibility/2006" xmlns:p14="http://schemas.microsoft.com/office/powerpoint/2010/main">
    <mc:Choice Requires="p14">
      <p:transition spd="slow" p14:dur="2000" advTm="69051"/>
    </mc:Choice>
    <mc:Fallback xmlns="">
      <p:transition spd="slow" advTm="6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D78C17E2-27D7-B1BB-126F-C5721A8516D7}"/>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00743120-56AF-D112-2933-4D1F3DD2A1A0}"/>
              </a:ext>
            </a:extLst>
          </p:cNvPr>
          <p:cNvSpPr txBox="1">
            <a:spLocks noGrp="1"/>
          </p:cNvSpPr>
          <p:nvPr>
            <p:ph type="ctrTitle"/>
          </p:nvPr>
        </p:nvSpPr>
        <p:spPr>
          <a:xfrm>
            <a:off x="609601" y="1905001"/>
            <a:ext cx="7696200" cy="1600200"/>
          </a:xfrm>
          <a:prstGeom prst="rect">
            <a:avLst/>
          </a:prstGeom>
        </p:spPr>
        <p:txBody>
          <a:bodyPr spcFirstLastPara="1" vert="horz" wrap="square" lIns="68569" tIns="68569" rIns="68569" bIns="68569" rtlCol="0" anchor="b" anchorCtr="0">
            <a:noAutofit/>
          </a:bodyPr>
          <a:lstStyle/>
          <a:p>
            <a:r>
              <a:rPr lang="en-US" dirty="0">
                <a:solidFill>
                  <a:schemeClr val="bg1"/>
                </a:solidFill>
                <a:cs typeface="Arial" panose="020B0604020202020204" pitchFamily="34" charset="0"/>
              </a:rPr>
              <a:t>Prevent Harassment or Discrimination </a:t>
            </a:r>
            <a:r>
              <a:rPr lang="en" dirty="0">
                <a:cs typeface="Arial" panose="020B0604020202020204" pitchFamily="34" charset="0"/>
              </a:rPr>
              <a:t>File, Process, and Preparation</a:t>
            </a:r>
            <a:endParaRPr dirty="0">
              <a:cs typeface="Arial" panose="020B0604020202020204" pitchFamily="34" charset="0"/>
            </a:endParaRPr>
          </a:p>
        </p:txBody>
      </p:sp>
      <p:sp>
        <p:nvSpPr>
          <p:cNvPr id="2" name="Slide Number Placeholder 1">
            <a:extLst>
              <a:ext uri="{FF2B5EF4-FFF2-40B4-BE49-F238E27FC236}">
                <a16:creationId xmlns:a16="http://schemas.microsoft.com/office/drawing/2014/main" id="{C98DAFEE-77AE-A419-E7CB-A7091B9AB30C}"/>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D231BF4E-2E99-C62C-17A0-113449A95B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84299083"/>
      </p:ext>
    </p:extLst>
  </p:cSld>
  <p:clrMapOvr>
    <a:masterClrMapping/>
  </p:clrMapOvr>
  <mc:AlternateContent xmlns:mc="http://schemas.openxmlformats.org/markup-compatibility/2006" xmlns:p14="http://schemas.microsoft.com/office/powerpoint/2010/main">
    <mc:Choice Requires="p14">
      <p:transition spd="slow" p14:dur="2000" advTm="133906"/>
    </mc:Choice>
    <mc:Fallback xmlns="">
      <p:transition spd="slow" advTm="13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57D9-EC2A-773A-94FC-8887A8DED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E211E-80ED-59BB-DB7E-76B0B2282E72}"/>
              </a:ext>
            </a:extLst>
          </p:cNvPr>
          <p:cNvSpPr>
            <a:spLocks noGrp="1"/>
          </p:cNvSpPr>
          <p:nvPr>
            <p:ph type="title"/>
          </p:nvPr>
        </p:nvSpPr>
        <p:spPr>
          <a:xfrm>
            <a:off x="457200" y="609600"/>
            <a:ext cx="7955280" cy="685800"/>
          </a:xfrm>
        </p:spPr>
        <p:txBody>
          <a:bodyPr>
            <a:normAutofit/>
          </a:bodyPr>
          <a:lstStyle/>
          <a:p>
            <a:pPr algn="ctr"/>
            <a:r>
              <a:rPr lang="en-US" b="1" dirty="0">
                <a:latin typeface="+mj-lt"/>
              </a:rPr>
              <a:t>Preparing your SIS </a:t>
            </a:r>
            <a:endParaRPr lang="en-US" dirty="0">
              <a:latin typeface="+mj-lt"/>
            </a:endParaRPr>
          </a:p>
        </p:txBody>
      </p:sp>
      <p:sp>
        <p:nvSpPr>
          <p:cNvPr id="3" name="Text Placeholder 2">
            <a:extLst>
              <a:ext uri="{FF2B5EF4-FFF2-40B4-BE49-F238E27FC236}">
                <a16:creationId xmlns:a16="http://schemas.microsoft.com/office/drawing/2014/main" id="{9629AC74-A8B4-8F2B-851A-23EF7CD29ACB}"/>
              </a:ext>
            </a:extLst>
          </p:cNvPr>
          <p:cNvSpPr>
            <a:spLocks noGrp="1"/>
          </p:cNvSpPr>
          <p:nvPr>
            <p:ph type="body" idx="1"/>
          </p:nvPr>
        </p:nvSpPr>
        <p:spPr>
          <a:xfrm>
            <a:off x="533400" y="1600200"/>
            <a:ext cx="8153400" cy="3733800"/>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Ensure your Student information is on the most up-to-date version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vendor’s state reporting references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the available state reportable Behavior Codes in the 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Behavior codes 18-43 should be listed in your SIS and linked to state reporting</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lang="en-US" sz="1600" dirty="0">
                <a:solidFill>
                  <a:prstClr val="black"/>
                </a:solidFill>
                <a:latin typeface="Calibri" panose="020F0502020204030204"/>
              </a:rPr>
              <a:t>For Infinite Campus: Make sure the Behavior Event Category ‘Investigation’ is available.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the available state reportable Action/Resolution Codes in the 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Action/Resolution options are listed in your SIS. </a:t>
            </a:r>
          </a:p>
          <a:p>
            <a:pPr marL="514350" lvl="1" indent="-171450">
              <a:spcBef>
                <a:spcPts val="375"/>
              </a:spcBef>
              <a:buSzTx/>
              <a:buFont typeface="Arial" panose="020B0604020202020204" pitchFamily="34" charset="0"/>
              <a:buChar char="•"/>
              <a:defRPr/>
            </a:pPr>
            <a:r>
              <a:rPr lang="en-US" sz="1600" dirty="0">
                <a:solidFill>
                  <a:prstClr val="black"/>
                </a:solidFill>
              </a:rPr>
              <a:t>For PowerSchool: Check to see if the Bias lists appears when behavior Codes Bully/Harassment 18-43 is selected</a:t>
            </a:r>
          </a:p>
          <a:p>
            <a:pPr marL="514350" lvl="1" indent="-171450">
              <a:spcBef>
                <a:spcPts val="375"/>
              </a:spcBef>
              <a:buSzTx/>
              <a:buFont typeface="Arial" panose="020B0604020202020204" pitchFamily="34" charset="0"/>
              <a:buChar char="•"/>
              <a:defRPr/>
            </a:pPr>
            <a:r>
              <a:rPr lang="en-US" sz="1600" dirty="0">
                <a:solidFill>
                  <a:prstClr val="black"/>
                </a:solidFill>
              </a:rPr>
              <a:t>For Infinite Campus: Make sure the Behavior Resolution Category ‘Investigation’ is available.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 indent="0">
              <a:buNone/>
            </a:pPr>
            <a:endParaRPr lang="en-US" dirty="0"/>
          </a:p>
        </p:txBody>
      </p:sp>
      <p:pic>
        <p:nvPicPr>
          <p:cNvPr id="9" name="Audio 8">
            <a:hlinkClick r:id="" action="ppaction://media"/>
            <a:extLst>
              <a:ext uri="{FF2B5EF4-FFF2-40B4-BE49-F238E27FC236}">
                <a16:creationId xmlns:a16="http://schemas.microsoft.com/office/drawing/2014/main" id="{7FED8561-9BC1-8C43-9EE3-1FDA78C872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0303846"/>
      </p:ext>
    </p:extLst>
  </p:cSld>
  <p:clrMapOvr>
    <a:masterClrMapping/>
  </p:clrMapOvr>
  <mc:AlternateContent xmlns:mc="http://schemas.openxmlformats.org/markup-compatibility/2006" xmlns:p14="http://schemas.microsoft.com/office/powerpoint/2010/main">
    <mc:Choice Requires="p14">
      <p:transition spd="slow" p14:dur="2000" advTm="90856"/>
    </mc:Choice>
    <mc:Fallback xmlns="">
      <p:transition spd="slow" advTm="9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7E3E-1D91-4990-B29B-627D67305A26}"/>
              </a:ext>
            </a:extLst>
          </p:cNvPr>
          <p:cNvSpPr>
            <a:spLocks noGrp="1"/>
          </p:cNvSpPr>
          <p:nvPr>
            <p:ph type="title"/>
          </p:nvPr>
        </p:nvSpPr>
        <p:spPr>
          <a:xfrm>
            <a:off x="457200" y="457200"/>
            <a:ext cx="7955280" cy="1081314"/>
          </a:xfrm>
        </p:spPr>
        <p:txBody>
          <a:bodyPr>
            <a:normAutofit/>
          </a:bodyPr>
          <a:lstStyle/>
          <a:p>
            <a:r>
              <a:rPr lang="en-US" sz="3000" dirty="0">
                <a:solidFill>
                  <a:schemeClr val="tx1"/>
                </a:solidFill>
                <a:latin typeface="+mj-lt"/>
                <a:cs typeface="Arial" panose="020B0604020202020204" pitchFamily="34" charset="0"/>
              </a:rPr>
              <a:t>PowerSchool data entry – </a:t>
            </a:r>
            <a:br>
              <a:rPr lang="en-US" sz="3000" dirty="0">
                <a:solidFill>
                  <a:schemeClr val="tx1"/>
                </a:solidFill>
                <a:latin typeface="+mj-lt"/>
                <a:cs typeface="Arial" panose="020B0604020202020204" pitchFamily="34" charset="0"/>
              </a:rPr>
            </a:br>
            <a:r>
              <a:rPr lang="en-US" sz="3000" dirty="0">
                <a:solidFill>
                  <a:schemeClr val="tx1"/>
                </a:solidFill>
                <a:latin typeface="+mj-lt"/>
                <a:cs typeface="Arial" panose="020B0604020202020204" pitchFamily="34" charset="0"/>
              </a:rPr>
              <a:t>	Prevent Harassment or Discrimination</a:t>
            </a:r>
          </a:p>
        </p:txBody>
      </p:sp>
      <p:pic>
        <p:nvPicPr>
          <p:cNvPr id="13" name="Picture 12" descr="PowerSchool data entry – Prevent Harassment or Discrimination">
            <a:extLst>
              <a:ext uri="{FF2B5EF4-FFF2-40B4-BE49-F238E27FC236}">
                <a16:creationId xmlns:a16="http://schemas.microsoft.com/office/drawing/2014/main" id="{FE22BAE5-D187-74F9-F461-C79E32B2BE95}"/>
              </a:ext>
            </a:extLst>
          </p:cNvPr>
          <p:cNvPicPr>
            <a:picLocks noChangeAspect="1"/>
          </p:cNvPicPr>
          <p:nvPr/>
        </p:nvPicPr>
        <p:blipFill>
          <a:blip r:embed="rId5"/>
          <a:stretch>
            <a:fillRect/>
          </a:stretch>
        </p:blipFill>
        <p:spPr>
          <a:xfrm>
            <a:off x="381000" y="1600200"/>
            <a:ext cx="4926202" cy="3417203"/>
          </a:xfrm>
          <a:prstGeom prst="rect">
            <a:avLst/>
          </a:prstGeom>
        </p:spPr>
      </p:pic>
      <p:pic>
        <p:nvPicPr>
          <p:cNvPr id="17" name="Picture 16" descr="PowerSchool data entry – Prevent Harassment or Discrimination Part 2">
            <a:extLst>
              <a:ext uri="{FF2B5EF4-FFF2-40B4-BE49-F238E27FC236}">
                <a16:creationId xmlns:a16="http://schemas.microsoft.com/office/drawing/2014/main" id="{92C877D4-11F7-5472-4136-5FDF0E2C46E8}"/>
              </a:ext>
            </a:extLst>
          </p:cNvPr>
          <p:cNvPicPr>
            <a:picLocks noChangeAspect="1"/>
          </p:cNvPicPr>
          <p:nvPr/>
        </p:nvPicPr>
        <p:blipFill>
          <a:blip r:embed="rId6"/>
          <a:stretch>
            <a:fillRect/>
          </a:stretch>
        </p:blipFill>
        <p:spPr>
          <a:xfrm>
            <a:off x="4252595" y="2209800"/>
            <a:ext cx="4159885" cy="3274397"/>
          </a:xfrm>
          <a:prstGeom prst="rect">
            <a:avLst/>
          </a:prstGeom>
        </p:spPr>
      </p:pic>
      <p:sp>
        <p:nvSpPr>
          <p:cNvPr id="7" name="Slide Number Placeholder 2">
            <a:extLst>
              <a:ext uri="{FF2B5EF4-FFF2-40B4-BE49-F238E27FC236}">
                <a16:creationId xmlns:a16="http://schemas.microsoft.com/office/drawing/2014/main" id="{CAA86221-6BF6-BF18-6FBF-B3C4888C602A}"/>
              </a:ext>
            </a:extLst>
          </p:cNvPr>
          <p:cNvSpPr txBox="1">
            <a:spLocks/>
          </p:cNvSpPr>
          <p:nvPr/>
        </p:nvSpPr>
        <p:spPr>
          <a:xfrm>
            <a:off x="8594725" y="6364288"/>
            <a:ext cx="549275" cy="417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14</a:t>
            </a:fld>
            <a:endParaRPr lang="en" dirty="0"/>
          </a:p>
        </p:txBody>
      </p:sp>
      <p:pic>
        <p:nvPicPr>
          <p:cNvPr id="12" name="Audio 11">
            <a:hlinkClick r:id="" action="ppaction://media"/>
            <a:extLst>
              <a:ext uri="{FF2B5EF4-FFF2-40B4-BE49-F238E27FC236}">
                <a16:creationId xmlns:a16="http://schemas.microsoft.com/office/drawing/2014/main" id="{9E0C6078-85BD-EDF9-FAF0-C29856562A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6934200" y="5017403"/>
            <a:ext cx="2057400" cy="2057400"/>
          </a:xfrm>
          <a:prstGeom prst="ellipse">
            <a:avLst/>
          </a:prstGeom>
        </p:spPr>
      </p:pic>
    </p:spTree>
    <p:extLst>
      <p:ext uri="{BB962C8B-B14F-4D97-AF65-F5344CB8AC3E}">
        <p14:creationId xmlns:p14="http://schemas.microsoft.com/office/powerpoint/2010/main" val="3220312485"/>
      </p:ext>
    </p:extLst>
  </p:cSld>
  <p:clrMapOvr>
    <a:masterClrMapping/>
  </p:clrMapOvr>
  <mc:AlternateContent xmlns:mc="http://schemas.openxmlformats.org/markup-compatibility/2006" xmlns:p14="http://schemas.microsoft.com/office/powerpoint/2010/main">
    <mc:Choice Requires="p14">
      <p:transition spd="slow" p14:dur="2000" advTm="40399"/>
    </mc:Choice>
    <mc:Fallback xmlns="">
      <p:transition spd="slow" advTm="4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BA870-4E16-51B1-D622-5EB463847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C585E-568A-2C58-E100-245F58F6335A}"/>
              </a:ext>
            </a:extLst>
          </p:cNvPr>
          <p:cNvSpPr>
            <a:spLocks noGrp="1"/>
          </p:cNvSpPr>
          <p:nvPr>
            <p:ph type="title"/>
          </p:nvPr>
        </p:nvSpPr>
        <p:spPr>
          <a:xfrm>
            <a:off x="457200" y="152400"/>
            <a:ext cx="7955280" cy="1143000"/>
          </a:xfrm>
        </p:spPr>
        <p:txBody>
          <a:bodyPr>
            <a:normAutofit/>
          </a:bodyPr>
          <a:lstStyle/>
          <a:p>
            <a:r>
              <a:rPr lang="en-US" sz="3000" dirty="0">
                <a:solidFill>
                  <a:schemeClr val="tx1"/>
                </a:solidFill>
                <a:latin typeface="+mj-lt"/>
                <a:cs typeface="Arial" panose="020B0604020202020204" pitchFamily="34" charset="0"/>
              </a:rPr>
              <a:t>Infinite Campus data entry – </a:t>
            </a:r>
            <a:br>
              <a:rPr lang="en-US" sz="3000" dirty="0">
                <a:solidFill>
                  <a:schemeClr val="tx1"/>
                </a:solidFill>
                <a:latin typeface="+mj-lt"/>
                <a:cs typeface="Arial" panose="020B0604020202020204" pitchFamily="34" charset="0"/>
              </a:rPr>
            </a:br>
            <a:r>
              <a:rPr lang="en-US" sz="3000" dirty="0">
                <a:solidFill>
                  <a:schemeClr val="tx1"/>
                </a:solidFill>
                <a:latin typeface="+mj-lt"/>
                <a:cs typeface="Arial" panose="020B0604020202020204" pitchFamily="34" charset="0"/>
              </a:rPr>
              <a:t>	Prevent Harassment or Discrimination</a:t>
            </a:r>
          </a:p>
        </p:txBody>
      </p:sp>
      <p:sp>
        <p:nvSpPr>
          <p:cNvPr id="7" name="Slide Number Placeholder 2">
            <a:extLst>
              <a:ext uri="{FF2B5EF4-FFF2-40B4-BE49-F238E27FC236}">
                <a16:creationId xmlns:a16="http://schemas.microsoft.com/office/drawing/2014/main" id="{12E13913-F324-DDD3-0DCB-7EE2D691D764}"/>
              </a:ext>
            </a:extLst>
          </p:cNvPr>
          <p:cNvSpPr txBox="1">
            <a:spLocks/>
          </p:cNvSpPr>
          <p:nvPr/>
        </p:nvSpPr>
        <p:spPr>
          <a:xfrm>
            <a:off x="8594725" y="6364288"/>
            <a:ext cx="549275" cy="417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screenshot of a computer&#10;&#10;AI-generated content may be incorrect.">
            <a:extLst>
              <a:ext uri="{FF2B5EF4-FFF2-40B4-BE49-F238E27FC236}">
                <a16:creationId xmlns:a16="http://schemas.microsoft.com/office/drawing/2014/main" id="{D51C17D8-5A28-C9ED-2A85-D7B6D7EEC259}"/>
              </a:ext>
            </a:extLst>
          </p:cNvPr>
          <p:cNvPicPr>
            <a:picLocks noChangeAspect="1"/>
          </p:cNvPicPr>
          <p:nvPr/>
        </p:nvPicPr>
        <p:blipFill>
          <a:blip r:embed="rId5"/>
          <a:stretch>
            <a:fillRect/>
          </a:stretch>
        </p:blipFill>
        <p:spPr>
          <a:xfrm>
            <a:off x="152400" y="1371600"/>
            <a:ext cx="5410199" cy="2587625"/>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21A40085-6626-9B38-0226-044247C2FFCC}"/>
              </a:ext>
            </a:extLst>
          </p:cNvPr>
          <p:cNvPicPr>
            <a:picLocks noChangeAspect="1"/>
          </p:cNvPicPr>
          <p:nvPr/>
        </p:nvPicPr>
        <p:blipFill>
          <a:blip r:embed="rId6"/>
          <a:stretch>
            <a:fillRect/>
          </a:stretch>
        </p:blipFill>
        <p:spPr>
          <a:xfrm>
            <a:off x="3639713" y="3393440"/>
            <a:ext cx="5229649" cy="2740660"/>
          </a:xfrm>
          <a:prstGeom prst="rect">
            <a:avLst/>
          </a:prstGeom>
        </p:spPr>
      </p:pic>
      <p:pic>
        <p:nvPicPr>
          <p:cNvPr id="8" name="Audio 7">
            <a:hlinkClick r:id="" action="ppaction://media"/>
            <a:extLst>
              <a:ext uri="{FF2B5EF4-FFF2-40B4-BE49-F238E27FC236}">
                <a16:creationId xmlns:a16="http://schemas.microsoft.com/office/drawing/2014/main" id="{9354959C-8BB3-5B35-094C-65F38AD4D04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32317283"/>
      </p:ext>
    </p:extLst>
  </p:cSld>
  <p:clrMapOvr>
    <a:masterClrMapping/>
  </p:clrMapOvr>
  <mc:AlternateContent xmlns:mc="http://schemas.openxmlformats.org/markup-compatibility/2006" xmlns:p14="http://schemas.microsoft.com/office/powerpoint/2010/main">
    <mc:Choice Requires="p14">
      <p:transition spd="slow" p14:dur="2000" advTm="39061"/>
    </mc:Choice>
    <mc:Fallback xmlns="">
      <p:transition spd="slow" advTm="39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F22AB554-6DB3-0D0D-8D32-6D32293A7FED}"/>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F2DEF719-AE19-80BA-B74A-182AF14BD66B}"/>
              </a:ext>
            </a:extLst>
          </p:cNvPr>
          <p:cNvSpPr txBox="1">
            <a:spLocks noGrp="1"/>
          </p:cNvSpPr>
          <p:nvPr>
            <p:ph type="ctrTitle"/>
          </p:nvPr>
        </p:nvSpPr>
        <p:spPr>
          <a:xfrm>
            <a:off x="762000" y="2440592"/>
            <a:ext cx="7238906" cy="1159875"/>
          </a:xfrm>
          <a:prstGeom prst="rect">
            <a:avLst/>
          </a:prstGeom>
        </p:spPr>
        <p:txBody>
          <a:bodyPr spcFirstLastPara="1" vert="horz" wrap="square" lIns="68569" tIns="68569" rIns="68569" bIns="68569" rtlCol="0" anchor="b" anchorCtr="0">
            <a:noAutofit/>
          </a:bodyPr>
          <a:lstStyle/>
          <a:p>
            <a:r>
              <a:rPr lang="en-US" dirty="0">
                <a:solidFill>
                  <a:schemeClr val="bg1"/>
                </a:solidFill>
                <a:cs typeface="Arial" panose="020B0604020202020204" pitchFamily="34" charset="0"/>
              </a:rPr>
              <a:t>Prevent Harassment or Discrimination </a:t>
            </a:r>
            <a:r>
              <a:rPr lang="en" dirty="0"/>
              <a:t>Timeline</a:t>
            </a:r>
            <a:endParaRPr dirty="0"/>
          </a:p>
        </p:txBody>
      </p:sp>
      <p:sp>
        <p:nvSpPr>
          <p:cNvPr id="113" name="Shape 113">
            <a:extLst>
              <a:ext uri="{FF2B5EF4-FFF2-40B4-BE49-F238E27FC236}">
                <a16:creationId xmlns:a16="http://schemas.microsoft.com/office/drawing/2014/main" id="{524473C0-1640-5258-04F8-E31F0E9C35C8}"/>
              </a:ext>
            </a:extLst>
          </p:cNvPr>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16</a:t>
            </a:fld>
            <a:endParaRPr dirty="0"/>
          </a:p>
        </p:txBody>
      </p:sp>
    </p:spTree>
    <p:extLst>
      <p:ext uri="{BB962C8B-B14F-4D97-AF65-F5344CB8AC3E}">
        <p14:creationId xmlns:p14="http://schemas.microsoft.com/office/powerpoint/2010/main" val="219088152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CB60-ADFD-7272-89BE-698529BE6D6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67D8DC-EEED-ED2A-BFE9-92521EEF3865}"/>
              </a:ext>
            </a:extLst>
          </p:cNvPr>
          <p:cNvSpPr>
            <a:spLocks noGrp="1"/>
          </p:cNvSpPr>
          <p:nvPr>
            <p:ph type="title"/>
          </p:nvPr>
        </p:nvSpPr>
        <p:spPr>
          <a:xfrm>
            <a:off x="457200" y="381000"/>
            <a:ext cx="7955280" cy="730051"/>
          </a:xfrm>
          <a:noFill/>
        </p:spPr>
        <p:txBody>
          <a:bodyPr>
            <a:normAutofit/>
          </a:bodyPr>
          <a:lstStyle/>
          <a:p>
            <a:pPr algn="ctr">
              <a:defRPr/>
            </a:pPr>
            <a:r>
              <a:rPr lang="en-US" sz="3000" b="1" dirty="0">
                <a:solidFill>
                  <a:schemeClr val="tx1">
                    <a:lumMod val="75000"/>
                  </a:schemeClr>
                </a:solidFill>
                <a:latin typeface="+mn-lt"/>
                <a:cs typeface="Arial" panose="020B0604020202020204" pitchFamily="34" charset="0"/>
              </a:rPr>
              <a:t>PHD File Timeline</a:t>
            </a:r>
          </a:p>
        </p:txBody>
      </p:sp>
      <p:sp>
        <p:nvSpPr>
          <p:cNvPr id="3" name="Content Placeholder 2">
            <a:extLst>
              <a:ext uri="{FF2B5EF4-FFF2-40B4-BE49-F238E27FC236}">
                <a16:creationId xmlns:a16="http://schemas.microsoft.com/office/drawing/2014/main" id="{99A5D3BF-4272-0EEF-99F7-BC8BF7A297DC}"/>
              </a:ext>
            </a:extLst>
          </p:cNvPr>
          <p:cNvSpPr>
            <a:spLocks noGrp="1"/>
          </p:cNvSpPr>
          <p:nvPr>
            <p:ph type="body" idx="1"/>
          </p:nvPr>
        </p:nvSpPr>
        <p:spPr>
          <a:xfrm>
            <a:off x="381000" y="1561206"/>
            <a:ext cx="8382000" cy="2629794"/>
          </a:xfrm>
        </p:spPr>
        <p:txBody>
          <a:bodyPr>
            <a:normAutofit fontScale="92500" lnSpcReduction="10000"/>
          </a:bodyPr>
          <a:lstStyle/>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4/28:</a:t>
            </a:r>
            <a:r>
              <a:rPr lang="en-US" sz="2000" dirty="0">
                <a:cs typeface="Arial" panose="020B0604020202020204" pitchFamily="34" charset="0"/>
              </a:rPr>
              <a:t> Initial File Submittal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6/3:</a:t>
            </a:r>
            <a:r>
              <a:rPr lang="en-US" sz="2000" dirty="0">
                <a:cs typeface="Arial" panose="020B0604020202020204" pitchFamily="34" charset="0"/>
              </a:rPr>
              <a:t> Errors </a:t>
            </a:r>
            <a:r>
              <a:rPr lang="en-US" sz="2000" b="1" u="sng" dirty="0">
                <a:cs typeface="Arial" panose="020B0604020202020204" pitchFamily="34" charset="0"/>
              </a:rPr>
              <a:t>Cleared</a:t>
            </a:r>
            <a:r>
              <a:rPr lang="en-US" sz="2000" dirty="0">
                <a:cs typeface="Arial" panose="020B0604020202020204" pitchFamily="34" charset="0"/>
              </a:rPr>
              <a:t> </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Last Day of School: </a:t>
            </a:r>
            <a:r>
              <a:rPr lang="en-US" sz="2000" dirty="0">
                <a:cs typeface="Arial" panose="020B0604020202020204" pitchFamily="34" charset="0"/>
              </a:rPr>
              <a:t>Review last file submitted and resubmitted file if there have been changes</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June 8-15 – </a:t>
            </a:r>
            <a:r>
              <a:rPr lang="en-US" sz="2000" dirty="0">
                <a:cs typeface="Arial" panose="020B0604020202020204" pitchFamily="34" charset="0"/>
              </a:rPr>
              <a:t>CSI will provide Data Summary Report to School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6/18: </a:t>
            </a:r>
            <a:r>
              <a:rPr lang="en-US" sz="2000" dirty="0">
                <a:cs typeface="Arial" panose="020B0604020202020204" pitchFamily="34" charset="0"/>
              </a:rPr>
              <a:t>Any Changes must be received by CSI</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6/23: </a:t>
            </a:r>
            <a:r>
              <a:rPr lang="en-US" sz="2000" dirty="0">
                <a:cs typeface="Arial" panose="020B0604020202020204" pitchFamily="34" charset="0"/>
              </a:rPr>
              <a:t>Submit Signed Certification Agreement to CSI</a:t>
            </a:r>
          </a:p>
          <a:p>
            <a:pPr marL="342900" lvl="1" indent="0">
              <a:lnSpc>
                <a:spcPct val="100000"/>
              </a:lnSpc>
              <a:spcAft>
                <a:spcPts val="600"/>
              </a:spcAft>
              <a:buNone/>
            </a:pPr>
            <a:endParaRPr lang="en-US" sz="2800" dirty="0">
              <a:cs typeface="Arial" panose="020B0604020202020204" pitchFamily="34" charset="0"/>
            </a:endParaRPr>
          </a:p>
          <a:p>
            <a:pPr marL="342900" lvl="1" indent="0">
              <a:lnSpc>
                <a:spcPct val="100000"/>
              </a:lnSpc>
              <a:spcAft>
                <a:spcPts val="600"/>
              </a:spcAft>
              <a:buNone/>
            </a:pPr>
            <a:endParaRPr lang="en-US" sz="2800" dirty="0">
              <a:cs typeface="Arial" panose="020B0604020202020204" pitchFamily="34" charset="0"/>
            </a:endParaRPr>
          </a:p>
          <a:p>
            <a:endParaRPr lang="en-US" sz="28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65E71DF-5BD7-0CC5-09D3-390D6727A133}"/>
              </a:ext>
            </a:extLst>
          </p:cNvPr>
          <p:cNvSpPr>
            <a:spLocks noGrp="1"/>
          </p:cNvSpPr>
          <p:nvPr>
            <p:ph type="sldNum" sz="quarter" idx="4294967295"/>
          </p:nvPr>
        </p:nvSpPr>
        <p:spPr>
          <a:xfrm>
            <a:off x="7086600" y="635635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B3C1-EED7-4E88-8F72-013EE3A58C4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65209B8-FF10-B87A-96D6-AED482B28757}"/>
              </a:ext>
              <a:ext uri="{C183D7F6-B498-43B3-948B-1728B52AA6E4}">
                <adec:decorative xmlns:adec="http://schemas.microsoft.com/office/drawing/2017/decorative" val="1"/>
              </a:ext>
            </a:extLst>
          </p:cNvPr>
          <p:cNvSpPr txBox="1"/>
          <p:nvPr/>
        </p:nvSpPr>
        <p:spPr>
          <a:xfrm>
            <a:off x="290186" y="6028551"/>
            <a:ext cx="8563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Printable Calendar: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5">
                  <a:extLst>
                    <a:ext uri="{A12FA001-AC4F-418D-AE19-62706E023703}">
                      <ahyp:hlinkClr xmlns:ahyp="http://schemas.microsoft.com/office/drawing/2018/hyperlinkcolor" val="tx"/>
                    </a:ext>
                  </a:extLst>
                </a:hlinkClick>
              </a:rPr>
              <a:t>https://resources.csi.state.co.us/data-submissions/calendar/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6"/>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Online Calendar: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7">
                  <a:extLst>
                    <a:ext uri="{A12FA001-AC4F-418D-AE19-62706E023703}">
                      <ahyp:hlinkClr xmlns:ahyp="http://schemas.microsoft.com/office/drawing/2018/hyperlinkcolor" val="tx"/>
                    </a:ext>
                  </a:extLst>
                </a:hlinkClick>
              </a:rPr>
              <a:t>www.csi.state.co.us/calendar/</a:t>
            </a:r>
            <a:endPar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CCEB2017-C1A5-0026-1B9B-8EFD43518BC0}"/>
              </a:ext>
            </a:extLst>
          </p:cNvPr>
          <p:cNvSpPr txBox="1"/>
          <p:nvPr/>
        </p:nvSpPr>
        <p:spPr>
          <a:xfrm>
            <a:off x="533400" y="4747399"/>
            <a:ext cx="83058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 sure to review the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8">
                  <a:extLst>
                    <a:ext uri="{A12FA001-AC4F-418D-AE19-62706E023703}">
                      <ahyp:hlinkClr xmlns:ahyp="http://schemas.microsoft.com/office/drawing/2018/hyperlinkcolor" val="tx"/>
                    </a:ext>
                  </a:extLst>
                </a:hlinkClick>
              </a:rPr>
              <a:t>25-26 Data Submissions Calendar</a:t>
            </a:r>
            <a:r>
              <a:rPr kumimoji="0" lang="en-US" sz="1600" b="0" i="0" u="none" strike="noStrike" kern="1200" cap="none" spc="0" normalizeH="0" baseline="0" noProof="0" dirty="0">
                <a:ln>
                  <a:noFill/>
                </a:ln>
                <a:solidFill>
                  <a:srgbClr val="0563C1"/>
                </a:solidFill>
                <a:effectLst/>
                <a:uLnTx/>
                <a:uFillTx/>
                <a:latin typeface="Calibri" panose="020F0502020204030204"/>
                <a:ea typeface="+mn-ea"/>
                <a:cs typeface="Arial" panose="020B0604020202020204" pitchFamily="34" charset="0"/>
                <a:hlinkClick r:id="rId8">
                  <a:extLst>
                    <a:ext uri="{A12FA001-AC4F-418D-AE19-62706E023703}">
                      <ahyp:hlinkClr xmlns:ahyp="http://schemas.microsoft.com/office/drawing/2018/hyperlinkcolor" val="tx"/>
                    </a:ext>
                  </a:extLst>
                </a:hlinkClick>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all collection deadlines and watch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Weekly Update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email for the latest announcements and other details related to the Discipline collections.</a:t>
            </a:r>
          </a:p>
        </p:txBody>
      </p:sp>
      <p:pic>
        <p:nvPicPr>
          <p:cNvPr id="28" name="Audio 27">
            <a:hlinkClick r:id="" action="ppaction://media"/>
            <a:extLst>
              <a:ext uri="{FF2B5EF4-FFF2-40B4-BE49-F238E27FC236}">
                <a16:creationId xmlns:a16="http://schemas.microsoft.com/office/drawing/2014/main" id="{35AFA395-BC52-47DC-D2F9-7E9B94698CD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32845047"/>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D270-0C10-883A-8995-9DD779D54B87}"/>
              </a:ext>
            </a:extLst>
          </p:cNvPr>
          <p:cNvSpPr>
            <a:spLocks noGrp="1"/>
          </p:cNvSpPr>
          <p:nvPr>
            <p:ph type="ctrTitle"/>
          </p:nvPr>
        </p:nvSpPr>
        <p:spPr>
          <a:xfrm>
            <a:off x="1219200" y="2111123"/>
            <a:ext cx="6858000" cy="1470277"/>
          </a:xfrm>
        </p:spPr>
        <p:txBody>
          <a:bodyPr/>
          <a:lstStyle/>
          <a:p>
            <a:r>
              <a:rPr lang="en-US" dirty="0"/>
              <a:t>Student Restraint and Seclusion </a:t>
            </a:r>
            <a:r>
              <a:rPr lang="en" dirty="0">
                <a:cs typeface="Arial" panose="020B0604020202020204" pitchFamily="34" charset="0"/>
              </a:rPr>
              <a:t>File, Process, and Preparation</a:t>
            </a:r>
            <a:endParaRPr lang="en-US" dirty="0"/>
          </a:p>
        </p:txBody>
      </p:sp>
      <p:sp>
        <p:nvSpPr>
          <p:cNvPr id="4" name="Slide Number Placeholder 3">
            <a:extLst>
              <a:ext uri="{FF2B5EF4-FFF2-40B4-BE49-F238E27FC236}">
                <a16:creationId xmlns:a16="http://schemas.microsoft.com/office/drawing/2014/main" id="{E46F99D8-CE52-D283-01DF-FA61B2AB5DBC}"/>
              </a:ext>
            </a:extLst>
          </p:cNvPr>
          <p:cNvSpPr>
            <a:spLocks noGrp="1"/>
          </p:cNvSpPr>
          <p:nvPr>
            <p:ph type="sldNum" idx="12"/>
          </p:nvPr>
        </p:nvSpPr>
        <p:spPr/>
        <p:txBody>
          <a:bodyPr/>
          <a:lstStyle/>
          <a:p>
            <a:fld id="{8D38B3C1-EED7-4E88-8F72-013EE3A58C4A}" type="slidenum">
              <a:rPr lang="en-US" smtClean="0"/>
              <a:t>18</a:t>
            </a:fld>
            <a:endParaRPr lang="en-US"/>
          </a:p>
        </p:txBody>
      </p:sp>
      <p:pic>
        <p:nvPicPr>
          <p:cNvPr id="12" name="Audio 11">
            <a:hlinkClick r:id="" action="ppaction://media"/>
            <a:extLst>
              <a:ext uri="{FF2B5EF4-FFF2-40B4-BE49-F238E27FC236}">
                <a16:creationId xmlns:a16="http://schemas.microsoft.com/office/drawing/2014/main" id="{A4939892-8F18-7215-2A9D-19B0A75087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1501707"/>
      </p:ext>
    </p:extLst>
  </p:cSld>
  <p:clrMapOvr>
    <a:masterClrMapping/>
  </p:clrMapOvr>
  <mc:AlternateContent xmlns:mc="http://schemas.openxmlformats.org/markup-compatibility/2006" xmlns:p14="http://schemas.microsoft.com/office/powerpoint/2010/main">
    <mc:Choice Requires="p14">
      <p:transition spd="slow" p14:dur="2000" advTm="102393"/>
    </mc:Choice>
    <mc:Fallback xmlns="">
      <p:transition spd="slow" advTm="10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2E6F-3FF8-4205-3757-91775EAF6510}"/>
              </a:ext>
            </a:extLst>
          </p:cNvPr>
          <p:cNvSpPr>
            <a:spLocks noGrp="1"/>
          </p:cNvSpPr>
          <p:nvPr>
            <p:ph type="title"/>
          </p:nvPr>
        </p:nvSpPr>
        <p:spPr/>
        <p:txBody>
          <a:bodyPr/>
          <a:lstStyle/>
          <a:p>
            <a:pPr algn="ctr"/>
            <a:r>
              <a:rPr lang="en-US" dirty="0">
                <a:latin typeface="+mn-lt"/>
              </a:rPr>
              <a:t>File Layout and Requirements</a:t>
            </a:r>
          </a:p>
        </p:txBody>
      </p:sp>
      <p:pic>
        <p:nvPicPr>
          <p:cNvPr id="5" name="Picture 4">
            <a:extLst>
              <a:ext uri="{FF2B5EF4-FFF2-40B4-BE49-F238E27FC236}">
                <a16:creationId xmlns:a16="http://schemas.microsoft.com/office/drawing/2014/main" id="{DFC0C6D7-4B45-4C15-36DD-0C75E6733D8E}"/>
              </a:ext>
            </a:extLst>
          </p:cNvPr>
          <p:cNvPicPr>
            <a:picLocks noChangeAspect="1"/>
          </p:cNvPicPr>
          <p:nvPr/>
        </p:nvPicPr>
        <p:blipFill>
          <a:blip r:embed="rId5"/>
          <a:stretch>
            <a:fillRect/>
          </a:stretch>
        </p:blipFill>
        <p:spPr>
          <a:xfrm>
            <a:off x="262516" y="1295400"/>
            <a:ext cx="8618967" cy="4267199"/>
          </a:xfrm>
          <a:prstGeom prst="rect">
            <a:avLst/>
          </a:prstGeom>
        </p:spPr>
      </p:pic>
      <p:pic>
        <p:nvPicPr>
          <p:cNvPr id="8" name="Audio 7">
            <a:hlinkClick r:id="" action="ppaction://media"/>
            <a:extLst>
              <a:ext uri="{FF2B5EF4-FFF2-40B4-BE49-F238E27FC236}">
                <a16:creationId xmlns:a16="http://schemas.microsoft.com/office/drawing/2014/main" id="{D860623E-7F84-02A2-7FF4-A5B7B6AD3F3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0536655"/>
      </p:ext>
    </p:extLst>
  </p:cSld>
  <p:clrMapOvr>
    <a:masterClrMapping/>
  </p:clrMapOvr>
  <mc:AlternateContent xmlns:mc="http://schemas.openxmlformats.org/markup-compatibility/2006" xmlns:p14="http://schemas.microsoft.com/office/powerpoint/2010/main">
    <mc:Choice Requires="p14">
      <p:transition spd="slow" p14:dur="2000" advTm="36567"/>
    </mc:Choice>
    <mc:Fallback xmlns="">
      <p:transition spd="slow" advTm="3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D699CD-1D55-B8A5-F57E-AA99036FE481}"/>
              </a:ext>
            </a:extLst>
          </p:cNvPr>
          <p:cNvSpPr>
            <a:spLocks noGrp="1"/>
          </p:cNvSpPr>
          <p:nvPr>
            <p:ph type="title"/>
          </p:nvPr>
        </p:nvSpPr>
        <p:spPr/>
        <p:txBody>
          <a:bodyPr/>
          <a:lstStyle/>
          <a:p>
            <a:pPr algn="ctr"/>
            <a:r>
              <a:rPr lang="en-US" b="1" dirty="0">
                <a:latin typeface="+mn-lt"/>
              </a:rPr>
              <a:t>Purpose of the Student Conduct Files</a:t>
            </a:r>
          </a:p>
        </p:txBody>
      </p:sp>
      <p:sp>
        <p:nvSpPr>
          <p:cNvPr id="5" name="Content Placeholder 4">
            <a:extLst>
              <a:ext uri="{C183D7F6-B498-43B3-948B-1728B52AA6E4}">
                <adec:decorative xmlns:adec="http://schemas.microsoft.com/office/drawing/2017/decorative" val="1"/>
              </a:ext>
            </a:extLst>
          </p:cNvPr>
          <p:cNvSpPr>
            <a:spLocks noGrp="1"/>
          </p:cNvSpPr>
          <p:nvPr>
            <p:ph type="body" idx="1"/>
          </p:nvPr>
        </p:nvSpPr>
        <p:spPr>
          <a:xfrm>
            <a:off x="381000" y="1447799"/>
            <a:ext cx="8305800" cy="5105401"/>
          </a:xfrm>
        </p:spPr>
        <p:txBody>
          <a:bodyPr>
            <a:normAutofit/>
          </a:bodyPr>
          <a:lstStyle/>
          <a:p>
            <a:pPr marL="0" indent="0">
              <a:buNone/>
            </a:pPr>
            <a:r>
              <a:rPr lang="en-US" sz="2400" b="1" dirty="0">
                <a:solidFill>
                  <a:schemeClr val="accent1">
                    <a:lumMod val="50000"/>
                  </a:schemeClr>
                </a:solidFill>
                <a:cs typeface="Arial" panose="020B0604020202020204" pitchFamily="34" charset="0"/>
              </a:rPr>
              <a:t>Discipline Action </a:t>
            </a:r>
          </a:p>
          <a:p>
            <a:pPr lvl="1">
              <a:buFont typeface="Arial" panose="020B0604020202020204" pitchFamily="34" charset="0"/>
              <a:buChar char="•"/>
            </a:pPr>
            <a:r>
              <a:rPr lang="en-US" sz="1900" dirty="0">
                <a:cs typeface="Arial" panose="020B0604020202020204" pitchFamily="34" charset="0"/>
              </a:rPr>
              <a:t>Reports on student level information for both general ed and SPED students</a:t>
            </a:r>
          </a:p>
          <a:p>
            <a:pPr lvl="1">
              <a:buFont typeface="Arial" panose="020B0604020202020204" pitchFamily="34" charset="0"/>
              <a:buChar char="•"/>
            </a:pPr>
            <a:r>
              <a:rPr lang="en-US" sz="1900" dirty="0">
                <a:cs typeface="Arial" panose="020B0604020202020204" pitchFamily="34" charset="0"/>
              </a:rPr>
              <a:t>Students disciplined, type of behavior and resulting disciplinary action</a:t>
            </a:r>
          </a:p>
          <a:p>
            <a:pPr lvl="1">
              <a:buFont typeface="Arial" panose="020B0604020202020204" pitchFamily="34" charset="0"/>
              <a:buChar char="•"/>
            </a:pPr>
            <a:r>
              <a:rPr lang="en-US" sz="1900" dirty="0">
                <a:cs typeface="Arial" panose="020B0604020202020204" pitchFamily="34" charset="0"/>
              </a:rPr>
              <a:t>Data on file is used to pre-populate the Civil Rights Data Collection</a:t>
            </a:r>
            <a:r>
              <a:rPr lang="en-US" dirty="0">
                <a:cs typeface="Arial" panose="020B0604020202020204" pitchFamily="34" charset="0"/>
              </a:rPr>
              <a:t> </a:t>
            </a:r>
            <a:r>
              <a:rPr lang="en-US" sz="1400" dirty="0">
                <a:cs typeface="Arial" panose="020B0604020202020204" pitchFamily="34" charset="0"/>
              </a:rPr>
              <a:t>(CRDC – every other year)</a:t>
            </a:r>
          </a:p>
          <a:p>
            <a:pPr marL="0" indent="0">
              <a:buNone/>
            </a:pPr>
            <a:r>
              <a:rPr lang="en-US" sz="2400" b="1" dirty="0">
                <a:solidFill>
                  <a:schemeClr val="accent1">
                    <a:lumMod val="50000"/>
                  </a:schemeClr>
                </a:solidFill>
                <a:cs typeface="Arial" panose="020B0604020202020204" pitchFamily="34" charset="0"/>
              </a:rPr>
              <a:t>Prevent Harassment or Discrimination</a:t>
            </a:r>
          </a:p>
          <a:p>
            <a:pPr marR="0" lvl="1" fontAlgn="auto">
              <a:buClrTx/>
              <a:buFont typeface="Arial" panose="020B0604020202020204" pitchFamily="34" charset="0"/>
              <a:buChar char="•"/>
              <a:tabLst/>
              <a:defRPr/>
            </a:pPr>
            <a:r>
              <a:rPr lang="en-US" sz="1900" dirty="0">
                <a:cs typeface="Arial" panose="020B0604020202020204" pitchFamily="34" charset="0"/>
              </a:rPr>
              <a:t>Reports on incident level information</a:t>
            </a:r>
          </a:p>
          <a:p>
            <a:pPr marR="0" lvl="1" fontAlgn="auto">
              <a:buClrTx/>
              <a:buFont typeface="Arial" panose="020B0604020202020204" pitchFamily="34" charset="0"/>
              <a:buChar char="•"/>
              <a:tabLst/>
              <a:defRPr/>
            </a:pPr>
            <a:r>
              <a:rPr lang="en-US" sz="1900" dirty="0">
                <a:cs typeface="Arial" panose="020B0604020202020204" pitchFamily="34" charset="0"/>
              </a:rPr>
              <a:t>Tracks number of formal reports </a:t>
            </a:r>
          </a:p>
          <a:p>
            <a:pPr marR="0" lvl="1" fontAlgn="auto">
              <a:buClrTx/>
              <a:buFont typeface="Arial" panose="020B0604020202020204" pitchFamily="34" charset="0"/>
              <a:buChar char="•"/>
              <a:tabLst/>
              <a:defRPr/>
            </a:pPr>
            <a:r>
              <a:rPr lang="en-US" sz="1900" dirty="0">
                <a:cs typeface="Arial" panose="020B0604020202020204" pitchFamily="34" charset="0"/>
              </a:rPr>
              <a:t>Types of bias reported</a:t>
            </a:r>
          </a:p>
          <a:p>
            <a:pPr marR="0" lvl="1" fontAlgn="auto">
              <a:buClrTx/>
              <a:buFont typeface="Arial" panose="020B0604020202020204" pitchFamily="34" charset="0"/>
              <a:buChar char="•"/>
              <a:tabLst/>
              <a:defRPr/>
            </a:pPr>
            <a:r>
              <a:rPr lang="en-US" sz="1900" dirty="0">
                <a:cs typeface="Arial" panose="020B0604020202020204" pitchFamily="34" charset="0"/>
              </a:rPr>
              <a:t>Time duration for investigation</a:t>
            </a:r>
          </a:p>
          <a:p>
            <a:pPr marL="0" indent="0">
              <a:buNone/>
            </a:pPr>
            <a:r>
              <a:rPr lang="en-US" sz="2400" b="1" dirty="0">
                <a:solidFill>
                  <a:schemeClr val="accent1">
                    <a:lumMod val="50000"/>
                  </a:schemeClr>
                </a:solidFill>
              </a:rPr>
              <a:t>Student Restraint and Seclusion</a:t>
            </a:r>
          </a:p>
          <a:p>
            <a:pPr lvl="1">
              <a:buFont typeface="Arial" panose="020B0604020202020204" pitchFamily="34" charset="0"/>
              <a:buChar char="•"/>
            </a:pPr>
            <a:r>
              <a:rPr lang="en-US" sz="1900" dirty="0">
                <a:solidFill>
                  <a:prstClr val="black"/>
                </a:solidFill>
                <a:cs typeface="Arial" panose="020B0604020202020204" pitchFamily="34" charset="0"/>
              </a:rPr>
              <a:t>Reports on </a:t>
            </a:r>
            <a:r>
              <a:rPr lang="en-US" sz="1900" dirty="0">
                <a:cs typeface="Arial" panose="020B0604020202020204" pitchFamily="34" charset="0"/>
              </a:rPr>
              <a:t>student</a:t>
            </a:r>
            <a:r>
              <a:rPr lang="en-US" sz="1900" dirty="0">
                <a:solidFill>
                  <a:prstClr val="black"/>
                </a:solidFill>
                <a:cs typeface="Arial" panose="020B0604020202020204" pitchFamily="34" charset="0"/>
              </a:rPr>
              <a:t> level information</a:t>
            </a:r>
          </a:p>
          <a:p>
            <a:pPr lvl="1">
              <a:buFont typeface="Arial" panose="020B0604020202020204" pitchFamily="34" charset="0"/>
              <a:buChar char="•"/>
            </a:pPr>
            <a:r>
              <a:rPr lang="en-US" sz="1900" dirty="0">
                <a:solidFill>
                  <a:prstClr val="black"/>
                </a:solidFill>
                <a:cs typeface="Arial" panose="020B0604020202020204" pitchFamily="34" charset="0"/>
              </a:rPr>
              <a:t>Reports on students who were handcuffed, restrained and/or secluded</a:t>
            </a:r>
          </a:p>
          <a:p>
            <a:pPr marL="342900" lvl="1" indent="0">
              <a:buNone/>
            </a:pPr>
            <a:r>
              <a:rPr lang="en-US" dirty="0">
                <a:solidFill>
                  <a:prstClr val="black"/>
                </a:solidFill>
                <a:cs typeface="Arial" panose="020B0604020202020204" pitchFamily="34" charset="0"/>
              </a:rPr>
              <a:t> </a:t>
            </a:r>
          </a:p>
          <a:p>
            <a:pPr lvl="1"/>
            <a:endParaRPr lang="en-US" dirty="0">
              <a:solidFill>
                <a:prstClr val="black"/>
              </a:solidFill>
              <a:cs typeface="Arial" panose="020B0604020202020204" pitchFamily="34" charset="0"/>
            </a:endParaRPr>
          </a:p>
          <a:p>
            <a:pPr lvl="1"/>
            <a:endParaRPr lang="en-US" dirty="0">
              <a:solidFill>
                <a:prstClr val="black"/>
              </a:solidFill>
              <a:cs typeface="Arial" panose="020B0604020202020204" pitchFamily="34" charset="0"/>
            </a:endParaRPr>
          </a:p>
          <a:p>
            <a:pPr marL="0" indent="0">
              <a:buNone/>
            </a:pPr>
            <a:endParaRPr lang="en-US" sz="2400" b="1" dirty="0">
              <a:cs typeface="Arial" panose="020B0604020202020204" pitchFamily="34" charset="0"/>
            </a:endParaRPr>
          </a:p>
          <a:p>
            <a:pPr marL="0" indent="0">
              <a:buNone/>
            </a:pPr>
            <a:endParaRPr lang="en-US" sz="1700" dirty="0">
              <a:cs typeface="Arial" panose="020B0604020202020204" pitchFamily="34"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086600" y="6356350"/>
            <a:ext cx="2057400" cy="365125"/>
          </a:xfrm>
        </p:spPr>
        <p:txBody>
          <a:bodyPr/>
          <a:lstStyle/>
          <a:p>
            <a:fld id="{8D38B3C1-EED7-4E88-8F72-013EE3A58C4A}" type="slidenum">
              <a:rPr lang="en-US" smtClean="0"/>
              <a:t>2</a:t>
            </a:fld>
            <a:endParaRPr lang="en-US"/>
          </a:p>
        </p:txBody>
      </p:sp>
      <p:pic>
        <p:nvPicPr>
          <p:cNvPr id="29" name="Audio 28">
            <a:hlinkClick r:id="" action="ppaction://media"/>
            <a:extLst>
              <a:ext uri="{FF2B5EF4-FFF2-40B4-BE49-F238E27FC236}">
                <a16:creationId xmlns:a16="http://schemas.microsoft.com/office/drawing/2014/main" id="{42262AE2-D697-8DD4-A16E-33A83D31BD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95224511"/>
      </p:ext>
    </p:extLst>
  </p:cSld>
  <p:clrMapOvr>
    <a:masterClrMapping/>
  </p:clrMapOvr>
  <mc:AlternateContent xmlns:mc="http://schemas.openxmlformats.org/markup-compatibility/2006" xmlns:p14="http://schemas.microsoft.com/office/powerpoint/2010/main">
    <mc:Choice Requires="p14">
      <p:transition spd="slow" p14:dur="2000" advTm="119576"/>
    </mc:Choice>
    <mc:Fallback xmlns="">
      <p:transition spd="slow" advTm="11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9D4-96CC-8FFD-F266-EEFB853DA76C}"/>
              </a:ext>
            </a:extLst>
          </p:cNvPr>
          <p:cNvSpPr>
            <a:spLocks noGrp="1"/>
          </p:cNvSpPr>
          <p:nvPr>
            <p:ph type="title"/>
          </p:nvPr>
        </p:nvSpPr>
        <p:spPr/>
        <p:txBody>
          <a:bodyPr/>
          <a:lstStyle/>
          <a:p>
            <a:pPr algn="ctr"/>
            <a:r>
              <a:rPr lang="en-US" dirty="0">
                <a:latin typeface="+mn-lt"/>
              </a:rPr>
              <a:t>Codes and Descriptions</a:t>
            </a:r>
          </a:p>
        </p:txBody>
      </p:sp>
      <p:sp>
        <p:nvSpPr>
          <p:cNvPr id="3" name="Text Placeholder 2">
            <a:extLst>
              <a:ext uri="{FF2B5EF4-FFF2-40B4-BE49-F238E27FC236}">
                <a16:creationId xmlns:a16="http://schemas.microsoft.com/office/drawing/2014/main" id="{B3F69AEE-4091-537D-1880-036F23BFFF21}"/>
              </a:ext>
            </a:extLst>
          </p:cNvPr>
          <p:cNvSpPr>
            <a:spLocks noGrp="1"/>
          </p:cNvSpPr>
          <p:nvPr>
            <p:ph type="body" idx="1"/>
          </p:nvPr>
        </p:nvSpPr>
        <p:spPr>
          <a:xfrm>
            <a:off x="731520" y="1052150"/>
            <a:ext cx="7269480" cy="5043850"/>
          </a:xfrm>
        </p:spPr>
        <p:txBody>
          <a:bodyPr>
            <a:normAutofit lnSpcReduction="10000"/>
          </a:bodyPr>
          <a:lstStyle/>
          <a:p>
            <a:pPr marL="28575" indent="0">
              <a:buNone/>
            </a:pPr>
            <a:r>
              <a:rPr lang="en-US" sz="2200" dirty="0">
                <a:solidFill>
                  <a:schemeClr val="accent1">
                    <a:lumMod val="50000"/>
                  </a:schemeClr>
                </a:solidFill>
              </a:rPr>
              <a:t>Restraint Type</a:t>
            </a:r>
          </a:p>
          <a:p>
            <a:pPr marL="28575" indent="0">
              <a:buNone/>
            </a:pPr>
            <a:r>
              <a:rPr lang="en-US" sz="1400" dirty="0">
                <a:solidFill>
                  <a:schemeClr val="tx1"/>
                </a:solidFill>
                <a:latin typeface="+mn-lt"/>
              </a:rPr>
              <a:t>Physical restraint is when someone uses their body to restrict a student’s movement for more than one minute.</a:t>
            </a:r>
          </a:p>
          <a:p>
            <a:pPr marL="28575" indent="0">
              <a:buNone/>
            </a:pPr>
            <a:r>
              <a:rPr lang="en-US" sz="1600" dirty="0">
                <a:solidFill>
                  <a:schemeClr val="tx1"/>
                </a:solidFill>
                <a:latin typeface="+mn-lt"/>
              </a:rPr>
              <a:t>01 – Physical</a:t>
            </a:r>
          </a:p>
          <a:p>
            <a:pPr marL="28575" indent="0">
              <a:buNone/>
            </a:pPr>
            <a:r>
              <a:rPr lang="en-US" sz="1600" dirty="0">
                <a:solidFill>
                  <a:schemeClr val="tx1"/>
                </a:solidFill>
                <a:latin typeface="+mn-lt"/>
              </a:rPr>
              <a:t>02 – Seclusion</a:t>
            </a:r>
          </a:p>
          <a:p>
            <a:pPr marL="28575" indent="0">
              <a:buNone/>
            </a:pPr>
            <a:r>
              <a:rPr lang="en-US" sz="1600" dirty="0">
                <a:solidFill>
                  <a:schemeClr val="tx1"/>
                </a:solidFill>
                <a:latin typeface="+mn-lt"/>
              </a:rPr>
              <a:t>03 – Mechanical</a:t>
            </a:r>
          </a:p>
          <a:p>
            <a:pPr marL="28575" indent="0">
              <a:buNone/>
            </a:pPr>
            <a:r>
              <a:rPr lang="en-US" sz="1600" dirty="0">
                <a:solidFill>
                  <a:schemeClr val="tx1"/>
                </a:solidFill>
                <a:latin typeface="+mn-lt"/>
              </a:rPr>
              <a:t>04 – Prone</a:t>
            </a:r>
          </a:p>
          <a:p>
            <a:pPr marL="28575" indent="0">
              <a:buNone/>
            </a:pPr>
            <a:r>
              <a:rPr lang="en-US" sz="1600" dirty="0">
                <a:solidFill>
                  <a:schemeClr val="accent1">
                    <a:lumMod val="50000"/>
                  </a:schemeClr>
                </a:solidFill>
                <a:latin typeface="+mn-lt"/>
              </a:rPr>
              <a:t> </a:t>
            </a:r>
          </a:p>
          <a:p>
            <a:pPr marL="28575" indent="0">
              <a:buNone/>
            </a:pPr>
            <a:r>
              <a:rPr lang="en-US" sz="2000" dirty="0">
                <a:solidFill>
                  <a:schemeClr val="accent1">
                    <a:lumMod val="50000"/>
                  </a:schemeClr>
                </a:solidFill>
              </a:rPr>
              <a:t>Restraint Length</a:t>
            </a:r>
          </a:p>
          <a:p>
            <a:pPr marL="28575" indent="0">
              <a:buNone/>
            </a:pPr>
            <a:r>
              <a:rPr lang="en-US" sz="1600" dirty="0">
                <a:solidFill>
                  <a:schemeClr val="tx1"/>
                </a:solidFill>
                <a:latin typeface="+mn-lt"/>
              </a:rPr>
              <a:t>00 – N/A (less than one minute)</a:t>
            </a:r>
          </a:p>
          <a:p>
            <a:pPr marL="28575" indent="0">
              <a:buNone/>
            </a:pPr>
            <a:r>
              <a:rPr lang="en-US" sz="1600" dirty="0">
                <a:solidFill>
                  <a:schemeClr val="tx1"/>
                </a:solidFill>
                <a:latin typeface="+mn-lt"/>
              </a:rPr>
              <a:t>01 – More than one minute but less than five minutes</a:t>
            </a:r>
          </a:p>
          <a:p>
            <a:pPr marL="28575" indent="0">
              <a:buNone/>
            </a:pPr>
            <a:r>
              <a:rPr lang="en-US" sz="1600" dirty="0">
                <a:solidFill>
                  <a:schemeClr val="tx1"/>
                </a:solidFill>
                <a:latin typeface="+mn-lt"/>
              </a:rPr>
              <a:t>02 – Five minutes or more</a:t>
            </a:r>
          </a:p>
          <a:p>
            <a:pPr marL="28575" indent="0">
              <a:buNone/>
            </a:pPr>
            <a:endParaRPr lang="en-US" sz="1600" dirty="0">
              <a:solidFill>
                <a:schemeClr val="tx1"/>
              </a:solidFill>
              <a:latin typeface="+mn-lt"/>
            </a:endParaRPr>
          </a:p>
          <a:p>
            <a:pPr marL="28575" indent="0">
              <a:buNone/>
            </a:pPr>
            <a:r>
              <a:rPr lang="en-US" sz="2000" dirty="0">
                <a:solidFill>
                  <a:schemeClr val="accent1">
                    <a:lumMod val="50000"/>
                  </a:schemeClr>
                </a:solidFill>
              </a:rPr>
              <a:t>Handcuffed Indicator</a:t>
            </a:r>
          </a:p>
          <a:p>
            <a:pPr marL="28575" indent="0">
              <a:buNone/>
            </a:pPr>
            <a:r>
              <a:rPr lang="en-US" sz="1400" dirty="0">
                <a:solidFill>
                  <a:schemeClr val="tx1"/>
                </a:solidFill>
                <a:latin typeface="+mn-lt"/>
              </a:rPr>
              <a:t>Handcuffed indicator is required to be reported with code 0 or 1 for records where restraint type is mechanical (code 03). For all other Restraint Types, use code 2 for N/A.</a:t>
            </a:r>
          </a:p>
          <a:p>
            <a:pPr marL="28575" indent="0">
              <a:buNone/>
            </a:pPr>
            <a:r>
              <a:rPr lang="en-US" sz="1600" dirty="0">
                <a:solidFill>
                  <a:schemeClr val="tx1"/>
                </a:solidFill>
                <a:latin typeface="+mn-lt"/>
              </a:rPr>
              <a:t>0 – No (handcuffs not used)</a:t>
            </a:r>
          </a:p>
          <a:p>
            <a:pPr marL="28575" indent="0">
              <a:buNone/>
            </a:pPr>
            <a:r>
              <a:rPr lang="en-US" sz="1600" dirty="0">
                <a:solidFill>
                  <a:schemeClr val="tx1"/>
                </a:solidFill>
                <a:latin typeface="+mn-lt"/>
              </a:rPr>
              <a:t>1 – Yes (handcuffs used)</a:t>
            </a:r>
          </a:p>
          <a:p>
            <a:pPr marL="28575" indent="0">
              <a:buNone/>
            </a:pPr>
            <a:r>
              <a:rPr lang="en-US" sz="1600" dirty="0">
                <a:solidFill>
                  <a:schemeClr val="tx1"/>
                </a:solidFill>
                <a:latin typeface="+mn-lt"/>
              </a:rPr>
              <a:t>2 – N/A </a:t>
            </a:r>
          </a:p>
          <a:p>
            <a:pPr marL="28575" indent="0">
              <a:buNone/>
            </a:pPr>
            <a:endParaRPr lang="en-US" dirty="0"/>
          </a:p>
          <a:p>
            <a:pPr marL="28575" indent="0">
              <a:buNone/>
            </a:pPr>
            <a:endParaRPr lang="en-US" dirty="0"/>
          </a:p>
        </p:txBody>
      </p:sp>
      <p:pic>
        <p:nvPicPr>
          <p:cNvPr id="14" name="Audio 13">
            <a:hlinkClick r:id="" action="ppaction://media"/>
            <a:extLst>
              <a:ext uri="{FF2B5EF4-FFF2-40B4-BE49-F238E27FC236}">
                <a16:creationId xmlns:a16="http://schemas.microsoft.com/office/drawing/2014/main" id="{1ED22411-4024-64CF-8102-9302D43ED96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31624018"/>
      </p:ext>
    </p:extLst>
  </p:cSld>
  <p:clrMapOvr>
    <a:masterClrMapping/>
  </p:clrMapOvr>
  <mc:AlternateContent xmlns:mc="http://schemas.openxmlformats.org/markup-compatibility/2006" xmlns:p14="http://schemas.microsoft.com/office/powerpoint/2010/main">
    <mc:Choice Requires="p14">
      <p:transition spd="slow" p14:dur="2000" advTm="134728"/>
    </mc:Choice>
    <mc:Fallback xmlns="">
      <p:transition spd="slow" advTm="134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CA968-0364-1DA9-5E16-7DC88A7F4F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D98A5E-915C-8A37-DB05-1261BA6DA3FC}"/>
              </a:ext>
            </a:extLst>
          </p:cNvPr>
          <p:cNvSpPr>
            <a:spLocks noGrp="1"/>
          </p:cNvSpPr>
          <p:nvPr>
            <p:ph type="title"/>
          </p:nvPr>
        </p:nvSpPr>
        <p:spPr>
          <a:xfrm>
            <a:off x="457200" y="609600"/>
            <a:ext cx="7955280" cy="685800"/>
          </a:xfrm>
        </p:spPr>
        <p:txBody>
          <a:bodyPr>
            <a:normAutofit/>
          </a:bodyPr>
          <a:lstStyle/>
          <a:p>
            <a:pPr algn="ctr"/>
            <a:r>
              <a:rPr lang="en-US" b="1" dirty="0">
                <a:latin typeface="+mj-lt"/>
              </a:rPr>
              <a:t>Preparing your SIS </a:t>
            </a:r>
            <a:endParaRPr lang="en-US" dirty="0">
              <a:latin typeface="+mj-lt"/>
            </a:endParaRPr>
          </a:p>
        </p:txBody>
      </p:sp>
      <p:sp>
        <p:nvSpPr>
          <p:cNvPr id="3" name="Text Placeholder 2">
            <a:extLst>
              <a:ext uri="{FF2B5EF4-FFF2-40B4-BE49-F238E27FC236}">
                <a16:creationId xmlns:a16="http://schemas.microsoft.com/office/drawing/2014/main" id="{2D68F459-DB70-94C2-0700-0FE70A2E40A0}"/>
              </a:ext>
            </a:extLst>
          </p:cNvPr>
          <p:cNvSpPr>
            <a:spLocks noGrp="1"/>
          </p:cNvSpPr>
          <p:nvPr>
            <p:ph type="body" idx="1"/>
          </p:nvPr>
        </p:nvSpPr>
        <p:spPr>
          <a:xfrm>
            <a:off x="533400" y="2057400"/>
            <a:ext cx="8153400" cy="2819400"/>
          </a:xfrm>
        </p:spPr>
        <p:txBody>
          <a:bodyPr>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Ensure your Student information is on the most up-to-date version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vendor’s state reporting references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the available state reportable fields in the SIS</a:t>
            </a:r>
          </a:p>
          <a:p>
            <a:pPr marL="28575" indent="0">
              <a:buNone/>
            </a:pPr>
            <a:endParaRPr lang="en-US" dirty="0"/>
          </a:p>
          <a:p>
            <a:pPr marL="28575" indent="0">
              <a:buNone/>
            </a:pPr>
            <a:endParaRPr lang="en-US" dirty="0"/>
          </a:p>
          <a:p>
            <a:pPr marL="28575" indent="0">
              <a:buNone/>
            </a:pPr>
            <a:r>
              <a:rPr lang="en-US" b="1" dirty="0">
                <a:solidFill>
                  <a:schemeClr val="accent2">
                    <a:lumMod val="75000"/>
                  </a:schemeClr>
                </a:solidFill>
                <a:latin typeface="+mn-lt"/>
              </a:rPr>
              <a:t>Note: Vendors are still working to update their SIS functions to accommodate this new data file.</a:t>
            </a:r>
          </a:p>
        </p:txBody>
      </p:sp>
      <p:pic>
        <p:nvPicPr>
          <p:cNvPr id="6" name="Audio 5">
            <a:hlinkClick r:id="" action="ppaction://media"/>
            <a:extLst>
              <a:ext uri="{FF2B5EF4-FFF2-40B4-BE49-F238E27FC236}">
                <a16:creationId xmlns:a16="http://schemas.microsoft.com/office/drawing/2014/main" id="{D3585FF4-844C-6EC7-7B04-E43D56246A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84651018"/>
      </p:ext>
    </p:extLst>
  </p:cSld>
  <p:clrMapOvr>
    <a:masterClrMapping/>
  </p:clrMapOvr>
  <mc:AlternateContent xmlns:mc="http://schemas.openxmlformats.org/markup-compatibility/2006" xmlns:p14="http://schemas.microsoft.com/office/powerpoint/2010/main">
    <mc:Choice Requires="p14">
      <p:transition spd="slow" p14:dur="2000" advTm="21891"/>
    </mc:Choice>
    <mc:Fallback xmlns="">
      <p:transition spd="slow" advTm="2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D0A08928-1EAE-51EC-07B5-A9012373232D}"/>
            </a:ext>
          </a:extLst>
        </p:cNvPr>
        <p:cNvGrpSpPr/>
        <p:nvPr/>
      </p:nvGrpSpPr>
      <p:grpSpPr>
        <a:xfrm>
          <a:off x="0" y="0"/>
          <a:ext cx="0" cy="0"/>
          <a:chOff x="0" y="0"/>
          <a:chExt cx="0" cy="0"/>
        </a:xfrm>
      </p:grpSpPr>
      <p:sp>
        <p:nvSpPr>
          <p:cNvPr id="111" name="Shape 111">
            <a:extLst>
              <a:ext uri="{FF2B5EF4-FFF2-40B4-BE49-F238E27FC236}">
                <a16:creationId xmlns:a16="http://schemas.microsoft.com/office/drawing/2014/main" id="{38AB5E7F-06F0-6FB9-C1B2-2163F1A9EF5E}"/>
              </a:ext>
            </a:extLst>
          </p:cNvPr>
          <p:cNvSpPr txBox="1">
            <a:spLocks noGrp="1"/>
          </p:cNvSpPr>
          <p:nvPr>
            <p:ph type="ctrTitle"/>
          </p:nvPr>
        </p:nvSpPr>
        <p:spPr>
          <a:xfrm>
            <a:off x="762000" y="2440592"/>
            <a:ext cx="7238906" cy="1159875"/>
          </a:xfrm>
          <a:prstGeom prst="rect">
            <a:avLst/>
          </a:prstGeom>
        </p:spPr>
        <p:txBody>
          <a:bodyPr spcFirstLastPara="1" vert="horz" wrap="square" lIns="68569" tIns="68569" rIns="68569" bIns="68569" rtlCol="0" anchor="b" anchorCtr="0">
            <a:noAutofit/>
          </a:bodyPr>
          <a:lstStyle/>
          <a:p>
            <a:r>
              <a:rPr lang="en-US" dirty="0"/>
              <a:t>Student Restraint and Seclusion</a:t>
            </a:r>
            <a:r>
              <a:rPr lang="en-US" dirty="0">
                <a:solidFill>
                  <a:schemeClr val="tx1">
                    <a:lumMod val="75000"/>
                  </a:schemeClr>
                </a:solidFill>
                <a:cs typeface="Arial" panose="020B0604020202020204" pitchFamily="34" charset="0"/>
              </a:rPr>
              <a:t> </a:t>
            </a:r>
            <a:r>
              <a:rPr lang="en" dirty="0"/>
              <a:t>Timeline</a:t>
            </a:r>
            <a:endParaRPr dirty="0"/>
          </a:p>
        </p:txBody>
      </p:sp>
      <p:sp>
        <p:nvSpPr>
          <p:cNvPr id="113" name="Shape 113">
            <a:extLst>
              <a:ext uri="{FF2B5EF4-FFF2-40B4-BE49-F238E27FC236}">
                <a16:creationId xmlns:a16="http://schemas.microsoft.com/office/drawing/2014/main" id="{99ACEB9C-5918-91A2-5CB7-6358688B95F6}"/>
              </a:ext>
            </a:extLst>
          </p:cNvPr>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4376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35C4-4259-8EFE-34BE-52E25F7765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8BDFC0-60E9-BB70-8893-C0A59D012618}"/>
              </a:ext>
            </a:extLst>
          </p:cNvPr>
          <p:cNvSpPr>
            <a:spLocks noGrp="1"/>
          </p:cNvSpPr>
          <p:nvPr>
            <p:ph type="title"/>
          </p:nvPr>
        </p:nvSpPr>
        <p:spPr>
          <a:xfrm>
            <a:off x="457200" y="381000"/>
            <a:ext cx="7955280" cy="730051"/>
          </a:xfrm>
          <a:noFill/>
        </p:spPr>
        <p:txBody>
          <a:bodyPr>
            <a:normAutofit/>
          </a:bodyPr>
          <a:lstStyle/>
          <a:p>
            <a:pPr algn="ctr">
              <a:defRPr/>
            </a:pPr>
            <a:r>
              <a:rPr lang="en-US" dirty="0">
                <a:latin typeface="+mn-lt"/>
              </a:rPr>
              <a:t>Student Restraint and Seclusion</a:t>
            </a:r>
            <a:r>
              <a:rPr lang="en-US" sz="3000" dirty="0">
                <a:solidFill>
                  <a:schemeClr val="tx1">
                    <a:lumMod val="75000"/>
                  </a:schemeClr>
                </a:solidFill>
                <a:latin typeface="+mn-lt"/>
                <a:cs typeface="Arial" panose="020B0604020202020204" pitchFamily="34" charset="0"/>
              </a:rPr>
              <a:t> File Timeline</a:t>
            </a:r>
          </a:p>
        </p:txBody>
      </p:sp>
      <p:sp>
        <p:nvSpPr>
          <p:cNvPr id="3" name="Content Placeholder 2">
            <a:extLst>
              <a:ext uri="{FF2B5EF4-FFF2-40B4-BE49-F238E27FC236}">
                <a16:creationId xmlns:a16="http://schemas.microsoft.com/office/drawing/2014/main" id="{9BBAF5B0-90AC-85AF-D00F-02C7F15EA9C0}"/>
              </a:ext>
            </a:extLst>
          </p:cNvPr>
          <p:cNvSpPr>
            <a:spLocks noGrp="1"/>
          </p:cNvSpPr>
          <p:nvPr>
            <p:ph type="body" idx="1"/>
          </p:nvPr>
        </p:nvSpPr>
        <p:spPr>
          <a:xfrm>
            <a:off x="381000" y="1561206"/>
            <a:ext cx="8382000" cy="2629794"/>
          </a:xfrm>
        </p:spPr>
        <p:txBody>
          <a:bodyPr>
            <a:normAutofit fontScale="92500" lnSpcReduction="10000"/>
          </a:bodyPr>
          <a:lstStyle/>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4/29:</a:t>
            </a:r>
            <a:r>
              <a:rPr lang="en-US" sz="2000" dirty="0">
                <a:cs typeface="Arial" panose="020B0604020202020204" pitchFamily="34" charset="0"/>
              </a:rPr>
              <a:t> Initial File Submittal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6/3:</a:t>
            </a:r>
            <a:r>
              <a:rPr lang="en-US" sz="2000" dirty="0">
                <a:cs typeface="Arial" panose="020B0604020202020204" pitchFamily="34" charset="0"/>
              </a:rPr>
              <a:t> Errors </a:t>
            </a:r>
            <a:r>
              <a:rPr lang="en-US" sz="2000" b="1" u="sng" dirty="0">
                <a:cs typeface="Arial" panose="020B0604020202020204" pitchFamily="34" charset="0"/>
              </a:rPr>
              <a:t>Cleared</a:t>
            </a:r>
            <a:r>
              <a:rPr lang="en-US" sz="2000" dirty="0">
                <a:cs typeface="Arial" panose="020B0604020202020204" pitchFamily="34" charset="0"/>
              </a:rPr>
              <a:t> </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Last Day of School: </a:t>
            </a:r>
            <a:r>
              <a:rPr lang="en-US" sz="2000" dirty="0">
                <a:cs typeface="Arial" panose="020B0604020202020204" pitchFamily="34" charset="0"/>
              </a:rPr>
              <a:t>Review last file submitted and resubmitted file if there have been changes.</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June 8-15 – </a:t>
            </a:r>
            <a:r>
              <a:rPr lang="en-US" sz="2000" dirty="0">
                <a:cs typeface="Arial" panose="020B0604020202020204" pitchFamily="34" charset="0"/>
              </a:rPr>
              <a:t>CSI will provide Data Summary Report to School</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6/18: </a:t>
            </a:r>
            <a:r>
              <a:rPr lang="en-US" sz="2000" dirty="0">
                <a:cs typeface="Arial" panose="020B0604020202020204" pitchFamily="34" charset="0"/>
              </a:rPr>
              <a:t>Any Changes must be received by CSI</a:t>
            </a:r>
          </a:p>
          <a:p>
            <a:pPr lvl="1">
              <a:lnSpc>
                <a:spcPct val="100000"/>
              </a:lnSpc>
              <a:spcAft>
                <a:spcPts val="600"/>
              </a:spcAft>
              <a:buFont typeface="Wingdings" panose="05000000000000000000" pitchFamily="2" charset="2"/>
              <a:buChar char="q"/>
            </a:pPr>
            <a:r>
              <a:rPr lang="en-US" sz="2000" dirty="0">
                <a:solidFill>
                  <a:schemeClr val="accent1">
                    <a:lumMod val="50000"/>
                  </a:schemeClr>
                </a:solidFill>
                <a:cs typeface="Arial" panose="020B0604020202020204" pitchFamily="34" charset="0"/>
              </a:rPr>
              <a:t>6/23: </a:t>
            </a:r>
            <a:r>
              <a:rPr lang="en-US" sz="2000" dirty="0">
                <a:cs typeface="Arial" panose="020B0604020202020204" pitchFamily="34" charset="0"/>
              </a:rPr>
              <a:t>Submit Signed Certification Agreement to CSI</a:t>
            </a:r>
          </a:p>
          <a:p>
            <a:pPr marL="342900" lvl="1" indent="0">
              <a:lnSpc>
                <a:spcPct val="100000"/>
              </a:lnSpc>
              <a:spcAft>
                <a:spcPts val="600"/>
              </a:spcAft>
              <a:buNone/>
            </a:pPr>
            <a:endParaRPr lang="en-US" sz="2800" dirty="0">
              <a:cs typeface="Arial" panose="020B0604020202020204" pitchFamily="34" charset="0"/>
            </a:endParaRPr>
          </a:p>
          <a:p>
            <a:pPr marL="342900" lvl="1" indent="0">
              <a:lnSpc>
                <a:spcPct val="100000"/>
              </a:lnSpc>
              <a:spcAft>
                <a:spcPts val="600"/>
              </a:spcAft>
              <a:buNone/>
            </a:pPr>
            <a:endParaRPr lang="en-US" sz="2800" dirty="0">
              <a:cs typeface="Arial" panose="020B0604020202020204" pitchFamily="34" charset="0"/>
            </a:endParaRPr>
          </a:p>
          <a:p>
            <a:endParaRPr lang="en-US" sz="2800"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D978601-3C51-626C-1C29-3E79689BEBD4}"/>
              </a:ext>
            </a:extLst>
          </p:cNvPr>
          <p:cNvSpPr>
            <a:spLocks noGrp="1"/>
          </p:cNvSpPr>
          <p:nvPr>
            <p:ph type="sldNum" sz="quarter" idx="4294967295"/>
          </p:nvPr>
        </p:nvSpPr>
        <p:spPr>
          <a:xfrm>
            <a:off x="7086600" y="635635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B3C1-EED7-4E88-8F72-013EE3A58C4A}"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A81B8B2-7078-215A-2202-DB59E9408FC0}"/>
              </a:ext>
              <a:ext uri="{C183D7F6-B498-43B3-948B-1728B52AA6E4}">
                <adec:decorative xmlns:adec="http://schemas.microsoft.com/office/drawing/2017/decorative" val="1"/>
              </a:ext>
            </a:extLst>
          </p:cNvPr>
          <p:cNvSpPr txBox="1"/>
          <p:nvPr/>
        </p:nvSpPr>
        <p:spPr>
          <a:xfrm>
            <a:off x="290186" y="6028551"/>
            <a:ext cx="8563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Printable Calendar: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5">
                  <a:extLst>
                    <a:ext uri="{A12FA001-AC4F-418D-AE19-62706E023703}">
                      <ahyp:hlinkClr xmlns:ahyp="http://schemas.microsoft.com/office/drawing/2018/hyperlinkcolor" val="tx"/>
                    </a:ext>
                  </a:extLst>
                </a:hlinkClick>
              </a:rPr>
              <a:t>https://resources.csi.state.co.us/data-submissions/calendar/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6"/>
              </a:rPr>
              <a:t>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Online Calendar: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7">
                  <a:extLst>
                    <a:ext uri="{A12FA001-AC4F-418D-AE19-62706E023703}">
                      <ahyp:hlinkClr xmlns:ahyp="http://schemas.microsoft.com/office/drawing/2018/hyperlinkcolor" val="tx"/>
                    </a:ext>
                  </a:extLst>
                </a:hlinkClick>
              </a:rPr>
              <a:t>www.csi.state.co.us/calendar/</a:t>
            </a:r>
            <a:endPar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4859CC3C-75C2-CCEA-24BD-7DE84E2FEF7D}"/>
              </a:ext>
            </a:extLst>
          </p:cNvPr>
          <p:cNvSpPr txBox="1"/>
          <p:nvPr/>
        </p:nvSpPr>
        <p:spPr>
          <a:xfrm>
            <a:off x="533400" y="4747399"/>
            <a:ext cx="8305800"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 sure to review the </a:t>
            </a:r>
            <a:r>
              <a:rPr kumimoji="0" lang="en-US" sz="16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hlinkClick r:id="rId8">
                  <a:extLst>
                    <a:ext uri="{A12FA001-AC4F-418D-AE19-62706E023703}">
                      <ahyp:hlinkClr xmlns:ahyp="http://schemas.microsoft.com/office/drawing/2018/hyperlinkcolor" val="tx"/>
                    </a:ext>
                  </a:extLst>
                </a:hlinkClick>
              </a:rPr>
              <a:t>25-26 Data Submissions Calendar</a:t>
            </a:r>
            <a:r>
              <a:rPr kumimoji="0" lang="en-US" sz="1600" b="0" i="0" u="none" strike="noStrike" kern="1200" cap="none" spc="0" normalizeH="0" baseline="0" noProof="0" dirty="0">
                <a:ln>
                  <a:noFill/>
                </a:ln>
                <a:solidFill>
                  <a:srgbClr val="0563C1"/>
                </a:solidFill>
                <a:effectLst/>
                <a:uLnTx/>
                <a:uFillTx/>
                <a:latin typeface="Calibri" panose="020F0502020204030204"/>
                <a:ea typeface="+mn-ea"/>
                <a:cs typeface="Arial" panose="020B0604020202020204" pitchFamily="34" charset="0"/>
                <a:hlinkClick r:id="rId8">
                  <a:extLst>
                    <a:ext uri="{A12FA001-AC4F-418D-AE19-62706E023703}">
                      <ahyp:hlinkClr xmlns:ahyp="http://schemas.microsoft.com/office/drawing/2018/hyperlinkcolor" val="tx"/>
                    </a:ext>
                  </a:extLst>
                </a:hlinkClick>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 all collection deadlines and watch the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Weekly Update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email for the latest announcements and other details related to the Discipline collections.</a:t>
            </a:r>
          </a:p>
        </p:txBody>
      </p:sp>
      <p:pic>
        <p:nvPicPr>
          <p:cNvPr id="9" name="Audio 8">
            <a:hlinkClick r:id="" action="ppaction://media"/>
            <a:extLst>
              <a:ext uri="{FF2B5EF4-FFF2-40B4-BE49-F238E27FC236}">
                <a16:creationId xmlns:a16="http://schemas.microsoft.com/office/drawing/2014/main" id="{51905DA6-BBD1-2886-E902-0401B124FBA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04083543"/>
      </p:ext>
    </p:extLst>
  </p:cSld>
  <p:clrMapOvr>
    <a:masterClrMapping/>
  </p:clrMapOvr>
  <mc:AlternateContent xmlns:mc="http://schemas.openxmlformats.org/markup-compatibility/2006" xmlns:p14="http://schemas.microsoft.com/office/powerpoint/2010/main">
    <mc:Choice Requires="p14">
      <p:transition spd="slow" p14:dur="2000" advTm="64777"/>
    </mc:Choice>
    <mc:Fallback xmlns="">
      <p:transition spd="slow" advTm="6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a:t>
            </a:r>
          </a:p>
        </p:txBody>
      </p:sp>
      <p:sp>
        <p:nvSpPr>
          <p:cNvPr id="4" name="Slide Number Placeholder 3"/>
          <p:cNvSpPr>
            <a:spLocks noGrp="1"/>
          </p:cNvSpPr>
          <p:nvPr>
            <p:ph type="sldNum" idx="12"/>
          </p:nvPr>
        </p:nvSpPr>
        <p:spPr/>
        <p:txBody>
          <a:bodyPr/>
          <a:lstStyle/>
          <a:p>
            <a:fld id="{8D38B3C1-EED7-4E88-8F72-013EE3A58C4A}" type="slidenum">
              <a:rPr lang="en-US" smtClean="0"/>
              <a:t>24</a:t>
            </a:fld>
            <a:endParaRPr lang="en-US"/>
          </a:p>
        </p:txBody>
      </p:sp>
    </p:spTree>
    <p:extLst>
      <p:ext uri="{BB962C8B-B14F-4D97-AF65-F5344CB8AC3E}">
        <p14:creationId xmlns:p14="http://schemas.microsoft.com/office/powerpoint/2010/main" val="639887838"/>
      </p:ext>
    </p:extLst>
  </p:cSld>
  <p:clrMapOvr>
    <a:masterClrMapping/>
  </p:clrMapOvr>
  <mc:AlternateContent xmlns:mc="http://schemas.openxmlformats.org/markup-compatibility/2006" xmlns:p14="http://schemas.microsoft.com/office/powerpoint/2010/main">
    <mc:Choice Requires="p14">
      <p:transition spd="slow" p14:dur="2000" advTm="1350"/>
    </mc:Choice>
    <mc:Fallback xmlns="">
      <p:transition spd="slow" advTm="13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199" y="228600"/>
            <a:ext cx="7955280" cy="561201"/>
          </a:xfrm>
          <a:prstGeom prst="rect">
            <a:avLst/>
          </a:prstGeom>
        </p:spPr>
        <p:txBody>
          <a:bodyPr spcFirstLastPara="1" vert="horz" wrap="square" lIns="68569" tIns="68569" rIns="68569" bIns="68569" rtlCol="0" anchor="b" anchorCtr="0">
            <a:noAutofit/>
          </a:bodyPr>
          <a:lstStyle/>
          <a:p>
            <a:pPr algn="ctr"/>
            <a:r>
              <a:rPr lang="en-US" sz="3000" dirty="0">
                <a:solidFill>
                  <a:schemeClr val="tx1"/>
                </a:solidFill>
                <a:latin typeface="+mn-lt"/>
                <a:cs typeface="Arial" panose="020B0604020202020204" pitchFamily="34" charset="0"/>
              </a:rPr>
              <a:t>Collection Prep Resources</a:t>
            </a:r>
            <a:endParaRPr sz="3000" dirty="0">
              <a:solidFill>
                <a:schemeClr val="tx1"/>
              </a:solidFill>
              <a:latin typeface="+mn-lt"/>
              <a:cs typeface="Arial" panose="020B0604020202020204" pitchFamily="34" charset="0"/>
            </a:endParaRPr>
          </a:p>
        </p:txBody>
      </p:sp>
      <p:sp>
        <p:nvSpPr>
          <p:cNvPr id="3" name="Slide Number Placeholder 2">
            <a:extLst>
              <a:ext uri="{FF2B5EF4-FFF2-40B4-BE49-F238E27FC236}">
                <a16:creationId xmlns:a16="http://schemas.microsoft.com/office/drawing/2014/main" id="{9AD5422F-3F76-C00E-95C9-84118193078E}"/>
              </a:ext>
            </a:extLst>
          </p:cNvPr>
          <p:cNvSpPr txBox="1">
            <a:spLocks/>
          </p:cNvSpPr>
          <p:nvPr/>
        </p:nvSpPr>
        <p:spPr>
          <a:xfrm>
            <a:off x="8594725" y="6364288"/>
            <a:ext cx="549275" cy="417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25</a:t>
            </a:fld>
            <a:endParaRPr lang="en" dirty="0"/>
          </a:p>
        </p:txBody>
      </p:sp>
      <p:sp>
        <p:nvSpPr>
          <p:cNvPr id="7" name="TextBox 6">
            <a:extLst>
              <a:ext uri="{FF2B5EF4-FFF2-40B4-BE49-F238E27FC236}">
                <a16:creationId xmlns:a16="http://schemas.microsoft.com/office/drawing/2014/main" id="{3E23DF08-269D-B77D-7231-BA023FFE0576}"/>
              </a:ext>
            </a:extLst>
          </p:cNvPr>
          <p:cNvSpPr txBox="1"/>
          <p:nvPr/>
        </p:nvSpPr>
        <p:spPr>
          <a:xfrm>
            <a:off x="2241756" y="5791200"/>
            <a:ext cx="4463844" cy="276999"/>
          </a:xfrm>
          <a:prstGeom prst="rect">
            <a:avLst/>
          </a:prstGeom>
          <a:noFill/>
        </p:spPr>
        <p:txBody>
          <a:bodyPr wrap="square" rtlCol="0">
            <a:spAutoFit/>
          </a:bodyPr>
          <a:lstStyle/>
          <a:p>
            <a:pPr algn="ctr"/>
            <a:r>
              <a:rPr lang="en-US" sz="1200" dirty="0">
                <a:solidFill>
                  <a:prstClr val="black"/>
                </a:solidFill>
                <a:cs typeface="Arial" panose="020B0604020202020204" pitchFamily="34" charset="0"/>
                <a:hlinkClick r:id="rId5"/>
              </a:rPr>
              <a:t>https://resources.csi.state.co.us/data-submissions/</a:t>
            </a:r>
            <a:endParaRPr lang="en-US" sz="1200" dirty="0">
              <a:solidFill>
                <a:prstClr val="black"/>
              </a:solidFill>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69A21B1A-DB6B-33CF-5E0E-BEB8B5773D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pic>
        <p:nvPicPr>
          <p:cNvPr id="4" name="Picture 3">
            <a:extLst>
              <a:ext uri="{FF2B5EF4-FFF2-40B4-BE49-F238E27FC236}">
                <a16:creationId xmlns:a16="http://schemas.microsoft.com/office/drawing/2014/main" id="{52A5E214-C019-D8FC-5AD9-CCD5BD36470C}"/>
              </a:ext>
            </a:extLst>
          </p:cNvPr>
          <p:cNvPicPr>
            <a:picLocks noChangeAspect="1"/>
          </p:cNvPicPr>
          <p:nvPr/>
        </p:nvPicPr>
        <p:blipFill>
          <a:blip r:embed="rId7"/>
          <a:stretch>
            <a:fillRect/>
          </a:stretch>
        </p:blipFill>
        <p:spPr>
          <a:xfrm>
            <a:off x="914401" y="789802"/>
            <a:ext cx="6857999" cy="4966694"/>
          </a:xfrm>
          <a:prstGeom prst="rect">
            <a:avLst/>
          </a:prstGeom>
        </p:spPr>
      </p:pic>
    </p:spTree>
    <p:extLst>
      <p:ext uri="{BB962C8B-B14F-4D97-AF65-F5344CB8AC3E}">
        <p14:creationId xmlns:p14="http://schemas.microsoft.com/office/powerpoint/2010/main" val="2838912500"/>
      </p:ext>
    </p:extLst>
  </p:cSld>
  <p:clrMapOvr>
    <a:masterClrMapping/>
  </p:clrMapOvr>
  <mc:AlternateContent xmlns:mc="http://schemas.openxmlformats.org/markup-compatibility/2006" xmlns:p14="http://schemas.microsoft.com/office/powerpoint/2010/main">
    <mc:Choice Requires="p14">
      <p:transition spd="slow" p14:dur="2000" advTm="57878"/>
    </mc:Choice>
    <mc:Fallback xmlns="">
      <p:transition spd="slow" advTm="5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801E99B6-5BE3-741D-FF5D-A6765DF06ECE}"/>
            </a:ext>
          </a:extLst>
        </p:cNvPr>
        <p:cNvGrpSpPr/>
        <p:nvPr/>
      </p:nvGrpSpPr>
      <p:grpSpPr>
        <a:xfrm>
          <a:off x="0" y="0"/>
          <a:ext cx="0" cy="0"/>
          <a:chOff x="0" y="0"/>
          <a:chExt cx="0" cy="0"/>
        </a:xfrm>
      </p:grpSpPr>
      <p:sp>
        <p:nvSpPr>
          <p:cNvPr id="124" name="Shape 124">
            <a:extLst>
              <a:ext uri="{FF2B5EF4-FFF2-40B4-BE49-F238E27FC236}">
                <a16:creationId xmlns:a16="http://schemas.microsoft.com/office/drawing/2014/main" id="{85AA04A4-B148-67C8-2078-F1C91A3C5455}"/>
              </a:ext>
            </a:extLst>
          </p:cNvPr>
          <p:cNvSpPr txBox="1">
            <a:spLocks noGrp="1"/>
          </p:cNvSpPr>
          <p:nvPr>
            <p:ph type="title"/>
          </p:nvPr>
        </p:nvSpPr>
        <p:spPr>
          <a:xfrm>
            <a:off x="457199" y="457200"/>
            <a:ext cx="7955280" cy="685800"/>
          </a:xfrm>
          <a:prstGeom prst="rect">
            <a:avLst/>
          </a:prstGeom>
        </p:spPr>
        <p:txBody>
          <a:bodyPr spcFirstLastPara="1" vert="horz" wrap="square" lIns="68569" tIns="68569" rIns="68569" bIns="68569" rtlCol="0" anchor="b" anchorCtr="0">
            <a:noAutofit/>
          </a:bodyPr>
          <a:lstStyle/>
          <a:p>
            <a:pPr algn="ctr"/>
            <a:r>
              <a:rPr lang="en-US" sz="3000" dirty="0">
                <a:solidFill>
                  <a:schemeClr val="tx1"/>
                </a:solidFill>
                <a:latin typeface="+mn-lt"/>
                <a:cs typeface="Arial" panose="020B0604020202020204" pitchFamily="34" charset="0"/>
              </a:rPr>
              <a:t>Student Conduct Page</a:t>
            </a:r>
            <a:endParaRPr sz="3000" dirty="0">
              <a:solidFill>
                <a:schemeClr val="tx1"/>
              </a:solidFill>
              <a:latin typeface="+mn-lt"/>
              <a:cs typeface="Arial" panose="020B0604020202020204" pitchFamily="34" charset="0"/>
            </a:endParaRPr>
          </a:p>
        </p:txBody>
      </p:sp>
      <p:graphicFrame>
        <p:nvGraphicFramePr>
          <p:cNvPr id="2" name="Diagram 1" descr="Graphic of 5 steps of the submissions process and what step we are discussing.">
            <a:extLst>
              <a:ext uri="{FF2B5EF4-FFF2-40B4-BE49-F238E27FC236}">
                <a16:creationId xmlns:a16="http://schemas.microsoft.com/office/drawing/2014/main" id="{F35F668E-60C7-EAF1-DF6F-9AAB011847CC}"/>
              </a:ext>
            </a:extLst>
          </p:cNvPr>
          <p:cNvGraphicFramePr/>
          <p:nvPr>
            <p:extLst>
              <p:ext uri="{D42A27DB-BD31-4B8C-83A1-F6EECF244321}">
                <p14:modId xmlns:p14="http://schemas.microsoft.com/office/powerpoint/2010/main" val="1071249599"/>
              </p:ext>
            </p:extLst>
          </p:nvPr>
        </p:nvGraphicFramePr>
        <p:xfrm>
          <a:off x="2633473" y="6169469"/>
          <a:ext cx="3919728" cy="417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D558FA2C-C008-9D59-1BB0-9E96CF4E709D}"/>
              </a:ext>
            </a:extLst>
          </p:cNvPr>
          <p:cNvSpPr txBox="1">
            <a:spLocks/>
          </p:cNvSpPr>
          <p:nvPr/>
        </p:nvSpPr>
        <p:spPr>
          <a:xfrm>
            <a:off x="8594725" y="6364288"/>
            <a:ext cx="549275" cy="417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26</a:t>
            </a:fld>
            <a:endParaRPr lang="en" dirty="0"/>
          </a:p>
        </p:txBody>
      </p:sp>
      <p:sp>
        <p:nvSpPr>
          <p:cNvPr id="7" name="TextBox 6">
            <a:extLst>
              <a:ext uri="{FF2B5EF4-FFF2-40B4-BE49-F238E27FC236}">
                <a16:creationId xmlns:a16="http://schemas.microsoft.com/office/drawing/2014/main" id="{C3CB5F5F-7D8C-DB43-D61B-D95CC09FF386}"/>
              </a:ext>
            </a:extLst>
          </p:cNvPr>
          <p:cNvSpPr txBox="1"/>
          <p:nvPr/>
        </p:nvSpPr>
        <p:spPr>
          <a:xfrm>
            <a:off x="1295400" y="5791200"/>
            <a:ext cx="6019800" cy="338554"/>
          </a:xfrm>
          <a:prstGeom prst="rect">
            <a:avLst/>
          </a:prstGeom>
          <a:noFill/>
        </p:spPr>
        <p:txBody>
          <a:bodyPr wrap="square" rtlCol="0">
            <a:spAutoFit/>
          </a:bodyPr>
          <a:lstStyle/>
          <a:p>
            <a:r>
              <a:rPr lang="en-US" sz="1600" dirty="0">
                <a:cs typeface="Arial" panose="020B0604020202020204" pitchFamily="34" charset="0"/>
                <a:hlinkClick r:id="rId10"/>
              </a:rPr>
              <a:t>https://resources.csi.state.co.us/data-submissions/student-conduct/</a:t>
            </a:r>
            <a:endParaRPr lang="en-US" sz="1600" dirty="0"/>
          </a:p>
        </p:txBody>
      </p:sp>
      <p:pic>
        <p:nvPicPr>
          <p:cNvPr id="8" name="Audio 7">
            <a:hlinkClick r:id="" action="ppaction://media"/>
            <a:extLst>
              <a:ext uri="{FF2B5EF4-FFF2-40B4-BE49-F238E27FC236}">
                <a16:creationId xmlns:a16="http://schemas.microsoft.com/office/drawing/2014/main" id="{D21FAF65-FD23-5AC9-232B-7E1A0A752DA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7004304" y="4718304"/>
            <a:ext cx="2057400" cy="2057400"/>
          </a:xfrm>
          <a:prstGeom prst="ellipse">
            <a:avLst/>
          </a:prstGeom>
        </p:spPr>
      </p:pic>
      <p:pic>
        <p:nvPicPr>
          <p:cNvPr id="5" name="Picture 4">
            <a:extLst>
              <a:ext uri="{FF2B5EF4-FFF2-40B4-BE49-F238E27FC236}">
                <a16:creationId xmlns:a16="http://schemas.microsoft.com/office/drawing/2014/main" id="{56FE953B-308C-44D8-8221-A86932F3F157}"/>
              </a:ext>
            </a:extLst>
          </p:cNvPr>
          <p:cNvPicPr>
            <a:picLocks noChangeAspect="1"/>
          </p:cNvPicPr>
          <p:nvPr/>
        </p:nvPicPr>
        <p:blipFill>
          <a:blip r:embed="rId12"/>
          <a:stretch>
            <a:fillRect/>
          </a:stretch>
        </p:blipFill>
        <p:spPr>
          <a:xfrm>
            <a:off x="838200" y="1182715"/>
            <a:ext cx="7391400" cy="4227485"/>
          </a:xfrm>
          <a:prstGeom prst="rect">
            <a:avLst/>
          </a:prstGeom>
        </p:spPr>
      </p:pic>
    </p:spTree>
    <p:extLst>
      <p:ext uri="{BB962C8B-B14F-4D97-AF65-F5344CB8AC3E}">
        <p14:creationId xmlns:p14="http://schemas.microsoft.com/office/powerpoint/2010/main" val="3251596897"/>
      </p:ext>
    </p:extLst>
  </p:cSld>
  <p:clrMapOvr>
    <a:masterClrMapping/>
  </p:clrMapOvr>
  <mc:AlternateContent xmlns:mc="http://schemas.openxmlformats.org/markup-compatibility/2006" xmlns:p14="http://schemas.microsoft.com/office/powerpoint/2010/main">
    <mc:Choice Requires="p14">
      <p:transition spd="slow" p14:dur="2000" advTm="48432"/>
    </mc:Choice>
    <mc:Fallback xmlns="">
      <p:transition spd="slow" advTm="4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ctr"/>
            <a:r>
              <a:rPr lang="en-US" dirty="0">
                <a:latin typeface="+mn-lt"/>
              </a:rPr>
              <a:t>File Extraction, Naming and Sharing</a:t>
            </a:r>
            <a:endParaRPr sz="3000" dirty="0">
              <a:solidFill>
                <a:schemeClr val="tx1"/>
              </a:solidFill>
              <a:latin typeface="+mn-lt"/>
              <a:cs typeface="Arial" panose="020B0604020202020204" pitchFamily="34" charset="0"/>
            </a:endParaRPr>
          </a:p>
        </p:txBody>
      </p:sp>
      <p:sp>
        <p:nvSpPr>
          <p:cNvPr id="5" name="Text Placeholder 4">
            <a:extLst>
              <a:ext uri="{FF2B5EF4-FFF2-40B4-BE49-F238E27FC236}">
                <a16:creationId xmlns:a16="http://schemas.microsoft.com/office/drawing/2014/main" id="{7B3C7AA7-2888-1CE5-C7CB-52C1C18A3B5F}"/>
              </a:ext>
            </a:extLst>
          </p:cNvPr>
          <p:cNvSpPr>
            <a:spLocks noGrp="1"/>
          </p:cNvSpPr>
          <p:nvPr>
            <p:ph type="body" idx="1"/>
          </p:nvPr>
        </p:nvSpPr>
        <p:spPr>
          <a:xfrm>
            <a:off x="548640" y="1645920"/>
            <a:ext cx="8046720" cy="4297680"/>
          </a:xfrm>
        </p:spPr>
        <p:txBody>
          <a:bodyPr>
            <a:normAutofit fontScale="77500" lnSpcReduction="20000"/>
          </a:bodyPr>
          <a:lstStyle/>
          <a:p>
            <a:pPr marL="28575" indent="0">
              <a:buNone/>
            </a:pPr>
            <a:r>
              <a:rPr lang="en-US" sz="2900" b="0" dirty="0">
                <a:solidFill>
                  <a:srgbClr val="C00000"/>
                </a:solidFill>
                <a:latin typeface="+mn-lt"/>
                <a:cs typeface="Arial" panose="020B0604020202020204" pitchFamily="34" charset="0"/>
              </a:rPr>
              <a:t>School Code</a:t>
            </a:r>
            <a:r>
              <a:rPr lang="en-US" sz="2900" b="0" dirty="0">
                <a:latin typeface="+mn-lt"/>
                <a:cs typeface="Arial" panose="020B0604020202020204" pitchFamily="34" charset="0"/>
              </a:rPr>
              <a:t>_</a:t>
            </a:r>
            <a:r>
              <a:rPr lang="en-US" sz="2900" b="0" dirty="0">
                <a:solidFill>
                  <a:srgbClr val="00B0F0"/>
                </a:solidFill>
                <a:latin typeface="+mn-lt"/>
                <a:cs typeface="Arial" panose="020B0604020202020204" pitchFamily="34" charset="0"/>
              </a:rPr>
              <a:t>School name/abbreviation</a:t>
            </a:r>
            <a:r>
              <a:rPr lang="en-US" sz="2900" b="0" dirty="0">
                <a:latin typeface="+mn-lt"/>
                <a:cs typeface="Arial" panose="020B0604020202020204" pitchFamily="34" charset="0"/>
              </a:rPr>
              <a:t>_</a:t>
            </a:r>
            <a:r>
              <a:rPr lang="en-US" sz="2900" b="0" dirty="0">
                <a:solidFill>
                  <a:srgbClr val="FFC000"/>
                </a:solidFill>
                <a:latin typeface="+mn-lt"/>
                <a:cs typeface="Arial" panose="020B0604020202020204" pitchFamily="34" charset="0"/>
              </a:rPr>
              <a:t>interchange type</a:t>
            </a:r>
            <a:r>
              <a:rPr lang="en-US" sz="2900" b="0" dirty="0">
                <a:latin typeface="+mn-lt"/>
                <a:cs typeface="Arial" panose="020B0604020202020204" pitchFamily="34" charset="0"/>
              </a:rPr>
              <a:t>_</a:t>
            </a:r>
            <a:r>
              <a:rPr lang="en-US" sz="2900" b="0" dirty="0">
                <a:solidFill>
                  <a:srgbClr val="00B050"/>
                </a:solidFill>
                <a:latin typeface="+mn-lt"/>
                <a:cs typeface="Arial" panose="020B0604020202020204" pitchFamily="34" charset="0"/>
              </a:rPr>
              <a:t>date</a:t>
            </a:r>
          </a:p>
          <a:p>
            <a:pPr marL="28575" indent="0">
              <a:buNone/>
            </a:pPr>
            <a:endParaRPr lang="en-US" sz="2900" dirty="0">
              <a:latin typeface="+mn-lt"/>
              <a:cs typeface="Arial" panose="020B0604020202020204" pitchFamily="34" charset="0"/>
            </a:endParaRPr>
          </a:p>
          <a:p>
            <a:pPr marL="28575" indent="0">
              <a:buNone/>
            </a:pPr>
            <a:r>
              <a:rPr lang="en-US" sz="2900" b="0" dirty="0">
                <a:solidFill>
                  <a:srgbClr val="FF0000"/>
                </a:solidFill>
                <a:latin typeface="+mn-lt"/>
                <a:cs typeface="Arial" panose="020B0604020202020204" pitchFamily="34" charset="0"/>
              </a:rPr>
              <a:t>	</a:t>
            </a:r>
            <a:r>
              <a:rPr lang="en-US" sz="2900" dirty="0">
                <a:solidFill>
                  <a:srgbClr val="C00000"/>
                </a:solidFill>
                <a:latin typeface="+mn-lt"/>
                <a:cs typeface="Arial" panose="020B0604020202020204" pitchFamily="34" charset="0"/>
              </a:rPr>
              <a:t>1234</a:t>
            </a:r>
            <a:r>
              <a:rPr lang="en-US" sz="2900" b="0" dirty="0">
                <a:solidFill>
                  <a:schemeClr val="tx1"/>
                </a:solidFill>
                <a:latin typeface="+mn-lt"/>
                <a:cs typeface="Arial" panose="020B0604020202020204" pitchFamily="34" charset="0"/>
              </a:rPr>
              <a:t>_</a:t>
            </a:r>
            <a:r>
              <a:rPr lang="en-US" sz="2900" dirty="0">
                <a:solidFill>
                  <a:srgbClr val="00B0F0"/>
                </a:solidFill>
                <a:latin typeface="+mn-lt"/>
                <a:cs typeface="Arial" panose="020B0604020202020204" pitchFamily="34" charset="0"/>
              </a:rPr>
              <a:t>XYZ</a:t>
            </a:r>
            <a:r>
              <a:rPr lang="en-US" sz="2900" dirty="0">
                <a:solidFill>
                  <a:schemeClr val="tx1"/>
                </a:solidFill>
                <a:latin typeface="+mn-lt"/>
                <a:cs typeface="Arial" panose="020B0604020202020204" pitchFamily="34" charset="0"/>
              </a:rPr>
              <a:t>_</a:t>
            </a:r>
            <a:r>
              <a:rPr lang="en-US" sz="2900" dirty="0">
                <a:solidFill>
                  <a:srgbClr val="FFC000"/>
                </a:solidFill>
                <a:latin typeface="+mn-lt"/>
                <a:cs typeface="Arial" panose="020B0604020202020204" pitchFamily="34" charset="0"/>
              </a:rPr>
              <a:t>DisciplineAction</a:t>
            </a:r>
            <a:r>
              <a:rPr lang="en-US" sz="2900" dirty="0">
                <a:solidFill>
                  <a:schemeClr val="tx1"/>
                </a:solidFill>
                <a:latin typeface="+mn-lt"/>
                <a:cs typeface="Arial" panose="020B0604020202020204" pitchFamily="34" charset="0"/>
              </a:rPr>
              <a:t>_</a:t>
            </a:r>
            <a:r>
              <a:rPr lang="en-US" sz="2900" dirty="0">
                <a:solidFill>
                  <a:srgbClr val="00B050"/>
                </a:solidFill>
                <a:latin typeface="+mn-lt"/>
                <a:cs typeface="Arial" panose="020B0604020202020204" pitchFamily="34" charset="0"/>
              </a:rPr>
              <a:t>03182026</a:t>
            </a:r>
          </a:p>
          <a:p>
            <a:pPr marL="28575" indent="0">
              <a:buNone/>
            </a:pPr>
            <a:endParaRPr lang="en-US" sz="2900" dirty="0">
              <a:solidFill>
                <a:srgbClr val="00B050"/>
              </a:solidFill>
              <a:latin typeface="+mn-lt"/>
              <a:cs typeface="Arial" panose="020B0604020202020204" pitchFamily="34" charset="0"/>
            </a:endParaRPr>
          </a:p>
          <a:p>
            <a:pPr marL="28575" indent="0">
              <a:buNone/>
            </a:pPr>
            <a:r>
              <a:rPr lang="en-US" sz="2900" b="0" dirty="0">
                <a:solidFill>
                  <a:srgbClr val="FF0000"/>
                </a:solidFill>
                <a:latin typeface="+mn-lt"/>
                <a:cs typeface="Arial" panose="020B0604020202020204" pitchFamily="34" charset="0"/>
              </a:rPr>
              <a:t>	</a:t>
            </a:r>
            <a:r>
              <a:rPr lang="en-US" sz="2900" dirty="0">
                <a:solidFill>
                  <a:srgbClr val="C00000"/>
                </a:solidFill>
                <a:latin typeface="+mn-lt"/>
                <a:cs typeface="Arial" panose="020B0604020202020204" pitchFamily="34" charset="0"/>
              </a:rPr>
              <a:t>1234</a:t>
            </a:r>
            <a:r>
              <a:rPr lang="en-US" sz="2900" b="0" dirty="0">
                <a:solidFill>
                  <a:schemeClr val="tx1"/>
                </a:solidFill>
                <a:latin typeface="+mn-lt"/>
                <a:cs typeface="Arial" panose="020B0604020202020204" pitchFamily="34" charset="0"/>
              </a:rPr>
              <a:t>_</a:t>
            </a:r>
            <a:r>
              <a:rPr lang="en-US" sz="2900" dirty="0">
                <a:solidFill>
                  <a:srgbClr val="00B0F0"/>
                </a:solidFill>
                <a:latin typeface="+mn-lt"/>
                <a:cs typeface="Arial" panose="020B0604020202020204" pitchFamily="34" charset="0"/>
              </a:rPr>
              <a:t>XYZ</a:t>
            </a:r>
            <a:r>
              <a:rPr lang="en-US" sz="2900" b="0" dirty="0">
                <a:solidFill>
                  <a:schemeClr val="tx1"/>
                </a:solidFill>
                <a:latin typeface="+mn-lt"/>
                <a:cs typeface="Arial" panose="020B0604020202020204" pitchFamily="34" charset="0"/>
              </a:rPr>
              <a:t>_</a:t>
            </a:r>
            <a:r>
              <a:rPr lang="en-US" sz="2900" b="0" dirty="0">
                <a:solidFill>
                  <a:srgbClr val="FFC000"/>
                </a:solidFill>
                <a:latin typeface="+mn-lt"/>
                <a:cs typeface="Arial" panose="020B0604020202020204" pitchFamily="34" charset="0"/>
              </a:rPr>
              <a:t>PHD</a:t>
            </a:r>
            <a:r>
              <a:rPr lang="en-US" sz="2900" b="0" dirty="0">
                <a:solidFill>
                  <a:schemeClr val="tx1"/>
                </a:solidFill>
                <a:latin typeface="+mn-lt"/>
                <a:cs typeface="Arial" panose="020B0604020202020204" pitchFamily="34" charset="0"/>
              </a:rPr>
              <a:t>_</a:t>
            </a:r>
            <a:r>
              <a:rPr lang="en-US" sz="2900" b="0" dirty="0">
                <a:solidFill>
                  <a:srgbClr val="00B050"/>
                </a:solidFill>
                <a:latin typeface="+mn-lt"/>
                <a:cs typeface="Arial" panose="020B0604020202020204" pitchFamily="34" charset="0"/>
              </a:rPr>
              <a:t>0</a:t>
            </a:r>
            <a:r>
              <a:rPr lang="en-US" sz="2900" dirty="0">
                <a:solidFill>
                  <a:srgbClr val="00B050"/>
                </a:solidFill>
                <a:latin typeface="+mn-lt"/>
                <a:cs typeface="Arial" panose="020B0604020202020204" pitchFamily="34" charset="0"/>
              </a:rPr>
              <a:t>428</a:t>
            </a:r>
            <a:r>
              <a:rPr lang="en-US" sz="2900" b="0" dirty="0">
                <a:solidFill>
                  <a:srgbClr val="00B050"/>
                </a:solidFill>
                <a:latin typeface="+mn-lt"/>
                <a:cs typeface="Arial" panose="020B0604020202020204" pitchFamily="34" charset="0"/>
              </a:rPr>
              <a:t>2026</a:t>
            </a:r>
          </a:p>
          <a:p>
            <a:pPr marL="28575" indent="0">
              <a:buNone/>
            </a:pPr>
            <a:endParaRPr lang="en-US" sz="2900" b="0" dirty="0">
              <a:solidFill>
                <a:srgbClr val="00B050"/>
              </a:solidFill>
              <a:latin typeface="+mn-lt"/>
              <a:cs typeface="Arial" panose="020B0604020202020204" pitchFamily="34" charset="0"/>
            </a:endParaRPr>
          </a:p>
          <a:p>
            <a:pPr marL="28575" indent="0">
              <a:buNone/>
            </a:pPr>
            <a:r>
              <a:rPr lang="en-US" sz="2900" b="0" dirty="0">
                <a:solidFill>
                  <a:srgbClr val="00B050"/>
                </a:solidFill>
                <a:latin typeface="+mn-lt"/>
                <a:cs typeface="Arial" panose="020B0604020202020204" pitchFamily="34" charset="0"/>
              </a:rPr>
              <a:t>	</a:t>
            </a:r>
            <a:r>
              <a:rPr lang="en-US" sz="2900" dirty="0">
                <a:solidFill>
                  <a:srgbClr val="C00000"/>
                </a:solidFill>
                <a:latin typeface="+mn-lt"/>
                <a:cs typeface="Arial" panose="020B0604020202020204" pitchFamily="34" charset="0"/>
              </a:rPr>
              <a:t>1234</a:t>
            </a:r>
            <a:r>
              <a:rPr lang="en-US" sz="2900" dirty="0">
                <a:solidFill>
                  <a:schemeClr val="tx1"/>
                </a:solidFill>
                <a:latin typeface="+mn-lt"/>
                <a:cs typeface="Arial" panose="020B0604020202020204" pitchFamily="34" charset="0"/>
              </a:rPr>
              <a:t>_</a:t>
            </a:r>
            <a:r>
              <a:rPr lang="en-US" sz="2900" dirty="0">
                <a:solidFill>
                  <a:srgbClr val="00B0F0"/>
                </a:solidFill>
                <a:latin typeface="+mn-lt"/>
                <a:cs typeface="Arial" panose="020B0604020202020204" pitchFamily="34" charset="0"/>
              </a:rPr>
              <a:t>XYZ</a:t>
            </a:r>
            <a:r>
              <a:rPr lang="en-US" sz="2900" dirty="0">
                <a:solidFill>
                  <a:schemeClr val="tx1"/>
                </a:solidFill>
                <a:latin typeface="+mn-lt"/>
                <a:cs typeface="Arial" panose="020B0604020202020204" pitchFamily="34" charset="0"/>
              </a:rPr>
              <a:t>_</a:t>
            </a:r>
            <a:r>
              <a:rPr lang="en-US" sz="2900" dirty="0">
                <a:solidFill>
                  <a:srgbClr val="FFC000"/>
                </a:solidFill>
                <a:latin typeface="+mn-lt"/>
                <a:cs typeface="Arial" panose="020B0604020202020204" pitchFamily="34" charset="0"/>
              </a:rPr>
              <a:t>SRS</a:t>
            </a:r>
            <a:r>
              <a:rPr lang="en-US" sz="2900" dirty="0">
                <a:solidFill>
                  <a:schemeClr val="tx1"/>
                </a:solidFill>
                <a:latin typeface="+mn-lt"/>
                <a:cs typeface="Arial" panose="020B0604020202020204" pitchFamily="34" charset="0"/>
              </a:rPr>
              <a:t>_</a:t>
            </a:r>
            <a:r>
              <a:rPr lang="en-US" sz="2900" dirty="0">
                <a:solidFill>
                  <a:srgbClr val="00B050"/>
                </a:solidFill>
                <a:latin typeface="+mn-lt"/>
                <a:cs typeface="Arial" panose="020B0604020202020204" pitchFamily="34" charset="0"/>
              </a:rPr>
              <a:t>04292026</a:t>
            </a:r>
            <a:endParaRPr lang="en-US" sz="2900" b="0" dirty="0">
              <a:solidFill>
                <a:srgbClr val="00B050"/>
              </a:solidFill>
              <a:latin typeface="+mn-lt"/>
              <a:cs typeface="Arial" panose="020B0604020202020204" pitchFamily="34" charset="0"/>
            </a:endParaRPr>
          </a:p>
          <a:p>
            <a:pPr marL="28575" indent="0">
              <a:buNone/>
            </a:pPr>
            <a:endParaRPr lang="en-US" sz="2600" dirty="0">
              <a:solidFill>
                <a:srgbClr val="00B050"/>
              </a:solidFill>
              <a:latin typeface="+mn-lt"/>
              <a:cs typeface="Arial" panose="020B0604020202020204" pitchFamily="34" charset="0"/>
            </a:endParaRPr>
          </a:p>
          <a:p>
            <a:pPr marL="28575" indent="0">
              <a:buNone/>
            </a:pPr>
            <a:endParaRPr lang="en-US" sz="2600" dirty="0">
              <a:solidFill>
                <a:srgbClr val="00B050"/>
              </a:solidFill>
              <a:latin typeface="+mn-lt"/>
              <a:cs typeface="Arial" panose="020B0604020202020204" pitchFamily="34" charset="0"/>
            </a:endParaRPr>
          </a:p>
          <a:p>
            <a:pPr marL="0" lvl="1" indent="0">
              <a:buNone/>
            </a:pPr>
            <a:r>
              <a:rPr lang="en-US" sz="2600" b="0" dirty="0">
                <a:solidFill>
                  <a:schemeClr val="tx1"/>
                </a:solidFill>
              </a:rPr>
              <a:t>In Google Drive:</a:t>
            </a:r>
          </a:p>
          <a:p>
            <a:pPr marL="0" lvl="1" indent="0">
              <a:spcBef>
                <a:spcPts val="600"/>
              </a:spcBef>
              <a:buNone/>
            </a:pPr>
            <a:r>
              <a:rPr lang="en-US" sz="2200" b="0" dirty="0">
                <a:solidFill>
                  <a:schemeClr val="tx1"/>
                </a:solidFill>
              </a:rPr>
              <a:t>Submissions </a:t>
            </a:r>
            <a:r>
              <a:rPr lang="en-US" sz="2200" b="0" dirty="0">
                <a:solidFill>
                  <a:schemeClr val="tx1"/>
                </a:solidFill>
                <a:sym typeface="Wingdings" panose="05000000000000000000" pitchFamily="2" charset="2"/>
              </a:rPr>
              <a:t></a:t>
            </a:r>
            <a:r>
              <a:rPr lang="en-US" sz="2200" b="0" dirty="0">
                <a:solidFill>
                  <a:schemeClr val="tx1"/>
                </a:solidFill>
              </a:rPr>
              <a:t> School Discipline </a:t>
            </a:r>
            <a:r>
              <a:rPr lang="en-US" sz="2200" b="0" dirty="0">
                <a:solidFill>
                  <a:schemeClr val="tx1"/>
                </a:solidFill>
                <a:sym typeface="Wingdings" panose="05000000000000000000" pitchFamily="2" charset="2"/>
              </a:rPr>
              <a:t> 25-26  </a:t>
            </a:r>
            <a:r>
              <a:rPr lang="en-US" sz="2200" b="0" dirty="0">
                <a:solidFill>
                  <a:srgbClr val="C00000"/>
                </a:solidFill>
                <a:sym typeface="Wingdings" panose="05000000000000000000" pitchFamily="2" charset="2"/>
              </a:rPr>
              <a:t>Files to Run</a:t>
            </a:r>
          </a:p>
          <a:p>
            <a:pPr marL="0" lvl="1" indent="0">
              <a:buNone/>
            </a:pPr>
            <a:endParaRPr lang="en-US" sz="1800" dirty="0">
              <a:sym typeface="Wingdings" panose="05000000000000000000" pitchFamily="2" charset="2"/>
            </a:endParaRPr>
          </a:p>
          <a:p>
            <a:pPr marL="0" lvl="1" indent="0">
              <a:buNone/>
            </a:pPr>
            <a:endParaRPr lang="en-US" sz="1800" dirty="0">
              <a:sym typeface="Wingdings" panose="05000000000000000000" pitchFamily="2" charset="2"/>
            </a:endParaRPr>
          </a:p>
          <a:p>
            <a:pPr marL="0" lvl="1" indent="0">
              <a:buNone/>
            </a:pPr>
            <a:endParaRPr lang="en-US" dirty="0"/>
          </a:p>
          <a:p>
            <a:pPr marL="0" lvl="1" indent="0">
              <a:buNone/>
            </a:pPr>
            <a:r>
              <a:rPr lang="en-US" sz="2200" b="0" dirty="0">
                <a:sym typeface="Wingdings" panose="05000000000000000000" pitchFamily="2" charset="2"/>
                <a:hlinkClick r:id="rId5"/>
              </a:rPr>
              <a:t>Submissions_CSI@csi.state.co.us</a:t>
            </a:r>
            <a:endParaRPr lang="en-US" sz="2200" b="0" dirty="0"/>
          </a:p>
        </p:txBody>
      </p:sp>
      <p:sp>
        <p:nvSpPr>
          <p:cNvPr id="4" name="Slide Number Placeholder 3">
            <a:extLst>
              <a:ext uri="{FF2B5EF4-FFF2-40B4-BE49-F238E27FC236}">
                <a16:creationId xmlns:a16="http://schemas.microsoft.com/office/drawing/2014/main" id="{82DAA544-1AAC-A402-4831-E51AD407A7DD}"/>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27</a:t>
            </a:fld>
            <a:endParaRPr lang="en" dirty="0"/>
          </a:p>
        </p:txBody>
      </p:sp>
      <p:pic>
        <p:nvPicPr>
          <p:cNvPr id="6" name="Audio 5">
            <a:hlinkClick r:id="" action="ppaction://media"/>
            <a:extLst>
              <a:ext uri="{FF2B5EF4-FFF2-40B4-BE49-F238E27FC236}">
                <a16:creationId xmlns:a16="http://schemas.microsoft.com/office/drawing/2014/main" id="{EDDA133D-F151-C6D3-EEFF-8A9A552D6A5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51692781"/>
      </p:ext>
    </p:extLst>
  </p:cSld>
  <p:clrMapOvr>
    <a:masterClrMapping/>
  </p:clrMapOvr>
  <mc:AlternateContent xmlns:mc="http://schemas.openxmlformats.org/markup-compatibility/2006" xmlns:p14="http://schemas.microsoft.com/office/powerpoint/2010/main">
    <mc:Choice Requires="p14">
      <p:transition spd="slow" p14:dur="2000" advTm="54600"/>
    </mc:Choice>
    <mc:Fallback xmlns="">
      <p:transition spd="slow" advTm="54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29D01-EBDD-1DDF-47B8-7A0587B6E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49488-EF84-0C4B-2E84-DA1F9040CD8D}"/>
              </a:ext>
            </a:extLst>
          </p:cNvPr>
          <p:cNvSpPr>
            <a:spLocks noGrp="1"/>
          </p:cNvSpPr>
          <p:nvPr>
            <p:ph type="ctrTitle"/>
          </p:nvPr>
        </p:nvSpPr>
        <p:spPr/>
        <p:txBody>
          <a:bodyPr/>
          <a:lstStyle/>
          <a:p>
            <a:r>
              <a:rPr lang="en-US" dirty="0"/>
              <a:t>Errors</a:t>
            </a:r>
          </a:p>
        </p:txBody>
      </p:sp>
      <p:sp>
        <p:nvSpPr>
          <p:cNvPr id="4" name="Slide Number Placeholder 3">
            <a:extLst>
              <a:ext uri="{FF2B5EF4-FFF2-40B4-BE49-F238E27FC236}">
                <a16:creationId xmlns:a16="http://schemas.microsoft.com/office/drawing/2014/main" id="{04D81374-E17D-3170-AEFD-BCA6F3B5202D}"/>
              </a:ext>
            </a:extLst>
          </p:cNvPr>
          <p:cNvSpPr>
            <a:spLocks noGrp="1"/>
          </p:cNvSpPr>
          <p:nvPr>
            <p:ph type="sldNum" idx="12"/>
          </p:nvPr>
        </p:nvSpPr>
        <p:spPr/>
        <p:txBody>
          <a:bodyPr/>
          <a:lstStyle/>
          <a:p>
            <a:fld id="{8D38B3C1-EED7-4E88-8F72-013EE3A58C4A}" type="slidenum">
              <a:rPr lang="en-US" smtClean="0"/>
              <a:t>28</a:t>
            </a:fld>
            <a:endParaRPr lang="en-US"/>
          </a:p>
        </p:txBody>
      </p:sp>
    </p:spTree>
    <p:extLst>
      <p:ext uri="{BB962C8B-B14F-4D97-AF65-F5344CB8AC3E}">
        <p14:creationId xmlns:p14="http://schemas.microsoft.com/office/powerpoint/2010/main" val="2109983533"/>
      </p:ext>
    </p:extLst>
  </p:cSld>
  <p:clrMapOvr>
    <a:masterClrMapping/>
  </p:clrMapOvr>
  <mc:AlternateContent xmlns:mc="http://schemas.openxmlformats.org/markup-compatibility/2006" xmlns:p14="http://schemas.microsoft.com/office/powerpoint/2010/main">
    <mc:Choice Requires="p14">
      <p:transition spd="slow" p14:dur="2000" advTm="1300"/>
    </mc:Choice>
    <mc:Fallback xmlns="">
      <p:transition spd="slow" advTm="13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200" dirty="0">
                <a:latin typeface="+mn-lt"/>
                <a:cs typeface="Arial" panose="020B0604020202020204" pitchFamily="34" charset="0"/>
              </a:rPr>
              <a:t>Resolving Errors</a:t>
            </a:r>
          </a:p>
        </p:txBody>
      </p:sp>
      <p:sp>
        <p:nvSpPr>
          <p:cNvPr id="6" name="Content Placeholder 5"/>
          <p:cNvSpPr>
            <a:spLocks noGrp="1"/>
          </p:cNvSpPr>
          <p:nvPr>
            <p:ph type="body" idx="1"/>
          </p:nvPr>
        </p:nvSpPr>
        <p:spPr>
          <a:xfrm>
            <a:off x="609600" y="1831450"/>
            <a:ext cx="8153400" cy="3197750"/>
          </a:xfrm>
        </p:spPr>
        <p:txBody>
          <a:bodyPr>
            <a:noAutofit/>
          </a:bodyPr>
          <a:lstStyle/>
          <a:p>
            <a:pPr marL="171450" indent="-171450">
              <a:spcBef>
                <a:spcPts val="750"/>
              </a:spcBef>
              <a:buSzTx/>
              <a:buFont typeface="Arial" panose="020B0604020202020204" pitchFamily="34" charset="0"/>
              <a:buChar char="•"/>
              <a:defRPr/>
            </a:pPr>
            <a:r>
              <a:rPr lang="en-US" dirty="0">
                <a:solidFill>
                  <a:prstClr val="black"/>
                </a:solidFill>
                <a:latin typeface="Calibri" panose="020F0502020204030204"/>
                <a:ea typeface="+mn-ea"/>
                <a:cs typeface="+mn-cs"/>
              </a:rPr>
              <a:t>Error reports will be loaded to G-Drive under Submissions</a:t>
            </a:r>
            <a:r>
              <a:rPr lang="en-US" dirty="0">
                <a:solidFill>
                  <a:prstClr val="black"/>
                </a:solidFill>
                <a:latin typeface="Calibri" panose="020F0502020204030204"/>
                <a:ea typeface="+mn-ea"/>
                <a:cs typeface="+mn-cs"/>
                <a:sym typeface="Wingdings" panose="05000000000000000000" pitchFamily="2" charset="2"/>
              </a:rPr>
              <a:t> </a:t>
            </a:r>
            <a:r>
              <a:rPr lang="en-US" dirty="0">
                <a:solidFill>
                  <a:prstClr val="black"/>
                </a:solidFill>
                <a:latin typeface="Calibri" panose="020F0502020204030204"/>
                <a:ea typeface="+mn-ea"/>
                <a:cs typeface="+mn-cs"/>
              </a:rPr>
              <a:t> School Discipline </a:t>
            </a:r>
            <a:r>
              <a:rPr lang="en-US" dirty="0">
                <a:solidFill>
                  <a:prstClr val="black"/>
                </a:solidFill>
                <a:latin typeface="Calibri" panose="020F0502020204030204"/>
                <a:ea typeface="+mn-ea"/>
                <a:cs typeface="+mn-cs"/>
                <a:sym typeface="Wingdings" panose="05000000000000000000" pitchFamily="2" charset="2"/>
              </a:rPr>
              <a:t></a:t>
            </a:r>
            <a:r>
              <a:rPr lang="en-US" dirty="0">
                <a:solidFill>
                  <a:prstClr val="black"/>
                </a:solidFill>
                <a:latin typeface="Calibri" panose="020F0502020204030204"/>
                <a:ea typeface="+mn-ea"/>
                <a:cs typeface="+mn-cs"/>
              </a:rPr>
              <a:t> School Year</a:t>
            </a:r>
            <a:r>
              <a:rPr lang="en-US" dirty="0">
                <a:solidFill>
                  <a:prstClr val="black"/>
                </a:solidFill>
                <a:latin typeface="Calibri" panose="020F0502020204030204"/>
                <a:ea typeface="+mn-ea"/>
                <a:cs typeface="+mn-cs"/>
                <a:sym typeface="Wingdings" panose="05000000000000000000" pitchFamily="2" charset="2"/>
              </a:rPr>
              <a:t> </a:t>
            </a:r>
            <a:r>
              <a:rPr lang="en-US" dirty="0">
                <a:solidFill>
                  <a:prstClr val="black"/>
                </a:solidFill>
                <a:latin typeface="Calibri" panose="020F0502020204030204"/>
                <a:ea typeface="+mn-ea"/>
                <a:cs typeface="+mn-cs"/>
              </a:rPr>
              <a:t> Error Reports</a:t>
            </a:r>
          </a:p>
          <a:p>
            <a:pPr marL="171450" indent="-171450">
              <a:spcBef>
                <a:spcPts val="750"/>
              </a:spcBef>
              <a:buSzTx/>
              <a:buFont typeface="Arial" panose="020B0604020202020204" pitchFamily="34" charset="0"/>
              <a:buChar char="•"/>
              <a:defRPr/>
            </a:pPr>
            <a:r>
              <a:rPr lang="en-US" dirty="0">
                <a:solidFill>
                  <a:prstClr val="black"/>
                </a:solidFill>
                <a:latin typeface="Calibri" panose="020F0502020204030204"/>
                <a:ea typeface="+mn-ea"/>
                <a:cs typeface="+mn-cs"/>
              </a:rPr>
              <a:t>Consult the </a:t>
            </a:r>
            <a:r>
              <a:rPr lang="en-US" dirty="0">
                <a:solidFill>
                  <a:schemeClr val="accent1">
                    <a:lumMod val="75000"/>
                  </a:schemeClr>
                </a:solidFill>
                <a:latin typeface="Calibri" panose="020F0502020204030204"/>
                <a:ea typeface="+mn-ea"/>
                <a:cs typeface="+mn-cs"/>
                <a:hlinkClick r:id="rId5">
                  <a:extLst>
                    <a:ext uri="{A12FA001-AC4F-418D-AE19-62706E023703}">
                      <ahyp:hlinkClr xmlns:ahyp="http://schemas.microsoft.com/office/drawing/2018/hyperlinkcolor" val="tx"/>
                    </a:ext>
                  </a:extLst>
                </a:hlinkClick>
              </a:rPr>
              <a:t>Troubleshooting Errors</a:t>
            </a:r>
            <a:r>
              <a:rPr lang="en-US" dirty="0">
                <a:solidFill>
                  <a:schemeClr val="accent1">
                    <a:lumMod val="75000"/>
                  </a:schemeClr>
                </a:solidFill>
                <a:latin typeface="Calibri" panose="020F0502020204030204"/>
                <a:ea typeface="+mn-ea"/>
                <a:cs typeface="+mn-cs"/>
              </a:rPr>
              <a:t> </a:t>
            </a:r>
            <a:r>
              <a:rPr lang="en-US" dirty="0">
                <a:solidFill>
                  <a:prstClr val="black"/>
                </a:solidFill>
                <a:latin typeface="Calibri" panose="020F0502020204030204"/>
                <a:ea typeface="+mn-ea"/>
                <a:cs typeface="+mn-cs"/>
              </a:rPr>
              <a:t>resource for help in clearing errors.</a:t>
            </a:r>
          </a:p>
          <a:p>
            <a:pPr marL="171450" indent="-171450">
              <a:spcBef>
                <a:spcPts val="750"/>
              </a:spcBef>
              <a:buSzTx/>
              <a:buFont typeface="Arial" panose="020B0604020202020204" pitchFamily="34" charset="0"/>
              <a:buChar char="•"/>
              <a:defRPr/>
            </a:pPr>
            <a:r>
              <a:rPr lang="en-US" dirty="0">
                <a:solidFill>
                  <a:prstClr val="black"/>
                </a:solidFill>
                <a:latin typeface="Calibri" panose="020F0502020204030204"/>
                <a:ea typeface="+mn-ea"/>
                <a:cs typeface="+mn-cs"/>
              </a:rPr>
              <a:t>Schools will be expected to make changes directly in their SIS to resolve errors and then submit a new file to CSI</a:t>
            </a:r>
          </a:p>
        </p:txBody>
      </p:sp>
      <p:sp>
        <p:nvSpPr>
          <p:cNvPr id="4" name="Slide Number Placeholder 3"/>
          <p:cNvSpPr>
            <a:spLocks noGrp="1"/>
          </p:cNvSpPr>
          <p:nvPr>
            <p:ph type="sldNum" sz="quarter" idx="4294967295"/>
          </p:nvPr>
        </p:nvSpPr>
        <p:spPr>
          <a:xfrm>
            <a:off x="7086600" y="6356350"/>
            <a:ext cx="2057400" cy="365125"/>
          </a:xfrm>
        </p:spPr>
        <p:txBody>
          <a:bodyPr/>
          <a:lstStyle/>
          <a:p>
            <a:fld id="{8D38B3C1-EED7-4E88-8F72-013EE3A58C4A}" type="slidenum">
              <a:rPr lang="en-US" smtClean="0"/>
              <a:t>29</a:t>
            </a:fld>
            <a:endParaRPr lang="en-US"/>
          </a:p>
        </p:txBody>
      </p:sp>
      <p:pic>
        <p:nvPicPr>
          <p:cNvPr id="7" name="Audio 6">
            <a:hlinkClick r:id="" action="ppaction://media"/>
            <a:extLst>
              <a:ext uri="{FF2B5EF4-FFF2-40B4-BE49-F238E27FC236}">
                <a16:creationId xmlns:a16="http://schemas.microsoft.com/office/drawing/2014/main" id="{686AB264-4A7F-197C-7350-B8EB6F9AE2C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9604703"/>
      </p:ext>
    </p:extLst>
  </p:cSld>
  <p:clrMapOvr>
    <a:masterClrMapping/>
  </p:clrMapOvr>
  <mc:AlternateContent xmlns:mc="http://schemas.openxmlformats.org/markup-compatibility/2006" xmlns:p14="http://schemas.microsoft.com/office/powerpoint/2010/main">
    <mc:Choice Requires="p14">
      <p:transition spd="slow" p14:dur="2000" advTm="43194"/>
    </mc:Choice>
    <mc:Fallback xmlns="">
      <p:transition spd="slow" advTm="4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843329" y="2133601"/>
            <a:ext cx="5151665" cy="1371599"/>
          </a:xfrm>
          <a:prstGeom prst="rect">
            <a:avLst/>
          </a:prstGeom>
        </p:spPr>
        <p:txBody>
          <a:bodyPr spcFirstLastPara="1" vert="horz" wrap="square" lIns="68569" tIns="68569" rIns="68569" bIns="68569" rtlCol="0" anchor="b" anchorCtr="0">
            <a:noAutofit/>
          </a:bodyPr>
          <a:lstStyle/>
          <a:p>
            <a:r>
              <a:rPr lang="en-US" dirty="0">
                <a:latin typeface="+mj-lt"/>
                <a:cs typeface="Arial" panose="020B0604020202020204" pitchFamily="34" charset="0"/>
              </a:rPr>
              <a:t>Discipline Action </a:t>
            </a:r>
            <a:r>
              <a:rPr lang="en" dirty="0">
                <a:latin typeface="+mj-lt"/>
                <a:cs typeface="Arial" panose="020B0604020202020204" pitchFamily="34" charset="0"/>
              </a:rPr>
              <a:t>File, Process, and Preparation</a:t>
            </a:r>
            <a:endParaRPr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17F89530-1A86-FA43-E3C5-9BE70F73FF49}"/>
              </a:ext>
            </a:extLst>
          </p:cNvPr>
          <p:cNvSpPr>
            <a:spLocks noGrp="1"/>
          </p:cNvSpPr>
          <p:nvPr>
            <p:ph type="sldNum" idx="12"/>
          </p:nvPr>
        </p:nvSpPr>
        <p:spPr/>
        <p:txBody>
          <a:bodyPr/>
          <a:lstStyle/>
          <a:p>
            <a:fld id="{00000000-1234-1234-1234-123412341234}" type="slidenum">
              <a:rPr lang="en" smtClean="0"/>
              <a:pPr/>
              <a:t>3</a:t>
            </a:fld>
            <a:endParaRPr lang="en" dirty="0"/>
          </a:p>
        </p:txBody>
      </p:sp>
      <p:pic>
        <p:nvPicPr>
          <p:cNvPr id="11" name="Audio 10">
            <a:hlinkClick r:id="" action="ppaction://media"/>
            <a:extLst>
              <a:ext uri="{FF2B5EF4-FFF2-40B4-BE49-F238E27FC236}">
                <a16:creationId xmlns:a16="http://schemas.microsoft.com/office/drawing/2014/main" id="{6650984C-6F00-16D1-4C4D-89B5548783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46302519"/>
      </p:ext>
    </p:extLst>
  </p:cSld>
  <p:clrMapOvr>
    <a:masterClrMapping/>
  </p:clrMapOvr>
  <mc:AlternateContent xmlns:mc="http://schemas.openxmlformats.org/markup-compatibility/2006" xmlns:p14="http://schemas.microsoft.com/office/powerpoint/2010/main">
    <mc:Choice Requires="p14">
      <p:transition spd="slow" p14:dur="2000" advTm="15747"/>
    </mc:Choice>
    <mc:Fallback xmlns="">
      <p:transition spd="slow" advTm="1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930-95C3-5F53-641C-9578492AFDCC}"/>
              </a:ext>
            </a:extLst>
          </p:cNvPr>
          <p:cNvSpPr>
            <a:spLocks noGrp="1"/>
          </p:cNvSpPr>
          <p:nvPr>
            <p:ph type="title"/>
          </p:nvPr>
        </p:nvSpPr>
        <p:spPr/>
        <p:txBody>
          <a:bodyPr/>
          <a:lstStyle/>
          <a:p>
            <a:pPr algn="ctr"/>
            <a:r>
              <a:rPr lang="en-US" dirty="0">
                <a:latin typeface="+mn-lt"/>
              </a:rPr>
              <a:t>Final Data Review</a:t>
            </a:r>
          </a:p>
        </p:txBody>
      </p:sp>
      <p:sp>
        <p:nvSpPr>
          <p:cNvPr id="3" name="Text Placeholder 2">
            <a:extLst>
              <a:ext uri="{FF2B5EF4-FFF2-40B4-BE49-F238E27FC236}">
                <a16:creationId xmlns:a16="http://schemas.microsoft.com/office/drawing/2014/main" id="{2ABA2576-4501-3993-C330-869399A630F0}"/>
              </a:ext>
            </a:extLst>
          </p:cNvPr>
          <p:cNvSpPr>
            <a:spLocks noGrp="1"/>
          </p:cNvSpPr>
          <p:nvPr>
            <p:ph type="body" idx="1"/>
          </p:nvPr>
        </p:nvSpPr>
        <p:spPr>
          <a:xfrm>
            <a:off x="685800" y="1447800"/>
            <a:ext cx="7467600" cy="4572000"/>
          </a:xfrm>
        </p:spPr>
        <p:txBody>
          <a:bodyPr>
            <a:normAutofit/>
          </a:bodyPr>
          <a:lstStyle/>
          <a:p>
            <a:pPr marL="85725" indent="0">
              <a:spcBef>
                <a:spcPts val="0"/>
              </a:spcBef>
              <a:buNone/>
            </a:pPr>
            <a:r>
              <a:rPr lang="en-US" sz="2200" dirty="0">
                <a:solidFill>
                  <a:schemeClr val="tx1"/>
                </a:solidFill>
                <a:latin typeface="+mn-lt"/>
                <a:cs typeface="Arial" panose="020B0604020202020204" pitchFamily="34" charset="0"/>
              </a:rPr>
              <a:t>Summary/certification report will be provided once error free</a:t>
            </a:r>
          </a:p>
          <a:p>
            <a:pPr marL="85725" indent="0">
              <a:spcBef>
                <a:spcPts val="1800"/>
              </a:spcBef>
              <a:buNone/>
            </a:pPr>
            <a:r>
              <a:rPr lang="en-US" sz="2200" dirty="0">
                <a:solidFill>
                  <a:schemeClr val="tx1"/>
                </a:solidFill>
                <a:latin typeface="+mn-lt"/>
                <a:cs typeface="Arial" panose="020B0604020202020204" pitchFamily="34" charset="0"/>
              </a:rPr>
              <a:t>Steps to complete:</a:t>
            </a:r>
          </a:p>
          <a:p>
            <a:pPr marL="457200" lvl="1" indent="-257175">
              <a:spcBef>
                <a:spcPts val="600"/>
              </a:spcBef>
              <a:buSzPct val="80000"/>
              <a:buFont typeface="+mj-lt"/>
              <a:buAutoNum type="arabicPeriod"/>
            </a:pPr>
            <a:r>
              <a:rPr lang="en-US" sz="1800" dirty="0">
                <a:cs typeface="Arial" panose="020B0604020202020204" pitchFamily="34" charset="0"/>
              </a:rPr>
              <a:t>Review each tab thoroughly to determine accuracy of data</a:t>
            </a:r>
          </a:p>
          <a:p>
            <a:pPr marL="457200" lvl="1" indent="-257175">
              <a:spcBef>
                <a:spcPts val="600"/>
              </a:spcBef>
              <a:buSzPct val="80000"/>
              <a:buFont typeface="+mj-lt"/>
              <a:buAutoNum type="arabicPeriod"/>
            </a:pPr>
            <a:r>
              <a:rPr lang="en-US" sz="1800" dirty="0">
                <a:cs typeface="Arial" panose="020B0604020202020204" pitchFamily="34" charset="0"/>
              </a:rPr>
              <a:t>If accurate, ensure all parties have signed and return signed Certification</a:t>
            </a:r>
          </a:p>
          <a:p>
            <a:pPr marL="731520" lvl="3">
              <a:spcBef>
                <a:spcPts val="600"/>
              </a:spcBef>
              <a:buSzPct val="80000"/>
              <a:buFont typeface="Arial" panose="020B0604020202020204" pitchFamily="34" charset="0"/>
              <a:buChar char="•"/>
            </a:pPr>
            <a:r>
              <a:rPr lang="en-US" dirty="0">
                <a:cs typeface="Arial" panose="020B0604020202020204" pitchFamily="34" charset="0"/>
              </a:rPr>
              <a:t>School Leader, Data Submissions Coordinator, SPED Coordinator (SPED Discipline), and Primary Discipline Contact (School Discipline)</a:t>
            </a:r>
          </a:p>
          <a:p>
            <a:pPr marL="457200" lvl="1" indent="-257175">
              <a:spcBef>
                <a:spcPts val="600"/>
              </a:spcBef>
              <a:buSzPct val="80000"/>
              <a:buFont typeface="+mj-lt"/>
              <a:buAutoNum type="arabicPeriod"/>
            </a:pPr>
            <a:r>
              <a:rPr lang="en-US" sz="1800" dirty="0">
                <a:cs typeface="Arial" panose="020B0604020202020204" pitchFamily="34" charset="0"/>
              </a:rPr>
              <a:t>If errors are found reach out to CSI for assistance</a:t>
            </a:r>
          </a:p>
          <a:p>
            <a:pPr marL="457200" lvl="1" indent="-257175">
              <a:spcBef>
                <a:spcPts val="600"/>
              </a:spcBef>
              <a:buSzPct val="80000"/>
              <a:buFont typeface="+mj-lt"/>
              <a:buAutoNum type="arabicPeriod"/>
            </a:pPr>
            <a:r>
              <a:rPr lang="en-US" sz="1800" dirty="0">
                <a:cs typeface="Arial" panose="020B0604020202020204" pitchFamily="34" charset="0"/>
              </a:rPr>
              <a:t>Once data is accurate, sign and return prior to the due date.</a:t>
            </a:r>
            <a:endParaRPr lang="en-US" sz="1800" dirty="0"/>
          </a:p>
          <a:p>
            <a:pPr marL="0" indent="0">
              <a:lnSpc>
                <a:spcPct val="100000"/>
              </a:lnSpc>
              <a:spcBef>
                <a:spcPts val="0"/>
              </a:spcBef>
              <a:buSzPct val="80000"/>
              <a:buNone/>
            </a:pPr>
            <a:endParaRPr lang="en-US" dirty="0">
              <a:latin typeface="+mn-lt"/>
              <a:cs typeface="Arial" panose="020B0604020202020204" pitchFamily="34" charset="0"/>
            </a:endParaRPr>
          </a:p>
          <a:p>
            <a:pPr marL="914400" lvl="1" indent="0">
              <a:buNone/>
            </a:pPr>
            <a:r>
              <a:rPr lang="en-US" sz="1800" dirty="0">
                <a:cs typeface="Arial" panose="020B0604020202020204" pitchFamily="34" charset="0"/>
              </a:rPr>
              <a:t>Summary reports for School Discipline: </a:t>
            </a:r>
          </a:p>
          <a:p>
            <a:pPr marL="914400" lvl="1" indent="0">
              <a:buNone/>
            </a:pPr>
            <a:r>
              <a:rPr lang="en-US" sz="1800" dirty="0">
                <a:cs typeface="Arial" panose="020B0604020202020204" pitchFamily="34" charset="0"/>
              </a:rPr>
              <a:t>School Discipline</a:t>
            </a:r>
            <a:r>
              <a:rPr lang="en-US" sz="1800" dirty="0">
                <a:cs typeface="Arial" panose="020B0604020202020204" pitchFamily="34" charset="0"/>
                <a:sym typeface="Wingdings" panose="05000000000000000000" pitchFamily="2" charset="2"/>
              </a:rPr>
              <a:t>25-26 </a:t>
            </a:r>
            <a:r>
              <a:rPr lang="en-US" sz="1800" dirty="0">
                <a:solidFill>
                  <a:srgbClr val="C00000"/>
                </a:solidFill>
                <a:cs typeface="Arial" panose="020B0604020202020204" pitchFamily="34" charset="0"/>
                <a:sym typeface="Wingdings" panose="05000000000000000000" pitchFamily="2" charset="2"/>
              </a:rPr>
              <a:t>Summary Certification</a:t>
            </a:r>
            <a:endParaRPr lang="en-US" sz="1800" dirty="0">
              <a:solidFill>
                <a:srgbClr val="C00000"/>
              </a:solidFill>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pPr marL="28575" indent="0">
              <a:buNone/>
            </a:pPr>
            <a:endParaRPr lang="en-US" dirty="0"/>
          </a:p>
        </p:txBody>
      </p:sp>
      <p:pic>
        <p:nvPicPr>
          <p:cNvPr id="6" name="Audio 5">
            <a:hlinkClick r:id="" action="ppaction://media"/>
            <a:extLst>
              <a:ext uri="{FF2B5EF4-FFF2-40B4-BE49-F238E27FC236}">
                <a16:creationId xmlns:a16="http://schemas.microsoft.com/office/drawing/2014/main" id="{7D0BDB81-C848-C083-2A41-2D90012314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92914657"/>
      </p:ext>
    </p:extLst>
  </p:cSld>
  <p:clrMapOvr>
    <a:masterClrMapping/>
  </p:clrMapOvr>
  <mc:AlternateContent xmlns:mc="http://schemas.openxmlformats.org/markup-compatibility/2006" xmlns:p14="http://schemas.microsoft.com/office/powerpoint/2010/main">
    <mc:Choice Requires="p14">
      <p:transition spd="slow" p14:dur="2000" advTm="33312"/>
    </mc:Choice>
    <mc:Fallback xmlns="">
      <p:transition spd="slow" advTm="3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2057399"/>
          </a:xfrm>
        </p:spPr>
        <p:txBody>
          <a:bodyPr/>
          <a:lstStyle/>
          <a:p>
            <a:r>
              <a:rPr lang="en-US" dirty="0"/>
              <a:t>Thank you for reviewing this training.</a:t>
            </a:r>
          </a:p>
        </p:txBody>
      </p:sp>
      <p:sp>
        <p:nvSpPr>
          <p:cNvPr id="3" name="Subtitle 2"/>
          <p:cNvSpPr>
            <a:spLocks noGrp="1"/>
          </p:cNvSpPr>
          <p:nvPr>
            <p:ph type="subTitle" idx="1"/>
          </p:nvPr>
        </p:nvSpPr>
        <p:spPr>
          <a:xfrm>
            <a:off x="457200" y="3810000"/>
            <a:ext cx="8153400" cy="1066800"/>
          </a:xfrm>
        </p:spPr>
        <p:txBody>
          <a:bodyPr/>
          <a:lstStyle/>
          <a:p>
            <a:pPr marL="171450" marR="0" lvl="0" indent="-171450" algn="ctr" defTabSz="6858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Arial Unicode MS" panose="020B0604020202020204" pitchFamily="34" charset="-128"/>
                <a:hlinkClick r:id="rId5">
                  <a:extLst>
                    <a:ext uri="{A12FA001-AC4F-418D-AE19-62706E023703}">
                      <ahyp:hlinkClr xmlns:ahyp="http://schemas.microsoft.com/office/drawing/2018/hyperlinkcolor" val="tx"/>
                    </a:ext>
                  </a:extLst>
                </a:hlinkClick>
              </a:rPr>
              <a:t>Submissions_CSI@csi.state.co.us</a:t>
            </a:r>
            <a:r>
              <a:rPr kumimoji="0" lang="en-US" sz="1800" b="1" i="0" u="none" strike="noStrike" kern="1200" cap="none" spc="0" normalizeH="0" baseline="0" noProof="0" dirty="0">
                <a:ln>
                  <a:noFill/>
                </a:ln>
                <a:solidFill>
                  <a:schemeClr val="bg1"/>
                </a:solidFill>
                <a:effectLst/>
                <a:uLnTx/>
                <a:uFillTx/>
                <a:latin typeface="Calibri" panose="020F0502020204030204"/>
                <a:ea typeface="Arial Unicode MS" panose="020B0604020202020204" pitchFamily="34" charset="-128"/>
              </a:rPr>
              <a:t> </a:t>
            </a:r>
          </a:p>
          <a:p>
            <a:endParaRPr lang="en-US" dirty="0">
              <a:solidFill>
                <a:schemeClr val="tx2"/>
              </a:solidFill>
            </a:endParaRPr>
          </a:p>
        </p:txBody>
      </p:sp>
      <p:sp>
        <p:nvSpPr>
          <p:cNvPr id="4" name="Slide Number Placeholder 3"/>
          <p:cNvSpPr>
            <a:spLocks noGrp="1"/>
          </p:cNvSpPr>
          <p:nvPr>
            <p:ph type="sldNum" idx="12"/>
          </p:nvPr>
        </p:nvSpPr>
        <p:spPr/>
        <p:txBody>
          <a:bodyPr/>
          <a:lstStyle/>
          <a:p>
            <a:fld id="{8D38B3C1-EED7-4E88-8F72-013EE3A58C4A}" type="slidenum">
              <a:rPr lang="en-US" smtClean="0"/>
              <a:t>31</a:t>
            </a:fld>
            <a:endParaRPr lang="en-US"/>
          </a:p>
        </p:txBody>
      </p:sp>
      <p:pic>
        <p:nvPicPr>
          <p:cNvPr id="7" name="Audio 6">
            <a:hlinkClick r:id="" action="ppaction://media"/>
            <a:extLst>
              <a:ext uri="{FF2B5EF4-FFF2-40B4-BE49-F238E27FC236}">
                <a16:creationId xmlns:a16="http://schemas.microsoft.com/office/drawing/2014/main" id="{F7FD98CE-3AB2-A86C-DA67-8D99AC590F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28393438"/>
      </p:ext>
    </p:extLst>
  </p:cSld>
  <p:clrMapOvr>
    <a:masterClrMapping/>
  </p:clrMapOvr>
  <mc:AlternateContent xmlns:mc="http://schemas.openxmlformats.org/markup-compatibility/2006" xmlns:p14="http://schemas.microsoft.com/office/powerpoint/2010/main">
    <mc:Choice Requires="p14">
      <p:transition spd="slow" p14:dur="2000" advTm="9592"/>
    </mc:Choice>
    <mc:Fallback xmlns="">
      <p:transition spd="slow" advTm="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A198-ACC9-EA41-9CD2-A79EB9D325BD}"/>
              </a:ext>
            </a:extLst>
          </p:cNvPr>
          <p:cNvSpPr>
            <a:spLocks noGrp="1"/>
          </p:cNvSpPr>
          <p:nvPr>
            <p:ph type="title"/>
          </p:nvPr>
        </p:nvSpPr>
        <p:spPr/>
        <p:txBody>
          <a:bodyPr/>
          <a:lstStyle/>
          <a:p>
            <a:pPr algn="ctr"/>
            <a:r>
              <a:rPr lang="en-US" dirty="0">
                <a:latin typeface="+mn-lt"/>
              </a:rPr>
              <a:t>Discipline Action File Changes</a:t>
            </a:r>
          </a:p>
        </p:txBody>
      </p:sp>
      <p:sp>
        <p:nvSpPr>
          <p:cNvPr id="3" name="Text Placeholder 2">
            <a:extLst>
              <a:ext uri="{FF2B5EF4-FFF2-40B4-BE49-F238E27FC236}">
                <a16:creationId xmlns:a16="http://schemas.microsoft.com/office/drawing/2014/main" id="{5F034989-9B1B-CDE2-18B0-38AB2DF4A0F8}"/>
              </a:ext>
            </a:extLst>
          </p:cNvPr>
          <p:cNvSpPr>
            <a:spLocks noGrp="1"/>
          </p:cNvSpPr>
          <p:nvPr>
            <p:ph type="body" idx="1"/>
          </p:nvPr>
        </p:nvSpPr>
        <p:spPr>
          <a:xfrm>
            <a:off x="609600" y="1219200"/>
            <a:ext cx="8077200" cy="4953000"/>
          </a:xfrm>
        </p:spPr>
        <p:txBody>
          <a:bodyPr/>
          <a:lstStyle/>
          <a:p>
            <a:pPr marL="28575" indent="0">
              <a:buNone/>
            </a:pPr>
            <a:r>
              <a:rPr lang="en-US" sz="2400" dirty="0">
                <a:solidFill>
                  <a:schemeClr val="accent1">
                    <a:lumMod val="50000"/>
                  </a:schemeClr>
                </a:solidFill>
              </a:rPr>
              <a:t>Removed Fields </a:t>
            </a:r>
          </a:p>
          <a:p>
            <a:pPr lvl="1">
              <a:buFont typeface="Arial" panose="020B0604020202020204" pitchFamily="34" charset="0"/>
              <a:buChar char="•"/>
            </a:pPr>
            <a:r>
              <a:rPr lang="en-US" sz="1900" dirty="0">
                <a:solidFill>
                  <a:schemeClr val="tx1"/>
                </a:solidFill>
              </a:rPr>
              <a:t>Physical Restraint</a:t>
            </a:r>
          </a:p>
          <a:p>
            <a:pPr lvl="1">
              <a:buFont typeface="Arial" panose="020B0604020202020204" pitchFamily="34" charset="0"/>
              <a:buChar char="•"/>
            </a:pPr>
            <a:r>
              <a:rPr lang="en-US" sz="1900" dirty="0">
                <a:solidFill>
                  <a:schemeClr val="tx1"/>
                </a:solidFill>
              </a:rPr>
              <a:t>Mechanical Restraint</a:t>
            </a:r>
          </a:p>
          <a:p>
            <a:pPr lvl="1">
              <a:buFont typeface="Arial" panose="020B0604020202020204" pitchFamily="34" charset="0"/>
              <a:buChar char="•"/>
            </a:pPr>
            <a:r>
              <a:rPr lang="en-US" sz="1900" dirty="0">
                <a:solidFill>
                  <a:schemeClr val="tx1"/>
                </a:solidFill>
              </a:rPr>
              <a:t>Placed in Seclusion</a:t>
            </a:r>
          </a:p>
          <a:p>
            <a:pPr marL="28575" indent="0">
              <a:buNone/>
            </a:pPr>
            <a:endParaRPr lang="en-US" dirty="0"/>
          </a:p>
          <a:p>
            <a:pPr marL="28575" indent="0">
              <a:buNone/>
            </a:pPr>
            <a:r>
              <a:rPr lang="en-US" sz="2400" dirty="0">
                <a:solidFill>
                  <a:schemeClr val="accent1">
                    <a:lumMod val="50000"/>
                  </a:schemeClr>
                </a:solidFill>
              </a:rPr>
              <a:t>Added Field</a:t>
            </a:r>
          </a:p>
          <a:p>
            <a:pPr lvl="1">
              <a:buFont typeface="Arial" panose="020B0604020202020204" pitchFamily="34" charset="0"/>
              <a:buChar char="•"/>
            </a:pPr>
            <a:r>
              <a:rPr lang="en-US" sz="1900" dirty="0">
                <a:solidFill>
                  <a:schemeClr val="tx1"/>
                </a:solidFill>
              </a:rPr>
              <a:t>Off Campus Behavior Flag</a:t>
            </a:r>
          </a:p>
          <a:p>
            <a:pPr>
              <a:buFont typeface="Arial" panose="020B0604020202020204" pitchFamily="34" charset="0"/>
              <a:buChar char="•"/>
            </a:pPr>
            <a:endParaRPr lang="en-US" dirty="0"/>
          </a:p>
          <a:p>
            <a:pPr marL="28575" indent="0">
              <a:buNone/>
            </a:pPr>
            <a:r>
              <a:rPr lang="en-US" sz="2400" dirty="0">
                <a:solidFill>
                  <a:schemeClr val="accent1">
                    <a:lumMod val="50000"/>
                  </a:schemeClr>
                </a:solidFill>
              </a:rPr>
              <a:t>Updated requirements</a:t>
            </a:r>
          </a:p>
          <a:p>
            <a:pPr lvl="1">
              <a:buFont typeface="Arial" panose="020B0604020202020204" pitchFamily="34" charset="0"/>
              <a:buChar char="•"/>
            </a:pPr>
            <a:r>
              <a:rPr lang="en-US" sz="1900" dirty="0">
                <a:solidFill>
                  <a:schemeClr val="tx1"/>
                </a:solidFill>
              </a:rPr>
              <a:t>Discipline Start Date required for all records with a non-zero discipline action type.</a:t>
            </a:r>
          </a:p>
          <a:p>
            <a:pPr lvl="1">
              <a:buFont typeface="Arial" panose="020B0604020202020204" pitchFamily="34" charset="0"/>
              <a:buChar char="•"/>
            </a:pPr>
            <a:r>
              <a:rPr lang="en-US" sz="1900" dirty="0">
                <a:solidFill>
                  <a:schemeClr val="tx1"/>
                </a:solidFill>
              </a:rPr>
              <a:t>Discipline Action Type must be 00 for CRDC records</a:t>
            </a:r>
          </a:p>
          <a:p>
            <a:pPr marL="28575" indent="0">
              <a:buNone/>
            </a:pPr>
            <a:endParaRPr lang="en-US" dirty="0"/>
          </a:p>
          <a:p>
            <a:pPr marL="28575" indent="0">
              <a:buNone/>
            </a:pPr>
            <a:r>
              <a:rPr lang="en-US" sz="2400" dirty="0">
                <a:solidFill>
                  <a:schemeClr val="accent1">
                    <a:lumMod val="50000"/>
                  </a:schemeClr>
                </a:solidFill>
              </a:rPr>
              <a:t>Codes</a:t>
            </a:r>
          </a:p>
          <a:p>
            <a:pPr lvl="1">
              <a:buFont typeface="Arial" panose="020B0604020202020204" pitchFamily="34" charset="0"/>
              <a:buChar char="•"/>
            </a:pPr>
            <a:r>
              <a:rPr lang="en-US" sz="1900" dirty="0">
                <a:solidFill>
                  <a:schemeClr val="tx1"/>
                </a:solidFill>
              </a:rPr>
              <a:t>Removed Behavior Type Code 00</a:t>
            </a:r>
          </a:p>
        </p:txBody>
      </p:sp>
      <p:pic>
        <p:nvPicPr>
          <p:cNvPr id="15" name="Audio 14">
            <a:hlinkClick r:id="" action="ppaction://media"/>
            <a:extLst>
              <a:ext uri="{FF2B5EF4-FFF2-40B4-BE49-F238E27FC236}">
                <a16:creationId xmlns:a16="http://schemas.microsoft.com/office/drawing/2014/main" id="{6E1E39C6-3A17-DB68-440A-902A330ED6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02215204"/>
      </p:ext>
    </p:extLst>
  </p:cSld>
  <p:clrMapOvr>
    <a:masterClrMapping/>
  </p:clrMapOvr>
  <mc:AlternateContent xmlns:mc="http://schemas.openxmlformats.org/markup-compatibility/2006">
    <mc:Choice xmlns:p14="http://schemas.microsoft.com/office/powerpoint/2010/main" Requires="p14">
      <p:transition spd="slow" p14:dur="2000" advTm="83999"/>
    </mc:Choice>
    <mc:Fallback>
      <p:transition spd="slow" advTm="83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C53E2ACE-6BE5-B90C-92CF-5A83CE1DF18D}"/>
            </a:ext>
          </a:extLst>
        </p:cNvPr>
        <p:cNvGrpSpPr/>
        <p:nvPr/>
      </p:nvGrpSpPr>
      <p:grpSpPr>
        <a:xfrm>
          <a:off x="0" y="0"/>
          <a:ext cx="0" cy="0"/>
          <a:chOff x="0" y="0"/>
          <a:chExt cx="0" cy="0"/>
        </a:xfrm>
      </p:grpSpPr>
      <p:sp>
        <p:nvSpPr>
          <p:cNvPr id="10" name="Shape 124">
            <a:extLst>
              <a:ext uri="{FF2B5EF4-FFF2-40B4-BE49-F238E27FC236}">
                <a16:creationId xmlns:a16="http://schemas.microsoft.com/office/drawing/2014/main" id="{9E5A0300-C707-3DB6-E2C8-4AA01946D3AA}"/>
              </a:ext>
            </a:extLst>
          </p:cNvPr>
          <p:cNvSpPr txBox="1">
            <a:spLocks noGrp="1"/>
          </p:cNvSpPr>
          <p:nvPr>
            <p:ph type="title"/>
          </p:nvPr>
        </p:nvSpPr>
        <p:spPr>
          <a:xfrm>
            <a:off x="457199" y="457199"/>
            <a:ext cx="7955280" cy="685800"/>
          </a:xfrm>
          <a:prstGeom prst="rect">
            <a:avLst/>
          </a:prstGeom>
        </p:spPr>
        <p:txBody>
          <a:bodyPr spcFirstLastPara="1" vert="horz" wrap="square" lIns="68569" tIns="68569" rIns="68569" bIns="68569" rtlCol="0" anchor="b" anchorCtr="0">
            <a:noAutofit/>
          </a:bodyPr>
          <a:lstStyle/>
          <a:p>
            <a:pPr algn="ctr"/>
            <a:r>
              <a:rPr lang="en-US" dirty="0">
                <a:solidFill>
                  <a:schemeClr val="tx1"/>
                </a:solidFill>
                <a:latin typeface="+mj-lt"/>
                <a:cs typeface="Arial" panose="020B0604020202020204" pitchFamily="34" charset="0"/>
              </a:rPr>
              <a:t>Discipline Snapshots – error reports</a:t>
            </a:r>
            <a:endParaRPr dirty="0">
              <a:solidFill>
                <a:schemeClr val="tx1"/>
              </a:solidFill>
              <a:latin typeface="+mj-lt"/>
              <a:cs typeface="Arial" panose="020B0604020202020204" pitchFamily="34" charset="0"/>
            </a:endParaRPr>
          </a:p>
        </p:txBody>
      </p:sp>
      <p:sp>
        <p:nvSpPr>
          <p:cNvPr id="7" name="TextBox 6">
            <a:extLst>
              <a:ext uri="{FF2B5EF4-FFF2-40B4-BE49-F238E27FC236}">
                <a16:creationId xmlns:a16="http://schemas.microsoft.com/office/drawing/2014/main" id="{AA02A843-9BFB-6A64-576C-19E2FE94E6A1}"/>
              </a:ext>
            </a:extLst>
          </p:cNvPr>
          <p:cNvSpPr txBox="1"/>
          <p:nvPr/>
        </p:nvSpPr>
        <p:spPr>
          <a:xfrm>
            <a:off x="585216" y="1266915"/>
            <a:ext cx="7351775" cy="78483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effectLst/>
                <a:ea typeface="Aptos" panose="020B0004020202020204" pitchFamily="34" charset="0"/>
              </a:rPr>
              <a:t>One Discipline Action Interchange file – includes all students</a:t>
            </a:r>
          </a:p>
          <a:p>
            <a:pPr marL="285750" indent="-285750">
              <a:spcBef>
                <a:spcPts val="600"/>
              </a:spcBef>
              <a:buFont typeface="Arial" panose="020B0604020202020204" pitchFamily="34" charset="0"/>
              <a:buChar char="•"/>
            </a:pPr>
            <a:r>
              <a:rPr lang="en-US" sz="2000" dirty="0">
                <a:cs typeface="Arial" panose="020B0604020202020204" pitchFamily="34" charset="0"/>
              </a:rPr>
              <a:t>Two Snapshots</a:t>
            </a:r>
          </a:p>
        </p:txBody>
      </p:sp>
      <p:sp>
        <p:nvSpPr>
          <p:cNvPr id="8" name="TextBox 7">
            <a:extLst>
              <a:ext uri="{FF2B5EF4-FFF2-40B4-BE49-F238E27FC236}">
                <a16:creationId xmlns:a16="http://schemas.microsoft.com/office/drawing/2014/main" id="{702C0301-0AD3-DCE9-D6B9-B595AD380F94}"/>
              </a:ext>
            </a:extLst>
          </p:cNvPr>
          <p:cNvSpPr txBox="1"/>
          <p:nvPr/>
        </p:nvSpPr>
        <p:spPr>
          <a:xfrm>
            <a:off x="2194939" y="2297676"/>
            <a:ext cx="985194" cy="400110"/>
          </a:xfrm>
          <a:prstGeom prst="rect">
            <a:avLst/>
          </a:prstGeom>
          <a:noFill/>
        </p:spPr>
        <p:txBody>
          <a:bodyPr wrap="square" rtlCol="0">
            <a:spAutoFit/>
          </a:bodyPr>
          <a:lstStyle/>
          <a:p>
            <a:r>
              <a:rPr lang="en-US" sz="2000" b="1" dirty="0"/>
              <a:t>Level 1</a:t>
            </a:r>
          </a:p>
        </p:txBody>
      </p:sp>
      <p:sp>
        <p:nvSpPr>
          <p:cNvPr id="9" name="TextBox 8">
            <a:extLst>
              <a:ext uri="{FF2B5EF4-FFF2-40B4-BE49-F238E27FC236}">
                <a16:creationId xmlns:a16="http://schemas.microsoft.com/office/drawing/2014/main" id="{630B1C0A-432F-E3AE-C5FD-D41857DBD6A4}"/>
              </a:ext>
            </a:extLst>
          </p:cNvPr>
          <p:cNvSpPr txBox="1"/>
          <p:nvPr/>
        </p:nvSpPr>
        <p:spPr>
          <a:xfrm>
            <a:off x="5963867" y="2297460"/>
            <a:ext cx="985193" cy="400110"/>
          </a:xfrm>
          <a:prstGeom prst="rect">
            <a:avLst/>
          </a:prstGeom>
          <a:noFill/>
        </p:spPr>
        <p:txBody>
          <a:bodyPr wrap="square" rtlCol="0">
            <a:spAutoFit/>
          </a:bodyPr>
          <a:lstStyle/>
          <a:p>
            <a:r>
              <a:rPr lang="en-US" sz="2000" b="1" dirty="0"/>
              <a:t>Level 2</a:t>
            </a:r>
          </a:p>
        </p:txBody>
      </p:sp>
      <p:graphicFrame>
        <p:nvGraphicFramePr>
          <p:cNvPr id="4" name="Diagram 3" descr="Diagram of the level 1 Discipline Interchange showing just one error report while level 2 has two error reports">
            <a:extLst>
              <a:ext uri="{FF2B5EF4-FFF2-40B4-BE49-F238E27FC236}">
                <a16:creationId xmlns:a16="http://schemas.microsoft.com/office/drawing/2014/main" id="{01B2B038-7129-9047-E2BA-C0C2773316E4}"/>
              </a:ext>
            </a:extLst>
          </p:cNvPr>
          <p:cNvGraphicFramePr/>
          <p:nvPr>
            <p:extLst>
              <p:ext uri="{D42A27DB-BD31-4B8C-83A1-F6EECF244321}">
                <p14:modId xmlns:p14="http://schemas.microsoft.com/office/powerpoint/2010/main" val="2061970923"/>
              </p:ext>
            </p:extLst>
          </p:nvPr>
        </p:nvGraphicFramePr>
        <p:xfrm>
          <a:off x="900237" y="2562255"/>
          <a:ext cx="7989116" cy="34224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Arrow: Right 4">
            <a:extLst>
              <a:ext uri="{FF2B5EF4-FFF2-40B4-BE49-F238E27FC236}">
                <a16:creationId xmlns:a16="http://schemas.microsoft.com/office/drawing/2014/main" id="{CBA875F4-7258-2492-32F4-EA29F6697F83}"/>
              </a:ext>
              <a:ext uri="{C183D7F6-B498-43B3-948B-1728B52AA6E4}">
                <adec:decorative xmlns:adec="http://schemas.microsoft.com/office/drawing/2017/decorative" val="1"/>
              </a:ext>
            </a:extLst>
          </p:cNvPr>
          <p:cNvSpPr/>
          <p:nvPr/>
        </p:nvSpPr>
        <p:spPr>
          <a:xfrm>
            <a:off x="4166878" y="4028610"/>
            <a:ext cx="1434517" cy="5117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62E47518-CF69-E9D4-0B03-0A373D79B8AE}"/>
              </a:ext>
            </a:extLst>
          </p:cNvPr>
          <p:cNvSpPr txBox="1">
            <a:spLocks/>
          </p:cNvSpPr>
          <p:nvPr/>
        </p:nvSpPr>
        <p:spPr>
          <a:xfrm>
            <a:off x="8594725" y="6364288"/>
            <a:ext cx="549275" cy="4175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5</a:t>
            </a:fld>
            <a:endParaRPr lang="en" dirty="0"/>
          </a:p>
        </p:txBody>
      </p:sp>
      <p:pic>
        <p:nvPicPr>
          <p:cNvPr id="17" name="Audio 16">
            <a:hlinkClick r:id="" action="ppaction://media"/>
            <a:extLst>
              <a:ext uri="{FF2B5EF4-FFF2-40B4-BE49-F238E27FC236}">
                <a16:creationId xmlns:a16="http://schemas.microsoft.com/office/drawing/2014/main" id="{61EB4E67-F091-3F6F-D7A3-A617847359D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27755514"/>
      </p:ext>
    </p:extLst>
  </p:cSld>
  <p:clrMapOvr>
    <a:masterClrMapping/>
  </p:clrMapOvr>
  <mc:AlternateContent xmlns:mc="http://schemas.openxmlformats.org/markup-compatibility/2006" xmlns:p14="http://schemas.microsoft.com/office/powerpoint/2010/main">
    <mc:Choice Requires="p14">
      <p:transition spd="slow" p14:dur="2000" advTm="81677"/>
    </mc:Choice>
    <mc:Fallback xmlns="">
      <p:transition spd="slow" advTm="81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533400" y="290149"/>
            <a:ext cx="7955280" cy="1066797"/>
          </a:xfrm>
        </p:spPr>
        <p:txBody>
          <a:bodyPr>
            <a:normAutofit/>
          </a:bodyPr>
          <a:lstStyle/>
          <a:p>
            <a:pPr algn="ctr"/>
            <a:r>
              <a:rPr lang="en-US" dirty="0">
                <a:latin typeface="+mn-lt"/>
                <a:cs typeface="Arial" panose="020B0604020202020204" pitchFamily="34" charset="0"/>
              </a:rPr>
              <a:t>Discipline Snapshots – Files Involved</a:t>
            </a:r>
            <a:br>
              <a:rPr lang="en-US" sz="3200" dirty="0">
                <a:latin typeface="+mn-lt"/>
                <a:cs typeface="Arial" panose="020B0604020202020204" pitchFamily="34" charset="0"/>
              </a:rPr>
            </a:br>
            <a:endParaRPr lang="en-US" sz="3200" b="1" dirty="0">
              <a:latin typeface="+mn-lt"/>
              <a:cs typeface="Arial" panose="020B0604020202020204" pitchFamily="34" charset="0"/>
            </a:endParaRPr>
          </a:p>
        </p:txBody>
      </p:sp>
      <p:sp>
        <p:nvSpPr>
          <p:cNvPr id="5" name="Content Placeholder 4">
            <a:extLst>
              <a:ext uri="{C183D7F6-B498-43B3-948B-1728B52AA6E4}">
                <adec:decorative xmlns:adec="http://schemas.microsoft.com/office/drawing/2017/decorative" val="1"/>
              </a:ext>
            </a:extLst>
          </p:cNvPr>
          <p:cNvSpPr>
            <a:spLocks noGrp="1"/>
          </p:cNvSpPr>
          <p:nvPr>
            <p:ph type="body" idx="1"/>
          </p:nvPr>
        </p:nvSpPr>
        <p:spPr/>
        <p:txBody>
          <a:bodyPr>
            <a:normAutofit/>
          </a:bodyPr>
          <a:lstStyle/>
          <a:p>
            <a:endParaRPr lang="en-US" sz="1800" dirty="0">
              <a:ea typeface="Times New Roman" panose="02020603050405020304" pitchFamily="18" charset="0"/>
              <a:cs typeface="Times New Roman" panose="02020603050405020304" pitchFamily="18" charset="0"/>
            </a:endParaRPr>
          </a:p>
          <a:p>
            <a:pPr marL="685800" lvl="2" indent="0">
              <a:buNone/>
            </a:pPr>
            <a:endParaRPr lang="en-US" sz="1200" b="1" dirty="0">
              <a:effectLst/>
              <a:ea typeface="Times New Roman" panose="02020603050405020304" pitchFamily="18" charset="0"/>
              <a:cs typeface="Times New Roman" panose="02020603050405020304" pitchFamily="18" charset="0"/>
            </a:endParaRPr>
          </a:p>
          <a:p>
            <a:pPr marL="0" indent="0">
              <a:buNone/>
            </a:pPr>
            <a:endParaRPr lang="en-US" sz="1800" dirty="0">
              <a:effectLst/>
              <a:ea typeface="Times New Roman" panose="02020603050405020304" pitchFamily="18" charset="0"/>
              <a:cs typeface="Times New Roman" panose="02020603050405020304" pitchFamily="18" charset="0"/>
            </a:endParaRP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7086600" y="6356350"/>
            <a:ext cx="2057400" cy="365125"/>
          </a:xfrm>
        </p:spPr>
        <p:txBody>
          <a:bodyPr/>
          <a:lstStyle/>
          <a:p>
            <a:fld id="{8D38B3C1-EED7-4E88-8F72-013EE3A58C4A}" type="slidenum">
              <a:rPr lang="en-US" smtClean="0"/>
              <a:t>6</a:t>
            </a:fld>
            <a:endParaRPr lang="en-US"/>
          </a:p>
        </p:txBody>
      </p:sp>
      <p:graphicFrame>
        <p:nvGraphicFramePr>
          <p:cNvPr id="3" name="Diagram 2">
            <a:extLst>
              <a:ext uri="{FF2B5EF4-FFF2-40B4-BE49-F238E27FC236}">
                <a16:creationId xmlns:a16="http://schemas.microsoft.com/office/drawing/2014/main" id="{6786D387-8F6D-005B-88E2-D5F64D90664C}"/>
              </a:ext>
            </a:extLst>
          </p:cNvPr>
          <p:cNvGraphicFramePr/>
          <p:nvPr>
            <p:extLst>
              <p:ext uri="{D42A27DB-BD31-4B8C-83A1-F6EECF244321}">
                <p14:modId xmlns:p14="http://schemas.microsoft.com/office/powerpoint/2010/main" val="1437419466"/>
              </p:ext>
            </p:extLst>
          </p:nvPr>
        </p:nvGraphicFramePr>
        <p:xfrm>
          <a:off x="419100" y="1752599"/>
          <a:ext cx="3829050" cy="4419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5F81FBD1-506E-495B-D7AE-98A97FDB70E2}"/>
              </a:ext>
            </a:extLst>
          </p:cNvPr>
          <p:cNvGraphicFramePr/>
          <p:nvPr>
            <p:extLst>
              <p:ext uri="{D42A27DB-BD31-4B8C-83A1-F6EECF244321}">
                <p14:modId xmlns:p14="http://schemas.microsoft.com/office/powerpoint/2010/main" val="501607641"/>
              </p:ext>
            </p:extLst>
          </p:nvPr>
        </p:nvGraphicFramePr>
        <p:xfrm>
          <a:off x="4457700" y="1676399"/>
          <a:ext cx="4381500" cy="449579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365A0770-A9C9-C805-AE8E-018AAC21B7B5}"/>
              </a:ext>
            </a:extLst>
          </p:cNvPr>
          <p:cNvSpPr txBox="1"/>
          <p:nvPr/>
        </p:nvSpPr>
        <p:spPr>
          <a:xfrm>
            <a:off x="628650" y="1187448"/>
            <a:ext cx="7677150" cy="707886"/>
          </a:xfrm>
          <a:prstGeom prst="rect">
            <a:avLst/>
          </a:prstGeom>
          <a:noFill/>
        </p:spPr>
        <p:txBody>
          <a:bodyPr wrap="square" rtlCol="0">
            <a:spAutoFit/>
          </a:bodyPr>
          <a:lstStyle/>
          <a:p>
            <a:r>
              <a:rPr lang="en-US" sz="2000" dirty="0"/>
              <a:t>Discipline Snapshot data is derived from the Discipline Interchange and other end-of-year (EOY) files.</a:t>
            </a:r>
            <a:endParaRPr lang="en-US" sz="2000" dirty="0">
              <a:latin typeface="Arial" panose="020B0604020202020204" pitchFamily="34" charset="0"/>
              <a:cs typeface="Arial" panose="020B0604020202020204" pitchFamily="34" charset="0"/>
            </a:endParaRPr>
          </a:p>
        </p:txBody>
      </p:sp>
      <p:pic>
        <p:nvPicPr>
          <p:cNvPr id="40" name="Audio 39">
            <a:hlinkClick r:id="" action="ppaction://media"/>
            <a:extLst>
              <a:ext uri="{FF2B5EF4-FFF2-40B4-BE49-F238E27FC236}">
                <a16:creationId xmlns:a16="http://schemas.microsoft.com/office/drawing/2014/main" id="{5E61B10C-C840-C845-9FBC-D57FDB38DFF8}"/>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26419676"/>
      </p:ext>
    </p:extLst>
  </p:cSld>
  <p:clrMapOvr>
    <a:masterClrMapping/>
  </p:clrMapOvr>
  <mc:AlternateContent xmlns:mc="http://schemas.openxmlformats.org/markup-compatibility/2006" xmlns:p14="http://schemas.microsoft.com/office/powerpoint/2010/main">
    <mc:Choice Requires="p14">
      <p:transition spd="slow" p14:dur="2000" advTm="66072"/>
    </mc:Choice>
    <mc:Fallback xmlns="">
      <p:transition spd="slow" advTm="6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33BA-18A7-2C38-BF2D-AC9D21DC0073}"/>
              </a:ext>
            </a:extLst>
          </p:cNvPr>
          <p:cNvSpPr>
            <a:spLocks noGrp="1"/>
          </p:cNvSpPr>
          <p:nvPr>
            <p:ph type="title"/>
          </p:nvPr>
        </p:nvSpPr>
        <p:spPr>
          <a:xfrm>
            <a:off x="457200" y="152400"/>
            <a:ext cx="7955280" cy="609600"/>
          </a:xfrm>
        </p:spPr>
        <p:txBody>
          <a:bodyPr>
            <a:normAutofit/>
          </a:bodyPr>
          <a:lstStyle/>
          <a:p>
            <a:pPr algn="ctr"/>
            <a:r>
              <a:rPr lang="en-US" b="1" dirty="0">
                <a:latin typeface="+mj-lt"/>
              </a:rPr>
              <a:t>Preparing your SIS </a:t>
            </a:r>
            <a:endParaRPr lang="en-US" dirty="0">
              <a:latin typeface="+mj-lt"/>
            </a:endParaRPr>
          </a:p>
        </p:txBody>
      </p:sp>
      <p:sp>
        <p:nvSpPr>
          <p:cNvPr id="3" name="Text Placeholder 2">
            <a:extLst>
              <a:ext uri="{FF2B5EF4-FFF2-40B4-BE49-F238E27FC236}">
                <a16:creationId xmlns:a16="http://schemas.microsoft.com/office/drawing/2014/main" id="{38E9E740-91B1-2AEA-8505-D98583B293E0}"/>
              </a:ext>
            </a:extLst>
          </p:cNvPr>
          <p:cNvSpPr>
            <a:spLocks noGrp="1"/>
          </p:cNvSpPr>
          <p:nvPr>
            <p:ph type="body" idx="1"/>
          </p:nvPr>
        </p:nvSpPr>
        <p:spPr>
          <a:xfrm>
            <a:off x="533400" y="762000"/>
            <a:ext cx="8153400" cy="2438400"/>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Ensure your Student information is on the most up-to-date version</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vendor’s state reporting references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the available state reportable Behavior Codes in the 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Behavior codes 01-43 should be listed in your SIS and linked to state reporting</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Review the available state reportable Action/Resolution Codes in the 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Action/Resolution codes 00, 10-14 should be listed in your SIS</a:t>
            </a:r>
          </a:p>
          <a:p>
            <a:pPr marL="28575" indent="0">
              <a:buNone/>
            </a:pPr>
            <a:endParaRPr lang="en-US" dirty="0"/>
          </a:p>
        </p:txBody>
      </p:sp>
      <p:sp>
        <p:nvSpPr>
          <p:cNvPr id="4" name="TextBox 3">
            <a:extLst>
              <a:ext uri="{FF2B5EF4-FFF2-40B4-BE49-F238E27FC236}">
                <a16:creationId xmlns:a16="http://schemas.microsoft.com/office/drawing/2014/main" id="{A7E2C3B4-62D6-A2EB-110A-7A880945986C}"/>
              </a:ext>
            </a:extLst>
          </p:cNvPr>
          <p:cNvSpPr txBox="1"/>
          <p:nvPr/>
        </p:nvSpPr>
        <p:spPr>
          <a:xfrm>
            <a:off x="457200" y="3276600"/>
            <a:ext cx="4267200" cy="33528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Student Discipline - Behavior 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01 Drug Violation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02 Alcohol Violation 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03 Tobacco Violation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04 1st, 2nd Degree or Vehicular Assault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05 Dangerous Weapons Carrying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06 Robbery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07 Other Felony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08 Disobedience/ Defiant or Repeated Interference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09 Detrimental Behavior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10 Destruction of School Property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11 Bullying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12 Other Violation of Code of Conduct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13 3rd Degree Assault/Disorderly Conduct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14 Marijuana Violation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15 Sexual Violence/ Battery (other than Rape)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16 Rape or Attempted Rape</a:t>
            </a:r>
          </a:p>
        </p:txBody>
      </p:sp>
      <p:sp>
        <p:nvSpPr>
          <p:cNvPr id="7" name="TextBox 6">
            <a:extLst>
              <a:ext uri="{FF2B5EF4-FFF2-40B4-BE49-F238E27FC236}">
                <a16:creationId xmlns:a16="http://schemas.microsoft.com/office/drawing/2014/main" id="{0D090B54-F39A-9FCB-ACA4-ECE4C06A082B}"/>
              </a:ext>
            </a:extLst>
          </p:cNvPr>
          <p:cNvSpPr txBox="1"/>
          <p:nvPr/>
        </p:nvSpPr>
        <p:spPr>
          <a:xfrm>
            <a:off x="4191000" y="3276600"/>
            <a:ext cx="46482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Student Discipline – Action/Resolution 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00 N/A (used when reporting a Unilateral Removal or CRDC allegations)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10 Classroom Removal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11 In-School Suspension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12 Out-School Suspension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13 Expulsion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rPr>
              <a:t>14 Any other form of discipline</a:t>
            </a:r>
            <a:endParaRPr lang="en-US" dirty="0"/>
          </a:p>
        </p:txBody>
      </p:sp>
      <p:pic>
        <p:nvPicPr>
          <p:cNvPr id="19" name="Audio 18">
            <a:hlinkClick r:id="" action="ppaction://media"/>
            <a:extLst>
              <a:ext uri="{FF2B5EF4-FFF2-40B4-BE49-F238E27FC236}">
                <a16:creationId xmlns:a16="http://schemas.microsoft.com/office/drawing/2014/main" id="{B22885DB-74D6-3DD4-F190-BC1C239837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1091862"/>
      </p:ext>
    </p:extLst>
  </p:cSld>
  <p:clrMapOvr>
    <a:masterClrMapping/>
  </p:clrMapOvr>
  <mc:AlternateContent xmlns:mc="http://schemas.openxmlformats.org/markup-compatibility/2006" xmlns:p14="http://schemas.microsoft.com/office/powerpoint/2010/main">
    <mc:Choice Requires="p14">
      <p:transition spd="slow" p14:dur="2000" advTm="160599"/>
    </mc:Choice>
    <mc:Fallback xmlns="">
      <p:transition spd="slow" advTm="16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457200"/>
            <a:ext cx="7955280" cy="685800"/>
          </a:xfrm>
          <a:prstGeom prst="rect">
            <a:avLst/>
          </a:prstGeom>
        </p:spPr>
        <p:txBody>
          <a:bodyPr spcFirstLastPara="1" vert="horz" wrap="square" lIns="68569" tIns="68569" rIns="68569" bIns="68569" rtlCol="0" anchor="b" anchorCtr="0">
            <a:noAutofit/>
          </a:bodyPr>
          <a:lstStyle/>
          <a:p>
            <a:pPr algn="ctr"/>
            <a:r>
              <a:rPr lang="en-US" sz="3000" dirty="0">
                <a:solidFill>
                  <a:schemeClr val="tx1"/>
                </a:solidFill>
                <a:latin typeface="+mj-lt"/>
                <a:cs typeface="Arial" panose="020B0604020202020204" pitchFamily="34" charset="0"/>
              </a:rPr>
              <a:t>Unilateral Removal Clarification </a:t>
            </a:r>
            <a:endParaRPr sz="3000" dirty="0">
              <a:solidFill>
                <a:schemeClr val="tx1"/>
              </a:solidFill>
              <a:latin typeface="+mj-lt"/>
              <a:cs typeface="Arial" panose="020B0604020202020204" pitchFamily="34" charset="0"/>
            </a:endParaRPr>
          </a:p>
        </p:txBody>
      </p:sp>
      <p:sp>
        <p:nvSpPr>
          <p:cNvPr id="4" name="TextBox 3">
            <a:extLst>
              <a:ext uri="{FF2B5EF4-FFF2-40B4-BE49-F238E27FC236}">
                <a16:creationId xmlns:a16="http://schemas.microsoft.com/office/drawing/2014/main" id="{4076C2CD-E2B7-4B36-AFE4-8CAE19198768}"/>
              </a:ext>
            </a:extLst>
          </p:cNvPr>
          <p:cNvSpPr txBox="1"/>
          <p:nvPr/>
        </p:nvSpPr>
        <p:spPr>
          <a:xfrm>
            <a:off x="640080" y="1641957"/>
            <a:ext cx="7863840" cy="3717364"/>
          </a:xfrm>
          <a:prstGeom prst="rect">
            <a:avLst/>
          </a:prstGeom>
          <a:noFill/>
        </p:spPr>
        <p:txBody>
          <a:bodyPr wrap="square" rtlCol="0">
            <a:spAutoFit/>
          </a:bodyPr>
          <a:lstStyle/>
          <a:p>
            <a:r>
              <a:rPr lang="en-US" b="1" dirty="0">
                <a:cs typeface="Arial" panose="020B0604020202020204" pitchFamily="34" charset="0"/>
              </a:rPr>
              <a:t>Unilateral Removal</a:t>
            </a:r>
            <a:endParaRPr lang="en-US" dirty="0">
              <a:cs typeface="Arial" panose="020B0604020202020204" pitchFamily="34" charset="0"/>
            </a:endParaRPr>
          </a:p>
          <a:p>
            <a:pPr>
              <a:lnSpc>
                <a:spcPct val="114000"/>
              </a:lnSpc>
              <a:spcBef>
                <a:spcPts val="600"/>
              </a:spcBef>
            </a:pPr>
            <a:r>
              <a:rPr lang="en-US" dirty="0">
                <a:cs typeface="Arial" panose="020B0604020202020204" pitchFamily="34" charset="0"/>
              </a:rPr>
              <a:t>Instances when </a:t>
            </a:r>
            <a:r>
              <a:rPr lang="en-US" dirty="0">
                <a:effectLst/>
                <a:ea typeface="Aptos" panose="020B0004020202020204" pitchFamily="34" charset="0"/>
                <a:cs typeface="Arial" panose="020B0604020202020204" pitchFamily="34" charset="0"/>
              </a:rPr>
              <a:t>a Special Education student is removed to an Interim Alternative Education Setting (IAES) by order of school personnel or a hearing officer, for 45 days or less. This order is not from the IEP team.</a:t>
            </a:r>
          </a:p>
          <a:p>
            <a:pPr>
              <a:spcBef>
                <a:spcPts val="600"/>
              </a:spcBef>
            </a:pPr>
            <a:endParaRPr lang="en-US" dirty="0">
              <a:latin typeface="Arial" panose="020B0604020202020204" pitchFamily="34" charset="0"/>
              <a:cs typeface="Arial" panose="020B0604020202020204" pitchFamily="34" charset="0"/>
            </a:endParaRPr>
          </a:p>
          <a:p>
            <a:pPr>
              <a:spcBef>
                <a:spcPts val="600"/>
              </a:spcBef>
            </a:pPr>
            <a:endParaRPr lang="en-US" dirty="0">
              <a:latin typeface="Arial" panose="020B0604020202020204" pitchFamily="34" charset="0"/>
              <a:cs typeface="Arial" panose="020B0604020202020204" pitchFamily="34" charset="0"/>
            </a:endParaRPr>
          </a:p>
          <a:p>
            <a:r>
              <a:rPr lang="en-US" b="1" dirty="0">
                <a:cs typeface="Arial" panose="020B0604020202020204" pitchFamily="34" charset="0"/>
              </a:rPr>
              <a:t>Data Reporting</a:t>
            </a:r>
            <a:endParaRPr lang="en-US" dirty="0">
              <a:cs typeface="Arial" panose="020B0604020202020204" pitchFamily="34" charset="0"/>
            </a:endParaRPr>
          </a:p>
          <a:p>
            <a:pPr marL="285750" indent="-285750">
              <a:spcBef>
                <a:spcPts val="600"/>
              </a:spcBef>
              <a:buFont typeface="Arial" panose="020B0604020202020204" pitchFamily="34" charset="0"/>
              <a:buChar char="•"/>
            </a:pPr>
            <a:r>
              <a:rPr lang="en-US" dirty="0">
                <a:cs typeface="Arial" panose="020B0604020202020204" pitchFamily="34" charset="0"/>
              </a:rPr>
              <a:t>Unilateral removals are very uncommon for CSI schools, maybe 1-2 per year across the portfolio.</a:t>
            </a:r>
          </a:p>
          <a:p>
            <a:pPr marL="285750" indent="-285750">
              <a:spcBef>
                <a:spcPts val="600"/>
              </a:spcBef>
              <a:buFont typeface="Arial" panose="020B0604020202020204" pitchFamily="34" charset="0"/>
              <a:buChar char="•"/>
            </a:pPr>
            <a:r>
              <a:rPr lang="en-US" dirty="0">
                <a:cs typeface="Arial" panose="020B0604020202020204" pitchFamily="34" charset="0"/>
              </a:rPr>
              <a:t>The </a:t>
            </a:r>
            <a:r>
              <a:rPr lang="en-US" b="1" dirty="0">
                <a:cs typeface="Arial" panose="020B0604020202020204" pitchFamily="34" charset="0"/>
              </a:rPr>
              <a:t>Discipline Action </a:t>
            </a:r>
            <a:r>
              <a:rPr lang="en-US" dirty="0">
                <a:cs typeface="Arial" panose="020B0604020202020204" pitchFamily="34" charset="0"/>
              </a:rPr>
              <a:t>field will be zero-filled</a:t>
            </a:r>
          </a:p>
          <a:p>
            <a:pPr marL="285750" indent="-285750">
              <a:spcBef>
                <a:spcPts val="600"/>
              </a:spcBef>
              <a:buFont typeface="Arial" panose="020B0604020202020204" pitchFamily="34" charset="0"/>
              <a:buChar char="•"/>
            </a:pPr>
            <a:r>
              <a:rPr lang="en-US" dirty="0">
                <a:cs typeface="Arial" panose="020B0604020202020204" pitchFamily="34" charset="0"/>
              </a:rPr>
              <a:t>The </a:t>
            </a:r>
            <a:r>
              <a:rPr lang="en-US" b="1" dirty="0">
                <a:cs typeface="Arial" panose="020B0604020202020204" pitchFamily="34" charset="0"/>
              </a:rPr>
              <a:t>Removal Type </a:t>
            </a:r>
            <a:r>
              <a:rPr lang="en-US" dirty="0">
                <a:cs typeface="Arial" panose="020B0604020202020204" pitchFamily="34" charset="0"/>
              </a:rPr>
              <a:t>and </a:t>
            </a:r>
            <a:r>
              <a:rPr lang="en-US" b="1" dirty="0">
                <a:cs typeface="Arial" panose="020B0604020202020204" pitchFamily="34" charset="0"/>
              </a:rPr>
              <a:t>Removal Reason</a:t>
            </a:r>
            <a:r>
              <a:rPr lang="en-US" dirty="0">
                <a:cs typeface="Arial" panose="020B0604020202020204" pitchFamily="34" charset="0"/>
              </a:rPr>
              <a:t> fields will have non-zero values</a:t>
            </a:r>
          </a:p>
        </p:txBody>
      </p:sp>
      <p:sp>
        <p:nvSpPr>
          <p:cNvPr id="2" name="Slide Number Placeholder 1">
            <a:extLst>
              <a:ext uri="{FF2B5EF4-FFF2-40B4-BE49-F238E27FC236}">
                <a16:creationId xmlns:a16="http://schemas.microsoft.com/office/drawing/2014/main" id="{9F24C321-F2EC-ADFE-11E5-4318FC6FAD5C}"/>
              </a:ext>
            </a:extLst>
          </p:cNvPr>
          <p:cNvSpPr>
            <a:spLocks noGrp="1"/>
          </p:cNvSpPr>
          <p:nvPr>
            <p:ph type="sldNum" idx="4294967295"/>
          </p:nvPr>
        </p:nvSpPr>
        <p:spPr>
          <a:xfrm>
            <a:off x="8594725" y="6364288"/>
            <a:ext cx="549275" cy="417512"/>
          </a:xfrm>
          <a:prstGeom prst="rect">
            <a:avLst/>
          </a:prstGeom>
        </p:spPr>
        <p:txBody>
          <a:bodyPr/>
          <a:lstStyle/>
          <a:p>
            <a:fld id="{00000000-1234-1234-1234-123412341234}" type="slidenum">
              <a:rPr lang="en" smtClean="0"/>
              <a:pPr/>
              <a:t>8</a:t>
            </a:fld>
            <a:endParaRPr lang="en" dirty="0"/>
          </a:p>
        </p:txBody>
      </p:sp>
      <p:pic>
        <p:nvPicPr>
          <p:cNvPr id="17" name="Audio 16">
            <a:hlinkClick r:id="" action="ppaction://media"/>
            <a:extLst>
              <a:ext uri="{FF2B5EF4-FFF2-40B4-BE49-F238E27FC236}">
                <a16:creationId xmlns:a16="http://schemas.microsoft.com/office/drawing/2014/main" id="{FBD8815A-4F46-98C1-EFB3-332148DC0B9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88412032"/>
      </p:ext>
    </p:extLst>
  </p:cSld>
  <p:clrMapOvr>
    <a:masterClrMapping/>
  </p:clrMapOvr>
  <mc:AlternateContent xmlns:mc="http://schemas.openxmlformats.org/markup-compatibility/2006" xmlns:p14="http://schemas.microsoft.com/office/powerpoint/2010/main">
    <mc:Choice Requires="p14">
      <p:transition spd="slow" p14:dur="2000" advTm="78100"/>
    </mc:Choice>
    <mc:Fallback xmlns="">
      <p:transition spd="slow" advTm="7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5C3E-A51F-D80A-BFA8-F3957CB76F91}"/>
              </a:ext>
            </a:extLst>
          </p:cNvPr>
          <p:cNvSpPr>
            <a:spLocks noGrp="1"/>
          </p:cNvSpPr>
          <p:nvPr>
            <p:ph type="title"/>
          </p:nvPr>
        </p:nvSpPr>
        <p:spPr/>
        <p:txBody>
          <a:bodyPr/>
          <a:lstStyle/>
          <a:p>
            <a:pPr algn="ctr"/>
            <a:r>
              <a:rPr lang="en-US" dirty="0">
                <a:latin typeface="+mn-lt"/>
              </a:rPr>
              <a:t>Determining “Most Serious” Incident</a:t>
            </a:r>
          </a:p>
        </p:txBody>
      </p:sp>
      <p:sp>
        <p:nvSpPr>
          <p:cNvPr id="3" name="Text Placeholder 2">
            <a:extLst>
              <a:ext uri="{FF2B5EF4-FFF2-40B4-BE49-F238E27FC236}">
                <a16:creationId xmlns:a16="http://schemas.microsoft.com/office/drawing/2014/main" id="{5491B2C9-CBDD-4DB0-7B94-D7D67A06DE61}"/>
              </a:ext>
            </a:extLst>
          </p:cNvPr>
          <p:cNvSpPr>
            <a:spLocks noGrp="1"/>
          </p:cNvSpPr>
          <p:nvPr>
            <p:ph type="body" idx="1"/>
          </p:nvPr>
        </p:nvSpPr>
        <p:spPr>
          <a:xfrm>
            <a:off x="579120" y="1371600"/>
            <a:ext cx="7955280" cy="5029200"/>
          </a:xfrm>
        </p:spPr>
        <p:txBody>
          <a:bodyPr>
            <a:normAutofit fontScale="85000" lnSpcReduction="20000"/>
          </a:bodyPr>
          <a:lstStyle/>
          <a:p>
            <a:pPr marL="28575" indent="0">
              <a:buNone/>
            </a:pPr>
            <a:r>
              <a:rPr lang="en-US" sz="2400" b="1" dirty="0">
                <a:solidFill>
                  <a:schemeClr val="tx1"/>
                </a:solidFill>
              </a:rPr>
              <a:t>Incident Ranking: Most Severe to Less Severe (a guide)</a:t>
            </a:r>
          </a:p>
          <a:p>
            <a:pPr marL="28575" indent="0">
              <a:buNone/>
            </a:pPr>
            <a:r>
              <a:rPr lang="en-US" dirty="0">
                <a:solidFill>
                  <a:schemeClr val="tx1"/>
                </a:solidFill>
                <a:highlight>
                  <a:srgbClr val="FFFF00"/>
                </a:highlight>
                <a:latin typeface="+mn-lt"/>
              </a:rPr>
              <a:t>This ranking is intended as guidance only. Incidents can vary in seriousness on a case-by-case basis that would deviate from the order listed.</a:t>
            </a:r>
          </a:p>
          <a:p>
            <a:pPr marL="28575" indent="0">
              <a:buNone/>
            </a:pPr>
            <a:endParaRPr lang="en-US" b="1" dirty="0">
              <a:solidFill>
                <a:schemeClr val="tx1"/>
              </a:solidFill>
              <a:highlight>
                <a:srgbClr val="FFFF00"/>
              </a:highlight>
              <a:latin typeface="+mn-lt"/>
            </a:endParaRPr>
          </a:p>
          <a:p>
            <a:pPr marL="28575" indent="0">
              <a:buNone/>
            </a:pPr>
            <a:r>
              <a:rPr lang="en-US" sz="1900" dirty="0">
                <a:solidFill>
                  <a:schemeClr val="tx1"/>
                </a:solidFill>
                <a:latin typeface="+mn-lt"/>
              </a:rPr>
              <a:t>1st, 2nd Degree or Vehicular Assaults</a:t>
            </a:r>
          </a:p>
          <a:p>
            <a:pPr marL="28575" indent="0">
              <a:buNone/>
            </a:pPr>
            <a:r>
              <a:rPr lang="en-US" sz="1900" dirty="0">
                <a:solidFill>
                  <a:schemeClr val="tx1"/>
                </a:solidFill>
                <a:latin typeface="+mn-lt"/>
              </a:rPr>
              <a:t>Rape or Attempted Rape</a:t>
            </a:r>
          </a:p>
          <a:p>
            <a:pPr marL="28575" indent="0">
              <a:buNone/>
            </a:pPr>
            <a:r>
              <a:rPr lang="en-US" sz="1900" dirty="0">
                <a:solidFill>
                  <a:schemeClr val="tx1"/>
                </a:solidFill>
                <a:latin typeface="+mn-lt"/>
              </a:rPr>
              <a:t>Dangerous Weapons - Unless weapon was used to inflict death or serious bodily injury in which case it would be reported under the 1st, 2nd Degree or Vehicular Assaults category.</a:t>
            </a:r>
          </a:p>
          <a:p>
            <a:pPr marL="28575" indent="0">
              <a:buNone/>
            </a:pPr>
            <a:r>
              <a:rPr lang="en-US" sz="1900" dirty="0">
                <a:solidFill>
                  <a:schemeClr val="tx1"/>
                </a:solidFill>
                <a:latin typeface="+mn-lt"/>
              </a:rPr>
              <a:t>Sexual Violence/Battery (other than Rape)</a:t>
            </a:r>
          </a:p>
          <a:p>
            <a:pPr marL="28575" indent="0">
              <a:buNone/>
            </a:pPr>
            <a:r>
              <a:rPr lang="en-US" sz="1900" dirty="0">
                <a:solidFill>
                  <a:schemeClr val="tx1"/>
                </a:solidFill>
                <a:latin typeface="+mn-lt"/>
              </a:rPr>
              <a:t>3rd Degree Assaults/Disorderly Conduct</a:t>
            </a:r>
          </a:p>
          <a:p>
            <a:pPr marL="28575" indent="0">
              <a:buNone/>
            </a:pPr>
            <a:r>
              <a:rPr lang="en-US" sz="1900" dirty="0">
                <a:solidFill>
                  <a:schemeClr val="tx1"/>
                </a:solidFill>
                <a:latin typeface="+mn-lt"/>
              </a:rPr>
              <a:t>Robbery</a:t>
            </a:r>
          </a:p>
          <a:p>
            <a:pPr marL="28575" indent="0">
              <a:buNone/>
            </a:pPr>
            <a:r>
              <a:rPr lang="en-US" sz="1900" dirty="0">
                <a:solidFill>
                  <a:schemeClr val="tx1"/>
                </a:solidFill>
                <a:latin typeface="+mn-lt"/>
              </a:rPr>
              <a:t>Other Felony (not reported in another descriptive category)</a:t>
            </a:r>
          </a:p>
          <a:p>
            <a:pPr marL="28575" indent="0">
              <a:buNone/>
            </a:pPr>
            <a:r>
              <a:rPr lang="en-US" sz="1900" dirty="0">
                <a:solidFill>
                  <a:schemeClr val="tx1"/>
                </a:solidFill>
                <a:latin typeface="+mn-lt"/>
              </a:rPr>
              <a:t>Bullying (New code for 2022-2023 Collection)</a:t>
            </a:r>
          </a:p>
          <a:p>
            <a:pPr marL="28575" indent="0">
              <a:buNone/>
            </a:pPr>
            <a:r>
              <a:rPr lang="en-US" sz="1900" dirty="0">
                <a:solidFill>
                  <a:schemeClr val="tx1"/>
                </a:solidFill>
                <a:latin typeface="+mn-lt"/>
              </a:rPr>
              <a:t>Detrimental Behavior</a:t>
            </a:r>
          </a:p>
          <a:p>
            <a:pPr marL="28575" indent="0">
              <a:buNone/>
            </a:pPr>
            <a:r>
              <a:rPr lang="en-US" sz="1900" dirty="0">
                <a:solidFill>
                  <a:schemeClr val="tx1"/>
                </a:solidFill>
                <a:latin typeface="+mn-lt"/>
              </a:rPr>
              <a:t>Drug Violations</a:t>
            </a:r>
          </a:p>
          <a:p>
            <a:pPr marL="28575" indent="0">
              <a:buNone/>
            </a:pPr>
            <a:r>
              <a:rPr lang="en-US" sz="1900" dirty="0">
                <a:solidFill>
                  <a:schemeClr val="tx1"/>
                </a:solidFill>
                <a:latin typeface="+mn-lt"/>
              </a:rPr>
              <a:t>Marijuana Violations</a:t>
            </a:r>
          </a:p>
          <a:p>
            <a:pPr marL="28575" indent="0">
              <a:buNone/>
            </a:pPr>
            <a:r>
              <a:rPr lang="en-US" sz="1900" dirty="0">
                <a:solidFill>
                  <a:schemeClr val="tx1"/>
                </a:solidFill>
                <a:latin typeface="+mn-lt"/>
              </a:rPr>
              <a:t>Alcohol Violations</a:t>
            </a:r>
          </a:p>
          <a:p>
            <a:pPr marL="28575" indent="0">
              <a:buNone/>
            </a:pPr>
            <a:r>
              <a:rPr lang="en-US" sz="1900" dirty="0">
                <a:solidFill>
                  <a:schemeClr val="tx1"/>
                </a:solidFill>
                <a:latin typeface="+mn-lt"/>
              </a:rPr>
              <a:t>Destruction of School Property</a:t>
            </a:r>
          </a:p>
          <a:p>
            <a:pPr marL="28575" indent="0">
              <a:buNone/>
            </a:pPr>
            <a:r>
              <a:rPr lang="en-US" sz="1900" dirty="0">
                <a:solidFill>
                  <a:schemeClr val="tx1"/>
                </a:solidFill>
                <a:latin typeface="+mn-lt"/>
              </a:rPr>
              <a:t>Disobedient/Defiant or Repeated Interference</a:t>
            </a:r>
          </a:p>
          <a:p>
            <a:pPr marL="28575" indent="0">
              <a:buNone/>
            </a:pPr>
            <a:r>
              <a:rPr lang="en-US" sz="1900" dirty="0">
                <a:solidFill>
                  <a:schemeClr val="tx1"/>
                </a:solidFill>
                <a:latin typeface="+mn-lt"/>
              </a:rPr>
              <a:t>Tobacco Violations</a:t>
            </a:r>
          </a:p>
          <a:p>
            <a:pPr marL="28575" indent="0">
              <a:buNone/>
            </a:pPr>
            <a:r>
              <a:rPr lang="en-US" sz="1900" dirty="0">
                <a:solidFill>
                  <a:schemeClr val="tx1"/>
                </a:solidFill>
                <a:latin typeface="+mn-lt"/>
              </a:rPr>
              <a:t>Other Violations of Code of Conduct</a:t>
            </a:r>
            <a:endParaRPr lang="en-US" sz="1900" dirty="0">
              <a:solidFill>
                <a:schemeClr val="tx1"/>
              </a:solidFill>
              <a:highlight>
                <a:srgbClr val="FFFF00"/>
              </a:highlight>
              <a:latin typeface="+mn-lt"/>
            </a:endParaRPr>
          </a:p>
        </p:txBody>
      </p:sp>
      <p:pic>
        <p:nvPicPr>
          <p:cNvPr id="11" name="Audio 10">
            <a:hlinkClick r:id="" action="ppaction://media"/>
            <a:extLst>
              <a:ext uri="{FF2B5EF4-FFF2-40B4-BE49-F238E27FC236}">
                <a16:creationId xmlns:a16="http://schemas.microsoft.com/office/drawing/2014/main" id="{123D8162-912E-D2FD-23D1-D3BA17C66C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51816708"/>
      </p:ext>
    </p:extLst>
  </p:cSld>
  <p:clrMapOvr>
    <a:masterClrMapping/>
  </p:clrMapOvr>
  <mc:AlternateContent xmlns:mc="http://schemas.openxmlformats.org/markup-compatibility/2006" xmlns:p14="http://schemas.microsoft.com/office/powerpoint/2010/main">
    <mc:Choice Requires="p14">
      <p:transition spd="slow" p14:dur="2000" advTm="46944"/>
    </mc:Choice>
    <mc:Fallback xmlns="">
      <p:transition spd="slow" advTm="4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18-19 CSI October Count Submissions Training with Presenter No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22212</TotalTime>
  <Words>5498</Words>
  <Application>Microsoft Office PowerPoint</Application>
  <PresentationFormat>On-screen Show (4:3)</PresentationFormat>
  <Paragraphs>411</Paragraphs>
  <Slides>31</Slides>
  <Notes>30</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Aptos Display</vt:lpstr>
      <vt:lpstr>Arial</vt:lpstr>
      <vt:lpstr>Calibri</vt:lpstr>
      <vt:lpstr>Calibri Light</vt:lpstr>
      <vt:lpstr>Times New Roman</vt:lpstr>
      <vt:lpstr>Wingdings</vt:lpstr>
      <vt:lpstr>18-19 CSI October Count Submissions Training with Presenter Notes</vt:lpstr>
      <vt:lpstr>2025-2026 Student Conduct Files</vt:lpstr>
      <vt:lpstr>Purpose of the Student Conduct Files</vt:lpstr>
      <vt:lpstr>Discipline Action File, Process, and Preparation</vt:lpstr>
      <vt:lpstr>Discipline Action File Changes</vt:lpstr>
      <vt:lpstr>Discipline Snapshots – error reports</vt:lpstr>
      <vt:lpstr>Discipline Snapshots – Files Involved </vt:lpstr>
      <vt:lpstr>Preparing your SIS </vt:lpstr>
      <vt:lpstr>Unilateral Removal Clarification </vt:lpstr>
      <vt:lpstr>Determining “Most Serious” Incident</vt:lpstr>
      <vt:lpstr>Discipline Action Timeline</vt:lpstr>
      <vt:lpstr>Discipline Action File Timeline</vt:lpstr>
      <vt:lpstr>Prevent Harassment or Discrimination File, Process, and Preparation</vt:lpstr>
      <vt:lpstr>Preparing your SIS </vt:lpstr>
      <vt:lpstr>PowerSchool data entry –   Prevent Harassment or Discrimination</vt:lpstr>
      <vt:lpstr>Infinite Campus data entry –   Prevent Harassment or Discrimination</vt:lpstr>
      <vt:lpstr>Prevent Harassment or Discrimination Timeline</vt:lpstr>
      <vt:lpstr>PHD File Timeline</vt:lpstr>
      <vt:lpstr>Student Restraint and Seclusion File, Process, and Preparation</vt:lpstr>
      <vt:lpstr>File Layout and Requirements</vt:lpstr>
      <vt:lpstr>Codes and Descriptions</vt:lpstr>
      <vt:lpstr>Preparing your SIS </vt:lpstr>
      <vt:lpstr>Student Restraint and Seclusion Timeline</vt:lpstr>
      <vt:lpstr>Student Restraint and Seclusion File Timeline</vt:lpstr>
      <vt:lpstr>Resources</vt:lpstr>
      <vt:lpstr>Collection Prep Resources</vt:lpstr>
      <vt:lpstr>Student Conduct Page</vt:lpstr>
      <vt:lpstr>File Extraction, Naming and Sharing</vt:lpstr>
      <vt:lpstr>Errors</vt:lpstr>
      <vt:lpstr>Resolving Errors</vt:lpstr>
      <vt:lpstr>Final Data Review</vt:lpstr>
      <vt:lpstr>Thank you for reviewing this training.</vt:lpstr>
    </vt:vector>
  </TitlesOfParts>
  <Company>CDE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 Topic]</dc:title>
  <dc:creator>Hull, Lindsay</dc:creator>
  <cp:lastModifiedBy>Anderson, Amber</cp:lastModifiedBy>
  <cp:revision>1056</cp:revision>
  <cp:lastPrinted>2019-02-11T01:05:40Z</cp:lastPrinted>
  <dcterms:created xsi:type="dcterms:W3CDTF">2014-02-03T17:15:30Z</dcterms:created>
  <dcterms:modified xsi:type="dcterms:W3CDTF">2026-01-16T19:45:19Z</dcterms:modified>
</cp:coreProperties>
</file>