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89"/>
  </p:notesMasterIdLst>
  <p:sldIdLst>
    <p:sldId id="256" r:id="rId3"/>
    <p:sldId id="3331" r:id="rId4"/>
    <p:sldId id="3332" r:id="rId5"/>
    <p:sldId id="3368" r:id="rId6"/>
    <p:sldId id="3369" r:id="rId7"/>
    <p:sldId id="3500" r:id="rId8"/>
    <p:sldId id="3373" r:id="rId9"/>
    <p:sldId id="3425" r:id="rId10"/>
    <p:sldId id="3426" r:id="rId11"/>
    <p:sldId id="3424" r:id="rId12"/>
    <p:sldId id="3428" r:id="rId13"/>
    <p:sldId id="3429" r:id="rId14"/>
    <p:sldId id="3440" r:id="rId15"/>
    <p:sldId id="3439" r:id="rId16"/>
    <p:sldId id="3433" r:id="rId17"/>
    <p:sldId id="3430" r:id="rId18"/>
    <p:sldId id="3432" r:id="rId19"/>
    <p:sldId id="3435" r:id="rId20"/>
    <p:sldId id="3436" r:id="rId21"/>
    <p:sldId id="3437" r:id="rId22"/>
    <p:sldId id="3438" r:id="rId23"/>
    <p:sldId id="3374" r:id="rId24"/>
    <p:sldId id="3442" r:id="rId25"/>
    <p:sldId id="3444" r:id="rId26"/>
    <p:sldId id="3445" r:id="rId27"/>
    <p:sldId id="3446" r:id="rId28"/>
    <p:sldId id="3447" r:id="rId29"/>
    <p:sldId id="3448" r:id="rId30"/>
    <p:sldId id="3450" r:id="rId31"/>
    <p:sldId id="3443" r:id="rId32"/>
    <p:sldId id="3451" r:id="rId33"/>
    <p:sldId id="3449" r:id="rId34"/>
    <p:sldId id="3375" r:id="rId35"/>
    <p:sldId id="3459" r:id="rId36"/>
    <p:sldId id="3452" r:id="rId37"/>
    <p:sldId id="3471" r:id="rId38"/>
    <p:sldId id="3454" r:id="rId39"/>
    <p:sldId id="3453" r:id="rId40"/>
    <p:sldId id="3501" r:id="rId41"/>
    <p:sldId id="3455" r:id="rId42"/>
    <p:sldId id="3458" r:id="rId43"/>
    <p:sldId id="3457" r:id="rId44"/>
    <p:sldId id="3456" r:id="rId45"/>
    <p:sldId id="3461" r:id="rId46"/>
    <p:sldId id="3462" r:id="rId47"/>
    <p:sldId id="3463" r:id="rId48"/>
    <p:sldId id="3460" r:id="rId49"/>
    <p:sldId id="3465" r:id="rId50"/>
    <p:sldId id="3466" r:id="rId51"/>
    <p:sldId id="3467" r:id="rId52"/>
    <p:sldId id="3464" r:id="rId53"/>
    <p:sldId id="3468" r:id="rId54"/>
    <p:sldId id="3469" r:id="rId55"/>
    <p:sldId id="3470" r:id="rId56"/>
    <p:sldId id="3472" r:id="rId57"/>
    <p:sldId id="3473" r:id="rId58"/>
    <p:sldId id="3474" r:id="rId59"/>
    <p:sldId id="3376" r:id="rId60"/>
    <p:sldId id="3502" r:id="rId61"/>
    <p:sldId id="3503" r:id="rId62"/>
    <p:sldId id="3377" r:id="rId63"/>
    <p:sldId id="3486" r:id="rId64"/>
    <p:sldId id="3487" r:id="rId65"/>
    <p:sldId id="3488" r:id="rId66"/>
    <p:sldId id="3489" r:id="rId67"/>
    <p:sldId id="3491" r:id="rId68"/>
    <p:sldId id="3492" r:id="rId69"/>
    <p:sldId id="3493" r:id="rId70"/>
    <p:sldId id="3494" r:id="rId71"/>
    <p:sldId id="3495" r:id="rId72"/>
    <p:sldId id="3498" r:id="rId73"/>
    <p:sldId id="3404" r:id="rId74"/>
    <p:sldId id="3475" r:id="rId75"/>
    <p:sldId id="3476" r:id="rId76"/>
    <p:sldId id="3477" r:id="rId77"/>
    <p:sldId id="3478" r:id="rId78"/>
    <p:sldId id="3482" r:id="rId79"/>
    <p:sldId id="3480" r:id="rId80"/>
    <p:sldId id="3479" r:id="rId81"/>
    <p:sldId id="3481" r:id="rId82"/>
    <p:sldId id="3483" r:id="rId83"/>
    <p:sldId id="3485" r:id="rId84"/>
    <p:sldId id="3414" r:id="rId85"/>
    <p:sldId id="3499" r:id="rId86"/>
    <p:sldId id="3504" r:id="rId87"/>
    <p:sldId id="3372" r:id="rId8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D1E7"/>
    <a:srgbClr val="293965"/>
    <a:srgbClr val="455FA9"/>
    <a:srgbClr val="FFFFFF"/>
    <a:srgbClr val="403D42"/>
    <a:srgbClr val="B8C0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72DBA1-0E31-4FCF-94FB-C65C90B658B1}" v="176" dt="2025-10-07T14:04:29.0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67" autoAdjust="0"/>
    <p:restoredTop sz="47792" autoAdjust="0"/>
  </p:normalViewPr>
  <p:slideViewPr>
    <p:cSldViewPr snapToGrid="0">
      <p:cViewPr varScale="1">
        <p:scale>
          <a:sx n="45" d="100"/>
          <a:sy n="45" d="100"/>
        </p:scale>
        <p:origin x="2477"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notesMaster" Target="notesMasters/notesMaster1.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presProps" Target="presProps.xml"/><Relationship Id="rId95" Type="http://schemas.microsoft.com/office/2015/10/relationships/revisionInfo" Target="revisionInfo.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theme" Target="theme/theme1.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nn, Kali" userId="ffcf335d-59f8-4838-90c9-619224222733" providerId="ADAL" clId="{CD72DBA1-0E31-4FCF-94FB-C65C90B658B1}"/>
    <pc:docChg chg="undo redo custSel addSld delSld modSld sldOrd">
      <pc:chgData name="Winn, Kali" userId="ffcf335d-59f8-4838-90c9-619224222733" providerId="ADAL" clId="{CD72DBA1-0E31-4FCF-94FB-C65C90B658B1}" dt="2025-10-07T14:04:15.303" v="49144" actId="20577"/>
      <pc:docMkLst>
        <pc:docMk/>
      </pc:docMkLst>
      <pc:sldChg chg="modNotesTx">
        <pc:chgData name="Winn, Kali" userId="ffcf335d-59f8-4838-90c9-619224222733" providerId="ADAL" clId="{CD72DBA1-0E31-4FCF-94FB-C65C90B658B1}" dt="2025-10-07T12:41:32.433" v="48968" actId="20577"/>
        <pc:sldMkLst>
          <pc:docMk/>
          <pc:sldMk cId="2483552304" sldId="256"/>
        </pc:sldMkLst>
      </pc:sldChg>
      <pc:sldChg chg="del">
        <pc:chgData name="Winn, Kali" userId="ffcf335d-59f8-4838-90c9-619224222733" providerId="ADAL" clId="{CD72DBA1-0E31-4FCF-94FB-C65C90B658B1}" dt="2025-10-07T08:15:10.563" v="41433" actId="47"/>
        <pc:sldMkLst>
          <pc:docMk/>
          <pc:sldMk cId="3218337313" sldId="257"/>
        </pc:sldMkLst>
      </pc:sldChg>
      <pc:sldChg chg="modSp del mod ord">
        <pc:chgData name="Winn, Kali" userId="ffcf335d-59f8-4838-90c9-619224222733" providerId="ADAL" clId="{CD72DBA1-0E31-4FCF-94FB-C65C90B658B1}" dt="2025-10-07T08:14:47.906" v="41423" actId="2696"/>
        <pc:sldMkLst>
          <pc:docMk/>
          <pc:sldMk cId="2252665779" sldId="259"/>
        </pc:sldMkLst>
        <pc:spChg chg="mod">
          <ac:chgData name="Winn, Kali" userId="ffcf335d-59f8-4838-90c9-619224222733" providerId="ADAL" clId="{CD72DBA1-0E31-4FCF-94FB-C65C90B658B1}" dt="2025-10-07T05:09:47.388" v="34483" actId="20577"/>
          <ac:spMkLst>
            <pc:docMk/>
            <pc:sldMk cId="2252665779" sldId="259"/>
            <ac:spMk id="2" creationId="{7B5D02DE-DA23-B358-FCC8-1B9A12856344}"/>
          </ac:spMkLst>
        </pc:spChg>
        <pc:spChg chg="mod">
          <ac:chgData name="Winn, Kali" userId="ffcf335d-59f8-4838-90c9-619224222733" providerId="ADAL" clId="{CD72DBA1-0E31-4FCF-94FB-C65C90B658B1}" dt="2025-10-07T08:07:12.501" v="41137" actId="27636"/>
          <ac:spMkLst>
            <pc:docMk/>
            <pc:sldMk cId="2252665779" sldId="259"/>
            <ac:spMk id="9" creationId="{137052CD-A9C8-FC0B-F08B-82A6FE2B97F3}"/>
          </ac:spMkLst>
        </pc:spChg>
      </pc:sldChg>
      <pc:sldChg chg="del">
        <pc:chgData name="Winn, Kali" userId="ffcf335d-59f8-4838-90c9-619224222733" providerId="ADAL" clId="{CD72DBA1-0E31-4FCF-94FB-C65C90B658B1}" dt="2025-10-07T08:15:13.418" v="41436" actId="47"/>
        <pc:sldMkLst>
          <pc:docMk/>
          <pc:sldMk cId="2908972979" sldId="260"/>
        </pc:sldMkLst>
      </pc:sldChg>
      <pc:sldChg chg="del">
        <pc:chgData name="Winn, Kali" userId="ffcf335d-59f8-4838-90c9-619224222733" providerId="ADAL" clId="{CD72DBA1-0E31-4FCF-94FB-C65C90B658B1}" dt="2025-10-07T08:15:11.394" v="41434" actId="47"/>
        <pc:sldMkLst>
          <pc:docMk/>
          <pc:sldMk cId="1733066359" sldId="261"/>
        </pc:sldMkLst>
      </pc:sldChg>
      <pc:sldChg chg="del">
        <pc:chgData name="Winn, Kali" userId="ffcf335d-59f8-4838-90c9-619224222733" providerId="ADAL" clId="{CD72DBA1-0E31-4FCF-94FB-C65C90B658B1}" dt="2025-10-07T08:15:04.493" v="41429" actId="47"/>
        <pc:sldMkLst>
          <pc:docMk/>
          <pc:sldMk cId="3075573480" sldId="262"/>
        </pc:sldMkLst>
      </pc:sldChg>
      <pc:sldChg chg="del">
        <pc:chgData name="Winn, Kali" userId="ffcf335d-59f8-4838-90c9-619224222733" providerId="ADAL" clId="{CD72DBA1-0E31-4FCF-94FB-C65C90B658B1}" dt="2025-10-07T08:15:20.365" v="41444" actId="47"/>
        <pc:sldMkLst>
          <pc:docMk/>
          <pc:sldMk cId="3512703066" sldId="263"/>
        </pc:sldMkLst>
      </pc:sldChg>
      <pc:sldChg chg="del">
        <pc:chgData name="Winn, Kali" userId="ffcf335d-59f8-4838-90c9-619224222733" providerId="ADAL" clId="{CD72DBA1-0E31-4FCF-94FB-C65C90B658B1}" dt="2025-10-07T13:56:23.703" v="49137" actId="47"/>
        <pc:sldMkLst>
          <pc:docMk/>
          <pc:sldMk cId="1742871874" sldId="264"/>
        </pc:sldMkLst>
      </pc:sldChg>
      <pc:sldChg chg="del">
        <pc:chgData name="Winn, Kali" userId="ffcf335d-59f8-4838-90c9-619224222733" providerId="ADAL" clId="{CD72DBA1-0E31-4FCF-94FB-C65C90B658B1}" dt="2025-10-07T13:56:22.937" v="49136" actId="47"/>
        <pc:sldMkLst>
          <pc:docMk/>
          <pc:sldMk cId="974577582" sldId="265"/>
        </pc:sldMkLst>
      </pc:sldChg>
      <pc:sldChg chg="del">
        <pc:chgData name="Winn, Kali" userId="ffcf335d-59f8-4838-90c9-619224222733" providerId="ADAL" clId="{CD72DBA1-0E31-4FCF-94FB-C65C90B658B1}" dt="2025-10-07T13:56:22.445" v="49135" actId="47"/>
        <pc:sldMkLst>
          <pc:docMk/>
          <pc:sldMk cId="859981077" sldId="266"/>
        </pc:sldMkLst>
      </pc:sldChg>
      <pc:sldChg chg="del">
        <pc:chgData name="Winn, Kali" userId="ffcf335d-59f8-4838-90c9-619224222733" providerId="ADAL" clId="{CD72DBA1-0E31-4FCF-94FB-C65C90B658B1}" dt="2025-10-07T13:56:21.707" v="49134" actId="47"/>
        <pc:sldMkLst>
          <pc:docMk/>
          <pc:sldMk cId="1491392358" sldId="267"/>
        </pc:sldMkLst>
      </pc:sldChg>
      <pc:sldChg chg="del">
        <pc:chgData name="Winn, Kali" userId="ffcf335d-59f8-4838-90c9-619224222733" providerId="ADAL" clId="{CD72DBA1-0E31-4FCF-94FB-C65C90B658B1}" dt="2025-10-07T13:56:20.990" v="49133" actId="47"/>
        <pc:sldMkLst>
          <pc:docMk/>
          <pc:sldMk cId="1445429078" sldId="268"/>
        </pc:sldMkLst>
      </pc:sldChg>
      <pc:sldChg chg="del">
        <pc:chgData name="Winn, Kali" userId="ffcf335d-59f8-4838-90c9-619224222733" providerId="ADAL" clId="{CD72DBA1-0E31-4FCF-94FB-C65C90B658B1}" dt="2025-10-07T13:56:20.492" v="49132" actId="47"/>
        <pc:sldMkLst>
          <pc:docMk/>
          <pc:sldMk cId="530781935" sldId="269"/>
        </pc:sldMkLst>
      </pc:sldChg>
      <pc:sldChg chg="del">
        <pc:chgData name="Winn, Kali" userId="ffcf335d-59f8-4838-90c9-619224222733" providerId="ADAL" clId="{CD72DBA1-0E31-4FCF-94FB-C65C90B658B1}" dt="2025-10-07T08:15:28.613" v="41449" actId="47"/>
        <pc:sldMkLst>
          <pc:docMk/>
          <pc:sldMk cId="2300379044" sldId="271"/>
        </pc:sldMkLst>
      </pc:sldChg>
      <pc:sldChg chg="del">
        <pc:chgData name="Winn, Kali" userId="ffcf335d-59f8-4838-90c9-619224222733" providerId="ADAL" clId="{CD72DBA1-0E31-4FCF-94FB-C65C90B658B1}" dt="2025-10-07T08:15:29.964" v="41450" actId="47"/>
        <pc:sldMkLst>
          <pc:docMk/>
          <pc:sldMk cId="1135238184" sldId="273"/>
        </pc:sldMkLst>
      </pc:sldChg>
      <pc:sldChg chg="del">
        <pc:chgData name="Winn, Kali" userId="ffcf335d-59f8-4838-90c9-619224222733" providerId="ADAL" clId="{CD72DBA1-0E31-4FCF-94FB-C65C90B658B1}" dt="2025-10-07T08:15:30.828" v="41451" actId="47"/>
        <pc:sldMkLst>
          <pc:docMk/>
          <pc:sldMk cId="4165518045" sldId="274"/>
        </pc:sldMkLst>
      </pc:sldChg>
      <pc:sldChg chg="del">
        <pc:chgData name="Winn, Kali" userId="ffcf335d-59f8-4838-90c9-619224222733" providerId="ADAL" clId="{CD72DBA1-0E31-4FCF-94FB-C65C90B658B1}" dt="2025-10-07T08:15:31.438" v="41452" actId="47"/>
        <pc:sldMkLst>
          <pc:docMk/>
          <pc:sldMk cId="2983209807" sldId="275"/>
        </pc:sldMkLst>
      </pc:sldChg>
      <pc:sldChg chg="del">
        <pc:chgData name="Winn, Kali" userId="ffcf335d-59f8-4838-90c9-619224222733" providerId="ADAL" clId="{CD72DBA1-0E31-4FCF-94FB-C65C90B658B1}" dt="2025-10-07T08:15:32.056" v="41453" actId="47"/>
        <pc:sldMkLst>
          <pc:docMk/>
          <pc:sldMk cId="2774641428" sldId="276"/>
        </pc:sldMkLst>
      </pc:sldChg>
      <pc:sldChg chg="del">
        <pc:chgData name="Winn, Kali" userId="ffcf335d-59f8-4838-90c9-619224222733" providerId="ADAL" clId="{CD72DBA1-0E31-4FCF-94FB-C65C90B658B1}" dt="2025-10-07T08:15:33.140" v="41454" actId="47"/>
        <pc:sldMkLst>
          <pc:docMk/>
          <pc:sldMk cId="3254488673" sldId="277"/>
        </pc:sldMkLst>
      </pc:sldChg>
      <pc:sldChg chg="del">
        <pc:chgData name="Winn, Kali" userId="ffcf335d-59f8-4838-90c9-619224222733" providerId="ADAL" clId="{CD72DBA1-0E31-4FCF-94FB-C65C90B658B1}" dt="2025-10-07T08:15:34.347" v="41455" actId="47"/>
        <pc:sldMkLst>
          <pc:docMk/>
          <pc:sldMk cId="2139801537" sldId="278"/>
        </pc:sldMkLst>
      </pc:sldChg>
      <pc:sldChg chg="del">
        <pc:chgData name="Winn, Kali" userId="ffcf335d-59f8-4838-90c9-619224222733" providerId="ADAL" clId="{CD72DBA1-0E31-4FCF-94FB-C65C90B658B1}" dt="2025-10-07T08:15:22.555" v="41446" actId="47"/>
        <pc:sldMkLst>
          <pc:docMk/>
          <pc:sldMk cId="2119137085" sldId="279"/>
        </pc:sldMkLst>
      </pc:sldChg>
      <pc:sldChg chg="del">
        <pc:chgData name="Winn, Kali" userId="ffcf335d-59f8-4838-90c9-619224222733" providerId="ADAL" clId="{CD72DBA1-0E31-4FCF-94FB-C65C90B658B1}" dt="2025-10-07T08:15:23.584" v="41447" actId="47"/>
        <pc:sldMkLst>
          <pc:docMk/>
          <pc:sldMk cId="2015742315" sldId="280"/>
        </pc:sldMkLst>
      </pc:sldChg>
      <pc:sldChg chg="del">
        <pc:chgData name="Winn, Kali" userId="ffcf335d-59f8-4838-90c9-619224222733" providerId="ADAL" clId="{CD72DBA1-0E31-4FCF-94FB-C65C90B658B1}" dt="2025-10-07T08:15:24.652" v="41448" actId="47"/>
        <pc:sldMkLst>
          <pc:docMk/>
          <pc:sldMk cId="3644428016" sldId="281"/>
        </pc:sldMkLst>
      </pc:sldChg>
      <pc:sldChg chg="del">
        <pc:chgData name="Winn, Kali" userId="ffcf335d-59f8-4838-90c9-619224222733" providerId="ADAL" clId="{CD72DBA1-0E31-4FCF-94FB-C65C90B658B1}" dt="2025-10-07T08:15:08.853" v="41432" actId="47"/>
        <pc:sldMkLst>
          <pc:docMk/>
          <pc:sldMk cId="1138187033" sldId="282"/>
        </pc:sldMkLst>
      </pc:sldChg>
      <pc:sldChg chg="del">
        <pc:chgData name="Winn, Kali" userId="ffcf335d-59f8-4838-90c9-619224222733" providerId="ADAL" clId="{CD72DBA1-0E31-4FCF-94FB-C65C90B658B1}" dt="2025-10-07T08:15:02.886" v="41427" actId="47"/>
        <pc:sldMkLst>
          <pc:docMk/>
          <pc:sldMk cId="3875304940" sldId="283"/>
        </pc:sldMkLst>
      </pc:sldChg>
      <pc:sldChg chg="del">
        <pc:chgData name="Winn, Kali" userId="ffcf335d-59f8-4838-90c9-619224222733" providerId="ADAL" clId="{CD72DBA1-0E31-4FCF-94FB-C65C90B658B1}" dt="2025-10-07T08:15:03.797" v="41428" actId="47"/>
        <pc:sldMkLst>
          <pc:docMk/>
          <pc:sldMk cId="2083375390" sldId="284"/>
        </pc:sldMkLst>
      </pc:sldChg>
      <pc:sldChg chg="del">
        <pc:chgData name="Winn, Kali" userId="ffcf335d-59f8-4838-90c9-619224222733" providerId="ADAL" clId="{CD72DBA1-0E31-4FCF-94FB-C65C90B658B1}" dt="2025-10-07T08:15:07.903" v="41431" actId="47"/>
        <pc:sldMkLst>
          <pc:docMk/>
          <pc:sldMk cId="1749311917" sldId="285"/>
        </pc:sldMkLst>
      </pc:sldChg>
      <pc:sldChg chg="del">
        <pc:chgData name="Winn, Kali" userId="ffcf335d-59f8-4838-90c9-619224222733" providerId="ADAL" clId="{CD72DBA1-0E31-4FCF-94FB-C65C90B658B1}" dt="2025-10-07T08:15:21.319" v="41445" actId="47"/>
        <pc:sldMkLst>
          <pc:docMk/>
          <pc:sldMk cId="3121548324" sldId="286"/>
        </pc:sldMkLst>
      </pc:sldChg>
      <pc:sldChg chg="del">
        <pc:chgData name="Winn, Kali" userId="ffcf335d-59f8-4838-90c9-619224222733" providerId="ADAL" clId="{CD72DBA1-0E31-4FCF-94FB-C65C90B658B1}" dt="2025-10-07T08:15:12.293" v="41435" actId="47"/>
        <pc:sldMkLst>
          <pc:docMk/>
          <pc:sldMk cId="2896243734" sldId="287"/>
        </pc:sldMkLst>
      </pc:sldChg>
      <pc:sldChg chg="del">
        <pc:chgData name="Winn, Kali" userId="ffcf335d-59f8-4838-90c9-619224222733" providerId="ADAL" clId="{CD72DBA1-0E31-4FCF-94FB-C65C90B658B1}" dt="2025-10-07T08:15:14.423" v="41437" actId="47"/>
        <pc:sldMkLst>
          <pc:docMk/>
          <pc:sldMk cId="3018237099" sldId="288"/>
        </pc:sldMkLst>
      </pc:sldChg>
      <pc:sldChg chg="del">
        <pc:chgData name="Winn, Kali" userId="ffcf335d-59f8-4838-90c9-619224222733" providerId="ADAL" clId="{CD72DBA1-0E31-4FCF-94FB-C65C90B658B1}" dt="2025-10-07T08:15:16.120" v="41439" actId="47"/>
        <pc:sldMkLst>
          <pc:docMk/>
          <pc:sldMk cId="128824565" sldId="3312"/>
        </pc:sldMkLst>
      </pc:sldChg>
      <pc:sldChg chg="del">
        <pc:chgData name="Winn, Kali" userId="ffcf335d-59f8-4838-90c9-619224222733" providerId="ADAL" clId="{CD72DBA1-0E31-4FCF-94FB-C65C90B658B1}" dt="2025-10-07T08:15:16.741" v="41440" actId="47"/>
        <pc:sldMkLst>
          <pc:docMk/>
          <pc:sldMk cId="1416629642" sldId="3316"/>
        </pc:sldMkLst>
      </pc:sldChg>
      <pc:sldChg chg="del">
        <pc:chgData name="Winn, Kali" userId="ffcf335d-59f8-4838-90c9-619224222733" providerId="ADAL" clId="{CD72DBA1-0E31-4FCF-94FB-C65C90B658B1}" dt="2025-10-07T08:15:17.301" v="41441" actId="47"/>
        <pc:sldMkLst>
          <pc:docMk/>
          <pc:sldMk cId="3145960110" sldId="3318"/>
        </pc:sldMkLst>
      </pc:sldChg>
      <pc:sldChg chg="del">
        <pc:chgData name="Winn, Kali" userId="ffcf335d-59f8-4838-90c9-619224222733" providerId="ADAL" clId="{CD72DBA1-0E31-4FCF-94FB-C65C90B658B1}" dt="2025-10-07T08:15:17.864" v="41442" actId="47"/>
        <pc:sldMkLst>
          <pc:docMk/>
          <pc:sldMk cId="3953577766" sldId="3321"/>
        </pc:sldMkLst>
      </pc:sldChg>
      <pc:sldChg chg="del">
        <pc:chgData name="Winn, Kali" userId="ffcf335d-59f8-4838-90c9-619224222733" providerId="ADAL" clId="{CD72DBA1-0E31-4FCF-94FB-C65C90B658B1}" dt="2025-10-07T08:15:18.433" v="41443" actId="47"/>
        <pc:sldMkLst>
          <pc:docMk/>
          <pc:sldMk cId="3296387145" sldId="3325"/>
        </pc:sldMkLst>
      </pc:sldChg>
      <pc:sldChg chg="del">
        <pc:chgData name="Winn, Kali" userId="ffcf335d-59f8-4838-90c9-619224222733" providerId="ADAL" clId="{CD72DBA1-0E31-4FCF-94FB-C65C90B658B1}" dt="2025-10-07T08:15:15.287" v="41438" actId="47"/>
        <pc:sldMkLst>
          <pc:docMk/>
          <pc:sldMk cId="1592336877" sldId="3329"/>
        </pc:sldMkLst>
      </pc:sldChg>
      <pc:sldChg chg="del">
        <pc:chgData name="Winn, Kali" userId="ffcf335d-59f8-4838-90c9-619224222733" providerId="ADAL" clId="{CD72DBA1-0E31-4FCF-94FB-C65C90B658B1}" dt="2025-10-07T08:15:06.499" v="41430" actId="47"/>
        <pc:sldMkLst>
          <pc:docMk/>
          <pc:sldMk cId="4028477085" sldId="3330"/>
        </pc:sldMkLst>
      </pc:sldChg>
      <pc:sldChg chg="modNotesTx">
        <pc:chgData name="Winn, Kali" userId="ffcf335d-59f8-4838-90c9-619224222733" providerId="ADAL" clId="{CD72DBA1-0E31-4FCF-94FB-C65C90B658B1}" dt="2025-10-07T12:42:06.033" v="48969" actId="20577"/>
        <pc:sldMkLst>
          <pc:docMk/>
          <pc:sldMk cId="1311279517" sldId="3331"/>
        </pc:sldMkLst>
      </pc:sldChg>
      <pc:sldChg chg="modSp mod modNotesTx">
        <pc:chgData name="Winn, Kali" userId="ffcf335d-59f8-4838-90c9-619224222733" providerId="ADAL" clId="{CD72DBA1-0E31-4FCF-94FB-C65C90B658B1}" dt="2025-10-07T12:42:11.297" v="48970" actId="20577"/>
        <pc:sldMkLst>
          <pc:docMk/>
          <pc:sldMk cId="3162152016" sldId="3332"/>
        </pc:sldMkLst>
        <pc:spChg chg="mod">
          <ac:chgData name="Winn, Kali" userId="ffcf335d-59f8-4838-90c9-619224222733" providerId="ADAL" clId="{CD72DBA1-0E31-4FCF-94FB-C65C90B658B1}" dt="2025-10-07T08:17:58.623" v="41704" actId="255"/>
          <ac:spMkLst>
            <pc:docMk/>
            <pc:sldMk cId="3162152016" sldId="3332"/>
            <ac:spMk id="4" creationId="{4394A33C-D90B-6CF1-F0D5-AF0CB892F8EE}"/>
          </ac:spMkLst>
        </pc:spChg>
      </pc:sldChg>
      <pc:sldChg chg="modSp mod modNotesTx">
        <pc:chgData name="Winn, Kali" userId="ffcf335d-59f8-4838-90c9-619224222733" providerId="ADAL" clId="{CD72DBA1-0E31-4FCF-94FB-C65C90B658B1}" dt="2025-10-07T12:42:14.619" v="48971" actId="20577"/>
        <pc:sldMkLst>
          <pc:docMk/>
          <pc:sldMk cId="3550475956" sldId="3368"/>
        </pc:sldMkLst>
        <pc:spChg chg="mod">
          <ac:chgData name="Winn, Kali" userId="ffcf335d-59f8-4838-90c9-619224222733" providerId="ADAL" clId="{CD72DBA1-0E31-4FCF-94FB-C65C90B658B1}" dt="2025-10-07T08:30:27.842" v="42059" actId="20577"/>
          <ac:spMkLst>
            <pc:docMk/>
            <pc:sldMk cId="3550475956" sldId="3368"/>
            <ac:spMk id="4" creationId="{4AA9FB46-689C-1743-933A-230C68FFF997}"/>
          </ac:spMkLst>
        </pc:spChg>
      </pc:sldChg>
      <pc:sldChg chg="modSp mod modNotesTx">
        <pc:chgData name="Winn, Kali" userId="ffcf335d-59f8-4838-90c9-619224222733" providerId="ADAL" clId="{CD72DBA1-0E31-4FCF-94FB-C65C90B658B1}" dt="2025-10-07T12:42:26.995" v="49022" actId="20577"/>
        <pc:sldMkLst>
          <pc:docMk/>
          <pc:sldMk cId="2599408880" sldId="3369"/>
        </pc:sldMkLst>
        <pc:spChg chg="mod">
          <ac:chgData name="Winn, Kali" userId="ffcf335d-59f8-4838-90c9-619224222733" providerId="ADAL" clId="{CD72DBA1-0E31-4FCF-94FB-C65C90B658B1}" dt="2025-10-07T06:02:19.578" v="37296" actId="20577"/>
          <ac:spMkLst>
            <pc:docMk/>
            <pc:sldMk cId="2599408880" sldId="3369"/>
            <ac:spMk id="3" creationId="{B8E77A41-271F-9C5D-CC72-910D4B4EEA26}"/>
          </ac:spMkLst>
        </pc:spChg>
      </pc:sldChg>
      <pc:sldChg chg="modSp del mod">
        <pc:chgData name="Winn, Kali" userId="ffcf335d-59f8-4838-90c9-619224222733" providerId="ADAL" clId="{CD72DBA1-0E31-4FCF-94FB-C65C90B658B1}" dt="2025-10-07T05:23:43.097" v="35521" actId="2696"/>
        <pc:sldMkLst>
          <pc:docMk/>
          <pc:sldMk cId="1283843860" sldId="3370"/>
        </pc:sldMkLst>
        <pc:spChg chg="mod">
          <ac:chgData name="Winn, Kali" userId="ffcf335d-59f8-4838-90c9-619224222733" providerId="ADAL" clId="{CD72DBA1-0E31-4FCF-94FB-C65C90B658B1}" dt="2025-10-06T01:34:57.483" v="21361" actId="20577"/>
          <ac:spMkLst>
            <pc:docMk/>
            <pc:sldMk cId="1283843860" sldId="3370"/>
            <ac:spMk id="2" creationId="{7B5D02DE-DA23-B358-FCC8-1B9A12856344}"/>
          </ac:spMkLst>
        </pc:spChg>
        <pc:spChg chg="mod">
          <ac:chgData name="Winn, Kali" userId="ffcf335d-59f8-4838-90c9-619224222733" providerId="ADAL" clId="{CD72DBA1-0E31-4FCF-94FB-C65C90B658B1}" dt="2025-10-07T05:22:02.050" v="35486" actId="1036"/>
          <ac:spMkLst>
            <pc:docMk/>
            <pc:sldMk cId="1283843860" sldId="3370"/>
            <ac:spMk id="9" creationId="{137052CD-A9C8-FC0B-F08B-82A6FE2B97F3}"/>
          </ac:spMkLst>
        </pc:spChg>
      </pc:sldChg>
      <pc:sldChg chg="ord modNotesTx">
        <pc:chgData name="Winn, Kali" userId="ffcf335d-59f8-4838-90c9-619224222733" providerId="ADAL" clId="{CD72DBA1-0E31-4FCF-94FB-C65C90B658B1}" dt="2025-10-07T13:56:29.270" v="49138" actId="20577"/>
        <pc:sldMkLst>
          <pc:docMk/>
          <pc:sldMk cId="2510854062" sldId="3372"/>
        </pc:sldMkLst>
      </pc:sldChg>
      <pc:sldChg chg="modNotesTx">
        <pc:chgData name="Winn, Kali" userId="ffcf335d-59f8-4838-90c9-619224222733" providerId="ADAL" clId="{CD72DBA1-0E31-4FCF-94FB-C65C90B658B1}" dt="2025-10-07T12:42:37.004" v="49027" actId="20577"/>
        <pc:sldMkLst>
          <pc:docMk/>
          <pc:sldMk cId="3669838693" sldId="3373"/>
        </pc:sldMkLst>
      </pc:sldChg>
      <pc:sldChg chg="del">
        <pc:chgData name="Winn, Kali" userId="ffcf335d-59f8-4838-90c9-619224222733" providerId="ADAL" clId="{CD72DBA1-0E31-4FCF-94FB-C65C90B658B1}" dt="2025-10-07T07:44:38.028" v="40138" actId="2696"/>
        <pc:sldMkLst>
          <pc:docMk/>
          <pc:sldMk cId="2631781386" sldId="3378"/>
        </pc:sldMkLst>
      </pc:sldChg>
      <pc:sldChg chg="del">
        <pc:chgData name="Winn, Kali" userId="ffcf335d-59f8-4838-90c9-619224222733" providerId="ADAL" clId="{CD72DBA1-0E31-4FCF-94FB-C65C90B658B1}" dt="2025-10-07T06:28:31.472" v="37787" actId="2696"/>
        <pc:sldMkLst>
          <pc:docMk/>
          <pc:sldMk cId="4230673578" sldId="3399"/>
        </pc:sldMkLst>
      </pc:sldChg>
      <pc:sldChg chg="del ord">
        <pc:chgData name="Winn, Kali" userId="ffcf335d-59f8-4838-90c9-619224222733" providerId="ADAL" clId="{CD72DBA1-0E31-4FCF-94FB-C65C90B658B1}" dt="2025-10-07T06:38:11.388" v="37985" actId="2696"/>
        <pc:sldMkLst>
          <pc:docMk/>
          <pc:sldMk cId="1072329880" sldId="3400"/>
        </pc:sldMkLst>
      </pc:sldChg>
      <pc:sldChg chg="del">
        <pc:chgData name="Winn, Kali" userId="ffcf335d-59f8-4838-90c9-619224222733" providerId="ADAL" clId="{CD72DBA1-0E31-4FCF-94FB-C65C90B658B1}" dt="2025-10-07T07:22:38.141" v="38971" actId="2696"/>
        <pc:sldMkLst>
          <pc:docMk/>
          <pc:sldMk cId="3029664756" sldId="3401"/>
        </pc:sldMkLst>
      </pc:sldChg>
      <pc:sldChg chg="del">
        <pc:chgData name="Winn, Kali" userId="ffcf335d-59f8-4838-90c9-619224222733" providerId="ADAL" clId="{CD72DBA1-0E31-4FCF-94FB-C65C90B658B1}" dt="2025-10-07T07:44:31.707" v="40137" actId="2696"/>
        <pc:sldMkLst>
          <pc:docMk/>
          <pc:sldMk cId="136397063" sldId="3402"/>
        </pc:sldMkLst>
      </pc:sldChg>
      <pc:sldChg chg="del">
        <pc:chgData name="Winn, Kali" userId="ffcf335d-59f8-4838-90c9-619224222733" providerId="ADAL" clId="{CD72DBA1-0E31-4FCF-94FB-C65C90B658B1}" dt="2025-10-07T07:44:42.432" v="40139" actId="2696"/>
        <pc:sldMkLst>
          <pc:docMk/>
          <pc:sldMk cId="2819520875" sldId="3403"/>
        </pc:sldMkLst>
      </pc:sldChg>
      <pc:sldChg chg="modSp mod">
        <pc:chgData name="Winn, Kali" userId="ffcf335d-59f8-4838-90c9-619224222733" providerId="ADAL" clId="{CD72DBA1-0E31-4FCF-94FB-C65C90B658B1}" dt="2025-10-06T15:02:12.528" v="23174" actId="20577"/>
        <pc:sldMkLst>
          <pc:docMk/>
          <pc:sldMk cId="1042833378" sldId="3404"/>
        </pc:sldMkLst>
        <pc:spChg chg="mod">
          <ac:chgData name="Winn, Kali" userId="ffcf335d-59f8-4838-90c9-619224222733" providerId="ADAL" clId="{CD72DBA1-0E31-4FCF-94FB-C65C90B658B1}" dt="2025-10-06T15:02:12.528" v="23174" actId="20577"/>
          <ac:spMkLst>
            <pc:docMk/>
            <pc:sldMk cId="1042833378" sldId="3404"/>
            <ac:spMk id="2" creationId="{77308FA1-CB32-BD67-CBE4-F9DF3CC26008}"/>
          </ac:spMkLst>
        </pc:spChg>
      </pc:sldChg>
      <pc:sldChg chg="del">
        <pc:chgData name="Winn, Kali" userId="ffcf335d-59f8-4838-90c9-619224222733" providerId="ADAL" clId="{CD72DBA1-0E31-4FCF-94FB-C65C90B658B1}" dt="2025-10-07T08:03:24.970" v="41073" actId="2696"/>
        <pc:sldMkLst>
          <pc:docMk/>
          <pc:sldMk cId="3016235484" sldId="3405"/>
        </pc:sldMkLst>
      </pc:sldChg>
      <pc:sldChg chg="modSp del mod">
        <pc:chgData name="Winn, Kali" userId="ffcf335d-59f8-4838-90c9-619224222733" providerId="ADAL" clId="{CD72DBA1-0E31-4FCF-94FB-C65C90B658B1}" dt="2025-10-07T06:27:50.063" v="37781" actId="2696"/>
        <pc:sldMkLst>
          <pc:docMk/>
          <pc:sldMk cId="2889693851" sldId="3406"/>
        </pc:sldMkLst>
        <pc:spChg chg="mod">
          <ac:chgData name="Winn, Kali" userId="ffcf335d-59f8-4838-90c9-619224222733" providerId="ADAL" clId="{CD72DBA1-0E31-4FCF-94FB-C65C90B658B1}" dt="2025-10-07T04:59:45.925" v="33127" actId="20577"/>
          <ac:spMkLst>
            <pc:docMk/>
            <pc:sldMk cId="2889693851" sldId="3406"/>
            <ac:spMk id="2" creationId="{02B468E2-1E77-F365-BB04-30FE0B7193D9}"/>
          </ac:spMkLst>
        </pc:spChg>
        <pc:spChg chg="mod">
          <ac:chgData name="Winn, Kali" userId="ffcf335d-59f8-4838-90c9-619224222733" providerId="ADAL" clId="{CD72DBA1-0E31-4FCF-94FB-C65C90B658B1}" dt="2025-10-07T05:00:00.598" v="33147" actId="20577"/>
          <ac:spMkLst>
            <pc:docMk/>
            <pc:sldMk cId="2889693851" sldId="3406"/>
            <ac:spMk id="9" creationId="{41FC4A07-1974-0C10-66FC-FE57B8C16C70}"/>
          </ac:spMkLst>
        </pc:spChg>
      </pc:sldChg>
      <pc:sldChg chg="modSp del mod ord">
        <pc:chgData name="Winn, Kali" userId="ffcf335d-59f8-4838-90c9-619224222733" providerId="ADAL" clId="{CD72DBA1-0E31-4FCF-94FB-C65C90B658B1}" dt="2025-10-05T18:48:42.577" v="1538" actId="2696"/>
        <pc:sldMkLst>
          <pc:docMk/>
          <pc:sldMk cId="2832539965" sldId="3407"/>
        </pc:sldMkLst>
      </pc:sldChg>
      <pc:sldChg chg="del">
        <pc:chgData name="Winn, Kali" userId="ffcf335d-59f8-4838-90c9-619224222733" providerId="ADAL" clId="{CD72DBA1-0E31-4FCF-94FB-C65C90B658B1}" dt="2025-10-07T06:28:22.334" v="37786" actId="2696"/>
        <pc:sldMkLst>
          <pc:docMk/>
          <pc:sldMk cId="2814503505" sldId="3408"/>
        </pc:sldMkLst>
      </pc:sldChg>
      <pc:sldChg chg="del">
        <pc:chgData name="Winn, Kali" userId="ffcf335d-59f8-4838-90c9-619224222733" providerId="ADAL" clId="{CD72DBA1-0E31-4FCF-94FB-C65C90B658B1}" dt="2025-10-07T06:28:11.372" v="37784" actId="2696"/>
        <pc:sldMkLst>
          <pc:docMk/>
          <pc:sldMk cId="1058038181" sldId="3409"/>
        </pc:sldMkLst>
      </pc:sldChg>
      <pc:sldChg chg="del">
        <pc:chgData name="Winn, Kali" userId="ffcf335d-59f8-4838-90c9-619224222733" providerId="ADAL" clId="{CD72DBA1-0E31-4FCF-94FB-C65C90B658B1}" dt="2025-10-07T06:28:17.847" v="37785" actId="2696"/>
        <pc:sldMkLst>
          <pc:docMk/>
          <pc:sldMk cId="3619851483" sldId="3410"/>
        </pc:sldMkLst>
      </pc:sldChg>
      <pc:sldChg chg="del">
        <pc:chgData name="Winn, Kali" userId="ffcf335d-59f8-4838-90c9-619224222733" providerId="ADAL" clId="{CD72DBA1-0E31-4FCF-94FB-C65C90B658B1}" dt="2025-10-07T07:22:22.900" v="38970" actId="2696"/>
        <pc:sldMkLst>
          <pc:docMk/>
          <pc:sldMk cId="2867962279" sldId="3411"/>
        </pc:sldMkLst>
      </pc:sldChg>
      <pc:sldChg chg="del">
        <pc:chgData name="Winn, Kali" userId="ffcf335d-59f8-4838-90c9-619224222733" providerId="ADAL" clId="{CD72DBA1-0E31-4FCF-94FB-C65C90B658B1}" dt="2025-10-07T08:03:28.002" v="41074" actId="2696"/>
        <pc:sldMkLst>
          <pc:docMk/>
          <pc:sldMk cId="133898131" sldId="3412"/>
        </pc:sldMkLst>
      </pc:sldChg>
      <pc:sldChg chg="del">
        <pc:chgData name="Winn, Kali" userId="ffcf335d-59f8-4838-90c9-619224222733" providerId="ADAL" clId="{CD72DBA1-0E31-4FCF-94FB-C65C90B658B1}" dt="2025-10-07T08:03:05.271" v="41072" actId="2696"/>
        <pc:sldMkLst>
          <pc:docMk/>
          <pc:sldMk cId="1130502979" sldId="3413"/>
        </pc:sldMkLst>
      </pc:sldChg>
      <pc:sldChg chg="del">
        <pc:chgData name="Winn, Kali" userId="ffcf335d-59f8-4838-90c9-619224222733" providerId="ADAL" clId="{CD72DBA1-0E31-4FCF-94FB-C65C90B658B1}" dt="2025-10-07T08:15:00.404" v="41426" actId="47"/>
        <pc:sldMkLst>
          <pc:docMk/>
          <pc:sldMk cId="4234596008" sldId="3415"/>
        </pc:sldMkLst>
      </pc:sldChg>
      <pc:sldChg chg="del">
        <pc:chgData name="Winn, Kali" userId="ffcf335d-59f8-4838-90c9-619224222733" providerId="ADAL" clId="{CD72DBA1-0E31-4FCF-94FB-C65C90B658B1}" dt="2025-10-07T08:14:58.820" v="41425" actId="47"/>
        <pc:sldMkLst>
          <pc:docMk/>
          <pc:sldMk cId="793156071" sldId="3416"/>
        </pc:sldMkLst>
      </pc:sldChg>
      <pc:sldChg chg="del">
        <pc:chgData name="Winn, Kali" userId="ffcf335d-59f8-4838-90c9-619224222733" providerId="ADAL" clId="{CD72DBA1-0E31-4FCF-94FB-C65C90B658B1}" dt="2025-10-07T08:14:56.616" v="41424" actId="47"/>
        <pc:sldMkLst>
          <pc:docMk/>
          <pc:sldMk cId="3298000327" sldId="3417"/>
        </pc:sldMkLst>
      </pc:sldChg>
      <pc:sldChg chg="modSp del mod">
        <pc:chgData name="Winn, Kali" userId="ffcf335d-59f8-4838-90c9-619224222733" providerId="ADAL" clId="{CD72DBA1-0E31-4FCF-94FB-C65C90B658B1}" dt="2025-10-07T06:53:02.601" v="38251" actId="2696"/>
        <pc:sldMkLst>
          <pc:docMk/>
          <pc:sldMk cId="3357129658" sldId="3418"/>
        </pc:sldMkLst>
        <pc:spChg chg="mod">
          <ac:chgData name="Winn, Kali" userId="ffcf335d-59f8-4838-90c9-619224222733" providerId="ADAL" clId="{CD72DBA1-0E31-4FCF-94FB-C65C90B658B1}" dt="2025-10-07T06:49:15.525" v="38200" actId="20577"/>
          <ac:spMkLst>
            <pc:docMk/>
            <pc:sldMk cId="3357129658" sldId="3418"/>
            <ac:spMk id="2" creationId="{A4D5AA83-4716-927D-CB44-65BD69DFF4B1}"/>
          </ac:spMkLst>
        </pc:spChg>
        <pc:spChg chg="mod">
          <ac:chgData name="Winn, Kali" userId="ffcf335d-59f8-4838-90c9-619224222733" providerId="ADAL" clId="{CD72DBA1-0E31-4FCF-94FB-C65C90B658B1}" dt="2025-10-06T00:54:49.468" v="13053" actId="20577"/>
          <ac:spMkLst>
            <pc:docMk/>
            <pc:sldMk cId="3357129658" sldId="3418"/>
            <ac:spMk id="9" creationId="{EBB3513E-BB58-EEAB-AC9E-D2D8BEDDF254}"/>
          </ac:spMkLst>
        </pc:spChg>
      </pc:sldChg>
      <pc:sldChg chg="del">
        <pc:chgData name="Winn, Kali" userId="ffcf335d-59f8-4838-90c9-619224222733" providerId="ADAL" clId="{CD72DBA1-0E31-4FCF-94FB-C65C90B658B1}" dt="2025-10-07T06:37:45.939" v="37980" actId="2696"/>
        <pc:sldMkLst>
          <pc:docMk/>
          <pc:sldMk cId="751730709" sldId="3419"/>
        </pc:sldMkLst>
      </pc:sldChg>
      <pc:sldChg chg="del">
        <pc:chgData name="Winn, Kali" userId="ffcf335d-59f8-4838-90c9-619224222733" providerId="ADAL" clId="{CD72DBA1-0E31-4FCF-94FB-C65C90B658B1}" dt="2025-10-07T06:37:57.616" v="37983" actId="2696"/>
        <pc:sldMkLst>
          <pc:docMk/>
          <pc:sldMk cId="2610071702" sldId="3420"/>
        </pc:sldMkLst>
      </pc:sldChg>
      <pc:sldChg chg="del">
        <pc:chgData name="Winn, Kali" userId="ffcf335d-59f8-4838-90c9-619224222733" providerId="ADAL" clId="{CD72DBA1-0E31-4FCF-94FB-C65C90B658B1}" dt="2025-10-07T06:38:05.146" v="37984" actId="2696"/>
        <pc:sldMkLst>
          <pc:docMk/>
          <pc:sldMk cId="1823200653" sldId="3421"/>
        </pc:sldMkLst>
      </pc:sldChg>
      <pc:sldChg chg="del">
        <pc:chgData name="Winn, Kali" userId="ffcf335d-59f8-4838-90c9-619224222733" providerId="ADAL" clId="{CD72DBA1-0E31-4FCF-94FB-C65C90B658B1}" dt="2025-10-07T06:37:49.992" v="37981" actId="2696"/>
        <pc:sldMkLst>
          <pc:docMk/>
          <pc:sldMk cId="3463448400" sldId="3422"/>
        </pc:sldMkLst>
      </pc:sldChg>
      <pc:sldChg chg="del">
        <pc:chgData name="Winn, Kali" userId="ffcf335d-59f8-4838-90c9-619224222733" providerId="ADAL" clId="{CD72DBA1-0E31-4FCF-94FB-C65C90B658B1}" dt="2025-10-07T06:37:53.747" v="37982" actId="2696"/>
        <pc:sldMkLst>
          <pc:docMk/>
          <pc:sldMk cId="948699507" sldId="3423"/>
        </pc:sldMkLst>
      </pc:sldChg>
      <pc:sldChg chg="modSp add mod modNotesTx">
        <pc:chgData name="Winn, Kali" userId="ffcf335d-59f8-4838-90c9-619224222733" providerId="ADAL" clId="{CD72DBA1-0E31-4FCF-94FB-C65C90B658B1}" dt="2025-10-07T12:42:47.942" v="49061" actId="20577"/>
        <pc:sldMkLst>
          <pc:docMk/>
          <pc:sldMk cId="1363735157" sldId="3424"/>
        </pc:sldMkLst>
        <pc:spChg chg="mod">
          <ac:chgData name="Winn, Kali" userId="ffcf335d-59f8-4838-90c9-619224222733" providerId="ADAL" clId="{CD72DBA1-0E31-4FCF-94FB-C65C90B658B1}" dt="2025-10-05T18:46:14.053" v="1248" actId="20577"/>
          <ac:spMkLst>
            <pc:docMk/>
            <pc:sldMk cId="1363735157" sldId="3424"/>
            <ac:spMk id="2" creationId="{3D330733-922C-543D-C24C-E98ACD547643}"/>
          </ac:spMkLst>
        </pc:spChg>
        <pc:spChg chg="mod">
          <ac:chgData name="Winn, Kali" userId="ffcf335d-59f8-4838-90c9-619224222733" providerId="ADAL" clId="{CD72DBA1-0E31-4FCF-94FB-C65C90B658B1}" dt="2025-10-07T05:56:02.590" v="36816" actId="20577"/>
          <ac:spMkLst>
            <pc:docMk/>
            <pc:sldMk cId="1363735157" sldId="3424"/>
            <ac:spMk id="9" creationId="{94D366F3-033A-5EB1-BAE2-255BC0CD095D}"/>
          </ac:spMkLst>
        </pc:spChg>
      </pc:sldChg>
      <pc:sldChg chg="modSp add mod modNotesTx">
        <pc:chgData name="Winn, Kali" userId="ffcf335d-59f8-4838-90c9-619224222733" providerId="ADAL" clId="{CD72DBA1-0E31-4FCF-94FB-C65C90B658B1}" dt="2025-10-07T12:42:39.923" v="49028" actId="20577"/>
        <pc:sldMkLst>
          <pc:docMk/>
          <pc:sldMk cId="1619999739" sldId="3425"/>
        </pc:sldMkLst>
        <pc:spChg chg="mod">
          <ac:chgData name="Winn, Kali" userId="ffcf335d-59f8-4838-90c9-619224222733" providerId="ADAL" clId="{CD72DBA1-0E31-4FCF-94FB-C65C90B658B1}" dt="2025-10-05T18:37:52.344" v="313" actId="20577"/>
          <ac:spMkLst>
            <pc:docMk/>
            <pc:sldMk cId="1619999739" sldId="3425"/>
            <ac:spMk id="2" creationId="{EFA5BD52-FE31-D0A4-1548-4C314BE21839}"/>
          </ac:spMkLst>
        </pc:spChg>
        <pc:spChg chg="mod">
          <ac:chgData name="Winn, Kali" userId="ffcf335d-59f8-4838-90c9-619224222733" providerId="ADAL" clId="{CD72DBA1-0E31-4FCF-94FB-C65C90B658B1}" dt="2025-10-07T05:49:32.687" v="36743" actId="255"/>
          <ac:spMkLst>
            <pc:docMk/>
            <pc:sldMk cId="1619999739" sldId="3425"/>
            <ac:spMk id="3" creationId="{86B2BA54-0D72-B114-0426-A75D5188B2ED}"/>
          </ac:spMkLst>
        </pc:spChg>
        <pc:spChg chg="mod">
          <ac:chgData name="Winn, Kali" userId="ffcf335d-59f8-4838-90c9-619224222733" providerId="ADAL" clId="{CD72DBA1-0E31-4FCF-94FB-C65C90B658B1}" dt="2025-10-07T05:49:39.182" v="36744" actId="255"/>
          <ac:spMkLst>
            <pc:docMk/>
            <pc:sldMk cId="1619999739" sldId="3425"/>
            <ac:spMk id="4" creationId="{4EA34AFE-FE8C-8F0F-9A50-8BD8C68CC6B5}"/>
          </ac:spMkLst>
        </pc:spChg>
      </pc:sldChg>
      <pc:sldChg chg="modSp add mod modNotesTx">
        <pc:chgData name="Winn, Kali" userId="ffcf335d-59f8-4838-90c9-619224222733" providerId="ADAL" clId="{CD72DBA1-0E31-4FCF-94FB-C65C90B658B1}" dt="2025-10-07T12:42:43.187" v="49032" actId="20577"/>
        <pc:sldMkLst>
          <pc:docMk/>
          <pc:sldMk cId="2458717240" sldId="3426"/>
        </pc:sldMkLst>
        <pc:spChg chg="mod">
          <ac:chgData name="Winn, Kali" userId="ffcf335d-59f8-4838-90c9-619224222733" providerId="ADAL" clId="{CD72DBA1-0E31-4FCF-94FB-C65C90B658B1}" dt="2025-10-05T18:43:21.824" v="790" actId="20577"/>
          <ac:spMkLst>
            <pc:docMk/>
            <pc:sldMk cId="2458717240" sldId="3426"/>
            <ac:spMk id="3" creationId="{4432C184-F541-CEB2-9A97-2F3CA0DBB265}"/>
          </ac:spMkLst>
        </pc:spChg>
        <pc:spChg chg="mod">
          <ac:chgData name="Winn, Kali" userId="ffcf335d-59f8-4838-90c9-619224222733" providerId="ADAL" clId="{CD72DBA1-0E31-4FCF-94FB-C65C90B658B1}" dt="2025-10-07T05:54:04.805" v="36809" actId="20577"/>
          <ac:spMkLst>
            <pc:docMk/>
            <pc:sldMk cId="2458717240" sldId="3426"/>
            <ac:spMk id="4" creationId="{CEE273E2-59B6-E08F-FC32-ABD96BA22C37}"/>
          </ac:spMkLst>
        </pc:spChg>
      </pc:sldChg>
      <pc:sldChg chg="add del">
        <pc:chgData name="Winn, Kali" userId="ffcf335d-59f8-4838-90c9-619224222733" providerId="ADAL" clId="{CD72DBA1-0E31-4FCF-94FB-C65C90B658B1}" dt="2025-10-07T05:57:07.855" v="36817" actId="2696"/>
        <pc:sldMkLst>
          <pc:docMk/>
          <pc:sldMk cId="3345978188" sldId="3427"/>
        </pc:sldMkLst>
      </pc:sldChg>
      <pc:sldChg chg="modSp add mod modNotesTx">
        <pc:chgData name="Winn, Kali" userId="ffcf335d-59f8-4838-90c9-619224222733" providerId="ADAL" clId="{CD72DBA1-0E31-4FCF-94FB-C65C90B658B1}" dt="2025-10-07T12:42:52.424" v="49062" actId="20577"/>
        <pc:sldMkLst>
          <pc:docMk/>
          <pc:sldMk cId="1230847945" sldId="3428"/>
        </pc:sldMkLst>
        <pc:spChg chg="mod">
          <ac:chgData name="Winn, Kali" userId="ffcf335d-59f8-4838-90c9-619224222733" providerId="ADAL" clId="{CD72DBA1-0E31-4FCF-94FB-C65C90B658B1}" dt="2025-10-05T18:48:04.345" v="1535" actId="20577"/>
          <ac:spMkLst>
            <pc:docMk/>
            <pc:sldMk cId="1230847945" sldId="3428"/>
            <ac:spMk id="2" creationId="{9B732A69-2783-7CC8-D26E-53BF2DE3F7D8}"/>
          </ac:spMkLst>
        </pc:spChg>
      </pc:sldChg>
      <pc:sldChg chg="modSp add mod ord modNotesTx">
        <pc:chgData name="Winn, Kali" userId="ffcf335d-59f8-4838-90c9-619224222733" providerId="ADAL" clId="{CD72DBA1-0E31-4FCF-94FB-C65C90B658B1}" dt="2025-10-07T12:43:00.497" v="49088" actId="20577"/>
        <pc:sldMkLst>
          <pc:docMk/>
          <pc:sldMk cId="2523790356" sldId="3429"/>
        </pc:sldMkLst>
        <pc:spChg chg="mod">
          <ac:chgData name="Winn, Kali" userId="ffcf335d-59f8-4838-90c9-619224222733" providerId="ADAL" clId="{CD72DBA1-0E31-4FCF-94FB-C65C90B658B1}" dt="2025-10-05T18:51:52.716" v="2088" actId="20577"/>
          <ac:spMkLst>
            <pc:docMk/>
            <pc:sldMk cId="2523790356" sldId="3429"/>
            <ac:spMk id="2" creationId="{51A72CE8-8133-2A19-071F-4231384B52F4}"/>
          </ac:spMkLst>
        </pc:spChg>
        <pc:spChg chg="mod">
          <ac:chgData name="Winn, Kali" userId="ffcf335d-59f8-4838-90c9-619224222733" providerId="ADAL" clId="{CD72DBA1-0E31-4FCF-94FB-C65C90B658B1}" dt="2025-10-07T12:38:08.691" v="48373" actId="20577"/>
          <ac:spMkLst>
            <pc:docMk/>
            <pc:sldMk cId="2523790356" sldId="3429"/>
            <ac:spMk id="3" creationId="{E03B7984-FF88-065C-6BDA-927EFB8718F3}"/>
          </ac:spMkLst>
        </pc:spChg>
      </pc:sldChg>
      <pc:sldChg chg="modSp add mod modNotesTx">
        <pc:chgData name="Winn, Kali" userId="ffcf335d-59f8-4838-90c9-619224222733" providerId="ADAL" clId="{CD72DBA1-0E31-4FCF-94FB-C65C90B658B1}" dt="2025-10-07T12:43:19.603" v="49104" actId="20577"/>
        <pc:sldMkLst>
          <pc:docMk/>
          <pc:sldMk cId="1693785993" sldId="3430"/>
        </pc:sldMkLst>
        <pc:spChg chg="mod">
          <ac:chgData name="Winn, Kali" userId="ffcf335d-59f8-4838-90c9-619224222733" providerId="ADAL" clId="{CD72DBA1-0E31-4FCF-94FB-C65C90B658B1}" dt="2025-10-07T06:11:04.338" v="37471" actId="20577"/>
          <ac:spMkLst>
            <pc:docMk/>
            <pc:sldMk cId="1693785993" sldId="3430"/>
            <ac:spMk id="2" creationId="{5D283936-844A-8371-30BB-61254031715D}"/>
          </ac:spMkLst>
        </pc:spChg>
        <pc:spChg chg="mod">
          <ac:chgData name="Winn, Kali" userId="ffcf335d-59f8-4838-90c9-619224222733" providerId="ADAL" clId="{CD72DBA1-0E31-4FCF-94FB-C65C90B658B1}" dt="2025-10-07T12:39:23.581" v="48708" actId="20577"/>
          <ac:spMkLst>
            <pc:docMk/>
            <pc:sldMk cId="1693785993" sldId="3430"/>
            <ac:spMk id="3" creationId="{79419CB1-046C-E335-5AC4-DBDA1FF566E7}"/>
          </ac:spMkLst>
        </pc:spChg>
      </pc:sldChg>
      <pc:sldChg chg="modSp add del mod ord">
        <pc:chgData name="Winn, Kali" userId="ffcf335d-59f8-4838-90c9-619224222733" providerId="ADAL" clId="{CD72DBA1-0E31-4FCF-94FB-C65C90B658B1}" dt="2025-10-05T19:02:58.257" v="4095" actId="2696"/>
        <pc:sldMkLst>
          <pc:docMk/>
          <pc:sldMk cId="4138657360" sldId="3431"/>
        </pc:sldMkLst>
      </pc:sldChg>
      <pc:sldChg chg="modSp add mod ord">
        <pc:chgData name="Winn, Kali" userId="ffcf335d-59f8-4838-90c9-619224222733" providerId="ADAL" clId="{CD72DBA1-0E31-4FCF-94FB-C65C90B658B1}" dt="2025-10-07T06:25:44.262" v="37726" actId="20577"/>
        <pc:sldMkLst>
          <pc:docMk/>
          <pc:sldMk cId="3210579036" sldId="3432"/>
        </pc:sldMkLst>
        <pc:spChg chg="mod">
          <ac:chgData name="Winn, Kali" userId="ffcf335d-59f8-4838-90c9-619224222733" providerId="ADAL" clId="{CD72DBA1-0E31-4FCF-94FB-C65C90B658B1}" dt="2025-10-07T06:10:21.958" v="37455" actId="20577"/>
          <ac:spMkLst>
            <pc:docMk/>
            <pc:sldMk cId="3210579036" sldId="3432"/>
            <ac:spMk id="2" creationId="{5B627911-0DD1-1550-4E17-F2080A5F0C91}"/>
          </ac:spMkLst>
        </pc:spChg>
        <pc:spChg chg="mod">
          <ac:chgData name="Winn, Kali" userId="ffcf335d-59f8-4838-90c9-619224222733" providerId="ADAL" clId="{CD72DBA1-0E31-4FCF-94FB-C65C90B658B1}" dt="2025-10-07T06:25:44.262" v="37726" actId="20577"/>
          <ac:spMkLst>
            <pc:docMk/>
            <pc:sldMk cId="3210579036" sldId="3432"/>
            <ac:spMk id="9" creationId="{9BCCCD36-300C-3214-9061-91BF67BF3624}"/>
          </ac:spMkLst>
        </pc:spChg>
      </pc:sldChg>
      <pc:sldChg chg="modSp add mod ord">
        <pc:chgData name="Winn, Kali" userId="ffcf335d-59f8-4838-90c9-619224222733" providerId="ADAL" clId="{CD72DBA1-0E31-4FCF-94FB-C65C90B658B1}" dt="2025-10-05T19:06:47.260" v="4742"/>
        <pc:sldMkLst>
          <pc:docMk/>
          <pc:sldMk cId="2856345121" sldId="3433"/>
        </pc:sldMkLst>
        <pc:spChg chg="mod">
          <ac:chgData name="Winn, Kali" userId="ffcf335d-59f8-4838-90c9-619224222733" providerId="ADAL" clId="{CD72DBA1-0E31-4FCF-94FB-C65C90B658B1}" dt="2025-10-05T18:57:54.412" v="3236" actId="20577"/>
          <ac:spMkLst>
            <pc:docMk/>
            <pc:sldMk cId="2856345121" sldId="3433"/>
            <ac:spMk id="2" creationId="{ABB5ECEC-BBDC-EA99-754D-474E35B3A8B8}"/>
          </ac:spMkLst>
        </pc:spChg>
        <pc:spChg chg="mod">
          <ac:chgData name="Winn, Kali" userId="ffcf335d-59f8-4838-90c9-619224222733" providerId="ADAL" clId="{CD72DBA1-0E31-4FCF-94FB-C65C90B658B1}" dt="2025-10-05T18:59:18.453" v="3705" actId="12"/>
          <ac:spMkLst>
            <pc:docMk/>
            <pc:sldMk cId="2856345121" sldId="3433"/>
            <ac:spMk id="3" creationId="{0C85EB0B-E591-95CF-7B5A-D02922B86F5F}"/>
          </ac:spMkLst>
        </pc:spChg>
        <pc:spChg chg="mod">
          <ac:chgData name="Winn, Kali" userId="ffcf335d-59f8-4838-90c9-619224222733" providerId="ADAL" clId="{CD72DBA1-0E31-4FCF-94FB-C65C90B658B1}" dt="2025-10-05T18:59:23.901" v="3706" actId="12"/>
          <ac:spMkLst>
            <pc:docMk/>
            <pc:sldMk cId="2856345121" sldId="3433"/>
            <ac:spMk id="4" creationId="{95C17AE3-90FE-4637-0868-C7D2D28BCD3D}"/>
          </ac:spMkLst>
        </pc:spChg>
      </pc:sldChg>
      <pc:sldChg chg="add del ord">
        <pc:chgData name="Winn, Kali" userId="ffcf335d-59f8-4838-90c9-619224222733" providerId="ADAL" clId="{CD72DBA1-0E31-4FCF-94FB-C65C90B658B1}" dt="2025-10-07T06:28:07.297" v="37783" actId="2696"/>
        <pc:sldMkLst>
          <pc:docMk/>
          <pc:sldMk cId="4117221636" sldId="3434"/>
        </pc:sldMkLst>
      </pc:sldChg>
      <pc:sldChg chg="modSp add mod ord">
        <pc:chgData name="Winn, Kali" userId="ffcf335d-59f8-4838-90c9-619224222733" providerId="ADAL" clId="{CD72DBA1-0E31-4FCF-94FB-C65C90B658B1}" dt="2025-10-07T06:26:58.999" v="37779" actId="20577"/>
        <pc:sldMkLst>
          <pc:docMk/>
          <pc:sldMk cId="814995532" sldId="3435"/>
        </pc:sldMkLst>
        <pc:spChg chg="mod">
          <ac:chgData name="Winn, Kali" userId="ffcf335d-59f8-4838-90c9-619224222733" providerId="ADAL" clId="{CD72DBA1-0E31-4FCF-94FB-C65C90B658B1}" dt="2025-10-07T06:09:38.109" v="37437" actId="20577"/>
          <ac:spMkLst>
            <pc:docMk/>
            <pc:sldMk cId="814995532" sldId="3435"/>
            <ac:spMk id="2" creationId="{E653C51A-FD3B-FC9B-5D4C-C9221F227CF0}"/>
          </ac:spMkLst>
        </pc:spChg>
        <pc:spChg chg="mod">
          <ac:chgData name="Winn, Kali" userId="ffcf335d-59f8-4838-90c9-619224222733" providerId="ADAL" clId="{CD72DBA1-0E31-4FCF-94FB-C65C90B658B1}" dt="2025-10-07T06:26:54.759" v="37733" actId="27636"/>
          <ac:spMkLst>
            <pc:docMk/>
            <pc:sldMk cId="814995532" sldId="3435"/>
            <ac:spMk id="3" creationId="{8DA552B6-B000-859C-680A-211FC7D88D05}"/>
          </ac:spMkLst>
        </pc:spChg>
        <pc:spChg chg="mod">
          <ac:chgData name="Winn, Kali" userId="ffcf335d-59f8-4838-90c9-619224222733" providerId="ADAL" clId="{CD72DBA1-0E31-4FCF-94FB-C65C90B658B1}" dt="2025-10-07T06:26:58.999" v="37779" actId="20577"/>
          <ac:spMkLst>
            <pc:docMk/>
            <pc:sldMk cId="814995532" sldId="3435"/>
            <ac:spMk id="4" creationId="{F43C3EAE-A3F2-0906-8AFF-9E35C16CD215}"/>
          </ac:spMkLst>
        </pc:spChg>
      </pc:sldChg>
      <pc:sldChg chg="modSp add mod modNotesTx">
        <pc:chgData name="Winn, Kali" userId="ffcf335d-59f8-4838-90c9-619224222733" providerId="ADAL" clId="{CD72DBA1-0E31-4FCF-94FB-C65C90B658B1}" dt="2025-10-07T12:43:33.051" v="49130" actId="20577"/>
        <pc:sldMkLst>
          <pc:docMk/>
          <pc:sldMk cId="3767166039" sldId="3436"/>
        </pc:sldMkLst>
        <pc:spChg chg="mod">
          <ac:chgData name="Winn, Kali" userId="ffcf335d-59f8-4838-90c9-619224222733" providerId="ADAL" clId="{CD72DBA1-0E31-4FCF-94FB-C65C90B658B1}" dt="2025-10-05T19:08:17.156" v="4803" actId="313"/>
          <ac:spMkLst>
            <pc:docMk/>
            <pc:sldMk cId="3767166039" sldId="3436"/>
            <ac:spMk id="2" creationId="{D25DA3BC-6E30-8822-3290-20D54218837B}"/>
          </ac:spMkLst>
        </pc:spChg>
        <pc:spChg chg="mod">
          <ac:chgData name="Winn, Kali" userId="ffcf335d-59f8-4838-90c9-619224222733" providerId="ADAL" clId="{CD72DBA1-0E31-4FCF-94FB-C65C90B658B1}" dt="2025-10-07T06:16:32.818" v="37594" actId="20577"/>
          <ac:spMkLst>
            <pc:docMk/>
            <pc:sldMk cId="3767166039" sldId="3436"/>
            <ac:spMk id="3" creationId="{17AA3ED4-178F-41E0-9DB4-B36C77673BCC}"/>
          </ac:spMkLst>
        </pc:spChg>
        <pc:spChg chg="mod">
          <ac:chgData name="Winn, Kali" userId="ffcf335d-59f8-4838-90c9-619224222733" providerId="ADAL" clId="{CD72DBA1-0E31-4FCF-94FB-C65C90B658B1}" dt="2025-10-07T06:16:56.999" v="37601" actId="20577"/>
          <ac:spMkLst>
            <pc:docMk/>
            <pc:sldMk cId="3767166039" sldId="3436"/>
            <ac:spMk id="4" creationId="{35E74387-4260-1061-1A91-6BC937F144F9}"/>
          </ac:spMkLst>
        </pc:spChg>
      </pc:sldChg>
      <pc:sldChg chg="modSp add mod">
        <pc:chgData name="Winn, Kali" userId="ffcf335d-59f8-4838-90c9-619224222733" providerId="ADAL" clId="{CD72DBA1-0E31-4FCF-94FB-C65C90B658B1}" dt="2025-10-07T06:18:45.465" v="37616" actId="115"/>
        <pc:sldMkLst>
          <pc:docMk/>
          <pc:sldMk cId="867711460" sldId="3437"/>
        </pc:sldMkLst>
        <pc:spChg chg="mod">
          <ac:chgData name="Winn, Kali" userId="ffcf335d-59f8-4838-90c9-619224222733" providerId="ADAL" clId="{CD72DBA1-0E31-4FCF-94FB-C65C90B658B1}" dt="2025-10-05T19:10:29.517" v="5279" actId="20577"/>
          <ac:spMkLst>
            <pc:docMk/>
            <pc:sldMk cId="867711460" sldId="3437"/>
            <ac:spMk id="2" creationId="{AD702E69-625A-7614-4118-DFC55019ABFE}"/>
          </ac:spMkLst>
        </pc:spChg>
        <pc:spChg chg="mod">
          <ac:chgData name="Winn, Kali" userId="ffcf335d-59f8-4838-90c9-619224222733" providerId="ADAL" clId="{CD72DBA1-0E31-4FCF-94FB-C65C90B658B1}" dt="2025-10-07T06:18:22.116" v="37615" actId="20577"/>
          <ac:spMkLst>
            <pc:docMk/>
            <pc:sldMk cId="867711460" sldId="3437"/>
            <ac:spMk id="3" creationId="{578BE554-1853-6816-C898-5FB72450CBE5}"/>
          </ac:spMkLst>
        </pc:spChg>
        <pc:spChg chg="mod">
          <ac:chgData name="Winn, Kali" userId="ffcf335d-59f8-4838-90c9-619224222733" providerId="ADAL" clId="{CD72DBA1-0E31-4FCF-94FB-C65C90B658B1}" dt="2025-10-07T06:18:45.465" v="37616" actId="115"/>
          <ac:spMkLst>
            <pc:docMk/>
            <pc:sldMk cId="867711460" sldId="3437"/>
            <ac:spMk id="4" creationId="{97784CD8-B41D-91AB-66C3-EBBE80C6F908}"/>
          </ac:spMkLst>
        </pc:spChg>
      </pc:sldChg>
      <pc:sldChg chg="modSp add mod modNotesTx">
        <pc:chgData name="Winn, Kali" userId="ffcf335d-59f8-4838-90c9-619224222733" providerId="ADAL" clId="{CD72DBA1-0E31-4FCF-94FB-C65C90B658B1}" dt="2025-10-07T12:43:40.532" v="49131" actId="20577"/>
        <pc:sldMkLst>
          <pc:docMk/>
          <pc:sldMk cId="2748936795" sldId="3438"/>
        </pc:sldMkLst>
        <pc:spChg chg="mod">
          <ac:chgData name="Winn, Kali" userId="ffcf335d-59f8-4838-90c9-619224222733" providerId="ADAL" clId="{CD72DBA1-0E31-4FCF-94FB-C65C90B658B1}" dt="2025-10-05T19:12:06.922" v="5807" actId="33524"/>
          <ac:spMkLst>
            <pc:docMk/>
            <pc:sldMk cId="2748936795" sldId="3438"/>
            <ac:spMk id="2" creationId="{4BBB07CC-4195-F1CA-609F-55C2C94F0821}"/>
          </ac:spMkLst>
        </pc:spChg>
        <pc:spChg chg="mod">
          <ac:chgData name="Winn, Kali" userId="ffcf335d-59f8-4838-90c9-619224222733" providerId="ADAL" clId="{CD72DBA1-0E31-4FCF-94FB-C65C90B658B1}" dt="2025-10-07T06:19:44.631" v="37646" actId="20577"/>
          <ac:spMkLst>
            <pc:docMk/>
            <pc:sldMk cId="2748936795" sldId="3438"/>
            <ac:spMk id="3" creationId="{3FCB28A8-4B96-B15C-5087-7AF41DAD63CB}"/>
          </ac:spMkLst>
        </pc:spChg>
        <pc:spChg chg="mod">
          <ac:chgData name="Winn, Kali" userId="ffcf335d-59f8-4838-90c9-619224222733" providerId="ADAL" clId="{CD72DBA1-0E31-4FCF-94FB-C65C90B658B1}" dt="2025-10-07T06:19:40.145" v="37632" actId="20577"/>
          <ac:spMkLst>
            <pc:docMk/>
            <pc:sldMk cId="2748936795" sldId="3438"/>
            <ac:spMk id="4" creationId="{FAEE163E-2254-121C-F3D7-D53137DB85D7}"/>
          </ac:spMkLst>
        </pc:spChg>
      </pc:sldChg>
      <pc:sldChg chg="modSp add mod modNotesTx">
        <pc:chgData name="Winn, Kali" userId="ffcf335d-59f8-4838-90c9-619224222733" providerId="ADAL" clId="{CD72DBA1-0E31-4FCF-94FB-C65C90B658B1}" dt="2025-10-07T12:43:08.398" v="49089" actId="20577"/>
        <pc:sldMkLst>
          <pc:docMk/>
          <pc:sldMk cId="414610113" sldId="3439"/>
        </pc:sldMkLst>
        <pc:spChg chg="mod">
          <ac:chgData name="Winn, Kali" userId="ffcf335d-59f8-4838-90c9-619224222733" providerId="ADAL" clId="{CD72DBA1-0E31-4FCF-94FB-C65C90B658B1}" dt="2025-10-07T06:12:00.879" v="37480" actId="20577"/>
          <ac:spMkLst>
            <pc:docMk/>
            <pc:sldMk cId="414610113" sldId="3439"/>
            <ac:spMk id="2" creationId="{15035DF5-459E-A983-8842-B22357CBA3F8}"/>
          </ac:spMkLst>
        </pc:spChg>
        <pc:spChg chg="mod">
          <ac:chgData name="Winn, Kali" userId="ffcf335d-59f8-4838-90c9-619224222733" providerId="ADAL" clId="{CD72DBA1-0E31-4FCF-94FB-C65C90B658B1}" dt="2025-10-07T06:26:20.275" v="37730" actId="20577"/>
          <ac:spMkLst>
            <pc:docMk/>
            <pc:sldMk cId="414610113" sldId="3439"/>
            <ac:spMk id="9" creationId="{CE141DD1-0E4E-DA0B-51A2-50AC7F3032B4}"/>
          </ac:spMkLst>
        </pc:spChg>
      </pc:sldChg>
      <pc:sldChg chg="modSp add del mod">
        <pc:chgData name="Winn, Kali" userId="ffcf335d-59f8-4838-90c9-619224222733" providerId="ADAL" clId="{CD72DBA1-0E31-4FCF-94FB-C65C90B658B1}" dt="2025-10-06T00:03:54.834" v="6859" actId="2696"/>
        <pc:sldMkLst>
          <pc:docMk/>
          <pc:sldMk cId="1657686474" sldId="3440"/>
        </pc:sldMkLst>
      </pc:sldChg>
      <pc:sldChg chg="addSp delSp modSp add mod ord">
        <pc:chgData name="Winn, Kali" userId="ffcf335d-59f8-4838-90c9-619224222733" providerId="ADAL" clId="{CD72DBA1-0E31-4FCF-94FB-C65C90B658B1}" dt="2025-10-07T06:17:44.122" v="37605"/>
        <pc:sldMkLst>
          <pc:docMk/>
          <pc:sldMk cId="3414871769" sldId="3440"/>
        </pc:sldMkLst>
        <pc:spChg chg="mod">
          <ac:chgData name="Winn, Kali" userId="ffcf335d-59f8-4838-90c9-619224222733" providerId="ADAL" clId="{CD72DBA1-0E31-4FCF-94FB-C65C90B658B1}" dt="2025-10-06T00:04:16.269" v="6902" actId="20577"/>
          <ac:spMkLst>
            <pc:docMk/>
            <pc:sldMk cId="3414871769" sldId="3440"/>
            <ac:spMk id="2" creationId="{B7818471-EBA8-E0E2-4CF2-B66C56FD45BC}"/>
          </ac:spMkLst>
        </pc:spChg>
        <pc:spChg chg="add mod ord">
          <ac:chgData name="Winn, Kali" userId="ffcf335d-59f8-4838-90c9-619224222733" providerId="ADAL" clId="{CD72DBA1-0E31-4FCF-94FB-C65C90B658B1}" dt="2025-10-06T00:10:41.541" v="6961" actId="1076"/>
          <ac:spMkLst>
            <pc:docMk/>
            <pc:sldMk cId="3414871769" sldId="3440"/>
            <ac:spMk id="3" creationId="{A2CEE1AB-DB1C-E268-FB0D-0FA9B696ABE8}"/>
          </ac:spMkLst>
        </pc:spChg>
        <pc:spChg chg="add mod">
          <ac:chgData name="Winn, Kali" userId="ffcf335d-59f8-4838-90c9-619224222733" providerId="ADAL" clId="{CD72DBA1-0E31-4FCF-94FB-C65C90B658B1}" dt="2025-10-06T00:04:53.683" v="6908"/>
          <ac:spMkLst>
            <pc:docMk/>
            <pc:sldMk cId="3414871769" sldId="3440"/>
            <ac:spMk id="4" creationId="{6A0B9F59-3A2E-8AC1-815C-4146B6E17359}"/>
          </ac:spMkLst>
        </pc:spChg>
        <pc:spChg chg="add mod">
          <ac:chgData name="Winn, Kali" userId="ffcf335d-59f8-4838-90c9-619224222733" providerId="ADAL" clId="{CD72DBA1-0E31-4FCF-94FB-C65C90B658B1}" dt="2025-10-06T00:11:01.759" v="6965" actId="1076"/>
          <ac:spMkLst>
            <pc:docMk/>
            <pc:sldMk cId="3414871769" sldId="3440"/>
            <ac:spMk id="5" creationId="{AA23840C-9D8C-B3BD-4DA3-B255A99D9FBF}"/>
          </ac:spMkLst>
        </pc:spChg>
        <pc:spChg chg="add mod">
          <ac:chgData name="Winn, Kali" userId="ffcf335d-59f8-4838-90c9-619224222733" providerId="ADAL" clId="{CD72DBA1-0E31-4FCF-94FB-C65C90B658B1}" dt="2025-10-06T00:10:47.249" v="6962" actId="1076"/>
          <ac:spMkLst>
            <pc:docMk/>
            <pc:sldMk cId="3414871769" sldId="3440"/>
            <ac:spMk id="6" creationId="{B5DD621E-091B-5B1E-B3FD-038ED7F46AC7}"/>
          </ac:spMkLst>
        </pc:spChg>
        <pc:spChg chg="add mod">
          <ac:chgData name="Winn, Kali" userId="ffcf335d-59f8-4838-90c9-619224222733" providerId="ADAL" clId="{CD72DBA1-0E31-4FCF-94FB-C65C90B658B1}" dt="2025-10-06T00:09:43.861" v="6950" actId="1076"/>
          <ac:spMkLst>
            <pc:docMk/>
            <pc:sldMk cId="3414871769" sldId="3440"/>
            <ac:spMk id="7" creationId="{CF5680E3-91BE-38E3-1DC9-9BCD444202DD}"/>
          </ac:spMkLst>
        </pc:spChg>
        <pc:spChg chg="add mod">
          <ac:chgData name="Winn, Kali" userId="ffcf335d-59f8-4838-90c9-619224222733" providerId="ADAL" clId="{CD72DBA1-0E31-4FCF-94FB-C65C90B658B1}" dt="2025-10-06T00:09:16.459" v="6944" actId="1076"/>
          <ac:spMkLst>
            <pc:docMk/>
            <pc:sldMk cId="3414871769" sldId="3440"/>
            <ac:spMk id="8" creationId="{0EF0F008-4DC5-0D35-44BD-C7829D913A8A}"/>
          </ac:spMkLst>
        </pc:spChg>
        <pc:spChg chg="del mod">
          <ac:chgData name="Winn, Kali" userId="ffcf335d-59f8-4838-90c9-619224222733" providerId="ADAL" clId="{CD72DBA1-0E31-4FCF-94FB-C65C90B658B1}" dt="2025-10-06T00:04:37.755" v="6905" actId="478"/>
          <ac:spMkLst>
            <pc:docMk/>
            <pc:sldMk cId="3414871769" sldId="3440"/>
            <ac:spMk id="9" creationId="{5D540F14-D9DA-16EF-95AB-E0A7E445277A}"/>
          </ac:spMkLst>
        </pc:spChg>
        <pc:spChg chg="add mod">
          <ac:chgData name="Winn, Kali" userId="ffcf335d-59f8-4838-90c9-619224222733" providerId="ADAL" clId="{CD72DBA1-0E31-4FCF-94FB-C65C90B658B1}" dt="2025-10-06T00:08:54.375" v="6940" actId="1076"/>
          <ac:spMkLst>
            <pc:docMk/>
            <pc:sldMk cId="3414871769" sldId="3440"/>
            <ac:spMk id="10" creationId="{9AD047FF-1699-4FA3-8B4E-B2441CCCD378}"/>
          </ac:spMkLst>
        </pc:spChg>
        <pc:spChg chg="add del">
          <ac:chgData name="Winn, Kali" userId="ffcf335d-59f8-4838-90c9-619224222733" providerId="ADAL" clId="{CD72DBA1-0E31-4FCF-94FB-C65C90B658B1}" dt="2025-10-06T00:11:37.412" v="6977" actId="22"/>
          <ac:spMkLst>
            <pc:docMk/>
            <pc:sldMk cId="3414871769" sldId="3440"/>
            <ac:spMk id="24" creationId="{73C05B94-26E6-7F58-C2FF-AF9E9F3991F9}"/>
          </ac:spMkLst>
        </pc:spChg>
        <pc:spChg chg="add mod">
          <ac:chgData name="Winn, Kali" userId="ffcf335d-59f8-4838-90c9-619224222733" providerId="ADAL" clId="{CD72DBA1-0E31-4FCF-94FB-C65C90B658B1}" dt="2025-10-06T00:13:02.345" v="6993" actId="1076"/>
          <ac:spMkLst>
            <pc:docMk/>
            <pc:sldMk cId="3414871769" sldId="3440"/>
            <ac:spMk id="26" creationId="{9CC3F725-8E95-BEF7-F529-372E7107396A}"/>
          </ac:spMkLst>
        </pc:spChg>
        <pc:spChg chg="add mod">
          <ac:chgData name="Winn, Kali" userId="ffcf335d-59f8-4838-90c9-619224222733" providerId="ADAL" clId="{CD72DBA1-0E31-4FCF-94FB-C65C90B658B1}" dt="2025-10-06T00:13:32.227" v="6997" actId="1076"/>
          <ac:spMkLst>
            <pc:docMk/>
            <pc:sldMk cId="3414871769" sldId="3440"/>
            <ac:spMk id="27" creationId="{8B77FD4F-7DE8-1449-1997-71C97557CB01}"/>
          </ac:spMkLst>
        </pc:spChg>
        <pc:spChg chg="add mod">
          <ac:chgData name="Winn, Kali" userId="ffcf335d-59f8-4838-90c9-619224222733" providerId="ADAL" clId="{CD72DBA1-0E31-4FCF-94FB-C65C90B658B1}" dt="2025-10-06T00:13:24.872" v="6996" actId="1076"/>
          <ac:spMkLst>
            <pc:docMk/>
            <pc:sldMk cId="3414871769" sldId="3440"/>
            <ac:spMk id="28" creationId="{26D0D745-6463-ABE8-CD43-F316E783FBFC}"/>
          </ac:spMkLst>
        </pc:spChg>
        <pc:cxnChg chg="add mod">
          <ac:chgData name="Winn, Kali" userId="ffcf335d-59f8-4838-90c9-619224222733" providerId="ADAL" clId="{CD72DBA1-0E31-4FCF-94FB-C65C90B658B1}" dt="2025-10-06T00:10:54.895" v="6964" actId="14100"/>
          <ac:cxnSpMkLst>
            <pc:docMk/>
            <pc:sldMk cId="3414871769" sldId="3440"/>
            <ac:cxnSpMk id="11" creationId="{54C577E8-87DF-29FA-98B2-CFC757EBB574}"/>
          </ac:cxnSpMkLst>
        </pc:cxnChg>
        <pc:cxnChg chg="add del mod">
          <ac:chgData name="Winn, Kali" userId="ffcf335d-59f8-4838-90c9-619224222733" providerId="ADAL" clId="{CD72DBA1-0E31-4FCF-94FB-C65C90B658B1}" dt="2025-10-06T00:10:11.147" v="6955" actId="478"/>
          <ac:cxnSpMkLst>
            <pc:docMk/>
            <pc:sldMk cId="3414871769" sldId="3440"/>
            <ac:cxnSpMk id="12" creationId="{D72BD66D-00C2-38D1-C16F-AC09FFBACF0D}"/>
          </ac:cxnSpMkLst>
        </pc:cxnChg>
        <pc:cxnChg chg="add mod">
          <ac:chgData name="Winn, Kali" userId="ffcf335d-59f8-4838-90c9-619224222733" providerId="ADAL" clId="{CD72DBA1-0E31-4FCF-94FB-C65C90B658B1}" dt="2025-10-06T00:09:30.882" v="6947" actId="14100"/>
          <ac:cxnSpMkLst>
            <pc:docMk/>
            <pc:sldMk cId="3414871769" sldId="3440"/>
            <ac:cxnSpMk id="13" creationId="{0310CD87-4F31-8516-6C23-4A1F3DBCE9EC}"/>
          </ac:cxnSpMkLst>
        </pc:cxnChg>
        <pc:cxnChg chg="add mod">
          <ac:chgData name="Winn, Kali" userId="ffcf335d-59f8-4838-90c9-619224222733" providerId="ADAL" clId="{CD72DBA1-0E31-4FCF-94FB-C65C90B658B1}" dt="2025-10-06T00:09:03.226" v="6942" actId="14100"/>
          <ac:cxnSpMkLst>
            <pc:docMk/>
            <pc:sldMk cId="3414871769" sldId="3440"/>
            <ac:cxnSpMk id="15" creationId="{40C52C08-C9BF-6712-1396-07DD8D5657DD}"/>
          </ac:cxnSpMkLst>
        </pc:cxnChg>
        <pc:cxnChg chg="add mod">
          <ac:chgData name="Winn, Kali" userId="ffcf335d-59f8-4838-90c9-619224222733" providerId="ADAL" clId="{CD72DBA1-0E31-4FCF-94FB-C65C90B658B1}" dt="2025-10-06T00:10:27.979" v="6959" actId="14100"/>
          <ac:cxnSpMkLst>
            <pc:docMk/>
            <pc:sldMk cId="3414871769" sldId="3440"/>
            <ac:cxnSpMk id="19" creationId="{E8A224B4-E501-90CC-9E98-62B5535DFC71}"/>
          </ac:cxnSpMkLst>
        </pc:cxnChg>
        <pc:cxnChg chg="add mod">
          <ac:chgData name="Winn, Kali" userId="ffcf335d-59f8-4838-90c9-619224222733" providerId="ADAL" clId="{CD72DBA1-0E31-4FCF-94FB-C65C90B658B1}" dt="2025-10-06T00:15:29.568" v="7013" actId="208"/>
          <ac:cxnSpMkLst>
            <pc:docMk/>
            <pc:sldMk cId="3414871769" sldId="3440"/>
            <ac:cxnSpMk id="29" creationId="{D1E96E35-4E26-95C7-EFBC-2902C927795B}"/>
          </ac:cxnSpMkLst>
        </pc:cxnChg>
        <pc:cxnChg chg="add mod">
          <ac:chgData name="Winn, Kali" userId="ffcf335d-59f8-4838-90c9-619224222733" providerId="ADAL" clId="{CD72DBA1-0E31-4FCF-94FB-C65C90B658B1}" dt="2025-10-06T00:15:54.954" v="7015" actId="208"/>
          <ac:cxnSpMkLst>
            <pc:docMk/>
            <pc:sldMk cId="3414871769" sldId="3440"/>
            <ac:cxnSpMk id="30" creationId="{811C2BB0-E662-869D-F764-1D92D3309E1B}"/>
          </ac:cxnSpMkLst>
        </pc:cxnChg>
        <pc:cxnChg chg="add mod">
          <ac:chgData name="Winn, Kali" userId="ffcf335d-59f8-4838-90c9-619224222733" providerId="ADAL" clId="{CD72DBA1-0E31-4FCF-94FB-C65C90B658B1}" dt="2025-10-06T00:16:01.942" v="7016" actId="208"/>
          <ac:cxnSpMkLst>
            <pc:docMk/>
            <pc:sldMk cId="3414871769" sldId="3440"/>
            <ac:cxnSpMk id="31" creationId="{6854554D-8BB5-3427-2209-E3832BEB7C09}"/>
          </ac:cxnSpMkLst>
        </pc:cxnChg>
        <pc:cxnChg chg="add mod">
          <ac:chgData name="Winn, Kali" userId="ffcf335d-59f8-4838-90c9-619224222733" providerId="ADAL" clId="{CD72DBA1-0E31-4FCF-94FB-C65C90B658B1}" dt="2025-10-06T00:16:06.430" v="7017" actId="208"/>
          <ac:cxnSpMkLst>
            <pc:docMk/>
            <pc:sldMk cId="3414871769" sldId="3440"/>
            <ac:cxnSpMk id="32" creationId="{C17A992C-4237-251A-A4B3-A26100508563}"/>
          </ac:cxnSpMkLst>
        </pc:cxnChg>
        <pc:cxnChg chg="add mod">
          <ac:chgData name="Winn, Kali" userId="ffcf335d-59f8-4838-90c9-619224222733" providerId="ADAL" clId="{CD72DBA1-0E31-4FCF-94FB-C65C90B658B1}" dt="2025-10-06T00:16:11.353" v="7018" actId="208"/>
          <ac:cxnSpMkLst>
            <pc:docMk/>
            <pc:sldMk cId="3414871769" sldId="3440"/>
            <ac:cxnSpMk id="33" creationId="{1CD18464-7B8C-1E1C-5EDC-3DAECC4D5632}"/>
          </ac:cxnSpMkLst>
        </pc:cxnChg>
      </pc:sldChg>
      <pc:sldChg chg="modSp add del mod ord">
        <pc:chgData name="Winn, Kali" userId="ffcf335d-59f8-4838-90c9-619224222733" providerId="ADAL" clId="{CD72DBA1-0E31-4FCF-94FB-C65C90B658B1}" dt="2025-10-07T06:27:22.691" v="37780" actId="2696"/>
        <pc:sldMkLst>
          <pc:docMk/>
          <pc:sldMk cId="1070715671" sldId="3441"/>
        </pc:sldMkLst>
        <pc:spChg chg="mod">
          <ac:chgData name="Winn, Kali" userId="ffcf335d-59f8-4838-90c9-619224222733" providerId="ADAL" clId="{CD72DBA1-0E31-4FCF-94FB-C65C90B658B1}" dt="2025-10-06T00:16:44.048" v="7025" actId="20577"/>
          <ac:spMkLst>
            <pc:docMk/>
            <pc:sldMk cId="1070715671" sldId="3441"/>
            <ac:spMk id="2" creationId="{6790BF28-4DE1-097D-D2D6-E977ACBA6159}"/>
          </ac:spMkLst>
        </pc:spChg>
        <pc:spChg chg="mod">
          <ac:chgData name="Winn, Kali" userId="ffcf335d-59f8-4838-90c9-619224222733" providerId="ADAL" clId="{CD72DBA1-0E31-4FCF-94FB-C65C90B658B1}" dt="2025-10-07T06:26:31.814" v="37731" actId="20577"/>
          <ac:spMkLst>
            <pc:docMk/>
            <pc:sldMk cId="1070715671" sldId="3441"/>
            <ac:spMk id="3" creationId="{5ADAE46D-2AEA-07EC-BA1D-B09AFDF43D9E}"/>
          </ac:spMkLst>
        </pc:spChg>
      </pc:sldChg>
      <pc:sldChg chg="modSp add mod ord">
        <pc:chgData name="Winn, Kali" userId="ffcf335d-59f8-4838-90c9-619224222733" providerId="ADAL" clId="{CD72DBA1-0E31-4FCF-94FB-C65C90B658B1}" dt="2025-10-07T06:28:43.855" v="37789" actId="20577"/>
        <pc:sldMkLst>
          <pc:docMk/>
          <pc:sldMk cId="1871371058" sldId="3442"/>
        </pc:sldMkLst>
        <pc:spChg chg="mod">
          <ac:chgData name="Winn, Kali" userId="ffcf335d-59f8-4838-90c9-619224222733" providerId="ADAL" clId="{CD72DBA1-0E31-4FCF-94FB-C65C90B658B1}" dt="2025-10-06T00:21:18.236" v="8006" actId="20577"/>
          <ac:spMkLst>
            <pc:docMk/>
            <pc:sldMk cId="1871371058" sldId="3442"/>
            <ac:spMk id="2" creationId="{B55ACAEE-2DF0-B7BF-B750-49590F7F35D0}"/>
          </ac:spMkLst>
        </pc:spChg>
        <pc:spChg chg="mod">
          <ac:chgData name="Winn, Kali" userId="ffcf335d-59f8-4838-90c9-619224222733" providerId="ADAL" clId="{CD72DBA1-0E31-4FCF-94FB-C65C90B658B1}" dt="2025-10-07T06:28:43.855" v="37789" actId="20577"/>
          <ac:spMkLst>
            <pc:docMk/>
            <pc:sldMk cId="1871371058" sldId="3442"/>
            <ac:spMk id="3" creationId="{904950C9-708C-AD8D-8FDA-42A9835922C9}"/>
          </ac:spMkLst>
        </pc:spChg>
      </pc:sldChg>
      <pc:sldChg chg="modSp add mod">
        <pc:chgData name="Winn, Kali" userId="ffcf335d-59f8-4838-90c9-619224222733" providerId="ADAL" clId="{CD72DBA1-0E31-4FCF-94FB-C65C90B658B1}" dt="2025-10-07T06:34:13.764" v="37908" actId="20577"/>
        <pc:sldMkLst>
          <pc:docMk/>
          <pc:sldMk cId="483468422" sldId="3443"/>
        </pc:sldMkLst>
        <pc:spChg chg="mod">
          <ac:chgData name="Winn, Kali" userId="ffcf335d-59f8-4838-90c9-619224222733" providerId="ADAL" clId="{CD72DBA1-0E31-4FCF-94FB-C65C90B658B1}" dt="2025-10-06T00:26:59.604" v="8784" actId="20577"/>
          <ac:spMkLst>
            <pc:docMk/>
            <pc:sldMk cId="483468422" sldId="3443"/>
            <ac:spMk id="2" creationId="{A4638FD3-24AE-E489-2BD6-2C516FDB366C}"/>
          </ac:spMkLst>
        </pc:spChg>
        <pc:spChg chg="mod">
          <ac:chgData name="Winn, Kali" userId="ffcf335d-59f8-4838-90c9-619224222733" providerId="ADAL" clId="{CD72DBA1-0E31-4FCF-94FB-C65C90B658B1}" dt="2025-10-07T06:33:47.220" v="37904" actId="255"/>
          <ac:spMkLst>
            <pc:docMk/>
            <pc:sldMk cId="483468422" sldId="3443"/>
            <ac:spMk id="10" creationId="{690BC0AE-2AD5-D822-38BC-AC6C356DA60D}"/>
          </ac:spMkLst>
        </pc:spChg>
        <pc:spChg chg="mod">
          <ac:chgData name="Winn, Kali" userId="ffcf335d-59f8-4838-90c9-619224222733" providerId="ADAL" clId="{CD72DBA1-0E31-4FCF-94FB-C65C90B658B1}" dt="2025-10-07T06:33:56.044" v="37905" actId="255"/>
          <ac:spMkLst>
            <pc:docMk/>
            <pc:sldMk cId="483468422" sldId="3443"/>
            <ac:spMk id="11" creationId="{39FDC950-1877-46BB-8A05-2F78929F6082}"/>
          </ac:spMkLst>
        </pc:spChg>
        <pc:spChg chg="mod">
          <ac:chgData name="Winn, Kali" userId="ffcf335d-59f8-4838-90c9-619224222733" providerId="ADAL" clId="{CD72DBA1-0E31-4FCF-94FB-C65C90B658B1}" dt="2025-10-07T06:34:04.085" v="37906" actId="255"/>
          <ac:spMkLst>
            <pc:docMk/>
            <pc:sldMk cId="483468422" sldId="3443"/>
            <ac:spMk id="12" creationId="{5E11F964-2BC8-34E7-8945-7DD95BEE97DB}"/>
          </ac:spMkLst>
        </pc:spChg>
        <pc:spChg chg="mod">
          <ac:chgData name="Winn, Kali" userId="ffcf335d-59f8-4838-90c9-619224222733" providerId="ADAL" clId="{CD72DBA1-0E31-4FCF-94FB-C65C90B658B1}" dt="2025-10-06T00:22:03.527" v="8014" actId="20577"/>
          <ac:spMkLst>
            <pc:docMk/>
            <pc:sldMk cId="483468422" sldId="3443"/>
            <ac:spMk id="18" creationId="{64046DE7-C7C5-0D47-FED5-F4409789FC95}"/>
          </ac:spMkLst>
        </pc:spChg>
        <pc:spChg chg="mod">
          <ac:chgData name="Winn, Kali" userId="ffcf335d-59f8-4838-90c9-619224222733" providerId="ADAL" clId="{CD72DBA1-0E31-4FCF-94FB-C65C90B658B1}" dt="2025-10-07T06:34:13.764" v="37908" actId="20577"/>
          <ac:spMkLst>
            <pc:docMk/>
            <pc:sldMk cId="483468422" sldId="3443"/>
            <ac:spMk id="20" creationId="{FF242003-4970-DE81-AB81-DAA31CD6FEDE}"/>
          </ac:spMkLst>
        </pc:spChg>
        <pc:spChg chg="mod">
          <ac:chgData name="Winn, Kali" userId="ffcf335d-59f8-4838-90c9-619224222733" providerId="ADAL" clId="{CD72DBA1-0E31-4FCF-94FB-C65C90B658B1}" dt="2025-10-06T00:22:15.045" v="8031" actId="20577"/>
          <ac:spMkLst>
            <pc:docMk/>
            <pc:sldMk cId="483468422" sldId="3443"/>
            <ac:spMk id="21" creationId="{E7E893D8-6AD6-21D4-C631-D13B318390FE}"/>
          </ac:spMkLst>
        </pc:spChg>
      </pc:sldChg>
      <pc:sldChg chg="modSp add mod">
        <pc:chgData name="Winn, Kali" userId="ffcf335d-59f8-4838-90c9-619224222733" providerId="ADAL" clId="{CD72DBA1-0E31-4FCF-94FB-C65C90B658B1}" dt="2025-10-07T06:29:50.242" v="37810" actId="20577"/>
        <pc:sldMkLst>
          <pc:docMk/>
          <pc:sldMk cId="2180486277" sldId="3444"/>
        </pc:sldMkLst>
        <pc:spChg chg="mod">
          <ac:chgData name="Winn, Kali" userId="ffcf335d-59f8-4838-90c9-619224222733" providerId="ADAL" clId="{CD72DBA1-0E31-4FCF-94FB-C65C90B658B1}" dt="2025-10-07T06:29:50.242" v="37810" actId="20577"/>
          <ac:spMkLst>
            <pc:docMk/>
            <pc:sldMk cId="2180486277" sldId="3444"/>
            <ac:spMk id="2" creationId="{0D8A3935-07C7-61C6-90E3-0D9C52AEE0EF}"/>
          </ac:spMkLst>
        </pc:spChg>
        <pc:spChg chg="mod">
          <ac:chgData name="Winn, Kali" userId="ffcf335d-59f8-4838-90c9-619224222733" providerId="ADAL" clId="{CD72DBA1-0E31-4FCF-94FB-C65C90B658B1}" dt="2025-10-07T06:29:09.854" v="37791" actId="20577"/>
          <ac:spMkLst>
            <pc:docMk/>
            <pc:sldMk cId="2180486277" sldId="3444"/>
            <ac:spMk id="9" creationId="{FF85006D-0A60-A05D-622B-DA7D2371A035}"/>
          </ac:spMkLst>
        </pc:spChg>
      </pc:sldChg>
      <pc:sldChg chg="modSp add mod">
        <pc:chgData name="Winn, Kali" userId="ffcf335d-59f8-4838-90c9-619224222733" providerId="ADAL" clId="{CD72DBA1-0E31-4FCF-94FB-C65C90B658B1}" dt="2025-10-07T06:30:15.116" v="37816" actId="27636"/>
        <pc:sldMkLst>
          <pc:docMk/>
          <pc:sldMk cId="2723517035" sldId="3445"/>
        </pc:sldMkLst>
        <pc:spChg chg="mod">
          <ac:chgData name="Winn, Kali" userId="ffcf335d-59f8-4838-90c9-619224222733" providerId="ADAL" clId="{CD72DBA1-0E31-4FCF-94FB-C65C90B658B1}" dt="2025-10-07T06:30:09.692" v="37814" actId="20577"/>
          <ac:spMkLst>
            <pc:docMk/>
            <pc:sldMk cId="2723517035" sldId="3445"/>
            <ac:spMk id="2" creationId="{1BF1B9B5-75C2-6EF2-2443-462992E0B5DB}"/>
          </ac:spMkLst>
        </pc:spChg>
        <pc:spChg chg="mod">
          <ac:chgData name="Winn, Kali" userId="ffcf335d-59f8-4838-90c9-619224222733" providerId="ADAL" clId="{CD72DBA1-0E31-4FCF-94FB-C65C90B658B1}" dt="2025-10-07T06:30:15.116" v="37816" actId="27636"/>
          <ac:spMkLst>
            <pc:docMk/>
            <pc:sldMk cId="2723517035" sldId="3445"/>
            <ac:spMk id="3" creationId="{D51B8497-0D21-C77A-BEF7-6CA3833A3914}"/>
          </ac:spMkLst>
        </pc:spChg>
      </pc:sldChg>
      <pc:sldChg chg="modSp add mod">
        <pc:chgData name="Winn, Kali" userId="ffcf335d-59f8-4838-90c9-619224222733" providerId="ADAL" clId="{CD72DBA1-0E31-4FCF-94FB-C65C90B658B1}" dt="2025-10-07T06:32:51.723" v="37902" actId="20577"/>
        <pc:sldMkLst>
          <pc:docMk/>
          <pc:sldMk cId="153801088" sldId="3446"/>
        </pc:sldMkLst>
        <pc:spChg chg="mod">
          <ac:chgData name="Winn, Kali" userId="ffcf335d-59f8-4838-90c9-619224222733" providerId="ADAL" clId="{CD72DBA1-0E31-4FCF-94FB-C65C90B658B1}" dt="2025-10-07T06:30:55.764" v="37819" actId="20577"/>
          <ac:spMkLst>
            <pc:docMk/>
            <pc:sldMk cId="153801088" sldId="3446"/>
            <ac:spMk id="2" creationId="{5A373FB1-2355-5A6F-C4FF-05C002758C1B}"/>
          </ac:spMkLst>
        </pc:spChg>
        <pc:spChg chg="mod">
          <ac:chgData name="Winn, Kali" userId="ffcf335d-59f8-4838-90c9-619224222733" providerId="ADAL" clId="{CD72DBA1-0E31-4FCF-94FB-C65C90B658B1}" dt="2025-10-07T06:32:51.723" v="37902" actId="20577"/>
          <ac:spMkLst>
            <pc:docMk/>
            <pc:sldMk cId="153801088" sldId="3446"/>
            <ac:spMk id="3" creationId="{B2C47C25-95C4-9590-D3DD-1251B742FA18}"/>
          </ac:spMkLst>
        </pc:spChg>
      </pc:sldChg>
      <pc:sldChg chg="add del setBg">
        <pc:chgData name="Winn, Kali" userId="ffcf335d-59f8-4838-90c9-619224222733" providerId="ADAL" clId="{CD72DBA1-0E31-4FCF-94FB-C65C90B658B1}" dt="2025-10-06T00:27:49.102" v="8788"/>
        <pc:sldMkLst>
          <pc:docMk/>
          <pc:sldMk cId="1576382052" sldId="3447"/>
        </pc:sldMkLst>
      </pc:sldChg>
      <pc:sldChg chg="modSp add mod">
        <pc:chgData name="Winn, Kali" userId="ffcf335d-59f8-4838-90c9-619224222733" providerId="ADAL" clId="{CD72DBA1-0E31-4FCF-94FB-C65C90B658B1}" dt="2025-10-07T06:32:41.694" v="37865" actId="20577"/>
        <pc:sldMkLst>
          <pc:docMk/>
          <pc:sldMk cId="2105646244" sldId="3447"/>
        </pc:sldMkLst>
        <pc:spChg chg="mod">
          <ac:chgData name="Winn, Kali" userId="ffcf335d-59f8-4838-90c9-619224222733" providerId="ADAL" clId="{CD72DBA1-0E31-4FCF-94FB-C65C90B658B1}" dt="2025-10-07T06:32:19.849" v="37829" actId="20577"/>
          <ac:spMkLst>
            <pc:docMk/>
            <pc:sldMk cId="2105646244" sldId="3447"/>
            <ac:spMk id="2" creationId="{FB3ACF54-9AB7-87F1-729D-30BA3DCD2327}"/>
          </ac:spMkLst>
        </pc:spChg>
        <pc:spChg chg="mod">
          <ac:chgData name="Winn, Kali" userId="ffcf335d-59f8-4838-90c9-619224222733" providerId="ADAL" clId="{CD72DBA1-0E31-4FCF-94FB-C65C90B658B1}" dt="2025-10-07T06:32:41.694" v="37865" actId="20577"/>
          <ac:spMkLst>
            <pc:docMk/>
            <pc:sldMk cId="2105646244" sldId="3447"/>
            <ac:spMk id="3" creationId="{2A43256C-DE87-1597-324C-12FC47991E2E}"/>
          </ac:spMkLst>
        </pc:spChg>
      </pc:sldChg>
      <pc:sldChg chg="addSp delSp modSp add mod">
        <pc:chgData name="Winn, Kali" userId="ffcf335d-59f8-4838-90c9-619224222733" providerId="ADAL" clId="{CD72DBA1-0E31-4FCF-94FB-C65C90B658B1}" dt="2025-10-06T00:35:10.108" v="10015" actId="1076"/>
        <pc:sldMkLst>
          <pc:docMk/>
          <pc:sldMk cId="3666427588" sldId="3448"/>
        </pc:sldMkLst>
        <pc:spChg chg="mod">
          <ac:chgData name="Winn, Kali" userId="ffcf335d-59f8-4838-90c9-619224222733" providerId="ADAL" clId="{CD72DBA1-0E31-4FCF-94FB-C65C90B658B1}" dt="2025-10-06T00:32:52.479" v="9985" actId="20577"/>
          <ac:spMkLst>
            <pc:docMk/>
            <pc:sldMk cId="3666427588" sldId="3448"/>
            <ac:spMk id="2" creationId="{DF920BDA-63E7-8253-2870-F11086E13F24}"/>
          </ac:spMkLst>
        </pc:spChg>
        <pc:spChg chg="del">
          <ac:chgData name="Winn, Kali" userId="ffcf335d-59f8-4838-90c9-619224222733" providerId="ADAL" clId="{CD72DBA1-0E31-4FCF-94FB-C65C90B658B1}" dt="2025-10-06T00:32:55.298" v="9986" actId="478"/>
          <ac:spMkLst>
            <pc:docMk/>
            <pc:sldMk cId="3666427588" sldId="3448"/>
            <ac:spMk id="10" creationId="{9527EBB1-C6C6-2EBB-09F4-64E8D97898FA}"/>
          </ac:spMkLst>
        </pc:spChg>
        <pc:spChg chg="del">
          <ac:chgData name="Winn, Kali" userId="ffcf335d-59f8-4838-90c9-619224222733" providerId="ADAL" clId="{CD72DBA1-0E31-4FCF-94FB-C65C90B658B1}" dt="2025-10-06T00:32:56.084" v="9987" actId="478"/>
          <ac:spMkLst>
            <pc:docMk/>
            <pc:sldMk cId="3666427588" sldId="3448"/>
            <ac:spMk id="11" creationId="{6256D472-5650-0C4B-50CB-D79ECE5E4099}"/>
          </ac:spMkLst>
        </pc:spChg>
        <pc:spChg chg="del">
          <ac:chgData name="Winn, Kali" userId="ffcf335d-59f8-4838-90c9-619224222733" providerId="ADAL" clId="{CD72DBA1-0E31-4FCF-94FB-C65C90B658B1}" dt="2025-10-06T00:33:01.806" v="9991" actId="478"/>
          <ac:spMkLst>
            <pc:docMk/>
            <pc:sldMk cId="3666427588" sldId="3448"/>
            <ac:spMk id="12" creationId="{FF1BF5E3-C64E-D385-2711-E52D3494262E}"/>
          </ac:spMkLst>
        </pc:spChg>
        <pc:spChg chg="del">
          <ac:chgData name="Winn, Kali" userId="ffcf335d-59f8-4838-90c9-619224222733" providerId="ADAL" clId="{CD72DBA1-0E31-4FCF-94FB-C65C90B658B1}" dt="2025-10-06T00:32:59.958" v="9990" actId="478"/>
          <ac:spMkLst>
            <pc:docMk/>
            <pc:sldMk cId="3666427588" sldId="3448"/>
            <ac:spMk id="13" creationId="{BC406B89-EFE9-F6CF-C02D-37F8F8E064EF}"/>
          </ac:spMkLst>
        </pc:spChg>
        <pc:spChg chg="del">
          <ac:chgData name="Winn, Kali" userId="ffcf335d-59f8-4838-90c9-619224222733" providerId="ADAL" clId="{CD72DBA1-0E31-4FCF-94FB-C65C90B658B1}" dt="2025-10-06T00:32:59.095" v="9989" actId="478"/>
          <ac:spMkLst>
            <pc:docMk/>
            <pc:sldMk cId="3666427588" sldId="3448"/>
            <ac:spMk id="15" creationId="{0A2DF1E8-ED1A-5640-CCEC-73CC48700756}"/>
          </ac:spMkLst>
        </pc:spChg>
        <pc:spChg chg="del">
          <ac:chgData name="Winn, Kali" userId="ffcf335d-59f8-4838-90c9-619224222733" providerId="ADAL" clId="{CD72DBA1-0E31-4FCF-94FB-C65C90B658B1}" dt="2025-10-06T00:32:58.162" v="9988" actId="478"/>
          <ac:spMkLst>
            <pc:docMk/>
            <pc:sldMk cId="3666427588" sldId="3448"/>
            <ac:spMk id="17" creationId="{3617DCC3-101F-7AA7-5E68-F0AF718ADE25}"/>
          </ac:spMkLst>
        </pc:spChg>
        <pc:graphicFrameChg chg="add mod modGraphic">
          <ac:chgData name="Winn, Kali" userId="ffcf335d-59f8-4838-90c9-619224222733" providerId="ADAL" clId="{CD72DBA1-0E31-4FCF-94FB-C65C90B658B1}" dt="2025-10-06T00:35:10.108" v="10015" actId="1076"/>
          <ac:graphicFrameMkLst>
            <pc:docMk/>
            <pc:sldMk cId="3666427588" sldId="3448"/>
            <ac:graphicFrameMk id="3" creationId="{30316B0A-B3CE-B1FB-2010-2CBE8A5372FC}"/>
          </ac:graphicFrameMkLst>
        </pc:graphicFrameChg>
      </pc:sldChg>
      <pc:sldChg chg="modSp add mod ord">
        <pc:chgData name="Winn, Kali" userId="ffcf335d-59f8-4838-90c9-619224222733" providerId="ADAL" clId="{CD72DBA1-0E31-4FCF-94FB-C65C90B658B1}" dt="2025-10-07T06:37:01.281" v="37979" actId="15"/>
        <pc:sldMkLst>
          <pc:docMk/>
          <pc:sldMk cId="882536160" sldId="3449"/>
        </pc:sldMkLst>
        <pc:spChg chg="mod">
          <ac:chgData name="Winn, Kali" userId="ffcf335d-59f8-4838-90c9-619224222733" providerId="ADAL" clId="{CD72DBA1-0E31-4FCF-94FB-C65C90B658B1}" dt="2025-10-06T00:40:14.947" v="10801" actId="20577"/>
          <ac:spMkLst>
            <pc:docMk/>
            <pc:sldMk cId="882536160" sldId="3449"/>
            <ac:spMk id="2" creationId="{10E0F6E7-433D-7406-C966-06BCCA0AA62D}"/>
          </ac:spMkLst>
        </pc:spChg>
        <pc:spChg chg="mod">
          <ac:chgData name="Winn, Kali" userId="ffcf335d-59f8-4838-90c9-619224222733" providerId="ADAL" clId="{CD72DBA1-0E31-4FCF-94FB-C65C90B658B1}" dt="2025-10-06T00:40:51.146" v="10979" actId="20577"/>
          <ac:spMkLst>
            <pc:docMk/>
            <pc:sldMk cId="882536160" sldId="3449"/>
            <ac:spMk id="3" creationId="{C4764FE3-3768-566F-F50E-9AA765D32C90}"/>
          </ac:spMkLst>
        </pc:spChg>
        <pc:spChg chg="mod">
          <ac:chgData name="Winn, Kali" userId="ffcf335d-59f8-4838-90c9-619224222733" providerId="ADAL" clId="{CD72DBA1-0E31-4FCF-94FB-C65C90B658B1}" dt="2025-10-07T06:37:01.281" v="37979" actId="15"/>
          <ac:spMkLst>
            <pc:docMk/>
            <pc:sldMk cId="882536160" sldId="3449"/>
            <ac:spMk id="4" creationId="{73CB60BB-8C53-137C-7CF6-7CFCFBFD983D}"/>
          </ac:spMkLst>
        </pc:spChg>
      </pc:sldChg>
      <pc:sldChg chg="modSp add mod">
        <pc:chgData name="Winn, Kali" userId="ffcf335d-59f8-4838-90c9-619224222733" providerId="ADAL" clId="{CD72DBA1-0E31-4FCF-94FB-C65C90B658B1}" dt="2025-10-07T06:33:20.734" v="37903" actId="20577"/>
        <pc:sldMkLst>
          <pc:docMk/>
          <pc:sldMk cId="2452432203" sldId="3450"/>
        </pc:sldMkLst>
        <pc:spChg chg="mod">
          <ac:chgData name="Winn, Kali" userId="ffcf335d-59f8-4838-90c9-619224222733" providerId="ADAL" clId="{CD72DBA1-0E31-4FCF-94FB-C65C90B658B1}" dt="2025-10-06T00:37:09.187" v="10202" actId="20577"/>
          <ac:spMkLst>
            <pc:docMk/>
            <pc:sldMk cId="2452432203" sldId="3450"/>
            <ac:spMk id="2" creationId="{3B098608-B42D-3B9A-C701-84AECE1FB753}"/>
          </ac:spMkLst>
        </pc:spChg>
        <pc:spChg chg="mod">
          <ac:chgData name="Winn, Kali" userId="ffcf335d-59f8-4838-90c9-619224222733" providerId="ADAL" clId="{CD72DBA1-0E31-4FCF-94FB-C65C90B658B1}" dt="2025-10-07T06:33:20.734" v="37903" actId="20577"/>
          <ac:spMkLst>
            <pc:docMk/>
            <pc:sldMk cId="2452432203" sldId="3450"/>
            <ac:spMk id="3" creationId="{D903192A-F4D3-EFA2-417A-921D4D9E6479}"/>
          </ac:spMkLst>
        </pc:spChg>
      </pc:sldChg>
      <pc:sldChg chg="modSp add mod">
        <pc:chgData name="Winn, Kali" userId="ffcf335d-59f8-4838-90c9-619224222733" providerId="ADAL" clId="{CD72DBA1-0E31-4FCF-94FB-C65C90B658B1}" dt="2025-10-07T06:35:04.343" v="37930" actId="313"/>
        <pc:sldMkLst>
          <pc:docMk/>
          <pc:sldMk cId="1101891554" sldId="3451"/>
        </pc:sldMkLst>
        <pc:spChg chg="mod">
          <ac:chgData name="Winn, Kali" userId="ffcf335d-59f8-4838-90c9-619224222733" providerId="ADAL" clId="{CD72DBA1-0E31-4FCF-94FB-C65C90B658B1}" dt="2025-10-07T06:34:37.633" v="37920" actId="20577"/>
          <ac:spMkLst>
            <pc:docMk/>
            <pc:sldMk cId="1101891554" sldId="3451"/>
            <ac:spMk id="3" creationId="{4475BE5F-61F1-E437-C8AA-48FCD845700D}"/>
          </ac:spMkLst>
        </pc:spChg>
        <pc:spChg chg="mod">
          <ac:chgData name="Winn, Kali" userId="ffcf335d-59f8-4838-90c9-619224222733" providerId="ADAL" clId="{CD72DBA1-0E31-4FCF-94FB-C65C90B658B1}" dt="2025-10-07T06:35:04.343" v="37930" actId="313"/>
          <ac:spMkLst>
            <pc:docMk/>
            <pc:sldMk cId="1101891554" sldId="3451"/>
            <ac:spMk id="4" creationId="{2D47AEDE-FF01-0319-991C-DC3C7B2BDA13}"/>
          </ac:spMkLst>
        </pc:spChg>
      </pc:sldChg>
      <pc:sldChg chg="modSp add mod">
        <pc:chgData name="Winn, Kali" userId="ffcf335d-59f8-4838-90c9-619224222733" providerId="ADAL" clId="{CD72DBA1-0E31-4FCF-94FB-C65C90B658B1}" dt="2025-10-07T06:43:17.745" v="38155" actId="20577"/>
        <pc:sldMkLst>
          <pc:docMk/>
          <pc:sldMk cId="331195759" sldId="3452"/>
        </pc:sldMkLst>
        <pc:spChg chg="mod">
          <ac:chgData name="Winn, Kali" userId="ffcf335d-59f8-4838-90c9-619224222733" providerId="ADAL" clId="{CD72DBA1-0E31-4FCF-94FB-C65C90B658B1}" dt="2025-10-07T06:39:22.602" v="38035" actId="20577"/>
          <ac:spMkLst>
            <pc:docMk/>
            <pc:sldMk cId="331195759" sldId="3452"/>
            <ac:spMk id="2" creationId="{932EA2E1-1D28-F26A-E352-A9D5E6BF55E7}"/>
          </ac:spMkLst>
        </pc:spChg>
        <pc:spChg chg="mod">
          <ac:chgData name="Winn, Kali" userId="ffcf335d-59f8-4838-90c9-619224222733" providerId="ADAL" clId="{CD72DBA1-0E31-4FCF-94FB-C65C90B658B1}" dt="2025-10-07T06:43:17.745" v="38155" actId="20577"/>
          <ac:spMkLst>
            <pc:docMk/>
            <pc:sldMk cId="331195759" sldId="3452"/>
            <ac:spMk id="3" creationId="{4DBFAF9A-E909-F4F6-D75E-2BFC2ABC7A4B}"/>
          </ac:spMkLst>
        </pc:spChg>
      </pc:sldChg>
      <pc:sldChg chg="modSp add mod">
        <pc:chgData name="Winn, Kali" userId="ffcf335d-59f8-4838-90c9-619224222733" providerId="ADAL" clId="{CD72DBA1-0E31-4FCF-94FB-C65C90B658B1}" dt="2025-10-07T06:47:42.619" v="38189" actId="20577"/>
        <pc:sldMkLst>
          <pc:docMk/>
          <pc:sldMk cId="4165097280" sldId="3453"/>
        </pc:sldMkLst>
        <pc:spChg chg="mod">
          <ac:chgData name="Winn, Kali" userId="ffcf335d-59f8-4838-90c9-619224222733" providerId="ADAL" clId="{CD72DBA1-0E31-4FCF-94FB-C65C90B658B1}" dt="2025-10-07T06:46:40.315" v="38183" actId="20577"/>
          <ac:spMkLst>
            <pc:docMk/>
            <pc:sldMk cId="4165097280" sldId="3453"/>
            <ac:spMk id="2" creationId="{54F2485B-554A-AF13-2D8E-9FFF8C6C9F9C}"/>
          </ac:spMkLst>
        </pc:spChg>
        <pc:spChg chg="mod">
          <ac:chgData name="Winn, Kali" userId="ffcf335d-59f8-4838-90c9-619224222733" providerId="ADAL" clId="{CD72DBA1-0E31-4FCF-94FB-C65C90B658B1}" dt="2025-10-07T06:47:42.619" v="38189" actId="20577"/>
          <ac:spMkLst>
            <pc:docMk/>
            <pc:sldMk cId="4165097280" sldId="3453"/>
            <ac:spMk id="3" creationId="{9FEB690B-9537-B3FA-53AB-7F8177063E7C}"/>
          </ac:spMkLst>
        </pc:spChg>
      </pc:sldChg>
      <pc:sldChg chg="modSp add mod">
        <pc:chgData name="Winn, Kali" userId="ffcf335d-59f8-4838-90c9-619224222733" providerId="ADAL" clId="{CD72DBA1-0E31-4FCF-94FB-C65C90B658B1}" dt="2025-10-07T06:46:31.381" v="38181" actId="20577"/>
        <pc:sldMkLst>
          <pc:docMk/>
          <pc:sldMk cId="3256936725" sldId="3454"/>
        </pc:sldMkLst>
        <pc:spChg chg="mod">
          <ac:chgData name="Winn, Kali" userId="ffcf335d-59f8-4838-90c9-619224222733" providerId="ADAL" clId="{CD72DBA1-0E31-4FCF-94FB-C65C90B658B1}" dt="2025-10-07T06:45:43.958" v="38179" actId="20577"/>
          <ac:spMkLst>
            <pc:docMk/>
            <pc:sldMk cId="3256936725" sldId="3454"/>
            <ac:spMk id="2" creationId="{B07BEB93-6668-D46D-7DB7-11610C7C79B4}"/>
          </ac:spMkLst>
        </pc:spChg>
        <pc:spChg chg="mod">
          <ac:chgData name="Winn, Kali" userId="ffcf335d-59f8-4838-90c9-619224222733" providerId="ADAL" clId="{CD72DBA1-0E31-4FCF-94FB-C65C90B658B1}" dt="2025-10-07T06:46:31.381" v="38181" actId="20577"/>
          <ac:spMkLst>
            <pc:docMk/>
            <pc:sldMk cId="3256936725" sldId="3454"/>
            <ac:spMk id="9" creationId="{61A5ACCF-A0DC-4E55-FF15-A913F4346494}"/>
          </ac:spMkLst>
        </pc:spChg>
      </pc:sldChg>
      <pc:sldChg chg="modSp add mod ord">
        <pc:chgData name="Winn, Kali" userId="ffcf335d-59f8-4838-90c9-619224222733" providerId="ADAL" clId="{CD72DBA1-0E31-4FCF-94FB-C65C90B658B1}" dt="2025-10-07T06:58:01.873" v="38287" actId="15"/>
        <pc:sldMkLst>
          <pc:docMk/>
          <pc:sldMk cId="4291475870" sldId="3455"/>
        </pc:sldMkLst>
        <pc:spChg chg="mod">
          <ac:chgData name="Winn, Kali" userId="ffcf335d-59f8-4838-90c9-619224222733" providerId="ADAL" clId="{CD72DBA1-0E31-4FCF-94FB-C65C90B658B1}" dt="2025-10-07T06:57:38.057" v="38252" actId="20577"/>
          <ac:spMkLst>
            <pc:docMk/>
            <pc:sldMk cId="4291475870" sldId="3455"/>
            <ac:spMk id="3" creationId="{569BA9A8-E407-BAA3-5F30-2BAC71E47EAD}"/>
          </ac:spMkLst>
        </pc:spChg>
        <pc:spChg chg="mod">
          <ac:chgData name="Winn, Kali" userId="ffcf335d-59f8-4838-90c9-619224222733" providerId="ADAL" clId="{CD72DBA1-0E31-4FCF-94FB-C65C90B658B1}" dt="2025-10-07T06:58:01.873" v="38287" actId="15"/>
          <ac:spMkLst>
            <pc:docMk/>
            <pc:sldMk cId="4291475870" sldId="3455"/>
            <ac:spMk id="4" creationId="{2F6C038E-C73B-F119-D638-CE45E6C78DA1}"/>
          </ac:spMkLst>
        </pc:spChg>
      </pc:sldChg>
      <pc:sldChg chg="modSp add mod">
        <pc:chgData name="Winn, Kali" userId="ffcf335d-59f8-4838-90c9-619224222733" providerId="ADAL" clId="{CD72DBA1-0E31-4FCF-94FB-C65C90B658B1}" dt="2025-10-07T07:01:12.917" v="38451" actId="33524"/>
        <pc:sldMkLst>
          <pc:docMk/>
          <pc:sldMk cId="611475765" sldId="3456"/>
        </pc:sldMkLst>
        <pc:spChg chg="mod">
          <ac:chgData name="Winn, Kali" userId="ffcf335d-59f8-4838-90c9-619224222733" providerId="ADAL" clId="{CD72DBA1-0E31-4FCF-94FB-C65C90B658B1}" dt="2025-10-07T07:01:04.781" v="38450" actId="20577"/>
          <ac:spMkLst>
            <pc:docMk/>
            <pc:sldMk cId="611475765" sldId="3456"/>
            <ac:spMk id="2" creationId="{CD4F5EF9-EF08-77B6-7694-8523ECA23702}"/>
          </ac:spMkLst>
        </pc:spChg>
        <pc:spChg chg="mod">
          <ac:chgData name="Winn, Kali" userId="ffcf335d-59f8-4838-90c9-619224222733" providerId="ADAL" clId="{CD72DBA1-0E31-4FCF-94FB-C65C90B658B1}" dt="2025-10-07T07:01:12.917" v="38451" actId="33524"/>
          <ac:spMkLst>
            <pc:docMk/>
            <pc:sldMk cId="611475765" sldId="3456"/>
            <ac:spMk id="9" creationId="{D2480D0F-C623-5DAA-B6B8-D14104E80F57}"/>
          </ac:spMkLst>
        </pc:spChg>
      </pc:sldChg>
      <pc:sldChg chg="modSp add mod">
        <pc:chgData name="Winn, Kali" userId="ffcf335d-59f8-4838-90c9-619224222733" providerId="ADAL" clId="{CD72DBA1-0E31-4FCF-94FB-C65C90B658B1}" dt="2025-10-07T07:00:59.316" v="38448" actId="20577"/>
        <pc:sldMkLst>
          <pc:docMk/>
          <pc:sldMk cId="3265284649" sldId="3457"/>
        </pc:sldMkLst>
        <pc:spChg chg="mod">
          <ac:chgData name="Winn, Kali" userId="ffcf335d-59f8-4838-90c9-619224222733" providerId="ADAL" clId="{CD72DBA1-0E31-4FCF-94FB-C65C90B658B1}" dt="2025-10-07T06:59:49.082" v="38361" actId="20577"/>
          <ac:spMkLst>
            <pc:docMk/>
            <pc:sldMk cId="3265284649" sldId="3457"/>
            <ac:spMk id="2" creationId="{F6CD0E83-8544-65B5-FE15-9C3832A0E6D4}"/>
          </ac:spMkLst>
        </pc:spChg>
        <pc:spChg chg="mod">
          <ac:chgData name="Winn, Kali" userId="ffcf335d-59f8-4838-90c9-619224222733" providerId="ADAL" clId="{CD72DBA1-0E31-4FCF-94FB-C65C90B658B1}" dt="2025-10-07T07:00:59.316" v="38448" actId="20577"/>
          <ac:spMkLst>
            <pc:docMk/>
            <pc:sldMk cId="3265284649" sldId="3457"/>
            <ac:spMk id="9" creationId="{D79B864C-A68A-95F6-863D-B9B67F747786}"/>
          </ac:spMkLst>
        </pc:spChg>
      </pc:sldChg>
      <pc:sldChg chg="modSp add mod">
        <pc:chgData name="Winn, Kali" userId="ffcf335d-59f8-4838-90c9-619224222733" providerId="ADAL" clId="{CD72DBA1-0E31-4FCF-94FB-C65C90B658B1}" dt="2025-10-07T06:59:37.944" v="38360" actId="20577"/>
        <pc:sldMkLst>
          <pc:docMk/>
          <pc:sldMk cId="221980126" sldId="3458"/>
        </pc:sldMkLst>
        <pc:spChg chg="mod">
          <ac:chgData name="Winn, Kali" userId="ffcf335d-59f8-4838-90c9-619224222733" providerId="ADAL" clId="{CD72DBA1-0E31-4FCF-94FB-C65C90B658B1}" dt="2025-10-07T06:58:12.204" v="38290" actId="27636"/>
          <ac:spMkLst>
            <pc:docMk/>
            <pc:sldMk cId="221980126" sldId="3458"/>
            <ac:spMk id="2" creationId="{A80351D4-58E8-2D00-5BAC-7C912138D69D}"/>
          </ac:spMkLst>
        </pc:spChg>
        <pc:spChg chg="mod">
          <ac:chgData name="Winn, Kali" userId="ffcf335d-59f8-4838-90c9-619224222733" providerId="ADAL" clId="{CD72DBA1-0E31-4FCF-94FB-C65C90B658B1}" dt="2025-10-07T06:59:37.944" v="38360" actId="20577"/>
          <ac:spMkLst>
            <pc:docMk/>
            <pc:sldMk cId="221980126" sldId="3458"/>
            <ac:spMk id="3" creationId="{86FF532A-384A-B193-2320-CC34EF769247}"/>
          </ac:spMkLst>
        </pc:spChg>
      </pc:sldChg>
      <pc:sldChg chg="modSp add mod">
        <pc:chgData name="Winn, Kali" userId="ffcf335d-59f8-4838-90c9-619224222733" providerId="ADAL" clId="{CD72DBA1-0E31-4FCF-94FB-C65C90B658B1}" dt="2025-10-07T06:38:54.245" v="37996" actId="20577"/>
        <pc:sldMkLst>
          <pc:docMk/>
          <pc:sldMk cId="2833159677" sldId="3459"/>
        </pc:sldMkLst>
        <pc:spChg chg="mod">
          <ac:chgData name="Winn, Kali" userId="ffcf335d-59f8-4838-90c9-619224222733" providerId="ADAL" clId="{CD72DBA1-0E31-4FCF-94FB-C65C90B658B1}" dt="2025-10-07T06:38:54.245" v="37996" actId="20577"/>
          <ac:spMkLst>
            <pc:docMk/>
            <pc:sldMk cId="2833159677" sldId="3459"/>
            <ac:spMk id="2" creationId="{2F8B0513-FBBE-A0B2-C682-D78E7AEF310D}"/>
          </ac:spMkLst>
        </pc:spChg>
        <pc:spChg chg="mod">
          <ac:chgData name="Winn, Kali" userId="ffcf335d-59f8-4838-90c9-619224222733" providerId="ADAL" clId="{CD72DBA1-0E31-4FCF-94FB-C65C90B658B1}" dt="2025-10-07T06:38:30.687" v="37987" actId="255"/>
          <ac:spMkLst>
            <pc:docMk/>
            <pc:sldMk cId="2833159677" sldId="3459"/>
            <ac:spMk id="9" creationId="{E790E4EA-6C46-6762-7E8D-D6687F2BC653}"/>
          </ac:spMkLst>
        </pc:spChg>
      </pc:sldChg>
      <pc:sldChg chg="modSp add mod">
        <pc:chgData name="Winn, Kali" userId="ffcf335d-59f8-4838-90c9-619224222733" providerId="ADAL" clId="{CD72DBA1-0E31-4FCF-94FB-C65C90B658B1}" dt="2025-10-07T07:04:12.921" v="38542" actId="15"/>
        <pc:sldMkLst>
          <pc:docMk/>
          <pc:sldMk cId="932782820" sldId="3460"/>
        </pc:sldMkLst>
        <pc:spChg chg="mod">
          <ac:chgData name="Winn, Kali" userId="ffcf335d-59f8-4838-90c9-619224222733" providerId="ADAL" clId="{CD72DBA1-0E31-4FCF-94FB-C65C90B658B1}" dt="2025-10-07T07:03:28.108" v="38477" actId="20577"/>
          <ac:spMkLst>
            <pc:docMk/>
            <pc:sldMk cId="932782820" sldId="3460"/>
            <ac:spMk id="2" creationId="{82CF3750-C736-431B-7431-5876692C936D}"/>
          </ac:spMkLst>
        </pc:spChg>
        <pc:spChg chg="mod">
          <ac:chgData name="Winn, Kali" userId="ffcf335d-59f8-4838-90c9-619224222733" providerId="ADAL" clId="{CD72DBA1-0E31-4FCF-94FB-C65C90B658B1}" dt="2025-10-07T07:04:12.921" v="38542" actId="15"/>
          <ac:spMkLst>
            <pc:docMk/>
            <pc:sldMk cId="932782820" sldId="3460"/>
            <ac:spMk id="9" creationId="{066A01BC-175A-BE3B-6F62-B03AB934CF51}"/>
          </ac:spMkLst>
        </pc:spChg>
      </pc:sldChg>
      <pc:sldChg chg="modSp add mod">
        <pc:chgData name="Winn, Kali" userId="ffcf335d-59f8-4838-90c9-619224222733" providerId="ADAL" clId="{CD72DBA1-0E31-4FCF-94FB-C65C90B658B1}" dt="2025-10-06T01:07:36.368" v="15740" actId="27636"/>
        <pc:sldMkLst>
          <pc:docMk/>
          <pc:sldMk cId="882188541" sldId="3461"/>
        </pc:sldMkLst>
        <pc:spChg chg="mod">
          <ac:chgData name="Winn, Kali" userId="ffcf335d-59f8-4838-90c9-619224222733" providerId="ADAL" clId="{CD72DBA1-0E31-4FCF-94FB-C65C90B658B1}" dt="2025-10-06T01:06:06.457" v="15263" actId="20577"/>
          <ac:spMkLst>
            <pc:docMk/>
            <pc:sldMk cId="882188541" sldId="3461"/>
            <ac:spMk id="2" creationId="{8E78FF8A-61B9-EE88-2721-E38D706A960A}"/>
          </ac:spMkLst>
        </pc:spChg>
        <pc:spChg chg="mod">
          <ac:chgData name="Winn, Kali" userId="ffcf335d-59f8-4838-90c9-619224222733" providerId="ADAL" clId="{CD72DBA1-0E31-4FCF-94FB-C65C90B658B1}" dt="2025-10-06T01:07:36.368" v="15740" actId="27636"/>
          <ac:spMkLst>
            <pc:docMk/>
            <pc:sldMk cId="882188541" sldId="3461"/>
            <ac:spMk id="3" creationId="{1E20DB65-21FE-50B6-CAE7-2351D972FC99}"/>
          </ac:spMkLst>
        </pc:spChg>
      </pc:sldChg>
      <pc:sldChg chg="modSp add mod">
        <pc:chgData name="Winn, Kali" userId="ffcf335d-59f8-4838-90c9-619224222733" providerId="ADAL" clId="{CD72DBA1-0E31-4FCF-94FB-C65C90B658B1}" dt="2025-10-06T01:10:22.154" v="16174" actId="115"/>
        <pc:sldMkLst>
          <pc:docMk/>
          <pc:sldMk cId="3455731304" sldId="3462"/>
        </pc:sldMkLst>
        <pc:spChg chg="mod">
          <ac:chgData name="Winn, Kali" userId="ffcf335d-59f8-4838-90c9-619224222733" providerId="ADAL" clId="{CD72DBA1-0E31-4FCF-94FB-C65C90B658B1}" dt="2025-10-06T01:09:05.755" v="15761" actId="20577"/>
          <ac:spMkLst>
            <pc:docMk/>
            <pc:sldMk cId="3455731304" sldId="3462"/>
            <ac:spMk id="2" creationId="{D91345FC-F37A-E907-18B6-C2BE31306263}"/>
          </ac:spMkLst>
        </pc:spChg>
        <pc:spChg chg="mod">
          <ac:chgData name="Winn, Kali" userId="ffcf335d-59f8-4838-90c9-619224222733" providerId="ADAL" clId="{CD72DBA1-0E31-4FCF-94FB-C65C90B658B1}" dt="2025-10-06T01:10:22.154" v="16174" actId="115"/>
          <ac:spMkLst>
            <pc:docMk/>
            <pc:sldMk cId="3455731304" sldId="3462"/>
            <ac:spMk id="3" creationId="{CF8EF564-A914-8256-199B-3D31CF6A7A75}"/>
          </ac:spMkLst>
        </pc:spChg>
      </pc:sldChg>
      <pc:sldChg chg="modSp add mod">
        <pc:chgData name="Winn, Kali" userId="ffcf335d-59f8-4838-90c9-619224222733" providerId="ADAL" clId="{CD72DBA1-0E31-4FCF-94FB-C65C90B658B1}" dt="2025-10-07T07:03:15.233" v="38475" actId="20577"/>
        <pc:sldMkLst>
          <pc:docMk/>
          <pc:sldMk cId="4092399035" sldId="3463"/>
        </pc:sldMkLst>
        <pc:spChg chg="mod">
          <ac:chgData name="Winn, Kali" userId="ffcf335d-59f8-4838-90c9-619224222733" providerId="ADAL" clId="{CD72DBA1-0E31-4FCF-94FB-C65C90B658B1}" dt="2025-10-07T07:02:59.889" v="38474" actId="20577"/>
          <ac:spMkLst>
            <pc:docMk/>
            <pc:sldMk cId="4092399035" sldId="3463"/>
            <ac:spMk id="3" creationId="{17739678-0573-C47C-BD4D-0111C7131E8F}"/>
          </ac:spMkLst>
        </pc:spChg>
        <pc:spChg chg="mod">
          <ac:chgData name="Winn, Kali" userId="ffcf335d-59f8-4838-90c9-619224222733" providerId="ADAL" clId="{CD72DBA1-0E31-4FCF-94FB-C65C90B658B1}" dt="2025-10-07T07:03:15.233" v="38475" actId="20577"/>
          <ac:spMkLst>
            <pc:docMk/>
            <pc:sldMk cId="4092399035" sldId="3463"/>
            <ac:spMk id="4" creationId="{5E587572-CE75-B831-E95E-A9F421612239}"/>
          </ac:spMkLst>
        </pc:spChg>
      </pc:sldChg>
      <pc:sldChg chg="modSp add mod">
        <pc:chgData name="Winn, Kali" userId="ffcf335d-59f8-4838-90c9-619224222733" providerId="ADAL" clId="{CD72DBA1-0E31-4FCF-94FB-C65C90B658B1}" dt="2025-10-07T07:11:20.311" v="38733" actId="20577"/>
        <pc:sldMkLst>
          <pc:docMk/>
          <pc:sldMk cId="2826765936" sldId="3464"/>
        </pc:sldMkLst>
        <pc:spChg chg="mod">
          <ac:chgData name="Winn, Kali" userId="ffcf335d-59f8-4838-90c9-619224222733" providerId="ADAL" clId="{CD72DBA1-0E31-4FCF-94FB-C65C90B658B1}" dt="2025-10-06T01:22:08.291" v="18063" actId="20577"/>
          <ac:spMkLst>
            <pc:docMk/>
            <pc:sldMk cId="2826765936" sldId="3464"/>
            <ac:spMk id="2" creationId="{931BDDE3-6D12-3EFD-B059-4A591AD84673}"/>
          </ac:spMkLst>
        </pc:spChg>
        <pc:spChg chg="mod">
          <ac:chgData name="Winn, Kali" userId="ffcf335d-59f8-4838-90c9-619224222733" providerId="ADAL" clId="{CD72DBA1-0E31-4FCF-94FB-C65C90B658B1}" dt="2025-10-07T07:11:20.311" v="38733" actId="20577"/>
          <ac:spMkLst>
            <pc:docMk/>
            <pc:sldMk cId="2826765936" sldId="3464"/>
            <ac:spMk id="9" creationId="{C8E3E3FF-5EAC-8DF9-9D14-F645771C6684}"/>
          </ac:spMkLst>
        </pc:spChg>
      </pc:sldChg>
      <pc:sldChg chg="modSp add mod">
        <pc:chgData name="Winn, Kali" userId="ffcf335d-59f8-4838-90c9-619224222733" providerId="ADAL" clId="{CD72DBA1-0E31-4FCF-94FB-C65C90B658B1}" dt="2025-10-07T07:09:38.884" v="38622" actId="20577"/>
        <pc:sldMkLst>
          <pc:docMk/>
          <pc:sldMk cId="1459553041" sldId="3465"/>
        </pc:sldMkLst>
        <pc:spChg chg="mod">
          <ac:chgData name="Winn, Kali" userId="ffcf335d-59f8-4838-90c9-619224222733" providerId="ADAL" clId="{CD72DBA1-0E31-4FCF-94FB-C65C90B658B1}" dt="2025-10-06T01:17:36.156" v="17344" actId="20577"/>
          <ac:spMkLst>
            <pc:docMk/>
            <pc:sldMk cId="1459553041" sldId="3465"/>
            <ac:spMk id="2" creationId="{3C151B2E-07C3-18AF-8995-B83AA6C63D05}"/>
          </ac:spMkLst>
        </pc:spChg>
        <pc:spChg chg="mod">
          <ac:chgData name="Winn, Kali" userId="ffcf335d-59f8-4838-90c9-619224222733" providerId="ADAL" clId="{CD72DBA1-0E31-4FCF-94FB-C65C90B658B1}" dt="2025-10-07T07:09:38.884" v="38622" actId="20577"/>
          <ac:spMkLst>
            <pc:docMk/>
            <pc:sldMk cId="1459553041" sldId="3465"/>
            <ac:spMk id="3" creationId="{6C90FBF3-1B7F-6F4B-0C89-11A52B9D665F}"/>
          </ac:spMkLst>
        </pc:spChg>
      </pc:sldChg>
      <pc:sldChg chg="modSp add mod">
        <pc:chgData name="Winn, Kali" userId="ffcf335d-59f8-4838-90c9-619224222733" providerId="ADAL" clId="{CD72DBA1-0E31-4FCF-94FB-C65C90B658B1}" dt="2025-10-07T07:08:49.812" v="38590" actId="20577"/>
        <pc:sldMkLst>
          <pc:docMk/>
          <pc:sldMk cId="821609444" sldId="3466"/>
        </pc:sldMkLst>
        <pc:spChg chg="mod">
          <ac:chgData name="Winn, Kali" userId="ffcf335d-59f8-4838-90c9-619224222733" providerId="ADAL" clId="{CD72DBA1-0E31-4FCF-94FB-C65C90B658B1}" dt="2025-10-07T07:08:49.812" v="38590" actId="20577"/>
          <ac:spMkLst>
            <pc:docMk/>
            <pc:sldMk cId="821609444" sldId="3466"/>
            <ac:spMk id="2" creationId="{EA36012B-C87F-6C6C-102A-BEEDF131BAAA}"/>
          </ac:spMkLst>
        </pc:spChg>
        <pc:spChg chg="mod">
          <ac:chgData name="Winn, Kali" userId="ffcf335d-59f8-4838-90c9-619224222733" providerId="ADAL" clId="{CD72DBA1-0E31-4FCF-94FB-C65C90B658B1}" dt="2025-10-06T01:21:56.284" v="18050" actId="20577"/>
          <ac:spMkLst>
            <pc:docMk/>
            <pc:sldMk cId="821609444" sldId="3466"/>
            <ac:spMk id="3" creationId="{1ED0A5B0-C51E-29EE-7E31-DF0C4902D0A2}"/>
          </ac:spMkLst>
        </pc:spChg>
      </pc:sldChg>
      <pc:sldChg chg="modSp add mod ord">
        <pc:chgData name="Winn, Kali" userId="ffcf335d-59f8-4838-90c9-619224222733" providerId="ADAL" clId="{CD72DBA1-0E31-4FCF-94FB-C65C90B658B1}" dt="2025-10-07T07:13:13.783" v="38756" actId="313"/>
        <pc:sldMkLst>
          <pc:docMk/>
          <pc:sldMk cId="1025549222" sldId="3467"/>
        </pc:sldMkLst>
        <pc:spChg chg="mod">
          <ac:chgData name="Winn, Kali" userId="ffcf335d-59f8-4838-90c9-619224222733" providerId="ADAL" clId="{CD72DBA1-0E31-4FCF-94FB-C65C90B658B1}" dt="2025-10-06T01:25:19.614" v="18897" actId="20577"/>
          <ac:spMkLst>
            <pc:docMk/>
            <pc:sldMk cId="1025549222" sldId="3467"/>
            <ac:spMk id="2" creationId="{5D4C9E52-8E65-DBB4-C830-F0EF1649AA6A}"/>
          </ac:spMkLst>
        </pc:spChg>
        <pc:spChg chg="mod">
          <ac:chgData name="Winn, Kali" userId="ffcf335d-59f8-4838-90c9-619224222733" providerId="ADAL" clId="{CD72DBA1-0E31-4FCF-94FB-C65C90B658B1}" dt="2025-10-07T07:13:13.783" v="38756" actId="313"/>
          <ac:spMkLst>
            <pc:docMk/>
            <pc:sldMk cId="1025549222" sldId="3467"/>
            <ac:spMk id="9" creationId="{642E6A4B-6FCE-C662-BEA7-D36899F9AA50}"/>
          </ac:spMkLst>
        </pc:spChg>
      </pc:sldChg>
      <pc:sldChg chg="modSp add mod">
        <pc:chgData name="Winn, Kali" userId="ffcf335d-59f8-4838-90c9-619224222733" providerId="ADAL" clId="{CD72DBA1-0E31-4FCF-94FB-C65C90B658B1}" dt="2025-10-07T07:14:53.629" v="38801" actId="20577"/>
        <pc:sldMkLst>
          <pc:docMk/>
          <pc:sldMk cId="1431402342" sldId="3468"/>
        </pc:sldMkLst>
        <pc:spChg chg="mod">
          <ac:chgData name="Winn, Kali" userId="ffcf335d-59f8-4838-90c9-619224222733" providerId="ADAL" clId="{CD72DBA1-0E31-4FCF-94FB-C65C90B658B1}" dt="2025-10-06T01:29:04.238" v="19870" actId="20577"/>
          <ac:spMkLst>
            <pc:docMk/>
            <pc:sldMk cId="1431402342" sldId="3468"/>
            <ac:spMk id="2" creationId="{10C0C172-8FDD-7B06-F1CA-0FCCB676274D}"/>
          </ac:spMkLst>
        </pc:spChg>
        <pc:spChg chg="mod">
          <ac:chgData name="Winn, Kali" userId="ffcf335d-59f8-4838-90c9-619224222733" providerId="ADAL" clId="{CD72DBA1-0E31-4FCF-94FB-C65C90B658B1}" dt="2025-10-07T07:14:53.629" v="38801" actId="20577"/>
          <ac:spMkLst>
            <pc:docMk/>
            <pc:sldMk cId="1431402342" sldId="3468"/>
            <ac:spMk id="9" creationId="{55C882D2-C377-B001-A605-885B9362553A}"/>
          </ac:spMkLst>
        </pc:spChg>
      </pc:sldChg>
      <pc:sldChg chg="modSp add mod">
        <pc:chgData name="Winn, Kali" userId="ffcf335d-59f8-4838-90c9-619224222733" providerId="ADAL" clId="{CD72DBA1-0E31-4FCF-94FB-C65C90B658B1}" dt="2025-10-07T07:15:48.016" v="38821" actId="20577"/>
        <pc:sldMkLst>
          <pc:docMk/>
          <pc:sldMk cId="3104512336" sldId="3469"/>
        </pc:sldMkLst>
        <pc:spChg chg="mod">
          <ac:chgData name="Winn, Kali" userId="ffcf335d-59f8-4838-90c9-619224222733" providerId="ADAL" clId="{CD72DBA1-0E31-4FCF-94FB-C65C90B658B1}" dt="2025-10-07T07:15:17.500" v="38807" actId="20577"/>
          <ac:spMkLst>
            <pc:docMk/>
            <pc:sldMk cId="3104512336" sldId="3469"/>
            <ac:spMk id="2" creationId="{C5A99B9E-4DBA-901E-69C2-F56AEA4D723A}"/>
          </ac:spMkLst>
        </pc:spChg>
        <pc:spChg chg="mod">
          <ac:chgData name="Winn, Kali" userId="ffcf335d-59f8-4838-90c9-619224222733" providerId="ADAL" clId="{CD72DBA1-0E31-4FCF-94FB-C65C90B658B1}" dt="2025-10-07T07:15:48.016" v="38821" actId="20577"/>
          <ac:spMkLst>
            <pc:docMk/>
            <pc:sldMk cId="3104512336" sldId="3469"/>
            <ac:spMk id="3" creationId="{135B6BDB-C1E9-17BD-A842-D0D0A87B1661}"/>
          </ac:spMkLst>
        </pc:spChg>
      </pc:sldChg>
      <pc:sldChg chg="addSp modSp add mod">
        <pc:chgData name="Winn, Kali" userId="ffcf335d-59f8-4838-90c9-619224222733" providerId="ADAL" clId="{CD72DBA1-0E31-4FCF-94FB-C65C90B658B1}" dt="2025-10-07T07:18:47.826" v="38938" actId="1076"/>
        <pc:sldMkLst>
          <pc:docMk/>
          <pc:sldMk cId="548581528" sldId="3470"/>
        </pc:sldMkLst>
        <pc:spChg chg="mod">
          <ac:chgData name="Winn, Kali" userId="ffcf335d-59f8-4838-90c9-619224222733" providerId="ADAL" clId="{CD72DBA1-0E31-4FCF-94FB-C65C90B658B1}" dt="2025-10-07T07:16:18.383" v="38838" actId="20577"/>
          <ac:spMkLst>
            <pc:docMk/>
            <pc:sldMk cId="548581528" sldId="3470"/>
            <ac:spMk id="2" creationId="{BE19B55A-DC1F-F3FC-23C4-CF7FE457D5EF}"/>
          </ac:spMkLst>
        </pc:spChg>
        <pc:spChg chg="mod">
          <ac:chgData name="Winn, Kali" userId="ffcf335d-59f8-4838-90c9-619224222733" providerId="ADAL" clId="{CD72DBA1-0E31-4FCF-94FB-C65C90B658B1}" dt="2025-10-07T07:18:40.110" v="38937" actId="114"/>
          <ac:spMkLst>
            <pc:docMk/>
            <pc:sldMk cId="548581528" sldId="3470"/>
            <ac:spMk id="3" creationId="{1F461A24-98C0-3F0D-2CF4-F61A744DFAA4}"/>
          </ac:spMkLst>
        </pc:spChg>
        <pc:spChg chg="add mod">
          <ac:chgData name="Winn, Kali" userId="ffcf335d-59f8-4838-90c9-619224222733" providerId="ADAL" clId="{CD72DBA1-0E31-4FCF-94FB-C65C90B658B1}" dt="2025-10-07T07:18:47.826" v="38938" actId="1076"/>
          <ac:spMkLst>
            <pc:docMk/>
            <pc:sldMk cId="548581528" sldId="3470"/>
            <ac:spMk id="4" creationId="{6495D110-17C6-E13C-8EFA-AF15E04C1C9F}"/>
          </ac:spMkLst>
        </pc:spChg>
      </pc:sldChg>
      <pc:sldChg chg="modSp add mod">
        <pc:chgData name="Winn, Kali" userId="ffcf335d-59f8-4838-90c9-619224222733" providerId="ADAL" clId="{CD72DBA1-0E31-4FCF-94FB-C65C90B658B1}" dt="2025-10-07T06:43:28.606" v="38157" actId="20577"/>
        <pc:sldMkLst>
          <pc:docMk/>
          <pc:sldMk cId="6633709" sldId="3471"/>
        </pc:sldMkLst>
        <pc:spChg chg="mod">
          <ac:chgData name="Winn, Kali" userId="ffcf335d-59f8-4838-90c9-619224222733" providerId="ADAL" clId="{CD72DBA1-0E31-4FCF-94FB-C65C90B658B1}" dt="2025-10-07T06:43:28.606" v="38157" actId="20577"/>
          <ac:spMkLst>
            <pc:docMk/>
            <pc:sldMk cId="6633709" sldId="3471"/>
            <ac:spMk id="2" creationId="{4A0A82FF-FF6C-11BC-EEF7-05E0B427C8A2}"/>
          </ac:spMkLst>
        </pc:spChg>
      </pc:sldChg>
      <pc:sldChg chg="modSp add mod">
        <pc:chgData name="Winn, Kali" userId="ffcf335d-59f8-4838-90c9-619224222733" providerId="ADAL" clId="{CD72DBA1-0E31-4FCF-94FB-C65C90B658B1}" dt="2025-10-07T07:19:44.576" v="38944" actId="20577"/>
        <pc:sldMkLst>
          <pc:docMk/>
          <pc:sldMk cId="3459190949" sldId="3472"/>
        </pc:sldMkLst>
        <pc:spChg chg="mod">
          <ac:chgData name="Winn, Kali" userId="ffcf335d-59f8-4838-90c9-619224222733" providerId="ADAL" clId="{CD72DBA1-0E31-4FCF-94FB-C65C90B658B1}" dt="2025-10-06T14:55:50.392" v="22012" actId="20577"/>
          <ac:spMkLst>
            <pc:docMk/>
            <pc:sldMk cId="3459190949" sldId="3472"/>
            <ac:spMk id="3" creationId="{11B0ED17-4F9A-6F79-5FA5-A42AFFA7857D}"/>
          </ac:spMkLst>
        </pc:spChg>
        <pc:spChg chg="mod">
          <ac:chgData name="Winn, Kali" userId="ffcf335d-59f8-4838-90c9-619224222733" providerId="ADAL" clId="{CD72DBA1-0E31-4FCF-94FB-C65C90B658B1}" dt="2025-10-07T07:19:44.576" v="38944" actId="20577"/>
          <ac:spMkLst>
            <pc:docMk/>
            <pc:sldMk cId="3459190949" sldId="3472"/>
            <ac:spMk id="4" creationId="{83AAED42-A4CE-6472-509E-0A3D93A63453}"/>
          </ac:spMkLst>
        </pc:spChg>
      </pc:sldChg>
      <pc:sldChg chg="modSp add mod">
        <pc:chgData name="Winn, Kali" userId="ffcf335d-59f8-4838-90c9-619224222733" providerId="ADAL" clId="{CD72DBA1-0E31-4FCF-94FB-C65C90B658B1}" dt="2025-10-07T07:20:48.863" v="38954" actId="20577"/>
        <pc:sldMkLst>
          <pc:docMk/>
          <pc:sldMk cId="1544615481" sldId="3473"/>
        </pc:sldMkLst>
        <pc:spChg chg="mod">
          <ac:chgData name="Winn, Kali" userId="ffcf335d-59f8-4838-90c9-619224222733" providerId="ADAL" clId="{CD72DBA1-0E31-4FCF-94FB-C65C90B658B1}" dt="2025-10-06T14:57:21.602" v="22371" actId="20577"/>
          <ac:spMkLst>
            <pc:docMk/>
            <pc:sldMk cId="1544615481" sldId="3473"/>
            <ac:spMk id="3" creationId="{1CE2CF29-1CE7-3698-F571-7EC6E01C4E6C}"/>
          </ac:spMkLst>
        </pc:spChg>
        <pc:spChg chg="mod">
          <ac:chgData name="Winn, Kali" userId="ffcf335d-59f8-4838-90c9-619224222733" providerId="ADAL" clId="{CD72DBA1-0E31-4FCF-94FB-C65C90B658B1}" dt="2025-10-07T07:20:48.863" v="38954" actId="20577"/>
          <ac:spMkLst>
            <pc:docMk/>
            <pc:sldMk cId="1544615481" sldId="3473"/>
            <ac:spMk id="4" creationId="{F646101F-6251-3927-F501-3A7D2EFC089D}"/>
          </ac:spMkLst>
        </pc:spChg>
      </pc:sldChg>
      <pc:sldChg chg="modSp add mod">
        <pc:chgData name="Winn, Kali" userId="ffcf335d-59f8-4838-90c9-619224222733" providerId="ADAL" clId="{CD72DBA1-0E31-4FCF-94FB-C65C90B658B1}" dt="2025-10-07T07:21:55.818" v="38969" actId="207"/>
        <pc:sldMkLst>
          <pc:docMk/>
          <pc:sldMk cId="3597157196" sldId="3474"/>
        </pc:sldMkLst>
        <pc:spChg chg="mod">
          <ac:chgData name="Winn, Kali" userId="ffcf335d-59f8-4838-90c9-619224222733" providerId="ADAL" clId="{CD72DBA1-0E31-4FCF-94FB-C65C90B658B1}" dt="2025-10-07T07:21:05.939" v="38964" actId="5793"/>
          <ac:spMkLst>
            <pc:docMk/>
            <pc:sldMk cId="3597157196" sldId="3474"/>
            <ac:spMk id="2" creationId="{B190A4E1-2B32-0A07-BC3F-DE071B3AE1A1}"/>
          </ac:spMkLst>
        </pc:spChg>
        <pc:spChg chg="mod">
          <ac:chgData name="Winn, Kali" userId="ffcf335d-59f8-4838-90c9-619224222733" providerId="ADAL" clId="{CD72DBA1-0E31-4FCF-94FB-C65C90B658B1}" dt="2025-10-07T07:21:55.818" v="38969" actId="207"/>
          <ac:spMkLst>
            <pc:docMk/>
            <pc:sldMk cId="3597157196" sldId="3474"/>
            <ac:spMk id="3" creationId="{1D48A67E-3F42-51D4-1413-5B1FAD6C1041}"/>
          </ac:spMkLst>
        </pc:spChg>
      </pc:sldChg>
      <pc:sldChg chg="modSp add mod">
        <pc:chgData name="Winn, Kali" userId="ffcf335d-59f8-4838-90c9-619224222733" providerId="ADAL" clId="{CD72DBA1-0E31-4FCF-94FB-C65C90B658B1}" dt="2025-10-07T07:49:52.619" v="40581" actId="20577"/>
        <pc:sldMkLst>
          <pc:docMk/>
          <pc:sldMk cId="1833804751" sldId="3475"/>
        </pc:sldMkLst>
        <pc:spChg chg="mod">
          <ac:chgData name="Winn, Kali" userId="ffcf335d-59f8-4838-90c9-619224222733" providerId="ADAL" clId="{CD72DBA1-0E31-4FCF-94FB-C65C90B658B1}" dt="2025-10-06T15:02:30.477" v="23199" actId="20577"/>
          <ac:spMkLst>
            <pc:docMk/>
            <pc:sldMk cId="1833804751" sldId="3475"/>
            <ac:spMk id="2" creationId="{A29D2038-212A-4EFC-E228-32F593F52505}"/>
          </ac:spMkLst>
        </pc:spChg>
        <pc:spChg chg="mod">
          <ac:chgData name="Winn, Kali" userId="ffcf335d-59f8-4838-90c9-619224222733" providerId="ADAL" clId="{CD72DBA1-0E31-4FCF-94FB-C65C90B658B1}" dt="2025-10-07T07:49:52.619" v="40581" actId="20577"/>
          <ac:spMkLst>
            <pc:docMk/>
            <pc:sldMk cId="1833804751" sldId="3475"/>
            <ac:spMk id="9" creationId="{DE066CE2-40A1-B2D7-D065-555E8DE9137B}"/>
          </ac:spMkLst>
        </pc:spChg>
      </pc:sldChg>
      <pc:sldChg chg="modSp add mod ord">
        <pc:chgData name="Winn, Kali" userId="ffcf335d-59f8-4838-90c9-619224222733" providerId="ADAL" clId="{CD72DBA1-0E31-4FCF-94FB-C65C90B658B1}" dt="2025-10-07T07:51:20.294" v="40611" actId="20577"/>
        <pc:sldMkLst>
          <pc:docMk/>
          <pc:sldMk cId="435100203" sldId="3476"/>
        </pc:sldMkLst>
        <pc:spChg chg="mod">
          <ac:chgData name="Winn, Kali" userId="ffcf335d-59f8-4838-90c9-619224222733" providerId="ADAL" clId="{CD72DBA1-0E31-4FCF-94FB-C65C90B658B1}" dt="2025-10-06T15:08:12.231" v="23994" actId="20577"/>
          <ac:spMkLst>
            <pc:docMk/>
            <pc:sldMk cId="435100203" sldId="3476"/>
            <ac:spMk id="2" creationId="{ABFB4274-EC3A-A27A-D97F-4AEC333BC123}"/>
          </ac:spMkLst>
        </pc:spChg>
        <pc:spChg chg="mod">
          <ac:chgData name="Winn, Kali" userId="ffcf335d-59f8-4838-90c9-619224222733" providerId="ADAL" clId="{CD72DBA1-0E31-4FCF-94FB-C65C90B658B1}" dt="2025-10-07T07:51:20.294" v="40611" actId="20577"/>
          <ac:spMkLst>
            <pc:docMk/>
            <pc:sldMk cId="435100203" sldId="3476"/>
            <ac:spMk id="3" creationId="{D2E3F01C-91A2-9ABC-7BDD-934074E1DC89}"/>
          </ac:spMkLst>
        </pc:spChg>
      </pc:sldChg>
      <pc:sldChg chg="modSp add mod">
        <pc:chgData name="Winn, Kali" userId="ffcf335d-59f8-4838-90c9-619224222733" providerId="ADAL" clId="{CD72DBA1-0E31-4FCF-94FB-C65C90B658B1}" dt="2025-10-07T07:51:53.567" v="40631" actId="20577"/>
        <pc:sldMkLst>
          <pc:docMk/>
          <pc:sldMk cId="3965035442" sldId="3477"/>
        </pc:sldMkLst>
        <pc:spChg chg="mod">
          <ac:chgData name="Winn, Kali" userId="ffcf335d-59f8-4838-90c9-619224222733" providerId="ADAL" clId="{CD72DBA1-0E31-4FCF-94FB-C65C90B658B1}" dt="2025-10-07T00:08:32.869" v="24595" actId="20577"/>
          <ac:spMkLst>
            <pc:docMk/>
            <pc:sldMk cId="3965035442" sldId="3477"/>
            <ac:spMk id="2" creationId="{7F36D624-4964-393B-ABDE-E3DDD245FE15}"/>
          </ac:spMkLst>
        </pc:spChg>
        <pc:spChg chg="mod">
          <ac:chgData name="Winn, Kali" userId="ffcf335d-59f8-4838-90c9-619224222733" providerId="ADAL" clId="{CD72DBA1-0E31-4FCF-94FB-C65C90B658B1}" dt="2025-10-07T07:51:53.567" v="40631" actId="20577"/>
          <ac:spMkLst>
            <pc:docMk/>
            <pc:sldMk cId="3965035442" sldId="3477"/>
            <ac:spMk id="3" creationId="{53E88565-0125-2E33-4B0D-0CCF5857F7C4}"/>
          </ac:spMkLst>
        </pc:spChg>
      </pc:sldChg>
      <pc:sldChg chg="modSp add mod">
        <pc:chgData name="Winn, Kali" userId="ffcf335d-59f8-4838-90c9-619224222733" providerId="ADAL" clId="{CD72DBA1-0E31-4FCF-94FB-C65C90B658B1}" dt="2025-10-07T07:52:21.758" v="40646" actId="33524"/>
        <pc:sldMkLst>
          <pc:docMk/>
          <pc:sldMk cId="3161552255" sldId="3478"/>
        </pc:sldMkLst>
        <pc:spChg chg="mod">
          <ac:chgData name="Winn, Kali" userId="ffcf335d-59f8-4838-90c9-619224222733" providerId="ADAL" clId="{CD72DBA1-0E31-4FCF-94FB-C65C90B658B1}" dt="2025-10-07T00:12:46.570" v="25039" actId="20577"/>
          <ac:spMkLst>
            <pc:docMk/>
            <pc:sldMk cId="3161552255" sldId="3478"/>
            <ac:spMk id="2" creationId="{8A5FD7C2-0939-7CDC-42DF-9278C97629CE}"/>
          </ac:spMkLst>
        </pc:spChg>
        <pc:spChg chg="mod">
          <ac:chgData name="Winn, Kali" userId="ffcf335d-59f8-4838-90c9-619224222733" providerId="ADAL" clId="{CD72DBA1-0E31-4FCF-94FB-C65C90B658B1}" dt="2025-10-07T07:52:21.758" v="40646" actId="33524"/>
          <ac:spMkLst>
            <pc:docMk/>
            <pc:sldMk cId="3161552255" sldId="3478"/>
            <ac:spMk id="9" creationId="{F59EE898-7A74-F126-727D-DC7BB772099A}"/>
          </ac:spMkLst>
        </pc:spChg>
      </pc:sldChg>
      <pc:sldChg chg="modSp add mod ord">
        <pc:chgData name="Winn, Kali" userId="ffcf335d-59f8-4838-90c9-619224222733" providerId="ADAL" clId="{CD72DBA1-0E31-4FCF-94FB-C65C90B658B1}" dt="2025-10-07T00:19:14.669" v="25525" actId="20577"/>
        <pc:sldMkLst>
          <pc:docMk/>
          <pc:sldMk cId="288279259" sldId="3479"/>
        </pc:sldMkLst>
        <pc:spChg chg="mod">
          <ac:chgData name="Winn, Kali" userId="ffcf335d-59f8-4838-90c9-619224222733" providerId="ADAL" clId="{CD72DBA1-0E31-4FCF-94FB-C65C90B658B1}" dt="2025-10-07T00:19:14.669" v="25525" actId="20577"/>
          <ac:spMkLst>
            <pc:docMk/>
            <pc:sldMk cId="288279259" sldId="3479"/>
            <ac:spMk id="3" creationId="{E0074CAB-DBF0-5845-448F-76240096B409}"/>
          </ac:spMkLst>
        </pc:spChg>
        <pc:spChg chg="mod">
          <ac:chgData name="Winn, Kali" userId="ffcf335d-59f8-4838-90c9-619224222733" providerId="ADAL" clId="{CD72DBA1-0E31-4FCF-94FB-C65C90B658B1}" dt="2025-10-07T00:19:07.940" v="25521" actId="20577"/>
          <ac:spMkLst>
            <pc:docMk/>
            <pc:sldMk cId="288279259" sldId="3479"/>
            <ac:spMk id="4" creationId="{91B45670-CD3B-76BD-1667-0FBA5F12B98A}"/>
          </ac:spMkLst>
        </pc:spChg>
      </pc:sldChg>
      <pc:sldChg chg="modSp add mod">
        <pc:chgData name="Winn, Kali" userId="ffcf335d-59f8-4838-90c9-619224222733" providerId="ADAL" clId="{CD72DBA1-0E31-4FCF-94FB-C65C90B658B1}" dt="2025-10-07T07:53:47.212" v="40688" actId="20577"/>
        <pc:sldMkLst>
          <pc:docMk/>
          <pc:sldMk cId="1441474148" sldId="3480"/>
        </pc:sldMkLst>
        <pc:spChg chg="mod">
          <ac:chgData name="Winn, Kali" userId="ffcf335d-59f8-4838-90c9-619224222733" providerId="ADAL" clId="{CD72DBA1-0E31-4FCF-94FB-C65C90B658B1}" dt="2025-10-07T00:15:13.011" v="25258" actId="20577"/>
          <ac:spMkLst>
            <pc:docMk/>
            <pc:sldMk cId="1441474148" sldId="3480"/>
            <ac:spMk id="2" creationId="{C88E678C-AA94-2D45-9E1D-7DF65D68EFF5}"/>
          </ac:spMkLst>
        </pc:spChg>
        <pc:spChg chg="mod">
          <ac:chgData name="Winn, Kali" userId="ffcf335d-59f8-4838-90c9-619224222733" providerId="ADAL" clId="{CD72DBA1-0E31-4FCF-94FB-C65C90B658B1}" dt="2025-10-07T07:53:47.212" v="40688" actId="20577"/>
          <ac:spMkLst>
            <pc:docMk/>
            <pc:sldMk cId="1441474148" sldId="3480"/>
            <ac:spMk id="3" creationId="{97C2EF47-5C29-9FE1-97EF-8F6A6C184921}"/>
          </ac:spMkLst>
        </pc:spChg>
      </pc:sldChg>
      <pc:sldChg chg="modSp add mod">
        <pc:chgData name="Winn, Kali" userId="ffcf335d-59f8-4838-90c9-619224222733" providerId="ADAL" clId="{CD72DBA1-0E31-4FCF-94FB-C65C90B658B1}" dt="2025-10-07T00:19:57.973" v="25586" actId="20577"/>
        <pc:sldMkLst>
          <pc:docMk/>
          <pc:sldMk cId="1171759259" sldId="3481"/>
        </pc:sldMkLst>
        <pc:spChg chg="mod">
          <ac:chgData name="Winn, Kali" userId="ffcf335d-59f8-4838-90c9-619224222733" providerId="ADAL" clId="{CD72DBA1-0E31-4FCF-94FB-C65C90B658B1}" dt="2025-10-07T00:19:47.675" v="25530" actId="20577"/>
          <ac:spMkLst>
            <pc:docMk/>
            <pc:sldMk cId="1171759259" sldId="3481"/>
            <ac:spMk id="2" creationId="{2050F4BC-6308-ACEF-C98E-5BBAE93C621A}"/>
          </ac:spMkLst>
        </pc:spChg>
        <pc:spChg chg="mod">
          <ac:chgData name="Winn, Kali" userId="ffcf335d-59f8-4838-90c9-619224222733" providerId="ADAL" clId="{CD72DBA1-0E31-4FCF-94FB-C65C90B658B1}" dt="2025-10-07T00:19:57.973" v="25586" actId="20577"/>
          <ac:spMkLst>
            <pc:docMk/>
            <pc:sldMk cId="1171759259" sldId="3481"/>
            <ac:spMk id="3" creationId="{4D2C2031-B5AD-D4D5-A19A-477D0108E576}"/>
          </ac:spMkLst>
        </pc:spChg>
      </pc:sldChg>
      <pc:sldChg chg="modSp add mod ord">
        <pc:chgData name="Winn, Kali" userId="ffcf335d-59f8-4838-90c9-619224222733" providerId="ADAL" clId="{CD72DBA1-0E31-4FCF-94FB-C65C90B658B1}" dt="2025-10-07T07:53:04.205" v="40659" actId="20577"/>
        <pc:sldMkLst>
          <pc:docMk/>
          <pc:sldMk cId="2279380913" sldId="3482"/>
        </pc:sldMkLst>
        <pc:spChg chg="mod">
          <ac:chgData name="Winn, Kali" userId="ffcf335d-59f8-4838-90c9-619224222733" providerId="ADAL" clId="{CD72DBA1-0E31-4FCF-94FB-C65C90B658B1}" dt="2025-10-07T00:20:39.065" v="25659" actId="20577"/>
          <ac:spMkLst>
            <pc:docMk/>
            <pc:sldMk cId="2279380913" sldId="3482"/>
            <ac:spMk id="2" creationId="{56C67AFA-D110-60B1-8632-4BF4F453524B}"/>
          </ac:spMkLst>
        </pc:spChg>
        <pc:spChg chg="mod">
          <ac:chgData name="Winn, Kali" userId="ffcf335d-59f8-4838-90c9-619224222733" providerId="ADAL" clId="{CD72DBA1-0E31-4FCF-94FB-C65C90B658B1}" dt="2025-10-07T07:53:04.205" v="40659" actId="20577"/>
          <ac:spMkLst>
            <pc:docMk/>
            <pc:sldMk cId="2279380913" sldId="3482"/>
            <ac:spMk id="9" creationId="{5094A380-503C-6B39-3413-CCC34C9BE8CA}"/>
          </ac:spMkLst>
        </pc:spChg>
      </pc:sldChg>
      <pc:sldChg chg="modSp add mod">
        <pc:chgData name="Winn, Kali" userId="ffcf335d-59f8-4838-90c9-619224222733" providerId="ADAL" clId="{CD72DBA1-0E31-4FCF-94FB-C65C90B658B1}" dt="2025-10-07T07:56:42.870" v="40881" actId="20577"/>
        <pc:sldMkLst>
          <pc:docMk/>
          <pc:sldMk cId="727635332" sldId="3483"/>
        </pc:sldMkLst>
        <pc:spChg chg="mod">
          <ac:chgData name="Winn, Kali" userId="ffcf335d-59f8-4838-90c9-619224222733" providerId="ADAL" clId="{CD72DBA1-0E31-4FCF-94FB-C65C90B658B1}" dt="2025-10-07T00:25:13.940" v="26540" actId="20577"/>
          <ac:spMkLst>
            <pc:docMk/>
            <pc:sldMk cId="727635332" sldId="3483"/>
            <ac:spMk id="2" creationId="{29B76631-A9E0-53B0-368F-5EB2714E872A}"/>
          </ac:spMkLst>
        </pc:spChg>
        <pc:spChg chg="mod">
          <ac:chgData name="Winn, Kali" userId="ffcf335d-59f8-4838-90c9-619224222733" providerId="ADAL" clId="{CD72DBA1-0E31-4FCF-94FB-C65C90B658B1}" dt="2025-10-07T07:56:42.870" v="40881" actId="20577"/>
          <ac:spMkLst>
            <pc:docMk/>
            <pc:sldMk cId="727635332" sldId="3483"/>
            <ac:spMk id="3" creationId="{D8B09024-A6BA-8838-1012-DE888924E031}"/>
          </ac:spMkLst>
        </pc:spChg>
      </pc:sldChg>
      <pc:sldChg chg="modSp add del mod">
        <pc:chgData name="Winn, Kali" userId="ffcf335d-59f8-4838-90c9-619224222733" providerId="ADAL" clId="{CD72DBA1-0E31-4FCF-94FB-C65C90B658B1}" dt="2025-10-07T08:02:54.188" v="41071" actId="2696"/>
        <pc:sldMkLst>
          <pc:docMk/>
          <pc:sldMk cId="2790096528" sldId="3484"/>
        </pc:sldMkLst>
        <pc:spChg chg="mod">
          <ac:chgData name="Winn, Kali" userId="ffcf335d-59f8-4838-90c9-619224222733" providerId="ADAL" clId="{CD72DBA1-0E31-4FCF-94FB-C65C90B658B1}" dt="2025-10-07T01:17:10.271" v="27212" actId="20577"/>
          <ac:spMkLst>
            <pc:docMk/>
            <pc:sldMk cId="2790096528" sldId="3484"/>
            <ac:spMk id="2" creationId="{9341FE4A-71E8-F735-6460-AE26D0FF5695}"/>
          </ac:spMkLst>
        </pc:spChg>
      </pc:sldChg>
      <pc:sldChg chg="modSp add mod">
        <pc:chgData name="Winn, Kali" userId="ffcf335d-59f8-4838-90c9-619224222733" providerId="ADAL" clId="{CD72DBA1-0E31-4FCF-94FB-C65C90B658B1}" dt="2025-10-07T08:02:19.065" v="41070" actId="13926"/>
        <pc:sldMkLst>
          <pc:docMk/>
          <pc:sldMk cId="857427326" sldId="3485"/>
        </pc:sldMkLst>
        <pc:spChg chg="mod">
          <ac:chgData name="Winn, Kali" userId="ffcf335d-59f8-4838-90c9-619224222733" providerId="ADAL" clId="{CD72DBA1-0E31-4FCF-94FB-C65C90B658B1}" dt="2025-10-07T01:17:53.236" v="27234" actId="20577"/>
          <ac:spMkLst>
            <pc:docMk/>
            <pc:sldMk cId="857427326" sldId="3485"/>
            <ac:spMk id="2" creationId="{8605C98C-BC79-B137-0229-4CABBCBCEDE4}"/>
          </ac:spMkLst>
        </pc:spChg>
        <pc:spChg chg="mod">
          <ac:chgData name="Winn, Kali" userId="ffcf335d-59f8-4838-90c9-619224222733" providerId="ADAL" clId="{CD72DBA1-0E31-4FCF-94FB-C65C90B658B1}" dt="2025-10-07T08:02:12.395" v="41068" actId="13926"/>
          <ac:spMkLst>
            <pc:docMk/>
            <pc:sldMk cId="857427326" sldId="3485"/>
            <ac:spMk id="3" creationId="{74781197-51CF-932F-8E04-E12A8EBDBC80}"/>
          </ac:spMkLst>
        </pc:spChg>
        <pc:spChg chg="mod">
          <ac:chgData name="Winn, Kali" userId="ffcf335d-59f8-4838-90c9-619224222733" providerId="ADAL" clId="{CD72DBA1-0E31-4FCF-94FB-C65C90B658B1}" dt="2025-10-07T08:02:19.065" v="41070" actId="13926"/>
          <ac:spMkLst>
            <pc:docMk/>
            <pc:sldMk cId="857427326" sldId="3485"/>
            <ac:spMk id="4" creationId="{3A4100CD-8189-4ED1-7847-3B41D378AE56}"/>
          </ac:spMkLst>
        </pc:spChg>
      </pc:sldChg>
      <pc:sldChg chg="modSp add mod">
        <pc:chgData name="Winn, Kali" userId="ffcf335d-59f8-4838-90c9-619224222733" providerId="ADAL" clId="{CD72DBA1-0E31-4FCF-94FB-C65C90B658B1}" dt="2025-10-07T07:39:29.546" v="40020" actId="20577"/>
        <pc:sldMkLst>
          <pc:docMk/>
          <pc:sldMk cId="2532625503" sldId="3486"/>
        </pc:sldMkLst>
        <pc:spChg chg="mod">
          <ac:chgData name="Winn, Kali" userId="ffcf335d-59f8-4838-90c9-619224222733" providerId="ADAL" clId="{CD72DBA1-0E31-4FCF-94FB-C65C90B658B1}" dt="2025-10-07T07:39:29.546" v="40020" actId="20577"/>
          <ac:spMkLst>
            <pc:docMk/>
            <pc:sldMk cId="2532625503" sldId="3486"/>
            <ac:spMk id="2" creationId="{B0B94FA7-AB47-AA42-6EA6-35843764C1FC}"/>
          </ac:spMkLst>
        </pc:spChg>
        <pc:spChg chg="mod">
          <ac:chgData name="Winn, Kali" userId="ffcf335d-59f8-4838-90c9-619224222733" providerId="ADAL" clId="{CD72DBA1-0E31-4FCF-94FB-C65C90B658B1}" dt="2025-10-07T07:38:52.280" v="40006" actId="20577"/>
          <ac:spMkLst>
            <pc:docMk/>
            <pc:sldMk cId="2532625503" sldId="3486"/>
            <ac:spMk id="9" creationId="{DFEBA5A9-7EAC-BE51-CDE1-85CDDA3A1B2D}"/>
          </ac:spMkLst>
        </pc:spChg>
      </pc:sldChg>
      <pc:sldChg chg="modSp add mod ord">
        <pc:chgData name="Winn, Kali" userId="ffcf335d-59f8-4838-90c9-619224222733" providerId="ADAL" clId="{CD72DBA1-0E31-4FCF-94FB-C65C90B658B1}" dt="2025-10-07T07:40:09.681" v="40042" actId="313"/>
        <pc:sldMkLst>
          <pc:docMk/>
          <pc:sldMk cId="946948781" sldId="3487"/>
        </pc:sldMkLst>
        <pc:spChg chg="mod">
          <ac:chgData name="Winn, Kali" userId="ffcf335d-59f8-4838-90c9-619224222733" providerId="ADAL" clId="{CD72DBA1-0E31-4FCF-94FB-C65C90B658B1}" dt="2025-10-07T07:39:36.489" v="40024" actId="20577"/>
          <ac:spMkLst>
            <pc:docMk/>
            <pc:sldMk cId="946948781" sldId="3487"/>
            <ac:spMk id="2" creationId="{F9D53B4F-D176-4148-EB47-03EEBE277E03}"/>
          </ac:spMkLst>
        </pc:spChg>
        <pc:spChg chg="mod">
          <ac:chgData name="Winn, Kali" userId="ffcf335d-59f8-4838-90c9-619224222733" providerId="ADAL" clId="{CD72DBA1-0E31-4FCF-94FB-C65C90B658B1}" dt="2025-10-07T07:40:09.681" v="40042" actId="313"/>
          <ac:spMkLst>
            <pc:docMk/>
            <pc:sldMk cId="946948781" sldId="3487"/>
            <ac:spMk id="3" creationId="{69F262D6-74F3-140A-ED0C-CEA3F760506B}"/>
          </ac:spMkLst>
        </pc:spChg>
      </pc:sldChg>
      <pc:sldChg chg="modSp add mod">
        <pc:chgData name="Winn, Kali" userId="ffcf335d-59f8-4838-90c9-619224222733" providerId="ADAL" clId="{CD72DBA1-0E31-4FCF-94FB-C65C90B658B1}" dt="2025-10-07T07:40:40.378" v="40052" actId="20577"/>
        <pc:sldMkLst>
          <pc:docMk/>
          <pc:sldMk cId="3215482396" sldId="3488"/>
        </pc:sldMkLst>
        <pc:spChg chg="mod">
          <ac:chgData name="Winn, Kali" userId="ffcf335d-59f8-4838-90c9-619224222733" providerId="ADAL" clId="{CD72DBA1-0E31-4FCF-94FB-C65C90B658B1}" dt="2025-10-07T01:27:51.262" v="29277" actId="20577"/>
          <ac:spMkLst>
            <pc:docMk/>
            <pc:sldMk cId="3215482396" sldId="3488"/>
            <ac:spMk id="2" creationId="{F38AF822-57A6-9673-C2E8-E0CB859E6323}"/>
          </ac:spMkLst>
        </pc:spChg>
        <pc:spChg chg="mod">
          <ac:chgData name="Winn, Kali" userId="ffcf335d-59f8-4838-90c9-619224222733" providerId="ADAL" clId="{CD72DBA1-0E31-4FCF-94FB-C65C90B658B1}" dt="2025-10-07T07:40:40.378" v="40052" actId="20577"/>
          <ac:spMkLst>
            <pc:docMk/>
            <pc:sldMk cId="3215482396" sldId="3488"/>
            <ac:spMk id="9" creationId="{552346AD-115F-FD79-E333-752E7E211CB0}"/>
          </ac:spMkLst>
        </pc:spChg>
      </pc:sldChg>
      <pc:sldChg chg="modSp add mod">
        <pc:chgData name="Winn, Kali" userId="ffcf335d-59f8-4838-90c9-619224222733" providerId="ADAL" clId="{CD72DBA1-0E31-4FCF-94FB-C65C90B658B1}" dt="2025-10-07T07:41:08.711" v="40061" actId="115"/>
        <pc:sldMkLst>
          <pc:docMk/>
          <pc:sldMk cId="2695474088" sldId="3489"/>
        </pc:sldMkLst>
        <pc:spChg chg="mod">
          <ac:chgData name="Winn, Kali" userId="ffcf335d-59f8-4838-90c9-619224222733" providerId="ADAL" clId="{CD72DBA1-0E31-4FCF-94FB-C65C90B658B1}" dt="2025-10-07T01:29:37.609" v="29801" actId="20577"/>
          <ac:spMkLst>
            <pc:docMk/>
            <pc:sldMk cId="2695474088" sldId="3489"/>
            <ac:spMk id="3" creationId="{42243993-109A-BA65-C9F5-4376C4F04208}"/>
          </ac:spMkLst>
        </pc:spChg>
        <pc:spChg chg="mod">
          <ac:chgData name="Winn, Kali" userId="ffcf335d-59f8-4838-90c9-619224222733" providerId="ADAL" clId="{CD72DBA1-0E31-4FCF-94FB-C65C90B658B1}" dt="2025-10-07T07:41:08.711" v="40061" actId="115"/>
          <ac:spMkLst>
            <pc:docMk/>
            <pc:sldMk cId="2695474088" sldId="3489"/>
            <ac:spMk id="4" creationId="{CF9D8EA6-BCBF-A8A6-33C1-C2794367CFB4}"/>
          </ac:spMkLst>
        </pc:spChg>
      </pc:sldChg>
      <pc:sldChg chg="modSp add del mod">
        <pc:chgData name="Winn, Kali" userId="ffcf335d-59f8-4838-90c9-619224222733" providerId="ADAL" clId="{CD72DBA1-0E31-4FCF-94FB-C65C90B658B1}" dt="2025-10-07T07:42:06.427" v="40063" actId="2696"/>
        <pc:sldMkLst>
          <pc:docMk/>
          <pc:sldMk cId="3098227974" sldId="3490"/>
        </pc:sldMkLst>
        <pc:spChg chg="mod">
          <ac:chgData name="Winn, Kali" userId="ffcf335d-59f8-4838-90c9-619224222733" providerId="ADAL" clId="{CD72DBA1-0E31-4FCF-94FB-C65C90B658B1}" dt="2025-10-07T01:31:01.987" v="30139" actId="20577"/>
          <ac:spMkLst>
            <pc:docMk/>
            <pc:sldMk cId="3098227974" sldId="3490"/>
            <ac:spMk id="2" creationId="{6E60169D-7FD8-D632-20C9-A8F3C26DD557}"/>
          </ac:spMkLst>
        </pc:spChg>
      </pc:sldChg>
      <pc:sldChg chg="modSp add mod">
        <pc:chgData name="Winn, Kali" userId="ffcf335d-59f8-4838-90c9-619224222733" providerId="ADAL" clId="{CD72DBA1-0E31-4FCF-94FB-C65C90B658B1}" dt="2025-10-07T07:41:20.933" v="40062" actId="20577"/>
        <pc:sldMkLst>
          <pc:docMk/>
          <pc:sldMk cId="3703095184" sldId="3491"/>
        </pc:sldMkLst>
        <pc:spChg chg="mod">
          <ac:chgData name="Winn, Kali" userId="ffcf335d-59f8-4838-90c9-619224222733" providerId="ADAL" clId="{CD72DBA1-0E31-4FCF-94FB-C65C90B658B1}" dt="2025-10-07T07:41:20.933" v="40062" actId="20577"/>
          <ac:spMkLst>
            <pc:docMk/>
            <pc:sldMk cId="3703095184" sldId="3491"/>
            <ac:spMk id="2" creationId="{9D996396-4360-1114-6A67-15A3E8DD7DB0}"/>
          </ac:spMkLst>
        </pc:spChg>
        <pc:spChg chg="mod">
          <ac:chgData name="Winn, Kali" userId="ffcf335d-59f8-4838-90c9-619224222733" providerId="ADAL" clId="{CD72DBA1-0E31-4FCF-94FB-C65C90B658B1}" dt="2025-10-07T01:32:20.047" v="30502" actId="20577"/>
          <ac:spMkLst>
            <pc:docMk/>
            <pc:sldMk cId="3703095184" sldId="3491"/>
            <ac:spMk id="3" creationId="{C5BD5D09-264D-0E60-4A4B-2296E5B82D23}"/>
          </ac:spMkLst>
        </pc:spChg>
      </pc:sldChg>
      <pc:sldChg chg="modSp add mod">
        <pc:chgData name="Winn, Kali" userId="ffcf335d-59f8-4838-90c9-619224222733" providerId="ADAL" clId="{CD72DBA1-0E31-4FCF-94FB-C65C90B658B1}" dt="2025-10-07T04:45:53.180" v="30855" actId="15"/>
        <pc:sldMkLst>
          <pc:docMk/>
          <pc:sldMk cId="3693621725" sldId="3492"/>
        </pc:sldMkLst>
        <pc:spChg chg="mod">
          <ac:chgData name="Winn, Kali" userId="ffcf335d-59f8-4838-90c9-619224222733" providerId="ADAL" clId="{CD72DBA1-0E31-4FCF-94FB-C65C90B658B1}" dt="2025-10-07T04:44:50.575" v="30537" actId="20577"/>
          <ac:spMkLst>
            <pc:docMk/>
            <pc:sldMk cId="3693621725" sldId="3492"/>
            <ac:spMk id="2" creationId="{DD7716D4-CA8F-0F49-2372-0AC36969F503}"/>
          </ac:spMkLst>
        </pc:spChg>
        <pc:spChg chg="mod">
          <ac:chgData name="Winn, Kali" userId="ffcf335d-59f8-4838-90c9-619224222733" providerId="ADAL" clId="{CD72DBA1-0E31-4FCF-94FB-C65C90B658B1}" dt="2025-10-07T04:45:53.180" v="30855" actId="15"/>
          <ac:spMkLst>
            <pc:docMk/>
            <pc:sldMk cId="3693621725" sldId="3492"/>
            <ac:spMk id="3" creationId="{BDBE8C81-8108-A768-8163-7693D116E9FC}"/>
          </ac:spMkLst>
        </pc:spChg>
      </pc:sldChg>
      <pc:sldChg chg="modSp add mod">
        <pc:chgData name="Winn, Kali" userId="ffcf335d-59f8-4838-90c9-619224222733" providerId="ADAL" clId="{CD72DBA1-0E31-4FCF-94FB-C65C90B658B1}" dt="2025-10-07T07:43:11.230" v="40120" actId="20577"/>
        <pc:sldMkLst>
          <pc:docMk/>
          <pc:sldMk cId="2984049429" sldId="3493"/>
        </pc:sldMkLst>
        <pc:spChg chg="mod">
          <ac:chgData name="Winn, Kali" userId="ffcf335d-59f8-4838-90c9-619224222733" providerId="ADAL" clId="{CD72DBA1-0E31-4FCF-94FB-C65C90B658B1}" dt="2025-10-07T07:42:09.903" v="40065" actId="20577"/>
          <ac:spMkLst>
            <pc:docMk/>
            <pc:sldMk cId="2984049429" sldId="3493"/>
            <ac:spMk id="2" creationId="{C0882952-5BBB-E8CA-A5B3-455A607EDF1B}"/>
          </ac:spMkLst>
        </pc:spChg>
        <pc:spChg chg="mod">
          <ac:chgData name="Winn, Kali" userId="ffcf335d-59f8-4838-90c9-619224222733" providerId="ADAL" clId="{CD72DBA1-0E31-4FCF-94FB-C65C90B658B1}" dt="2025-10-07T07:43:11.230" v="40120" actId="20577"/>
          <ac:spMkLst>
            <pc:docMk/>
            <pc:sldMk cId="2984049429" sldId="3493"/>
            <ac:spMk id="9" creationId="{A410369E-3F5E-B9A7-3C14-AA4979F460CD}"/>
          </ac:spMkLst>
        </pc:spChg>
      </pc:sldChg>
      <pc:sldChg chg="modSp add mod">
        <pc:chgData name="Winn, Kali" userId="ffcf335d-59f8-4838-90c9-619224222733" providerId="ADAL" clId="{CD72DBA1-0E31-4FCF-94FB-C65C90B658B1}" dt="2025-10-07T14:04:15.303" v="49144" actId="20577"/>
        <pc:sldMkLst>
          <pc:docMk/>
          <pc:sldMk cId="3183078502" sldId="3494"/>
        </pc:sldMkLst>
        <pc:spChg chg="mod">
          <ac:chgData name="Winn, Kali" userId="ffcf335d-59f8-4838-90c9-619224222733" providerId="ADAL" clId="{CD72DBA1-0E31-4FCF-94FB-C65C90B658B1}" dt="2025-10-07T07:43:33.209" v="40122" actId="20577"/>
          <ac:spMkLst>
            <pc:docMk/>
            <pc:sldMk cId="3183078502" sldId="3494"/>
            <ac:spMk id="2" creationId="{D4CB6550-9D72-3E38-2F09-5EBC990557BC}"/>
          </ac:spMkLst>
        </pc:spChg>
        <pc:spChg chg="mod">
          <ac:chgData name="Winn, Kali" userId="ffcf335d-59f8-4838-90c9-619224222733" providerId="ADAL" clId="{CD72DBA1-0E31-4FCF-94FB-C65C90B658B1}" dt="2025-10-07T14:04:15.303" v="49144" actId="20577"/>
          <ac:spMkLst>
            <pc:docMk/>
            <pc:sldMk cId="3183078502" sldId="3494"/>
            <ac:spMk id="3" creationId="{4A7223A9-7D90-007E-D1F0-E888086AF5AA}"/>
          </ac:spMkLst>
        </pc:spChg>
      </pc:sldChg>
      <pc:sldChg chg="modSp add mod">
        <pc:chgData name="Winn, Kali" userId="ffcf335d-59f8-4838-90c9-619224222733" providerId="ADAL" clId="{CD72DBA1-0E31-4FCF-94FB-C65C90B658B1}" dt="2025-10-07T07:43:57.082" v="40134" actId="20577"/>
        <pc:sldMkLst>
          <pc:docMk/>
          <pc:sldMk cId="1699963396" sldId="3495"/>
        </pc:sldMkLst>
        <pc:spChg chg="mod">
          <ac:chgData name="Winn, Kali" userId="ffcf335d-59f8-4838-90c9-619224222733" providerId="ADAL" clId="{CD72DBA1-0E31-4FCF-94FB-C65C90B658B1}" dt="2025-10-07T07:43:57.082" v="40134" actId="20577"/>
          <ac:spMkLst>
            <pc:docMk/>
            <pc:sldMk cId="1699963396" sldId="3495"/>
            <ac:spMk id="3" creationId="{A20A61F3-5E18-5CF2-820F-09C967BE98CB}"/>
          </ac:spMkLst>
        </pc:spChg>
        <pc:spChg chg="mod">
          <ac:chgData name="Winn, Kali" userId="ffcf335d-59f8-4838-90c9-619224222733" providerId="ADAL" clId="{CD72DBA1-0E31-4FCF-94FB-C65C90B658B1}" dt="2025-10-07T04:55:12.336" v="32590" actId="20577"/>
          <ac:spMkLst>
            <pc:docMk/>
            <pc:sldMk cId="1699963396" sldId="3495"/>
            <ac:spMk id="4" creationId="{527BA59C-B231-4925-20AC-BCED47A99610}"/>
          </ac:spMkLst>
        </pc:spChg>
      </pc:sldChg>
      <pc:sldChg chg="modSp add del mod">
        <pc:chgData name="Winn, Kali" userId="ffcf335d-59f8-4838-90c9-619224222733" providerId="ADAL" clId="{CD72DBA1-0E31-4FCF-94FB-C65C90B658B1}" dt="2025-10-07T07:39:14.124" v="40007" actId="2696"/>
        <pc:sldMkLst>
          <pc:docMk/>
          <pc:sldMk cId="2557951935" sldId="3496"/>
        </pc:sldMkLst>
        <pc:spChg chg="mod">
          <ac:chgData name="Winn, Kali" userId="ffcf335d-59f8-4838-90c9-619224222733" providerId="ADAL" clId="{CD72DBA1-0E31-4FCF-94FB-C65C90B658B1}" dt="2025-10-07T04:55:47.661" v="32601" actId="20577"/>
          <ac:spMkLst>
            <pc:docMk/>
            <pc:sldMk cId="2557951935" sldId="3496"/>
            <ac:spMk id="2" creationId="{7E0D6077-9A2A-4499-F3F4-E3C16448FB61}"/>
          </ac:spMkLst>
        </pc:spChg>
        <pc:spChg chg="mod">
          <ac:chgData name="Winn, Kali" userId="ffcf335d-59f8-4838-90c9-619224222733" providerId="ADAL" clId="{CD72DBA1-0E31-4FCF-94FB-C65C90B658B1}" dt="2025-10-07T04:55:55.576" v="32614" actId="20577"/>
          <ac:spMkLst>
            <pc:docMk/>
            <pc:sldMk cId="2557951935" sldId="3496"/>
            <ac:spMk id="9" creationId="{CB482C9E-C486-2922-81D5-3F805A82ADCF}"/>
          </ac:spMkLst>
        </pc:spChg>
      </pc:sldChg>
      <pc:sldChg chg="add del">
        <pc:chgData name="Winn, Kali" userId="ffcf335d-59f8-4838-90c9-619224222733" providerId="ADAL" clId="{CD72DBA1-0E31-4FCF-94FB-C65C90B658B1}" dt="2025-10-07T06:27:59.285" v="37782" actId="2696"/>
        <pc:sldMkLst>
          <pc:docMk/>
          <pc:sldMk cId="2576002452" sldId="3497"/>
        </pc:sldMkLst>
      </pc:sldChg>
      <pc:sldChg chg="modSp add mod">
        <pc:chgData name="Winn, Kali" userId="ffcf335d-59f8-4838-90c9-619224222733" providerId="ADAL" clId="{CD72DBA1-0E31-4FCF-94FB-C65C90B658B1}" dt="2025-10-07T07:44:20.596" v="40136" actId="20577"/>
        <pc:sldMkLst>
          <pc:docMk/>
          <pc:sldMk cId="1279000985" sldId="3498"/>
        </pc:sldMkLst>
        <pc:spChg chg="mod">
          <ac:chgData name="Winn, Kali" userId="ffcf335d-59f8-4838-90c9-619224222733" providerId="ADAL" clId="{CD72DBA1-0E31-4FCF-94FB-C65C90B658B1}" dt="2025-10-07T07:44:20.596" v="40136" actId="20577"/>
          <ac:spMkLst>
            <pc:docMk/>
            <pc:sldMk cId="1279000985" sldId="3498"/>
            <ac:spMk id="2" creationId="{5C24260D-2BBA-866F-F8A7-2D48C97C0E32}"/>
          </ac:spMkLst>
        </pc:spChg>
        <pc:spChg chg="mod">
          <ac:chgData name="Winn, Kali" userId="ffcf335d-59f8-4838-90c9-619224222733" providerId="ADAL" clId="{CD72DBA1-0E31-4FCF-94FB-C65C90B658B1}" dt="2025-10-07T05:03:46.809" v="33453" actId="20577"/>
          <ac:spMkLst>
            <pc:docMk/>
            <pc:sldMk cId="1279000985" sldId="3498"/>
            <ac:spMk id="3" creationId="{F748C7B8-C807-3425-1981-CFE142D72762}"/>
          </ac:spMkLst>
        </pc:spChg>
      </pc:sldChg>
      <pc:sldChg chg="modSp add mod">
        <pc:chgData name="Winn, Kali" userId="ffcf335d-59f8-4838-90c9-619224222733" providerId="ADAL" clId="{CD72DBA1-0E31-4FCF-94FB-C65C90B658B1}" dt="2025-10-07T08:03:56.390" v="41078" actId="20577"/>
        <pc:sldMkLst>
          <pc:docMk/>
          <pc:sldMk cId="1273297775" sldId="3499"/>
        </pc:sldMkLst>
        <pc:spChg chg="mod">
          <ac:chgData name="Winn, Kali" userId="ffcf335d-59f8-4838-90c9-619224222733" providerId="ADAL" clId="{CD72DBA1-0E31-4FCF-94FB-C65C90B658B1}" dt="2025-10-07T05:09:14.956" v="34464" actId="20577"/>
          <ac:spMkLst>
            <pc:docMk/>
            <pc:sldMk cId="1273297775" sldId="3499"/>
            <ac:spMk id="2" creationId="{847A3141-005C-4F0E-9086-C275150DB80A}"/>
          </ac:spMkLst>
        </pc:spChg>
        <pc:spChg chg="mod">
          <ac:chgData name="Winn, Kali" userId="ffcf335d-59f8-4838-90c9-619224222733" providerId="ADAL" clId="{CD72DBA1-0E31-4FCF-94FB-C65C90B658B1}" dt="2025-10-07T08:03:56.390" v="41078" actId="20577"/>
          <ac:spMkLst>
            <pc:docMk/>
            <pc:sldMk cId="1273297775" sldId="3499"/>
            <ac:spMk id="3" creationId="{45BCCB2B-1334-6D80-0521-4E9442928B79}"/>
          </ac:spMkLst>
        </pc:spChg>
      </pc:sldChg>
      <pc:sldChg chg="modSp add mod modNotesTx">
        <pc:chgData name="Winn, Kali" userId="ffcf335d-59f8-4838-90c9-619224222733" providerId="ADAL" clId="{CD72DBA1-0E31-4FCF-94FB-C65C90B658B1}" dt="2025-10-07T12:42:32.997" v="49026" actId="20577"/>
        <pc:sldMkLst>
          <pc:docMk/>
          <pc:sldMk cId="2853980851" sldId="3500"/>
        </pc:sldMkLst>
        <pc:spChg chg="mod">
          <ac:chgData name="Winn, Kali" userId="ffcf335d-59f8-4838-90c9-619224222733" providerId="ADAL" clId="{CD72DBA1-0E31-4FCF-94FB-C65C90B658B1}" dt="2025-10-07T05:22:34.146" v="35508" actId="20577"/>
          <ac:spMkLst>
            <pc:docMk/>
            <pc:sldMk cId="2853980851" sldId="3500"/>
            <ac:spMk id="2" creationId="{71F576AE-30E8-C048-3E4D-C78DB4F2DD2F}"/>
          </ac:spMkLst>
        </pc:spChg>
        <pc:spChg chg="mod">
          <ac:chgData name="Winn, Kali" userId="ffcf335d-59f8-4838-90c9-619224222733" providerId="ADAL" clId="{CD72DBA1-0E31-4FCF-94FB-C65C90B658B1}" dt="2025-10-07T06:58:51.734" v="38326" actId="5793"/>
          <ac:spMkLst>
            <pc:docMk/>
            <pc:sldMk cId="2853980851" sldId="3500"/>
            <ac:spMk id="3" creationId="{4689EA33-8F11-0AB5-53BE-B098E3DA5356}"/>
          </ac:spMkLst>
        </pc:spChg>
        <pc:spChg chg="mod">
          <ac:chgData name="Winn, Kali" userId="ffcf335d-59f8-4838-90c9-619224222733" providerId="ADAL" clId="{CD72DBA1-0E31-4FCF-94FB-C65C90B658B1}" dt="2025-10-07T06:58:55.975" v="38327" actId="20577"/>
          <ac:spMkLst>
            <pc:docMk/>
            <pc:sldMk cId="2853980851" sldId="3500"/>
            <ac:spMk id="4" creationId="{FCB5D09C-7356-13BB-76DA-23E8C5D91651}"/>
          </ac:spMkLst>
        </pc:spChg>
      </pc:sldChg>
      <pc:sldChg chg="addSp modSp add mod">
        <pc:chgData name="Winn, Kali" userId="ffcf335d-59f8-4838-90c9-619224222733" providerId="ADAL" clId="{CD72DBA1-0E31-4FCF-94FB-C65C90B658B1}" dt="2025-10-07T06:52:38.685" v="38250" actId="1076"/>
        <pc:sldMkLst>
          <pc:docMk/>
          <pc:sldMk cId="1919146845" sldId="3501"/>
        </pc:sldMkLst>
        <pc:spChg chg="mod">
          <ac:chgData name="Winn, Kali" userId="ffcf335d-59f8-4838-90c9-619224222733" providerId="ADAL" clId="{CD72DBA1-0E31-4FCF-94FB-C65C90B658B1}" dt="2025-10-07T06:49:34.736" v="38236" actId="20577"/>
          <ac:spMkLst>
            <pc:docMk/>
            <pc:sldMk cId="1919146845" sldId="3501"/>
            <ac:spMk id="2" creationId="{0734E921-6DCA-7CE2-A3C4-D80EBE872BBC}"/>
          </ac:spMkLst>
        </pc:spChg>
        <pc:spChg chg="mod">
          <ac:chgData name="Winn, Kali" userId="ffcf335d-59f8-4838-90c9-619224222733" providerId="ADAL" clId="{CD72DBA1-0E31-4FCF-94FB-C65C90B658B1}" dt="2025-10-07T06:50:39.950" v="38240" actId="15"/>
          <ac:spMkLst>
            <pc:docMk/>
            <pc:sldMk cId="1919146845" sldId="3501"/>
            <ac:spMk id="3" creationId="{431B9847-9C0D-9106-A653-939679F16DAD}"/>
          </ac:spMkLst>
        </pc:spChg>
        <pc:spChg chg="mod">
          <ac:chgData name="Winn, Kali" userId="ffcf335d-59f8-4838-90c9-619224222733" providerId="ADAL" clId="{CD72DBA1-0E31-4FCF-94FB-C65C90B658B1}" dt="2025-10-07T06:51:17.513" v="38244" actId="255"/>
          <ac:spMkLst>
            <pc:docMk/>
            <pc:sldMk cId="1919146845" sldId="3501"/>
            <ac:spMk id="4" creationId="{C30C2598-81D0-5E6E-C3D0-CEF9CE1F1362}"/>
          </ac:spMkLst>
        </pc:spChg>
        <pc:spChg chg="add mod">
          <ac:chgData name="Winn, Kali" userId="ffcf335d-59f8-4838-90c9-619224222733" providerId="ADAL" clId="{CD72DBA1-0E31-4FCF-94FB-C65C90B658B1}" dt="2025-10-07T06:52:38.685" v="38250" actId="1076"/>
          <ac:spMkLst>
            <pc:docMk/>
            <pc:sldMk cId="1919146845" sldId="3501"/>
            <ac:spMk id="6" creationId="{ADC1F778-AFBD-2C0A-BE60-DBB4385A52A1}"/>
          </ac:spMkLst>
        </pc:spChg>
      </pc:sldChg>
      <pc:sldChg chg="modSp add mod">
        <pc:chgData name="Winn, Kali" userId="ffcf335d-59f8-4838-90c9-619224222733" providerId="ADAL" clId="{CD72DBA1-0E31-4FCF-94FB-C65C90B658B1}" dt="2025-10-07T07:30:27.617" v="39742" actId="20577"/>
        <pc:sldMkLst>
          <pc:docMk/>
          <pc:sldMk cId="2916904912" sldId="3502"/>
        </pc:sldMkLst>
        <pc:spChg chg="mod">
          <ac:chgData name="Winn, Kali" userId="ffcf335d-59f8-4838-90c9-619224222733" providerId="ADAL" clId="{CD72DBA1-0E31-4FCF-94FB-C65C90B658B1}" dt="2025-10-07T07:29:39.002" v="39658" actId="20577"/>
          <ac:spMkLst>
            <pc:docMk/>
            <pc:sldMk cId="2916904912" sldId="3502"/>
            <ac:spMk id="2" creationId="{CC0E1941-5A4A-F02B-D520-0B0412B4578E}"/>
          </ac:spMkLst>
        </pc:spChg>
        <pc:spChg chg="mod">
          <ac:chgData name="Winn, Kali" userId="ffcf335d-59f8-4838-90c9-619224222733" providerId="ADAL" clId="{CD72DBA1-0E31-4FCF-94FB-C65C90B658B1}" dt="2025-10-07T07:30:27.617" v="39742" actId="20577"/>
          <ac:spMkLst>
            <pc:docMk/>
            <pc:sldMk cId="2916904912" sldId="3502"/>
            <ac:spMk id="9" creationId="{3C30BED4-A015-6A07-46E1-B7F0C5453686}"/>
          </ac:spMkLst>
        </pc:spChg>
      </pc:sldChg>
      <pc:sldChg chg="modSp add mod">
        <pc:chgData name="Winn, Kali" userId="ffcf335d-59f8-4838-90c9-619224222733" providerId="ADAL" clId="{CD72DBA1-0E31-4FCF-94FB-C65C90B658B1}" dt="2025-10-07T07:31:13.754" v="39783" actId="20577"/>
        <pc:sldMkLst>
          <pc:docMk/>
          <pc:sldMk cId="2062959468" sldId="3503"/>
        </pc:sldMkLst>
        <pc:spChg chg="mod">
          <ac:chgData name="Winn, Kali" userId="ffcf335d-59f8-4838-90c9-619224222733" providerId="ADAL" clId="{CD72DBA1-0E31-4FCF-94FB-C65C90B658B1}" dt="2025-10-07T07:30:42.115" v="39754" actId="20577"/>
          <ac:spMkLst>
            <pc:docMk/>
            <pc:sldMk cId="2062959468" sldId="3503"/>
            <ac:spMk id="2" creationId="{3A0F0BFE-A0A8-41C9-6773-8AB9552C881A}"/>
          </ac:spMkLst>
        </pc:spChg>
        <pc:spChg chg="mod">
          <ac:chgData name="Winn, Kali" userId="ffcf335d-59f8-4838-90c9-619224222733" providerId="ADAL" clId="{CD72DBA1-0E31-4FCF-94FB-C65C90B658B1}" dt="2025-10-07T07:31:13.754" v="39783" actId="20577"/>
          <ac:spMkLst>
            <pc:docMk/>
            <pc:sldMk cId="2062959468" sldId="3503"/>
            <ac:spMk id="9" creationId="{328B752F-6373-5447-D83F-46D3DEB44991}"/>
          </ac:spMkLst>
        </pc:spChg>
      </pc:sldChg>
      <pc:sldChg chg="addSp delSp modSp add mod modNotesTx">
        <pc:chgData name="Winn, Kali" userId="ffcf335d-59f8-4838-90c9-619224222733" providerId="ADAL" clId="{CD72DBA1-0E31-4FCF-94FB-C65C90B658B1}" dt="2025-10-07T13:56:34.622" v="49139" actId="20577"/>
        <pc:sldMkLst>
          <pc:docMk/>
          <pc:sldMk cId="1506047059" sldId="3504"/>
        </pc:sldMkLst>
        <pc:spChg chg="mod">
          <ac:chgData name="Winn, Kali" userId="ffcf335d-59f8-4838-90c9-619224222733" providerId="ADAL" clId="{CD72DBA1-0E31-4FCF-94FB-C65C90B658B1}" dt="2025-10-07T08:07:30.116" v="41146" actId="20577"/>
          <ac:spMkLst>
            <pc:docMk/>
            <pc:sldMk cId="1506047059" sldId="3504"/>
            <ac:spMk id="2" creationId="{322FFC29-7BB8-4122-129A-0CCC7CB40242}"/>
          </ac:spMkLst>
        </pc:spChg>
        <pc:spChg chg="mod">
          <ac:chgData name="Winn, Kali" userId="ffcf335d-59f8-4838-90c9-619224222733" providerId="ADAL" clId="{CD72DBA1-0E31-4FCF-94FB-C65C90B658B1}" dt="2025-10-07T08:14:24.632" v="41416" actId="27636"/>
          <ac:spMkLst>
            <pc:docMk/>
            <pc:sldMk cId="1506047059" sldId="3504"/>
            <ac:spMk id="3" creationId="{4EA398C6-6FE5-401D-A2CF-000DDFB96320}"/>
          </ac:spMkLst>
        </pc:spChg>
        <pc:spChg chg="mod">
          <ac:chgData name="Winn, Kali" userId="ffcf335d-59f8-4838-90c9-619224222733" providerId="ADAL" clId="{CD72DBA1-0E31-4FCF-94FB-C65C90B658B1}" dt="2025-10-07T08:14:31.833" v="41422" actId="20577"/>
          <ac:spMkLst>
            <pc:docMk/>
            <pc:sldMk cId="1506047059" sldId="3504"/>
            <ac:spMk id="4" creationId="{8A7DE6AD-869C-9374-B15B-042874763D68}"/>
          </ac:spMkLst>
        </pc:spChg>
        <pc:picChg chg="add del">
          <ac:chgData name="Winn, Kali" userId="ffcf335d-59f8-4838-90c9-619224222733" providerId="ADAL" clId="{CD72DBA1-0E31-4FCF-94FB-C65C90B658B1}" dt="2025-10-07T08:09:58.681" v="41307" actId="22"/>
          <ac:picMkLst>
            <pc:docMk/>
            <pc:sldMk cId="1506047059" sldId="3504"/>
            <ac:picMk id="8" creationId="{E5C68A32-593A-74D6-D038-3EA089F4D563}"/>
          </ac:picMkLst>
        </pc:picChg>
      </pc:sldChg>
      <pc:sldMasterChg chg="delSldLayout">
        <pc:chgData name="Winn, Kali" userId="ffcf335d-59f8-4838-90c9-619224222733" providerId="ADAL" clId="{CD72DBA1-0E31-4FCF-94FB-C65C90B658B1}" dt="2025-10-07T08:15:18.433" v="41443" actId="47"/>
        <pc:sldMasterMkLst>
          <pc:docMk/>
          <pc:sldMasterMk cId="3711796605" sldId="2147483648"/>
        </pc:sldMasterMkLst>
        <pc:sldLayoutChg chg="del">
          <pc:chgData name="Winn, Kali" userId="ffcf335d-59f8-4838-90c9-619224222733" providerId="ADAL" clId="{CD72DBA1-0E31-4FCF-94FB-C65C90B658B1}" dt="2025-10-07T08:15:18.433" v="41443" actId="47"/>
          <pc:sldLayoutMkLst>
            <pc:docMk/>
            <pc:sldMasterMk cId="3711796605" sldId="2147483648"/>
            <pc:sldLayoutMk cId="568829419" sldId="2147483660"/>
          </pc:sldLayoutMkLst>
        </pc:sldLayoutChg>
      </pc:sldMasterChg>
    </pc:docChg>
  </pc:docChgLst>
  <pc:docChgLst>
    <pc:chgData name="Winn, Kali" userId="ffcf335d-59f8-4838-90c9-619224222733" providerId="ADAL" clId="{A20FB174-CC18-4D6C-B1DE-227E9F4E14D6}"/>
    <pc:docChg chg="undo custSel addSld delSld modSld sldOrd">
      <pc:chgData name="Winn, Kali" userId="ffcf335d-59f8-4838-90c9-619224222733" providerId="ADAL" clId="{A20FB174-CC18-4D6C-B1DE-227E9F4E14D6}" dt="2025-09-13T01:01:08.097" v="2524" actId="20577"/>
      <pc:docMkLst>
        <pc:docMk/>
      </pc:docMkLst>
      <pc:sldChg chg="modSp mod">
        <pc:chgData name="Winn, Kali" userId="ffcf335d-59f8-4838-90c9-619224222733" providerId="ADAL" clId="{A20FB174-CC18-4D6C-B1DE-227E9F4E14D6}" dt="2025-09-05T16:32:18.217" v="47" actId="20577"/>
        <pc:sldMkLst>
          <pc:docMk/>
          <pc:sldMk cId="2483552304" sldId="256"/>
        </pc:sldMkLst>
      </pc:sldChg>
      <pc:sldChg chg="modSp mod">
        <pc:chgData name="Winn, Kali" userId="ffcf335d-59f8-4838-90c9-619224222733" providerId="ADAL" clId="{A20FB174-CC18-4D6C-B1DE-227E9F4E14D6}" dt="2025-09-05T17:25:04.411" v="1633" actId="20577"/>
        <pc:sldMkLst>
          <pc:docMk/>
          <pc:sldMk cId="2252665779" sldId="259"/>
        </pc:sldMkLst>
      </pc:sldChg>
      <pc:sldChg chg="add">
        <pc:chgData name="Winn, Kali" userId="ffcf335d-59f8-4838-90c9-619224222733" providerId="ADAL" clId="{A20FB174-CC18-4D6C-B1DE-227E9F4E14D6}" dt="2025-09-05T16:31:39.498" v="0"/>
        <pc:sldMkLst>
          <pc:docMk/>
          <pc:sldMk cId="1311279517" sldId="3331"/>
        </pc:sldMkLst>
      </pc:sldChg>
      <pc:sldChg chg="delSp modSp add mod">
        <pc:chgData name="Winn, Kali" userId="ffcf335d-59f8-4838-90c9-619224222733" providerId="ADAL" clId="{A20FB174-CC18-4D6C-B1DE-227E9F4E14D6}" dt="2025-09-05T16:34:08.055" v="77" actId="478"/>
        <pc:sldMkLst>
          <pc:docMk/>
          <pc:sldMk cId="3162152016" sldId="3332"/>
        </pc:sldMkLst>
      </pc:sldChg>
      <pc:sldChg chg="modSp add mod">
        <pc:chgData name="Winn, Kali" userId="ffcf335d-59f8-4838-90c9-619224222733" providerId="ADAL" clId="{A20FB174-CC18-4D6C-B1DE-227E9F4E14D6}" dt="2025-09-05T17:19:49.270" v="858" actId="20577"/>
        <pc:sldMkLst>
          <pc:docMk/>
          <pc:sldMk cId="3550475956" sldId="3368"/>
        </pc:sldMkLst>
      </pc:sldChg>
      <pc:sldChg chg="modSp add mod">
        <pc:chgData name="Winn, Kali" userId="ffcf335d-59f8-4838-90c9-619224222733" providerId="ADAL" clId="{A20FB174-CC18-4D6C-B1DE-227E9F4E14D6}" dt="2025-09-05T16:34:27.481" v="111" actId="20577"/>
        <pc:sldMkLst>
          <pc:docMk/>
          <pc:sldMk cId="2599408880" sldId="3369"/>
        </pc:sldMkLst>
      </pc:sldChg>
      <pc:sldChg chg="modSp add mod">
        <pc:chgData name="Winn, Kali" userId="ffcf335d-59f8-4838-90c9-619224222733" providerId="ADAL" clId="{A20FB174-CC18-4D6C-B1DE-227E9F4E14D6}" dt="2025-09-05T16:34:57.392" v="150" actId="20577"/>
        <pc:sldMkLst>
          <pc:docMk/>
          <pc:sldMk cId="1283843860" sldId="3370"/>
        </pc:sldMkLst>
      </pc:sldChg>
      <pc:sldChg chg="modSp add del mod">
        <pc:chgData name="Winn, Kali" userId="ffcf335d-59f8-4838-90c9-619224222733" providerId="ADAL" clId="{A20FB174-CC18-4D6C-B1DE-227E9F4E14D6}" dt="2025-09-05T17:18:21.245" v="536" actId="2696"/>
        <pc:sldMkLst>
          <pc:docMk/>
          <pc:sldMk cId="3058605377" sldId="3371"/>
        </pc:sldMkLst>
      </pc:sldChg>
      <pc:sldChg chg="add ord">
        <pc:chgData name="Winn, Kali" userId="ffcf335d-59f8-4838-90c9-619224222733" providerId="ADAL" clId="{A20FB174-CC18-4D6C-B1DE-227E9F4E14D6}" dt="2025-09-05T17:25:29.277" v="1650"/>
        <pc:sldMkLst>
          <pc:docMk/>
          <pc:sldMk cId="2510854062" sldId="3372"/>
        </pc:sldMkLst>
      </pc:sldChg>
      <pc:sldChg chg="modSp add mod">
        <pc:chgData name="Winn, Kali" userId="ffcf335d-59f8-4838-90c9-619224222733" providerId="ADAL" clId="{A20FB174-CC18-4D6C-B1DE-227E9F4E14D6}" dt="2025-09-13T01:01:02.375" v="2517" actId="20577"/>
        <pc:sldMkLst>
          <pc:docMk/>
          <pc:sldMk cId="3669838693" sldId="3373"/>
        </pc:sldMkLst>
        <pc:spChg chg="mod">
          <ac:chgData name="Winn, Kali" userId="ffcf335d-59f8-4838-90c9-619224222733" providerId="ADAL" clId="{A20FB174-CC18-4D6C-B1DE-227E9F4E14D6}" dt="2025-09-13T01:01:02.375" v="2517" actId="20577"/>
          <ac:spMkLst>
            <pc:docMk/>
            <pc:sldMk cId="3669838693" sldId="3373"/>
            <ac:spMk id="2" creationId="{025D7276-1AEF-2AE6-F044-B67C99AD8EDD}"/>
          </ac:spMkLst>
        </pc:spChg>
      </pc:sldChg>
      <pc:sldChg chg="modSp add mod">
        <pc:chgData name="Winn, Kali" userId="ffcf335d-59f8-4838-90c9-619224222733" providerId="ADAL" clId="{A20FB174-CC18-4D6C-B1DE-227E9F4E14D6}" dt="2025-09-05T16:37:39.204" v="255" actId="20577"/>
        <pc:sldMkLst>
          <pc:docMk/>
          <pc:sldMk cId="4233767932" sldId="3374"/>
        </pc:sldMkLst>
      </pc:sldChg>
      <pc:sldChg chg="modSp add mod">
        <pc:chgData name="Winn, Kali" userId="ffcf335d-59f8-4838-90c9-619224222733" providerId="ADAL" clId="{A20FB174-CC18-4D6C-B1DE-227E9F4E14D6}" dt="2025-09-05T16:38:22.123" v="276" actId="20577"/>
        <pc:sldMkLst>
          <pc:docMk/>
          <pc:sldMk cId="3458725972" sldId="3375"/>
        </pc:sldMkLst>
      </pc:sldChg>
      <pc:sldChg chg="modSp add mod">
        <pc:chgData name="Winn, Kali" userId="ffcf335d-59f8-4838-90c9-619224222733" providerId="ADAL" clId="{A20FB174-CC18-4D6C-B1DE-227E9F4E14D6}" dt="2025-09-05T16:38:29.833" v="297" actId="20577"/>
        <pc:sldMkLst>
          <pc:docMk/>
          <pc:sldMk cId="499244360" sldId="3376"/>
        </pc:sldMkLst>
      </pc:sldChg>
      <pc:sldChg chg="modSp add mod">
        <pc:chgData name="Winn, Kali" userId="ffcf335d-59f8-4838-90c9-619224222733" providerId="ADAL" clId="{A20FB174-CC18-4D6C-B1DE-227E9F4E14D6}" dt="2025-09-05T16:38:39.426" v="323" actId="20577"/>
        <pc:sldMkLst>
          <pc:docMk/>
          <pc:sldMk cId="285459260" sldId="3377"/>
        </pc:sldMkLst>
      </pc:sldChg>
      <pc:sldChg chg="modSp add mod">
        <pc:chgData name="Winn, Kali" userId="ffcf335d-59f8-4838-90c9-619224222733" providerId="ADAL" clId="{A20FB174-CC18-4D6C-B1DE-227E9F4E14D6}" dt="2025-09-05T16:38:48.626" v="329" actId="20577"/>
        <pc:sldMkLst>
          <pc:docMk/>
          <pc:sldMk cId="2631781386" sldId="3378"/>
        </pc:sldMkLst>
      </pc:sldChg>
      <pc:sldChg chg="addSp delSp modSp add mod">
        <pc:chgData name="Winn, Kali" userId="ffcf335d-59f8-4838-90c9-619224222733" providerId="ADAL" clId="{A20FB174-CC18-4D6C-B1DE-227E9F4E14D6}" dt="2025-09-05T17:50:11.018" v="2369" actId="27636"/>
        <pc:sldMkLst>
          <pc:docMk/>
          <pc:sldMk cId="4230673578" sldId="3399"/>
        </pc:sldMkLst>
      </pc:sldChg>
      <pc:sldChg chg="modSp add mod">
        <pc:chgData name="Winn, Kali" userId="ffcf335d-59f8-4838-90c9-619224222733" providerId="ADAL" clId="{A20FB174-CC18-4D6C-B1DE-227E9F4E14D6}" dt="2025-09-05T17:35:07.233" v="1754" actId="20577"/>
        <pc:sldMkLst>
          <pc:docMk/>
          <pc:sldMk cId="1072329880" sldId="3400"/>
        </pc:sldMkLst>
      </pc:sldChg>
      <pc:sldChg chg="modSp add mod">
        <pc:chgData name="Winn, Kali" userId="ffcf335d-59f8-4838-90c9-619224222733" providerId="ADAL" clId="{A20FB174-CC18-4D6C-B1DE-227E9F4E14D6}" dt="2025-09-05T16:40:11.007" v="391" actId="20577"/>
        <pc:sldMkLst>
          <pc:docMk/>
          <pc:sldMk cId="3029664756" sldId="3401"/>
        </pc:sldMkLst>
      </pc:sldChg>
      <pc:sldChg chg="modSp add mod">
        <pc:chgData name="Winn, Kali" userId="ffcf335d-59f8-4838-90c9-619224222733" providerId="ADAL" clId="{A20FB174-CC18-4D6C-B1DE-227E9F4E14D6}" dt="2025-09-05T16:40:25.577" v="419" actId="20577"/>
        <pc:sldMkLst>
          <pc:docMk/>
          <pc:sldMk cId="136397063" sldId="3402"/>
        </pc:sldMkLst>
      </pc:sldChg>
      <pc:sldChg chg="modSp add mod">
        <pc:chgData name="Winn, Kali" userId="ffcf335d-59f8-4838-90c9-619224222733" providerId="ADAL" clId="{A20FB174-CC18-4D6C-B1DE-227E9F4E14D6}" dt="2025-09-05T16:40:40.918" v="454" actId="20577"/>
        <pc:sldMkLst>
          <pc:docMk/>
          <pc:sldMk cId="2819520875" sldId="3403"/>
        </pc:sldMkLst>
      </pc:sldChg>
      <pc:sldChg chg="modSp add mod ord">
        <pc:chgData name="Winn, Kali" userId="ffcf335d-59f8-4838-90c9-619224222733" providerId="ADAL" clId="{A20FB174-CC18-4D6C-B1DE-227E9F4E14D6}" dt="2025-09-05T17:22:38.830" v="1268"/>
        <pc:sldMkLst>
          <pc:docMk/>
          <pc:sldMk cId="1042833378" sldId="3404"/>
        </pc:sldMkLst>
      </pc:sldChg>
      <pc:sldChg chg="modSp add mod">
        <pc:chgData name="Winn, Kali" userId="ffcf335d-59f8-4838-90c9-619224222733" providerId="ADAL" clId="{A20FB174-CC18-4D6C-B1DE-227E9F4E14D6}" dt="2025-09-05T17:22:55.316" v="1300" actId="20577"/>
        <pc:sldMkLst>
          <pc:docMk/>
          <pc:sldMk cId="3016235484" sldId="3405"/>
        </pc:sldMkLst>
      </pc:sldChg>
      <pc:sldChg chg="modSp add mod ord">
        <pc:chgData name="Winn, Kali" userId="ffcf335d-59f8-4838-90c9-619224222733" providerId="ADAL" clId="{A20FB174-CC18-4D6C-B1DE-227E9F4E14D6}" dt="2025-09-05T17:19:05.203" v="630"/>
        <pc:sldMkLst>
          <pc:docMk/>
          <pc:sldMk cId="2889693851" sldId="3406"/>
        </pc:sldMkLst>
      </pc:sldChg>
      <pc:sldChg chg="modSp add mod">
        <pc:chgData name="Winn, Kali" userId="ffcf335d-59f8-4838-90c9-619224222733" providerId="ADAL" clId="{A20FB174-CC18-4D6C-B1DE-227E9F4E14D6}" dt="2025-09-13T01:01:08.097" v="2524" actId="20577"/>
        <pc:sldMkLst>
          <pc:docMk/>
          <pc:sldMk cId="2832539965" sldId="3407"/>
        </pc:sldMkLst>
      </pc:sldChg>
      <pc:sldChg chg="modSp add mod">
        <pc:chgData name="Winn, Kali" userId="ffcf335d-59f8-4838-90c9-619224222733" providerId="ADAL" clId="{A20FB174-CC18-4D6C-B1DE-227E9F4E14D6}" dt="2025-09-05T17:20:30.107" v="887" actId="20577"/>
        <pc:sldMkLst>
          <pc:docMk/>
          <pc:sldMk cId="2814503505" sldId="3408"/>
        </pc:sldMkLst>
      </pc:sldChg>
      <pc:sldChg chg="modSp add mod">
        <pc:chgData name="Winn, Kali" userId="ffcf335d-59f8-4838-90c9-619224222733" providerId="ADAL" clId="{A20FB174-CC18-4D6C-B1DE-227E9F4E14D6}" dt="2025-09-05T17:20:51.576" v="960" actId="20577"/>
        <pc:sldMkLst>
          <pc:docMk/>
          <pc:sldMk cId="1058038181" sldId="3409"/>
        </pc:sldMkLst>
      </pc:sldChg>
      <pc:sldChg chg="modSp add mod">
        <pc:chgData name="Winn, Kali" userId="ffcf335d-59f8-4838-90c9-619224222733" providerId="ADAL" clId="{A20FB174-CC18-4D6C-B1DE-227E9F4E14D6}" dt="2025-09-05T17:21:27.372" v="1205" actId="20577"/>
        <pc:sldMkLst>
          <pc:docMk/>
          <pc:sldMk cId="3619851483" sldId="3410"/>
        </pc:sldMkLst>
      </pc:sldChg>
      <pc:sldChg chg="modSp add mod">
        <pc:chgData name="Winn, Kali" userId="ffcf335d-59f8-4838-90c9-619224222733" providerId="ADAL" clId="{A20FB174-CC18-4D6C-B1DE-227E9F4E14D6}" dt="2025-09-05T17:22:05.690" v="1264" actId="20577"/>
        <pc:sldMkLst>
          <pc:docMk/>
          <pc:sldMk cId="2867962279" sldId="3411"/>
        </pc:sldMkLst>
      </pc:sldChg>
      <pc:sldChg chg="modSp add mod">
        <pc:chgData name="Winn, Kali" userId="ffcf335d-59f8-4838-90c9-619224222733" providerId="ADAL" clId="{A20FB174-CC18-4D6C-B1DE-227E9F4E14D6}" dt="2025-09-05T17:23:21.497" v="1415" actId="20577"/>
        <pc:sldMkLst>
          <pc:docMk/>
          <pc:sldMk cId="133898131" sldId="3412"/>
        </pc:sldMkLst>
      </pc:sldChg>
      <pc:sldChg chg="modSp add mod">
        <pc:chgData name="Winn, Kali" userId="ffcf335d-59f8-4838-90c9-619224222733" providerId="ADAL" clId="{A20FB174-CC18-4D6C-B1DE-227E9F4E14D6}" dt="2025-09-05T17:24:08.264" v="1603" actId="20577"/>
        <pc:sldMkLst>
          <pc:docMk/>
          <pc:sldMk cId="1130502979" sldId="3413"/>
        </pc:sldMkLst>
      </pc:sldChg>
      <pc:sldChg chg="modSp add mod">
        <pc:chgData name="Winn, Kali" userId="ffcf335d-59f8-4838-90c9-619224222733" providerId="ADAL" clId="{A20FB174-CC18-4D6C-B1DE-227E9F4E14D6}" dt="2025-09-05T17:24:51.238" v="1612" actId="20577"/>
        <pc:sldMkLst>
          <pc:docMk/>
          <pc:sldMk cId="1993322073" sldId="3414"/>
        </pc:sldMkLst>
      </pc:sldChg>
      <pc:sldChg chg="add">
        <pc:chgData name="Winn, Kali" userId="ffcf335d-59f8-4838-90c9-619224222733" providerId="ADAL" clId="{A20FB174-CC18-4D6C-B1DE-227E9F4E14D6}" dt="2025-09-05T17:24:45.849" v="1605" actId="2890"/>
        <pc:sldMkLst>
          <pc:docMk/>
          <pc:sldMk cId="4234596008" sldId="3415"/>
        </pc:sldMkLst>
      </pc:sldChg>
      <pc:sldChg chg="add">
        <pc:chgData name="Winn, Kali" userId="ffcf335d-59f8-4838-90c9-619224222733" providerId="ADAL" clId="{A20FB174-CC18-4D6C-B1DE-227E9F4E14D6}" dt="2025-09-05T17:24:57.273" v="1613" actId="2890"/>
        <pc:sldMkLst>
          <pc:docMk/>
          <pc:sldMk cId="793156071" sldId="3416"/>
        </pc:sldMkLst>
      </pc:sldChg>
      <pc:sldChg chg="modSp add mod">
        <pc:chgData name="Winn, Kali" userId="ffcf335d-59f8-4838-90c9-619224222733" providerId="ADAL" clId="{A20FB174-CC18-4D6C-B1DE-227E9F4E14D6}" dt="2025-09-05T17:25:20.320" v="1646" actId="20577"/>
        <pc:sldMkLst>
          <pc:docMk/>
          <pc:sldMk cId="3298000327" sldId="3417"/>
        </pc:sldMkLst>
      </pc:sldChg>
      <pc:sldChg chg="modSp add mod ord">
        <pc:chgData name="Winn, Kali" userId="ffcf335d-59f8-4838-90c9-619224222733" providerId="ADAL" clId="{A20FB174-CC18-4D6C-B1DE-227E9F4E14D6}" dt="2025-09-05T17:34:52.342" v="1735" actId="20577"/>
        <pc:sldMkLst>
          <pc:docMk/>
          <pc:sldMk cId="3357129658" sldId="3418"/>
        </pc:sldMkLst>
      </pc:sldChg>
      <pc:sldChg chg="modSp add mod">
        <pc:chgData name="Winn, Kali" userId="ffcf335d-59f8-4838-90c9-619224222733" providerId="ADAL" clId="{A20FB174-CC18-4D6C-B1DE-227E9F4E14D6}" dt="2025-09-05T17:48:01.315" v="2231" actId="20577"/>
        <pc:sldMkLst>
          <pc:docMk/>
          <pc:sldMk cId="751730709" sldId="3419"/>
        </pc:sldMkLst>
      </pc:sldChg>
      <pc:sldChg chg="add">
        <pc:chgData name="Winn, Kali" userId="ffcf335d-59f8-4838-90c9-619224222733" providerId="ADAL" clId="{A20FB174-CC18-4D6C-B1DE-227E9F4E14D6}" dt="2025-09-05T17:46:48.966" v="1868" actId="2890"/>
        <pc:sldMkLst>
          <pc:docMk/>
          <pc:sldMk cId="2610071702" sldId="3420"/>
        </pc:sldMkLst>
      </pc:sldChg>
      <pc:sldChg chg="add del ord">
        <pc:chgData name="Winn, Kali" userId="ffcf335d-59f8-4838-90c9-619224222733" providerId="ADAL" clId="{A20FB174-CC18-4D6C-B1DE-227E9F4E14D6}" dt="2025-09-05T17:48:37.589" v="2235" actId="2696"/>
        <pc:sldMkLst>
          <pc:docMk/>
          <pc:sldMk cId="307557677" sldId="3421"/>
        </pc:sldMkLst>
      </pc:sldChg>
      <pc:sldChg chg="modSp add mod">
        <pc:chgData name="Winn, Kali" userId="ffcf335d-59f8-4838-90c9-619224222733" providerId="ADAL" clId="{A20FB174-CC18-4D6C-B1DE-227E9F4E14D6}" dt="2025-09-05T17:50:36.725" v="2461" actId="20577"/>
        <pc:sldMkLst>
          <pc:docMk/>
          <pc:sldMk cId="1823200653" sldId="3421"/>
        </pc:sldMkLst>
      </pc:sldChg>
      <pc:sldChg chg="modSp add mod">
        <pc:chgData name="Winn, Kali" userId="ffcf335d-59f8-4838-90c9-619224222733" providerId="ADAL" clId="{A20FB174-CC18-4D6C-B1DE-227E9F4E14D6}" dt="2025-09-05T17:56:04.282" v="2465" actId="27636"/>
        <pc:sldMkLst>
          <pc:docMk/>
          <pc:sldMk cId="3463448400" sldId="3422"/>
        </pc:sldMkLst>
      </pc:sldChg>
      <pc:sldChg chg="modSp add mod">
        <pc:chgData name="Winn, Kali" userId="ffcf335d-59f8-4838-90c9-619224222733" providerId="ADAL" clId="{A20FB174-CC18-4D6C-B1DE-227E9F4E14D6}" dt="2025-09-05T17:59:21.673" v="2494" actId="20577"/>
        <pc:sldMkLst>
          <pc:docMk/>
          <pc:sldMk cId="948699507" sldId="34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CAC0F6-AFFA-4810-88A6-0D2263D3A6BB}"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AA9E24-44DC-49F3-B4B6-43744DF6D9CF}" type="slidenum">
              <a:rPr lang="en-US" smtClean="0"/>
              <a:t>‹#›</a:t>
            </a:fld>
            <a:endParaRPr lang="en-US"/>
          </a:p>
        </p:txBody>
      </p:sp>
    </p:spTree>
    <p:extLst>
      <p:ext uri="{BB962C8B-B14F-4D97-AF65-F5344CB8AC3E}">
        <p14:creationId xmlns:p14="http://schemas.microsoft.com/office/powerpoint/2010/main" val="2668778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1</a:t>
            </a:fld>
            <a:endParaRPr lang="en-US"/>
          </a:p>
        </p:txBody>
      </p:sp>
    </p:spTree>
    <p:extLst>
      <p:ext uri="{BB962C8B-B14F-4D97-AF65-F5344CB8AC3E}">
        <p14:creationId xmlns:p14="http://schemas.microsoft.com/office/powerpoint/2010/main" val="1161423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10</a:t>
            </a:fld>
            <a:endParaRPr lang="en-US"/>
          </a:p>
        </p:txBody>
      </p:sp>
    </p:spTree>
    <p:extLst>
      <p:ext uri="{BB962C8B-B14F-4D97-AF65-F5344CB8AC3E}">
        <p14:creationId xmlns:p14="http://schemas.microsoft.com/office/powerpoint/2010/main" val="1821674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11</a:t>
            </a:fld>
            <a:endParaRPr lang="en-US"/>
          </a:p>
        </p:txBody>
      </p:sp>
    </p:spTree>
    <p:extLst>
      <p:ext uri="{BB962C8B-B14F-4D97-AF65-F5344CB8AC3E}">
        <p14:creationId xmlns:p14="http://schemas.microsoft.com/office/powerpoint/2010/main" val="3004845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12</a:t>
            </a:fld>
            <a:endParaRPr lang="en-US"/>
          </a:p>
        </p:txBody>
      </p:sp>
    </p:spTree>
    <p:extLst>
      <p:ext uri="{BB962C8B-B14F-4D97-AF65-F5344CB8AC3E}">
        <p14:creationId xmlns:p14="http://schemas.microsoft.com/office/powerpoint/2010/main" val="1644168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14</a:t>
            </a:fld>
            <a:endParaRPr lang="en-US"/>
          </a:p>
        </p:txBody>
      </p:sp>
    </p:spTree>
    <p:extLst>
      <p:ext uri="{BB962C8B-B14F-4D97-AF65-F5344CB8AC3E}">
        <p14:creationId xmlns:p14="http://schemas.microsoft.com/office/powerpoint/2010/main" val="40910972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F0AD0B-0588-F634-A1F8-83C04DFE22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F5C551-A711-9C5F-AF08-26E17FADFF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6C3701-51F8-8A22-C0D1-3650B05CCF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43FB86-E7A6-7392-E717-624770BB33D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152361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06226-60FD-CF54-ED32-10FA05E7FE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A7D843-F89A-3E31-8C28-44EB2D48EE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E24040-E21C-5407-EC0B-BBD94CB998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8ACFE2-37C1-2756-7B9A-7FEEADF407F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3926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C19A04-CED5-ABC3-FA47-2F0CFAF66A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52305-6D84-05E7-9ADE-4698BDCEBC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2146D1-3A30-04C5-447B-B709A79D245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6FFFA87-88CB-8E09-A737-92F6EFC0EF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59332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FC68A-B257-DC8D-366C-BD765F0F66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D24FAD-4E85-1859-6BBA-3A77954259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8B87E2-6AB7-7528-BDFB-3D5E8E7530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B486AD-A401-E7E7-4649-2E6F96D632D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093645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A8150-13F7-F279-5BCC-B690DD4DB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5D52DF-CC72-AAB0-C8ED-B242B1E06E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3FD5EF-BE30-1C31-C98A-8EFFD35892C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34E556D-EA84-3B48-26EB-3FF6F463157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83942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5BC62-F4E4-3018-F21E-0F77D74CE7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FD9EEC-A960-C560-4DE9-B258F1B071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ED735B-2D1A-30A9-91BF-5F6FB0D36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BE7180-D74E-61F2-E433-6049D6D27EA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5788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2</a:t>
            </a:fld>
            <a:endParaRPr lang="en-US"/>
          </a:p>
        </p:txBody>
      </p:sp>
    </p:spTree>
    <p:extLst>
      <p:ext uri="{BB962C8B-B14F-4D97-AF65-F5344CB8AC3E}">
        <p14:creationId xmlns:p14="http://schemas.microsoft.com/office/powerpoint/2010/main" val="31640542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B840D-0E19-FD4C-D13A-27116FEA5C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F05A70-25F2-0440-0D8E-2F4FD463B8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E34E61-36A1-87F0-CC0B-D80428A5C98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D33FD67-9459-FC65-648A-697D2725B0E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622415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4DBA0-CF89-C476-874C-39168B9FB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2CB7C3-A1A2-87B5-2A78-652289BA63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4F35A8-4017-1EEA-EC97-2B273D199D9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12015DE-7F74-91E6-76A5-EFA64985D11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56849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C54FC-14D9-A4A7-CCF9-FE8D045FE2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B54210-4AD0-FC4B-9213-F32F2FD639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7A642C-A928-256D-E2DD-332BA8DB549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09968EC-EFA1-E9F5-EB2D-84E7065B3D7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52253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C181D-5F7A-3F71-4448-3FF486C2E9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97CFF8-4823-5A95-5438-50ECAE438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E10A19-96CC-D30E-DBB8-2C226E69BA5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DBD625-AAD7-E992-4966-8CE3FDA7FF3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006998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F0AF8-4F78-FF5D-114A-910E43D52E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63810E-879F-82A3-E5FB-59E7F605E1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151F9C-592D-EF89-10E4-914A4AC75A6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3CCBB94-1396-BD66-4BBE-2B74B782780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808163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76A9A-83A1-CEFD-B4B7-F95438BCB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7631A7-605F-855D-1B36-273D85391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B4D175-0DB9-7492-2D19-5B3FFD136A9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3E77983-9C66-A356-CC17-445E540463C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733806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7CAD5-EE2B-FC8A-7310-B9A3FA7F68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99615C-E65E-3E1D-171C-6D5803405E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815389-9F37-F203-6366-C235B561719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DF1FE27-ADF0-29C2-D84A-80BE578D20E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914471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76F5F-82B7-1F27-7ED9-368102A0E3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4723CC-4233-8A1D-0CE7-4FBB34D49B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8BC1E-DC7A-F880-712A-8E96467CA57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C20A13E-5C38-F465-CAA5-6F18522D7D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921638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8BA63-2843-0F84-6BAF-4C7F52438B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8F0967-7ECD-D999-1370-6BAF9AFF44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758C68-9245-54B9-DEBC-B9183189D8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9FE9D1C-6970-9528-0C14-CB1CEA5FC3A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00543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13876-40F1-ECB7-5624-D7649C4ECB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8C904C-310E-6BD2-240B-9FCE55200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584B5-3698-EF3C-8B9E-CD2B2ADD71B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EA4AE0F-77A0-25EE-56A0-77ECC985266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09486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3</a:t>
            </a:fld>
            <a:endParaRPr lang="en-US"/>
          </a:p>
        </p:txBody>
      </p:sp>
    </p:spTree>
    <p:extLst>
      <p:ext uri="{BB962C8B-B14F-4D97-AF65-F5344CB8AC3E}">
        <p14:creationId xmlns:p14="http://schemas.microsoft.com/office/powerpoint/2010/main" val="22287997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B8D8B-BB5C-0D06-3485-02B034A49D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E78260-90D7-F775-BCB3-32611CD6EF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5DB634-CC2A-B767-4072-DF7BBDA6EA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171E609-89D6-151A-33A7-94EAD3D084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451655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7254B-A89E-B38E-2C69-A40F5DCEAD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9770C9-2857-BF51-0579-C8BC44024D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089F2E-DA09-5A8C-CB60-8577BAAFC1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AA4F0E2-D1A9-0F36-ABFB-213EC7629D7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017889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FB35F-CA55-AF40-9638-969F81F0F5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47A5D-DCB6-3C50-9664-2EF3EEC9BE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9E56B-21D7-EC4E-D814-B39F6CEE75A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B7D7E4A-95C1-3DFC-337A-A3163013915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688389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70962-A8F1-9DD4-20EA-FDB2F1301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CF0883-A591-D0A8-A067-CF5146D1A8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D5B590-11F3-D88A-22F2-99165AF7A4D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93497C0-5FF1-7A8C-FDD7-4AD64475E24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4258235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0A803-ED69-2C3A-1F11-1AB52B9F88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C66766-F08A-6F19-7B5A-0BB544A7D3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808C1F-317C-2633-04A2-E42982B8EFE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B2061F7-D4DC-08F0-DDE5-71614757451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865150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8ABEE-06AD-DE94-B6E9-D35ACAA9BA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ECC94A-195D-7772-DE5A-5756ED632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60AB27-EA02-725A-DD01-CBC0C2B6EB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6A4A39-4124-93BA-4EC2-E4BEC0DF97D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693627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86</a:t>
            </a:fld>
            <a:endParaRPr lang="en-US"/>
          </a:p>
        </p:txBody>
      </p:sp>
    </p:spTree>
    <p:extLst>
      <p:ext uri="{BB962C8B-B14F-4D97-AF65-F5344CB8AC3E}">
        <p14:creationId xmlns:p14="http://schemas.microsoft.com/office/powerpoint/2010/main" val="1487612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4</a:t>
            </a:fld>
            <a:endParaRPr lang="en-US"/>
          </a:p>
        </p:txBody>
      </p:sp>
    </p:spTree>
    <p:extLst>
      <p:ext uri="{BB962C8B-B14F-4D97-AF65-F5344CB8AC3E}">
        <p14:creationId xmlns:p14="http://schemas.microsoft.com/office/powerpoint/2010/main" val="3667279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5</a:t>
            </a:fld>
            <a:endParaRPr lang="en-US"/>
          </a:p>
        </p:txBody>
      </p:sp>
    </p:spTree>
    <p:extLst>
      <p:ext uri="{BB962C8B-B14F-4D97-AF65-F5344CB8AC3E}">
        <p14:creationId xmlns:p14="http://schemas.microsoft.com/office/powerpoint/2010/main" val="2841070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C79A6-1832-3DDB-709C-B1F3E5B5EE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AE83D3-ACD0-CEA7-7997-7B1DAF27D7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B1AAF6-4511-38F5-0C95-CE8CD6CA27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3CBB2F-5DFE-CBE1-4EDF-D9CE32462E1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753682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7</a:t>
            </a:fld>
            <a:endParaRPr lang="en-US"/>
          </a:p>
        </p:txBody>
      </p:sp>
    </p:spTree>
    <p:extLst>
      <p:ext uri="{BB962C8B-B14F-4D97-AF65-F5344CB8AC3E}">
        <p14:creationId xmlns:p14="http://schemas.microsoft.com/office/powerpoint/2010/main" val="2502817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62379-C4C8-A8BC-B780-BDFB5971F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992E05-90A5-4502-1F6E-F0660A8BDE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173B7B-1EC7-AD5A-DFA9-A223B9FD27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DA489D-7D27-822E-85C6-0A3CA4318B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AA9E24-44DC-49F3-B4B6-43744DF6D9C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42611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A9E24-44DC-49F3-B4B6-43744DF6D9CF}" type="slidenum">
              <a:rPr lang="en-US" smtClean="0"/>
              <a:t>9</a:t>
            </a:fld>
            <a:endParaRPr lang="en-US"/>
          </a:p>
        </p:txBody>
      </p:sp>
    </p:spTree>
    <p:extLst>
      <p:ext uri="{BB962C8B-B14F-4D97-AF65-F5344CB8AC3E}">
        <p14:creationId xmlns:p14="http://schemas.microsoft.com/office/powerpoint/2010/main" val="2193020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A63F-EE1A-3D34-754D-DA145BF881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210426C-D69C-ADD5-2DBD-5A1F224637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CC0DFED-60CE-704F-DEBC-D345BA587CD6}"/>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5" name="Footer Placeholder 4">
            <a:extLst>
              <a:ext uri="{FF2B5EF4-FFF2-40B4-BE49-F238E27FC236}">
                <a16:creationId xmlns:a16="http://schemas.microsoft.com/office/drawing/2014/main" id="{C7559A44-2078-958A-42CB-028692E493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CB35CB-00EF-F9F4-F761-4ABBC6F0C9C5}"/>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368361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0C524-0FFF-CE45-424D-24954F53F7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C1FCF-2C12-BACD-F76D-F0DC9E75BDC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82E848-8639-B102-37D5-273B1252698E}"/>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5" name="Footer Placeholder 4">
            <a:extLst>
              <a:ext uri="{FF2B5EF4-FFF2-40B4-BE49-F238E27FC236}">
                <a16:creationId xmlns:a16="http://schemas.microsoft.com/office/drawing/2014/main" id="{9CF7F001-DC65-0034-91BC-B03029119E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FAA108-3232-62DF-ACEA-10D2787F02E6}"/>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47293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741130-8E80-28E7-F6B1-E3805ABA0CF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8750F1-2D0B-BA63-D9FE-2ADB315376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9AA499-04E3-0E12-BDA6-AAB1F2659059}"/>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5" name="Footer Placeholder 4">
            <a:extLst>
              <a:ext uri="{FF2B5EF4-FFF2-40B4-BE49-F238E27FC236}">
                <a16:creationId xmlns:a16="http://schemas.microsoft.com/office/drawing/2014/main" id="{BD760EEE-4AA7-4DF8-A397-654CDC9CA5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E9ADE9-9689-BFF7-3A00-A33016AAB034}"/>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2759907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A74B5-93BE-8FA3-3D6A-50C4E85696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874B17-9807-93B4-7573-881DB85D1F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197952-2A70-8F55-8A80-4DB576AB1596}"/>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5" name="Footer Placeholder 4">
            <a:extLst>
              <a:ext uri="{FF2B5EF4-FFF2-40B4-BE49-F238E27FC236}">
                <a16:creationId xmlns:a16="http://schemas.microsoft.com/office/drawing/2014/main" id="{0611FF94-F20E-348B-10E6-4F7A17175C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C59E90-322B-6868-22FF-BA90C94461C6}"/>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33213396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EDC05-248A-B2CE-E107-4108DAC864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FD0875-B712-D8D4-E526-A7C6CF2133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11437A-1DF8-E5EF-7287-2BD845414204}"/>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5" name="Footer Placeholder 4">
            <a:extLst>
              <a:ext uri="{FF2B5EF4-FFF2-40B4-BE49-F238E27FC236}">
                <a16:creationId xmlns:a16="http://schemas.microsoft.com/office/drawing/2014/main" id="{03D04800-F353-0258-9819-B8DA248E08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5961B1-4802-9B14-DD8D-57975A514E96}"/>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2768659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5315-8E87-2023-D54F-A8A98A969B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052879-0429-A651-3581-6BD9CD1C656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C1D746-DBD6-1E54-9BF8-9F2E945670AB}"/>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5" name="Footer Placeholder 4">
            <a:extLst>
              <a:ext uri="{FF2B5EF4-FFF2-40B4-BE49-F238E27FC236}">
                <a16:creationId xmlns:a16="http://schemas.microsoft.com/office/drawing/2014/main" id="{DE645B56-E5DB-45E2-330B-6B48F669F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F0CEE1-E3C1-18F6-FAC9-E461A326F627}"/>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1165434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016A0-348D-1E00-2B7F-27A2A89519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8E0A93-D648-C669-A6B0-954B1B217FA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6F658E-4250-D682-4516-2D959A021C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18BE47-DD67-2BA0-BFEE-7BC92D6F48AC}"/>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6" name="Footer Placeholder 5">
            <a:extLst>
              <a:ext uri="{FF2B5EF4-FFF2-40B4-BE49-F238E27FC236}">
                <a16:creationId xmlns:a16="http://schemas.microsoft.com/office/drawing/2014/main" id="{623FF194-06C9-B156-4D76-155A4B8228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DD9C45-2421-4AB5-9972-0C252CF93D6E}"/>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16345627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ACF1-855C-7C0E-6730-8DC994FE0BD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A0F755-335B-3ADD-D025-8AA6EB3133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4F67F3-FF6A-2B8B-0736-1A406377CE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5447BE-66FB-21D9-F543-DC8CEFC394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D41B13-6B97-1A96-9D49-8615B2E0A7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88A53C-0B2C-0E4E-3B15-5C64DFEAA4C8}"/>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8" name="Footer Placeholder 7">
            <a:extLst>
              <a:ext uri="{FF2B5EF4-FFF2-40B4-BE49-F238E27FC236}">
                <a16:creationId xmlns:a16="http://schemas.microsoft.com/office/drawing/2014/main" id="{8DC831D0-A99F-A66B-6B01-40DA9C7AE6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3353C6-65F6-5947-BE53-A948ED6FCB4A}"/>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40894845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3751-AA3C-C77D-D3DB-911387B858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E7AB42-6C45-3BF4-2F4D-53582BD85195}"/>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4" name="Footer Placeholder 3">
            <a:extLst>
              <a:ext uri="{FF2B5EF4-FFF2-40B4-BE49-F238E27FC236}">
                <a16:creationId xmlns:a16="http://schemas.microsoft.com/office/drawing/2014/main" id="{06451999-F54E-52B0-59F9-29DE8F3F4A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E4C9DA-A8E4-0182-AEAF-448E95C2665C}"/>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37762005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EA57B4-499A-48B8-9025-385B5AEBBF09}"/>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3" name="Footer Placeholder 2">
            <a:extLst>
              <a:ext uri="{FF2B5EF4-FFF2-40B4-BE49-F238E27FC236}">
                <a16:creationId xmlns:a16="http://schemas.microsoft.com/office/drawing/2014/main" id="{624BF0B2-B1E0-81C2-B341-D93BCD83FD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53476F-9A0B-C5C4-A917-796947D2DC08}"/>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16971548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D633D-A576-A0B1-92BC-509230428E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A99BFE-EF8A-3F2F-80B5-7B1897B183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8AF6B4-F210-1C25-3D2F-693361CE92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582D9D-5B16-600B-AD18-A8D71F1B5CF7}"/>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6" name="Footer Placeholder 5">
            <a:extLst>
              <a:ext uri="{FF2B5EF4-FFF2-40B4-BE49-F238E27FC236}">
                <a16:creationId xmlns:a16="http://schemas.microsoft.com/office/drawing/2014/main" id="{16C0FAFA-0FD0-8010-9B5E-44E42001E7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7B1813-2944-D993-712E-49BC5EBF5A7C}"/>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3401984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11FC8-3A9C-3BD4-B044-20B08B8111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A1B8FD-0D40-89C1-0B3E-52BCB7AD51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09D95F-CA0D-496A-9A85-792FFFAA2AA8}"/>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5" name="Footer Placeholder 4">
            <a:extLst>
              <a:ext uri="{FF2B5EF4-FFF2-40B4-BE49-F238E27FC236}">
                <a16:creationId xmlns:a16="http://schemas.microsoft.com/office/drawing/2014/main" id="{880F086A-63A1-A856-6B43-CC0F5E803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A5466A-74B4-CA8A-4E07-5CE8F8221B1C}"/>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3089864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F160A-9E1F-E24E-BBB9-5534B357DB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DC0764-4B98-0E95-78D8-146CFED6AF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21F7DA-4AD1-8159-488D-7EB63D564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B7A966-8999-F835-D7CE-D6B5F2F774BC}"/>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6" name="Footer Placeholder 5">
            <a:extLst>
              <a:ext uri="{FF2B5EF4-FFF2-40B4-BE49-F238E27FC236}">
                <a16:creationId xmlns:a16="http://schemas.microsoft.com/office/drawing/2014/main" id="{A4D649ED-E4C2-E19C-2EA7-2B88EABAB0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382B8E-394A-4A56-9F9A-D43A2904AFF2}"/>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34983283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68C09-ACA6-34AA-6034-2EEE09625C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67ED543-DF28-41E7-90DC-06E093DE5C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A3820E-FE5B-C63B-CF39-AC9064BCE420}"/>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5" name="Footer Placeholder 4">
            <a:extLst>
              <a:ext uri="{FF2B5EF4-FFF2-40B4-BE49-F238E27FC236}">
                <a16:creationId xmlns:a16="http://schemas.microsoft.com/office/drawing/2014/main" id="{60E6F7F9-DD3D-AC38-47FF-1673A87E3C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9A312A-A27D-68EE-240D-261BB0D1EA0A}"/>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35730856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F6AEF3-A723-3E51-B12C-A6C126004F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3C1D4AE-192D-9B2F-04FF-F5060D74AF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5B8D-2C8E-D706-2265-9012DCC787C2}"/>
              </a:ext>
            </a:extLst>
          </p:cNvPr>
          <p:cNvSpPr>
            <a:spLocks noGrp="1"/>
          </p:cNvSpPr>
          <p:nvPr>
            <p:ph type="dt" sz="half" idx="10"/>
          </p:nvPr>
        </p:nvSpPr>
        <p:spPr/>
        <p:txBody>
          <a:bodyPr/>
          <a:lstStyle/>
          <a:p>
            <a:fld id="{64E94028-CCB0-4D3E-95B9-9998C579DFE6}" type="datetimeFigureOut">
              <a:rPr lang="en-US" smtClean="0"/>
              <a:t>10/7/2025</a:t>
            </a:fld>
            <a:endParaRPr lang="en-US"/>
          </a:p>
        </p:txBody>
      </p:sp>
      <p:sp>
        <p:nvSpPr>
          <p:cNvPr id="5" name="Footer Placeholder 4">
            <a:extLst>
              <a:ext uri="{FF2B5EF4-FFF2-40B4-BE49-F238E27FC236}">
                <a16:creationId xmlns:a16="http://schemas.microsoft.com/office/drawing/2014/main" id="{054D5DB8-AF98-DE3A-2711-C5027C33A9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F80C64-95A5-8904-38D2-2694E74CCA04}"/>
              </a:ext>
            </a:extLst>
          </p:cNvPr>
          <p:cNvSpPr>
            <a:spLocks noGrp="1"/>
          </p:cNvSpPr>
          <p:nvPr>
            <p:ph type="sldNum" sz="quarter" idx="12"/>
          </p:nvPr>
        </p:nvSpPr>
        <p:spPr/>
        <p:txBody>
          <a:bodyPr/>
          <a:lstStyle/>
          <a:p>
            <a:fld id="{A3AEED74-3FEE-4B12-8D3C-DD129325A93A}" type="slidenum">
              <a:rPr lang="en-US" smtClean="0"/>
              <a:t>‹#›</a:t>
            </a:fld>
            <a:endParaRPr lang="en-US"/>
          </a:p>
        </p:txBody>
      </p:sp>
    </p:spTree>
    <p:extLst>
      <p:ext uri="{BB962C8B-B14F-4D97-AF65-F5344CB8AC3E}">
        <p14:creationId xmlns:p14="http://schemas.microsoft.com/office/powerpoint/2010/main" val="3999502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3B7D5-1741-1A14-0638-54751CB3D3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CF9314-3664-D9A4-23C7-3820023C60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7FAC2A-B9F2-7582-83B7-F3213FB96869}"/>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5" name="Footer Placeholder 4">
            <a:extLst>
              <a:ext uri="{FF2B5EF4-FFF2-40B4-BE49-F238E27FC236}">
                <a16:creationId xmlns:a16="http://schemas.microsoft.com/office/drawing/2014/main" id="{89A44CB1-ED04-CE37-310D-E791BFCD0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608D73-BDFA-8D30-8904-006C7BCFB895}"/>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224034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7FD50-85C1-3B24-178A-1258E4269C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946E70-DD0D-1C94-CD75-630B59F38E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585E71-234C-A0FB-A906-CB46DF4FDB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2B3EE6-9602-7522-1DD6-2E7247066213}"/>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6" name="Footer Placeholder 5">
            <a:extLst>
              <a:ext uri="{FF2B5EF4-FFF2-40B4-BE49-F238E27FC236}">
                <a16:creationId xmlns:a16="http://schemas.microsoft.com/office/drawing/2014/main" id="{0FFBCD5A-31AD-337C-2E6A-04BE02A5C4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685D70-434D-16A1-73FF-4B89AED4957F}"/>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513744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0AF16-944A-91ED-B701-ECD2168AAB8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14FF2B-CFD6-5444-8756-17A51CDB45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7CC806-C389-4385-7153-7B1982DEBE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7BEA9DD-5041-ED98-ACC7-4C4193F9DA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2C2B13-97DE-AB9B-6596-AAD2A6F824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D91EF2-E91B-03C0-1254-5BD553A8E907}"/>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8" name="Footer Placeholder 7">
            <a:extLst>
              <a:ext uri="{FF2B5EF4-FFF2-40B4-BE49-F238E27FC236}">
                <a16:creationId xmlns:a16="http://schemas.microsoft.com/office/drawing/2014/main" id="{248281EB-9712-6788-3A46-08B37BB2E06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455F0A-F52F-0E5B-F290-BC4AD90C4DC0}"/>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567833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CE506-A494-8D48-D6C0-E580F020D95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BCCC4A-EE59-C76A-671C-82F2685AC24E}"/>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4" name="Footer Placeholder 3">
            <a:extLst>
              <a:ext uri="{FF2B5EF4-FFF2-40B4-BE49-F238E27FC236}">
                <a16:creationId xmlns:a16="http://schemas.microsoft.com/office/drawing/2014/main" id="{FCF82D7B-6918-D535-6B1B-44B760879AD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FA8E56-31C1-5D09-C899-4579D325C3AB}"/>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65955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2AECFB-301C-B48B-AC06-7CCEAC37258A}"/>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3" name="Footer Placeholder 2">
            <a:extLst>
              <a:ext uri="{FF2B5EF4-FFF2-40B4-BE49-F238E27FC236}">
                <a16:creationId xmlns:a16="http://schemas.microsoft.com/office/drawing/2014/main" id="{2B1F2332-4AC1-011F-7D45-9208EC2C0F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C05E9D-B5BA-A579-60C0-7CA963DC0FF5}"/>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265418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5CA6D-F238-7879-B67B-B83407BE2C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3528A3-5B8E-5FEF-1CC2-7327204E00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79C162-5C80-9B71-A3A9-548D1C250C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FF98A3-A422-1AD2-35EB-F53B82687CF0}"/>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6" name="Footer Placeholder 5">
            <a:extLst>
              <a:ext uri="{FF2B5EF4-FFF2-40B4-BE49-F238E27FC236}">
                <a16:creationId xmlns:a16="http://schemas.microsoft.com/office/drawing/2014/main" id="{07DDC0E9-C090-422D-AA80-2C70304F97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24284F-A27E-1909-0036-36A995778A3B}"/>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2797295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CD76-E920-CB1F-B873-26CEE6F7F8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75548E-5697-F32D-6240-0173660E64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ED01C83-4779-ABF1-4808-B44FDF7CBF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B264C3-1B46-97FB-E305-5CA0845B4F5A}"/>
              </a:ext>
            </a:extLst>
          </p:cNvPr>
          <p:cNvSpPr>
            <a:spLocks noGrp="1"/>
          </p:cNvSpPr>
          <p:nvPr>
            <p:ph type="dt" sz="half" idx="10"/>
          </p:nvPr>
        </p:nvSpPr>
        <p:spPr/>
        <p:txBody>
          <a:bodyPr/>
          <a:lstStyle/>
          <a:p>
            <a:fld id="{778AFCE9-7994-469F-B0A3-B574791F4DA7}" type="datetimeFigureOut">
              <a:rPr lang="en-US" smtClean="0"/>
              <a:t>10/7/2025</a:t>
            </a:fld>
            <a:endParaRPr lang="en-US"/>
          </a:p>
        </p:txBody>
      </p:sp>
      <p:sp>
        <p:nvSpPr>
          <p:cNvPr id="6" name="Footer Placeholder 5">
            <a:extLst>
              <a:ext uri="{FF2B5EF4-FFF2-40B4-BE49-F238E27FC236}">
                <a16:creationId xmlns:a16="http://schemas.microsoft.com/office/drawing/2014/main" id="{0D447ED4-5953-A9BA-8135-05D8EB6088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458232-06E1-B8FC-0E8E-9FFA1FE174A0}"/>
              </a:ext>
            </a:extLst>
          </p:cNvPr>
          <p:cNvSpPr>
            <a:spLocks noGrp="1"/>
          </p:cNvSpPr>
          <p:nvPr>
            <p:ph type="sldNum" sz="quarter" idx="12"/>
          </p:nvPr>
        </p:nvSpPr>
        <p:spPr/>
        <p:txBody>
          <a:bodyPr/>
          <a:lstStyle/>
          <a:p>
            <a:fld id="{43C7EED0-A49C-495E-83FA-4200E4C05E6B}" type="slidenum">
              <a:rPr lang="en-US" smtClean="0"/>
              <a:t>‹#›</a:t>
            </a:fld>
            <a:endParaRPr lang="en-US"/>
          </a:p>
        </p:txBody>
      </p:sp>
    </p:spTree>
    <p:extLst>
      <p:ext uri="{BB962C8B-B14F-4D97-AF65-F5344CB8AC3E}">
        <p14:creationId xmlns:p14="http://schemas.microsoft.com/office/powerpoint/2010/main" val="1297855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BCA1649-2069-0C3C-3E30-4414ECD4F1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4F5B38-6323-D939-57E3-DAAB0519C5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96B63-A87F-AD65-A6A1-D1EC4BDA41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78AFCE9-7994-469F-B0A3-B574791F4DA7}" type="datetimeFigureOut">
              <a:rPr lang="en-US" smtClean="0"/>
              <a:t>10/7/2025</a:t>
            </a:fld>
            <a:endParaRPr lang="en-US"/>
          </a:p>
        </p:txBody>
      </p:sp>
      <p:sp>
        <p:nvSpPr>
          <p:cNvPr id="5" name="Footer Placeholder 4">
            <a:extLst>
              <a:ext uri="{FF2B5EF4-FFF2-40B4-BE49-F238E27FC236}">
                <a16:creationId xmlns:a16="http://schemas.microsoft.com/office/drawing/2014/main" id="{3642FBCD-628A-515F-1A01-AB326A9F75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4D3E2D3-5187-D3EC-434B-619EDE4EEC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3C7EED0-A49C-495E-83FA-4200E4C05E6B}" type="slidenum">
              <a:rPr lang="en-US" smtClean="0"/>
              <a:t>‹#›</a:t>
            </a:fld>
            <a:endParaRPr lang="en-US"/>
          </a:p>
        </p:txBody>
      </p:sp>
    </p:spTree>
    <p:extLst>
      <p:ext uri="{BB962C8B-B14F-4D97-AF65-F5344CB8AC3E}">
        <p14:creationId xmlns:p14="http://schemas.microsoft.com/office/powerpoint/2010/main" val="37117966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CD6174-11E9-A087-9D76-1D7E535066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54FAA7D-9416-265E-0E44-68CC89F8E6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F93FCE-D643-07C7-E93E-3D4BF22694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4E94028-CCB0-4D3E-95B9-9998C579DFE6}" type="datetimeFigureOut">
              <a:rPr lang="en-US" smtClean="0"/>
              <a:t>10/7/2025</a:t>
            </a:fld>
            <a:endParaRPr lang="en-US"/>
          </a:p>
        </p:txBody>
      </p:sp>
      <p:sp>
        <p:nvSpPr>
          <p:cNvPr id="5" name="Footer Placeholder 4">
            <a:extLst>
              <a:ext uri="{FF2B5EF4-FFF2-40B4-BE49-F238E27FC236}">
                <a16:creationId xmlns:a16="http://schemas.microsoft.com/office/drawing/2014/main" id="{D00E12AC-4172-C7C8-A720-6634D64462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3BA1467-A2B7-3E98-71B5-844869EAC2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3AEED74-3FEE-4B12-8D3C-DD129325A93A}" type="slidenum">
              <a:rPr lang="en-US" smtClean="0"/>
              <a:t>‹#›</a:t>
            </a:fld>
            <a:endParaRPr lang="en-US"/>
          </a:p>
        </p:txBody>
      </p:sp>
    </p:spTree>
    <p:extLst>
      <p:ext uri="{BB962C8B-B14F-4D97-AF65-F5344CB8AC3E}">
        <p14:creationId xmlns:p14="http://schemas.microsoft.com/office/powerpoint/2010/main" val="191115383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leg.colorado.gov/sites/default/files/documents/2024A/bills/2024a_014_enr.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leg.colorado.gov/sites/default/files/images/olls/crs2024-title-06.pdf" TargetMode="External"/><Relationship Id="rId4" Type="http://schemas.openxmlformats.org/officeDocument/2006/relationships/hyperlink" Target="https://coag.gov/resources/colorado-privacy-act/"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si.state.co.us/wp-content/uploads/2025/09/Accommodation-Crosswalk.xls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slide" Target="slide58.xml"/><Relationship Id="rId3" Type="http://schemas.openxmlformats.org/officeDocument/2006/relationships/slide" Target="slide5.xml"/><Relationship Id="rId7" Type="http://schemas.openxmlformats.org/officeDocument/2006/relationships/slide" Target="slide33.xml"/><Relationship Id="rId12"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slide" Target="slide22.xml"/><Relationship Id="rId11" Type="http://schemas.openxmlformats.org/officeDocument/2006/relationships/slide" Target="slide83.xml"/><Relationship Id="rId5" Type="http://schemas.openxmlformats.org/officeDocument/2006/relationships/slide" Target="slide11.xml"/><Relationship Id="rId10" Type="http://schemas.openxmlformats.org/officeDocument/2006/relationships/slide" Target="slide72.xml"/><Relationship Id="rId4" Type="http://schemas.openxmlformats.org/officeDocument/2006/relationships/slide" Target="slide7.xml"/><Relationship Id="rId9" Type="http://schemas.openxmlformats.org/officeDocument/2006/relationships/slide" Target="slide6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mailto:kaliwinn@csi.state.co.us"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de.state.co.us/assessment/cmas_spaassessflowchart"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mailto:kaliwinn@csi.state.co.us"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hyperlink" Target="https://resources.csi.state.co.us/school-performance/assessments/" TargetMode="External"/><Relationship Id="rId3" Type="http://schemas.openxmlformats.org/officeDocument/2006/relationships/hyperlink" Target="https://www.csi.state.co.us/wp-content/uploads/2025/09/Accommodation-Crosswalk.xlsx" TargetMode="External"/><Relationship Id="rId7" Type="http://schemas.openxmlformats.org/officeDocument/2006/relationships/hyperlink" Target="https://app.cloud.scorm.com/sc/InvitationConfirmEmail?publicInvitationId=d0fbc418-cd33-4fb1-a3c5-dc43511c34b1"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ida.wisc.edu/resources?keys=&amp;field_type_target_id%5B247%5D=247&amp;_gl=1*u8mp63*_ga*NDk0NDU5NjkxLjE3NDk0ODk2OTc.*_ga_7L7GD9N0RW*czE3NTk4MTUxMzYkbzIyJGcxJHQxNzU5ODE1MTYwJGozNiRsMCRoMA.." TargetMode="External"/><Relationship Id="rId5" Type="http://schemas.openxmlformats.org/officeDocument/2006/relationships/hyperlink" Target="https://wida.wisc.edu/resources/accessibility-and-accommodations-manual?_gl=1*u8mp63*_ga*NDk0NDU5NjkxLjE3NDk0ODk2OTc.*_ga_7L7GD9N0RW*czE3NTk4MTUxMzYkbzIyJGcxJHQxNzU5ODE1MTYwJGozNiRsMCRoMA.." TargetMode="External"/><Relationship Id="rId4" Type="http://schemas.openxmlformats.org/officeDocument/2006/relationships/hyperlink" Target="https://www.cde.state.co.us/assessment/cmas_coalt_proceduresmanual_sp25#page=80" TargetMode="External"/><Relationship Id="rId9" Type="http://schemas.openxmlformats.org/officeDocument/2006/relationships/image" Target="../media/image2.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rng-co.pearsonaccessnext.com/customer/index.action" TargetMode="Externa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aliwinn@csi.state.co.us" TargetMode="External"/><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co.pearsonaccessnext.com/customer/index.action"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2" Type="http://schemas.openxmlformats.org/officeDocument/2006/relationships/hyperlink" Target="https://dynamiclearningmaps.org/sites/default/files/documents/Manuals_Blueprints/Accessibility_Manual.pdf"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hyperlink" Target="https://app.cloud.scorm.com/sc/InvitationConfirmEmail?publicInvitationId=d0fbc418-cd33-4fb1-a3c5-dc43511c34b1" TargetMode="Externa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satsuite.collegeboard.org/media/pdf/sat-suite-college-board-approved-dictionaries.pdf" TargetMode="External"/><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hyperlink" Target="https://www.cde.state.co.us/assessment/access_coloradoassessmentresources" TargetMode="External"/><Relationship Id="rId2" Type="http://schemas.openxmlformats.org/officeDocument/2006/relationships/hyperlink" Target="mailto:kaliwinn@csi.state.co.us" TargetMode="External"/><Relationship Id="rId1" Type="http://schemas.openxmlformats.org/officeDocument/2006/relationships/slideLayout" Target="../slideLayouts/slideLayout2.xml"/><Relationship Id="rId4" Type="http://schemas.openxmlformats.org/officeDocument/2006/relationships/hyperlink" Target="https://www.cde.state.co.us/assessment/cmas_coalt_proceduresmanual_sp25" TargetMode="Externa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aliwinn@csi.state.co.us" TargetMode="Externa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ecfr.gov/current/title-16/chapter-I/subchapter-C/part-312"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hyperlink" Target="https://www.govinfo.gov/content/pkg/FR-2013-01-17/pdf/2012-31341.pdf" TargetMode="External"/><Relationship Id="rId4" Type="http://schemas.openxmlformats.org/officeDocument/2006/relationships/hyperlink" Target="https://www.ftc.gov/system/files/2012-31341.pdf" TargetMode="Externa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3" Type="http://schemas.openxmlformats.org/officeDocument/2006/relationships/hyperlink" Target="mailto:kaliwinn@csi.state.co.us" TargetMode="External"/><Relationship Id="rId2" Type="http://schemas.openxmlformats.org/officeDocument/2006/relationships/hyperlink" Target="https://resources.csi.state.co.us/accommodations/"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kaliwinn@csi.state.co.us"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3" Type="http://schemas.openxmlformats.org/officeDocument/2006/relationships/hyperlink" Target="mailto:kaliwinn@csi.state.co.us"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s://leg.colorado.gov/sites/default/files/2016a_1423_signed.pdf"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659EC-C7B9-E454-F445-044FE7F8B08F}"/>
              </a:ext>
            </a:extLst>
          </p:cNvPr>
          <p:cNvSpPr>
            <a:spLocks noGrp="1"/>
          </p:cNvSpPr>
          <p:nvPr>
            <p:ph type="ctrTitle"/>
          </p:nvPr>
        </p:nvSpPr>
        <p:spPr>
          <a:xfrm>
            <a:off x="939800" y="2431894"/>
            <a:ext cx="10227982" cy="822754"/>
          </a:xfrm>
        </p:spPr>
        <p:txBody>
          <a:bodyPr>
            <a:normAutofit fontScale="90000"/>
          </a:bodyPr>
          <a:lstStyle/>
          <a:p>
            <a:pPr algn="l"/>
            <a:r>
              <a:rPr lang="en-US" sz="5000" b="1" dirty="0">
                <a:solidFill>
                  <a:srgbClr val="455FA9"/>
                </a:solidFill>
                <a:latin typeface="Arial"/>
                <a:cs typeface="Arial"/>
              </a:rPr>
              <a:t>State Assessment Accommodations</a:t>
            </a:r>
          </a:p>
        </p:txBody>
      </p:sp>
      <p:sp>
        <p:nvSpPr>
          <p:cNvPr id="4" name="Subtitle 2">
            <a:extLst>
              <a:ext uri="{FF2B5EF4-FFF2-40B4-BE49-F238E27FC236}">
                <a16:creationId xmlns:a16="http://schemas.microsoft.com/office/drawing/2014/main" id="{2A2B112C-ECEB-B230-727A-BCE3263C54C1}"/>
              </a:ext>
            </a:extLst>
          </p:cNvPr>
          <p:cNvSpPr txBox="1">
            <a:spLocks/>
          </p:cNvSpPr>
          <p:nvPr/>
        </p:nvSpPr>
        <p:spPr>
          <a:xfrm>
            <a:off x="942209" y="3637860"/>
            <a:ext cx="4013200" cy="470140"/>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dirty="0">
                <a:solidFill>
                  <a:srgbClr val="455FA9"/>
                </a:solidFill>
                <a:latin typeface="Arial"/>
                <a:cs typeface="Arial"/>
              </a:rPr>
              <a:t>2025-26</a:t>
            </a:r>
          </a:p>
        </p:txBody>
      </p:sp>
      <p:pic>
        <p:nvPicPr>
          <p:cNvPr id="10" name="Picture 9" descr="CSI Logo">
            <a:extLst>
              <a:ext uri="{FF2B5EF4-FFF2-40B4-BE49-F238E27FC236}">
                <a16:creationId xmlns:a16="http://schemas.microsoft.com/office/drawing/2014/main" id="{BEDB5C80-B1E7-EB69-43C3-49D0F3F714A3}"/>
              </a:ext>
            </a:extLst>
          </p:cNvPr>
          <p:cNvPicPr>
            <a:picLocks noChangeAspect="1"/>
          </p:cNvPicPr>
          <p:nvPr/>
        </p:nvPicPr>
        <p:blipFill>
          <a:blip r:embed="rId3">
            <a:extLst>
              <a:ext uri="{28A0092B-C50C-407E-A947-70E740481C1C}">
                <a14:useLocalDpi xmlns:a14="http://schemas.microsoft.com/office/drawing/2010/main" val="0"/>
              </a:ext>
            </a:extLst>
          </a:blip>
          <a:srcRect l="-472" r="-376" b="-13938"/>
          <a:stretch/>
        </p:blipFill>
        <p:spPr>
          <a:xfrm>
            <a:off x="9065704" y="5417389"/>
            <a:ext cx="2631449" cy="928276"/>
          </a:xfrm>
          <a:prstGeom prst="rect">
            <a:avLst/>
          </a:prstGeom>
        </p:spPr>
      </p:pic>
      <p:cxnSp>
        <p:nvCxnSpPr>
          <p:cNvPr id="14" name="Straight Connector 13">
            <a:extLst>
              <a:ext uri="{FF2B5EF4-FFF2-40B4-BE49-F238E27FC236}">
                <a16:creationId xmlns:a16="http://schemas.microsoft.com/office/drawing/2014/main" id="{4CB1FDD2-A68E-5E8A-2E65-BA596A347FCA}"/>
              </a:ext>
              <a:ext uri="{C183D7F6-B498-43B3-948B-1728B52AA6E4}">
                <adec:decorative xmlns:adec="http://schemas.microsoft.com/office/drawing/2017/decorative" val="1"/>
              </a:ext>
            </a:extLst>
          </p:cNvPr>
          <p:cNvCxnSpPr>
            <a:cxnSpLocks/>
          </p:cNvCxnSpPr>
          <p:nvPr/>
        </p:nvCxnSpPr>
        <p:spPr>
          <a:xfrm>
            <a:off x="1121434" y="3446253"/>
            <a:ext cx="3692106" cy="0"/>
          </a:xfrm>
          <a:prstGeom prst="line">
            <a:avLst/>
          </a:prstGeom>
          <a:ln w="28575">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83552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C680D-B8DA-6FA0-4487-198135949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330733-922C-543D-C24C-E98ACD547643}"/>
              </a:ext>
            </a:extLst>
          </p:cNvPr>
          <p:cNvSpPr>
            <a:spLocks noGrp="1"/>
          </p:cNvSpPr>
          <p:nvPr>
            <p:ph type="title"/>
          </p:nvPr>
        </p:nvSpPr>
        <p:spPr/>
        <p:txBody>
          <a:bodyPr>
            <a:normAutofit/>
          </a:bodyPr>
          <a:lstStyle/>
          <a:p>
            <a:r>
              <a:rPr lang="en-US" sz="3200" b="1" dirty="0">
                <a:solidFill>
                  <a:srgbClr val="293965"/>
                </a:solidFill>
                <a:latin typeface="Arial"/>
                <a:cs typeface="Arial"/>
              </a:rPr>
              <a:t>Privacy Protections for Children’s Online Data</a:t>
            </a:r>
            <a:endParaRPr lang="en-US" sz="3200" b="1" dirty="0">
              <a:latin typeface="Arial"/>
              <a:cs typeface="Arial"/>
            </a:endParaRPr>
          </a:p>
        </p:txBody>
      </p:sp>
      <p:sp>
        <p:nvSpPr>
          <p:cNvPr id="9" name="Content Placeholder 8">
            <a:extLst>
              <a:ext uri="{FF2B5EF4-FFF2-40B4-BE49-F238E27FC236}">
                <a16:creationId xmlns:a16="http://schemas.microsoft.com/office/drawing/2014/main" id="{94D366F3-033A-5EB1-BAE2-255BC0CD095D}"/>
              </a:ext>
            </a:extLst>
          </p:cNvPr>
          <p:cNvSpPr>
            <a:spLocks noGrp="1"/>
          </p:cNvSpPr>
          <p:nvPr>
            <p:ph idx="1"/>
          </p:nvPr>
        </p:nvSpPr>
        <p:spPr/>
        <p:txBody>
          <a:bodyPr vert="horz" lIns="91440" tIns="45720" rIns="91440" bIns="45720" rtlCol="0" anchor="t">
            <a:normAutofit/>
          </a:bodyPr>
          <a:lstStyle/>
          <a:p>
            <a:r>
              <a:rPr lang="en-US" sz="2000" dirty="0">
                <a:latin typeface="Arial"/>
                <a:cs typeface="Arial"/>
                <a:hlinkClick r:id="rId3"/>
              </a:rPr>
              <a:t>Senate Bill 24-014</a:t>
            </a:r>
            <a:endParaRPr lang="en-US" sz="2000" dirty="0">
              <a:latin typeface="Arial"/>
              <a:cs typeface="Arial"/>
            </a:endParaRPr>
          </a:p>
          <a:p>
            <a:r>
              <a:rPr lang="en-US" sz="2000" dirty="0">
                <a:latin typeface="Arial"/>
                <a:cs typeface="Arial"/>
              </a:rPr>
              <a:t>Amendment to Colorado’s privacy laws to add online protections for minors</a:t>
            </a:r>
          </a:p>
          <a:p>
            <a:r>
              <a:rPr lang="en-US" sz="2000" dirty="0">
                <a:latin typeface="Arial"/>
                <a:cs typeface="Arial"/>
              </a:rPr>
              <a:t>Extension of privacy rights to minors and enforcement in the same manner as authorized under the </a:t>
            </a:r>
            <a:r>
              <a:rPr lang="en-US" sz="2000" dirty="0">
                <a:latin typeface="Arial"/>
                <a:cs typeface="Arial"/>
                <a:hlinkClick r:id="rId4"/>
              </a:rPr>
              <a:t>Colorado Privacy Act</a:t>
            </a:r>
            <a:endParaRPr lang="en-US" sz="2000" dirty="0">
              <a:latin typeface="Arial"/>
              <a:cs typeface="Arial"/>
            </a:endParaRPr>
          </a:p>
          <a:p>
            <a:r>
              <a:rPr lang="en-US" sz="2000" dirty="0">
                <a:latin typeface="Arial"/>
                <a:cs typeface="Arial"/>
              </a:rPr>
              <a:t>[</a:t>
            </a:r>
            <a:r>
              <a:rPr lang="en-US" sz="2000" dirty="0">
                <a:latin typeface="Arial"/>
                <a:cs typeface="Arial"/>
                <a:hlinkClick r:id="rId5"/>
              </a:rPr>
              <a:t>6-1-1301 – 6-1-1313, C.R.S.</a:t>
            </a:r>
            <a:r>
              <a:rPr lang="en-US" sz="2000" dirty="0">
                <a:latin typeface="Arial"/>
                <a:cs typeface="Arial"/>
              </a:rPr>
              <a:t>]</a:t>
            </a:r>
          </a:p>
        </p:txBody>
      </p:sp>
      <p:sp>
        <p:nvSpPr>
          <p:cNvPr id="14" name="Rectangle 13">
            <a:extLst>
              <a:ext uri="{FF2B5EF4-FFF2-40B4-BE49-F238E27FC236}">
                <a16:creationId xmlns:a16="http://schemas.microsoft.com/office/drawing/2014/main" id="{7545EE6B-EC72-0117-660A-E950A91BE42E}"/>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6373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0A3E8A3A-1F6A-911C-9A3F-1F9D636D4A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732A69-2783-7CC8-D26E-53BF2DE3F7D8}"/>
              </a:ext>
            </a:extLst>
          </p:cNvPr>
          <p:cNvSpPr>
            <a:spLocks noGrp="1"/>
          </p:cNvSpPr>
          <p:nvPr>
            <p:ph type="ctrTitle"/>
          </p:nvPr>
        </p:nvSpPr>
        <p:spPr>
          <a:xfrm>
            <a:off x="1193800" y="4495799"/>
            <a:ext cx="9144000" cy="1122363"/>
          </a:xfrm>
        </p:spPr>
        <p:txBody>
          <a:bodyPr>
            <a:normAutofit/>
          </a:bodyPr>
          <a:lstStyle/>
          <a:p>
            <a:pPr algn="l"/>
            <a:r>
              <a:rPr lang="en-US" sz="4400" b="1" dirty="0">
                <a:solidFill>
                  <a:schemeClr val="bg1"/>
                </a:solidFill>
                <a:latin typeface="Montserrat"/>
              </a:rPr>
              <a:t>Foundation</a:t>
            </a:r>
            <a:endParaRPr lang="en-US" dirty="0"/>
          </a:p>
        </p:txBody>
      </p:sp>
      <p:cxnSp>
        <p:nvCxnSpPr>
          <p:cNvPr id="3" name="Straight Arrow Connector 2">
            <a:extLst>
              <a:ext uri="{FF2B5EF4-FFF2-40B4-BE49-F238E27FC236}">
                <a16:creationId xmlns:a16="http://schemas.microsoft.com/office/drawing/2014/main" id="{B1DDA021-2576-51A8-E8C9-4081711573DD}"/>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30847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37001855-9628-FAE1-CE49-43E7908249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A72CE8-8133-2A19-071F-4231384B52F4}"/>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Definition of Accommodation</a:t>
            </a:r>
          </a:p>
        </p:txBody>
      </p:sp>
      <p:sp>
        <p:nvSpPr>
          <p:cNvPr id="3" name="Content Placeholder 2">
            <a:extLst>
              <a:ext uri="{FF2B5EF4-FFF2-40B4-BE49-F238E27FC236}">
                <a16:creationId xmlns:a16="http://schemas.microsoft.com/office/drawing/2014/main" id="{E03B7984-FF88-065C-6BDA-927EFB8718F3}"/>
              </a:ext>
            </a:extLst>
          </p:cNvPr>
          <p:cNvSpPr>
            <a:spLocks noGrp="1"/>
          </p:cNvSpPr>
          <p:nvPr>
            <p:ph idx="1"/>
          </p:nvPr>
        </p:nvSpPr>
        <p:spPr>
          <a:xfrm>
            <a:off x="838200" y="2006601"/>
            <a:ext cx="10515600" cy="4574952"/>
          </a:xfrm>
        </p:spPr>
        <p:txBody>
          <a:bodyPr vert="horz" lIns="91440" tIns="45720" rIns="91440" bIns="45720" rtlCol="0" anchor="t">
            <a:normAutofit/>
          </a:bodyPr>
          <a:lstStyle/>
          <a:p>
            <a:pPr marL="0" indent="0">
              <a:buNone/>
            </a:pPr>
            <a:r>
              <a:rPr lang="en-US" sz="2000" dirty="0">
                <a:solidFill>
                  <a:schemeClr val="bg1"/>
                </a:solidFill>
                <a:latin typeface="Arial"/>
                <a:cs typeface="Arial"/>
              </a:rPr>
              <a:t>Accommodations are practices and procedures that provide equitable access to the education environment and curriculum during instruction and assessment for students who have a documented need, including students with a disability and students who are eligible for a Language Instruction Educational Program (LIEP). </a:t>
            </a:r>
          </a:p>
          <a:p>
            <a:pPr marL="0" indent="0">
              <a:buNone/>
            </a:pPr>
            <a:r>
              <a:rPr lang="en-US" sz="2000" dirty="0">
                <a:solidFill>
                  <a:schemeClr val="bg1"/>
                </a:solidFill>
                <a:latin typeface="Arial"/>
                <a:cs typeface="Arial"/>
              </a:rPr>
              <a:t>Accommodations are directly related to a student’s identified disability and/or area of need as a student eligible through LIEP* instructional practices and their ability to access the test</a:t>
            </a:r>
          </a:p>
          <a:p>
            <a:pPr marL="0" indent="0">
              <a:buNone/>
            </a:pPr>
            <a:endParaRPr lang="en-US" sz="2000" dirty="0">
              <a:solidFill>
                <a:schemeClr val="bg1"/>
              </a:solidFill>
              <a:latin typeface="Arial"/>
              <a:cs typeface="Arial"/>
            </a:endParaRPr>
          </a:p>
          <a:p>
            <a:pPr marL="0" indent="0">
              <a:buNone/>
            </a:pPr>
            <a:endParaRPr lang="en-US" sz="2000" dirty="0">
              <a:solidFill>
                <a:schemeClr val="bg1"/>
              </a:solidFill>
              <a:latin typeface="Arial"/>
              <a:cs typeface="Arial"/>
            </a:endParaRPr>
          </a:p>
          <a:p>
            <a:pPr marL="0" indent="0">
              <a:buNone/>
            </a:pPr>
            <a:endParaRPr lang="en-US" sz="2000" dirty="0">
              <a:solidFill>
                <a:schemeClr val="bg1"/>
              </a:solidFill>
              <a:latin typeface="Arial"/>
              <a:cs typeface="Arial"/>
            </a:endParaRPr>
          </a:p>
          <a:p>
            <a:pPr marL="0" indent="0">
              <a:buNone/>
            </a:pPr>
            <a:endParaRPr lang="en-US" sz="2000" dirty="0">
              <a:solidFill>
                <a:schemeClr val="bg1"/>
              </a:solidFill>
              <a:latin typeface="Arial"/>
              <a:cs typeface="Arial"/>
            </a:endParaRPr>
          </a:p>
          <a:p>
            <a:pPr marL="0" indent="0">
              <a:buNone/>
            </a:pPr>
            <a:endParaRPr lang="en-US" sz="2000" dirty="0">
              <a:solidFill>
                <a:schemeClr val="bg1"/>
              </a:solidFill>
              <a:latin typeface="Arial"/>
              <a:cs typeface="Arial"/>
            </a:endParaRPr>
          </a:p>
          <a:p>
            <a:pPr marL="0" indent="0">
              <a:buNone/>
            </a:pPr>
            <a:r>
              <a:rPr lang="en-US" sz="1600" dirty="0">
                <a:solidFill>
                  <a:schemeClr val="bg1"/>
                </a:solidFill>
                <a:latin typeface="Arial"/>
                <a:cs typeface="Arial"/>
              </a:rPr>
              <a:t>*Students in LIEP are identified as Non English Proficient (NEP) or Limited English Proficient (LEP)</a:t>
            </a:r>
          </a:p>
        </p:txBody>
      </p:sp>
      <p:pic>
        <p:nvPicPr>
          <p:cNvPr id="5" name="Picture 4" descr="CSI Logo">
            <a:extLst>
              <a:ext uri="{FF2B5EF4-FFF2-40B4-BE49-F238E27FC236}">
                <a16:creationId xmlns:a16="http://schemas.microsoft.com/office/drawing/2014/main" id="{13DD834F-C33F-3406-3301-211325DD21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252379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C46FD-74C1-6533-F1B0-B1AE0DBA7D5F}"/>
            </a:ext>
          </a:extLst>
        </p:cNvPr>
        <p:cNvGrpSpPr/>
        <p:nvPr/>
      </p:nvGrpSpPr>
      <p:grpSpPr>
        <a:xfrm>
          <a:off x="0" y="0"/>
          <a:ext cx="0" cy="0"/>
          <a:chOff x="0" y="0"/>
          <a:chExt cx="0" cy="0"/>
        </a:xfrm>
      </p:grpSpPr>
      <p:sp>
        <p:nvSpPr>
          <p:cNvPr id="3" name="Content Placeholder 4">
            <a:extLst>
              <a:ext uri="{FF2B5EF4-FFF2-40B4-BE49-F238E27FC236}">
                <a16:creationId xmlns:a16="http://schemas.microsoft.com/office/drawing/2014/main" id="{A2CEE1AB-DB1C-E268-FB0D-0FA9B696ABE8}"/>
              </a:ext>
              <a:ext uri="{C183D7F6-B498-43B3-948B-1728B52AA6E4}">
                <adec:decorative xmlns:adec="http://schemas.microsoft.com/office/drawing/2017/decorative" val="1"/>
              </a:ext>
            </a:extLst>
          </p:cNvPr>
          <p:cNvSpPr txBox="1">
            <a:spLocks/>
          </p:cNvSpPr>
          <p:nvPr/>
        </p:nvSpPr>
        <p:spPr>
          <a:xfrm>
            <a:off x="2995965" y="1690688"/>
            <a:ext cx="6396391" cy="4315001"/>
          </a:xfrm>
          <a:prstGeom prst="triangle">
            <a:avLst>
              <a:gd name="adj" fmla="val 47742"/>
            </a:avLst>
          </a:prstGeom>
          <a:solidFill>
            <a:srgbClr val="455FA9"/>
          </a:solidFill>
          <a:ln w="19050" cap="flat" cmpd="sng" algn="ctr">
            <a:solidFill>
              <a:srgbClr val="000000"/>
            </a:solidFill>
            <a:prstDash val="solid"/>
            <a:miter lim="800000"/>
          </a:ln>
          <a:effectLst/>
        </p:spPr>
        <p:txBody>
          <a:bodyPr spcFirstLastPara="1" wrap="square" lIns="91425" tIns="91425" rIns="91425" bIns="91425" rtlCol="0" anchor="ctr" anchorCtr="0">
            <a:normAutofit/>
          </a:bodyPr>
          <a:lstStyle>
            <a:defPPr marR="0" lvl="0" algn="l" rtl="0">
              <a:lnSpc>
                <a:spcPct val="100000"/>
              </a:lnSpc>
              <a:spcBef>
                <a:spcPts val="0"/>
              </a:spcBef>
              <a:spcAft>
                <a:spcPts val="0"/>
              </a:spcAft>
            </a:defPPr>
            <a:lvl1pPr marL="228600" marR="0" lvl="0" indent="-228600" algn="l" defTabSz="914400" rtl="0" eaLnBrk="1" latinLnBrk="0" hangingPunct="1">
              <a:lnSpc>
                <a:spcPct val="90000"/>
              </a:lnSpc>
              <a:spcBef>
                <a:spcPts val="1000"/>
              </a:spcBef>
              <a:spcAft>
                <a:spcPts val="0"/>
              </a:spcAft>
              <a:buClr>
                <a:schemeClr val="dk1"/>
              </a:buClr>
              <a:buSzPts val="1600"/>
              <a:buFont typeface="Arial" panose="020B0604020202020204" pitchFamily="34" charset="0"/>
              <a:buChar char="•"/>
              <a:defRPr sz="2800" b="0" i="0" u="none" strike="noStrike" kern="1200" cap="none">
                <a:solidFill>
                  <a:schemeClr val="lt1"/>
                </a:solidFill>
                <a:latin typeface="+mn-lt"/>
                <a:ea typeface="+mn-ea"/>
                <a:cs typeface="+mn-cs"/>
                <a:sym typeface="Roboto"/>
              </a:defRPr>
            </a:lvl1pPr>
            <a:lvl2pPr marL="685800" marR="0" lvl="1"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2400" b="0" i="0" u="none" strike="noStrike" kern="1200" cap="none">
                <a:solidFill>
                  <a:schemeClr val="lt1"/>
                </a:solidFill>
                <a:latin typeface="+mn-lt"/>
                <a:ea typeface="+mn-ea"/>
                <a:cs typeface="+mn-cs"/>
                <a:sym typeface="Roboto"/>
              </a:defRPr>
            </a:lvl2pPr>
            <a:lvl3pPr marL="1143000" marR="0" lvl="2"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2000" b="0" i="0" u="none" strike="noStrike" kern="1200" cap="none">
                <a:solidFill>
                  <a:schemeClr val="lt1"/>
                </a:solidFill>
                <a:latin typeface="+mn-lt"/>
                <a:ea typeface="+mn-ea"/>
                <a:cs typeface="+mn-cs"/>
                <a:sym typeface="Roboto"/>
              </a:defRPr>
            </a:lvl3pPr>
            <a:lvl4pPr marL="1600200" marR="0" lvl="3"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1800" b="0" i="0" u="none" strike="noStrike" kern="1200" cap="none">
                <a:solidFill>
                  <a:schemeClr val="lt1"/>
                </a:solidFill>
                <a:latin typeface="+mn-lt"/>
                <a:ea typeface="+mn-ea"/>
                <a:cs typeface="+mn-cs"/>
                <a:sym typeface="Roboto"/>
              </a:defRPr>
            </a:lvl4pPr>
            <a:lvl5pPr marL="2057400" marR="0" lvl="4"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1800" b="0" i="0" u="none" strike="noStrike" kern="1200" cap="none">
                <a:solidFill>
                  <a:schemeClr val="lt1"/>
                </a:solidFill>
                <a:latin typeface="+mn-lt"/>
                <a:ea typeface="+mn-ea"/>
                <a:cs typeface="+mn-cs"/>
                <a:sym typeface="Roboto"/>
              </a:defRPr>
            </a:lvl5pPr>
            <a:lvl6pPr marL="2514600" marR="0" lvl="5"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1800" b="0" i="0" u="none" strike="noStrike" kern="1200" cap="none">
                <a:solidFill>
                  <a:schemeClr val="lt1"/>
                </a:solidFill>
                <a:latin typeface="+mn-lt"/>
                <a:ea typeface="+mn-ea"/>
                <a:cs typeface="+mn-cs"/>
                <a:sym typeface="Roboto"/>
              </a:defRPr>
            </a:lvl6pPr>
            <a:lvl7pPr marL="2971800" marR="0" lvl="6"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1800" b="0" i="0" u="none" strike="noStrike" kern="1200" cap="none">
                <a:solidFill>
                  <a:schemeClr val="lt1"/>
                </a:solidFill>
                <a:latin typeface="+mn-lt"/>
                <a:ea typeface="+mn-ea"/>
                <a:cs typeface="+mn-cs"/>
                <a:sym typeface="Roboto"/>
              </a:defRPr>
            </a:lvl7pPr>
            <a:lvl8pPr marL="3429000" marR="0" lvl="7"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1800" b="0" i="0" u="none" strike="noStrike" kern="1200" cap="none">
                <a:solidFill>
                  <a:schemeClr val="lt1"/>
                </a:solidFill>
                <a:latin typeface="+mn-lt"/>
                <a:ea typeface="+mn-ea"/>
                <a:cs typeface="+mn-cs"/>
                <a:sym typeface="Roboto"/>
              </a:defRPr>
            </a:lvl8pPr>
            <a:lvl9pPr marL="3886200" marR="0" lvl="8" indent="-228600" algn="l" defTabSz="914400" rtl="0" eaLnBrk="1" latinLnBrk="0" hangingPunct="1">
              <a:lnSpc>
                <a:spcPct val="90000"/>
              </a:lnSpc>
              <a:spcBef>
                <a:spcPts val="500"/>
              </a:spcBef>
              <a:spcAft>
                <a:spcPts val="0"/>
              </a:spcAft>
              <a:buClr>
                <a:schemeClr val="dk1"/>
              </a:buClr>
              <a:buSzPts val="1400"/>
              <a:buFont typeface="Arial" panose="020B0604020202020204" pitchFamily="34" charset="0"/>
              <a:buChar char="•"/>
              <a:defRPr sz="1800" b="0" i="0" u="none" strike="noStrike" kern="1200" cap="none">
                <a:solidFill>
                  <a:schemeClr val="lt1"/>
                </a:solidFill>
                <a:latin typeface="+mn-lt"/>
                <a:ea typeface="+mn-ea"/>
                <a:cs typeface="+mn-cs"/>
                <a:sym typeface="Roboto"/>
              </a:defRPr>
            </a:lvl9pPr>
          </a:lstStyle>
          <a:p>
            <a:pPr marL="0" marR="0" lvl="0" indent="0" algn="l" defTabSz="914400" rtl="0" eaLnBrk="1" fontAlgn="auto" latinLnBrk="0" hangingPunct="1">
              <a:lnSpc>
                <a:spcPct val="90000"/>
              </a:lnSpc>
              <a:spcBef>
                <a:spcPts val="1000"/>
              </a:spcBef>
              <a:spcAft>
                <a:spcPts val="0"/>
              </a:spcAft>
              <a:buClr>
                <a:srgbClr val="000000"/>
              </a:buClr>
              <a:buSzPts val="1600"/>
              <a:buFont typeface="Arial" panose="020B0604020202020204" pitchFamily="34" charset="0"/>
              <a:buNone/>
              <a:tabLst/>
              <a:defRPr/>
            </a:pPr>
            <a:r>
              <a:rPr kumimoji="0" lang="en-US" sz="2800" b="0" i="0" u="none" strike="noStrike" kern="1200" cap="none" spc="0" normalizeH="0" baseline="0" noProof="0">
                <a:ln>
                  <a:noFill/>
                </a:ln>
                <a:solidFill>
                  <a:srgbClr val="FFFFFF"/>
                </a:solidFill>
                <a:effectLst/>
                <a:uLnTx/>
                <a:uFillTx/>
                <a:latin typeface="Arial"/>
                <a:ea typeface="+mn-ea"/>
                <a:cs typeface="+mn-cs"/>
                <a:sym typeface="Roboto"/>
              </a:rPr>
              <a:t> </a:t>
            </a:r>
            <a:endParaRPr kumimoji="0" lang="en-US" sz="2800" b="0" i="0" u="none" strike="noStrike" kern="1200" cap="none" spc="0" normalizeH="0" baseline="0" noProof="0" dirty="0">
              <a:ln>
                <a:noFill/>
              </a:ln>
              <a:solidFill>
                <a:srgbClr val="FFFFFF"/>
              </a:solidFill>
              <a:effectLst/>
              <a:uLnTx/>
              <a:uFillTx/>
              <a:latin typeface="Arial"/>
              <a:ea typeface="+mn-ea"/>
              <a:cs typeface="+mn-cs"/>
              <a:sym typeface="Roboto"/>
            </a:endParaRPr>
          </a:p>
        </p:txBody>
      </p:sp>
      <p:sp>
        <p:nvSpPr>
          <p:cNvPr id="2" name="Title 1">
            <a:extLst>
              <a:ext uri="{FF2B5EF4-FFF2-40B4-BE49-F238E27FC236}">
                <a16:creationId xmlns:a16="http://schemas.microsoft.com/office/drawing/2014/main" id="{B7818471-EBA8-E0E2-4CF2-B66C56FD45BC}"/>
              </a:ext>
            </a:extLst>
          </p:cNvPr>
          <p:cNvSpPr>
            <a:spLocks noGrp="1"/>
          </p:cNvSpPr>
          <p:nvPr>
            <p:ph type="title"/>
          </p:nvPr>
        </p:nvSpPr>
        <p:spPr/>
        <p:txBody>
          <a:bodyPr>
            <a:normAutofit/>
          </a:bodyPr>
          <a:lstStyle/>
          <a:p>
            <a:r>
              <a:rPr lang="en-US" sz="3200" b="1" dirty="0">
                <a:solidFill>
                  <a:srgbClr val="293965"/>
                </a:solidFill>
                <a:latin typeface="Arial"/>
                <a:cs typeface="Arial"/>
              </a:rPr>
              <a:t>Accessibility and Accommodations Flowchart</a:t>
            </a:r>
            <a:endParaRPr lang="en-US" sz="3200" b="1" dirty="0">
              <a:latin typeface="Arial"/>
              <a:cs typeface="Arial"/>
            </a:endParaRPr>
          </a:p>
        </p:txBody>
      </p:sp>
      <p:sp>
        <p:nvSpPr>
          <p:cNvPr id="14" name="Rectangle 13">
            <a:extLst>
              <a:ext uri="{FF2B5EF4-FFF2-40B4-BE49-F238E27FC236}">
                <a16:creationId xmlns:a16="http://schemas.microsoft.com/office/drawing/2014/main" id="{8F5A464D-8F65-E6CA-0113-6EC643FB7DE0}"/>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AA23840C-9D8C-B3BD-4DA3-B255A99D9FBF}"/>
              </a:ext>
            </a:extLst>
          </p:cNvPr>
          <p:cNvSpPr txBox="1"/>
          <p:nvPr/>
        </p:nvSpPr>
        <p:spPr>
          <a:xfrm>
            <a:off x="5294507" y="2240558"/>
            <a:ext cx="1573833" cy="646331"/>
          </a:xfrm>
          <a:prstGeom prst="rect">
            <a:avLst/>
          </a:prstGeom>
          <a:noFill/>
          <a:ln>
            <a:noFill/>
          </a:ln>
        </p:spPr>
        <p:txBody>
          <a:bodyPr wrap="square" rtlCol="0">
            <a:spAutoFit/>
          </a:bodyPr>
          <a:lstStyle/>
          <a:p>
            <a:pPr algn="ctr"/>
            <a:r>
              <a:rPr lang="en-US" sz="1800" b="1" dirty="0">
                <a:solidFill>
                  <a:srgbClr val="CBD1E7"/>
                </a:solidFill>
              </a:rPr>
              <a:t>UARs/ </a:t>
            </a:r>
          </a:p>
          <a:p>
            <a:pPr algn="ctr"/>
            <a:r>
              <a:rPr lang="en-US" sz="1800" b="1" dirty="0">
                <a:solidFill>
                  <a:srgbClr val="CBD1E7"/>
                </a:solidFill>
              </a:rPr>
              <a:t>SARs</a:t>
            </a:r>
          </a:p>
        </p:txBody>
      </p:sp>
      <p:sp>
        <p:nvSpPr>
          <p:cNvPr id="6" name="TextBox 5">
            <a:extLst>
              <a:ext uri="{FF2B5EF4-FFF2-40B4-BE49-F238E27FC236}">
                <a16:creationId xmlns:a16="http://schemas.microsoft.com/office/drawing/2014/main" id="{B5DD621E-091B-5B1E-B3FD-038ED7F46AC7}"/>
              </a:ext>
            </a:extLst>
          </p:cNvPr>
          <p:cNvSpPr txBox="1"/>
          <p:nvPr/>
        </p:nvSpPr>
        <p:spPr>
          <a:xfrm>
            <a:off x="4911022" y="3094307"/>
            <a:ext cx="2426400" cy="415498"/>
          </a:xfrm>
          <a:prstGeom prst="rect">
            <a:avLst/>
          </a:prstGeom>
          <a:noFill/>
        </p:spPr>
        <p:txBody>
          <a:bodyPr wrap="square" rtlCol="0">
            <a:spAutoFit/>
          </a:bodyPr>
          <a:lstStyle/>
          <a:p>
            <a:pPr algn="ctr"/>
            <a:r>
              <a:rPr lang="en-US" sz="2100" b="1" dirty="0">
                <a:solidFill>
                  <a:srgbClr val="CBD1E7"/>
                </a:solidFill>
              </a:rPr>
              <a:t>Accommodations</a:t>
            </a:r>
          </a:p>
        </p:txBody>
      </p:sp>
      <p:sp>
        <p:nvSpPr>
          <p:cNvPr id="7" name="TextBox 6">
            <a:extLst>
              <a:ext uri="{FF2B5EF4-FFF2-40B4-BE49-F238E27FC236}">
                <a16:creationId xmlns:a16="http://schemas.microsoft.com/office/drawing/2014/main" id="{CF5680E3-91BE-38E3-1DC9-9BCD444202DD}"/>
              </a:ext>
            </a:extLst>
          </p:cNvPr>
          <p:cNvSpPr txBox="1"/>
          <p:nvPr/>
        </p:nvSpPr>
        <p:spPr>
          <a:xfrm>
            <a:off x="4616274" y="3763503"/>
            <a:ext cx="2995035" cy="415498"/>
          </a:xfrm>
          <a:prstGeom prst="rect">
            <a:avLst/>
          </a:prstGeom>
          <a:noFill/>
        </p:spPr>
        <p:txBody>
          <a:bodyPr wrap="square" rtlCol="0">
            <a:spAutoFit/>
          </a:bodyPr>
          <a:lstStyle/>
          <a:p>
            <a:pPr algn="ctr"/>
            <a:r>
              <a:rPr lang="en-US" sz="2100" b="1" dirty="0">
                <a:solidFill>
                  <a:srgbClr val="CBD1E7"/>
                </a:solidFill>
              </a:rPr>
              <a:t>Accessibility Features</a:t>
            </a:r>
          </a:p>
        </p:txBody>
      </p:sp>
      <p:sp>
        <p:nvSpPr>
          <p:cNvPr id="8" name="TextBox 7">
            <a:extLst>
              <a:ext uri="{FF2B5EF4-FFF2-40B4-BE49-F238E27FC236}">
                <a16:creationId xmlns:a16="http://schemas.microsoft.com/office/drawing/2014/main" id="{0EF0F008-4DC5-0D35-44BD-C7829D913A8A}"/>
              </a:ext>
            </a:extLst>
          </p:cNvPr>
          <p:cNvSpPr txBox="1"/>
          <p:nvPr/>
        </p:nvSpPr>
        <p:spPr>
          <a:xfrm>
            <a:off x="4195200" y="4462820"/>
            <a:ext cx="3801600" cy="738664"/>
          </a:xfrm>
          <a:prstGeom prst="rect">
            <a:avLst/>
          </a:prstGeom>
          <a:noFill/>
        </p:spPr>
        <p:txBody>
          <a:bodyPr wrap="square" rtlCol="0">
            <a:spAutoFit/>
          </a:bodyPr>
          <a:lstStyle/>
          <a:p>
            <a:pPr algn="ctr"/>
            <a:r>
              <a:rPr lang="en-US" sz="2100" b="1" dirty="0">
                <a:solidFill>
                  <a:srgbClr val="CBD1E7"/>
                </a:solidFill>
              </a:rPr>
              <a:t>Administration Considerations</a:t>
            </a:r>
          </a:p>
        </p:txBody>
      </p:sp>
      <p:sp>
        <p:nvSpPr>
          <p:cNvPr id="10" name="TextBox 9">
            <a:extLst>
              <a:ext uri="{FF2B5EF4-FFF2-40B4-BE49-F238E27FC236}">
                <a16:creationId xmlns:a16="http://schemas.microsoft.com/office/drawing/2014/main" id="{9AD047FF-1699-4FA3-8B4E-B2441CCCD378}"/>
              </a:ext>
            </a:extLst>
          </p:cNvPr>
          <p:cNvSpPr txBox="1"/>
          <p:nvPr/>
        </p:nvSpPr>
        <p:spPr>
          <a:xfrm>
            <a:off x="3543600" y="5443718"/>
            <a:ext cx="5104800" cy="415498"/>
          </a:xfrm>
          <a:prstGeom prst="rect">
            <a:avLst/>
          </a:prstGeom>
          <a:noFill/>
        </p:spPr>
        <p:txBody>
          <a:bodyPr wrap="square" rtlCol="0">
            <a:spAutoFit/>
          </a:bodyPr>
          <a:lstStyle/>
          <a:p>
            <a:pPr algn="ctr"/>
            <a:r>
              <a:rPr lang="en-US" sz="2100" b="1" dirty="0">
                <a:solidFill>
                  <a:srgbClr val="CBD1E7"/>
                </a:solidFill>
              </a:rPr>
              <a:t>All Students</a:t>
            </a:r>
          </a:p>
        </p:txBody>
      </p:sp>
      <p:cxnSp>
        <p:nvCxnSpPr>
          <p:cNvPr id="11" name="Straight Connector 10">
            <a:extLst>
              <a:ext uri="{FF2B5EF4-FFF2-40B4-BE49-F238E27FC236}">
                <a16:creationId xmlns:a16="http://schemas.microsoft.com/office/drawing/2014/main" id="{54C577E8-87DF-29FA-98B2-CFC757EBB574}"/>
              </a:ext>
              <a:ext uri="{C183D7F6-B498-43B3-948B-1728B52AA6E4}">
                <adec:decorative xmlns:adec="http://schemas.microsoft.com/office/drawing/2017/decorative" val="1"/>
              </a:ext>
            </a:extLst>
          </p:cNvPr>
          <p:cNvCxnSpPr>
            <a:cxnSpLocks/>
          </p:cNvCxnSpPr>
          <p:nvPr/>
        </p:nvCxnSpPr>
        <p:spPr>
          <a:xfrm>
            <a:off x="5163737" y="2986843"/>
            <a:ext cx="1835374" cy="0"/>
          </a:xfrm>
          <a:prstGeom prst="line">
            <a:avLst/>
          </a:prstGeom>
          <a:ln>
            <a:solidFill>
              <a:srgbClr val="293965"/>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310CD87-4F31-8516-6C23-4A1F3DBCE9EC}"/>
              </a:ext>
              <a:ext uri="{C183D7F6-B498-43B3-948B-1728B52AA6E4}">
                <adec:decorative xmlns:adec="http://schemas.microsoft.com/office/drawing/2017/decorative" val="1"/>
              </a:ext>
            </a:extLst>
          </p:cNvPr>
          <p:cNvCxnSpPr>
            <a:cxnSpLocks/>
          </p:cNvCxnSpPr>
          <p:nvPr/>
        </p:nvCxnSpPr>
        <p:spPr>
          <a:xfrm>
            <a:off x="4195200" y="4362865"/>
            <a:ext cx="3944089" cy="0"/>
          </a:xfrm>
          <a:prstGeom prst="line">
            <a:avLst/>
          </a:prstGeom>
          <a:ln>
            <a:solidFill>
              <a:srgbClr val="293965"/>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0C52C08-C9BF-6712-1396-07DD8D5657DD}"/>
              </a:ext>
              <a:ext uri="{C183D7F6-B498-43B3-948B-1728B52AA6E4}">
                <adec:decorative xmlns:adec="http://schemas.microsoft.com/office/drawing/2017/decorative" val="1"/>
              </a:ext>
            </a:extLst>
          </p:cNvPr>
          <p:cNvCxnSpPr>
            <a:cxnSpLocks/>
          </p:cNvCxnSpPr>
          <p:nvPr/>
        </p:nvCxnSpPr>
        <p:spPr>
          <a:xfrm>
            <a:off x="3543600" y="5328922"/>
            <a:ext cx="5284311" cy="0"/>
          </a:xfrm>
          <a:prstGeom prst="line">
            <a:avLst/>
          </a:prstGeom>
          <a:ln>
            <a:solidFill>
              <a:srgbClr val="293965"/>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A224B4-E501-90CC-9E98-62B5535DFC71}"/>
              </a:ext>
              <a:ext uri="{C183D7F6-B498-43B3-948B-1728B52AA6E4}">
                <adec:decorative xmlns:adec="http://schemas.microsoft.com/office/drawing/2017/decorative" val="1"/>
              </a:ext>
            </a:extLst>
          </p:cNvPr>
          <p:cNvCxnSpPr>
            <a:cxnSpLocks/>
          </p:cNvCxnSpPr>
          <p:nvPr/>
        </p:nvCxnSpPr>
        <p:spPr>
          <a:xfrm>
            <a:off x="4730044" y="3589576"/>
            <a:ext cx="2788356" cy="0"/>
          </a:xfrm>
          <a:prstGeom prst="line">
            <a:avLst/>
          </a:prstGeom>
          <a:ln>
            <a:solidFill>
              <a:srgbClr val="293965"/>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9CC3F725-8E95-BEF7-F529-372E7107396A}"/>
              </a:ext>
            </a:extLst>
          </p:cNvPr>
          <p:cNvSpPr txBox="1"/>
          <p:nvPr/>
        </p:nvSpPr>
        <p:spPr>
          <a:xfrm>
            <a:off x="9392356" y="2783082"/>
            <a:ext cx="1659466" cy="2159566"/>
          </a:xfrm>
          <a:prstGeom prst="rect">
            <a:avLst/>
          </a:prstGeom>
          <a:noFill/>
        </p:spPr>
        <p:txBody>
          <a:bodyPr wrap="square">
            <a:spAutoFit/>
          </a:bodyPr>
          <a:lstStyle/>
          <a:p>
            <a:pPr>
              <a:lnSpc>
                <a:spcPct val="90000"/>
              </a:lnSpc>
              <a:spcBef>
                <a:spcPts val="1000"/>
              </a:spcBef>
              <a:defRPr/>
            </a:pPr>
            <a:r>
              <a:rPr lang="en-US" sz="2000" b="1" i="1" u="sng" dirty="0">
                <a:solidFill>
                  <a:srgbClr val="000000"/>
                </a:solidFill>
              </a:rPr>
              <a:t>May </a:t>
            </a:r>
            <a:r>
              <a:rPr lang="en-US" sz="2000" dirty="0">
                <a:solidFill>
                  <a:srgbClr val="000000"/>
                </a:solidFill>
              </a:rPr>
              <a:t>include students with active IEP/504/LIEP (but not required)</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sp>
        <p:nvSpPr>
          <p:cNvPr id="27" name="TextBox 26">
            <a:extLst>
              <a:ext uri="{FF2B5EF4-FFF2-40B4-BE49-F238E27FC236}">
                <a16:creationId xmlns:a16="http://schemas.microsoft.com/office/drawing/2014/main" id="{8B77FD4F-7DE8-1449-1997-71C97557CB01}"/>
              </a:ext>
            </a:extLst>
          </p:cNvPr>
          <p:cNvSpPr txBox="1"/>
          <p:nvPr/>
        </p:nvSpPr>
        <p:spPr>
          <a:xfrm>
            <a:off x="1160591" y="3060081"/>
            <a:ext cx="1835374" cy="1605568"/>
          </a:xfrm>
          <a:prstGeom prst="rect">
            <a:avLst/>
          </a:prstGeom>
          <a:noFill/>
        </p:spPr>
        <p:txBody>
          <a:bodyPr wrap="square">
            <a:spAutoFit/>
          </a:bodyPr>
          <a:lstStyle/>
          <a:p>
            <a:pPr>
              <a:lnSpc>
                <a:spcPct val="90000"/>
              </a:lnSpc>
              <a:spcBef>
                <a:spcPts val="1000"/>
              </a:spcBef>
              <a:defRPr/>
            </a:pPr>
            <a:r>
              <a:rPr lang="en-US" sz="2000" dirty="0">
                <a:solidFill>
                  <a:srgbClr val="000000"/>
                </a:solidFill>
              </a:rPr>
              <a:t>Students </a:t>
            </a:r>
            <a:r>
              <a:rPr lang="en-US" sz="2000" b="1" i="1" u="sng" dirty="0">
                <a:solidFill>
                  <a:srgbClr val="000000"/>
                </a:solidFill>
              </a:rPr>
              <a:t>must </a:t>
            </a:r>
            <a:r>
              <a:rPr lang="en-US" sz="2000" dirty="0">
                <a:solidFill>
                  <a:srgbClr val="000000"/>
                </a:solidFill>
              </a:rPr>
              <a:t> receive LIEP instructional practices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sp>
        <p:nvSpPr>
          <p:cNvPr id="28" name="TextBox 27">
            <a:extLst>
              <a:ext uri="{FF2B5EF4-FFF2-40B4-BE49-F238E27FC236}">
                <a16:creationId xmlns:a16="http://schemas.microsoft.com/office/drawing/2014/main" id="{26D0D745-6463-ABE8-CD43-F316E783FBFC}"/>
              </a:ext>
            </a:extLst>
          </p:cNvPr>
          <p:cNvSpPr txBox="1"/>
          <p:nvPr/>
        </p:nvSpPr>
        <p:spPr>
          <a:xfrm>
            <a:off x="2884487" y="1609312"/>
            <a:ext cx="1412827" cy="1605568"/>
          </a:xfrm>
          <a:prstGeom prst="rect">
            <a:avLst/>
          </a:prstGeom>
          <a:noFill/>
        </p:spPr>
        <p:txBody>
          <a:bodyPr wrap="square">
            <a:spAutoFit/>
          </a:bodyPr>
          <a:lstStyle/>
          <a:p>
            <a:pPr>
              <a:lnSpc>
                <a:spcPct val="90000"/>
              </a:lnSpc>
              <a:spcBef>
                <a:spcPts val="1000"/>
              </a:spcBef>
              <a:defRPr/>
            </a:pPr>
            <a:r>
              <a:rPr lang="en-US" sz="2000" dirty="0">
                <a:solidFill>
                  <a:srgbClr val="000000"/>
                </a:solidFill>
              </a:rPr>
              <a:t>Students </a:t>
            </a:r>
            <a:r>
              <a:rPr lang="en-US" sz="2000" b="1" i="1" u="sng" dirty="0">
                <a:solidFill>
                  <a:srgbClr val="000000"/>
                </a:solidFill>
              </a:rPr>
              <a:t>must </a:t>
            </a:r>
            <a:r>
              <a:rPr lang="en-US" sz="2000" dirty="0">
                <a:solidFill>
                  <a:srgbClr val="000000"/>
                </a:solidFill>
              </a:rPr>
              <a:t>have an active IEP/504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cxnSp>
        <p:nvCxnSpPr>
          <p:cNvPr id="29" name="Straight Arrow Connector 28">
            <a:extLst>
              <a:ext uri="{FF2B5EF4-FFF2-40B4-BE49-F238E27FC236}">
                <a16:creationId xmlns:a16="http://schemas.microsoft.com/office/drawing/2014/main" id="{D1E96E35-4E26-95C7-EFBC-2902C927795B}"/>
              </a:ext>
              <a:ext uri="{C183D7F6-B498-43B3-948B-1728B52AA6E4}">
                <adec:decorative xmlns:adec="http://schemas.microsoft.com/office/drawing/2017/decorative" val="1"/>
              </a:ext>
            </a:extLst>
          </p:cNvPr>
          <p:cNvCxnSpPr>
            <a:cxnSpLocks/>
          </p:cNvCxnSpPr>
          <p:nvPr/>
        </p:nvCxnSpPr>
        <p:spPr>
          <a:xfrm>
            <a:off x="4385216" y="2333366"/>
            <a:ext cx="423026" cy="875573"/>
          </a:xfrm>
          <a:prstGeom prst="straightConnector1">
            <a:avLst/>
          </a:prstGeom>
          <a:ln w="28575">
            <a:solidFill>
              <a:srgbClr val="455FA9"/>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11C2BB0-E662-869D-F764-1D92D3309E1B}"/>
              </a:ext>
              <a:ext uri="{C183D7F6-B498-43B3-948B-1728B52AA6E4}">
                <adec:decorative xmlns:adec="http://schemas.microsoft.com/office/drawing/2017/decorative" val="1"/>
              </a:ext>
            </a:extLst>
          </p:cNvPr>
          <p:cNvCxnSpPr>
            <a:cxnSpLocks/>
          </p:cNvCxnSpPr>
          <p:nvPr/>
        </p:nvCxnSpPr>
        <p:spPr>
          <a:xfrm>
            <a:off x="4375853" y="2341301"/>
            <a:ext cx="708382" cy="51196"/>
          </a:xfrm>
          <a:prstGeom prst="straightConnector1">
            <a:avLst/>
          </a:prstGeom>
          <a:ln w="28575">
            <a:solidFill>
              <a:srgbClr val="455FA9"/>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6854554D-8BB5-3427-2209-E3832BEB7C09}"/>
              </a:ext>
              <a:ext uri="{C183D7F6-B498-43B3-948B-1728B52AA6E4}">
                <adec:decorative xmlns:adec="http://schemas.microsoft.com/office/drawing/2017/decorative" val="1"/>
              </a:ext>
            </a:extLst>
          </p:cNvPr>
          <p:cNvCxnSpPr>
            <a:cxnSpLocks/>
          </p:cNvCxnSpPr>
          <p:nvPr/>
        </p:nvCxnSpPr>
        <p:spPr>
          <a:xfrm>
            <a:off x="3108596" y="3302056"/>
            <a:ext cx="1276620" cy="0"/>
          </a:xfrm>
          <a:prstGeom prst="straightConnector1">
            <a:avLst/>
          </a:prstGeom>
          <a:ln w="28575">
            <a:solidFill>
              <a:srgbClr val="455FA9"/>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C17A992C-4237-251A-A4B3-A26100508563}"/>
              </a:ext>
              <a:ext uri="{C183D7F6-B498-43B3-948B-1728B52AA6E4}">
                <adec:decorative xmlns:adec="http://schemas.microsoft.com/office/drawing/2017/decorative" val="1"/>
              </a:ext>
            </a:extLst>
          </p:cNvPr>
          <p:cNvCxnSpPr>
            <a:cxnSpLocks/>
          </p:cNvCxnSpPr>
          <p:nvPr/>
        </p:nvCxnSpPr>
        <p:spPr>
          <a:xfrm flipH="1">
            <a:off x="8170410" y="3729904"/>
            <a:ext cx="843241" cy="192954"/>
          </a:xfrm>
          <a:prstGeom prst="straightConnector1">
            <a:avLst/>
          </a:prstGeom>
          <a:ln w="28575">
            <a:solidFill>
              <a:srgbClr val="455FA9"/>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1CD18464-7B8C-1E1C-5EDC-3DAECC4D5632}"/>
              </a:ext>
              <a:ext uri="{C183D7F6-B498-43B3-948B-1728B52AA6E4}">
                <adec:decorative xmlns:adec="http://schemas.microsoft.com/office/drawing/2017/decorative" val="1"/>
              </a:ext>
            </a:extLst>
          </p:cNvPr>
          <p:cNvCxnSpPr>
            <a:cxnSpLocks/>
          </p:cNvCxnSpPr>
          <p:nvPr/>
        </p:nvCxnSpPr>
        <p:spPr>
          <a:xfrm flipH="1">
            <a:off x="8672533" y="3729904"/>
            <a:ext cx="334332" cy="948443"/>
          </a:xfrm>
          <a:prstGeom prst="straightConnector1">
            <a:avLst/>
          </a:prstGeom>
          <a:ln w="28575">
            <a:solidFill>
              <a:srgbClr val="455FA9"/>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4871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E1850-86FB-D22B-8035-F8E0800753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035DF5-459E-A983-8842-B22357CBA3F8}"/>
              </a:ext>
            </a:extLst>
          </p:cNvPr>
          <p:cNvSpPr>
            <a:spLocks noGrp="1"/>
          </p:cNvSpPr>
          <p:nvPr>
            <p:ph type="title"/>
          </p:nvPr>
        </p:nvSpPr>
        <p:spPr/>
        <p:txBody>
          <a:bodyPr>
            <a:normAutofit/>
          </a:bodyPr>
          <a:lstStyle/>
          <a:p>
            <a:r>
              <a:rPr lang="en-US" sz="3200" b="1" dirty="0">
                <a:solidFill>
                  <a:srgbClr val="293965"/>
                </a:solidFill>
                <a:latin typeface="Arial"/>
                <a:cs typeface="Arial"/>
              </a:rPr>
              <a:t>IEP and 504 Alignment</a:t>
            </a:r>
            <a:endParaRPr lang="en-US" sz="3200" b="1" dirty="0">
              <a:latin typeface="Arial"/>
              <a:cs typeface="Arial"/>
            </a:endParaRPr>
          </a:p>
        </p:txBody>
      </p:sp>
      <p:sp>
        <p:nvSpPr>
          <p:cNvPr id="9" name="Content Placeholder 8">
            <a:extLst>
              <a:ext uri="{FF2B5EF4-FFF2-40B4-BE49-F238E27FC236}">
                <a16:creationId xmlns:a16="http://schemas.microsoft.com/office/drawing/2014/main" id="{CE141DD1-0E4E-DA0B-51A2-50AC7F3032B4}"/>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Students must have an </a:t>
            </a:r>
            <a:r>
              <a:rPr lang="en-US" sz="2000" b="1" u="sng" dirty="0">
                <a:latin typeface="Arial"/>
                <a:cs typeface="Arial"/>
              </a:rPr>
              <a:t>active</a:t>
            </a:r>
            <a:r>
              <a:rPr lang="en-US" sz="2000" dirty="0">
                <a:latin typeface="Arial"/>
                <a:cs typeface="Arial"/>
              </a:rPr>
              <a:t> IEP or 504 plan or be in an LIEP to receive accommodations on state assessments</a:t>
            </a:r>
          </a:p>
          <a:p>
            <a:pPr lvl="1"/>
            <a:r>
              <a:rPr lang="en-US" sz="1600" dirty="0">
                <a:latin typeface="Arial"/>
                <a:cs typeface="Arial"/>
              </a:rPr>
              <a:t>Must be a direct, documented connection between the student’s disability or language proficiency and the ability to access the test</a:t>
            </a:r>
          </a:p>
          <a:p>
            <a:pPr lvl="1"/>
            <a:r>
              <a:rPr lang="en-US" sz="1600" dirty="0">
                <a:latin typeface="Arial"/>
                <a:cs typeface="Arial"/>
              </a:rPr>
              <a:t>Students should be receiving instruction to improve independence of access and mitigate the issue</a:t>
            </a:r>
          </a:p>
          <a:p>
            <a:r>
              <a:rPr lang="en-US" sz="2000" dirty="0">
                <a:latin typeface="Arial"/>
                <a:cs typeface="Arial"/>
              </a:rPr>
              <a:t>State assessment accommodations must align with the allowable accommodations for each assessment (see </a:t>
            </a:r>
            <a:r>
              <a:rPr lang="en-US" sz="2000" dirty="0">
                <a:latin typeface="Arial"/>
                <a:cs typeface="Arial"/>
                <a:hlinkClick r:id="rId3"/>
              </a:rPr>
              <a:t>Accommodation Crosswalk</a:t>
            </a:r>
            <a:r>
              <a:rPr lang="en-US" sz="2000" dirty="0">
                <a:latin typeface="Arial"/>
                <a:cs typeface="Arial"/>
              </a:rPr>
              <a:t>)</a:t>
            </a:r>
          </a:p>
          <a:p>
            <a:r>
              <a:rPr lang="en-US" sz="2000" dirty="0">
                <a:latin typeface="Arial"/>
                <a:cs typeface="Arial"/>
              </a:rPr>
              <a:t>Work with SPED teams to ensure IEPs and 504 plans are accurate and up to date</a:t>
            </a:r>
          </a:p>
          <a:p>
            <a:r>
              <a:rPr lang="en-US" sz="2000" dirty="0">
                <a:latin typeface="Arial"/>
                <a:cs typeface="Arial"/>
              </a:rPr>
              <a:t>If a student no longer uses an accommodation in the classroom, the team should consider removing it from the IEP or 504 plan</a:t>
            </a:r>
          </a:p>
          <a:p>
            <a:endParaRPr lang="en-US" sz="2000" dirty="0">
              <a:latin typeface="Arial"/>
              <a:cs typeface="Arial"/>
            </a:endParaRPr>
          </a:p>
        </p:txBody>
      </p:sp>
      <p:sp>
        <p:nvSpPr>
          <p:cNvPr id="14" name="Rectangle 13">
            <a:extLst>
              <a:ext uri="{FF2B5EF4-FFF2-40B4-BE49-F238E27FC236}">
                <a16:creationId xmlns:a16="http://schemas.microsoft.com/office/drawing/2014/main" id="{808DE037-1A25-4755-CA9B-C8B077DDBAEE}"/>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4610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98F4B-21CC-6E85-9441-CBA6952768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B5ECEC-BBDC-EA99-754D-474E35B3A8B8}"/>
              </a:ext>
            </a:extLst>
          </p:cNvPr>
          <p:cNvSpPr>
            <a:spLocks noGrp="1"/>
          </p:cNvSpPr>
          <p:nvPr>
            <p:ph type="title"/>
          </p:nvPr>
        </p:nvSpPr>
        <p:spPr/>
        <p:txBody>
          <a:bodyPr>
            <a:normAutofit/>
          </a:bodyPr>
          <a:lstStyle/>
          <a:p>
            <a:r>
              <a:rPr lang="en-US" sz="3200" b="1" dirty="0">
                <a:solidFill>
                  <a:srgbClr val="293965"/>
                </a:solidFill>
                <a:latin typeface="Arial"/>
                <a:cs typeface="Arial"/>
              </a:rPr>
              <a:t>Instructional vs. Assessment Accommodations</a:t>
            </a:r>
            <a:endParaRPr lang="en-US" sz="3200" b="1" dirty="0">
              <a:latin typeface="Arial"/>
              <a:cs typeface="Arial"/>
            </a:endParaRPr>
          </a:p>
        </p:txBody>
      </p:sp>
      <p:sp>
        <p:nvSpPr>
          <p:cNvPr id="3" name="Content Placeholder 2">
            <a:extLst>
              <a:ext uri="{FF2B5EF4-FFF2-40B4-BE49-F238E27FC236}">
                <a16:creationId xmlns:a16="http://schemas.microsoft.com/office/drawing/2014/main" id="{0C85EB0B-E591-95CF-7B5A-D02922B86F5F}"/>
              </a:ext>
            </a:extLst>
          </p:cNvPr>
          <p:cNvSpPr>
            <a:spLocks noGrp="1"/>
          </p:cNvSpPr>
          <p:nvPr>
            <p:ph sz="half" idx="1"/>
          </p:nvPr>
        </p:nvSpPr>
        <p:spPr>
          <a:xfrm>
            <a:off x="838200" y="1841500"/>
            <a:ext cx="5181600" cy="4351338"/>
          </a:xfrm>
        </p:spPr>
        <p:txBody>
          <a:bodyPr vert="horz" lIns="91440" tIns="45720" rIns="91440" bIns="45720" rtlCol="0" anchor="t">
            <a:normAutofit/>
          </a:bodyPr>
          <a:lstStyle/>
          <a:p>
            <a:r>
              <a:rPr lang="en-US" sz="2000" dirty="0">
                <a:latin typeface="Arial"/>
                <a:cs typeface="Arial"/>
              </a:rPr>
              <a:t>Students use instructional accommodations to learn and process classroom content</a:t>
            </a:r>
          </a:p>
          <a:p>
            <a:r>
              <a:rPr lang="en-US" sz="2000" dirty="0">
                <a:latin typeface="Arial"/>
                <a:cs typeface="Arial"/>
              </a:rPr>
              <a:t>Not all accommodations used in the classroom are appropriate for assessment</a:t>
            </a:r>
          </a:p>
          <a:p>
            <a:endParaRPr lang="en-US" sz="2000" dirty="0">
              <a:latin typeface="Arial"/>
              <a:cs typeface="Arial"/>
            </a:endParaRPr>
          </a:p>
        </p:txBody>
      </p:sp>
      <p:sp>
        <p:nvSpPr>
          <p:cNvPr id="4" name="Content Placeholder 3">
            <a:extLst>
              <a:ext uri="{FF2B5EF4-FFF2-40B4-BE49-F238E27FC236}">
                <a16:creationId xmlns:a16="http://schemas.microsoft.com/office/drawing/2014/main" id="{95C17AE3-90FE-4637-0868-C7D2D28BCD3D}"/>
              </a:ext>
            </a:extLst>
          </p:cNvPr>
          <p:cNvSpPr>
            <a:spLocks noGrp="1"/>
          </p:cNvSpPr>
          <p:nvPr>
            <p:ph sz="half" idx="2"/>
          </p:nvPr>
        </p:nvSpPr>
        <p:spPr>
          <a:xfrm>
            <a:off x="6556109" y="1822450"/>
            <a:ext cx="5044904" cy="4351338"/>
          </a:xfrm>
        </p:spPr>
        <p:txBody>
          <a:bodyPr vert="horz" lIns="91440" tIns="45720" rIns="91440" bIns="45720" rtlCol="0" anchor="t">
            <a:normAutofit/>
          </a:bodyPr>
          <a:lstStyle/>
          <a:p>
            <a:r>
              <a:rPr lang="en-US" sz="2000" dirty="0">
                <a:latin typeface="Arial"/>
                <a:cs typeface="Arial"/>
              </a:rPr>
              <a:t>Students use assessment accommodations to demonstrate what they know</a:t>
            </a:r>
          </a:p>
          <a:p>
            <a:r>
              <a:rPr lang="en-US" sz="2000" dirty="0">
                <a:latin typeface="Arial"/>
                <a:cs typeface="Arial"/>
              </a:rPr>
              <a:t>If the accommodation interferes with the construct of the assessment, it can become a modification and therefore non-allowable </a:t>
            </a:r>
          </a:p>
        </p:txBody>
      </p:sp>
      <p:sp>
        <p:nvSpPr>
          <p:cNvPr id="5" name="Rectangle 4">
            <a:extLst>
              <a:ext uri="{FF2B5EF4-FFF2-40B4-BE49-F238E27FC236}">
                <a16:creationId xmlns:a16="http://schemas.microsoft.com/office/drawing/2014/main" id="{3B4EACFC-BAFF-B1E6-D7B2-C30A6DE31800}"/>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83C1856B-DEA2-4AEC-C9A6-F45ECE1AEBBC}"/>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6345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595B9-A7CC-2C2D-5A4D-A5C2133AF2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283936-844A-8371-30BB-61254031715D}"/>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Responsibilities for Accommodations</a:t>
            </a:r>
            <a:endParaRPr lang="en-US" sz="3200" dirty="0"/>
          </a:p>
        </p:txBody>
      </p:sp>
      <p:sp>
        <p:nvSpPr>
          <p:cNvPr id="3" name="Content Placeholder 2">
            <a:extLst>
              <a:ext uri="{FF2B5EF4-FFF2-40B4-BE49-F238E27FC236}">
                <a16:creationId xmlns:a16="http://schemas.microsoft.com/office/drawing/2014/main" id="{79419CB1-046C-E335-5AC4-DBDA1FF566E7}"/>
              </a:ext>
            </a:extLst>
          </p:cNvPr>
          <p:cNvSpPr>
            <a:spLocks noGrp="1"/>
          </p:cNvSpPr>
          <p:nvPr>
            <p:ph sz="half" idx="1"/>
          </p:nvPr>
        </p:nvSpPr>
        <p:spPr>
          <a:xfrm>
            <a:off x="6375402" y="1690687"/>
            <a:ext cx="5181600" cy="4646317"/>
          </a:xfrm>
        </p:spPr>
        <p:txBody>
          <a:bodyPr>
            <a:normAutofit fontScale="92500" lnSpcReduction="20000"/>
          </a:bodyPr>
          <a:lstStyle/>
          <a:p>
            <a:pPr marL="0" indent="0">
              <a:buNone/>
            </a:pPr>
            <a:r>
              <a:rPr lang="en-US" sz="2000" dirty="0">
                <a:latin typeface="Montserrat" panose="00000500000000000000" pitchFamily="2" charset="0"/>
              </a:rPr>
              <a:t>The student’s team:</a:t>
            </a:r>
          </a:p>
          <a:p>
            <a:r>
              <a:rPr lang="en-US" sz="2000" dirty="0">
                <a:latin typeface="Montserrat" panose="00000500000000000000" pitchFamily="2" charset="0"/>
              </a:rPr>
              <a:t>Determines the student’s need for each accommodation on an individual basis</a:t>
            </a:r>
          </a:p>
          <a:p>
            <a:r>
              <a:rPr lang="en-US" sz="2000" dirty="0">
                <a:latin typeface="Montserrat" panose="00000500000000000000" pitchFamily="2" charset="0"/>
              </a:rPr>
              <a:t>Documents each accommodation in a formal IEP/504 plan or LIEP instructional practices</a:t>
            </a:r>
          </a:p>
          <a:p>
            <a:r>
              <a:rPr lang="en-US" sz="2000" dirty="0">
                <a:latin typeface="Montserrat" panose="00000500000000000000" pitchFamily="2" charset="0"/>
              </a:rPr>
              <a:t>Evaluates each accommodation regularly based on need and effectiveness</a:t>
            </a:r>
          </a:p>
          <a:p>
            <a:r>
              <a:rPr lang="en-US" sz="2000" dirty="0">
                <a:latin typeface="Montserrat" panose="00000500000000000000" pitchFamily="2" charset="0"/>
              </a:rPr>
              <a:t>Ensures the student uses the accommodation </a:t>
            </a:r>
            <a:r>
              <a:rPr lang="en-US" sz="2000" b="1" dirty="0">
                <a:latin typeface="Montserrat" panose="00000500000000000000" pitchFamily="2" charset="0"/>
              </a:rPr>
              <a:t>more than 55% </a:t>
            </a:r>
            <a:r>
              <a:rPr lang="en-US" sz="2000" dirty="0">
                <a:latin typeface="Montserrat" panose="00000500000000000000" pitchFamily="2" charset="0"/>
              </a:rPr>
              <a:t>of the time during instruction, classroom assessment, and benchmark assessment</a:t>
            </a:r>
          </a:p>
          <a:p>
            <a:r>
              <a:rPr lang="en-US" sz="2000" dirty="0">
                <a:latin typeface="Montserrat" panose="00000500000000000000" pitchFamily="2" charset="0"/>
              </a:rPr>
              <a:t>Ensures the identified assessment accommodations are aligned to </a:t>
            </a:r>
            <a:r>
              <a:rPr lang="en-US" sz="2000" b="1" dirty="0">
                <a:latin typeface="Montserrat" panose="00000500000000000000" pitchFamily="2" charset="0"/>
              </a:rPr>
              <a:t>allowable</a:t>
            </a:r>
            <a:r>
              <a:rPr lang="en-US" sz="2000" dirty="0">
                <a:latin typeface="Montserrat" panose="00000500000000000000" pitchFamily="2" charset="0"/>
              </a:rPr>
              <a:t> assessment accommodations</a:t>
            </a:r>
          </a:p>
          <a:p>
            <a:endParaRPr lang="en-US" sz="2000" dirty="0"/>
          </a:p>
        </p:txBody>
      </p:sp>
      <p:sp>
        <p:nvSpPr>
          <p:cNvPr id="13" name="Rectangle 12">
            <a:extLst>
              <a:ext uri="{FF2B5EF4-FFF2-40B4-BE49-F238E27FC236}">
                <a16:creationId xmlns:a16="http://schemas.microsoft.com/office/drawing/2014/main" id="{433FD3C3-68C9-66E7-E361-5790E6310536}"/>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93785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2C89E-B303-59F2-B36E-6F4125D9A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627911-0DD1-1550-4E17-F2080A5F0C91}"/>
              </a:ext>
            </a:extLst>
          </p:cNvPr>
          <p:cNvSpPr>
            <a:spLocks noGrp="1"/>
          </p:cNvSpPr>
          <p:nvPr>
            <p:ph type="title"/>
          </p:nvPr>
        </p:nvSpPr>
        <p:spPr/>
        <p:txBody>
          <a:bodyPr>
            <a:normAutofit/>
          </a:bodyPr>
          <a:lstStyle/>
          <a:p>
            <a:r>
              <a:rPr lang="en-US" sz="3200" b="1" dirty="0">
                <a:solidFill>
                  <a:srgbClr val="293965"/>
                </a:solidFill>
                <a:latin typeface="Arial"/>
                <a:cs typeface="Arial"/>
              </a:rPr>
              <a:t>Criteria for Accommodations</a:t>
            </a:r>
            <a:endParaRPr lang="en-US" sz="3200" b="1" dirty="0">
              <a:latin typeface="Arial"/>
              <a:cs typeface="Arial"/>
            </a:endParaRPr>
          </a:p>
        </p:txBody>
      </p:sp>
      <p:sp>
        <p:nvSpPr>
          <p:cNvPr id="9" name="Content Placeholder 8">
            <a:extLst>
              <a:ext uri="{FF2B5EF4-FFF2-40B4-BE49-F238E27FC236}">
                <a16:creationId xmlns:a16="http://schemas.microsoft.com/office/drawing/2014/main" id="{9BCCCD36-300C-3214-9061-91BF67BF3624}"/>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The student routinely uses the accommodations for both classroom instruction and assessment (at least 55% or greater)</a:t>
            </a:r>
          </a:p>
          <a:p>
            <a:r>
              <a:rPr lang="en-US" sz="2000" dirty="0">
                <a:latin typeface="Arial"/>
                <a:cs typeface="Arial"/>
              </a:rPr>
              <a:t>Students should be receiving instruction to improve independence of access and mitigate the issue</a:t>
            </a:r>
          </a:p>
          <a:p>
            <a:r>
              <a:rPr lang="en-US" sz="2000" dirty="0">
                <a:latin typeface="Arial"/>
                <a:cs typeface="Arial"/>
              </a:rPr>
              <a:t>The accommodations do not change what the assessment measures</a:t>
            </a:r>
          </a:p>
          <a:p>
            <a:r>
              <a:rPr lang="en-US" sz="2000" dirty="0">
                <a:latin typeface="Arial"/>
                <a:cs typeface="Arial"/>
              </a:rPr>
              <a:t>The accommodations should be consistent with what the student uses throughout the year to access instruction and assessment</a:t>
            </a:r>
          </a:p>
          <a:p>
            <a:r>
              <a:rPr lang="en-US" sz="2000" dirty="0">
                <a:latin typeface="Arial"/>
                <a:cs typeface="Arial"/>
              </a:rPr>
              <a:t>Students are </a:t>
            </a:r>
            <a:r>
              <a:rPr lang="en-US" sz="2000" b="1" dirty="0">
                <a:latin typeface="Arial"/>
                <a:cs typeface="Arial"/>
              </a:rPr>
              <a:t>practiced and proficient </a:t>
            </a:r>
            <a:r>
              <a:rPr lang="en-US" sz="2000" dirty="0">
                <a:latin typeface="Arial"/>
                <a:cs typeface="Arial"/>
              </a:rPr>
              <a:t>with the accommodation</a:t>
            </a:r>
          </a:p>
          <a:p>
            <a:pPr lvl="1"/>
            <a:r>
              <a:rPr lang="en-US" sz="1600" dirty="0">
                <a:latin typeface="Arial"/>
                <a:cs typeface="Arial"/>
              </a:rPr>
              <a:t>They are not being tested on using the accommodation; they are being tested on the content </a:t>
            </a:r>
          </a:p>
        </p:txBody>
      </p:sp>
      <p:sp>
        <p:nvSpPr>
          <p:cNvPr id="14" name="Rectangle 13">
            <a:extLst>
              <a:ext uri="{FF2B5EF4-FFF2-40B4-BE49-F238E27FC236}">
                <a16:creationId xmlns:a16="http://schemas.microsoft.com/office/drawing/2014/main" id="{59320E81-1973-AE99-09CB-00252FBAF3A7}"/>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105790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C56E4-775B-8DCB-A811-741B0094C6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3C51A-FD3B-FC9B-5D4C-C9221F227CF0}"/>
              </a:ext>
            </a:extLst>
          </p:cNvPr>
          <p:cNvSpPr>
            <a:spLocks noGrp="1"/>
          </p:cNvSpPr>
          <p:nvPr>
            <p:ph type="title"/>
          </p:nvPr>
        </p:nvSpPr>
        <p:spPr/>
        <p:txBody>
          <a:bodyPr>
            <a:normAutofit/>
          </a:bodyPr>
          <a:lstStyle/>
          <a:p>
            <a:r>
              <a:rPr lang="en-US" sz="3200" b="1" dirty="0">
                <a:solidFill>
                  <a:srgbClr val="293965"/>
                </a:solidFill>
                <a:latin typeface="Arial"/>
                <a:cs typeface="Arial"/>
              </a:rPr>
              <a:t>Appropriate Use of Accommodations</a:t>
            </a:r>
            <a:endParaRPr lang="en-US" sz="3200" b="1" dirty="0">
              <a:latin typeface="Arial"/>
              <a:cs typeface="Arial"/>
            </a:endParaRPr>
          </a:p>
        </p:txBody>
      </p:sp>
      <p:sp>
        <p:nvSpPr>
          <p:cNvPr id="3" name="Content Placeholder 2">
            <a:extLst>
              <a:ext uri="{FF2B5EF4-FFF2-40B4-BE49-F238E27FC236}">
                <a16:creationId xmlns:a16="http://schemas.microsoft.com/office/drawing/2014/main" id="{8DA552B6-B000-859C-680A-211FC7D88D05}"/>
              </a:ext>
            </a:extLst>
          </p:cNvPr>
          <p:cNvSpPr>
            <a:spLocks noGrp="1"/>
          </p:cNvSpPr>
          <p:nvPr>
            <p:ph sz="half" idx="1"/>
          </p:nvPr>
        </p:nvSpPr>
        <p:spPr>
          <a:xfrm>
            <a:off x="838200" y="1841500"/>
            <a:ext cx="5181600" cy="4351338"/>
          </a:xfrm>
        </p:spPr>
        <p:txBody>
          <a:bodyPr vert="horz" lIns="91440" tIns="45720" rIns="91440" bIns="45720" rtlCol="0" anchor="t">
            <a:normAutofit fontScale="92500" lnSpcReduction="10000"/>
          </a:bodyPr>
          <a:lstStyle/>
          <a:p>
            <a:pPr marL="0" indent="0">
              <a:buNone/>
            </a:pPr>
            <a:r>
              <a:rPr lang="en-US" sz="2000" dirty="0">
                <a:latin typeface="Arial"/>
                <a:cs typeface="Arial"/>
              </a:rPr>
              <a:t>Accommodations do not:</a:t>
            </a:r>
          </a:p>
          <a:p>
            <a:r>
              <a:rPr lang="en-US" sz="2000" dirty="0">
                <a:latin typeface="Arial"/>
                <a:cs typeface="Arial"/>
              </a:rPr>
              <a:t>Interfere with the construct of the assessment or the standard being assessed</a:t>
            </a:r>
          </a:p>
          <a:p>
            <a:pPr lvl="1"/>
            <a:r>
              <a:rPr lang="en-US" sz="1600" dirty="0">
                <a:latin typeface="Arial"/>
                <a:cs typeface="Arial"/>
              </a:rPr>
              <a:t>Cannot modify or change the standard </a:t>
            </a:r>
          </a:p>
          <a:p>
            <a:r>
              <a:rPr lang="en-US" sz="2000" dirty="0">
                <a:latin typeface="Arial"/>
                <a:cs typeface="Arial"/>
              </a:rPr>
              <a:t>Reduce learning expectations</a:t>
            </a:r>
          </a:p>
          <a:p>
            <a:r>
              <a:rPr lang="en-US" sz="2000" dirty="0">
                <a:latin typeface="Arial"/>
                <a:cs typeface="Arial"/>
              </a:rPr>
              <a:t>Reduce rigor or relevant cognitive load</a:t>
            </a:r>
          </a:p>
          <a:p>
            <a:r>
              <a:rPr lang="en-US" sz="2000" dirty="0">
                <a:latin typeface="Arial"/>
                <a:cs typeface="Arial"/>
              </a:rPr>
              <a:t>Give an unfair advantage to a single student or group of students</a:t>
            </a:r>
          </a:p>
          <a:p>
            <a:r>
              <a:rPr lang="en-US" sz="2000" dirty="0">
                <a:latin typeface="Arial"/>
                <a:cs typeface="Arial"/>
              </a:rPr>
              <a:t>Help students “do better”</a:t>
            </a:r>
          </a:p>
          <a:p>
            <a:endParaRPr lang="en-US" sz="2000" dirty="0">
              <a:latin typeface="Arial"/>
              <a:cs typeface="Arial"/>
            </a:endParaRPr>
          </a:p>
        </p:txBody>
      </p:sp>
      <p:sp>
        <p:nvSpPr>
          <p:cNvPr id="4" name="Content Placeholder 3">
            <a:extLst>
              <a:ext uri="{FF2B5EF4-FFF2-40B4-BE49-F238E27FC236}">
                <a16:creationId xmlns:a16="http://schemas.microsoft.com/office/drawing/2014/main" id="{F43C3EAE-A3F2-0906-8AFF-9E35C16CD215}"/>
              </a:ext>
            </a:extLst>
          </p:cNvPr>
          <p:cNvSpPr>
            <a:spLocks noGrp="1"/>
          </p:cNvSpPr>
          <p:nvPr>
            <p:ph sz="half" idx="2"/>
          </p:nvPr>
        </p:nvSpPr>
        <p:spPr>
          <a:xfrm>
            <a:off x="6556109" y="1822450"/>
            <a:ext cx="5044904" cy="4351338"/>
          </a:xfrm>
        </p:spPr>
        <p:txBody>
          <a:bodyPr vert="horz" lIns="91440" tIns="45720" rIns="91440" bIns="45720" rtlCol="0" anchor="t">
            <a:normAutofit fontScale="92500" lnSpcReduction="10000"/>
          </a:bodyPr>
          <a:lstStyle/>
          <a:p>
            <a:pPr marL="0" indent="0">
              <a:buNone/>
            </a:pPr>
            <a:r>
              <a:rPr lang="en-US" sz="2000" dirty="0">
                <a:latin typeface="Arial"/>
                <a:cs typeface="Arial"/>
              </a:rPr>
              <a:t>Accommodations must not be:</a:t>
            </a:r>
          </a:p>
          <a:p>
            <a:r>
              <a:rPr lang="en-US" sz="2000" dirty="0">
                <a:latin typeface="Arial"/>
                <a:cs typeface="Arial"/>
              </a:rPr>
              <a:t>Provided without regular evaluation and evidence of use and effectiveness</a:t>
            </a:r>
          </a:p>
          <a:p>
            <a:r>
              <a:rPr lang="en-US" sz="2000" dirty="0">
                <a:latin typeface="Arial"/>
                <a:cs typeface="Arial"/>
              </a:rPr>
              <a:t>Implemented by disability label or identification through LIEP </a:t>
            </a:r>
          </a:p>
          <a:p>
            <a:r>
              <a:rPr lang="en-US" sz="2000" dirty="0">
                <a:latin typeface="Arial"/>
                <a:cs typeface="Arial"/>
              </a:rPr>
              <a:t>Implemented by class placement or groups within a class</a:t>
            </a:r>
          </a:p>
          <a:p>
            <a:r>
              <a:rPr lang="en-US" sz="2000" dirty="0">
                <a:latin typeface="Arial"/>
                <a:cs typeface="Arial"/>
              </a:rPr>
              <a:t>Used only for assessment purposes</a:t>
            </a:r>
          </a:p>
          <a:p>
            <a:r>
              <a:rPr lang="en-US" sz="2000" dirty="0">
                <a:latin typeface="Arial"/>
                <a:cs typeface="Arial"/>
              </a:rPr>
              <a:t>Selected “just in case” </a:t>
            </a:r>
          </a:p>
          <a:p>
            <a:r>
              <a:rPr lang="en-US" sz="2000" dirty="0">
                <a:latin typeface="Arial"/>
                <a:cs typeface="Arial"/>
              </a:rPr>
              <a:t>Used for the convenience of staff or schedule</a:t>
            </a:r>
          </a:p>
          <a:p>
            <a:r>
              <a:rPr lang="en-US" sz="2000" dirty="0">
                <a:latin typeface="Arial"/>
                <a:cs typeface="Arial"/>
              </a:rPr>
              <a:t>Assigned because they are instructed to do so</a:t>
            </a:r>
          </a:p>
          <a:p>
            <a:r>
              <a:rPr lang="en-US" sz="2000" dirty="0">
                <a:latin typeface="Arial"/>
                <a:cs typeface="Arial"/>
              </a:rPr>
              <a:t>Used for the first time on the day of the test</a:t>
            </a:r>
          </a:p>
        </p:txBody>
      </p:sp>
      <p:sp>
        <p:nvSpPr>
          <p:cNvPr id="5" name="Rectangle 4">
            <a:extLst>
              <a:ext uri="{FF2B5EF4-FFF2-40B4-BE49-F238E27FC236}">
                <a16:creationId xmlns:a16="http://schemas.microsoft.com/office/drawing/2014/main" id="{70DC1AA1-6B9C-1C58-B76A-E9604F3DE6F3}"/>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3B975EE7-4232-DB7E-AC72-BB9AB712898F}"/>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14995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85C22-482E-1CDD-6BBD-1E35171FA0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5DA3BC-6E30-8822-3290-20D54218837B}"/>
              </a:ext>
            </a:extLst>
          </p:cNvPr>
          <p:cNvSpPr>
            <a:spLocks noGrp="1"/>
          </p:cNvSpPr>
          <p:nvPr>
            <p:ph type="title"/>
          </p:nvPr>
        </p:nvSpPr>
        <p:spPr/>
        <p:txBody>
          <a:bodyPr>
            <a:normAutofit/>
          </a:bodyPr>
          <a:lstStyle/>
          <a:p>
            <a:r>
              <a:rPr lang="en-US" sz="3200" b="1" dirty="0">
                <a:solidFill>
                  <a:srgbClr val="293965"/>
                </a:solidFill>
                <a:latin typeface="Arial"/>
                <a:cs typeface="Arial"/>
              </a:rPr>
              <a:t>Administrative Considerations and Accessibility Features</a:t>
            </a:r>
            <a:endParaRPr lang="en-US" sz="3200" b="1" dirty="0">
              <a:latin typeface="Arial"/>
              <a:cs typeface="Arial"/>
            </a:endParaRPr>
          </a:p>
        </p:txBody>
      </p:sp>
      <p:sp>
        <p:nvSpPr>
          <p:cNvPr id="3" name="Content Placeholder 2">
            <a:extLst>
              <a:ext uri="{FF2B5EF4-FFF2-40B4-BE49-F238E27FC236}">
                <a16:creationId xmlns:a16="http://schemas.microsoft.com/office/drawing/2014/main" id="{17AA3ED4-178F-41E0-9DB4-B36C77673BCC}"/>
              </a:ext>
            </a:extLst>
          </p:cNvPr>
          <p:cNvSpPr>
            <a:spLocks noGrp="1"/>
          </p:cNvSpPr>
          <p:nvPr>
            <p:ph sz="half" idx="1"/>
          </p:nvPr>
        </p:nvSpPr>
        <p:spPr>
          <a:xfrm>
            <a:off x="838200" y="1841500"/>
            <a:ext cx="5181600" cy="4351338"/>
          </a:xfrm>
        </p:spPr>
        <p:txBody>
          <a:bodyPr vert="horz" lIns="91440" tIns="45720" rIns="91440" bIns="45720" rtlCol="0" anchor="t">
            <a:normAutofit/>
          </a:bodyPr>
          <a:lstStyle/>
          <a:p>
            <a:pPr marL="0" indent="0">
              <a:buNone/>
            </a:pPr>
            <a:r>
              <a:rPr lang="en-US" sz="2000" dirty="0">
                <a:latin typeface="Arial"/>
                <a:cs typeface="Arial"/>
              </a:rPr>
              <a:t>Administrative Considerations</a:t>
            </a:r>
          </a:p>
          <a:p>
            <a:r>
              <a:rPr lang="en-US" sz="2000" dirty="0">
                <a:latin typeface="Arial"/>
                <a:cs typeface="Arial"/>
              </a:rPr>
              <a:t>Adjustments made to the student’s testing environment</a:t>
            </a:r>
          </a:p>
          <a:p>
            <a:r>
              <a:rPr lang="en-US" sz="2000" dirty="0">
                <a:latin typeface="Arial"/>
                <a:cs typeface="Arial"/>
              </a:rPr>
              <a:t>Typically universally available </a:t>
            </a:r>
          </a:p>
          <a:p>
            <a:r>
              <a:rPr lang="en-US" sz="2000" dirty="0">
                <a:latin typeface="Arial"/>
                <a:cs typeface="Arial"/>
              </a:rPr>
              <a:t>Examples: 1:1, small group</a:t>
            </a:r>
          </a:p>
        </p:txBody>
      </p:sp>
      <p:sp>
        <p:nvSpPr>
          <p:cNvPr id="4" name="Content Placeholder 3">
            <a:extLst>
              <a:ext uri="{FF2B5EF4-FFF2-40B4-BE49-F238E27FC236}">
                <a16:creationId xmlns:a16="http://schemas.microsoft.com/office/drawing/2014/main" id="{35E74387-4260-1061-1A91-6BC937F144F9}"/>
              </a:ext>
            </a:extLst>
          </p:cNvPr>
          <p:cNvSpPr>
            <a:spLocks noGrp="1"/>
          </p:cNvSpPr>
          <p:nvPr>
            <p:ph sz="half" idx="2"/>
          </p:nvPr>
        </p:nvSpPr>
        <p:spPr>
          <a:xfrm>
            <a:off x="6556109" y="1822450"/>
            <a:ext cx="5044904" cy="4351338"/>
          </a:xfrm>
        </p:spPr>
        <p:txBody>
          <a:bodyPr vert="horz" lIns="91440" tIns="45720" rIns="91440" bIns="45720" rtlCol="0" anchor="t">
            <a:normAutofit/>
          </a:bodyPr>
          <a:lstStyle/>
          <a:p>
            <a:pPr marL="0" indent="0">
              <a:buNone/>
            </a:pPr>
            <a:r>
              <a:rPr lang="en-US" sz="2000" dirty="0">
                <a:latin typeface="Arial"/>
                <a:cs typeface="Arial"/>
              </a:rPr>
              <a:t>Accessibility Features</a:t>
            </a:r>
          </a:p>
          <a:p>
            <a:r>
              <a:rPr lang="en-US" sz="2000" dirty="0">
                <a:latin typeface="Arial"/>
                <a:cs typeface="Arial"/>
              </a:rPr>
              <a:t>Adjustments made to increase the student’s access to the assessment by providing tools and supports that the student uses in daily instruction</a:t>
            </a:r>
          </a:p>
          <a:p>
            <a:r>
              <a:rPr lang="en-US" sz="2000" dirty="0">
                <a:latin typeface="Arial"/>
                <a:cs typeface="Arial"/>
              </a:rPr>
              <a:t>Typically universally available</a:t>
            </a:r>
          </a:p>
          <a:p>
            <a:r>
              <a:rPr lang="en-US" sz="2000" dirty="0">
                <a:latin typeface="Arial"/>
                <a:cs typeface="Arial"/>
              </a:rPr>
              <a:t>Examples: Embedded zoom, answer eliminator</a:t>
            </a:r>
          </a:p>
        </p:txBody>
      </p:sp>
      <p:sp>
        <p:nvSpPr>
          <p:cNvPr id="5" name="Rectangle 4">
            <a:extLst>
              <a:ext uri="{FF2B5EF4-FFF2-40B4-BE49-F238E27FC236}">
                <a16:creationId xmlns:a16="http://schemas.microsoft.com/office/drawing/2014/main" id="{57E96C23-CB03-77A9-37BC-71C5DC1966DA}"/>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B4173C70-3F40-57A4-C2D4-80675C141AB8}"/>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716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FC1642B-29A5-BD9B-4BA6-DE1F0DF98D7E}"/>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293965"/>
                </a:solidFill>
                <a:effectLst/>
                <a:uLnTx/>
                <a:uFillTx/>
                <a:latin typeface="Arial"/>
                <a:ea typeface="+mj-ea"/>
                <a:cs typeface="Arial"/>
              </a:rPr>
              <a:t>Disclaimer: Artificial Intelligence</a:t>
            </a:r>
            <a:endParaRPr kumimoji="0" lang="en-US" sz="3600" b="1" i="0" u="none" strike="noStrike" kern="1200" cap="none" spc="0" normalizeH="0" baseline="0" noProof="0" dirty="0">
              <a:ln>
                <a:noFill/>
              </a:ln>
              <a:solidFill>
                <a:prstClr val="black"/>
              </a:solidFill>
              <a:effectLst/>
              <a:uLnTx/>
              <a:uFillTx/>
              <a:latin typeface="Arial"/>
              <a:ea typeface="+mj-ea"/>
              <a:cs typeface="Arial"/>
            </a:endParaRPr>
          </a:p>
        </p:txBody>
      </p:sp>
      <p:sp>
        <p:nvSpPr>
          <p:cNvPr id="7" name="Content Placeholder 8">
            <a:extLst>
              <a:ext uri="{FF2B5EF4-FFF2-40B4-BE49-F238E27FC236}">
                <a16:creationId xmlns:a16="http://schemas.microsoft.com/office/drawing/2014/main" id="{EECCD25A-DE75-BE06-88C0-CB3BF4930F2A}"/>
              </a:ext>
            </a:extLst>
          </p:cNvPr>
          <p:cNvSpPr txBox="1">
            <a:spLocks/>
          </p:cNvSpPr>
          <p:nvPr/>
        </p:nvSpPr>
        <p:spPr>
          <a:xfrm>
            <a:off x="990600" y="1978025"/>
            <a:ext cx="10515600"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participating in this meeting, attendees agree that they will not record, capture, share, or publicly post its contents without expressed permission. Attendees may not use Artificial Intelligence (AI) software or services to capture the content of the event. CSI reserves the right to remove any attendee employing such services.</a:t>
            </a:r>
          </a:p>
        </p:txBody>
      </p:sp>
    </p:spTree>
    <p:extLst>
      <p:ext uri="{BB962C8B-B14F-4D97-AF65-F5344CB8AC3E}">
        <p14:creationId xmlns:p14="http://schemas.microsoft.com/office/powerpoint/2010/main" val="1311279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ECE93-6878-C38A-F2EC-AE4D31B19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702E69-625A-7614-4118-DFC55019ABFE}"/>
              </a:ext>
            </a:extLst>
          </p:cNvPr>
          <p:cNvSpPr>
            <a:spLocks noGrp="1"/>
          </p:cNvSpPr>
          <p:nvPr>
            <p:ph type="title"/>
          </p:nvPr>
        </p:nvSpPr>
        <p:spPr/>
        <p:txBody>
          <a:bodyPr>
            <a:normAutofit/>
          </a:bodyPr>
          <a:lstStyle/>
          <a:p>
            <a:r>
              <a:rPr lang="en-US" sz="3200" b="1" dirty="0">
                <a:solidFill>
                  <a:srgbClr val="293965"/>
                </a:solidFill>
                <a:latin typeface="Arial"/>
                <a:cs typeface="Arial"/>
              </a:rPr>
              <a:t>Accommodations vs. Modifications</a:t>
            </a:r>
            <a:endParaRPr lang="en-US" sz="3200" b="1" dirty="0">
              <a:latin typeface="Arial"/>
              <a:cs typeface="Arial"/>
            </a:endParaRPr>
          </a:p>
        </p:txBody>
      </p:sp>
      <p:sp>
        <p:nvSpPr>
          <p:cNvPr id="3" name="Content Placeholder 2">
            <a:extLst>
              <a:ext uri="{FF2B5EF4-FFF2-40B4-BE49-F238E27FC236}">
                <a16:creationId xmlns:a16="http://schemas.microsoft.com/office/drawing/2014/main" id="{578BE554-1853-6816-C898-5FB72450CBE5}"/>
              </a:ext>
            </a:extLst>
          </p:cNvPr>
          <p:cNvSpPr>
            <a:spLocks noGrp="1"/>
          </p:cNvSpPr>
          <p:nvPr>
            <p:ph sz="half" idx="1"/>
          </p:nvPr>
        </p:nvSpPr>
        <p:spPr>
          <a:xfrm>
            <a:off x="838200" y="1841500"/>
            <a:ext cx="5181600" cy="4351338"/>
          </a:xfrm>
        </p:spPr>
        <p:txBody>
          <a:bodyPr vert="horz" lIns="91440" tIns="45720" rIns="91440" bIns="45720" rtlCol="0" anchor="t">
            <a:normAutofit/>
          </a:bodyPr>
          <a:lstStyle/>
          <a:p>
            <a:pPr marL="0" indent="0">
              <a:buNone/>
            </a:pPr>
            <a:r>
              <a:rPr lang="en-US" sz="2000" dirty="0">
                <a:latin typeface="Arial"/>
                <a:cs typeface="Arial"/>
              </a:rPr>
              <a:t>Accommodations</a:t>
            </a:r>
          </a:p>
          <a:p>
            <a:r>
              <a:rPr lang="en-US" sz="2000" dirty="0">
                <a:latin typeface="Arial"/>
                <a:cs typeface="Arial"/>
              </a:rPr>
              <a:t>Adjustments made to standardized testing materials or procedures that allow students to demonstrate their knowledge without changing the construct or standard being assessed</a:t>
            </a:r>
          </a:p>
          <a:p>
            <a:r>
              <a:rPr lang="en-US" sz="2000" dirty="0">
                <a:latin typeface="Arial"/>
                <a:cs typeface="Arial"/>
              </a:rPr>
              <a:t>Maintain the expectations and rigor of the assessment</a:t>
            </a:r>
          </a:p>
        </p:txBody>
      </p:sp>
      <p:sp>
        <p:nvSpPr>
          <p:cNvPr id="4" name="Content Placeholder 3">
            <a:extLst>
              <a:ext uri="{FF2B5EF4-FFF2-40B4-BE49-F238E27FC236}">
                <a16:creationId xmlns:a16="http://schemas.microsoft.com/office/drawing/2014/main" id="{97784CD8-B41D-91AB-66C3-EBBE80C6F908}"/>
              </a:ext>
            </a:extLst>
          </p:cNvPr>
          <p:cNvSpPr>
            <a:spLocks noGrp="1"/>
          </p:cNvSpPr>
          <p:nvPr>
            <p:ph sz="half" idx="2"/>
          </p:nvPr>
        </p:nvSpPr>
        <p:spPr>
          <a:xfrm>
            <a:off x="6556109" y="1822450"/>
            <a:ext cx="5044904" cy="4351338"/>
          </a:xfrm>
        </p:spPr>
        <p:txBody>
          <a:bodyPr vert="horz" lIns="91440" tIns="45720" rIns="91440" bIns="45720" rtlCol="0" anchor="t">
            <a:normAutofit/>
          </a:bodyPr>
          <a:lstStyle/>
          <a:p>
            <a:pPr marL="0" indent="0">
              <a:buNone/>
            </a:pPr>
            <a:r>
              <a:rPr lang="en-US" sz="2000" dirty="0">
                <a:latin typeface="Arial"/>
                <a:cs typeface="Arial"/>
              </a:rPr>
              <a:t>Modifications</a:t>
            </a:r>
          </a:p>
          <a:p>
            <a:r>
              <a:rPr lang="en-US" sz="2000" dirty="0">
                <a:latin typeface="Arial"/>
                <a:cs typeface="Arial"/>
              </a:rPr>
              <a:t>Adjustments made to the administration, standardized testing materials, or procedures of an assessment that fundamentally changes what the assessment measures</a:t>
            </a:r>
          </a:p>
          <a:p>
            <a:r>
              <a:rPr lang="en-US" sz="2000" u="sng" dirty="0">
                <a:latin typeface="Arial"/>
                <a:cs typeface="Arial"/>
              </a:rPr>
              <a:t>Modifications do not result in valid scores</a:t>
            </a:r>
          </a:p>
        </p:txBody>
      </p:sp>
      <p:sp>
        <p:nvSpPr>
          <p:cNvPr id="5" name="Rectangle 4">
            <a:extLst>
              <a:ext uri="{FF2B5EF4-FFF2-40B4-BE49-F238E27FC236}">
                <a16:creationId xmlns:a16="http://schemas.microsoft.com/office/drawing/2014/main" id="{4E1043DC-93AD-C581-5DF0-1665028BD630}"/>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A0AD01D9-61DB-FE23-F04B-337182D9E34D}"/>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67711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21AD0-162D-FE50-740D-59C58B601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BB07CC-4195-F1CA-609F-55C2C94F0821}"/>
              </a:ext>
            </a:extLst>
          </p:cNvPr>
          <p:cNvSpPr>
            <a:spLocks noGrp="1"/>
          </p:cNvSpPr>
          <p:nvPr>
            <p:ph type="title"/>
          </p:nvPr>
        </p:nvSpPr>
        <p:spPr/>
        <p:txBody>
          <a:bodyPr>
            <a:normAutofit/>
          </a:bodyPr>
          <a:lstStyle/>
          <a:p>
            <a:r>
              <a:rPr lang="en-US" sz="3200" b="1" dirty="0">
                <a:solidFill>
                  <a:srgbClr val="293965"/>
                </a:solidFill>
                <a:latin typeface="Arial"/>
                <a:cs typeface="Arial"/>
              </a:rPr>
              <a:t>Allowable vs. Non-Allowable Accommodations and Modifications</a:t>
            </a:r>
            <a:endParaRPr lang="en-US" sz="3200" b="1" dirty="0">
              <a:latin typeface="Arial"/>
              <a:cs typeface="Arial"/>
            </a:endParaRPr>
          </a:p>
        </p:txBody>
      </p:sp>
      <p:sp>
        <p:nvSpPr>
          <p:cNvPr id="3" name="Content Placeholder 2">
            <a:extLst>
              <a:ext uri="{FF2B5EF4-FFF2-40B4-BE49-F238E27FC236}">
                <a16:creationId xmlns:a16="http://schemas.microsoft.com/office/drawing/2014/main" id="{3FCB28A8-4B96-B15C-5087-7AF41DAD63CB}"/>
              </a:ext>
            </a:extLst>
          </p:cNvPr>
          <p:cNvSpPr>
            <a:spLocks noGrp="1"/>
          </p:cNvSpPr>
          <p:nvPr>
            <p:ph sz="half" idx="1"/>
          </p:nvPr>
        </p:nvSpPr>
        <p:spPr>
          <a:xfrm>
            <a:off x="838200" y="1841500"/>
            <a:ext cx="5181600" cy="4351338"/>
          </a:xfrm>
        </p:spPr>
        <p:txBody>
          <a:bodyPr vert="horz" lIns="91440" tIns="45720" rIns="91440" bIns="45720" rtlCol="0" anchor="t">
            <a:normAutofit/>
          </a:bodyPr>
          <a:lstStyle/>
          <a:p>
            <a:pPr marL="0" indent="0">
              <a:buNone/>
            </a:pPr>
            <a:r>
              <a:rPr lang="en-US" sz="2000" dirty="0">
                <a:latin typeface="Arial"/>
                <a:cs typeface="Arial"/>
              </a:rPr>
              <a:t>Allowable Accommodations</a:t>
            </a:r>
          </a:p>
          <a:p>
            <a:r>
              <a:rPr lang="en-US" sz="2000" dirty="0">
                <a:latin typeface="Arial"/>
                <a:cs typeface="Arial"/>
              </a:rPr>
              <a:t>Standard accommodations</a:t>
            </a:r>
          </a:p>
          <a:p>
            <a:r>
              <a:rPr lang="en-US" sz="2000" dirty="0">
                <a:latin typeface="Arial"/>
                <a:cs typeface="Arial"/>
              </a:rPr>
              <a:t>Emergency accommodations</a:t>
            </a:r>
          </a:p>
          <a:p>
            <a:r>
              <a:rPr lang="en-US" sz="2000" dirty="0">
                <a:latin typeface="Arial"/>
                <a:cs typeface="Arial"/>
              </a:rPr>
              <a:t>Approved unique accommodations</a:t>
            </a:r>
          </a:p>
          <a:p>
            <a:r>
              <a:rPr lang="en-US" sz="2000" dirty="0">
                <a:latin typeface="Arial"/>
                <a:cs typeface="Arial"/>
              </a:rPr>
              <a:t>Approved special accommodations</a:t>
            </a:r>
          </a:p>
          <a:p>
            <a:pPr lvl="1"/>
            <a:r>
              <a:rPr lang="en-US" sz="1600" dirty="0">
                <a:latin typeface="Arial"/>
                <a:cs typeface="Arial"/>
              </a:rPr>
              <a:t>Result in valid scores </a:t>
            </a:r>
          </a:p>
          <a:p>
            <a:r>
              <a:rPr lang="en-US" sz="2000" dirty="0">
                <a:latin typeface="Arial"/>
                <a:cs typeface="Arial"/>
              </a:rPr>
              <a:t>Examples: Paper format, standard print, large print, extended time, stop-the-clock breaks</a:t>
            </a:r>
          </a:p>
          <a:p>
            <a:endParaRPr lang="en-US" sz="2000" dirty="0">
              <a:latin typeface="Arial"/>
              <a:cs typeface="Arial"/>
            </a:endParaRPr>
          </a:p>
        </p:txBody>
      </p:sp>
      <p:sp>
        <p:nvSpPr>
          <p:cNvPr id="4" name="Content Placeholder 3">
            <a:extLst>
              <a:ext uri="{FF2B5EF4-FFF2-40B4-BE49-F238E27FC236}">
                <a16:creationId xmlns:a16="http://schemas.microsoft.com/office/drawing/2014/main" id="{FAEE163E-2254-121C-F3D7-D53137DB85D7}"/>
              </a:ext>
            </a:extLst>
          </p:cNvPr>
          <p:cNvSpPr>
            <a:spLocks noGrp="1"/>
          </p:cNvSpPr>
          <p:nvPr>
            <p:ph sz="half" idx="2"/>
          </p:nvPr>
        </p:nvSpPr>
        <p:spPr>
          <a:xfrm>
            <a:off x="6556109" y="1822450"/>
            <a:ext cx="5044904" cy="4351338"/>
          </a:xfrm>
        </p:spPr>
        <p:txBody>
          <a:bodyPr vert="horz" lIns="91440" tIns="45720" rIns="91440" bIns="45720" rtlCol="0" anchor="t">
            <a:normAutofit/>
          </a:bodyPr>
          <a:lstStyle/>
          <a:p>
            <a:pPr marL="0" indent="0">
              <a:buNone/>
            </a:pPr>
            <a:r>
              <a:rPr lang="en-US" sz="2000" dirty="0">
                <a:latin typeface="Arial"/>
                <a:cs typeface="Arial"/>
              </a:rPr>
              <a:t>Non-Allowable Accommodations and Modifications</a:t>
            </a:r>
          </a:p>
          <a:p>
            <a:r>
              <a:rPr lang="en-US" sz="2000" dirty="0">
                <a:latin typeface="Arial"/>
                <a:cs typeface="Arial"/>
              </a:rPr>
              <a:t>Change the standard conditions of the testing environment or the construct being measured</a:t>
            </a:r>
          </a:p>
          <a:p>
            <a:r>
              <a:rPr lang="en-US" sz="2000" dirty="0">
                <a:latin typeface="Arial"/>
                <a:cs typeface="Arial"/>
              </a:rPr>
              <a:t>May interfere with test security </a:t>
            </a:r>
          </a:p>
          <a:p>
            <a:pPr lvl="1"/>
            <a:r>
              <a:rPr lang="en-US" sz="1600" dirty="0">
                <a:latin typeface="Arial"/>
                <a:cs typeface="Arial"/>
              </a:rPr>
              <a:t>Result in non-valid scores</a:t>
            </a:r>
          </a:p>
          <a:p>
            <a:r>
              <a:rPr lang="en-US" sz="2000" dirty="0">
                <a:latin typeface="Arial"/>
                <a:cs typeface="Arial"/>
              </a:rPr>
              <a:t>Examples: Text-to-Speech on CMAS ELA, non-approved unique or special  accommodations, Artificial Intelligence, undocumented accommodations</a:t>
            </a:r>
          </a:p>
        </p:txBody>
      </p:sp>
      <p:sp>
        <p:nvSpPr>
          <p:cNvPr id="5" name="Rectangle 4">
            <a:extLst>
              <a:ext uri="{FF2B5EF4-FFF2-40B4-BE49-F238E27FC236}">
                <a16:creationId xmlns:a16="http://schemas.microsoft.com/office/drawing/2014/main" id="{2B2AC6BA-4FA1-2E02-E2AF-80979B04CDDC}"/>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7966B15B-6575-B798-98AE-D7C523B73B9B}"/>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48936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2547C9EF-0229-1AEF-8FB8-888FA38298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13E191-1D3C-D2B6-EA8D-DB1D3F0977B8}"/>
              </a:ext>
            </a:extLst>
          </p:cNvPr>
          <p:cNvSpPr>
            <a:spLocks noGrp="1"/>
          </p:cNvSpPr>
          <p:nvPr>
            <p:ph type="ctrTitle"/>
          </p:nvPr>
        </p:nvSpPr>
        <p:spPr>
          <a:xfrm>
            <a:off x="1193800" y="4495799"/>
            <a:ext cx="9144000" cy="1122363"/>
          </a:xfrm>
        </p:spPr>
        <p:txBody>
          <a:bodyPr>
            <a:normAutofit fontScale="90000"/>
          </a:bodyPr>
          <a:lstStyle/>
          <a:p>
            <a:pPr algn="l"/>
            <a:r>
              <a:rPr lang="en-US" sz="4400" b="1" dirty="0">
                <a:solidFill>
                  <a:schemeClr val="bg1"/>
                </a:solidFill>
                <a:latin typeface="Montserrat"/>
              </a:rPr>
              <a:t>WIDA ACCESS Accommodations</a:t>
            </a:r>
            <a:endParaRPr lang="en-US" dirty="0"/>
          </a:p>
        </p:txBody>
      </p:sp>
      <p:cxnSp>
        <p:nvCxnSpPr>
          <p:cNvPr id="3" name="Straight Arrow Connector 2">
            <a:extLst>
              <a:ext uri="{FF2B5EF4-FFF2-40B4-BE49-F238E27FC236}">
                <a16:creationId xmlns:a16="http://schemas.microsoft.com/office/drawing/2014/main" id="{229EE2BD-AD9D-BA2E-DB3C-21F9B0492A71}"/>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3767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8B7E1-1423-C842-080E-01F316A9C0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5ACAEE-2DF0-B7BF-B750-49590F7F35D0}"/>
              </a:ext>
            </a:extLst>
          </p:cNvPr>
          <p:cNvSpPr>
            <a:spLocks noGrp="1"/>
          </p:cNvSpPr>
          <p:nvPr>
            <p:ph type="title"/>
          </p:nvPr>
        </p:nvSpPr>
        <p:spPr/>
        <p:txBody>
          <a:bodyPr>
            <a:normAutofit/>
          </a:bodyPr>
          <a:lstStyle/>
          <a:p>
            <a:r>
              <a:rPr lang="en-US" sz="3200" b="1" dirty="0">
                <a:solidFill>
                  <a:srgbClr val="293965"/>
                </a:solidFill>
                <a:latin typeface="Arial"/>
                <a:cs typeface="Arial"/>
              </a:rPr>
              <a:t>WIDA ACCESS</a:t>
            </a:r>
            <a:endParaRPr lang="en-US" sz="3200" b="1" dirty="0">
              <a:latin typeface="Arial"/>
              <a:cs typeface="Arial"/>
            </a:endParaRPr>
          </a:p>
        </p:txBody>
      </p:sp>
      <p:sp>
        <p:nvSpPr>
          <p:cNvPr id="3" name="Content Placeholder 2">
            <a:extLst>
              <a:ext uri="{FF2B5EF4-FFF2-40B4-BE49-F238E27FC236}">
                <a16:creationId xmlns:a16="http://schemas.microsoft.com/office/drawing/2014/main" id="{904950C9-708C-AD8D-8FDA-42A9835922C9}"/>
              </a:ext>
            </a:extLst>
          </p:cNvPr>
          <p:cNvSpPr>
            <a:spLocks noGrp="1"/>
          </p:cNvSpPr>
          <p:nvPr>
            <p:ph sz="half" idx="1"/>
          </p:nvPr>
        </p:nvSpPr>
        <p:spPr/>
        <p:txBody>
          <a:bodyPr vert="horz" lIns="91440" tIns="45720" rIns="91440" bIns="45720" rtlCol="0" anchor="t">
            <a:normAutofit/>
          </a:bodyPr>
          <a:lstStyle/>
          <a:p>
            <a:r>
              <a:rPr lang="en-US" sz="2000" dirty="0">
                <a:latin typeface="Arial"/>
                <a:cs typeface="Arial"/>
              </a:rPr>
              <a:t>English proficiency assessment for students identified as Non English Proficient (NEP) and Limited English Proficient (LEP)</a:t>
            </a:r>
          </a:p>
          <a:p>
            <a:r>
              <a:rPr lang="en-US" sz="2000" dirty="0">
                <a:latin typeface="Arial"/>
                <a:cs typeface="Arial"/>
              </a:rPr>
              <a:t>Online default; paper per IEP/504 plans</a:t>
            </a:r>
          </a:p>
          <a:p>
            <a:pPr lvl="1"/>
            <a:r>
              <a:rPr lang="en-US" sz="1600" dirty="0">
                <a:latin typeface="Arial"/>
                <a:cs typeface="Arial"/>
              </a:rPr>
              <a:t>Grades 1-3 Writing on paper</a:t>
            </a:r>
          </a:p>
          <a:p>
            <a:r>
              <a:rPr lang="en-US" sz="2000" dirty="0">
                <a:latin typeface="Arial"/>
                <a:cs typeface="Arial"/>
              </a:rPr>
              <a:t>Kindergarten &amp; Alternate ACCESS on paper</a:t>
            </a:r>
          </a:p>
          <a:p>
            <a:endParaRPr lang="en-US" sz="2000" dirty="0">
              <a:latin typeface="Arial"/>
              <a:cs typeface="Arial"/>
            </a:endParaRPr>
          </a:p>
        </p:txBody>
      </p:sp>
      <p:sp>
        <p:nvSpPr>
          <p:cNvPr id="13" name="Rectangle 12">
            <a:extLst>
              <a:ext uri="{FF2B5EF4-FFF2-40B4-BE49-F238E27FC236}">
                <a16:creationId xmlns:a16="http://schemas.microsoft.com/office/drawing/2014/main" id="{24EB0968-EEE2-86A4-BB95-47D9143D04B7}"/>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71371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F9DA2-11F4-DF94-B664-EB4DECAA6F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8A3935-07C7-61C6-90E3-0D9C52AEE0EF}"/>
              </a:ext>
            </a:extLst>
          </p:cNvPr>
          <p:cNvSpPr>
            <a:spLocks noGrp="1"/>
          </p:cNvSpPr>
          <p:nvPr>
            <p:ph type="title"/>
          </p:nvPr>
        </p:nvSpPr>
        <p:spPr/>
        <p:txBody>
          <a:bodyPr>
            <a:normAutofit/>
          </a:bodyPr>
          <a:lstStyle/>
          <a:p>
            <a:r>
              <a:rPr lang="en-US" sz="3200" b="1" dirty="0">
                <a:latin typeface="Arial"/>
                <a:cs typeface="Arial"/>
              </a:rPr>
              <a:t>Eligibility for WIDA ACCESS Accommodations</a:t>
            </a:r>
          </a:p>
        </p:txBody>
      </p:sp>
      <p:sp>
        <p:nvSpPr>
          <p:cNvPr id="9" name="Content Placeholder 8">
            <a:extLst>
              <a:ext uri="{FF2B5EF4-FFF2-40B4-BE49-F238E27FC236}">
                <a16:creationId xmlns:a16="http://schemas.microsoft.com/office/drawing/2014/main" id="{FF85006D-0A60-A05D-622B-DA7D2371A035}"/>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Must have a documented need on their active IEP/504 plan that is directly related to their identified disability area and their ability to access </a:t>
            </a:r>
            <a:r>
              <a:rPr lang="en-US" sz="2000" i="1" dirty="0">
                <a:latin typeface="Arial"/>
                <a:cs typeface="Arial"/>
              </a:rPr>
              <a:t>the domain </a:t>
            </a:r>
            <a:r>
              <a:rPr lang="en-US" sz="2000" dirty="0">
                <a:latin typeface="Arial"/>
                <a:cs typeface="Arial"/>
              </a:rPr>
              <a:t>of the assessment </a:t>
            </a:r>
          </a:p>
          <a:p>
            <a:r>
              <a:rPr lang="en-US" sz="2000" dirty="0">
                <a:latin typeface="Arial"/>
                <a:cs typeface="Arial"/>
              </a:rPr>
              <a:t>Multilingual Learner accommodations are not available for WIDA ACCESS assessments </a:t>
            </a:r>
          </a:p>
        </p:txBody>
      </p:sp>
      <p:sp>
        <p:nvSpPr>
          <p:cNvPr id="14" name="Rectangle 13">
            <a:extLst>
              <a:ext uri="{FF2B5EF4-FFF2-40B4-BE49-F238E27FC236}">
                <a16:creationId xmlns:a16="http://schemas.microsoft.com/office/drawing/2014/main" id="{7D105E17-C146-53A7-EF19-1EF7B5104E16}"/>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80486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17CFD885-9CF1-6215-5166-D782B17150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F1B9B5-75C2-6EF2-2443-462992E0B5DB}"/>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WIDA ACCESS Presentation </a:t>
            </a:r>
            <a:br>
              <a:rPr lang="en-US" sz="3200" b="1" dirty="0">
                <a:solidFill>
                  <a:srgbClr val="CBD1E7"/>
                </a:solidFill>
                <a:latin typeface="Arial"/>
                <a:cs typeface="Arial"/>
              </a:rPr>
            </a:br>
            <a:r>
              <a:rPr lang="en-US" sz="3200" b="1" dirty="0">
                <a:solidFill>
                  <a:srgbClr val="CBD1E7"/>
                </a:solidFill>
                <a:latin typeface="Arial"/>
                <a:cs typeface="Arial"/>
              </a:rPr>
              <a:t>Accommodations</a:t>
            </a:r>
          </a:p>
        </p:txBody>
      </p:sp>
      <p:sp>
        <p:nvSpPr>
          <p:cNvPr id="3" name="Content Placeholder 2">
            <a:extLst>
              <a:ext uri="{FF2B5EF4-FFF2-40B4-BE49-F238E27FC236}">
                <a16:creationId xmlns:a16="http://schemas.microsoft.com/office/drawing/2014/main" id="{D51B8497-0D21-C77A-BEF7-6CA3833A3914}"/>
              </a:ext>
            </a:extLst>
          </p:cNvPr>
          <p:cNvSpPr>
            <a:spLocks noGrp="1"/>
          </p:cNvSpPr>
          <p:nvPr>
            <p:ph idx="1"/>
          </p:nvPr>
        </p:nvSpPr>
        <p:spPr>
          <a:xfrm>
            <a:off x="838200" y="2006601"/>
            <a:ext cx="10515600" cy="4255976"/>
          </a:xfrm>
        </p:spPr>
        <p:txBody>
          <a:bodyPr vert="horz" lIns="91440" tIns="45720" rIns="91440" bIns="45720" rtlCol="0" anchor="t">
            <a:normAutofit fontScale="92500" lnSpcReduction="10000"/>
          </a:bodyPr>
          <a:lstStyle/>
          <a:p>
            <a:r>
              <a:rPr lang="en-US" sz="2000" dirty="0">
                <a:solidFill>
                  <a:schemeClr val="bg1"/>
                </a:solidFill>
                <a:latin typeface="Arial"/>
                <a:cs typeface="Arial"/>
              </a:rPr>
              <a:t>Test format (paper)</a:t>
            </a:r>
          </a:p>
          <a:p>
            <a:pPr lvl="1"/>
            <a:r>
              <a:rPr lang="en-US" sz="1600" dirty="0">
                <a:solidFill>
                  <a:schemeClr val="bg1"/>
                </a:solidFill>
                <a:latin typeface="Arial"/>
                <a:cs typeface="Arial"/>
              </a:rPr>
              <a:t>In person human reader</a:t>
            </a:r>
          </a:p>
          <a:p>
            <a:pPr lvl="1"/>
            <a:r>
              <a:rPr lang="en-US" sz="1600" dirty="0">
                <a:solidFill>
                  <a:schemeClr val="bg1"/>
                </a:solidFill>
                <a:latin typeface="Arial"/>
                <a:cs typeface="Arial"/>
              </a:rPr>
              <a:t>Text in the images cannot be read aloud to the students unless it’s scripted</a:t>
            </a:r>
          </a:p>
          <a:p>
            <a:pPr lvl="1"/>
            <a:r>
              <a:rPr lang="en-US" sz="1600" dirty="0">
                <a:solidFill>
                  <a:schemeClr val="bg1"/>
                </a:solidFill>
                <a:latin typeface="Arial"/>
                <a:cs typeface="Arial"/>
              </a:rPr>
              <a:t>Repeat in person human reader</a:t>
            </a:r>
          </a:p>
          <a:p>
            <a:r>
              <a:rPr lang="en-US" sz="2000" dirty="0">
                <a:solidFill>
                  <a:schemeClr val="bg1"/>
                </a:solidFill>
                <a:latin typeface="Arial"/>
                <a:cs typeface="Arial"/>
              </a:rPr>
              <a:t>Interpreter signs test directions</a:t>
            </a:r>
          </a:p>
          <a:p>
            <a:r>
              <a:rPr lang="en-US" sz="2000" dirty="0">
                <a:solidFill>
                  <a:schemeClr val="bg1"/>
                </a:solidFill>
                <a:latin typeface="Arial"/>
                <a:cs typeface="Arial"/>
              </a:rPr>
              <a:t>Presentation in MCE, SEE, or CASE</a:t>
            </a:r>
          </a:p>
          <a:p>
            <a:r>
              <a:rPr lang="en-US" sz="2000" dirty="0">
                <a:solidFill>
                  <a:schemeClr val="bg1"/>
                </a:solidFill>
                <a:latin typeface="Arial"/>
                <a:cs typeface="Arial"/>
              </a:rPr>
              <a:t>Manual control of item audio</a:t>
            </a:r>
          </a:p>
          <a:p>
            <a:r>
              <a:rPr lang="en-US" sz="2000" dirty="0">
                <a:solidFill>
                  <a:schemeClr val="bg1"/>
                </a:solidFill>
                <a:latin typeface="Arial"/>
                <a:cs typeface="Arial"/>
              </a:rPr>
              <a:t>Repeat item audio</a:t>
            </a:r>
          </a:p>
          <a:p>
            <a:r>
              <a:rPr lang="en-US" sz="2000" dirty="0">
                <a:solidFill>
                  <a:schemeClr val="bg1"/>
                </a:solidFill>
                <a:latin typeface="Arial"/>
                <a:cs typeface="Arial"/>
              </a:rPr>
              <a:t>Braille</a:t>
            </a:r>
          </a:p>
          <a:p>
            <a:r>
              <a:rPr lang="en-US" sz="2000" dirty="0">
                <a:solidFill>
                  <a:schemeClr val="bg1"/>
                </a:solidFill>
                <a:latin typeface="Arial"/>
                <a:cs typeface="Arial"/>
              </a:rPr>
              <a:t>Low vision aids or magnification devices</a:t>
            </a:r>
          </a:p>
          <a:p>
            <a:r>
              <a:rPr lang="en-US" sz="2000" dirty="0">
                <a:solidFill>
                  <a:schemeClr val="bg1"/>
                </a:solidFill>
                <a:latin typeface="Arial"/>
                <a:cs typeface="Arial"/>
              </a:rPr>
              <a:t>Low vision script</a:t>
            </a:r>
          </a:p>
          <a:p>
            <a:pPr lvl="1"/>
            <a:r>
              <a:rPr lang="en-US" sz="1600" dirty="0">
                <a:solidFill>
                  <a:schemeClr val="bg1"/>
                </a:solidFill>
                <a:latin typeface="Arial"/>
                <a:cs typeface="Arial"/>
              </a:rPr>
              <a:t>Only available for Kindergarten ACCESS</a:t>
            </a:r>
          </a:p>
          <a:p>
            <a:r>
              <a:rPr lang="en-US" sz="2000" dirty="0">
                <a:solidFill>
                  <a:schemeClr val="bg1"/>
                </a:solidFill>
                <a:latin typeface="Arial"/>
                <a:cs typeface="Arial"/>
              </a:rPr>
              <a:t>Large print (paper)</a:t>
            </a:r>
          </a:p>
        </p:txBody>
      </p:sp>
      <p:pic>
        <p:nvPicPr>
          <p:cNvPr id="5" name="Picture 4" descr="CSI Logo">
            <a:extLst>
              <a:ext uri="{FF2B5EF4-FFF2-40B4-BE49-F238E27FC236}">
                <a16:creationId xmlns:a16="http://schemas.microsoft.com/office/drawing/2014/main" id="{1CAE925E-2890-6C03-92F8-0AE3C98C8D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27235170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B30D02A6-237C-AAD1-F9EB-DEF8FF0C52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73FB1-2355-5A6F-C4FF-05C002758C1B}"/>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WIDA ACCESS Response/Setting </a:t>
            </a:r>
            <a:br>
              <a:rPr lang="en-US" sz="3200" b="1" dirty="0">
                <a:solidFill>
                  <a:srgbClr val="CBD1E7"/>
                </a:solidFill>
                <a:latin typeface="Arial"/>
                <a:cs typeface="Arial"/>
              </a:rPr>
            </a:br>
            <a:r>
              <a:rPr lang="en-US" sz="3200" b="1" dirty="0">
                <a:solidFill>
                  <a:srgbClr val="CBD1E7"/>
                </a:solidFill>
                <a:latin typeface="Arial"/>
                <a:cs typeface="Arial"/>
              </a:rPr>
              <a:t>Accommodations</a:t>
            </a:r>
          </a:p>
        </p:txBody>
      </p:sp>
      <p:sp>
        <p:nvSpPr>
          <p:cNvPr id="3" name="Content Placeholder 2">
            <a:extLst>
              <a:ext uri="{FF2B5EF4-FFF2-40B4-BE49-F238E27FC236}">
                <a16:creationId xmlns:a16="http://schemas.microsoft.com/office/drawing/2014/main" id="{B2C47C25-95C4-9590-D3DD-1251B742FA18}"/>
              </a:ext>
            </a:extLst>
          </p:cNvPr>
          <p:cNvSpPr>
            <a:spLocks noGrp="1"/>
          </p:cNvSpPr>
          <p:nvPr>
            <p:ph idx="1"/>
          </p:nvPr>
        </p:nvSpPr>
        <p:spPr>
          <a:xfrm>
            <a:off x="838200" y="2006601"/>
            <a:ext cx="10515600" cy="3958264"/>
          </a:xfrm>
        </p:spPr>
        <p:txBody>
          <a:bodyPr vert="horz" lIns="91440" tIns="45720" rIns="91440" bIns="45720" rtlCol="0" anchor="t">
            <a:normAutofit/>
          </a:bodyPr>
          <a:lstStyle/>
          <a:p>
            <a:r>
              <a:rPr lang="en-US" sz="2000" dirty="0">
                <a:solidFill>
                  <a:schemeClr val="bg1"/>
                </a:solidFill>
                <a:latin typeface="Arial"/>
                <a:cs typeface="Arial"/>
              </a:rPr>
              <a:t>Response in MCE, SEE, or CASE</a:t>
            </a:r>
          </a:p>
          <a:p>
            <a:r>
              <a:rPr lang="en-US" sz="2000" dirty="0">
                <a:solidFill>
                  <a:schemeClr val="bg1"/>
                </a:solidFill>
                <a:latin typeface="Arial"/>
                <a:cs typeface="Arial"/>
              </a:rPr>
              <a:t>Recording device and transcription by student</a:t>
            </a:r>
          </a:p>
          <a:p>
            <a:r>
              <a:rPr lang="en-US" sz="2000" dirty="0">
                <a:solidFill>
                  <a:schemeClr val="bg1"/>
                </a:solidFill>
                <a:latin typeface="Arial"/>
                <a:cs typeface="Arial"/>
              </a:rPr>
              <a:t>Spoken response</a:t>
            </a:r>
          </a:p>
          <a:p>
            <a:pPr lvl="1"/>
            <a:r>
              <a:rPr lang="en-US" sz="1600" dirty="0">
                <a:solidFill>
                  <a:schemeClr val="bg1"/>
                </a:solidFill>
                <a:latin typeface="Arial"/>
                <a:cs typeface="Arial"/>
              </a:rPr>
              <a:t>Includes human scribe and Speech-to-Text (STT)</a:t>
            </a:r>
          </a:p>
          <a:p>
            <a:pPr lvl="1"/>
            <a:r>
              <a:rPr lang="en-US" sz="1600" dirty="0">
                <a:solidFill>
                  <a:schemeClr val="bg1"/>
                </a:solidFill>
                <a:latin typeface="Arial"/>
                <a:cs typeface="Arial"/>
              </a:rPr>
              <a:t>Spoken response on the Writing domain requires approved Unique Accommodation Request (UAR)</a:t>
            </a:r>
          </a:p>
          <a:p>
            <a:pPr lvl="1"/>
            <a:r>
              <a:rPr lang="en-US" sz="1600" dirty="0">
                <a:solidFill>
                  <a:schemeClr val="bg1"/>
                </a:solidFill>
                <a:latin typeface="Arial"/>
                <a:cs typeface="Arial"/>
              </a:rPr>
              <a:t>Use of STT requires approved submission</a:t>
            </a:r>
          </a:p>
          <a:p>
            <a:r>
              <a:rPr lang="en-US" sz="2000" dirty="0">
                <a:solidFill>
                  <a:schemeClr val="bg1"/>
                </a:solidFill>
                <a:latin typeface="Arial"/>
                <a:cs typeface="Arial"/>
              </a:rPr>
              <a:t>Word processor or external device</a:t>
            </a:r>
          </a:p>
          <a:p>
            <a:pPr lvl="1"/>
            <a:r>
              <a:rPr lang="en-US" sz="1600" dirty="0">
                <a:solidFill>
                  <a:schemeClr val="bg1"/>
                </a:solidFill>
                <a:latin typeface="Arial"/>
                <a:cs typeface="Arial"/>
              </a:rPr>
              <a:t>Cannot connect to the internet</a:t>
            </a:r>
          </a:p>
          <a:p>
            <a:pPr lvl="1"/>
            <a:r>
              <a:rPr lang="en-US" sz="1600" dirty="0">
                <a:solidFill>
                  <a:schemeClr val="bg1"/>
                </a:solidFill>
                <a:latin typeface="Arial"/>
                <a:cs typeface="Arial"/>
              </a:rPr>
              <a:t>Only available to students in grades 1-3 for the Writing domain </a:t>
            </a:r>
          </a:p>
        </p:txBody>
      </p:sp>
      <p:pic>
        <p:nvPicPr>
          <p:cNvPr id="5" name="Picture 4" descr="CSI Logo">
            <a:extLst>
              <a:ext uri="{FF2B5EF4-FFF2-40B4-BE49-F238E27FC236}">
                <a16:creationId xmlns:a16="http://schemas.microsoft.com/office/drawing/2014/main" id="{97AAE340-CB6A-5A23-3DF3-7519734457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1538010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D7926600-C69E-A83F-09E1-DAA38E6FCA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ACF54-9AB7-87F1-729D-30BA3DCD2327}"/>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WIDA ACCESS Timing/Scheduling </a:t>
            </a:r>
            <a:br>
              <a:rPr lang="en-US" sz="3200" b="1" dirty="0">
                <a:solidFill>
                  <a:srgbClr val="CBD1E7"/>
                </a:solidFill>
                <a:latin typeface="Arial"/>
                <a:cs typeface="Arial"/>
              </a:rPr>
            </a:br>
            <a:r>
              <a:rPr lang="en-US" sz="3200" b="1" dirty="0">
                <a:solidFill>
                  <a:srgbClr val="CBD1E7"/>
                </a:solidFill>
                <a:latin typeface="Arial"/>
                <a:cs typeface="Arial"/>
              </a:rPr>
              <a:t>Accommodations</a:t>
            </a:r>
          </a:p>
        </p:txBody>
      </p:sp>
      <p:sp>
        <p:nvSpPr>
          <p:cNvPr id="3" name="Content Placeholder 2">
            <a:extLst>
              <a:ext uri="{FF2B5EF4-FFF2-40B4-BE49-F238E27FC236}">
                <a16:creationId xmlns:a16="http://schemas.microsoft.com/office/drawing/2014/main" id="{2A43256C-DE87-1597-324C-12FC47991E2E}"/>
              </a:ext>
            </a:extLst>
          </p:cNvPr>
          <p:cNvSpPr>
            <a:spLocks noGrp="1"/>
          </p:cNvSpPr>
          <p:nvPr>
            <p:ph idx="1"/>
          </p:nvPr>
        </p:nvSpPr>
        <p:spPr>
          <a:xfrm>
            <a:off x="838200" y="2006601"/>
            <a:ext cx="10515600" cy="2747963"/>
          </a:xfrm>
        </p:spPr>
        <p:txBody>
          <a:bodyPr vert="horz" lIns="91440" tIns="45720" rIns="91440" bIns="45720" rtlCol="0" anchor="t">
            <a:normAutofit/>
          </a:bodyPr>
          <a:lstStyle/>
          <a:p>
            <a:r>
              <a:rPr lang="en-US" sz="2000" dirty="0">
                <a:solidFill>
                  <a:schemeClr val="bg1"/>
                </a:solidFill>
                <a:latin typeface="Arial"/>
                <a:cs typeface="Arial"/>
              </a:rPr>
              <a:t>Extended speaking test time</a:t>
            </a:r>
          </a:p>
          <a:p>
            <a:r>
              <a:rPr lang="en-US" sz="2000" dirty="0">
                <a:solidFill>
                  <a:schemeClr val="bg1"/>
                </a:solidFill>
                <a:latin typeface="Arial"/>
                <a:cs typeface="Arial"/>
              </a:rPr>
              <a:t>Extended time within the school day</a:t>
            </a:r>
          </a:p>
          <a:p>
            <a:pPr lvl="1"/>
            <a:r>
              <a:rPr lang="en-US" sz="1600" dirty="0">
                <a:solidFill>
                  <a:schemeClr val="bg1"/>
                </a:solidFill>
                <a:latin typeface="Arial"/>
                <a:cs typeface="Arial"/>
              </a:rPr>
              <a:t>Requires approved Special Accommodation Request (SAR)</a:t>
            </a:r>
          </a:p>
          <a:p>
            <a:r>
              <a:rPr lang="en-US" sz="2000" dirty="0">
                <a:solidFill>
                  <a:schemeClr val="bg1"/>
                </a:solidFill>
                <a:latin typeface="Arial"/>
                <a:cs typeface="Arial"/>
              </a:rPr>
              <a:t>Extended time of a domain over multiple days</a:t>
            </a:r>
          </a:p>
          <a:p>
            <a:pPr lvl="1"/>
            <a:r>
              <a:rPr lang="en-US" sz="1600" dirty="0">
                <a:solidFill>
                  <a:schemeClr val="bg1"/>
                </a:solidFill>
                <a:latin typeface="Arial"/>
                <a:cs typeface="Arial"/>
              </a:rPr>
              <a:t>Requires approved SAR</a:t>
            </a:r>
          </a:p>
          <a:p>
            <a:r>
              <a:rPr lang="en-US" sz="2000" dirty="0">
                <a:solidFill>
                  <a:schemeClr val="bg1"/>
                </a:solidFill>
                <a:latin typeface="Arial"/>
                <a:cs typeface="Arial"/>
              </a:rPr>
              <a:t>Supervised breaks </a:t>
            </a:r>
          </a:p>
        </p:txBody>
      </p:sp>
      <p:pic>
        <p:nvPicPr>
          <p:cNvPr id="5" name="Picture 4" descr="CSI Logo">
            <a:extLst>
              <a:ext uri="{FF2B5EF4-FFF2-40B4-BE49-F238E27FC236}">
                <a16:creationId xmlns:a16="http://schemas.microsoft.com/office/drawing/2014/main" id="{6E1547BE-D6B5-3109-30BD-E8E34A8069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21056462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DA4A2-E9AE-8AB3-9305-A0CB27A5BE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920BDA-63E7-8253-2870-F11086E13F24}"/>
              </a:ext>
            </a:extLst>
          </p:cNvPr>
          <p:cNvSpPr>
            <a:spLocks noGrp="1"/>
          </p:cNvSpPr>
          <p:nvPr>
            <p:ph type="title"/>
          </p:nvPr>
        </p:nvSpPr>
        <p:spPr/>
        <p:txBody>
          <a:bodyPr>
            <a:normAutofit/>
          </a:bodyPr>
          <a:lstStyle/>
          <a:p>
            <a:r>
              <a:rPr lang="en-US" sz="3200" b="1" dirty="0">
                <a:solidFill>
                  <a:srgbClr val="293965"/>
                </a:solidFill>
                <a:latin typeface="Arial"/>
                <a:cs typeface="Arial"/>
              </a:rPr>
              <a:t>Alternate ACCESS Accommodations</a:t>
            </a:r>
            <a:endParaRPr lang="en-US" sz="3200" b="1" dirty="0">
              <a:latin typeface="Arial"/>
              <a:cs typeface="Arial"/>
            </a:endParaRPr>
          </a:p>
        </p:txBody>
      </p:sp>
      <p:sp>
        <p:nvSpPr>
          <p:cNvPr id="18" name="Text Placeholder 2">
            <a:extLst>
              <a:ext uri="{FF2B5EF4-FFF2-40B4-BE49-F238E27FC236}">
                <a16:creationId xmlns:a16="http://schemas.microsoft.com/office/drawing/2014/main" id="{81F5B8E5-12C9-F032-DA31-DF438BDC423A}"/>
              </a:ext>
            </a:extLst>
          </p:cNvPr>
          <p:cNvSpPr txBox="1">
            <a:spLocks/>
          </p:cNvSpPr>
          <p:nvPr/>
        </p:nvSpPr>
        <p:spPr>
          <a:xfrm>
            <a:off x="990602" y="2146835"/>
            <a:ext cx="2311398" cy="60006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Arial"/>
              </a:rPr>
              <a:t>Setting</a:t>
            </a:r>
          </a:p>
        </p:txBody>
      </p:sp>
      <p:sp>
        <p:nvSpPr>
          <p:cNvPr id="20" name="Text Placeholder 2">
            <a:extLst>
              <a:ext uri="{FF2B5EF4-FFF2-40B4-BE49-F238E27FC236}">
                <a16:creationId xmlns:a16="http://schemas.microsoft.com/office/drawing/2014/main" id="{40238C24-9097-F361-DEFF-FAEAEB0E0928}"/>
              </a:ext>
            </a:extLst>
          </p:cNvPr>
          <p:cNvSpPr txBox="1">
            <a:spLocks/>
          </p:cNvSpPr>
          <p:nvPr/>
        </p:nvSpPr>
        <p:spPr>
          <a:xfrm>
            <a:off x="4475691" y="2146835"/>
            <a:ext cx="2311398" cy="60006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Arial"/>
              </a:rPr>
              <a:t>Tools</a:t>
            </a:r>
          </a:p>
        </p:txBody>
      </p:sp>
      <p:sp>
        <p:nvSpPr>
          <p:cNvPr id="21" name="Text Placeholder 2">
            <a:extLst>
              <a:ext uri="{FF2B5EF4-FFF2-40B4-BE49-F238E27FC236}">
                <a16:creationId xmlns:a16="http://schemas.microsoft.com/office/drawing/2014/main" id="{00B5AB92-D056-0914-2E08-244082C9539A}"/>
              </a:ext>
            </a:extLst>
          </p:cNvPr>
          <p:cNvSpPr txBox="1">
            <a:spLocks/>
          </p:cNvSpPr>
          <p:nvPr/>
        </p:nvSpPr>
        <p:spPr>
          <a:xfrm>
            <a:off x="7960780" y="2146835"/>
            <a:ext cx="2311398" cy="60006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Arial"/>
              </a:rPr>
              <a:t>Presentation</a:t>
            </a:r>
          </a:p>
        </p:txBody>
      </p:sp>
      <p:graphicFrame>
        <p:nvGraphicFramePr>
          <p:cNvPr id="3" name="Content Placeholder 5">
            <a:extLst>
              <a:ext uri="{FF2B5EF4-FFF2-40B4-BE49-F238E27FC236}">
                <a16:creationId xmlns:a16="http://schemas.microsoft.com/office/drawing/2014/main" id="{30316B0A-B3CE-B1FB-2010-2CBE8A5372FC}"/>
              </a:ext>
            </a:extLst>
          </p:cNvPr>
          <p:cNvGraphicFramePr>
            <a:graphicFrameLocks/>
          </p:cNvGraphicFramePr>
          <p:nvPr>
            <p:extLst>
              <p:ext uri="{D42A27DB-BD31-4B8C-83A1-F6EECF244321}">
                <p14:modId xmlns:p14="http://schemas.microsoft.com/office/powerpoint/2010/main" val="1484412786"/>
              </p:ext>
            </p:extLst>
          </p:nvPr>
        </p:nvGraphicFramePr>
        <p:xfrm>
          <a:off x="1052435" y="1690688"/>
          <a:ext cx="10087129" cy="4667278"/>
        </p:xfrm>
        <a:graphic>
          <a:graphicData uri="http://schemas.openxmlformats.org/drawingml/2006/table">
            <a:tbl>
              <a:tblPr firstRow="1" bandRow="1"/>
              <a:tblGrid>
                <a:gridCol w="6715660">
                  <a:extLst>
                    <a:ext uri="{9D8B030D-6E8A-4147-A177-3AD203B41FA5}">
                      <a16:colId xmlns:a16="http://schemas.microsoft.com/office/drawing/2014/main" val="20000"/>
                    </a:ext>
                  </a:extLst>
                </a:gridCol>
                <a:gridCol w="1843562">
                  <a:extLst>
                    <a:ext uri="{9D8B030D-6E8A-4147-A177-3AD203B41FA5}">
                      <a16:colId xmlns:a16="http://schemas.microsoft.com/office/drawing/2014/main" val="20002"/>
                    </a:ext>
                  </a:extLst>
                </a:gridCol>
                <a:gridCol w="1527907">
                  <a:extLst>
                    <a:ext uri="{9D8B030D-6E8A-4147-A177-3AD203B41FA5}">
                      <a16:colId xmlns:a16="http://schemas.microsoft.com/office/drawing/2014/main" val="20003"/>
                    </a:ext>
                  </a:extLst>
                </a:gridCol>
              </a:tblGrid>
              <a:tr h="44501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en-US" sz="1600" dirty="0">
                          <a:latin typeface="Roboto" panose="02000000000000000000" pitchFamily="2" charset="0"/>
                          <a:ea typeface="Roboto" panose="02000000000000000000" pitchFamily="2" charset="0"/>
                          <a:cs typeface="Roboto" panose="02000000000000000000" pitchFamily="2" charset="0"/>
                        </a:rPr>
                        <a:t>Accommodation</a:t>
                      </a: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29396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600" dirty="0">
                          <a:latin typeface="Roboto" panose="02000000000000000000" pitchFamily="2" charset="0"/>
                          <a:ea typeface="Roboto" panose="02000000000000000000" pitchFamily="2" charset="0"/>
                          <a:cs typeface="Roboto" panose="02000000000000000000" pitchFamily="2" charset="0"/>
                        </a:rPr>
                        <a:t>Paper</a:t>
                      </a: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293965"/>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r>
                        <a:rPr lang="en-US" sz="1600" dirty="0">
                          <a:latin typeface="Roboto" panose="02000000000000000000" pitchFamily="2" charset="0"/>
                          <a:ea typeface="Roboto" panose="02000000000000000000" pitchFamily="2" charset="0"/>
                          <a:cs typeface="Roboto" panose="02000000000000000000" pitchFamily="2" charset="0"/>
                        </a:rPr>
                        <a:t>Domain</a:t>
                      </a: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293965"/>
                    </a:solidFill>
                  </a:tcPr>
                </a:tc>
                <a:extLst>
                  <a:ext uri="{0D108BD9-81ED-4DB2-BD59-A6C34878D82A}">
                    <a16:rowId xmlns:a16="http://schemas.microsoft.com/office/drawing/2014/main" val="10000"/>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Extended time</a:t>
                      </a:r>
                      <a:r>
                        <a:rPr lang="en-US" sz="1400" baseline="0" dirty="0">
                          <a:latin typeface="Roboto" panose="02000000000000000000" pitchFamily="2" charset="0"/>
                          <a:ea typeface="Roboto" panose="02000000000000000000" pitchFamily="2" charset="0"/>
                          <a:cs typeface="Roboto" panose="02000000000000000000" pitchFamily="2" charset="0"/>
                        </a:rPr>
                        <a:t> of a domain over multiple days</a:t>
                      </a:r>
                      <a:endParaRPr lang="en-US" sz="1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X</a:t>
                      </a:r>
                      <a:endParaRPr lang="en-US" sz="1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L, R, S, W</a:t>
                      </a:r>
                      <a:endParaRPr lang="en-US" sz="1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extLst>
                  <a:ext uri="{0D108BD9-81ED-4DB2-BD59-A6C34878D82A}">
                    <a16:rowId xmlns:a16="http://schemas.microsoft.com/office/drawing/2014/main" val="10002"/>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Extended testing time within the school day</a:t>
                      </a:r>
                      <a:endParaRPr lang="en-US" sz="1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X</a:t>
                      </a:r>
                      <a:endParaRPr lang="en-US" sz="1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L, R, W</a:t>
                      </a:r>
                      <a:endParaRPr lang="en-US" sz="1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4"/>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Interpreter signs test </a:t>
                      </a:r>
                      <a:r>
                        <a:rPr lang="en-US" sz="1400" u="sng" dirty="0">
                          <a:latin typeface="Roboto" panose="02000000000000000000" pitchFamily="2" charset="0"/>
                          <a:ea typeface="Roboto" panose="02000000000000000000" pitchFamily="2" charset="0"/>
                          <a:cs typeface="Roboto" panose="02000000000000000000" pitchFamily="2" charset="0"/>
                        </a:rPr>
                        <a:t>directions</a:t>
                      </a: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X</a:t>
                      </a: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L, R, S, W</a:t>
                      </a: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extLst>
                  <a:ext uri="{0D108BD9-81ED-4DB2-BD59-A6C34878D82A}">
                    <a16:rowId xmlns:a16="http://schemas.microsoft.com/office/drawing/2014/main" val="10006"/>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Large Print (embedded in test design)</a:t>
                      </a: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N/A</a:t>
                      </a: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N/A</a:t>
                      </a: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7"/>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Non-school setting for administration</a:t>
                      </a: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X</a:t>
                      </a: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L, R, S, W</a:t>
                      </a: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extLst>
                  <a:ext uri="{0D108BD9-81ED-4DB2-BD59-A6C34878D82A}">
                    <a16:rowId xmlns:a16="http://schemas.microsoft.com/office/drawing/2014/main" val="10009"/>
                  </a:ext>
                </a:extLst>
              </a:tr>
              <a:tr h="705519">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baseline="0" dirty="0">
                          <a:latin typeface="Roboto" panose="02000000000000000000" pitchFamily="2" charset="0"/>
                          <a:ea typeface="Roboto" panose="02000000000000000000" pitchFamily="2" charset="0"/>
                          <a:cs typeface="Roboto" panose="02000000000000000000" pitchFamily="2" charset="0"/>
                        </a:rPr>
                        <a:t>Manually Coded English (MCE), Signing Exact English (SEE), or Conceptually Accurate Signed English (CASE)</a:t>
                      </a:r>
                      <a:endParaRPr lang="en-US" sz="1400" baseline="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u="sng" baseline="0" dirty="0">
                          <a:latin typeface="Roboto" panose="02000000000000000000" pitchFamily="2" charset="0"/>
                          <a:ea typeface="Roboto" panose="02000000000000000000" pitchFamily="2" charset="0"/>
                          <a:cs typeface="Roboto" panose="02000000000000000000" pitchFamily="2" charset="0"/>
                        </a:rPr>
                        <a:t>Allowed in Colorado</a:t>
                      </a:r>
                      <a:endParaRPr lang="en-US" sz="1400" b="1" i="1" u="sng" baseline="0" dirty="0">
                        <a:solidFill>
                          <a:srgbClr val="D35E0F"/>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u="sng" baseline="0" dirty="0">
                          <a:latin typeface="Roboto" panose="02000000000000000000" pitchFamily="2" charset="0"/>
                          <a:ea typeface="Roboto" panose="02000000000000000000" pitchFamily="2" charset="0"/>
                          <a:cs typeface="Roboto" panose="02000000000000000000" pitchFamily="2" charset="0"/>
                        </a:rPr>
                        <a:t>L, S</a:t>
                      </a:r>
                      <a:endParaRPr lang="en-US" sz="1400" b="1" i="1" u="sng" baseline="0" dirty="0">
                        <a:solidFill>
                          <a:srgbClr val="D35E0F"/>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245456188"/>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Scribed response</a:t>
                      </a: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X</a:t>
                      </a: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L, R, W</a:t>
                      </a: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extLst>
                  <a:ext uri="{0D108BD9-81ED-4DB2-BD59-A6C34878D82A}">
                    <a16:rowId xmlns:a16="http://schemas.microsoft.com/office/drawing/2014/main" val="10011"/>
                  </a:ext>
                </a:extLst>
              </a:tr>
              <a:tr h="401603">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Student responds with recording</a:t>
                      </a:r>
                      <a:r>
                        <a:rPr lang="en-US" sz="1400" baseline="0" dirty="0">
                          <a:latin typeface="Roboto" panose="02000000000000000000" pitchFamily="2" charset="0"/>
                          <a:ea typeface="Roboto" panose="02000000000000000000" pitchFamily="2" charset="0"/>
                          <a:cs typeface="Roboto" panose="02000000000000000000" pitchFamily="2" charset="0"/>
                        </a:rPr>
                        <a:t>  device</a:t>
                      </a: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a:r>
                        <a:rPr lang="en-US" sz="1400" dirty="0">
                          <a:latin typeface="Roboto" panose="02000000000000000000" pitchFamily="2" charset="0"/>
                          <a:ea typeface="Roboto" panose="02000000000000000000" pitchFamily="2" charset="0"/>
                          <a:cs typeface="Roboto" panose="02000000000000000000" pitchFamily="2" charset="0"/>
                        </a:rPr>
                        <a:t>X</a:t>
                      </a: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dirty="0">
                          <a:latin typeface="Roboto" panose="02000000000000000000" pitchFamily="2" charset="0"/>
                          <a:ea typeface="Roboto" panose="02000000000000000000" pitchFamily="2" charset="0"/>
                          <a:cs typeface="Roboto" panose="02000000000000000000" pitchFamily="2" charset="0"/>
                        </a:rPr>
                        <a:t>W</a:t>
                      </a: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12"/>
                  </a:ext>
                </a:extLst>
              </a:tr>
              <a:tr h="705519">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baseline="0" dirty="0">
                          <a:latin typeface="Roboto" panose="02000000000000000000" pitchFamily="2" charset="0"/>
                          <a:ea typeface="Roboto" panose="02000000000000000000" pitchFamily="2" charset="0"/>
                          <a:cs typeface="Roboto" panose="02000000000000000000" pitchFamily="2" charset="0"/>
                        </a:rPr>
                        <a:t>Word processor or external device</a:t>
                      </a:r>
                      <a:endParaRPr lang="en-US" sz="1400" baseline="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w="12700" cmpd="sng">
                      <a:solidFill>
                        <a:srgbClr val="0097A7"/>
                      </a:solid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u="sng" dirty="0">
                          <a:latin typeface="Roboto" panose="02000000000000000000" pitchFamily="2" charset="0"/>
                          <a:ea typeface="Roboto" panose="02000000000000000000" pitchFamily="2" charset="0"/>
                          <a:cs typeface="Roboto" panose="02000000000000000000" pitchFamily="2" charset="0"/>
                        </a:rPr>
                        <a:t>Not allowed in Colorado</a:t>
                      </a:r>
                      <a:endParaRPr lang="en-US" sz="1400" b="1" i="1" u="sng" dirty="0">
                        <a:solidFill>
                          <a:srgbClr val="D35E0F"/>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a:no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US" sz="1400" u="sng" dirty="0">
                          <a:latin typeface="Roboto" panose="02000000000000000000" pitchFamily="2" charset="0"/>
                          <a:ea typeface="Roboto" panose="02000000000000000000" pitchFamily="2" charset="0"/>
                          <a:cs typeface="Roboto" panose="02000000000000000000" pitchFamily="2" charset="0"/>
                        </a:rPr>
                        <a:t>N/A</a:t>
                      </a:r>
                      <a:endParaRPr lang="en-US" sz="1400" b="1" i="1" u="sng" dirty="0">
                        <a:solidFill>
                          <a:srgbClr val="D35E0F"/>
                        </a:solidFill>
                        <a:latin typeface="Roboto" panose="02000000000000000000" pitchFamily="2" charset="0"/>
                        <a:ea typeface="Roboto" panose="02000000000000000000" pitchFamily="2" charset="0"/>
                        <a:cs typeface="Roboto" panose="02000000000000000000" pitchFamily="2" charset="0"/>
                      </a:endParaRPr>
                    </a:p>
                  </a:txBody>
                  <a:tcPr marL="68580" marR="68580" marT="34290" marB="34290">
                    <a:lnL>
                      <a:noFill/>
                    </a:lnL>
                    <a:lnR w="12700" cmpd="sng">
                      <a:solidFill>
                        <a:srgbClr val="0097A7"/>
                      </a:solidFill>
                    </a:lnR>
                    <a:lnT w="12700" cmpd="sng">
                      <a:solidFill>
                        <a:srgbClr val="0097A7"/>
                      </a:solidFill>
                    </a:lnT>
                    <a:lnB w="12700" cmpd="sng">
                      <a:solidFill>
                        <a:srgbClr val="0097A7"/>
                      </a:solidFill>
                    </a:lnB>
                    <a:lnTlToBr w="12700" cmpd="sng">
                      <a:noFill/>
                      <a:prstDash val="solid"/>
                    </a:lnTlToBr>
                    <a:lnBlToTr w="12700" cmpd="sng">
                      <a:noFill/>
                      <a:prstDash val="solid"/>
                    </a:lnBlToTr>
                    <a:solidFill>
                      <a:srgbClr val="CBD1E7"/>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666427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06739-8076-CC99-2667-F86F4C62A3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098608-B42D-3B9A-C701-84AECE1FB753}"/>
              </a:ext>
            </a:extLst>
          </p:cNvPr>
          <p:cNvSpPr>
            <a:spLocks noGrp="1"/>
          </p:cNvSpPr>
          <p:nvPr>
            <p:ph type="title"/>
          </p:nvPr>
        </p:nvSpPr>
        <p:spPr>
          <a:xfrm>
            <a:off x="6375402" y="365125"/>
            <a:ext cx="4394200" cy="1325563"/>
          </a:xfrm>
        </p:spPr>
        <p:txBody>
          <a:bodyPr>
            <a:normAutofit fontScale="90000"/>
          </a:bodyPr>
          <a:lstStyle/>
          <a:p>
            <a:r>
              <a:rPr lang="en-US" sz="3200" b="1" dirty="0">
                <a:solidFill>
                  <a:srgbClr val="293965"/>
                </a:solidFill>
                <a:latin typeface="Montserrat" panose="00000500000000000000" pitchFamily="2" charset="0"/>
              </a:rPr>
              <a:t>Kindergarten and Alternate ACCESS Accommodations</a:t>
            </a:r>
            <a:endParaRPr lang="en-US" sz="3200" dirty="0"/>
          </a:p>
        </p:txBody>
      </p:sp>
      <p:sp>
        <p:nvSpPr>
          <p:cNvPr id="3" name="Content Placeholder 2">
            <a:extLst>
              <a:ext uri="{FF2B5EF4-FFF2-40B4-BE49-F238E27FC236}">
                <a16:creationId xmlns:a16="http://schemas.microsoft.com/office/drawing/2014/main" id="{D903192A-F4D3-EFA2-417A-921D4D9E6479}"/>
              </a:ext>
            </a:extLst>
          </p:cNvPr>
          <p:cNvSpPr>
            <a:spLocks noGrp="1"/>
          </p:cNvSpPr>
          <p:nvPr>
            <p:ph sz="half" idx="1"/>
          </p:nvPr>
        </p:nvSpPr>
        <p:spPr>
          <a:xfrm>
            <a:off x="6375402" y="1855580"/>
            <a:ext cx="5181600" cy="4351338"/>
          </a:xfrm>
        </p:spPr>
        <p:txBody>
          <a:bodyPr>
            <a:normAutofit/>
          </a:bodyPr>
          <a:lstStyle/>
          <a:p>
            <a:r>
              <a:rPr lang="en-US" sz="2000" dirty="0">
                <a:latin typeface="Montserrat" panose="00000500000000000000" pitchFamily="2" charset="0"/>
              </a:rPr>
              <a:t>Because of the way the assessment is designed, some accommodations are built into the assessment and do not need to be coded as an accommodation:</a:t>
            </a:r>
          </a:p>
          <a:p>
            <a:pPr lvl="1"/>
            <a:r>
              <a:rPr lang="en-US" sz="1600" dirty="0">
                <a:latin typeface="Montserrat" panose="00000500000000000000" pitchFamily="2" charset="0"/>
              </a:rPr>
              <a:t>Extended speaking test response time</a:t>
            </a:r>
          </a:p>
          <a:p>
            <a:pPr lvl="1"/>
            <a:r>
              <a:rPr lang="en-US" sz="1600" dirty="0">
                <a:latin typeface="Montserrat" panose="00000500000000000000" pitchFamily="2" charset="0"/>
              </a:rPr>
              <a:t>In-person human reader</a:t>
            </a:r>
          </a:p>
          <a:p>
            <a:pPr lvl="1"/>
            <a:r>
              <a:rPr lang="en-US" sz="1600" dirty="0">
                <a:latin typeface="Montserrat" panose="00000500000000000000" pitchFamily="2" charset="0"/>
              </a:rPr>
              <a:t>Repeat in-person human reader</a:t>
            </a:r>
          </a:p>
          <a:p>
            <a:pPr lvl="1"/>
            <a:r>
              <a:rPr lang="en-US" sz="1600" dirty="0">
                <a:latin typeface="Montserrat" panose="00000500000000000000" pitchFamily="2" charset="0"/>
              </a:rPr>
              <a:t>Large print</a:t>
            </a:r>
          </a:p>
          <a:p>
            <a:endParaRPr lang="en-US" sz="2000" dirty="0"/>
          </a:p>
        </p:txBody>
      </p:sp>
      <p:sp>
        <p:nvSpPr>
          <p:cNvPr id="13" name="Rectangle 12">
            <a:extLst>
              <a:ext uri="{FF2B5EF4-FFF2-40B4-BE49-F238E27FC236}">
                <a16:creationId xmlns:a16="http://schemas.microsoft.com/office/drawing/2014/main" id="{0EF4B4BF-B0D5-7C09-A44C-B83DA25117B3}"/>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52432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55FA9"/>
        </a:solidFill>
        <a:effectLst/>
      </p:bgPr>
    </p:bg>
    <p:spTree>
      <p:nvGrpSpPr>
        <p:cNvPr id="1" name="">
          <a:extLst>
            <a:ext uri="{FF2B5EF4-FFF2-40B4-BE49-F238E27FC236}">
              <a16:creationId xmlns:a16="http://schemas.microsoft.com/office/drawing/2014/main" id="{5748B0EF-CD0F-B552-6DEE-D3DD117697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28F23B-6E4E-AB52-4263-569DFBEC5B2E}"/>
              </a:ext>
            </a:extLst>
          </p:cNvPr>
          <p:cNvSpPr>
            <a:spLocks noGrp="1"/>
          </p:cNvSpPr>
          <p:nvPr>
            <p:ph type="title" idx="4294967295"/>
          </p:nvPr>
        </p:nvSpPr>
        <p:spPr>
          <a:xfrm>
            <a:off x="958144" y="2648831"/>
            <a:ext cx="2796823" cy="91828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spcBef>
                <a:spcPts val="1000"/>
              </a:spcBef>
              <a:defRPr/>
            </a:pPr>
            <a:r>
              <a:rPr lang="en-US" b="1" dirty="0">
                <a:solidFill>
                  <a:schemeClr val="bg1"/>
                </a:solidFill>
                <a:latin typeface="Arial"/>
                <a:ea typeface="+mn-ea"/>
                <a:cs typeface="Arial"/>
              </a:rPr>
              <a:t>Agenda</a:t>
            </a:r>
          </a:p>
        </p:txBody>
      </p:sp>
      <p:sp>
        <p:nvSpPr>
          <p:cNvPr id="4" name="Content Placeholder 3">
            <a:extLst>
              <a:ext uri="{FF2B5EF4-FFF2-40B4-BE49-F238E27FC236}">
                <a16:creationId xmlns:a16="http://schemas.microsoft.com/office/drawing/2014/main" id="{4394A33C-D90B-6CF1-F0D5-AF0CB892F8EE}"/>
              </a:ext>
            </a:extLst>
          </p:cNvPr>
          <p:cNvSpPr>
            <a:spLocks noGrp="1"/>
          </p:cNvSpPr>
          <p:nvPr>
            <p:ph sz="half" idx="2"/>
          </p:nvPr>
        </p:nvSpPr>
        <p:spPr>
          <a:xfrm>
            <a:off x="4265388" y="1366964"/>
            <a:ext cx="7354709" cy="735720"/>
          </a:xfrm>
        </p:spPr>
        <p:txBody>
          <a:bodyPr vert="horz" lIns="91440" tIns="45720" rIns="91440" bIns="45720" rtlCol="0" anchor="t">
            <a:noAutofit/>
          </a:bodyPr>
          <a:lstStyle/>
          <a:p>
            <a:r>
              <a:rPr lang="en-US" sz="2400" dirty="0">
                <a:solidFill>
                  <a:schemeClr val="bg1"/>
                </a:solidFill>
                <a:latin typeface="Arial"/>
                <a:cs typeface="Arial"/>
                <a:hlinkClick r:id="rId3" action="ppaction://hlinksldjump"/>
              </a:rPr>
              <a:t>Accommodation Resources</a:t>
            </a:r>
            <a:endParaRPr lang="en-US" sz="2400" dirty="0">
              <a:solidFill>
                <a:schemeClr val="bg1"/>
              </a:solidFill>
              <a:latin typeface="Arial"/>
              <a:cs typeface="Arial"/>
            </a:endParaRPr>
          </a:p>
          <a:p>
            <a:r>
              <a:rPr lang="en-US" sz="2400" dirty="0">
                <a:solidFill>
                  <a:schemeClr val="bg1"/>
                </a:solidFill>
                <a:latin typeface="Arial"/>
                <a:cs typeface="Arial"/>
                <a:hlinkClick r:id="rId4" action="ppaction://hlinksldjump"/>
              </a:rPr>
              <a:t>Legal &amp; Policy Context</a:t>
            </a:r>
            <a:endParaRPr lang="en-US" sz="2400" dirty="0">
              <a:solidFill>
                <a:schemeClr val="bg1"/>
              </a:solidFill>
              <a:latin typeface="Arial"/>
              <a:cs typeface="Arial"/>
            </a:endParaRPr>
          </a:p>
          <a:p>
            <a:r>
              <a:rPr lang="en-US" sz="2400" dirty="0">
                <a:solidFill>
                  <a:schemeClr val="bg1"/>
                </a:solidFill>
                <a:latin typeface="Arial"/>
                <a:cs typeface="Arial"/>
                <a:hlinkClick r:id="rId5" action="ppaction://hlinksldjump"/>
              </a:rPr>
              <a:t>Foundation</a:t>
            </a:r>
            <a:endParaRPr lang="en-US" sz="2400" dirty="0">
              <a:solidFill>
                <a:schemeClr val="bg1"/>
              </a:solidFill>
              <a:latin typeface="Arial"/>
              <a:cs typeface="Arial"/>
            </a:endParaRPr>
          </a:p>
          <a:p>
            <a:r>
              <a:rPr lang="en-US" sz="2400" dirty="0">
                <a:solidFill>
                  <a:schemeClr val="bg1"/>
                </a:solidFill>
                <a:latin typeface="Arial"/>
                <a:cs typeface="Arial"/>
                <a:hlinkClick r:id="rId6" action="ppaction://hlinksldjump"/>
              </a:rPr>
              <a:t>WIDA ACCESS Accommodations</a:t>
            </a:r>
            <a:endParaRPr lang="en-US" sz="2400" dirty="0">
              <a:solidFill>
                <a:schemeClr val="bg1"/>
              </a:solidFill>
              <a:latin typeface="Arial"/>
              <a:cs typeface="Arial"/>
            </a:endParaRPr>
          </a:p>
          <a:p>
            <a:r>
              <a:rPr lang="en-US" sz="2400" dirty="0">
                <a:solidFill>
                  <a:schemeClr val="bg1"/>
                </a:solidFill>
                <a:latin typeface="Arial"/>
                <a:cs typeface="Arial"/>
                <a:hlinkClick r:id="rId7" action="ppaction://hlinksldjump"/>
              </a:rPr>
              <a:t>CMAS Accommodations</a:t>
            </a:r>
            <a:endParaRPr lang="en-US" sz="2400" dirty="0">
              <a:solidFill>
                <a:schemeClr val="bg1"/>
              </a:solidFill>
              <a:latin typeface="Arial"/>
              <a:cs typeface="Arial"/>
            </a:endParaRPr>
          </a:p>
          <a:p>
            <a:r>
              <a:rPr lang="en-US" sz="2400" dirty="0">
                <a:solidFill>
                  <a:schemeClr val="bg1"/>
                </a:solidFill>
                <a:latin typeface="Arial"/>
                <a:cs typeface="Arial"/>
                <a:hlinkClick r:id="rId8" action="ppaction://hlinksldjump"/>
              </a:rPr>
              <a:t>CoAlt Accommodations</a:t>
            </a:r>
            <a:endParaRPr lang="en-US" sz="2400" dirty="0">
              <a:solidFill>
                <a:schemeClr val="bg1"/>
              </a:solidFill>
              <a:latin typeface="Arial"/>
              <a:cs typeface="Arial"/>
            </a:endParaRPr>
          </a:p>
          <a:p>
            <a:r>
              <a:rPr lang="en-US" sz="2400" dirty="0">
                <a:solidFill>
                  <a:schemeClr val="bg1"/>
                </a:solidFill>
                <a:latin typeface="Arial"/>
                <a:cs typeface="Arial"/>
                <a:hlinkClick r:id="rId9" action="ppaction://hlinksldjump"/>
              </a:rPr>
              <a:t>PSAT &amp; SAT Accommodations</a:t>
            </a:r>
            <a:endParaRPr lang="en-US" sz="2400" dirty="0">
              <a:solidFill>
                <a:schemeClr val="bg1"/>
              </a:solidFill>
              <a:latin typeface="Arial"/>
              <a:cs typeface="Arial"/>
            </a:endParaRPr>
          </a:p>
          <a:p>
            <a:r>
              <a:rPr lang="en-US" sz="2400" dirty="0">
                <a:solidFill>
                  <a:schemeClr val="bg1"/>
                </a:solidFill>
                <a:latin typeface="Arial"/>
                <a:cs typeface="Arial"/>
                <a:hlinkClick r:id="rId10" action="ppaction://hlinksldjump"/>
              </a:rPr>
              <a:t>Unique, Special, and Emergency Accommodations</a:t>
            </a:r>
            <a:endParaRPr lang="en-US" sz="2400" dirty="0">
              <a:solidFill>
                <a:schemeClr val="bg1"/>
              </a:solidFill>
              <a:latin typeface="Arial"/>
              <a:cs typeface="Arial"/>
            </a:endParaRPr>
          </a:p>
          <a:p>
            <a:r>
              <a:rPr lang="en-US" sz="2400" dirty="0">
                <a:solidFill>
                  <a:schemeClr val="bg1"/>
                </a:solidFill>
                <a:latin typeface="Arial"/>
                <a:cs typeface="Arial"/>
                <a:hlinkClick r:id="rId11" action="ppaction://hlinksldjump"/>
              </a:rPr>
              <a:t>Closing/Takeaways</a:t>
            </a:r>
            <a:endParaRPr lang="en-US" sz="2400" dirty="0">
              <a:solidFill>
                <a:schemeClr val="bg1"/>
              </a:solidFill>
              <a:latin typeface="Arial"/>
              <a:cs typeface="Arial"/>
            </a:endParaRPr>
          </a:p>
          <a:p>
            <a:endParaRPr lang="en-US" sz="3200" dirty="0">
              <a:solidFill>
                <a:schemeClr val="bg1"/>
              </a:solidFill>
              <a:latin typeface="Arial"/>
              <a:cs typeface="Arial"/>
            </a:endParaRPr>
          </a:p>
        </p:txBody>
      </p:sp>
      <p:pic>
        <p:nvPicPr>
          <p:cNvPr id="12" name="Picture 11" descr="CSI Logo">
            <a:extLst>
              <a:ext uri="{FF2B5EF4-FFF2-40B4-BE49-F238E27FC236}">
                <a16:creationId xmlns:a16="http://schemas.microsoft.com/office/drawing/2014/main" id="{522B63EE-64A1-F28F-D45A-9B7F8A6422A6}"/>
              </a:ext>
            </a:extLst>
          </p:cNvPr>
          <p:cNvPicPr>
            <a:picLocks noChangeAspect="1"/>
          </p:cNvPicPr>
          <p:nvPr/>
        </p:nvPicPr>
        <p:blipFill>
          <a:blip r:embed="rId12">
            <a:extLst>
              <a:ext uri="{28A0092B-C50C-407E-A947-70E740481C1C}">
                <a14:useLocalDpi xmlns:a14="http://schemas.microsoft.com/office/drawing/2010/main" val="0"/>
              </a:ext>
            </a:extLst>
          </a:blip>
          <a:srcRect l="-5439" r="-6276" b="-16000"/>
          <a:stretch/>
        </p:blipFill>
        <p:spPr>
          <a:xfrm>
            <a:off x="9992078" y="5874848"/>
            <a:ext cx="1886987" cy="611773"/>
          </a:xfrm>
          <a:prstGeom prst="rect">
            <a:avLst/>
          </a:prstGeom>
        </p:spPr>
      </p:pic>
      <p:cxnSp>
        <p:nvCxnSpPr>
          <p:cNvPr id="6" name="Straight Arrow Connector 5">
            <a:extLst>
              <a:ext uri="{FF2B5EF4-FFF2-40B4-BE49-F238E27FC236}">
                <a16:creationId xmlns:a16="http://schemas.microsoft.com/office/drawing/2014/main" id="{CD623B3F-CE7E-50AF-2DD3-C82925ACD6D7}"/>
              </a:ext>
              <a:ext uri="{C183D7F6-B498-43B3-948B-1728B52AA6E4}">
                <adec:decorative xmlns:adec="http://schemas.microsoft.com/office/drawing/2017/decorative" val="1"/>
              </a:ext>
            </a:extLst>
          </p:cNvPr>
          <p:cNvCxnSpPr/>
          <p:nvPr/>
        </p:nvCxnSpPr>
        <p:spPr>
          <a:xfrm>
            <a:off x="4003214" y="2257994"/>
            <a:ext cx="7488" cy="1594555"/>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21520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107E1C-C447-28B3-5856-BAE085DCB3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638FD3-24AE-E489-2BD6-2C516FDB366C}"/>
              </a:ext>
            </a:extLst>
          </p:cNvPr>
          <p:cNvSpPr>
            <a:spLocks noGrp="1"/>
          </p:cNvSpPr>
          <p:nvPr>
            <p:ph type="title"/>
          </p:nvPr>
        </p:nvSpPr>
        <p:spPr/>
        <p:txBody>
          <a:bodyPr>
            <a:normAutofit/>
          </a:bodyPr>
          <a:lstStyle/>
          <a:p>
            <a:r>
              <a:rPr lang="en-US" sz="3200" b="1" dirty="0">
                <a:solidFill>
                  <a:srgbClr val="293965"/>
                </a:solidFill>
                <a:latin typeface="Arial"/>
                <a:cs typeface="Arial"/>
              </a:rPr>
              <a:t>WIDA ACCESS Administrative Considerations and Accessibility Features</a:t>
            </a:r>
            <a:endParaRPr lang="en-US" sz="3200" b="1" dirty="0">
              <a:latin typeface="Arial"/>
              <a:cs typeface="Arial"/>
            </a:endParaRPr>
          </a:p>
        </p:txBody>
      </p:sp>
      <p:sp>
        <p:nvSpPr>
          <p:cNvPr id="13" name="Arrow: Pentagon 12">
            <a:extLst>
              <a:ext uri="{FF2B5EF4-FFF2-40B4-BE49-F238E27FC236}">
                <a16:creationId xmlns:a16="http://schemas.microsoft.com/office/drawing/2014/main" id="{E2E52F34-6FF3-1DA6-C44D-DEBB4A562104}"/>
              </a:ext>
              <a:ext uri="{C183D7F6-B498-43B3-948B-1728B52AA6E4}">
                <adec:decorative xmlns:adec="http://schemas.microsoft.com/office/drawing/2017/decorative" val="1"/>
              </a:ext>
            </a:extLst>
          </p:cNvPr>
          <p:cNvSpPr/>
          <p:nvPr/>
        </p:nvSpPr>
        <p:spPr>
          <a:xfrm>
            <a:off x="0" y="2048933"/>
            <a:ext cx="4231219" cy="795867"/>
          </a:xfrm>
          <a:prstGeom prst="homePlate">
            <a:avLst/>
          </a:prstGeom>
          <a:solidFill>
            <a:srgbClr val="2939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Text Placeholder 2">
            <a:extLst>
              <a:ext uri="{FF2B5EF4-FFF2-40B4-BE49-F238E27FC236}">
                <a16:creationId xmlns:a16="http://schemas.microsoft.com/office/drawing/2014/main" id="{64046DE7-C7C5-0D47-FED5-F4409789FC95}"/>
              </a:ext>
            </a:extLst>
          </p:cNvPr>
          <p:cNvSpPr txBox="1">
            <a:spLocks/>
          </p:cNvSpPr>
          <p:nvPr/>
        </p:nvSpPr>
        <p:spPr>
          <a:xfrm>
            <a:off x="990602" y="2146835"/>
            <a:ext cx="2311398" cy="60006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Arial"/>
              </a:rPr>
              <a:t>Setting</a:t>
            </a:r>
          </a:p>
        </p:txBody>
      </p:sp>
      <p:sp>
        <p:nvSpPr>
          <p:cNvPr id="10" name="Text Placeholder 5">
            <a:extLst>
              <a:ext uri="{FF2B5EF4-FFF2-40B4-BE49-F238E27FC236}">
                <a16:creationId xmlns:a16="http://schemas.microsoft.com/office/drawing/2014/main" id="{690BC0AE-2AD5-D822-38BC-AC6C356DA60D}"/>
              </a:ext>
            </a:extLst>
          </p:cNvPr>
          <p:cNvSpPr txBox="1">
            <a:spLocks/>
          </p:cNvSpPr>
          <p:nvPr/>
        </p:nvSpPr>
        <p:spPr>
          <a:xfrm>
            <a:off x="990602" y="3149600"/>
            <a:ext cx="3240617" cy="2378075"/>
          </a:xfrm>
          <a:prstGeom prst="rect">
            <a:avLst/>
          </a:prstGeom>
          <a:ln>
            <a:solidFill>
              <a:srgbClr val="CBD1E7"/>
            </a:solid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0" lang="en-US" sz="2000" b="0" i="0" u="none" strike="noStrike" kern="1200" cap="none" spc="0" normalizeH="0" baseline="0" noProof="0" dirty="0">
                <a:ln>
                  <a:noFill/>
                </a:ln>
                <a:solidFill>
                  <a:prstClr val="black"/>
                </a:solidFill>
                <a:effectLst/>
                <a:uLnTx/>
                <a:uFillTx/>
                <a:latin typeface="Arial"/>
                <a:ea typeface="+mn-ea"/>
                <a:cs typeface="Arial"/>
              </a:rPr>
              <a:t>Adaptive and specialized equipment or furniture</a:t>
            </a:r>
          </a:p>
          <a:p>
            <a:r>
              <a:rPr lang="en-US" sz="2000" dirty="0">
                <a:solidFill>
                  <a:prstClr val="black"/>
                </a:solidFill>
                <a:latin typeface="Arial"/>
                <a:cs typeface="Arial"/>
              </a:rPr>
              <a:t>Individual or small group setting </a:t>
            </a: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sp>
        <p:nvSpPr>
          <p:cNvPr id="15" name="Arrow: Pentagon 14">
            <a:extLst>
              <a:ext uri="{FF2B5EF4-FFF2-40B4-BE49-F238E27FC236}">
                <a16:creationId xmlns:a16="http://schemas.microsoft.com/office/drawing/2014/main" id="{C6E79D11-9722-8CC5-A591-4611C0B455F0}"/>
              </a:ext>
              <a:ext uri="{C183D7F6-B498-43B3-948B-1728B52AA6E4}">
                <adec:decorative xmlns:adec="http://schemas.microsoft.com/office/drawing/2017/decorative" val="1"/>
              </a:ext>
            </a:extLst>
          </p:cNvPr>
          <p:cNvSpPr/>
          <p:nvPr/>
        </p:nvSpPr>
        <p:spPr>
          <a:xfrm>
            <a:off x="3649131" y="2048933"/>
            <a:ext cx="4067177" cy="795867"/>
          </a:xfrm>
          <a:prstGeom prst="homePlate">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Text Placeholder 2">
            <a:extLst>
              <a:ext uri="{FF2B5EF4-FFF2-40B4-BE49-F238E27FC236}">
                <a16:creationId xmlns:a16="http://schemas.microsoft.com/office/drawing/2014/main" id="{FF242003-4970-DE81-AB81-DAA31CD6FEDE}"/>
              </a:ext>
            </a:extLst>
          </p:cNvPr>
          <p:cNvSpPr txBox="1">
            <a:spLocks/>
          </p:cNvSpPr>
          <p:nvPr/>
        </p:nvSpPr>
        <p:spPr>
          <a:xfrm>
            <a:off x="4475691" y="2146835"/>
            <a:ext cx="2311398" cy="60006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Arial"/>
              </a:rPr>
              <a:t>Tools</a:t>
            </a:r>
          </a:p>
        </p:txBody>
      </p:sp>
      <p:sp>
        <p:nvSpPr>
          <p:cNvPr id="11" name="Text Placeholder 5">
            <a:extLst>
              <a:ext uri="{FF2B5EF4-FFF2-40B4-BE49-F238E27FC236}">
                <a16:creationId xmlns:a16="http://schemas.microsoft.com/office/drawing/2014/main" id="{39FDC950-1877-46BB-8A05-2F78929F6082}"/>
              </a:ext>
            </a:extLst>
          </p:cNvPr>
          <p:cNvSpPr txBox="1">
            <a:spLocks/>
          </p:cNvSpPr>
          <p:nvPr/>
        </p:nvSpPr>
        <p:spPr>
          <a:xfrm>
            <a:off x="4475691" y="3149599"/>
            <a:ext cx="3240617" cy="2378075"/>
          </a:xfrm>
          <a:prstGeom prst="rect">
            <a:avLst/>
          </a:prstGeom>
          <a:ln>
            <a:solidFill>
              <a:srgbClr val="CBD1E7"/>
            </a:solid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0" lang="en-US" sz="2000" b="0" i="0" u="none" strike="noStrike" kern="1200" cap="none" spc="0" normalizeH="0" baseline="0" noProof="0" dirty="0">
                <a:ln>
                  <a:noFill/>
                </a:ln>
                <a:solidFill>
                  <a:prstClr val="black"/>
                </a:solidFill>
                <a:effectLst/>
                <a:uLnTx/>
                <a:uFillTx/>
                <a:latin typeface="Arial"/>
                <a:ea typeface="+mn-ea"/>
                <a:cs typeface="Arial"/>
              </a:rPr>
              <a:t>Color preferences</a:t>
            </a:r>
          </a:p>
          <a:p>
            <a:r>
              <a:rPr lang="en-US" sz="2000" dirty="0">
                <a:solidFill>
                  <a:prstClr val="black"/>
                </a:solidFill>
                <a:latin typeface="Arial"/>
                <a:cs typeface="Arial"/>
              </a:rPr>
              <a:t>Line guide or tracking tool</a:t>
            </a:r>
          </a:p>
          <a:p>
            <a:r>
              <a:rPr kumimoji="0" lang="en-US" sz="2000" b="0" i="0" u="none" strike="noStrike" kern="1200" cap="none" spc="0" normalizeH="0" baseline="0" noProof="0" dirty="0">
                <a:ln>
                  <a:noFill/>
                </a:ln>
                <a:solidFill>
                  <a:prstClr val="black"/>
                </a:solidFill>
                <a:effectLst/>
                <a:uLnTx/>
                <a:uFillTx/>
                <a:latin typeface="Arial"/>
                <a:ea typeface="+mn-ea"/>
                <a:cs typeface="Arial"/>
              </a:rPr>
              <a:t>Scratch paper and notepad </a:t>
            </a:r>
          </a:p>
        </p:txBody>
      </p:sp>
      <p:sp>
        <p:nvSpPr>
          <p:cNvPr id="17" name="Arrow: Pentagon 16">
            <a:extLst>
              <a:ext uri="{FF2B5EF4-FFF2-40B4-BE49-F238E27FC236}">
                <a16:creationId xmlns:a16="http://schemas.microsoft.com/office/drawing/2014/main" id="{3DEE0749-8D56-D634-02BD-C5D592C86DBF}"/>
              </a:ext>
              <a:ext uri="{C183D7F6-B498-43B3-948B-1728B52AA6E4}">
                <adec:decorative xmlns:adec="http://schemas.microsoft.com/office/drawing/2017/decorative" val="1"/>
              </a:ext>
            </a:extLst>
          </p:cNvPr>
          <p:cNvSpPr/>
          <p:nvPr/>
        </p:nvSpPr>
        <p:spPr>
          <a:xfrm>
            <a:off x="7295092" y="2048933"/>
            <a:ext cx="3906306" cy="795867"/>
          </a:xfrm>
          <a:prstGeom prst="homePlate">
            <a:avLst/>
          </a:prstGeom>
          <a:solidFill>
            <a:srgbClr val="403D4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Text Placeholder 2">
            <a:extLst>
              <a:ext uri="{FF2B5EF4-FFF2-40B4-BE49-F238E27FC236}">
                <a16:creationId xmlns:a16="http://schemas.microsoft.com/office/drawing/2014/main" id="{E7E893D8-6AD6-21D4-C631-D13B318390FE}"/>
              </a:ext>
            </a:extLst>
          </p:cNvPr>
          <p:cNvSpPr txBox="1">
            <a:spLocks/>
          </p:cNvSpPr>
          <p:nvPr/>
        </p:nvSpPr>
        <p:spPr>
          <a:xfrm>
            <a:off x="7960780" y="2146835"/>
            <a:ext cx="2311398" cy="60006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Arial"/>
                <a:ea typeface="+mn-ea"/>
                <a:cs typeface="Arial"/>
              </a:rPr>
              <a:t>Presentation</a:t>
            </a:r>
          </a:p>
        </p:txBody>
      </p:sp>
      <p:sp>
        <p:nvSpPr>
          <p:cNvPr id="12" name="Text Placeholder 5">
            <a:extLst>
              <a:ext uri="{FF2B5EF4-FFF2-40B4-BE49-F238E27FC236}">
                <a16:creationId xmlns:a16="http://schemas.microsoft.com/office/drawing/2014/main" id="{5E11F964-2BC8-34E7-8945-7DD95BEE97DB}"/>
              </a:ext>
            </a:extLst>
          </p:cNvPr>
          <p:cNvSpPr txBox="1">
            <a:spLocks/>
          </p:cNvSpPr>
          <p:nvPr/>
        </p:nvSpPr>
        <p:spPr>
          <a:xfrm>
            <a:off x="7960780" y="3149598"/>
            <a:ext cx="3240617" cy="2378075"/>
          </a:xfrm>
          <a:prstGeom prst="rect">
            <a:avLst/>
          </a:prstGeom>
          <a:ln>
            <a:solidFill>
              <a:srgbClr val="CBD1E7"/>
            </a:solidFill>
          </a:ln>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0" lang="en-US" sz="2000" b="0" i="0" u="none" strike="noStrike" kern="1200" cap="none" spc="0" normalizeH="0" baseline="0" noProof="0" dirty="0">
                <a:ln>
                  <a:noFill/>
                </a:ln>
                <a:solidFill>
                  <a:prstClr val="black"/>
                </a:solidFill>
                <a:effectLst/>
                <a:uLnTx/>
                <a:uFillTx/>
                <a:latin typeface="Arial"/>
                <a:ea typeface="+mn-ea"/>
                <a:cs typeface="Arial"/>
              </a:rPr>
              <a:t>Redirection</a:t>
            </a:r>
          </a:p>
          <a:p>
            <a:r>
              <a:rPr lang="en-US" sz="2000" dirty="0">
                <a:solidFill>
                  <a:prstClr val="black"/>
                </a:solidFill>
                <a:latin typeface="Arial"/>
                <a:cs typeface="Arial"/>
              </a:rPr>
              <a:t>Read aloud to self </a:t>
            </a: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p:txBody>
      </p:sp>
    </p:spTree>
    <p:extLst>
      <p:ext uri="{BB962C8B-B14F-4D97-AF65-F5344CB8AC3E}">
        <p14:creationId xmlns:p14="http://schemas.microsoft.com/office/powerpoint/2010/main" val="48346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41A3A-A59F-315F-9024-DB256575C1F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74C3FBB5-E961-7A45-BA57-E4D14D90E827}"/>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4475BE5F-61F1-E437-C8AA-48FCD845700D}"/>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293965"/>
                </a:solidFill>
                <a:effectLst/>
                <a:uLnTx/>
                <a:uFillTx/>
                <a:latin typeface="Arial"/>
                <a:ea typeface="+mn-ea"/>
                <a:cs typeface="Arial"/>
              </a:rPr>
              <a:t>WIDA ACCESS Prohibited Practices</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2D47AEDE-FF01-0319-991C-DC3C7B2BDA13}"/>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Translating test items into a language other than English</a:t>
            </a:r>
          </a:p>
          <a:p>
            <a:r>
              <a:rPr lang="en-US" sz="2000" dirty="0">
                <a:solidFill>
                  <a:schemeClr val="bg1"/>
                </a:solidFill>
                <a:latin typeface="Arial"/>
                <a:cs typeface="Arial"/>
              </a:rPr>
              <a:t>Reading test items in a language other than English </a:t>
            </a:r>
          </a:p>
          <a:p>
            <a:r>
              <a:rPr lang="en-US" sz="2000" dirty="0">
                <a:solidFill>
                  <a:schemeClr val="bg1"/>
                </a:solidFill>
                <a:latin typeface="Arial"/>
                <a:cs typeface="Arial"/>
              </a:rPr>
              <a:t>Using a bilingual word-to-word dictionary</a:t>
            </a:r>
          </a:p>
          <a:p>
            <a:r>
              <a:rPr lang="en-US" sz="2000" dirty="0">
                <a:solidFill>
                  <a:schemeClr val="bg1"/>
                </a:solidFill>
                <a:latin typeface="Arial"/>
                <a:cs typeface="Arial"/>
              </a:rPr>
              <a:t>Providing an accommodation based solely on ML status</a:t>
            </a:r>
          </a:p>
        </p:txBody>
      </p:sp>
      <p:pic>
        <p:nvPicPr>
          <p:cNvPr id="12" name="Picture 11" descr="CSI Logo">
            <a:extLst>
              <a:ext uri="{FF2B5EF4-FFF2-40B4-BE49-F238E27FC236}">
                <a16:creationId xmlns:a16="http://schemas.microsoft.com/office/drawing/2014/main" id="{E143317D-29FA-F70E-0609-9CDB07049D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11018915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E6710E-C7D7-9E54-D907-9778877B54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E0F6E7-433D-7406-C966-06BCCA0AA62D}"/>
              </a:ext>
            </a:extLst>
          </p:cNvPr>
          <p:cNvSpPr>
            <a:spLocks noGrp="1"/>
          </p:cNvSpPr>
          <p:nvPr>
            <p:ph type="title"/>
          </p:nvPr>
        </p:nvSpPr>
        <p:spPr/>
        <p:txBody>
          <a:bodyPr>
            <a:normAutofit/>
          </a:bodyPr>
          <a:lstStyle/>
          <a:p>
            <a:r>
              <a:rPr lang="en-US" sz="3200" b="1" dirty="0">
                <a:solidFill>
                  <a:srgbClr val="293965"/>
                </a:solidFill>
                <a:latin typeface="Arial"/>
                <a:cs typeface="Arial"/>
              </a:rPr>
              <a:t>WIDA ACCESS Accommodation Tasks</a:t>
            </a:r>
            <a:endParaRPr lang="en-US" sz="3200" b="1" dirty="0">
              <a:latin typeface="Arial"/>
              <a:cs typeface="Arial"/>
            </a:endParaRPr>
          </a:p>
        </p:txBody>
      </p:sp>
      <p:sp>
        <p:nvSpPr>
          <p:cNvPr id="3" name="Content Placeholder 2">
            <a:extLst>
              <a:ext uri="{FF2B5EF4-FFF2-40B4-BE49-F238E27FC236}">
                <a16:creationId xmlns:a16="http://schemas.microsoft.com/office/drawing/2014/main" id="{C4764FE3-3768-566F-F50E-9AA765D32C90}"/>
              </a:ext>
            </a:extLst>
          </p:cNvPr>
          <p:cNvSpPr>
            <a:spLocks noGrp="1"/>
          </p:cNvSpPr>
          <p:nvPr>
            <p:ph sz="half" idx="1"/>
          </p:nvPr>
        </p:nvSpPr>
        <p:spPr>
          <a:xfrm>
            <a:off x="838200" y="1841500"/>
            <a:ext cx="5181600" cy="4351338"/>
          </a:xfrm>
        </p:spPr>
        <p:txBody>
          <a:bodyPr vert="horz" lIns="91440" tIns="45720" rIns="91440" bIns="45720" rtlCol="0" anchor="t">
            <a:normAutofit/>
          </a:bodyPr>
          <a:lstStyle/>
          <a:p>
            <a:pPr marL="0" indent="0">
              <a:buNone/>
            </a:pPr>
            <a:r>
              <a:rPr lang="en-US" sz="2000" dirty="0">
                <a:latin typeface="Arial"/>
                <a:cs typeface="Arial"/>
              </a:rPr>
              <a:t>Accommodations that must be indicated in WIDA AMS</a:t>
            </a:r>
            <a:r>
              <a:rPr lang="en-US" sz="2000" u="sng" dirty="0">
                <a:latin typeface="Arial"/>
                <a:cs typeface="Arial"/>
              </a:rPr>
              <a:t> before </a:t>
            </a:r>
            <a:r>
              <a:rPr lang="en-US" sz="2000" dirty="0">
                <a:latin typeface="Arial"/>
                <a:cs typeface="Arial"/>
              </a:rPr>
              <a:t>testing:</a:t>
            </a:r>
          </a:p>
          <a:p>
            <a:r>
              <a:rPr lang="en-US" sz="2000" dirty="0">
                <a:latin typeface="Arial"/>
                <a:cs typeface="Arial"/>
              </a:rPr>
              <a:t>Manual control of item audio (MC)</a:t>
            </a:r>
          </a:p>
          <a:p>
            <a:r>
              <a:rPr lang="en-US" sz="2000" dirty="0">
                <a:latin typeface="Arial"/>
                <a:cs typeface="Arial"/>
              </a:rPr>
              <a:t>Repeat item audio (RA)</a:t>
            </a:r>
          </a:p>
          <a:p>
            <a:r>
              <a:rPr lang="en-US" sz="2000" dirty="0">
                <a:latin typeface="Arial"/>
                <a:cs typeface="Arial"/>
              </a:rPr>
              <a:t>Extended Speaking test response time (ES)</a:t>
            </a:r>
          </a:p>
        </p:txBody>
      </p:sp>
      <p:sp>
        <p:nvSpPr>
          <p:cNvPr id="4" name="Content Placeholder 3">
            <a:extLst>
              <a:ext uri="{FF2B5EF4-FFF2-40B4-BE49-F238E27FC236}">
                <a16:creationId xmlns:a16="http://schemas.microsoft.com/office/drawing/2014/main" id="{73CB60BB-8C53-137C-7CF6-7CFCFBFD983D}"/>
              </a:ext>
            </a:extLst>
          </p:cNvPr>
          <p:cNvSpPr>
            <a:spLocks noGrp="1"/>
          </p:cNvSpPr>
          <p:nvPr>
            <p:ph sz="half" idx="2"/>
          </p:nvPr>
        </p:nvSpPr>
        <p:spPr>
          <a:xfrm>
            <a:off x="6556109" y="1822450"/>
            <a:ext cx="5044904" cy="4351338"/>
          </a:xfrm>
        </p:spPr>
        <p:txBody>
          <a:bodyPr vert="horz" lIns="91440" tIns="45720" rIns="91440" bIns="45720" rtlCol="0" anchor="t">
            <a:normAutofit/>
          </a:bodyPr>
          <a:lstStyle/>
          <a:p>
            <a:pPr marL="0" indent="0">
              <a:buNone/>
            </a:pPr>
            <a:r>
              <a:rPr lang="en-US" sz="2000" dirty="0">
                <a:latin typeface="Arial"/>
                <a:cs typeface="Arial"/>
              </a:rPr>
              <a:t>Accommodated forms that must be pre-ordered by the SAC by </a:t>
            </a:r>
            <a:r>
              <a:rPr lang="en-US" sz="2000" dirty="0">
                <a:highlight>
                  <a:srgbClr val="FFFF00"/>
                </a:highlight>
                <a:latin typeface="Arial"/>
                <a:cs typeface="Arial"/>
              </a:rPr>
              <a:t>October 31</a:t>
            </a:r>
            <a:r>
              <a:rPr lang="en-US" sz="2000" dirty="0">
                <a:latin typeface="Arial"/>
                <a:cs typeface="Arial"/>
              </a:rPr>
              <a:t>:</a:t>
            </a:r>
          </a:p>
          <a:p>
            <a:r>
              <a:rPr lang="en-US" sz="2000" dirty="0">
                <a:latin typeface="Arial"/>
                <a:cs typeface="Arial"/>
              </a:rPr>
              <a:t>Braille forms</a:t>
            </a:r>
          </a:p>
          <a:p>
            <a:r>
              <a:rPr lang="en-US" sz="2000" dirty="0">
                <a:latin typeface="Arial"/>
                <a:cs typeface="Arial"/>
              </a:rPr>
              <a:t>Large print</a:t>
            </a:r>
          </a:p>
          <a:p>
            <a:r>
              <a:rPr lang="en-US" sz="2000" dirty="0">
                <a:latin typeface="Arial"/>
                <a:cs typeface="Arial"/>
              </a:rPr>
              <a:t>Paper forms</a:t>
            </a:r>
          </a:p>
          <a:p>
            <a:pPr lvl="1"/>
            <a:r>
              <a:rPr lang="en-US" sz="1600" dirty="0">
                <a:latin typeface="Arial"/>
                <a:cs typeface="Arial"/>
              </a:rPr>
              <a:t>Contact </a:t>
            </a:r>
            <a:r>
              <a:rPr lang="en-US" sz="1600" dirty="0">
                <a:latin typeface="Arial"/>
                <a:cs typeface="Arial"/>
                <a:hlinkClick r:id="rId3"/>
              </a:rPr>
              <a:t>Kali Winn</a:t>
            </a:r>
            <a:r>
              <a:rPr lang="en-US" sz="1600" dirty="0">
                <a:latin typeface="Arial"/>
                <a:cs typeface="Arial"/>
              </a:rPr>
              <a:t> for additional details</a:t>
            </a:r>
          </a:p>
        </p:txBody>
      </p:sp>
      <p:sp>
        <p:nvSpPr>
          <p:cNvPr id="5" name="Rectangle 4">
            <a:extLst>
              <a:ext uri="{FF2B5EF4-FFF2-40B4-BE49-F238E27FC236}">
                <a16:creationId xmlns:a16="http://schemas.microsoft.com/office/drawing/2014/main" id="{A81CD07C-77DF-9802-74FE-D718C62EA0BE}"/>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38E9AB87-53DE-953A-DFE7-D3A3CFB7967A}"/>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25361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FB266EB1-153F-7910-CC24-82F5C833AE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291F89-C358-121C-90C6-E1D78F347FC3}"/>
              </a:ext>
            </a:extLst>
          </p:cNvPr>
          <p:cNvSpPr>
            <a:spLocks noGrp="1"/>
          </p:cNvSpPr>
          <p:nvPr>
            <p:ph type="ctrTitle"/>
          </p:nvPr>
        </p:nvSpPr>
        <p:spPr>
          <a:xfrm>
            <a:off x="1193800" y="4495799"/>
            <a:ext cx="9144000" cy="1122363"/>
          </a:xfrm>
        </p:spPr>
        <p:txBody>
          <a:bodyPr>
            <a:normAutofit/>
          </a:bodyPr>
          <a:lstStyle/>
          <a:p>
            <a:pPr algn="l"/>
            <a:r>
              <a:rPr lang="en-US" sz="4400" b="1" dirty="0">
                <a:solidFill>
                  <a:schemeClr val="bg1"/>
                </a:solidFill>
                <a:latin typeface="Montserrat"/>
              </a:rPr>
              <a:t>CMAS Accommodations</a:t>
            </a:r>
            <a:endParaRPr lang="en-US" dirty="0"/>
          </a:p>
        </p:txBody>
      </p:sp>
      <p:cxnSp>
        <p:nvCxnSpPr>
          <p:cNvPr id="3" name="Straight Arrow Connector 2">
            <a:extLst>
              <a:ext uri="{FF2B5EF4-FFF2-40B4-BE49-F238E27FC236}">
                <a16:creationId xmlns:a16="http://schemas.microsoft.com/office/drawing/2014/main" id="{B6B303A7-8A32-0357-549F-7EB6F9C7BBA1}"/>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87259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A30C4-F1BE-DFD9-4A92-47D264A0FF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8B0513-FBBE-A0B2-C682-D78E7AEF310D}"/>
              </a:ext>
            </a:extLst>
          </p:cNvPr>
          <p:cNvSpPr>
            <a:spLocks noGrp="1"/>
          </p:cNvSpPr>
          <p:nvPr>
            <p:ph type="title"/>
          </p:nvPr>
        </p:nvSpPr>
        <p:spPr/>
        <p:txBody>
          <a:bodyPr>
            <a:normAutofit/>
          </a:bodyPr>
          <a:lstStyle/>
          <a:p>
            <a:r>
              <a:rPr lang="en-US" sz="3200" b="1" dirty="0">
                <a:latin typeface="Arial"/>
                <a:cs typeface="Arial"/>
              </a:rPr>
              <a:t>CMAS Paper Format Accommodation (NEW)</a:t>
            </a:r>
          </a:p>
        </p:txBody>
      </p:sp>
      <p:sp>
        <p:nvSpPr>
          <p:cNvPr id="9" name="Content Placeholder 8">
            <a:extLst>
              <a:ext uri="{FF2B5EF4-FFF2-40B4-BE49-F238E27FC236}">
                <a16:creationId xmlns:a16="http://schemas.microsoft.com/office/drawing/2014/main" id="{E790E4EA-6C46-6762-7E8D-D6687F2BC653}"/>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Students who qualify for the paper-based assessment must have:</a:t>
            </a:r>
          </a:p>
          <a:p>
            <a:pPr lvl="1"/>
            <a:r>
              <a:rPr lang="en-US" sz="1600" dirty="0">
                <a:latin typeface="Arial"/>
                <a:cs typeface="Arial"/>
              </a:rPr>
              <a:t>An active IEP/504 plan</a:t>
            </a:r>
          </a:p>
          <a:p>
            <a:pPr lvl="1"/>
            <a:r>
              <a:rPr lang="en-US" sz="1600" dirty="0">
                <a:latin typeface="Arial"/>
                <a:cs typeface="Arial"/>
              </a:rPr>
              <a:t>A documented disability that directly impacts their access to computerized technology and therefore prevents their access to the digital assessment</a:t>
            </a:r>
          </a:p>
          <a:p>
            <a:r>
              <a:rPr lang="en-US" sz="2000" dirty="0">
                <a:latin typeface="Arial"/>
                <a:cs typeface="Arial"/>
              </a:rPr>
              <a:t>Examples: epilepsy, other seizure disorder, neurological disorder that prevents access to computerized technology</a:t>
            </a:r>
          </a:p>
        </p:txBody>
      </p:sp>
      <p:sp>
        <p:nvSpPr>
          <p:cNvPr id="14" name="Rectangle 13">
            <a:extLst>
              <a:ext uri="{FF2B5EF4-FFF2-40B4-BE49-F238E27FC236}">
                <a16:creationId xmlns:a16="http://schemas.microsoft.com/office/drawing/2014/main" id="{54E728D2-0F2F-C235-C55E-E352CDF39716}"/>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33159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A528097C-4CB4-2D87-EC19-003E71707A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EA2E1-1D28-F26A-E352-A9D5E6BF55E7}"/>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Colorado Spanish Language Arts Format </a:t>
            </a:r>
            <a:br>
              <a:rPr lang="en-US" sz="3200" b="1" dirty="0">
                <a:solidFill>
                  <a:srgbClr val="CBD1E7"/>
                </a:solidFill>
                <a:latin typeface="Arial"/>
                <a:cs typeface="Arial"/>
              </a:rPr>
            </a:br>
            <a:r>
              <a:rPr lang="en-US" sz="3200" b="1" dirty="0">
                <a:solidFill>
                  <a:srgbClr val="CBD1E7"/>
                </a:solidFill>
                <a:latin typeface="Arial"/>
                <a:cs typeface="Arial"/>
              </a:rPr>
              <a:t>(NEW)</a:t>
            </a:r>
          </a:p>
        </p:txBody>
      </p:sp>
      <p:sp>
        <p:nvSpPr>
          <p:cNvPr id="3" name="Content Placeholder 2">
            <a:extLst>
              <a:ext uri="{FF2B5EF4-FFF2-40B4-BE49-F238E27FC236}">
                <a16:creationId xmlns:a16="http://schemas.microsoft.com/office/drawing/2014/main" id="{4DBFAF9A-E909-F4F6-D75E-2BFC2ABC7A4B}"/>
              </a:ext>
            </a:extLst>
          </p:cNvPr>
          <p:cNvSpPr>
            <a:spLocks noGrp="1"/>
          </p:cNvSpPr>
          <p:nvPr>
            <p:ph idx="1"/>
          </p:nvPr>
        </p:nvSpPr>
        <p:spPr>
          <a:xfrm>
            <a:off x="838200" y="2006601"/>
            <a:ext cx="10515600" cy="3947632"/>
          </a:xfrm>
        </p:spPr>
        <p:txBody>
          <a:bodyPr vert="horz" lIns="91440" tIns="45720" rIns="91440" bIns="45720" rtlCol="0" anchor="t">
            <a:normAutofit/>
          </a:bodyPr>
          <a:lstStyle/>
          <a:p>
            <a:r>
              <a:rPr lang="en-US" sz="2000" dirty="0">
                <a:solidFill>
                  <a:schemeClr val="bg1"/>
                </a:solidFill>
                <a:latin typeface="Arial"/>
                <a:cs typeface="Arial"/>
              </a:rPr>
              <a:t>Accommodated ELA </a:t>
            </a:r>
            <a:r>
              <a:rPr lang="en-US" sz="2000" b="1" u="sng" dirty="0">
                <a:solidFill>
                  <a:schemeClr val="bg1"/>
                </a:solidFill>
                <a:latin typeface="Arial"/>
                <a:cs typeface="Arial"/>
              </a:rPr>
              <a:t>online</a:t>
            </a:r>
            <a:r>
              <a:rPr lang="en-US" sz="2000" dirty="0">
                <a:solidFill>
                  <a:schemeClr val="bg1"/>
                </a:solidFill>
                <a:latin typeface="Arial"/>
                <a:cs typeface="Arial"/>
              </a:rPr>
              <a:t> form</a:t>
            </a:r>
          </a:p>
          <a:p>
            <a:pPr lvl="1"/>
            <a:r>
              <a:rPr lang="en-US" sz="1600" dirty="0">
                <a:solidFill>
                  <a:schemeClr val="bg1"/>
                </a:solidFill>
                <a:latin typeface="Arial"/>
                <a:cs typeface="Arial"/>
              </a:rPr>
              <a:t>Paper form only available for students with a documented disability that prevents them from accessing the digital assessment</a:t>
            </a:r>
          </a:p>
          <a:p>
            <a:r>
              <a:rPr lang="en-US" sz="2000" dirty="0">
                <a:solidFill>
                  <a:schemeClr val="bg1"/>
                </a:solidFill>
                <a:latin typeface="Arial"/>
                <a:cs typeface="Arial"/>
              </a:rPr>
              <a:t>Qualifications:</a:t>
            </a:r>
          </a:p>
          <a:p>
            <a:pPr lvl="1"/>
            <a:r>
              <a:rPr lang="en-US" sz="1600" dirty="0">
                <a:solidFill>
                  <a:schemeClr val="bg1"/>
                </a:solidFill>
                <a:latin typeface="Arial"/>
                <a:cs typeface="Arial"/>
              </a:rPr>
              <a:t>A language proficiency status of NEP or LEP</a:t>
            </a:r>
          </a:p>
          <a:p>
            <a:pPr lvl="1"/>
            <a:r>
              <a:rPr lang="en-US" sz="1600" dirty="0">
                <a:solidFill>
                  <a:schemeClr val="bg1"/>
                </a:solidFill>
                <a:latin typeface="Arial"/>
                <a:cs typeface="Arial"/>
              </a:rPr>
              <a:t>Are in grades 3 and 4</a:t>
            </a:r>
          </a:p>
          <a:p>
            <a:pPr lvl="1"/>
            <a:r>
              <a:rPr lang="en-US" sz="1600" dirty="0">
                <a:solidFill>
                  <a:schemeClr val="bg1"/>
                </a:solidFill>
                <a:latin typeface="Arial"/>
                <a:cs typeface="Arial"/>
              </a:rPr>
              <a:t>Have received instruction in Spanish language arts within the past 9 months</a:t>
            </a:r>
          </a:p>
          <a:p>
            <a:pPr lvl="1"/>
            <a:r>
              <a:rPr lang="en-US" sz="1600" dirty="0">
                <a:solidFill>
                  <a:schemeClr val="bg1"/>
                </a:solidFill>
                <a:latin typeface="Arial"/>
                <a:cs typeface="Arial"/>
              </a:rPr>
              <a:t>Review the </a:t>
            </a:r>
            <a:r>
              <a:rPr lang="en-US" sz="1600" dirty="0">
                <a:solidFill>
                  <a:schemeClr val="bg1"/>
                </a:solidFill>
                <a:latin typeface="Arial"/>
                <a:cs typeface="Arial"/>
                <a:hlinkClick r:id="rId2"/>
              </a:rPr>
              <a:t>Decision-Making Flowchart</a:t>
            </a:r>
            <a:r>
              <a:rPr lang="en-US" sz="1600" dirty="0">
                <a:solidFill>
                  <a:schemeClr val="bg1"/>
                </a:solidFill>
                <a:latin typeface="Arial"/>
                <a:cs typeface="Arial"/>
              </a:rPr>
              <a:t> </a:t>
            </a:r>
          </a:p>
          <a:p>
            <a:r>
              <a:rPr lang="en-US" sz="2000" dirty="0">
                <a:solidFill>
                  <a:schemeClr val="bg1"/>
                </a:solidFill>
                <a:latin typeface="Arial"/>
                <a:cs typeface="Arial"/>
              </a:rPr>
              <a:t>Accommodations available for students with an IEP/504</a:t>
            </a:r>
          </a:p>
          <a:p>
            <a:r>
              <a:rPr lang="en-US" sz="2000" dirty="0">
                <a:solidFill>
                  <a:schemeClr val="bg1"/>
                </a:solidFill>
                <a:latin typeface="Arial"/>
                <a:cs typeface="Arial"/>
              </a:rPr>
              <a:t>Scribe for Colorado Spanish Language Arts (CSLA) Constructed Response requires an approved UAR</a:t>
            </a:r>
          </a:p>
        </p:txBody>
      </p:sp>
      <p:pic>
        <p:nvPicPr>
          <p:cNvPr id="5" name="Picture 4" descr="CSI Logo">
            <a:extLst>
              <a:ext uri="{FF2B5EF4-FFF2-40B4-BE49-F238E27FC236}">
                <a16:creationId xmlns:a16="http://schemas.microsoft.com/office/drawing/2014/main" id="{FA2B3372-7B59-C45D-AEAF-0F67D57304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3311957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806666E3-C468-07C4-4834-1EED60AF02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A82FF-FF6C-11BC-EEF7-05E0B427C8A2}"/>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CMAS Administrative Considerations</a:t>
            </a:r>
          </a:p>
        </p:txBody>
      </p:sp>
      <p:sp>
        <p:nvSpPr>
          <p:cNvPr id="3" name="Content Placeholder 2">
            <a:extLst>
              <a:ext uri="{FF2B5EF4-FFF2-40B4-BE49-F238E27FC236}">
                <a16:creationId xmlns:a16="http://schemas.microsoft.com/office/drawing/2014/main" id="{7ACFED4E-28C2-9637-E26E-C6179BE77355}"/>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Available to any student who may benefit from and is familiar with a change in the testing environment</a:t>
            </a:r>
          </a:p>
          <a:p>
            <a:r>
              <a:rPr lang="en-US" sz="2000" dirty="0">
                <a:solidFill>
                  <a:schemeClr val="bg1"/>
                </a:solidFill>
                <a:latin typeface="Arial"/>
                <a:cs typeface="Arial"/>
              </a:rPr>
              <a:t>Must ensure test security is not compromised and testing requirements are met</a:t>
            </a:r>
          </a:p>
          <a:p>
            <a:r>
              <a:rPr lang="en-US" sz="2000" dirty="0">
                <a:solidFill>
                  <a:schemeClr val="bg1"/>
                </a:solidFill>
                <a:latin typeface="Arial"/>
                <a:cs typeface="Arial"/>
              </a:rPr>
              <a:t>Examples:</a:t>
            </a:r>
          </a:p>
          <a:p>
            <a:pPr lvl="1"/>
            <a:r>
              <a:rPr lang="en-US" sz="1600" dirty="0">
                <a:solidFill>
                  <a:schemeClr val="bg1"/>
                </a:solidFill>
                <a:latin typeface="Arial"/>
                <a:cs typeface="Arial"/>
              </a:rPr>
              <a:t>Small group testing</a:t>
            </a:r>
          </a:p>
          <a:p>
            <a:pPr lvl="1"/>
            <a:r>
              <a:rPr lang="en-US" sz="1600" dirty="0">
                <a:solidFill>
                  <a:schemeClr val="bg1"/>
                </a:solidFill>
                <a:latin typeface="Arial"/>
                <a:cs typeface="Arial"/>
              </a:rPr>
              <a:t>Time of day within a school day</a:t>
            </a:r>
          </a:p>
          <a:p>
            <a:pPr lvl="1"/>
            <a:r>
              <a:rPr lang="en-US" sz="1600" dirty="0">
                <a:solidFill>
                  <a:schemeClr val="bg1"/>
                </a:solidFill>
                <a:latin typeface="Arial"/>
                <a:cs typeface="Arial"/>
              </a:rPr>
              <a:t>Separate or alternate location</a:t>
            </a:r>
          </a:p>
          <a:p>
            <a:pPr lvl="1"/>
            <a:r>
              <a:rPr lang="en-US" sz="1600" dirty="0">
                <a:solidFill>
                  <a:schemeClr val="bg1"/>
                </a:solidFill>
                <a:latin typeface="Arial"/>
                <a:cs typeface="Arial"/>
              </a:rPr>
              <a:t>Specified area or setting</a:t>
            </a:r>
          </a:p>
          <a:p>
            <a:pPr lvl="1"/>
            <a:r>
              <a:rPr lang="en-US" sz="1600" dirty="0">
                <a:solidFill>
                  <a:schemeClr val="bg1"/>
                </a:solidFill>
                <a:latin typeface="Arial"/>
                <a:cs typeface="Arial"/>
              </a:rPr>
              <a:t>Adapative and specialized equipment or furniture</a:t>
            </a:r>
          </a:p>
          <a:p>
            <a:pPr lvl="1"/>
            <a:r>
              <a:rPr lang="en-US" sz="1600" dirty="0">
                <a:solidFill>
                  <a:schemeClr val="bg1"/>
                </a:solidFill>
                <a:latin typeface="Arial"/>
                <a:cs typeface="Arial"/>
              </a:rPr>
              <a:t>Frequent breaks that do not stop the clock</a:t>
            </a:r>
          </a:p>
        </p:txBody>
      </p:sp>
      <p:pic>
        <p:nvPicPr>
          <p:cNvPr id="5" name="Picture 4" descr="CSI Logo">
            <a:extLst>
              <a:ext uri="{FF2B5EF4-FFF2-40B4-BE49-F238E27FC236}">
                <a16:creationId xmlns:a16="http://schemas.microsoft.com/office/drawing/2014/main" id="{8ADB3A38-A850-534D-AACE-66BA275692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66337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1F7D9-28ED-1F27-887C-78D3EE3080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7BEB93-6668-D46D-7DB7-11610C7C79B4}"/>
              </a:ext>
            </a:extLst>
          </p:cNvPr>
          <p:cNvSpPr>
            <a:spLocks noGrp="1"/>
          </p:cNvSpPr>
          <p:nvPr>
            <p:ph type="title"/>
          </p:nvPr>
        </p:nvSpPr>
        <p:spPr/>
        <p:txBody>
          <a:bodyPr>
            <a:normAutofit/>
          </a:bodyPr>
          <a:lstStyle/>
          <a:p>
            <a:r>
              <a:rPr lang="en-US" sz="3200" b="1" dirty="0">
                <a:latin typeface="Arial"/>
                <a:cs typeface="Arial"/>
              </a:rPr>
              <a:t>Additional Notes on Administrative Considerations</a:t>
            </a:r>
          </a:p>
        </p:txBody>
      </p:sp>
      <p:sp>
        <p:nvSpPr>
          <p:cNvPr id="9" name="Content Placeholder 8">
            <a:extLst>
              <a:ext uri="{FF2B5EF4-FFF2-40B4-BE49-F238E27FC236}">
                <a16:creationId xmlns:a16="http://schemas.microsoft.com/office/drawing/2014/main" id="{61A5ACCF-A0DC-4E55-FF15-A913F4346494}"/>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Frequent breaks that do not stop the clock</a:t>
            </a:r>
          </a:p>
          <a:p>
            <a:pPr lvl="1"/>
            <a:r>
              <a:rPr lang="en-US" sz="1600" dirty="0">
                <a:latin typeface="Arial"/>
                <a:cs typeface="Arial"/>
              </a:rPr>
              <a:t>Students remain in the testing environment</a:t>
            </a:r>
          </a:p>
          <a:p>
            <a:pPr lvl="1"/>
            <a:r>
              <a:rPr lang="en-US" sz="1600" dirty="0">
                <a:latin typeface="Arial"/>
                <a:cs typeface="Arial"/>
              </a:rPr>
              <a:t>Brain breaks, stretches, standing, walking around</a:t>
            </a:r>
          </a:p>
          <a:p>
            <a:pPr lvl="1"/>
            <a:r>
              <a:rPr lang="en-US" sz="1600" dirty="0">
                <a:latin typeface="Arial"/>
                <a:cs typeface="Arial"/>
              </a:rPr>
              <a:t>Maintain standardized test environment</a:t>
            </a:r>
          </a:p>
          <a:p>
            <a:pPr lvl="1"/>
            <a:r>
              <a:rPr lang="en-US" sz="1600" dirty="0">
                <a:latin typeface="Arial"/>
                <a:cs typeface="Arial"/>
              </a:rPr>
              <a:t>Many students benefit from frequent breaks over extended time</a:t>
            </a:r>
          </a:p>
          <a:p>
            <a:r>
              <a:rPr lang="en-US" sz="2000" dirty="0">
                <a:latin typeface="Arial"/>
                <a:cs typeface="Arial"/>
              </a:rPr>
              <a:t>Small group testing can be individual or group</a:t>
            </a:r>
          </a:p>
          <a:p>
            <a:r>
              <a:rPr lang="en-US" sz="2000" dirty="0">
                <a:latin typeface="Arial"/>
                <a:cs typeface="Arial"/>
              </a:rPr>
              <a:t>Time of day within the school day</a:t>
            </a:r>
          </a:p>
          <a:p>
            <a:pPr lvl="1"/>
            <a:r>
              <a:rPr lang="en-US" sz="1600" dirty="0">
                <a:latin typeface="Arial"/>
                <a:cs typeface="Arial"/>
              </a:rPr>
              <a:t>Students who typically have math instruction directly after lunch take the math unit directly after lunch</a:t>
            </a:r>
          </a:p>
        </p:txBody>
      </p:sp>
      <p:sp>
        <p:nvSpPr>
          <p:cNvPr id="14" name="Rectangle 13">
            <a:extLst>
              <a:ext uri="{FF2B5EF4-FFF2-40B4-BE49-F238E27FC236}">
                <a16:creationId xmlns:a16="http://schemas.microsoft.com/office/drawing/2014/main" id="{6CBDEB1C-A810-46D8-9AFA-632B21756A97}"/>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569367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182EF670-DA26-437A-6138-E125F7D310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F2485B-554A-AF13-2D8E-9FFF8C6C9F9C}"/>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CMAS Accessibility Features</a:t>
            </a:r>
          </a:p>
        </p:txBody>
      </p:sp>
      <p:sp>
        <p:nvSpPr>
          <p:cNvPr id="3" name="Content Placeholder 2">
            <a:extLst>
              <a:ext uri="{FF2B5EF4-FFF2-40B4-BE49-F238E27FC236}">
                <a16:creationId xmlns:a16="http://schemas.microsoft.com/office/drawing/2014/main" id="{9FEB690B-9537-B3FA-53AB-7F8177063E7C}"/>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Available to any student to increase the accessibility of the assessment</a:t>
            </a:r>
          </a:p>
          <a:p>
            <a:pPr lvl="1"/>
            <a:r>
              <a:rPr lang="en-US" sz="1600" dirty="0">
                <a:solidFill>
                  <a:schemeClr val="bg1"/>
                </a:solidFill>
                <a:latin typeface="Arial"/>
                <a:cs typeface="Arial"/>
              </a:rPr>
              <a:t>Should use similar access strategies during daily instruction and classroom assessments</a:t>
            </a:r>
          </a:p>
          <a:p>
            <a:r>
              <a:rPr lang="en-US" sz="2000" dirty="0">
                <a:solidFill>
                  <a:schemeClr val="bg1"/>
                </a:solidFill>
                <a:latin typeface="Arial"/>
                <a:cs typeface="Arial"/>
              </a:rPr>
              <a:t>Available as embedded accessibility features through the online assessment</a:t>
            </a:r>
          </a:p>
          <a:p>
            <a:pPr lvl="1"/>
            <a:r>
              <a:rPr lang="en-US" sz="1600" dirty="0">
                <a:solidFill>
                  <a:schemeClr val="bg1"/>
                </a:solidFill>
                <a:latin typeface="Arial"/>
                <a:cs typeface="Arial"/>
              </a:rPr>
              <a:t>Some features must be enabled/provided by the Test Administrator</a:t>
            </a:r>
          </a:p>
        </p:txBody>
      </p:sp>
      <p:pic>
        <p:nvPicPr>
          <p:cNvPr id="5" name="Picture 4" descr="CSI Logo">
            <a:extLst>
              <a:ext uri="{FF2B5EF4-FFF2-40B4-BE49-F238E27FC236}">
                <a16:creationId xmlns:a16="http://schemas.microsoft.com/office/drawing/2014/main" id="{3BDD6C34-4475-91F3-12A6-67560A7FBD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41650972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08FA8-B3A6-6010-6528-578C57364B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34E921-6DCA-7CE2-A3C4-D80EBE872BBC}"/>
              </a:ext>
            </a:extLst>
          </p:cNvPr>
          <p:cNvSpPr>
            <a:spLocks noGrp="1"/>
          </p:cNvSpPr>
          <p:nvPr>
            <p:ph type="title"/>
          </p:nvPr>
        </p:nvSpPr>
        <p:spPr/>
        <p:txBody>
          <a:bodyPr>
            <a:normAutofit/>
          </a:bodyPr>
          <a:lstStyle/>
          <a:p>
            <a:r>
              <a:rPr lang="en-US" sz="3200" b="1" dirty="0">
                <a:solidFill>
                  <a:srgbClr val="293965"/>
                </a:solidFill>
                <a:latin typeface="Arial"/>
                <a:cs typeface="Arial"/>
              </a:rPr>
              <a:t>CMAS Accessibility Feature Examples</a:t>
            </a:r>
            <a:endParaRPr lang="en-US" sz="3200" b="1" dirty="0">
              <a:latin typeface="Arial"/>
              <a:cs typeface="Arial"/>
            </a:endParaRPr>
          </a:p>
        </p:txBody>
      </p:sp>
      <p:sp>
        <p:nvSpPr>
          <p:cNvPr id="3" name="Content Placeholder 2">
            <a:extLst>
              <a:ext uri="{FF2B5EF4-FFF2-40B4-BE49-F238E27FC236}">
                <a16:creationId xmlns:a16="http://schemas.microsoft.com/office/drawing/2014/main" id="{431B9847-9C0D-9106-A653-939679F16DAD}"/>
              </a:ext>
            </a:extLst>
          </p:cNvPr>
          <p:cNvSpPr>
            <a:spLocks noGrp="1"/>
          </p:cNvSpPr>
          <p:nvPr>
            <p:ph sz="half" idx="1"/>
          </p:nvPr>
        </p:nvSpPr>
        <p:spPr>
          <a:xfrm>
            <a:off x="838200" y="1841500"/>
            <a:ext cx="5181600" cy="4351338"/>
          </a:xfrm>
        </p:spPr>
        <p:txBody>
          <a:bodyPr vert="horz" lIns="91440" tIns="45720" rIns="91440" bIns="45720" rtlCol="0" anchor="t">
            <a:normAutofit/>
          </a:bodyPr>
          <a:lstStyle/>
          <a:p>
            <a:r>
              <a:rPr lang="en-US" sz="2000" dirty="0">
                <a:latin typeface="Arial"/>
                <a:cs typeface="Arial"/>
              </a:rPr>
              <a:t>Audio amplification</a:t>
            </a:r>
          </a:p>
          <a:p>
            <a:r>
              <a:rPr lang="en-US" sz="2000" dirty="0">
                <a:latin typeface="Arial"/>
                <a:cs typeface="Arial"/>
              </a:rPr>
              <a:t>Answer eliminator</a:t>
            </a:r>
          </a:p>
          <a:p>
            <a:r>
              <a:rPr lang="en-US" sz="2000" dirty="0">
                <a:latin typeface="Arial"/>
                <a:cs typeface="Arial"/>
              </a:rPr>
              <a:t>Auditory presentation</a:t>
            </a:r>
          </a:p>
          <a:p>
            <a:pPr lvl="1"/>
            <a:r>
              <a:rPr lang="en-US" sz="1600" dirty="0">
                <a:latin typeface="Arial"/>
                <a:cs typeface="Arial"/>
              </a:rPr>
              <a:t>CBT TTS</a:t>
            </a:r>
          </a:p>
          <a:p>
            <a:pPr lvl="1"/>
            <a:r>
              <a:rPr lang="en-US" sz="1600" dirty="0">
                <a:latin typeface="Arial"/>
                <a:cs typeface="Arial"/>
              </a:rPr>
              <a:t>PBT Script*</a:t>
            </a:r>
          </a:p>
          <a:p>
            <a:r>
              <a:rPr lang="en-US" sz="2000" dirty="0">
                <a:latin typeface="Arial"/>
                <a:cs typeface="Arial"/>
              </a:rPr>
              <a:t>Color contrast </a:t>
            </a:r>
          </a:p>
          <a:p>
            <a:r>
              <a:rPr lang="en-US" sz="2000" dirty="0">
                <a:latin typeface="Arial"/>
                <a:cs typeface="Arial"/>
              </a:rPr>
              <a:t>ELA/CSLA spell check</a:t>
            </a:r>
          </a:p>
          <a:p>
            <a:r>
              <a:rPr lang="en-US" sz="2000" dirty="0">
                <a:latin typeface="Arial"/>
                <a:cs typeface="Arial"/>
              </a:rPr>
              <a:t>General admin directions read/repeated/clarified</a:t>
            </a:r>
          </a:p>
          <a:p>
            <a:pPr marL="0" indent="0">
              <a:buNone/>
            </a:pPr>
            <a:endParaRPr lang="en-US" sz="2000" dirty="0">
              <a:latin typeface="Arial"/>
              <a:cs typeface="Arial"/>
            </a:endParaRPr>
          </a:p>
        </p:txBody>
      </p:sp>
      <p:sp>
        <p:nvSpPr>
          <p:cNvPr id="4" name="Content Placeholder 3">
            <a:extLst>
              <a:ext uri="{FF2B5EF4-FFF2-40B4-BE49-F238E27FC236}">
                <a16:creationId xmlns:a16="http://schemas.microsoft.com/office/drawing/2014/main" id="{C30C2598-81D0-5E6E-C3D0-CEF9CE1F1362}"/>
              </a:ext>
            </a:extLst>
          </p:cNvPr>
          <p:cNvSpPr>
            <a:spLocks noGrp="1"/>
          </p:cNvSpPr>
          <p:nvPr>
            <p:ph sz="half" idx="2"/>
          </p:nvPr>
        </p:nvSpPr>
        <p:spPr>
          <a:xfrm>
            <a:off x="6556109" y="1822450"/>
            <a:ext cx="5044904" cy="4351338"/>
          </a:xfrm>
        </p:spPr>
        <p:txBody>
          <a:bodyPr vert="horz" lIns="91440" tIns="45720" rIns="91440" bIns="45720" rtlCol="0" anchor="t">
            <a:normAutofit/>
          </a:bodyPr>
          <a:lstStyle/>
          <a:p>
            <a:r>
              <a:rPr lang="en-US" sz="2000" dirty="0">
                <a:latin typeface="Arial"/>
                <a:cs typeface="Arial"/>
              </a:rPr>
              <a:t>Headphones/noise buffers</a:t>
            </a:r>
          </a:p>
          <a:p>
            <a:r>
              <a:rPr lang="en-US" sz="2000" dirty="0">
                <a:latin typeface="Arial"/>
                <a:cs typeface="Arial"/>
              </a:rPr>
              <a:t>Highlight tool/highlighter**</a:t>
            </a:r>
          </a:p>
          <a:p>
            <a:r>
              <a:rPr lang="en-US" sz="2000" dirty="0">
                <a:latin typeface="Arial"/>
                <a:cs typeface="Arial"/>
              </a:rPr>
              <a:t>Line reader</a:t>
            </a:r>
          </a:p>
          <a:p>
            <a:r>
              <a:rPr lang="en-US" sz="2000" dirty="0">
                <a:latin typeface="Arial"/>
                <a:cs typeface="Arial"/>
              </a:rPr>
              <a:t>Notepad/scratch paper</a:t>
            </a:r>
          </a:p>
          <a:p>
            <a:r>
              <a:rPr lang="en-US" sz="2000" dirty="0">
                <a:latin typeface="Arial"/>
                <a:cs typeface="Arial"/>
              </a:rPr>
              <a:t>Pop-up glossary/glossed words in test book</a:t>
            </a:r>
          </a:p>
          <a:p>
            <a:r>
              <a:rPr lang="en-US" sz="2000" dirty="0">
                <a:latin typeface="Arial"/>
                <a:cs typeface="Arial"/>
              </a:rPr>
              <a:t>Zoom</a:t>
            </a:r>
          </a:p>
          <a:p>
            <a:pPr marL="0" indent="0">
              <a:buNone/>
            </a:pPr>
            <a:endParaRPr lang="en-US" sz="1600" dirty="0">
              <a:latin typeface="Arial"/>
              <a:cs typeface="Arial"/>
            </a:endParaRPr>
          </a:p>
        </p:txBody>
      </p:sp>
      <p:sp>
        <p:nvSpPr>
          <p:cNvPr id="5" name="Rectangle 4">
            <a:extLst>
              <a:ext uri="{FF2B5EF4-FFF2-40B4-BE49-F238E27FC236}">
                <a16:creationId xmlns:a16="http://schemas.microsoft.com/office/drawing/2014/main" id="{CDB973DE-6520-FF4E-E696-3AB5AF42BCAD}"/>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99A701ED-DE71-C0D2-F934-53E071B30F9F}"/>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ADC1F778-AFBD-2C0A-BE60-DBB4385A52A1}"/>
              </a:ext>
            </a:extLst>
          </p:cNvPr>
          <p:cNvSpPr txBox="1"/>
          <p:nvPr/>
        </p:nvSpPr>
        <p:spPr>
          <a:xfrm>
            <a:off x="2943449" y="5859629"/>
            <a:ext cx="8410351" cy="584775"/>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*Presentation language matches the printed language in the test book</a:t>
            </a:r>
          </a:p>
          <a:p>
            <a:r>
              <a:rPr lang="en-US" sz="1600" dirty="0">
                <a:latin typeface="Arial" panose="020B0604020202020204" pitchFamily="34" charset="0"/>
                <a:cs typeface="Arial" panose="020B0604020202020204" pitchFamily="34" charset="0"/>
              </a:rPr>
              <a:t>***PBT; can provide a highlighter for use in paper test books</a:t>
            </a:r>
          </a:p>
        </p:txBody>
      </p:sp>
    </p:spTree>
    <p:extLst>
      <p:ext uri="{BB962C8B-B14F-4D97-AF65-F5344CB8AC3E}">
        <p14:creationId xmlns:p14="http://schemas.microsoft.com/office/powerpoint/2010/main" val="1919146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455FA9"/>
        </a:solidFill>
        <a:effectLst/>
      </p:bgPr>
    </p:bg>
    <p:spTree>
      <p:nvGrpSpPr>
        <p:cNvPr id="1" name="">
          <a:extLst>
            <a:ext uri="{FF2B5EF4-FFF2-40B4-BE49-F238E27FC236}">
              <a16:creationId xmlns:a16="http://schemas.microsoft.com/office/drawing/2014/main" id="{E52260DE-5C75-2A93-131F-5051FF7FF2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9FD607-EF3F-DFD9-FD92-2A378F07C373}"/>
              </a:ext>
            </a:extLst>
          </p:cNvPr>
          <p:cNvSpPr>
            <a:spLocks noGrp="1"/>
          </p:cNvSpPr>
          <p:nvPr>
            <p:ph type="title" idx="4294967295"/>
          </p:nvPr>
        </p:nvSpPr>
        <p:spPr>
          <a:xfrm>
            <a:off x="701336" y="2648831"/>
            <a:ext cx="3053631" cy="918281"/>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spcBef>
                <a:spcPts val="1000"/>
              </a:spcBef>
              <a:defRPr/>
            </a:pPr>
            <a:r>
              <a:rPr lang="en-US" b="1" dirty="0">
                <a:solidFill>
                  <a:schemeClr val="bg1"/>
                </a:solidFill>
                <a:latin typeface="Arial"/>
                <a:ea typeface="+mn-ea"/>
                <a:cs typeface="Arial"/>
              </a:rPr>
              <a:t>Objectives</a:t>
            </a:r>
          </a:p>
        </p:txBody>
      </p:sp>
      <p:sp>
        <p:nvSpPr>
          <p:cNvPr id="4" name="Content Placeholder 3">
            <a:extLst>
              <a:ext uri="{FF2B5EF4-FFF2-40B4-BE49-F238E27FC236}">
                <a16:creationId xmlns:a16="http://schemas.microsoft.com/office/drawing/2014/main" id="{4AA9FB46-689C-1743-933A-230C68FFF997}"/>
              </a:ext>
            </a:extLst>
          </p:cNvPr>
          <p:cNvSpPr>
            <a:spLocks noGrp="1"/>
          </p:cNvSpPr>
          <p:nvPr>
            <p:ph sz="half" idx="2"/>
          </p:nvPr>
        </p:nvSpPr>
        <p:spPr>
          <a:xfrm>
            <a:off x="4265388" y="1366964"/>
            <a:ext cx="7354709" cy="735720"/>
          </a:xfrm>
        </p:spPr>
        <p:txBody>
          <a:bodyPr vert="horz" lIns="91440" tIns="45720" rIns="91440" bIns="45720" rtlCol="0" anchor="t">
            <a:noAutofit/>
          </a:bodyPr>
          <a:lstStyle/>
          <a:p>
            <a:r>
              <a:rPr lang="en-US" sz="2400">
                <a:solidFill>
                  <a:schemeClr val="bg1"/>
                </a:solidFill>
                <a:latin typeface="Arial"/>
                <a:cs typeface="Arial"/>
              </a:rPr>
              <a:t>Identify </a:t>
            </a:r>
            <a:r>
              <a:rPr lang="en-US" sz="2400" dirty="0">
                <a:solidFill>
                  <a:schemeClr val="bg1"/>
                </a:solidFill>
                <a:latin typeface="Arial"/>
                <a:cs typeface="Arial"/>
              </a:rPr>
              <a:t>available accommodations for each state assessment</a:t>
            </a:r>
          </a:p>
          <a:p>
            <a:r>
              <a:rPr lang="en-US" sz="2400" dirty="0">
                <a:solidFill>
                  <a:schemeClr val="bg1"/>
                </a:solidFill>
                <a:latin typeface="Arial"/>
                <a:cs typeface="Arial"/>
              </a:rPr>
              <a:t>Distinguish between administrative considerations, accessibility features, and accommodations</a:t>
            </a:r>
          </a:p>
          <a:p>
            <a:r>
              <a:rPr lang="en-US" sz="2400" dirty="0">
                <a:solidFill>
                  <a:schemeClr val="bg1"/>
                </a:solidFill>
                <a:latin typeface="Arial"/>
                <a:cs typeface="Arial"/>
              </a:rPr>
              <a:t>Understand requirements for assigning and documenting accommodations</a:t>
            </a:r>
          </a:p>
          <a:p>
            <a:r>
              <a:rPr lang="en-US" sz="2400" dirty="0">
                <a:solidFill>
                  <a:schemeClr val="bg1"/>
                </a:solidFill>
                <a:latin typeface="Arial"/>
                <a:cs typeface="Arial"/>
              </a:rPr>
              <a:t>Know key dates and deadlines related to state assessment accommodations</a:t>
            </a:r>
          </a:p>
        </p:txBody>
      </p:sp>
      <p:pic>
        <p:nvPicPr>
          <p:cNvPr id="12" name="Picture 11" descr="CSI Logo">
            <a:extLst>
              <a:ext uri="{FF2B5EF4-FFF2-40B4-BE49-F238E27FC236}">
                <a16:creationId xmlns:a16="http://schemas.microsoft.com/office/drawing/2014/main" id="{7207C9ED-F489-9AA5-857F-BA01977CD3B5}"/>
              </a:ext>
            </a:extLst>
          </p:cNvPr>
          <p:cNvPicPr>
            <a:picLocks noChangeAspect="1"/>
          </p:cNvPicPr>
          <p:nvPr/>
        </p:nvPicPr>
        <p:blipFill>
          <a:blip r:embed="rId3">
            <a:extLst>
              <a:ext uri="{28A0092B-C50C-407E-A947-70E740481C1C}">
                <a14:useLocalDpi xmlns:a14="http://schemas.microsoft.com/office/drawing/2010/main" val="0"/>
              </a:ext>
            </a:extLst>
          </a:blip>
          <a:srcRect l="-5439" r="-6276" b="-16000"/>
          <a:stretch/>
        </p:blipFill>
        <p:spPr>
          <a:xfrm>
            <a:off x="9992078" y="5874848"/>
            <a:ext cx="1886987" cy="611773"/>
          </a:xfrm>
          <a:prstGeom prst="rect">
            <a:avLst/>
          </a:prstGeom>
        </p:spPr>
      </p:pic>
      <p:cxnSp>
        <p:nvCxnSpPr>
          <p:cNvPr id="6" name="Straight Arrow Connector 5">
            <a:extLst>
              <a:ext uri="{FF2B5EF4-FFF2-40B4-BE49-F238E27FC236}">
                <a16:creationId xmlns:a16="http://schemas.microsoft.com/office/drawing/2014/main" id="{395DF8C3-5A91-C96A-6F5F-7D61B1EEFFB0}"/>
              </a:ext>
              <a:ext uri="{C183D7F6-B498-43B3-948B-1728B52AA6E4}">
                <adec:decorative xmlns:adec="http://schemas.microsoft.com/office/drawing/2017/decorative" val="1"/>
              </a:ext>
            </a:extLst>
          </p:cNvPr>
          <p:cNvCxnSpPr/>
          <p:nvPr/>
        </p:nvCxnSpPr>
        <p:spPr>
          <a:xfrm>
            <a:off x="4003214" y="2257994"/>
            <a:ext cx="7488" cy="1594555"/>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504759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5AC1DC-7B18-1B72-ACA1-0D597D9ED3B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70E9CF0-DFF5-001D-B63A-B19B6EBEC536}"/>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569BA9A8-E407-BAA3-5F30-2BAC71E47EAD}"/>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293965"/>
                </a:solidFill>
                <a:effectLst/>
                <a:uLnTx/>
                <a:uFillTx/>
                <a:latin typeface="Arial"/>
                <a:ea typeface="+mn-ea"/>
                <a:cs typeface="Arial"/>
              </a:rPr>
              <a:t>CMAS Auditory Presentation</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2F6C038E-C73B-F119-D638-CE45E6C78DA1}"/>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Available in math, science, and social studies when the language of auditory presentation matches the presented language (i.e., English or Spanish)</a:t>
            </a:r>
          </a:p>
          <a:p>
            <a:r>
              <a:rPr lang="en-US" sz="2000" dirty="0">
                <a:solidFill>
                  <a:schemeClr val="bg1"/>
                </a:solidFill>
                <a:latin typeface="Arial"/>
                <a:cs typeface="Arial"/>
              </a:rPr>
              <a:t>Students are assessed on the standards in the content area</a:t>
            </a:r>
          </a:p>
          <a:p>
            <a:pPr lvl="1"/>
            <a:r>
              <a:rPr lang="en-US" sz="1600" dirty="0">
                <a:solidFill>
                  <a:schemeClr val="bg1"/>
                </a:solidFill>
                <a:latin typeface="Arial"/>
                <a:cs typeface="Arial"/>
              </a:rPr>
              <a:t>Students are not assessed on how to use an accommodation or access an accommodation/accessibility feature</a:t>
            </a:r>
          </a:p>
          <a:p>
            <a:r>
              <a:rPr lang="en-US" sz="2000" dirty="0">
                <a:solidFill>
                  <a:schemeClr val="bg1"/>
                </a:solidFill>
                <a:latin typeface="Arial"/>
                <a:cs typeface="Arial"/>
              </a:rPr>
              <a:t>Available for students who use similar access strategies during instruction</a:t>
            </a:r>
          </a:p>
          <a:p>
            <a:endParaRPr lang="en-US" sz="2000" dirty="0">
              <a:latin typeface="Montserrat" panose="00000500000000000000" pitchFamily="2" charset="0"/>
            </a:endParaRPr>
          </a:p>
        </p:txBody>
      </p:sp>
      <p:pic>
        <p:nvPicPr>
          <p:cNvPr id="12" name="Picture 11" descr="CSI Logo">
            <a:extLst>
              <a:ext uri="{FF2B5EF4-FFF2-40B4-BE49-F238E27FC236}">
                <a16:creationId xmlns:a16="http://schemas.microsoft.com/office/drawing/2014/main" id="{AB566846-9FD8-FA98-DB59-2B0BDA94A3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42914758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8B0B5-5637-AC53-ACF8-FEC105F364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351D4-58E8-2D00-5BAC-7C912138D69D}"/>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CMAS Presentation Accommodations</a:t>
            </a:r>
            <a:endParaRPr lang="en-US" sz="3200" dirty="0"/>
          </a:p>
        </p:txBody>
      </p:sp>
      <p:sp>
        <p:nvSpPr>
          <p:cNvPr id="3" name="Content Placeholder 2">
            <a:extLst>
              <a:ext uri="{FF2B5EF4-FFF2-40B4-BE49-F238E27FC236}">
                <a16:creationId xmlns:a16="http://schemas.microsoft.com/office/drawing/2014/main" id="{86FF532A-384A-B193-2320-CC34EF769247}"/>
              </a:ext>
            </a:extLst>
          </p:cNvPr>
          <p:cNvSpPr>
            <a:spLocks noGrp="1"/>
          </p:cNvSpPr>
          <p:nvPr>
            <p:ph sz="half" idx="1"/>
          </p:nvPr>
        </p:nvSpPr>
        <p:spPr>
          <a:xfrm>
            <a:off x="6375402" y="1690688"/>
            <a:ext cx="5181600" cy="4351338"/>
          </a:xfrm>
        </p:spPr>
        <p:txBody>
          <a:bodyPr>
            <a:normAutofit/>
          </a:bodyPr>
          <a:lstStyle/>
          <a:p>
            <a:r>
              <a:rPr lang="en-US" sz="2000" dirty="0"/>
              <a:t>Paper-based format (standard print)</a:t>
            </a:r>
          </a:p>
          <a:p>
            <a:r>
              <a:rPr lang="en-US" sz="2000" dirty="0"/>
              <a:t>Oral translation or human signer for general administration directions (SAY directions in Test Administrator Manual)</a:t>
            </a:r>
          </a:p>
          <a:p>
            <a:r>
              <a:rPr lang="en-US" sz="2000" dirty="0"/>
              <a:t>Math, science, and social studies only</a:t>
            </a:r>
          </a:p>
          <a:p>
            <a:pPr lvl="1"/>
            <a:r>
              <a:rPr lang="en-US" sz="1600" dirty="0"/>
              <a:t>PBT/CBT script for oral translation or human signer (test items and responses)</a:t>
            </a:r>
          </a:p>
          <a:p>
            <a:r>
              <a:rPr lang="en-US" sz="2000" dirty="0"/>
              <a:t>Presentation accommodations for students with visual impairments:</a:t>
            </a:r>
          </a:p>
          <a:p>
            <a:pPr lvl="1"/>
            <a:r>
              <a:rPr lang="en-US" sz="1600" dirty="0"/>
              <a:t>Large print</a:t>
            </a:r>
          </a:p>
          <a:p>
            <a:pPr lvl="1"/>
            <a:r>
              <a:rPr lang="en-US" sz="1600" dirty="0"/>
              <a:t>Braille</a:t>
            </a:r>
          </a:p>
          <a:p>
            <a:pPr lvl="1"/>
            <a:r>
              <a:rPr lang="en-US" sz="1600" dirty="0"/>
              <a:t>Assistive Technology (AT)</a:t>
            </a:r>
          </a:p>
        </p:txBody>
      </p:sp>
      <p:sp>
        <p:nvSpPr>
          <p:cNvPr id="13" name="Rectangle 12">
            <a:extLst>
              <a:ext uri="{FF2B5EF4-FFF2-40B4-BE49-F238E27FC236}">
                <a16:creationId xmlns:a16="http://schemas.microsoft.com/office/drawing/2014/main" id="{3E7C2DB6-D5F9-3B87-E704-1F63D82824F8}"/>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19801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A22B1-F96B-C454-D213-25A9AB7059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CD0E83-8544-65B5-FE15-9C3832A0E6D4}"/>
              </a:ext>
            </a:extLst>
          </p:cNvPr>
          <p:cNvSpPr>
            <a:spLocks noGrp="1"/>
          </p:cNvSpPr>
          <p:nvPr>
            <p:ph type="title"/>
          </p:nvPr>
        </p:nvSpPr>
        <p:spPr/>
        <p:txBody>
          <a:bodyPr>
            <a:normAutofit/>
          </a:bodyPr>
          <a:lstStyle/>
          <a:p>
            <a:r>
              <a:rPr lang="en-US" sz="3200" b="1" dirty="0">
                <a:solidFill>
                  <a:srgbClr val="293965"/>
                </a:solidFill>
                <a:latin typeface="Arial"/>
                <a:cs typeface="Arial"/>
              </a:rPr>
              <a:t>CMAS Text-to-Speech (TTS)</a:t>
            </a:r>
            <a:endParaRPr lang="en-US" sz="3200" b="1" dirty="0">
              <a:latin typeface="Arial"/>
              <a:cs typeface="Arial"/>
            </a:endParaRPr>
          </a:p>
        </p:txBody>
      </p:sp>
      <p:sp>
        <p:nvSpPr>
          <p:cNvPr id="9" name="Content Placeholder 8">
            <a:extLst>
              <a:ext uri="{FF2B5EF4-FFF2-40B4-BE49-F238E27FC236}">
                <a16:creationId xmlns:a16="http://schemas.microsoft.com/office/drawing/2014/main" id="{D79B864C-A68A-95F6-863D-B9B67F747786}"/>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Math, science, and social studies only</a:t>
            </a:r>
          </a:p>
          <a:p>
            <a:r>
              <a:rPr lang="en-US" sz="2000" b="1" u="sng" dirty="0">
                <a:latin typeface="Arial"/>
                <a:cs typeface="Arial"/>
              </a:rPr>
              <a:t>Do not </a:t>
            </a:r>
            <a:r>
              <a:rPr lang="en-US" sz="2000" dirty="0">
                <a:latin typeface="Arial"/>
                <a:cs typeface="Arial"/>
              </a:rPr>
              <a:t>assign to students “just in case”</a:t>
            </a:r>
          </a:p>
          <a:p>
            <a:pPr lvl="1"/>
            <a:r>
              <a:rPr lang="en-US" sz="1600" dirty="0">
                <a:latin typeface="Arial"/>
                <a:cs typeface="Arial"/>
              </a:rPr>
              <a:t>Students will not benefit if they do not use TTS regularly during instruction and classroom assessments</a:t>
            </a:r>
          </a:p>
          <a:p>
            <a:r>
              <a:rPr lang="en-US" sz="2000" dirty="0">
                <a:latin typeface="Arial"/>
                <a:cs typeface="Arial"/>
              </a:rPr>
              <a:t>Students should be practiced and proficient with the accessibility feature because they use it during daily instruction</a:t>
            </a:r>
          </a:p>
          <a:p>
            <a:pPr lvl="1"/>
            <a:r>
              <a:rPr lang="en-US" sz="1600" dirty="0">
                <a:latin typeface="Arial"/>
                <a:cs typeface="Arial"/>
              </a:rPr>
              <a:t>Unfamiliar features can interfere with student access to the assessment, cause confusion, and be a distraction to other students</a:t>
            </a:r>
          </a:p>
        </p:txBody>
      </p:sp>
      <p:sp>
        <p:nvSpPr>
          <p:cNvPr id="14" name="Rectangle 13">
            <a:extLst>
              <a:ext uri="{FF2B5EF4-FFF2-40B4-BE49-F238E27FC236}">
                <a16:creationId xmlns:a16="http://schemas.microsoft.com/office/drawing/2014/main" id="{39694447-C333-7363-FB1C-87EDB9C95D0F}"/>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652846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90792-B10D-8891-0C78-05A63EF0A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4F5EF9-EF08-77B6-7694-8523ECA23702}"/>
              </a:ext>
            </a:extLst>
          </p:cNvPr>
          <p:cNvSpPr>
            <a:spLocks noGrp="1"/>
          </p:cNvSpPr>
          <p:nvPr>
            <p:ph type="title"/>
          </p:nvPr>
        </p:nvSpPr>
        <p:spPr/>
        <p:txBody>
          <a:bodyPr>
            <a:normAutofit/>
          </a:bodyPr>
          <a:lstStyle/>
          <a:p>
            <a:r>
              <a:rPr lang="en-US" sz="3200" b="1" dirty="0">
                <a:latin typeface="Arial"/>
                <a:cs typeface="Arial"/>
              </a:rPr>
              <a:t>CMAS Large Print and Braille</a:t>
            </a:r>
          </a:p>
        </p:txBody>
      </p:sp>
      <p:sp>
        <p:nvSpPr>
          <p:cNvPr id="9" name="Content Placeholder 8">
            <a:extLst>
              <a:ext uri="{FF2B5EF4-FFF2-40B4-BE49-F238E27FC236}">
                <a16:creationId xmlns:a16="http://schemas.microsoft.com/office/drawing/2014/main" id="{D2480D0F-C623-5DAA-B6B8-D14104E80F57}"/>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Zoom (CBT – accessibility feature)</a:t>
            </a:r>
          </a:p>
          <a:p>
            <a:pPr lvl="1"/>
            <a:r>
              <a:rPr lang="en-US" sz="1600" dirty="0">
                <a:latin typeface="Arial"/>
                <a:cs typeface="Arial"/>
              </a:rPr>
              <a:t>300 times larger</a:t>
            </a:r>
          </a:p>
          <a:p>
            <a:r>
              <a:rPr lang="en-US" sz="2000" dirty="0">
                <a:latin typeface="Arial"/>
                <a:cs typeface="Arial"/>
              </a:rPr>
              <a:t>Large print – paper</a:t>
            </a:r>
          </a:p>
          <a:p>
            <a:pPr lvl="1"/>
            <a:r>
              <a:rPr lang="en-US" sz="1600" dirty="0">
                <a:latin typeface="Arial"/>
                <a:cs typeface="Arial"/>
              </a:rPr>
              <a:t>18-point font</a:t>
            </a:r>
          </a:p>
          <a:p>
            <a:pPr lvl="1"/>
            <a:r>
              <a:rPr lang="en-US" sz="1600" dirty="0">
                <a:latin typeface="Arial"/>
                <a:cs typeface="Arial"/>
              </a:rPr>
              <a:t>14x18</a:t>
            </a:r>
          </a:p>
          <a:p>
            <a:r>
              <a:rPr lang="en-US" sz="2000" dirty="0">
                <a:latin typeface="Arial"/>
                <a:cs typeface="Arial"/>
              </a:rPr>
              <a:t>Braille</a:t>
            </a:r>
          </a:p>
          <a:p>
            <a:pPr lvl="1"/>
            <a:r>
              <a:rPr lang="en-US" sz="1600" dirty="0">
                <a:latin typeface="Arial"/>
                <a:cs typeface="Arial"/>
              </a:rPr>
              <a:t>UEB (with Nemeth)</a:t>
            </a:r>
          </a:p>
          <a:p>
            <a:pPr lvl="1"/>
            <a:r>
              <a:rPr lang="en-US" sz="1600" dirty="0">
                <a:latin typeface="Arial"/>
                <a:cs typeface="Arial"/>
              </a:rPr>
              <a:t>UEB Math/Science (formerly Technical)</a:t>
            </a:r>
          </a:p>
          <a:p>
            <a:pPr lvl="1"/>
            <a:r>
              <a:rPr lang="en-US" sz="1600" dirty="0">
                <a:latin typeface="Arial"/>
                <a:cs typeface="Arial"/>
              </a:rPr>
              <a:t>Tactile graphics (included in Braille orders)</a:t>
            </a:r>
          </a:p>
          <a:p>
            <a:r>
              <a:rPr lang="en-US" sz="2000" dirty="0">
                <a:latin typeface="Arial"/>
                <a:cs typeface="Arial"/>
              </a:rPr>
              <a:t>Other enlargement options:</a:t>
            </a:r>
          </a:p>
          <a:p>
            <a:pPr lvl="1"/>
            <a:r>
              <a:rPr lang="en-US" sz="1600" dirty="0">
                <a:latin typeface="Arial"/>
                <a:cs typeface="Arial"/>
              </a:rPr>
              <a:t>Project onto a whiteboard or wall</a:t>
            </a:r>
          </a:p>
          <a:p>
            <a:pPr lvl="1"/>
            <a:r>
              <a:rPr lang="en-US" sz="1600" dirty="0">
                <a:latin typeface="Arial"/>
                <a:cs typeface="Arial"/>
              </a:rPr>
              <a:t>Enlargement/magnification</a:t>
            </a:r>
          </a:p>
        </p:txBody>
      </p:sp>
      <p:sp>
        <p:nvSpPr>
          <p:cNvPr id="14" name="Rectangle 13">
            <a:extLst>
              <a:ext uri="{FF2B5EF4-FFF2-40B4-BE49-F238E27FC236}">
                <a16:creationId xmlns:a16="http://schemas.microsoft.com/office/drawing/2014/main" id="{192D44CF-4A84-3319-631E-89696FEEEFEC}"/>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6114757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F99EA-180D-2FF7-7D70-375744C631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8FF8A-61B9-EE88-2721-E38D706A960A}"/>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Visual Descriptor Documents</a:t>
            </a:r>
            <a:endParaRPr lang="en-US" sz="3200" dirty="0"/>
          </a:p>
        </p:txBody>
      </p:sp>
      <p:sp>
        <p:nvSpPr>
          <p:cNvPr id="3" name="Content Placeholder 2">
            <a:extLst>
              <a:ext uri="{FF2B5EF4-FFF2-40B4-BE49-F238E27FC236}">
                <a16:creationId xmlns:a16="http://schemas.microsoft.com/office/drawing/2014/main" id="{1E20DB65-21FE-50B6-CAE7-2351D972FC99}"/>
              </a:ext>
            </a:extLst>
          </p:cNvPr>
          <p:cNvSpPr>
            <a:spLocks noGrp="1"/>
          </p:cNvSpPr>
          <p:nvPr>
            <p:ph sz="half" idx="1"/>
          </p:nvPr>
        </p:nvSpPr>
        <p:spPr>
          <a:xfrm>
            <a:off x="6375402" y="1690688"/>
            <a:ext cx="5181600" cy="4351338"/>
          </a:xfrm>
        </p:spPr>
        <p:txBody>
          <a:bodyPr>
            <a:normAutofit/>
          </a:bodyPr>
          <a:lstStyle/>
          <a:p>
            <a:r>
              <a:rPr lang="en-US" sz="2000" dirty="0"/>
              <a:t>Available for all content areas</a:t>
            </a:r>
          </a:p>
          <a:p>
            <a:r>
              <a:rPr lang="en-US" sz="2000" dirty="0"/>
              <a:t>Provides descriptions of diagrams and graphics for students with limited vision</a:t>
            </a:r>
          </a:p>
          <a:p>
            <a:r>
              <a:rPr lang="en-US" sz="2000" dirty="0"/>
              <a:t>Students should be practiced and proficient with the use of this accommodation</a:t>
            </a:r>
          </a:p>
          <a:p>
            <a:r>
              <a:rPr lang="en-US" sz="2000" dirty="0"/>
              <a:t>Must indicate appropriate selection in PearsonAccessnext</a:t>
            </a:r>
          </a:p>
          <a:p>
            <a:pPr lvl="1"/>
            <a:r>
              <a:rPr lang="en-US" sz="1600" dirty="0"/>
              <a:t>Embedded and included in Braille kit materials</a:t>
            </a:r>
          </a:p>
          <a:p>
            <a:pPr lvl="1"/>
            <a:r>
              <a:rPr lang="en-US" sz="1600" dirty="0"/>
              <a:t>Included in all large print kits (standalone document)</a:t>
            </a:r>
          </a:p>
          <a:p>
            <a:pPr lvl="1"/>
            <a:r>
              <a:rPr lang="en-US" sz="1600" dirty="0"/>
              <a:t>May be appropriate for use with Assistive Technology Form; contact </a:t>
            </a:r>
            <a:r>
              <a:rPr lang="en-US" sz="1600" dirty="0">
                <a:hlinkClick r:id="rId3"/>
              </a:rPr>
              <a:t>Kali Winn </a:t>
            </a:r>
            <a:r>
              <a:rPr lang="en-US" sz="1600" dirty="0"/>
              <a:t>for more information</a:t>
            </a:r>
          </a:p>
        </p:txBody>
      </p:sp>
      <p:sp>
        <p:nvSpPr>
          <p:cNvPr id="13" name="Rectangle 12">
            <a:extLst>
              <a:ext uri="{FF2B5EF4-FFF2-40B4-BE49-F238E27FC236}">
                <a16:creationId xmlns:a16="http://schemas.microsoft.com/office/drawing/2014/main" id="{E6A82A10-9377-A19B-89C6-494D24E185F5}"/>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8821885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15F5B-4FF5-3070-14B0-A1A1FB5A24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1345FC-F37A-E907-18B6-C2BE31306263}"/>
              </a:ext>
            </a:extLst>
          </p:cNvPr>
          <p:cNvSpPr>
            <a:spLocks noGrp="1"/>
          </p:cNvSpPr>
          <p:nvPr>
            <p:ph type="title"/>
          </p:nvPr>
        </p:nvSpPr>
        <p:spPr/>
        <p:txBody>
          <a:bodyPr>
            <a:normAutofit/>
          </a:bodyPr>
          <a:lstStyle/>
          <a:p>
            <a:r>
              <a:rPr lang="en-US" sz="3200" b="1" dirty="0">
                <a:solidFill>
                  <a:srgbClr val="293965"/>
                </a:solidFill>
                <a:latin typeface="Arial"/>
                <a:cs typeface="Arial"/>
              </a:rPr>
              <a:t>Assistive Technology</a:t>
            </a:r>
            <a:endParaRPr lang="en-US" sz="3200" b="1" dirty="0">
              <a:latin typeface="Arial"/>
              <a:cs typeface="Arial"/>
            </a:endParaRPr>
          </a:p>
        </p:txBody>
      </p:sp>
      <p:sp>
        <p:nvSpPr>
          <p:cNvPr id="3" name="Content Placeholder 2">
            <a:extLst>
              <a:ext uri="{FF2B5EF4-FFF2-40B4-BE49-F238E27FC236}">
                <a16:creationId xmlns:a16="http://schemas.microsoft.com/office/drawing/2014/main" id="{CF8EF564-A914-8256-199B-3D31CF6A7A75}"/>
              </a:ext>
            </a:extLst>
          </p:cNvPr>
          <p:cNvSpPr>
            <a:spLocks noGrp="1"/>
          </p:cNvSpPr>
          <p:nvPr>
            <p:ph sz="half" idx="1"/>
          </p:nvPr>
        </p:nvSpPr>
        <p:spPr/>
        <p:txBody>
          <a:bodyPr vert="horz" lIns="91440" tIns="45720" rIns="91440" bIns="45720" rtlCol="0" anchor="t">
            <a:normAutofit/>
          </a:bodyPr>
          <a:lstStyle/>
          <a:p>
            <a:r>
              <a:rPr lang="en-US" sz="2000" dirty="0">
                <a:latin typeface="Arial"/>
                <a:cs typeface="Arial"/>
              </a:rPr>
              <a:t>The AT form is designed for students needing a specialized device (i.e., adaptive keyboard or switch) or program (i.e., screen reader) to access the online assessment</a:t>
            </a:r>
          </a:p>
          <a:p>
            <a:r>
              <a:rPr lang="en-US" sz="2000" dirty="0">
                <a:latin typeface="Arial"/>
                <a:cs typeface="Arial"/>
              </a:rPr>
              <a:t>Available for all content areas</a:t>
            </a:r>
          </a:p>
          <a:p>
            <a:r>
              <a:rPr lang="en-US" sz="2000" dirty="0">
                <a:latin typeface="Arial"/>
                <a:cs typeface="Arial"/>
              </a:rPr>
              <a:t>Designed for students with visual impairment</a:t>
            </a:r>
          </a:p>
          <a:p>
            <a:r>
              <a:rPr lang="en-US" sz="2000" dirty="0">
                <a:latin typeface="Arial"/>
                <a:cs typeface="Arial"/>
              </a:rPr>
              <a:t>If using AT form for ELA with a screen reader, the screen reader </a:t>
            </a:r>
            <a:r>
              <a:rPr lang="en-US" sz="2000" u="sng" dirty="0">
                <a:latin typeface="Arial"/>
                <a:cs typeface="Arial"/>
              </a:rPr>
              <a:t>must be muted</a:t>
            </a:r>
            <a:r>
              <a:rPr lang="en-US" sz="2000" dirty="0">
                <a:latin typeface="Arial"/>
                <a:cs typeface="Arial"/>
              </a:rPr>
              <a:t> for a valid score</a:t>
            </a:r>
          </a:p>
        </p:txBody>
      </p:sp>
      <p:sp>
        <p:nvSpPr>
          <p:cNvPr id="13" name="Rectangle 12">
            <a:extLst>
              <a:ext uri="{FF2B5EF4-FFF2-40B4-BE49-F238E27FC236}">
                <a16:creationId xmlns:a16="http://schemas.microsoft.com/office/drawing/2014/main" id="{280B622F-0FEF-587D-7306-F5042A40F985}"/>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557313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2F296-03D3-89B5-929D-9CB7BD2C3BD9}"/>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83A5C5E7-2BE5-A31E-4A40-9989483A64D2}"/>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17739678-0573-C47C-BD4D-0111C7131E8F}"/>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293965"/>
                </a:solidFill>
                <a:effectLst/>
                <a:uLnTx/>
                <a:uFillTx/>
                <a:latin typeface="Arial"/>
                <a:ea typeface="+mn-ea"/>
                <a:cs typeface="Arial"/>
              </a:rPr>
              <a:t>Assigning the AT Form</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5E587572-CE75-B831-E95E-A9F421612239}"/>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Not assigned for use with</a:t>
            </a:r>
            <a:r>
              <a:rPr lang="en-US" sz="2000" i="1" dirty="0">
                <a:solidFill>
                  <a:schemeClr val="bg1"/>
                </a:solidFill>
                <a:latin typeface="Arial"/>
                <a:cs typeface="Arial"/>
              </a:rPr>
              <a:t> all </a:t>
            </a:r>
            <a:r>
              <a:rPr lang="en-US" sz="2000" dirty="0">
                <a:solidFill>
                  <a:schemeClr val="bg1"/>
                </a:solidFill>
                <a:latin typeface="Arial"/>
                <a:cs typeface="Arial"/>
              </a:rPr>
              <a:t>forms of assistive technology; only specific technology is compatible with the AT form</a:t>
            </a:r>
          </a:p>
          <a:p>
            <a:r>
              <a:rPr lang="en-US" sz="2000" dirty="0">
                <a:solidFill>
                  <a:schemeClr val="bg1"/>
                </a:solidFill>
                <a:latin typeface="Arial"/>
                <a:cs typeface="Arial"/>
              </a:rPr>
              <a:t>Form includes embedded code for screen readers (e.g., JAWS, NVDA) and refreshable Braille displays</a:t>
            </a:r>
          </a:p>
          <a:p>
            <a:pPr lvl="1"/>
            <a:r>
              <a:rPr lang="en-US" sz="1600" dirty="0">
                <a:solidFill>
                  <a:schemeClr val="bg1"/>
                </a:solidFill>
                <a:latin typeface="Arial"/>
                <a:cs typeface="Arial"/>
              </a:rPr>
              <a:t>Language lies underneath the image</a:t>
            </a:r>
          </a:p>
          <a:p>
            <a:pPr lvl="1"/>
            <a:r>
              <a:rPr lang="en-US" sz="1600" dirty="0">
                <a:solidFill>
                  <a:schemeClr val="bg1"/>
                </a:solidFill>
                <a:latin typeface="Arial"/>
                <a:cs typeface="Arial"/>
              </a:rPr>
              <a:t>Visual descriptions are embedded within the form</a:t>
            </a:r>
          </a:p>
          <a:p>
            <a:r>
              <a:rPr lang="en-US" sz="2000" dirty="0">
                <a:solidFill>
                  <a:schemeClr val="bg1"/>
                </a:solidFill>
                <a:latin typeface="Arial"/>
                <a:cs typeface="Arial"/>
              </a:rPr>
              <a:t>Do not assign the AT form if students use:</a:t>
            </a:r>
          </a:p>
          <a:p>
            <a:pPr lvl="1"/>
            <a:r>
              <a:rPr lang="en-US" sz="1600" dirty="0">
                <a:solidFill>
                  <a:schemeClr val="bg1"/>
                </a:solidFill>
                <a:latin typeface="Arial"/>
                <a:cs typeface="Arial"/>
              </a:rPr>
              <a:t>Speech-to-Text</a:t>
            </a:r>
          </a:p>
          <a:p>
            <a:pPr lvl="1"/>
            <a:r>
              <a:rPr lang="en-US" sz="1600" dirty="0">
                <a:solidFill>
                  <a:schemeClr val="bg1"/>
                </a:solidFill>
                <a:latin typeface="Arial"/>
                <a:cs typeface="Arial"/>
              </a:rPr>
              <a:t>Hearing aids</a:t>
            </a:r>
          </a:p>
          <a:p>
            <a:pPr lvl="1"/>
            <a:r>
              <a:rPr lang="en-US" sz="1600" dirty="0">
                <a:solidFill>
                  <a:schemeClr val="bg1"/>
                </a:solidFill>
                <a:latin typeface="Arial"/>
                <a:cs typeface="Arial"/>
              </a:rPr>
              <a:t>An AAC device</a:t>
            </a:r>
          </a:p>
        </p:txBody>
      </p:sp>
      <p:pic>
        <p:nvPicPr>
          <p:cNvPr id="12" name="Picture 11" descr="CSI Logo">
            <a:extLst>
              <a:ext uri="{FF2B5EF4-FFF2-40B4-BE49-F238E27FC236}">
                <a16:creationId xmlns:a16="http://schemas.microsoft.com/office/drawing/2014/main" id="{8C03859D-42DB-5EF8-D5B9-8500237A08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40923990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8D3DC-609A-440F-FE1F-32888F040D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CF3750-C736-431B-7431-5876692C936D}"/>
              </a:ext>
            </a:extLst>
          </p:cNvPr>
          <p:cNvSpPr>
            <a:spLocks noGrp="1"/>
          </p:cNvSpPr>
          <p:nvPr>
            <p:ph type="title"/>
          </p:nvPr>
        </p:nvSpPr>
        <p:spPr/>
        <p:txBody>
          <a:bodyPr>
            <a:normAutofit/>
          </a:bodyPr>
          <a:lstStyle/>
          <a:p>
            <a:r>
              <a:rPr lang="en-US" sz="3200" b="1" dirty="0">
                <a:latin typeface="Arial"/>
                <a:cs typeface="Arial"/>
              </a:rPr>
              <a:t>CMAS Response Accommodations</a:t>
            </a:r>
          </a:p>
        </p:txBody>
      </p:sp>
      <p:sp>
        <p:nvSpPr>
          <p:cNvPr id="9" name="Content Placeholder 8">
            <a:extLst>
              <a:ext uri="{FF2B5EF4-FFF2-40B4-BE49-F238E27FC236}">
                <a16:creationId xmlns:a16="http://schemas.microsoft.com/office/drawing/2014/main" id="{066A01BC-175A-BE3B-6F62-B03AB934CF51}"/>
              </a:ext>
            </a:extLst>
          </p:cNvPr>
          <p:cNvSpPr>
            <a:spLocks noGrp="1"/>
          </p:cNvSpPr>
          <p:nvPr>
            <p:ph idx="1"/>
          </p:nvPr>
        </p:nvSpPr>
        <p:spPr/>
        <p:txBody>
          <a:bodyPr vert="horz" lIns="91440" tIns="45720" rIns="91440" bIns="45720" rtlCol="0" anchor="t">
            <a:normAutofit lnSpcReduction="10000"/>
          </a:bodyPr>
          <a:lstStyle/>
          <a:p>
            <a:r>
              <a:rPr lang="en-US" sz="2000" dirty="0" err="1">
                <a:latin typeface="Arial"/>
                <a:cs typeface="Arial"/>
              </a:rPr>
              <a:t>Brailler</a:t>
            </a:r>
            <a:r>
              <a:rPr lang="en-US" sz="2000" dirty="0">
                <a:latin typeface="Arial"/>
                <a:cs typeface="Arial"/>
              </a:rPr>
              <a:t>/Braille note taker</a:t>
            </a:r>
          </a:p>
          <a:p>
            <a:r>
              <a:rPr lang="en-US" sz="2000" dirty="0">
                <a:latin typeface="Arial"/>
                <a:cs typeface="Arial"/>
              </a:rPr>
              <a:t>Word prediction (cannot connect to the internet)</a:t>
            </a:r>
          </a:p>
          <a:p>
            <a:pPr lvl="1"/>
            <a:r>
              <a:rPr lang="en-US" sz="1600" dirty="0">
                <a:latin typeface="Arial"/>
                <a:cs typeface="Arial"/>
              </a:rPr>
              <a:t>Requires submission and CDE approval</a:t>
            </a:r>
          </a:p>
          <a:p>
            <a:r>
              <a:rPr lang="en-US" sz="2000" dirty="0">
                <a:latin typeface="Arial"/>
                <a:cs typeface="Arial"/>
              </a:rPr>
              <a:t>Talking calculator/abacus/tactile math manipulatives</a:t>
            </a:r>
          </a:p>
          <a:p>
            <a:r>
              <a:rPr lang="en-US" sz="2000" dirty="0">
                <a:latin typeface="Arial"/>
                <a:cs typeface="Arial"/>
              </a:rPr>
              <a:t>Math charts and counters </a:t>
            </a:r>
          </a:p>
          <a:p>
            <a:pPr lvl="1"/>
            <a:r>
              <a:rPr lang="en-US" sz="1600" dirty="0">
                <a:latin typeface="Arial"/>
                <a:cs typeface="Arial"/>
              </a:rPr>
              <a:t>Requires an approved UAR</a:t>
            </a:r>
          </a:p>
          <a:p>
            <a:r>
              <a:rPr lang="en-US" sz="2000" dirty="0">
                <a:latin typeface="Arial"/>
                <a:cs typeface="Arial"/>
              </a:rPr>
              <a:t>Calculator on non-calculator sections </a:t>
            </a:r>
          </a:p>
          <a:p>
            <a:pPr lvl="1"/>
            <a:r>
              <a:rPr lang="en-US" sz="1600" dirty="0">
                <a:latin typeface="Arial"/>
                <a:cs typeface="Arial"/>
              </a:rPr>
              <a:t>Requires an approved UAR</a:t>
            </a:r>
          </a:p>
          <a:p>
            <a:r>
              <a:rPr lang="en-US" sz="2000" dirty="0">
                <a:latin typeface="Arial"/>
                <a:cs typeface="Arial"/>
              </a:rPr>
              <a:t>Spoken response: Scribe/signer </a:t>
            </a:r>
          </a:p>
          <a:p>
            <a:pPr lvl="1"/>
            <a:r>
              <a:rPr lang="en-US" sz="1600" dirty="0">
                <a:latin typeface="Arial"/>
                <a:cs typeface="Arial"/>
              </a:rPr>
              <a:t>ELA constructed response requires an approved UAR</a:t>
            </a:r>
          </a:p>
          <a:p>
            <a:r>
              <a:rPr lang="en-US" sz="2000" dirty="0">
                <a:latin typeface="Arial"/>
                <a:cs typeface="Arial"/>
              </a:rPr>
              <a:t>Spoken Response: Speech-to-Text (cannot connect to the internet)</a:t>
            </a:r>
          </a:p>
          <a:p>
            <a:pPr lvl="1"/>
            <a:r>
              <a:rPr lang="en-US" sz="1600" dirty="0">
                <a:latin typeface="Arial"/>
                <a:cs typeface="Arial"/>
              </a:rPr>
              <a:t>Requires submission and CDE approval	</a:t>
            </a:r>
          </a:p>
          <a:p>
            <a:r>
              <a:rPr lang="en-US" sz="2000" dirty="0">
                <a:latin typeface="Arial"/>
                <a:cs typeface="Arial"/>
              </a:rPr>
              <a:t>Other Assistive Technology</a:t>
            </a:r>
          </a:p>
        </p:txBody>
      </p:sp>
      <p:sp>
        <p:nvSpPr>
          <p:cNvPr id="14" name="Rectangle 13">
            <a:extLst>
              <a:ext uri="{FF2B5EF4-FFF2-40B4-BE49-F238E27FC236}">
                <a16:creationId xmlns:a16="http://schemas.microsoft.com/office/drawing/2014/main" id="{B0860F98-B96B-C0E5-5E84-50B54FB0D857}"/>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9327828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5E6057C3-8607-5EB5-D960-3096E2CA7C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151B2E-07C3-18AF-8995-B83AA6C63D05}"/>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CMAS Internet Access Policy</a:t>
            </a:r>
          </a:p>
        </p:txBody>
      </p:sp>
      <p:sp>
        <p:nvSpPr>
          <p:cNvPr id="3" name="Content Placeholder 2">
            <a:extLst>
              <a:ext uri="{FF2B5EF4-FFF2-40B4-BE49-F238E27FC236}">
                <a16:creationId xmlns:a16="http://schemas.microsoft.com/office/drawing/2014/main" id="{6C90FBF3-1B7F-6F4B-0C89-11A52B9D665F}"/>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Some students may require software that is not compatible with TestNav. These students may need a second device in the testing environment to provide access to that software</a:t>
            </a:r>
          </a:p>
          <a:p>
            <a:pPr lvl="1"/>
            <a:r>
              <a:rPr lang="en-US" sz="1600" dirty="0">
                <a:solidFill>
                  <a:schemeClr val="bg1"/>
                </a:solidFill>
                <a:latin typeface="Arial"/>
                <a:cs typeface="Arial"/>
              </a:rPr>
              <a:t>The second device </a:t>
            </a:r>
            <a:r>
              <a:rPr lang="en-US" sz="1600" b="1" u="sng" dirty="0">
                <a:solidFill>
                  <a:schemeClr val="bg1"/>
                </a:solidFill>
                <a:latin typeface="Arial"/>
                <a:cs typeface="Arial"/>
              </a:rPr>
              <a:t>may not</a:t>
            </a:r>
            <a:r>
              <a:rPr lang="en-US" sz="1600" dirty="0">
                <a:solidFill>
                  <a:schemeClr val="bg1"/>
                </a:solidFill>
                <a:latin typeface="Arial"/>
                <a:cs typeface="Arial"/>
              </a:rPr>
              <a:t> have internet access.</a:t>
            </a:r>
          </a:p>
          <a:p>
            <a:r>
              <a:rPr lang="en-US" sz="2000" dirty="0">
                <a:solidFill>
                  <a:schemeClr val="bg1"/>
                </a:solidFill>
                <a:latin typeface="Arial"/>
                <a:cs typeface="Arial"/>
              </a:rPr>
              <a:t>All applications, programs, or software used outside TestNav on a separate device must be approved by CDE</a:t>
            </a:r>
          </a:p>
          <a:p>
            <a:pPr lvl="1"/>
            <a:r>
              <a:rPr lang="en-US" sz="1600" dirty="0">
                <a:solidFill>
                  <a:schemeClr val="bg1"/>
                </a:solidFill>
                <a:latin typeface="Arial"/>
                <a:cs typeface="Arial"/>
              </a:rPr>
              <a:t>Deadline: </a:t>
            </a:r>
            <a:r>
              <a:rPr lang="en-US" sz="1600" dirty="0">
                <a:highlight>
                  <a:srgbClr val="FFFF00"/>
                </a:highlight>
                <a:latin typeface="Arial"/>
                <a:cs typeface="Arial"/>
              </a:rPr>
              <a:t>December 5</a:t>
            </a:r>
            <a:endParaRPr lang="en-US" sz="16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B7ACBF48-57F8-1924-0D21-2998BC808A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14595530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2C8FC-5910-9147-0A64-D847DF3876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36012B-C87F-6C6C-102A-BEEDF131BAAA}"/>
              </a:ext>
            </a:extLst>
          </p:cNvPr>
          <p:cNvSpPr>
            <a:spLocks noGrp="1"/>
          </p:cNvSpPr>
          <p:nvPr>
            <p:ph type="title"/>
          </p:nvPr>
        </p:nvSpPr>
        <p:spPr/>
        <p:txBody>
          <a:bodyPr>
            <a:normAutofit/>
          </a:bodyPr>
          <a:lstStyle/>
          <a:p>
            <a:r>
              <a:rPr lang="en-US" sz="3200" b="1" dirty="0">
                <a:solidFill>
                  <a:srgbClr val="293965"/>
                </a:solidFill>
                <a:latin typeface="Arial"/>
                <a:cs typeface="Arial"/>
              </a:rPr>
              <a:t>Speech-to-Text and </a:t>
            </a:r>
            <a:br>
              <a:rPr lang="en-US" sz="3200" b="1" dirty="0">
                <a:solidFill>
                  <a:srgbClr val="293965"/>
                </a:solidFill>
                <a:latin typeface="Arial"/>
                <a:cs typeface="Arial"/>
              </a:rPr>
            </a:br>
            <a:r>
              <a:rPr lang="en-US" sz="3200" b="1" dirty="0">
                <a:solidFill>
                  <a:srgbClr val="293965"/>
                </a:solidFill>
                <a:latin typeface="Arial"/>
                <a:cs typeface="Arial"/>
              </a:rPr>
              <a:t>Word Prediction</a:t>
            </a:r>
            <a:endParaRPr lang="en-US" sz="3200" b="1" dirty="0">
              <a:latin typeface="Arial"/>
              <a:cs typeface="Arial"/>
            </a:endParaRPr>
          </a:p>
        </p:txBody>
      </p:sp>
      <p:sp>
        <p:nvSpPr>
          <p:cNvPr id="3" name="Content Placeholder 2">
            <a:extLst>
              <a:ext uri="{FF2B5EF4-FFF2-40B4-BE49-F238E27FC236}">
                <a16:creationId xmlns:a16="http://schemas.microsoft.com/office/drawing/2014/main" id="{1ED0A5B0-C51E-29EE-7E31-DF0C4902D0A2}"/>
              </a:ext>
            </a:extLst>
          </p:cNvPr>
          <p:cNvSpPr>
            <a:spLocks noGrp="1"/>
          </p:cNvSpPr>
          <p:nvPr>
            <p:ph sz="half" idx="1"/>
          </p:nvPr>
        </p:nvSpPr>
        <p:spPr/>
        <p:txBody>
          <a:bodyPr vert="horz" lIns="91440" tIns="45720" rIns="91440" bIns="45720" rtlCol="0" anchor="t">
            <a:normAutofit/>
          </a:bodyPr>
          <a:lstStyle/>
          <a:p>
            <a:r>
              <a:rPr lang="en-US" sz="2000" dirty="0">
                <a:latin typeface="Arial"/>
                <a:cs typeface="Arial"/>
              </a:rPr>
              <a:t>Speech-to-Text (STT) and word prediction must be used on a secondary device</a:t>
            </a:r>
          </a:p>
          <a:p>
            <a:pPr lvl="1"/>
            <a:r>
              <a:rPr lang="en-US" sz="1600" dirty="0">
                <a:latin typeface="Arial"/>
                <a:cs typeface="Arial"/>
              </a:rPr>
              <a:t>Cannot connect to the internet</a:t>
            </a:r>
          </a:p>
          <a:p>
            <a:r>
              <a:rPr lang="en-US" sz="2000" dirty="0">
                <a:latin typeface="Arial"/>
                <a:cs typeface="Arial"/>
              </a:rPr>
              <a:t>Text-to-Speech (TTS) must be turned off for ELA/CSLA</a:t>
            </a:r>
          </a:p>
          <a:p>
            <a:r>
              <a:rPr lang="en-US" sz="2000" dirty="0">
                <a:latin typeface="Arial"/>
                <a:cs typeface="Arial"/>
              </a:rPr>
              <a:t>Students using STT must be tested in a 1:1 environment </a:t>
            </a:r>
          </a:p>
          <a:p>
            <a:pPr marL="0" indent="0">
              <a:buNone/>
            </a:pPr>
            <a:endParaRPr lang="en-US" sz="2000" dirty="0">
              <a:latin typeface="Arial"/>
              <a:cs typeface="Arial"/>
            </a:endParaRPr>
          </a:p>
          <a:p>
            <a:endParaRPr lang="en-US" sz="2000" dirty="0">
              <a:latin typeface="Arial"/>
              <a:cs typeface="Arial"/>
            </a:endParaRPr>
          </a:p>
        </p:txBody>
      </p:sp>
      <p:sp>
        <p:nvSpPr>
          <p:cNvPr id="13" name="Rectangle 12">
            <a:extLst>
              <a:ext uri="{FF2B5EF4-FFF2-40B4-BE49-F238E27FC236}">
                <a16:creationId xmlns:a16="http://schemas.microsoft.com/office/drawing/2014/main" id="{9B641F6D-5C4E-00B2-B227-E0B48A4F5A9D}"/>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821609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89BBF564-4331-AB1B-10A0-42D266386A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7CEB47-2837-841A-259A-0C8AE43C8BED}"/>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Accommodation Resources</a:t>
            </a:r>
          </a:p>
        </p:txBody>
      </p:sp>
      <p:sp>
        <p:nvSpPr>
          <p:cNvPr id="3" name="Content Placeholder 2">
            <a:extLst>
              <a:ext uri="{FF2B5EF4-FFF2-40B4-BE49-F238E27FC236}">
                <a16:creationId xmlns:a16="http://schemas.microsoft.com/office/drawing/2014/main" id="{B8E77A41-271F-9C5D-CC72-910D4B4EEA26}"/>
              </a:ext>
            </a:extLst>
          </p:cNvPr>
          <p:cNvSpPr>
            <a:spLocks noGrp="1"/>
          </p:cNvSpPr>
          <p:nvPr>
            <p:ph idx="1"/>
          </p:nvPr>
        </p:nvSpPr>
        <p:spPr>
          <a:xfrm>
            <a:off x="838200" y="2006601"/>
            <a:ext cx="10515600" cy="2747963"/>
          </a:xfrm>
        </p:spPr>
        <p:txBody>
          <a:bodyPr vert="horz" lIns="91440" tIns="45720" rIns="91440" bIns="45720" rtlCol="0" anchor="t">
            <a:noAutofit/>
          </a:bodyPr>
          <a:lstStyle/>
          <a:p>
            <a:r>
              <a:rPr lang="en-US" sz="2000" dirty="0">
                <a:solidFill>
                  <a:schemeClr val="bg1"/>
                </a:solidFill>
                <a:latin typeface="Arial"/>
                <a:cs typeface="Arial"/>
                <a:hlinkClick r:id="rId3"/>
              </a:rPr>
              <a:t>Accommodation Crosswalk</a:t>
            </a:r>
            <a:r>
              <a:rPr lang="en-US" sz="2000" dirty="0">
                <a:solidFill>
                  <a:schemeClr val="bg1"/>
                </a:solidFill>
                <a:latin typeface="Arial"/>
                <a:cs typeface="Arial"/>
              </a:rPr>
              <a:t> – Compiles allowable accommodations and accessibility features, organized by state assessment</a:t>
            </a:r>
          </a:p>
          <a:p>
            <a:r>
              <a:rPr lang="en-US" sz="2000" dirty="0">
                <a:solidFill>
                  <a:schemeClr val="bg1"/>
                </a:solidFill>
                <a:latin typeface="Arial"/>
                <a:cs typeface="Arial"/>
                <a:hlinkClick r:id="rId4"/>
              </a:rPr>
              <a:t>CMAS and CoAlt Procedures Manual Section 6.0</a:t>
            </a:r>
            <a:r>
              <a:rPr lang="en-US" sz="2000" dirty="0">
                <a:solidFill>
                  <a:schemeClr val="bg1"/>
                </a:solidFill>
                <a:latin typeface="Arial"/>
                <a:cs typeface="Arial"/>
              </a:rPr>
              <a:t> – Includes details about administrative considerations, accessibility features, and accommodations available for CMAS</a:t>
            </a:r>
          </a:p>
          <a:p>
            <a:pPr lvl="1"/>
            <a:r>
              <a:rPr lang="en-US" sz="1600" dirty="0">
                <a:solidFill>
                  <a:schemeClr val="bg1"/>
                </a:solidFill>
                <a:latin typeface="Arial"/>
                <a:cs typeface="Arial"/>
              </a:rPr>
              <a:t>Current version: Spring 2025. Updated Spring 2026 manual coming soon</a:t>
            </a:r>
          </a:p>
          <a:p>
            <a:r>
              <a:rPr lang="en-US" sz="2000" dirty="0">
                <a:solidFill>
                  <a:schemeClr val="bg1"/>
                </a:solidFill>
                <a:latin typeface="Arial"/>
                <a:cs typeface="Arial"/>
                <a:hlinkClick r:id="rId5"/>
              </a:rPr>
              <a:t>WIDA ACCESS Accessibility and Accommodations Manual</a:t>
            </a:r>
            <a:r>
              <a:rPr lang="en-US" sz="2000" dirty="0">
                <a:solidFill>
                  <a:schemeClr val="bg1"/>
                </a:solidFill>
                <a:latin typeface="Arial"/>
                <a:cs typeface="Arial"/>
              </a:rPr>
              <a:t> – Provides guidance on selecting and administering accommodations, universal tools, and administrative considerations for WIDA ACCESS and WIDA Screener</a:t>
            </a:r>
          </a:p>
          <a:p>
            <a:r>
              <a:rPr lang="en-US" sz="2000" dirty="0">
                <a:solidFill>
                  <a:schemeClr val="bg1"/>
                </a:solidFill>
                <a:latin typeface="Arial"/>
                <a:cs typeface="Arial"/>
                <a:hlinkClick r:id="rId6"/>
              </a:rPr>
              <a:t>WIDA ACCESS Accommodations Checklists</a:t>
            </a:r>
            <a:r>
              <a:rPr lang="en-US" sz="2000" dirty="0">
                <a:solidFill>
                  <a:schemeClr val="bg1"/>
                </a:solidFill>
                <a:latin typeface="Arial"/>
                <a:cs typeface="Arial"/>
              </a:rPr>
              <a:t> – Checklists for tracking accommodations provided on WIDA ACCESS and WIDA Screener assessments</a:t>
            </a:r>
          </a:p>
          <a:p>
            <a:r>
              <a:rPr lang="en-US" sz="2000" dirty="0">
                <a:solidFill>
                  <a:schemeClr val="bg1"/>
                </a:solidFill>
                <a:latin typeface="Arial"/>
                <a:cs typeface="Arial"/>
                <a:hlinkClick r:id="rId7"/>
              </a:rPr>
              <a:t>Colorado Resource Repository</a:t>
            </a:r>
            <a:r>
              <a:rPr lang="en-US" sz="2000" dirty="0">
                <a:solidFill>
                  <a:schemeClr val="bg1"/>
                </a:solidFill>
                <a:latin typeface="Arial"/>
                <a:cs typeface="Arial"/>
              </a:rPr>
              <a:t> – Central hub of PSAT and SAT resources for SACs</a:t>
            </a:r>
          </a:p>
          <a:p>
            <a:pPr lvl="1"/>
            <a:r>
              <a:rPr lang="en-US" sz="1600" dirty="0">
                <a:solidFill>
                  <a:schemeClr val="bg1"/>
                </a:solidFill>
                <a:latin typeface="Arial"/>
                <a:cs typeface="Arial"/>
              </a:rPr>
              <a:t>Spring 2026 resources coming soon</a:t>
            </a:r>
          </a:p>
          <a:p>
            <a:r>
              <a:rPr lang="en-US" sz="2000" dirty="0">
                <a:solidFill>
                  <a:schemeClr val="bg1"/>
                </a:solidFill>
                <a:latin typeface="Arial"/>
                <a:cs typeface="Arial"/>
                <a:hlinkClick r:id="rId8"/>
              </a:rPr>
              <a:t>State Assessment Windows</a:t>
            </a:r>
            <a:r>
              <a:rPr lang="en-US" sz="2000" dirty="0">
                <a:solidFill>
                  <a:schemeClr val="bg1"/>
                </a:solidFill>
                <a:latin typeface="Arial"/>
                <a:cs typeface="Arial"/>
              </a:rPr>
              <a:t> – Tentative state assessment administration dates</a:t>
            </a:r>
          </a:p>
          <a:p>
            <a:pPr marL="0" indent="0">
              <a:buNone/>
            </a:pPr>
            <a:endParaRPr lang="en-US" sz="2000" dirty="0">
              <a:solidFill>
                <a:schemeClr val="bg1"/>
              </a:solidFill>
              <a:latin typeface="Arial"/>
              <a:cs typeface="Arial"/>
            </a:endParaRPr>
          </a:p>
          <a:p>
            <a:pPr marL="0" indent="0">
              <a:buNone/>
            </a:pPr>
            <a:endParaRPr lang="en-US" sz="20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7FC89AF2-F93A-B260-8E7F-5924B91C683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25994088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5A99A-E1CC-CBA2-88A7-7A752D671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C9E52-8E65-DBB4-C830-F0EF1649AA6A}"/>
              </a:ext>
            </a:extLst>
          </p:cNvPr>
          <p:cNvSpPr>
            <a:spLocks noGrp="1"/>
          </p:cNvSpPr>
          <p:nvPr>
            <p:ph type="title"/>
          </p:nvPr>
        </p:nvSpPr>
        <p:spPr/>
        <p:txBody>
          <a:bodyPr>
            <a:normAutofit/>
          </a:bodyPr>
          <a:lstStyle/>
          <a:p>
            <a:r>
              <a:rPr lang="en-US" sz="3200" b="1" dirty="0">
                <a:latin typeface="Arial"/>
                <a:cs typeface="Arial"/>
              </a:rPr>
              <a:t>Speech-to-Text Guidance</a:t>
            </a:r>
          </a:p>
        </p:txBody>
      </p:sp>
      <p:sp>
        <p:nvSpPr>
          <p:cNvPr id="9" name="Content Placeholder 8">
            <a:extLst>
              <a:ext uri="{FF2B5EF4-FFF2-40B4-BE49-F238E27FC236}">
                <a16:creationId xmlns:a16="http://schemas.microsoft.com/office/drawing/2014/main" id="{642E6A4B-6FCE-C662-BEA7-D36899F9AA50}"/>
              </a:ext>
            </a:extLst>
          </p:cNvPr>
          <p:cNvSpPr>
            <a:spLocks noGrp="1"/>
          </p:cNvSpPr>
          <p:nvPr>
            <p:ph idx="1"/>
          </p:nvPr>
        </p:nvSpPr>
        <p:spPr/>
        <p:txBody>
          <a:bodyPr vert="horz" lIns="91440" tIns="45720" rIns="91440" bIns="45720" rtlCol="0" anchor="t">
            <a:normAutofit/>
          </a:bodyPr>
          <a:lstStyle/>
          <a:p>
            <a:r>
              <a:rPr lang="en-US" sz="1600" dirty="0">
                <a:latin typeface="Arial"/>
                <a:cs typeface="Arial"/>
              </a:rPr>
              <a:t>The 2020 Colorado Academic Standards expect students to write independently and proficiently. Qualifying students for STT on the CMAS ELA/CSLA assessment must meet the same criteria as students who would use the human scribe UAR for ELA/CSLA Constructed Response</a:t>
            </a:r>
          </a:p>
          <a:p>
            <a:r>
              <a:rPr lang="en-US" sz="1600" dirty="0">
                <a:latin typeface="Arial"/>
                <a:cs typeface="Arial"/>
              </a:rPr>
              <a:t>A </a:t>
            </a:r>
            <a:r>
              <a:rPr lang="en-US" sz="1600" u="sng" dirty="0">
                <a:latin typeface="Arial"/>
                <a:cs typeface="Arial"/>
              </a:rPr>
              <a:t>limited number of students</a:t>
            </a:r>
            <a:r>
              <a:rPr lang="en-US" sz="1600" dirty="0">
                <a:latin typeface="Arial"/>
                <a:cs typeface="Arial"/>
              </a:rPr>
              <a:t> with a neurological disorder or orthopedic impairment that significantly limits or prevents the student’s motor process of writing will qualify for the STT accommodation</a:t>
            </a:r>
          </a:p>
          <a:p>
            <a:r>
              <a:rPr lang="en-US" sz="1600" dirty="0">
                <a:latin typeface="Arial"/>
                <a:cs typeface="Arial"/>
              </a:rPr>
              <a:t>STT is not a back-up plan for students who do not qualify for the Scribe UAR</a:t>
            </a:r>
          </a:p>
          <a:p>
            <a:r>
              <a:rPr lang="en-US" sz="1600" dirty="0">
                <a:latin typeface="Arial"/>
                <a:cs typeface="Arial"/>
              </a:rPr>
              <a:t>STT is not appropriate based solely on: </a:t>
            </a:r>
          </a:p>
          <a:p>
            <a:pPr lvl="1"/>
            <a:r>
              <a:rPr lang="en-US" sz="1200" dirty="0">
                <a:latin typeface="Arial"/>
                <a:cs typeface="Arial"/>
              </a:rPr>
              <a:t>Dyslexia</a:t>
            </a:r>
          </a:p>
          <a:p>
            <a:pPr lvl="1"/>
            <a:r>
              <a:rPr lang="en-US" sz="1200" dirty="0">
                <a:latin typeface="Arial"/>
                <a:cs typeface="Arial"/>
              </a:rPr>
              <a:t>Dysgraphia</a:t>
            </a:r>
          </a:p>
          <a:p>
            <a:pPr lvl="1"/>
            <a:r>
              <a:rPr lang="en-US" sz="1200" dirty="0">
                <a:latin typeface="Arial"/>
                <a:cs typeface="Arial"/>
              </a:rPr>
              <a:t>Dyscalculia</a:t>
            </a:r>
          </a:p>
          <a:p>
            <a:pPr lvl="1"/>
            <a:r>
              <a:rPr lang="en-US" sz="1200" dirty="0">
                <a:latin typeface="Arial"/>
                <a:cs typeface="Arial"/>
              </a:rPr>
              <a:t>Multilingual Learner (NEP/LEP) status</a:t>
            </a:r>
          </a:p>
          <a:p>
            <a:pPr lvl="1"/>
            <a:r>
              <a:rPr lang="en-US" sz="1200" dirty="0">
                <a:latin typeface="Arial"/>
                <a:cs typeface="Arial"/>
              </a:rPr>
              <a:t>Language development</a:t>
            </a:r>
          </a:p>
          <a:p>
            <a:pPr lvl="1"/>
            <a:r>
              <a:rPr lang="en-US" sz="1200" dirty="0">
                <a:latin typeface="Arial"/>
                <a:cs typeface="Arial"/>
              </a:rPr>
              <a:t>Social-emotional delays</a:t>
            </a:r>
          </a:p>
          <a:p>
            <a:pPr lvl="1"/>
            <a:r>
              <a:rPr lang="en-US" sz="1200" dirty="0">
                <a:latin typeface="Arial"/>
                <a:cs typeface="Arial"/>
              </a:rPr>
              <a:t>Behavioral aversions to writing</a:t>
            </a:r>
          </a:p>
          <a:p>
            <a:pPr lvl="1"/>
            <a:r>
              <a:rPr lang="en-US" sz="1200" dirty="0">
                <a:latin typeface="Arial"/>
                <a:cs typeface="Arial"/>
              </a:rPr>
              <a:t>A student’s dictation performance over writing/typing</a:t>
            </a:r>
          </a:p>
          <a:p>
            <a:pPr lvl="1"/>
            <a:r>
              <a:rPr lang="en-US" sz="1200" dirty="0">
                <a:latin typeface="Arial"/>
                <a:cs typeface="Arial"/>
              </a:rPr>
              <a:t>To improve a student’s attention span</a:t>
            </a:r>
          </a:p>
          <a:p>
            <a:pPr lvl="1"/>
            <a:r>
              <a:rPr lang="en-US" sz="1200" dirty="0">
                <a:latin typeface="Arial"/>
                <a:cs typeface="Arial"/>
              </a:rPr>
              <a:t>Poor handwriting/typing skills</a:t>
            </a:r>
          </a:p>
        </p:txBody>
      </p:sp>
      <p:sp>
        <p:nvSpPr>
          <p:cNvPr id="14" name="Rectangle 13">
            <a:extLst>
              <a:ext uri="{FF2B5EF4-FFF2-40B4-BE49-F238E27FC236}">
                <a16:creationId xmlns:a16="http://schemas.microsoft.com/office/drawing/2014/main" id="{56394EA8-366D-8ED0-41D8-481740136DD7}"/>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554922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3DDCC-3FCC-C575-95FA-092F6B95EE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BDDE3-6D12-3EFD-B059-4A591AD84673}"/>
              </a:ext>
            </a:extLst>
          </p:cNvPr>
          <p:cNvSpPr>
            <a:spLocks noGrp="1"/>
          </p:cNvSpPr>
          <p:nvPr>
            <p:ph type="title"/>
          </p:nvPr>
        </p:nvSpPr>
        <p:spPr/>
        <p:txBody>
          <a:bodyPr>
            <a:normAutofit/>
          </a:bodyPr>
          <a:lstStyle/>
          <a:p>
            <a:r>
              <a:rPr lang="en-US" sz="3200" b="1" dirty="0">
                <a:latin typeface="Arial"/>
                <a:cs typeface="Arial"/>
              </a:rPr>
              <a:t>Speech-to-Text and Word Prediction Submission</a:t>
            </a:r>
          </a:p>
        </p:txBody>
      </p:sp>
      <p:sp>
        <p:nvSpPr>
          <p:cNvPr id="9" name="Content Placeholder 8">
            <a:extLst>
              <a:ext uri="{FF2B5EF4-FFF2-40B4-BE49-F238E27FC236}">
                <a16:creationId xmlns:a16="http://schemas.microsoft.com/office/drawing/2014/main" id="{C8E3E3FF-5EAC-8DF9-9D14-F645771C6684}"/>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When STT and/or word prediction will be used, schools must submit a security agreement and provide the following supporting documentation:</a:t>
            </a:r>
          </a:p>
          <a:p>
            <a:pPr lvl="1"/>
            <a:r>
              <a:rPr lang="en-US" sz="1600" dirty="0">
                <a:latin typeface="Arial"/>
                <a:cs typeface="Arial"/>
              </a:rPr>
              <a:t>Name of program and number of students using tools</a:t>
            </a:r>
          </a:p>
          <a:p>
            <a:pPr lvl="1"/>
            <a:r>
              <a:rPr lang="en-US" sz="1600" dirty="0">
                <a:latin typeface="Arial"/>
                <a:cs typeface="Arial"/>
              </a:rPr>
              <a:t>Evidence of student data privacy and test security</a:t>
            </a:r>
          </a:p>
          <a:p>
            <a:pPr lvl="1"/>
            <a:r>
              <a:rPr lang="en-US" sz="1600" dirty="0">
                <a:latin typeface="Arial"/>
                <a:cs typeface="Arial"/>
              </a:rPr>
              <a:t>Evidence that the STT and/or word prediction will be the only tools used</a:t>
            </a:r>
          </a:p>
          <a:p>
            <a:pPr lvl="1"/>
            <a:r>
              <a:rPr lang="en-US" sz="1600" dirty="0">
                <a:latin typeface="Arial"/>
                <a:cs typeface="Arial"/>
              </a:rPr>
              <a:t>Evidence that TTS will be turned off during ELA/CSLA</a:t>
            </a:r>
          </a:p>
          <a:p>
            <a:pPr lvl="1"/>
            <a:r>
              <a:rPr lang="en-US" sz="1600" dirty="0">
                <a:latin typeface="Arial"/>
                <a:cs typeface="Arial"/>
              </a:rPr>
              <a:t>Evidence of restricted internet access</a:t>
            </a:r>
          </a:p>
          <a:p>
            <a:pPr lvl="1"/>
            <a:r>
              <a:rPr lang="en-US" sz="1600" dirty="0">
                <a:latin typeface="Arial"/>
                <a:cs typeface="Arial"/>
              </a:rPr>
              <a:t>Policies and procedures following the chain of custody requirements as documented in the CMAS Procedures Manual</a:t>
            </a:r>
          </a:p>
          <a:p>
            <a:pPr lvl="1"/>
            <a:r>
              <a:rPr lang="en-US" sz="1600" dirty="0">
                <a:latin typeface="Arial"/>
                <a:cs typeface="Arial"/>
              </a:rPr>
              <a:t>Copy of the STT and word prediction training that will be provided to TAs</a:t>
            </a:r>
            <a:endParaRPr lang="en-US" sz="2000" dirty="0">
              <a:latin typeface="Arial"/>
              <a:cs typeface="Arial"/>
            </a:endParaRPr>
          </a:p>
          <a:p>
            <a:r>
              <a:rPr lang="en-US" sz="2000" dirty="0">
                <a:latin typeface="Arial"/>
                <a:cs typeface="Arial"/>
              </a:rPr>
              <a:t>Deadline: </a:t>
            </a:r>
            <a:r>
              <a:rPr lang="en-US" sz="2000" dirty="0">
                <a:highlight>
                  <a:srgbClr val="FFFF00"/>
                </a:highlight>
                <a:latin typeface="Arial"/>
                <a:cs typeface="Arial"/>
              </a:rPr>
              <a:t>December 5</a:t>
            </a:r>
          </a:p>
        </p:txBody>
      </p:sp>
      <p:sp>
        <p:nvSpPr>
          <p:cNvPr id="14" name="Rectangle 13">
            <a:extLst>
              <a:ext uri="{FF2B5EF4-FFF2-40B4-BE49-F238E27FC236}">
                <a16:creationId xmlns:a16="http://schemas.microsoft.com/office/drawing/2014/main" id="{9AEDF6C6-DABC-2BE7-67C5-E7AC491A7B41}"/>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267659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CDEAF-214F-DAFA-7F2B-1B3F209CF1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0C172-8FDD-7B06-F1CA-0FCCB676274D}"/>
              </a:ext>
            </a:extLst>
          </p:cNvPr>
          <p:cNvSpPr>
            <a:spLocks noGrp="1"/>
          </p:cNvSpPr>
          <p:nvPr>
            <p:ph type="title"/>
          </p:nvPr>
        </p:nvSpPr>
        <p:spPr/>
        <p:txBody>
          <a:bodyPr>
            <a:normAutofit/>
          </a:bodyPr>
          <a:lstStyle/>
          <a:p>
            <a:r>
              <a:rPr lang="en-US" sz="3200" b="1" dirty="0">
                <a:latin typeface="Arial"/>
                <a:cs typeface="Arial"/>
              </a:rPr>
              <a:t>Online Transcription (NEW)</a:t>
            </a:r>
          </a:p>
        </p:txBody>
      </p:sp>
      <p:sp>
        <p:nvSpPr>
          <p:cNvPr id="9" name="Content Placeholder 8">
            <a:extLst>
              <a:ext uri="{FF2B5EF4-FFF2-40B4-BE49-F238E27FC236}">
                <a16:creationId xmlns:a16="http://schemas.microsoft.com/office/drawing/2014/main" id="{55C882D2-C377-B001-A605-885B9362553A}"/>
              </a:ext>
            </a:extLst>
          </p:cNvPr>
          <p:cNvSpPr>
            <a:spLocks noGrp="1"/>
          </p:cNvSpPr>
          <p:nvPr>
            <p:ph idx="1"/>
          </p:nvPr>
        </p:nvSpPr>
        <p:spPr/>
        <p:txBody>
          <a:bodyPr vert="horz" lIns="91440" tIns="45720" rIns="91440" bIns="45720" rtlCol="0" anchor="t">
            <a:normAutofit/>
          </a:bodyPr>
          <a:lstStyle/>
          <a:p>
            <a:r>
              <a:rPr lang="en-US" sz="2000" b="1" u="sng" dirty="0">
                <a:latin typeface="Arial"/>
                <a:cs typeface="Arial"/>
              </a:rPr>
              <a:t>All paper accommodations will be transcribed into online assessment forms</a:t>
            </a:r>
            <a:r>
              <a:rPr lang="en-US" sz="2000" dirty="0">
                <a:latin typeface="Arial"/>
                <a:cs typeface="Arial"/>
              </a:rPr>
              <a:t>, including:</a:t>
            </a:r>
          </a:p>
          <a:p>
            <a:pPr lvl="1"/>
            <a:r>
              <a:rPr lang="en-US" sz="1600" dirty="0">
                <a:latin typeface="Arial"/>
                <a:cs typeface="Arial"/>
              </a:rPr>
              <a:t>Braille</a:t>
            </a:r>
          </a:p>
          <a:p>
            <a:pPr lvl="1"/>
            <a:r>
              <a:rPr lang="en-US" sz="1600" dirty="0">
                <a:latin typeface="Arial"/>
                <a:cs typeface="Arial"/>
              </a:rPr>
              <a:t>Large print</a:t>
            </a:r>
          </a:p>
          <a:p>
            <a:pPr lvl="1"/>
            <a:r>
              <a:rPr lang="en-US" sz="1600" dirty="0">
                <a:latin typeface="Arial"/>
                <a:cs typeface="Arial"/>
              </a:rPr>
              <a:t>Standard print</a:t>
            </a:r>
          </a:p>
          <a:p>
            <a:pPr lvl="1"/>
            <a:r>
              <a:rPr lang="en-US" sz="1600" dirty="0">
                <a:latin typeface="Arial"/>
                <a:cs typeface="Arial"/>
              </a:rPr>
              <a:t>Speech-to-Text</a:t>
            </a:r>
          </a:p>
          <a:p>
            <a:pPr lvl="1"/>
            <a:r>
              <a:rPr lang="en-US" sz="1600" dirty="0">
                <a:latin typeface="Arial"/>
                <a:cs typeface="Arial"/>
              </a:rPr>
              <a:t>Scribe</a:t>
            </a:r>
          </a:p>
          <a:p>
            <a:pPr lvl="1"/>
            <a:r>
              <a:rPr lang="en-US" sz="1600" dirty="0">
                <a:latin typeface="Arial"/>
                <a:cs typeface="Arial"/>
              </a:rPr>
              <a:t>CoAlt Science and Social Studies</a:t>
            </a:r>
          </a:p>
          <a:p>
            <a:pPr lvl="1"/>
            <a:r>
              <a:rPr lang="en-US" sz="1600" dirty="0">
                <a:latin typeface="Arial"/>
                <a:cs typeface="Arial"/>
              </a:rPr>
              <a:t>Other testing options that require transcription </a:t>
            </a:r>
            <a:endParaRPr lang="en-US" sz="2000" b="1" u="sng" dirty="0">
              <a:latin typeface="Arial"/>
              <a:cs typeface="Arial"/>
            </a:endParaRPr>
          </a:p>
          <a:p>
            <a:r>
              <a:rPr lang="en-US" sz="2000" dirty="0">
                <a:latin typeface="Arial"/>
                <a:cs typeface="Arial"/>
              </a:rPr>
              <a:t>Paper test books returned to Pearson without completion of online transcription </a:t>
            </a:r>
            <a:r>
              <a:rPr lang="en-US" sz="2000" b="1" u="sng" dirty="0">
                <a:latin typeface="Arial"/>
                <a:cs typeface="Arial"/>
              </a:rPr>
              <a:t>will not be scored</a:t>
            </a:r>
          </a:p>
          <a:p>
            <a:r>
              <a:rPr lang="en-US" sz="2000" dirty="0">
                <a:latin typeface="Arial"/>
                <a:cs typeface="Arial"/>
              </a:rPr>
              <a:t>Transcription must be completed during the test window</a:t>
            </a:r>
          </a:p>
          <a:p>
            <a:r>
              <a:rPr lang="en-US" sz="2000" dirty="0">
                <a:latin typeface="Arial"/>
                <a:cs typeface="Arial"/>
              </a:rPr>
              <a:t>Two trained staff members must be present during the transcription process</a:t>
            </a:r>
          </a:p>
        </p:txBody>
      </p:sp>
      <p:sp>
        <p:nvSpPr>
          <p:cNvPr id="14" name="Rectangle 13">
            <a:extLst>
              <a:ext uri="{FF2B5EF4-FFF2-40B4-BE49-F238E27FC236}">
                <a16:creationId xmlns:a16="http://schemas.microsoft.com/office/drawing/2014/main" id="{053BB6F5-B679-BC89-FA30-6AB92D5D745D}"/>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314023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BA08D-9327-A278-04E5-B6D6A6F00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A99B9E-4DBA-901E-69C2-F56AEA4D723A}"/>
              </a:ext>
            </a:extLst>
          </p:cNvPr>
          <p:cNvSpPr>
            <a:spLocks noGrp="1"/>
          </p:cNvSpPr>
          <p:nvPr>
            <p:ph type="title"/>
          </p:nvPr>
        </p:nvSpPr>
        <p:spPr/>
        <p:txBody>
          <a:bodyPr>
            <a:normAutofit/>
          </a:bodyPr>
          <a:lstStyle/>
          <a:p>
            <a:r>
              <a:rPr lang="en-US" sz="3200" b="1" dirty="0">
                <a:solidFill>
                  <a:srgbClr val="293965"/>
                </a:solidFill>
                <a:latin typeface="Arial"/>
                <a:cs typeface="Arial"/>
              </a:rPr>
              <a:t>CMAS Timing </a:t>
            </a:r>
            <a:br>
              <a:rPr lang="en-US" sz="3200" b="1" dirty="0">
                <a:solidFill>
                  <a:srgbClr val="293965"/>
                </a:solidFill>
                <a:latin typeface="Arial"/>
                <a:cs typeface="Arial"/>
              </a:rPr>
            </a:br>
            <a:r>
              <a:rPr lang="en-US" sz="3200" b="1" dirty="0">
                <a:solidFill>
                  <a:srgbClr val="293965"/>
                </a:solidFill>
                <a:latin typeface="Arial"/>
                <a:cs typeface="Arial"/>
              </a:rPr>
              <a:t>Accommodations</a:t>
            </a:r>
            <a:endParaRPr lang="en-US" sz="3200" b="1" dirty="0">
              <a:latin typeface="Arial"/>
              <a:cs typeface="Arial"/>
            </a:endParaRPr>
          </a:p>
        </p:txBody>
      </p:sp>
      <p:sp>
        <p:nvSpPr>
          <p:cNvPr id="3" name="Content Placeholder 2">
            <a:extLst>
              <a:ext uri="{FF2B5EF4-FFF2-40B4-BE49-F238E27FC236}">
                <a16:creationId xmlns:a16="http://schemas.microsoft.com/office/drawing/2014/main" id="{135B6BDB-C1E9-17BD-A842-D0D0A87B1661}"/>
              </a:ext>
            </a:extLst>
          </p:cNvPr>
          <p:cNvSpPr>
            <a:spLocks noGrp="1"/>
          </p:cNvSpPr>
          <p:nvPr>
            <p:ph sz="half" idx="1"/>
          </p:nvPr>
        </p:nvSpPr>
        <p:spPr/>
        <p:txBody>
          <a:bodyPr vert="horz" lIns="91440" tIns="45720" rIns="91440" bIns="45720" rtlCol="0" anchor="t">
            <a:normAutofit/>
          </a:bodyPr>
          <a:lstStyle/>
          <a:p>
            <a:r>
              <a:rPr lang="en-US" sz="2000" dirty="0">
                <a:latin typeface="Arial"/>
                <a:cs typeface="Arial"/>
              </a:rPr>
              <a:t>Stop-the-clock breaks/multiple breaks</a:t>
            </a:r>
          </a:p>
          <a:p>
            <a:r>
              <a:rPr lang="en-US" sz="2000" dirty="0">
                <a:latin typeface="Arial"/>
                <a:cs typeface="Arial"/>
              </a:rPr>
              <a:t>Time-and-a-half</a:t>
            </a:r>
          </a:p>
          <a:p>
            <a:r>
              <a:rPr lang="en-US" sz="2000" dirty="0">
                <a:latin typeface="Arial"/>
                <a:cs typeface="Arial"/>
              </a:rPr>
              <a:t>Double time</a:t>
            </a:r>
          </a:p>
          <a:p>
            <a:r>
              <a:rPr lang="en-US" sz="2000" dirty="0">
                <a:latin typeface="Arial"/>
                <a:cs typeface="Arial"/>
              </a:rPr>
              <a:t>Any extended time accommodation longer than double time should consider stop-the-clock breaks/multiple breaks</a:t>
            </a:r>
          </a:p>
          <a:p>
            <a:r>
              <a:rPr lang="en-US" sz="2000" dirty="0">
                <a:latin typeface="Arial"/>
                <a:cs typeface="Arial"/>
              </a:rPr>
              <a:t>Considerations:</a:t>
            </a:r>
          </a:p>
          <a:p>
            <a:pPr lvl="1"/>
            <a:r>
              <a:rPr lang="en-US" sz="1600" dirty="0">
                <a:latin typeface="Arial"/>
                <a:cs typeface="Arial"/>
              </a:rPr>
              <a:t>Must balance testing time with loss of instructional time</a:t>
            </a:r>
          </a:p>
          <a:p>
            <a:pPr lvl="1"/>
            <a:r>
              <a:rPr lang="en-US" sz="1600" dirty="0">
                <a:latin typeface="Arial"/>
                <a:cs typeface="Arial"/>
              </a:rPr>
              <a:t>Test fatigue</a:t>
            </a:r>
          </a:p>
          <a:p>
            <a:pPr lvl="1"/>
            <a:r>
              <a:rPr lang="en-US" sz="1600" dirty="0">
                <a:latin typeface="Arial"/>
                <a:cs typeface="Arial"/>
              </a:rPr>
              <a:t>Will the student use the extended time?</a:t>
            </a:r>
          </a:p>
        </p:txBody>
      </p:sp>
      <p:sp>
        <p:nvSpPr>
          <p:cNvPr id="13" name="Rectangle 12">
            <a:extLst>
              <a:ext uri="{FF2B5EF4-FFF2-40B4-BE49-F238E27FC236}">
                <a16:creationId xmlns:a16="http://schemas.microsoft.com/office/drawing/2014/main" id="{081CD5D5-BDB6-24B3-98B7-31CB164BED0C}"/>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0451233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1EB2D-2D4E-FE44-6450-313CB563A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19B55A-DC1F-F3FC-23C4-CF7FE457D5EF}"/>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CMAS ML* Accommodations</a:t>
            </a:r>
            <a:endParaRPr lang="en-US" sz="3200" dirty="0"/>
          </a:p>
        </p:txBody>
      </p:sp>
      <p:sp>
        <p:nvSpPr>
          <p:cNvPr id="3" name="Content Placeholder 2">
            <a:extLst>
              <a:ext uri="{FF2B5EF4-FFF2-40B4-BE49-F238E27FC236}">
                <a16:creationId xmlns:a16="http://schemas.microsoft.com/office/drawing/2014/main" id="{1F461A24-98C0-3F0D-2CF4-F61A744DFAA4}"/>
              </a:ext>
            </a:extLst>
          </p:cNvPr>
          <p:cNvSpPr>
            <a:spLocks noGrp="1"/>
          </p:cNvSpPr>
          <p:nvPr>
            <p:ph sz="half" idx="1"/>
          </p:nvPr>
        </p:nvSpPr>
        <p:spPr>
          <a:xfrm>
            <a:off x="6375402" y="1690688"/>
            <a:ext cx="5181600" cy="4351338"/>
          </a:xfrm>
        </p:spPr>
        <p:txBody>
          <a:bodyPr>
            <a:normAutofit fontScale="92500" lnSpcReduction="20000"/>
          </a:bodyPr>
          <a:lstStyle/>
          <a:p>
            <a:r>
              <a:rPr lang="en-US" sz="2000" dirty="0"/>
              <a:t>Time-and-a-half</a:t>
            </a:r>
          </a:p>
          <a:p>
            <a:r>
              <a:rPr lang="en-US" sz="2000" dirty="0"/>
              <a:t>General administration directions read aloud/repeated/clarified in primary or home language (translated SAY instructions)</a:t>
            </a:r>
          </a:p>
          <a:p>
            <a:r>
              <a:rPr lang="en-US" sz="2000" dirty="0"/>
              <a:t>Word-to-word glossary for math, science, and social studies</a:t>
            </a:r>
          </a:p>
          <a:p>
            <a:r>
              <a:rPr lang="en-US" sz="2000" dirty="0"/>
              <a:t>Word prediction for math, science, and social studies</a:t>
            </a:r>
          </a:p>
          <a:p>
            <a:r>
              <a:rPr lang="en-US" sz="2000" dirty="0"/>
              <a:t>Spanish Transadaptation for math, science, and social studies</a:t>
            </a:r>
          </a:p>
          <a:p>
            <a:pPr lvl="1"/>
            <a:r>
              <a:rPr lang="en-US" sz="1600" dirty="0"/>
              <a:t>Translated in a culturally and linguistically responsive way</a:t>
            </a:r>
          </a:p>
          <a:p>
            <a:r>
              <a:rPr lang="en-US" sz="2000" dirty="0"/>
              <a:t>Auditory presentation for math, science, and social studies</a:t>
            </a:r>
          </a:p>
          <a:p>
            <a:pPr lvl="1"/>
            <a:r>
              <a:rPr lang="en-US" sz="1600" dirty="0"/>
              <a:t>CBT/PBT Script: Reader in primary/home language </a:t>
            </a:r>
            <a:r>
              <a:rPr lang="en-US" sz="1600" i="1" dirty="0"/>
              <a:t>other than English and Spanish</a:t>
            </a:r>
          </a:p>
        </p:txBody>
      </p:sp>
      <p:sp>
        <p:nvSpPr>
          <p:cNvPr id="13" name="Rectangle 12">
            <a:extLst>
              <a:ext uri="{FF2B5EF4-FFF2-40B4-BE49-F238E27FC236}">
                <a16:creationId xmlns:a16="http://schemas.microsoft.com/office/drawing/2014/main" id="{402D55C1-4180-6F29-879C-F92DC110B860}"/>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6495D110-17C6-E13C-8EFA-AF15E04C1C9F}"/>
              </a:ext>
            </a:extLst>
          </p:cNvPr>
          <p:cNvSpPr txBox="1"/>
          <p:nvPr/>
        </p:nvSpPr>
        <p:spPr>
          <a:xfrm>
            <a:off x="6375402" y="6323598"/>
            <a:ext cx="4295554" cy="338554"/>
          </a:xfrm>
          <a:prstGeom prst="rect">
            <a:avLst/>
          </a:prstGeom>
          <a:noFill/>
        </p:spPr>
        <p:txBody>
          <a:bodyPr wrap="square" rtlCol="0">
            <a:spAutoFit/>
          </a:bodyPr>
          <a:lstStyle/>
          <a:p>
            <a:r>
              <a:rPr lang="en-US" sz="1600" dirty="0"/>
              <a:t>*Students identified as NEP or LEP</a:t>
            </a:r>
          </a:p>
        </p:txBody>
      </p:sp>
    </p:spTree>
    <p:extLst>
      <p:ext uri="{BB962C8B-B14F-4D97-AF65-F5344CB8AC3E}">
        <p14:creationId xmlns:p14="http://schemas.microsoft.com/office/powerpoint/2010/main" val="54858152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43933-B5FE-360E-6BCE-C2EF12D9793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6FCEF37-DE56-20E7-2E12-07ABA091E34F}"/>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11B0ED17-4F9A-6F79-5FA5-A42AFFA7857D}"/>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293965"/>
                </a:solidFill>
                <a:effectLst/>
                <a:uLnTx/>
                <a:uFillTx/>
                <a:latin typeface="Arial"/>
                <a:ea typeface="+mn-ea"/>
                <a:cs typeface="Arial"/>
              </a:rPr>
              <a:t>Colorado Practice Resources (CPRs)</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83AAED42-A4CE-6472-509E-0A3D93A63453}"/>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Familiarize students with the assessment platform</a:t>
            </a:r>
          </a:p>
          <a:p>
            <a:pPr lvl="1"/>
            <a:r>
              <a:rPr lang="en-US" sz="1600" dirty="0">
                <a:solidFill>
                  <a:schemeClr val="bg1"/>
                </a:solidFill>
                <a:latin typeface="Arial"/>
                <a:cs typeface="Arial"/>
              </a:rPr>
              <a:t>Item types</a:t>
            </a:r>
          </a:p>
          <a:p>
            <a:pPr lvl="1"/>
            <a:r>
              <a:rPr lang="en-US" sz="1600" dirty="0">
                <a:solidFill>
                  <a:schemeClr val="bg1"/>
                </a:solidFill>
                <a:latin typeface="Arial"/>
                <a:cs typeface="Arial"/>
              </a:rPr>
              <a:t>Examples</a:t>
            </a:r>
          </a:p>
          <a:p>
            <a:pPr lvl="1"/>
            <a:r>
              <a:rPr lang="en-US" sz="1600" dirty="0">
                <a:solidFill>
                  <a:schemeClr val="bg1"/>
                </a:solidFill>
                <a:latin typeface="Arial"/>
                <a:cs typeface="Arial"/>
              </a:rPr>
              <a:t>Scoring information</a:t>
            </a:r>
          </a:p>
          <a:p>
            <a:pPr lvl="1"/>
            <a:r>
              <a:rPr lang="en-US" sz="1600" dirty="0">
                <a:solidFill>
                  <a:schemeClr val="bg1"/>
                </a:solidFill>
                <a:latin typeface="Arial"/>
                <a:cs typeface="Arial"/>
              </a:rPr>
              <a:t>Accommodation/accessibility feature compatibility</a:t>
            </a:r>
          </a:p>
          <a:p>
            <a:r>
              <a:rPr lang="en-US" sz="2000" dirty="0">
                <a:solidFill>
                  <a:schemeClr val="bg1"/>
                </a:solidFill>
                <a:latin typeface="Arial"/>
                <a:cs typeface="Arial"/>
              </a:rPr>
              <a:t>Online and paper CPRs</a:t>
            </a:r>
          </a:p>
          <a:p>
            <a:r>
              <a:rPr lang="en-US" sz="2000" dirty="0">
                <a:solidFill>
                  <a:schemeClr val="bg1"/>
                </a:solidFill>
                <a:latin typeface="Arial"/>
                <a:cs typeface="Arial"/>
              </a:rPr>
              <a:t>AT CPR form is accessed through the </a:t>
            </a:r>
            <a:r>
              <a:rPr lang="en-US" sz="2000" dirty="0">
                <a:solidFill>
                  <a:schemeClr val="bg1"/>
                </a:solidFill>
                <a:latin typeface="Arial"/>
                <a:cs typeface="Arial"/>
                <a:hlinkClick r:id="rId2"/>
              </a:rPr>
              <a:t>PearsonAccessnext Training Site </a:t>
            </a:r>
            <a:endParaRPr lang="en-US" sz="2000" dirty="0">
              <a:solidFill>
                <a:schemeClr val="bg1"/>
              </a:solidFill>
              <a:latin typeface="Arial"/>
              <a:cs typeface="Arial"/>
            </a:endParaRPr>
          </a:p>
          <a:p>
            <a:pPr lvl="1"/>
            <a:r>
              <a:rPr lang="en-US" sz="1200" dirty="0">
                <a:solidFill>
                  <a:schemeClr val="bg1"/>
                </a:solidFill>
                <a:latin typeface="Arial"/>
                <a:cs typeface="Arial"/>
              </a:rPr>
              <a:t>Verify compatibility of secondary programs that interact with TestNav through the secure environment </a:t>
            </a:r>
          </a:p>
        </p:txBody>
      </p:sp>
      <p:pic>
        <p:nvPicPr>
          <p:cNvPr id="12" name="Picture 11" descr="CSI Logo">
            <a:extLst>
              <a:ext uri="{FF2B5EF4-FFF2-40B4-BE49-F238E27FC236}">
                <a16:creationId xmlns:a16="http://schemas.microsoft.com/office/drawing/2014/main" id="{E5171D82-5EA3-0A36-FF7A-201B36DDBA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34591909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27385-E004-B275-B6C0-C1E36CE3F3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E6B7583-DF06-0FE3-0DFE-1A3CDDCDA5D8}"/>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1CE2CF29-1CE7-3698-F571-7EC6E01C4E6C}"/>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293965"/>
                </a:solidFill>
                <a:effectLst/>
                <a:uLnTx/>
                <a:uFillTx/>
                <a:latin typeface="Arial"/>
                <a:ea typeface="+mn-ea"/>
                <a:cs typeface="Arial"/>
              </a:rPr>
              <a:t>Braille Colorado Practice Resources (CPRs)</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F646101F-6251-3927-F501-3A7D2EFC089D}"/>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ELA and social studies</a:t>
            </a:r>
          </a:p>
          <a:p>
            <a:pPr lvl="1"/>
            <a:r>
              <a:rPr lang="en-US" sz="1600" dirty="0">
                <a:solidFill>
                  <a:schemeClr val="bg1"/>
                </a:solidFill>
                <a:latin typeface="Arial"/>
                <a:cs typeface="Arial"/>
              </a:rPr>
              <a:t>UEB</a:t>
            </a:r>
          </a:p>
          <a:p>
            <a:r>
              <a:rPr lang="en-US" sz="2000" dirty="0">
                <a:solidFill>
                  <a:schemeClr val="bg1"/>
                </a:solidFill>
                <a:latin typeface="Arial"/>
                <a:cs typeface="Arial"/>
              </a:rPr>
              <a:t>Math and science</a:t>
            </a:r>
          </a:p>
          <a:p>
            <a:pPr lvl="1"/>
            <a:r>
              <a:rPr lang="en-US" sz="1600" dirty="0">
                <a:solidFill>
                  <a:schemeClr val="bg1"/>
                </a:solidFill>
                <a:latin typeface="Arial"/>
                <a:cs typeface="Arial"/>
              </a:rPr>
              <a:t>UEB with Nemeth</a:t>
            </a:r>
          </a:p>
          <a:p>
            <a:pPr lvl="1"/>
            <a:r>
              <a:rPr lang="en-US" sz="1600" dirty="0">
                <a:solidFill>
                  <a:schemeClr val="bg1"/>
                </a:solidFill>
                <a:latin typeface="Arial"/>
                <a:cs typeface="Arial"/>
              </a:rPr>
              <a:t>UEB Math/Science (formerly Technical)</a:t>
            </a:r>
          </a:p>
          <a:p>
            <a:r>
              <a:rPr lang="en-US" sz="2000" dirty="0">
                <a:solidFill>
                  <a:schemeClr val="bg1"/>
                </a:solidFill>
                <a:latin typeface="Arial"/>
                <a:cs typeface="Arial"/>
              </a:rPr>
              <a:t>Orders were due in September; contact </a:t>
            </a:r>
            <a:r>
              <a:rPr lang="en-US" sz="2000" dirty="0">
                <a:solidFill>
                  <a:schemeClr val="bg1"/>
                </a:solidFill>
                <a:latin typeface="Arial"/>
                <a:cs typeface="Arial"/>
                <a:hlinkClick r:id="rId2"/>
              </a:rPr>
              <a:t>Kali Winn </a:t>
            </a:r>
            <a:r>
              <a:rPr lang="en-US" sz="2000" dirty="0">
                <a:solidFill>
                  <a:schemeClr val="bg1"/>
                </a:solidFill>
                <a:latin typeface="Arial"/>
                <a:cs typeface="Arial"/>
              </a:rPr>
              <a:t>for assistance</a:t>
            </a:r>
            <a:endParaRPr lang="en-US" sz="1200" dirty="0">
              <a:solidFill>
                <a:schemeClr val="bg1"/>
              </a:solidFill>
              <a:latin typeface="Arial"/>
              <a:cs typeface="Arial"/>
            </a:endParaRPr>
          </a:p>
        </p:txBody>
      </p:sp>
      <p:pic>
        <p:nvPicPr>
          <p:cNvPr id="12" name="Picture 11" descr="CSI Logo">
            <a:extLst>
              <a:ext uri="{FF2B5EF4-FFF2-40B4-BE49-F238E27FC236}">
                <a16:creationId xmlns:a16="http://schemas.microsoft.com/office/drawing/2014/main" id="{B74FC992-BB74-2744-A21A-F50427C612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15446154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BEF70221-30F3-3E29-C5E7-C15B347B8D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90A4E1-2B32-0A07-BC3F-DE071B3AE1A1}"/>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CMAS Additional Orders (AOs)</a:t>
            </a:r>
          </a:p>
        </p:txBody>
      </p:sp>
      <p:sp>
        <p:nvSpPr>
          <p:cNvPr id="3" name="Content Placeholder 2">
            <a:extLst>
              <a:ext uri="{FF2B5EF4-FFF2-40B4-BE49-F238E27FC236}">
                <a16:creationId xmlns:a16="http://schemas.microsoft.com/office/drawing/2014/main" id="{1D48A67E-3F42-51D4-1413-5B1FAD6C1041}"/>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AO requests for accommodated materials </a:t>
            </a:r>
            <a:r>
              <a:rPr lang="en-US" sz="2000" b="1" dirty="0">
                <a:solidFill>
                  <a:schemeClr val="bg1"/>
                </a:solidFill>
                <a:latin typeface="Arial"/>
                <a:cs typeface="Arial"/>
              </a:rPr>
              <a:t>will not be approved </a:t>
            </a:r>
            <a:r>
              <a:rPr lang="en-US" sz="2000" dirty="0">
                <a:solidFill>
                  <a:schemeClr val="bg1"/>
                </a:solidFill>
                <a:latin typeface="Arial"/>
                <a:cs typeface="Arial"/>
              </a:rPr>
              <a:t>unless there is currently a student registered for that accommodation in </a:t>
            </a:r>
            <a:r>
              <a:rPr lang="en-US" sz="2000" dirty="0">
                <a:solidFill>
                  <a:schemeClr val="bg1"/>
                </a:solidFill>
                <a:latin typeface="Arial"/>
                <a:cs typeface="Arial"/>
                <a:hlinkClick r:id="rId2"/>
              </a:rPr>
              <a:t>PearsonAccessnext</a:t>
            </a:r>
            <a:endParaRPr lang="en-US" sz="2000" dirty="0">
              <a:solidFill>
                <a:schemeClr val="bg1"/>
              </a:solidFill>
              <a:latin typeface="Arial"/>
              <a:cs typeface="Arial"/>
            </a:endParaRPr>
          </a:p>
          <a:p>
            <a:pPr lvl="1"/>
            <a:r>
              <a:rPr lang="en-US" sz="1600" dirty="0">
                <a:solidFill>
                  <a:schemeClr val="bg1"/>
                </a:solidFill>
                <a:latin typeface="Arial"/>
                <a:cs typeface="Arial"/>
              </a:rPr>
              <a:t>Accommodation assignment must occur </a:t>
            </a:r>
            <a:r>
              <a:rPr lang="en-US" sz="1600" i="1" u="sng" dirty="0">
                <a:solidFill>
                  <a:schemeClr val="bg1"/>
                </a:solidFill>
                <a:latin typeface="Arial"/>
                <a:cs typeface="Arial"/>
              </a:rPr>
              <a:t>before</a:t>
            </a:r>
            <a:r>
              <a:rPr lang="en-US" sz="1600" dirty="0">
                <a:solidFill>
                  <a:schemeClr val="bg1"/>
                </a:solidFill>
                <a:latin typeface="Arial"/>
                <a:cs typeface="Arial"/>
              </a:rPr>
              <a:t> requesting materials</a:t>
            </a:r>
          </a:p>
          <a:p>
            <a:r>
              <a:rPr lang="en-US" sz="2000" dirty="0">
                <a:solidFill>
                  <a:schemeClr val="bg1"/>
                </a:solidFill>
                <a:latin typeface="Arial"/>
                <a:cs typeface="Arial"/>
              </a:rPr>
              <a:t>Orders for all accommodated materials are due during the Initial Orders Window, </a:t>
            </a:r>
            <a:r>
              <a:rPr lang="en-US" sz="2000" dirty="0">
                <a:highlight>
                  <a:srgbClr val="FFFF00"/>
                </a:highlight>
                <a:latin typeface="Arial"/>
                <a:cs typeface="Arial"/>
              </a:rPr>
              <a:t>January 12-30</a:t>
            </a:r>
            <a:r>
              <a:rPr lang="en-US" sz="2000" dirty="0">
                <a:solidFill>
                  <a:schemeClr val="bg1"/>
                </a:solidFill>
                <a:latin typeface="Arial"/>
                <a:cs typeface="Arial"/>
              </a:rPr>
              <a:t>:</a:t>
            </a:r>
          </a:p>
          <a:p>
            <a:pPr lvl="1"/>
            <a:r>
              <a:rPr lang="en-US" sz="1600" dirty="0">
                <a:solidFill>
                  <a:schemeClr val="bg1"/>
                </a:solidFill>
                <a:latin typeface="Arial"/>
                <a:cs typeface="Arial"/>
              </a:rPr>
              <a:t>Auditory/signed presentation scripts</a:t>
            </a:r>
          </a:p>
          <a:p>
            <a:pPr lvl="1"/>
            <a:r>
              <a:rPr lang="en-US" sz="1600" dirty="0">
                <a:solidFill>
                  <a:schemeClr val="bg1"/>
                </a:solidFill>
                <a:latin typeface="Arial"/>
                <a:cs typeface="Arial"/>
              </a:rPr>
              <a:t>Braille, large print, and standard print tests (English and Spanish)</a:t>
            </a:r>
          </a:p>
          <a:p>
            <a:pPr lvl="1"/>
            <a:r>
              <a:rPr lang="en-US" sz="1600" dirty="0">
                <a:solidFill>
                  <a:schemeClr val="bg1"/>
                </a:solidFill>
                <a:latin typeface="Arial"/>
                <a:cs typeface="Arial"/>
              </a:rPr>
              <a:t>Visual descriptions </a:t>
            </a:r>
          </a:p>
        </p:txBody>
      </p:sp>
      <p:pic>
        <p:nvPicPr>
          <p:cNvPr id="5" name="Picture 4" descr="CSI Logo">
            <a:extLst>
              <a:ext uri="{FF2B5EF4-FFF2-40B4-BE49-F238E27FC236}">
                <a16:creationId xmlns:a16="http://schemas.microsoft.com/office/drawing/2014/main" id="{4DC7F14A-229E-480B-B12D-14B5F6FBB6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35971571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10441533-F73A-E801-7B8D-F81CE75A0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48C73-AF77-F95A-5646-DC625DADFC8C}"/>
              </a:ext>
            </a:extLst>
          </p:cNvPr>
          <p:cNvSpPr>
            <a:spLocks noGrp="1"/>
          </p:cNvSpPr>
          <p:nvPr>
            <p:ph type="ctrTitle"/>
          </p:nvPr>
        </p:nvSpPr>
        <p:spPr>
          <a:xfrm>
            <a:off x="1193800" y="4495799"/>
            <a:ext cx="9144000" cy="1122363"/>
          </a:xfrm>
        </p:spPr>
        <p:txBody>
          <a:bodyPr>
            <a:normAutofit/>
          </a:bodyPr>
          <a:lstStyle/>
          <a:p>
            <a:pPr algn="l"/>
            <a:r>
              <a:rPr lang="en-US" sz="4400" b="1" dirty="0">
                <a:solidFill>
                  <a:schemeClr val="bg1"/>
                </a:solidFill>
                <a:latin typeface="Montserrat"/>
              </a:rPr>
              <a:t>CoAlt Accommodations</a:t>
            </a:r>
            <a:endParaRPr lang="en-US" dirty="0"/>
          </a:p>
        </p:txBody>
      </p:sp>
      <p:cxnSp>
        <p:nvCxnSpPr>
          <p:cNvPr id="3" name="Straight Arrow Connector 2">
            <a:extLst>
              <a:ext uri="{FF2B5EF4-FFF2-40B4-BE49-F238E27FC236}">
                <a16:creationId xmlns:a16="http://schemas.microsoft.com/office/drawing/2014/main" id="{7209027D-03BC-BDFF-788C-52600FD81F30}"/>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92443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6ECE3-FB27-1B05-E5E8-333611982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E1941-5A4A-F02B-D520-0B0412B4578E}"/>
              </a:ext>
            </a:extLst>
          </p:cNvPr>
          <p:cNvSpPr>
            <a:spLocks noGrp="1"/>
          </p:cNvSpPr>
          <p:nvPr>
            <p:ph type="title"/>
          </p:nvPr>
        </p:nvSpPr>
        <p:spPr/>
        <p:txBody>
          <a:bodyPr>
            <a:normAutofit/>
          </a:bodyPr>
          <a:lstStyle/>
          <a:p>
            <a:r>
              <a:rPr lang="en-US" sz="3200" b="1" dirty="0">
                <a:latin typeface="Arial"/>
                <a:cs typeface="Arial"/>
              </a:rPr>
              <a:t>CoAlt Science and Social Studies</a:t>
            </a:r>
          </a:p>
        </p:txBody>
      </p:sp>
      <p:sp>
        <p:nvSpPr>
          <p:cNvPr id="9" name="Content Placeholder 8">
            <a:extLst>
              <a:ext uri="{FF2B5EF4-FFF2-40B4-BE49-F238E27FC236}">
                <a16:creationId xmlns:a16="http://schemas.microsoft.com/office/drawing/2014/main" id="{3C30BED4-A015-6A07-46E1-B7F0C5453686}"/>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Accommodations align with CMAS</a:t>
            </a:r>
          </a:p>
          <a:p>
            <a:r>
              <a:rPr lang="en-US" sz="2000" dirty="0">
                <a:latin typeface="Arial"/>
                <a:cs typeface="Arial"/>
              </a:rPr>
              <a:t>Paper-based</a:t>
            </a:r>
          </a:p>
        </p:txBody>
      </p:sp>
      <p:sp>
        <p:nvSpPr>
          <p:cNvPr id="14" name="Rectangle 13">
            <a:extLst>
              <a:ext uri="{FF2B5EF4-FFF2-40B4-BE49-F238E27FC236}">
                <a16:creationId xmlns:a16="http://schemas.microsoft.com/office/drawing/2014/main" id="{5829BA90-F3D0-5485-1160-99A3A1DEA001}"/>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16904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95509-6937-F600-5770-7E6E37F6B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576AE-30E8-C048-3E4D-C78DB4F2DD2F}"/>
              </a:ext>
            </a:extLst>
          </p:cNvPr>
          <p:cNvSpPr>
            <a:spLocks noGrp="1"/>
          </p:cNvSpPr>
          <p:nvPr>
            <p:ph type="title"/>
          </p:nvPr>
        </p:nvSpPr>
        <p:spPr/>
        <p:txBody>
          <a:bodyPr>
            <a:normAutofit/>
          </a:bodyPr>
          <a:lstStyle/>
          <a:p>
            <a:r>
              <a:rPr lang="en-US" sz="3200" b="1" dirty="0">
                <a:solidFill>
                  <a:srgbClr val="293965"/>
                </a:solidFill>
                <a:latin typeface="Arial"/>
                <a:cs typeface="Arial"/>
              </a:rPr>
              <a:t>Accommodation Acronyms</a:t>
            </a:r>
            <a:endParaRPr lang="en-US" sz="3200" b="1" dirty="0">
              <a:latin typeface="Arial"/>
              <a:cs typeface="Arial"/>
            </a:endParaRPr>
          </a:p>
        </p:txBody>
      </p:sp>
      <p:sp>
        <p:nvSpPr>
          <p:cNvPr id="3" name="Content Placeholder 2">
            <a:extLst>
              <a:ext uri="{FF2B5EF4-FFF2-40B4-BE49-F238E27FC236}">
                <a16:creationId xmlns:a16="http://schemas.microsoft.com/office/drawing/2014/main" id="{4689EA33-8F11-0AB5-53BE-B098E3DA5356}"/>
              </a:ext>
            </a:extLst>
          </p:cNvPr>
          <p:cNvSpPr>
            <a:spLocks noGrp="1"/>
          </p:cNvSpPr>
          <p:nvPr>
            <p:ph sz="half" idx="1"/>
          </p:nvPr>
        </p:nvSpPr>
        <p:spPr>
          <a:xfrm>
            <a:off x="838200" y="1841500"/>
            <a:ext cx="5181600" cy="4351338"/>
          </a:xfrm>
        </p:spPr>
        <p:txBody>
          <a:bodyPr vert="horz" lIns="91440" tIns="45720" rIns="91440" bIns="45720" rtlCol="0" anchor="t">
            <a:normAutofit/>
          </a:bodyPr>
          <a:lstStyle/>
          <a:p>
            <a:r>
              <a:rPr lang="en-US" sz="1600" dirty="0">
                <a:latin typeface="Arial"/>
                <a:cs typeface="Arial"/>
              </a:rPr>
              <a:t>AC = Administrative Consideration</a:t>
            </a:r>
          </a:p>
          <a:p>
            <a:r>
              <a:rPr lang="en-US" sz="1600" dirty="0">
                <a:latin typeface="Arial"/>
                <a:cs typeface="Arial"/>
              </a:rPr>
              <a:t>AF = Accessibility Feature</a:t>
            </a:r>
          </a:p>
          <a:p>
            <a:r>
              <a:rPr lang="en-US" sz="1600" dirty="0">
                <a:latin typeface="Arial"/>
                <a:cs typeface="Arial"/>
              </a:rPr>
              <a:t>AO = Additional Order</a:t>
            </a:r>
          </a:p>
          <a:p>
            <a:r>
              <a:rPr lang="en-US" sz="1600" dirty="0">
                <a:latin typeface="Arial"/>
                <a:cs typeface="Arial"/>
              </a:rPr>
              <a:t>CBT = Computer-based test</a:t>
            </a:r>
          </a:p>
          <a:p>
            <a:r>
              <a:rPr lang="en-US" sz="1600" dirty="0">
                <a:latin typeface="Arial"/>
                <a:cs typeface="Arial"/>
              </a:rPr>
              <a:t>CoAlt = Colorado Alternate</a:t>
            </a:r>
          </a:p>
          <a:p>
            <a:r>
              <a:rPr lang="en-US" sz="1600" dirty="0">
                <a:latin typeface="Arial"/>
                <a:cs typeface="Arial"/>
              </a:rPr>
              <a:t>CSLA = Colorado Spanish Language Arts</a:t>
            </a:r>
          </a:p>
          <a:p>
            <a:r>
              <a:rPr lang="en-US" sz="1600" dirty="0">
                <a:latin typeface="Arial"/>
                <a:cs typeface="Arial"/>
              </a:rPr>
              <a:t>EEO = Extended Evidence Outcomes</a:t>
            </a:r>
          </a:p>
          <a:p>
            <a:r>
              <a:rPr lang="en-US" sz="1600" dirty="0">
                <a:latin typeface="Arial"/>
                <a:cs typeface="Arial"/>
              </a:rPr>
              <a:t>LEP = Limited English Proficient </a:t>
            </a:r>
          </a:p>
          <a:p>
            <a:r>
              <a:rPr lang="en-US" sz="1600" dirty="0">
                <a:latin typeface="Arial"/>
                <a:cs typeface="Arial"/>
              </a:rPr>
              <a:t>LIEP = Language Instruction Educational Program</a:t>
            </a:r>
          </a:p>
          <a:p>
            <a:pPr marL="0" indent="0">
              <a:buNone/>
            </a:pPr>
            <a:endParaRPr lang="en-US" sz="1600" dirty="0">
              <a:latin typeface="Arial"/>
              <a:cs typeface="Arial"/>
            </a:endParaRPr>
          </a:p>
          <a:p>
            <a:endParaRPr lang="en-US" sz="1600" dirty="0">
              <a:latin typeface="Arial"/>
              <a:cs typeface="Arial"/>
            </a:endParaRPr>
          </a:p>
          <a:p>
            <a:pPr marL="0" indent="0">
              <a:buNone/>
            </a:pPr>
            <a:endParaRPr lang="en-US" sz="2000" dirty="0">
              <a:latin typeface="Arial"/>
              <a:cs typeface="Arial"/>
            </a:endParaRPr>
          </a:p>
          <a:p>
            <a:endParaRPr lang="en-US" sz="2000" dirty="0">
              <a:latin typeface="Arial"/>
              <a:cs typeface="Arial"/>
            </a:endParaRPr>
          </a:p>
        </p:txBody>
      </p:sp>
      <p:sp>
        <p:nvSpPr>
          <p:cNvPr id="4" name="Content Placeholder 3">
            <a:extLst>
              <a:ext uri="{FF2B5EF4-FFF2-40B4-BE49-F238E27FC236}">
                <a16:creationId xmlns:a16="http://schemas.microsoft.com/office/drawing/2014/main" id="{FCB5D09C-7356-13BB-76DA-23E8C5D91651}"/>
              </a:ext>
            </a:extLst>
          </p:cNvPr>
          <p:cNvSpPr>
            <a:spLocks noGrp="1"/>
          </p:cNvSpPr>
          <p:nvPr>
            <p:ph sz="half" idx="2"/>
          </p:nvPr>
        </p:nvSpPr>
        <p:spPr>
          <a:xfrm>
            <a:off x="6556109" y="1822450"/>
            <a:ext cx="5044904" cy="4351338"/>
          </a:xfrm>
        </p:spPr>
        <p:txBody>
          <a:bodyPr vert="horz" lIns="91440" tIns="45720" rIns="91440" bIns="45720" rtlCol="0" anchor="t">
            <a:normAutofit/>
          </a:bodyPr>
          <a:lstStyle/>
          <a:p>
            <a:r>
              <a:rPr lang="en-US" sz="1600" dirty="0">
                <a:latin typeface="Arial"/>
                <a:cs typeface="Arial"/>
              </a:rPr>
              <a:t>ML = Multilingual Learner</a:t>
            </a:r>
          </a:p>
          <a:p>
            <a:r>
              <a:rPr lang="en-US" sz="1600" dirty="0">
                <a:latin typeface="Arial"/>
                <a:cs typeface="Arial"/>
              </a:rPr>
              <a:t>NEP = Non English Proficient </a:t>
            </a:r>
          </a:p>
          <a:p>
            <a:r>
              <a:rPr lang="en-US" sz="1600" dirty="0">
                <a:latin typeface="Arial"/>
                <a:cs typeface="Arial"/>
              </a:rPr>
              <a:t>PBT =  Paper-based test</a:t>
            </a:r>
          </a:p>
          <a:p>
            <a:r>
              <a:rPr lang="en-US" sz="1600" dirty="0">
                <a:latin typeface="Arial"/>
                <a:cs typeface="Arial"/>
              </a:rPr>
              <a:t>PII = Personally Identifiable Information</a:t>
            </a:r>
          </a:p>
          <a:p>
            <a:r>
              <a:rPr lang="en-US" sz="1600" dirty="0">
                <a:latin typeface="Arial"/>
                <a:cs typeface="Arial"/>
              </a:rPr>
              <a:t>STT = Speech-to-Text</a:t>
            </a:r>
          </a:p>
          <a:p>
            <a:r>
              <a:rPr lang="en-US" sz="1600" dirty="0">
                <a:latin typeface="Arial"/>
                <a:cs typeface="Arial"/>
              </a:rPr>
              <a:t>TAM = Test Administrator Manual</a:t>
            </a:r>
          </a:p>
          <a:p>
            <a:r>
              <a:rPr lang="en-US" sz="1600" dirty="0">
                <a:latin typeface="Arial"/>
                <a:cs typeface="Arial"/>
              </a:rPr>
              <a:t>TTS = Text-to-Speech</a:t>
            </a:r>
          </a:p>
          <a:p>
            <a:r>
              <a:rPr lang="en-US" sz="1600" dirty="0">
                <a:latin typeface="Arial"/>
                <a:cs typeface="Arial"/>
              </a:rPr>
              <a:t>UAR = Unique Accommodation Request</a:t>
            </a:r>
          </a:p>
          <a:p>
            <a:pPr marL="0" indent="0">
              <a:buNone/>
            </a:pPr>
            <a:endParaRPr lang="en-US" sz="2000" dirty="0">
              <a:latin typeface="Arial"/>
              <a:cs typeface="Arial"/>
            </a:endParaRPr>
          </a:p>
        </p:txBody>
      </p:sp>
      <p:sp>
        <p:nvSpPr>
          <p:cNvPr id="5" name="Rectangle 4">
            <a:extLst>
              <a:ext uri="{FF2B5EF4-FFF2-40B4-BE49-F238E27FC236}">
                <a16:creationId xmlns:a16="http://schemas.microsoft.com/office/drawing/2014/main" id="{528208BC-3961-3BA9-DD6C-7BF66BCB557E}"/>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8D9D7A40-34F9-51DF-333E-1F485A47081C}"/>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39808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9B607-0993-E890-2C40-0E585D2967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F0BFE-A0A8-41C9-6773-8AB9552C881A}"/>
              </a:ext>
            </a:extLst>
          </p:cNvPr>
          <p:cNvSpPr>
            <a:spLocks noGrp="1"/>
          </p:cNvSpPr>
          <p:nvPr>
            <p:ph type="title"/>
          </p:nvPr>
        </p:nvSpPr>
        <p:spPr/>
        <p:txBody>
          <a:bodyPr>
            <a:normAutofit/>
          </a:bodyPr>
          <a:lstStyle/>
          <a:p>
            <a:r>
              <a:rPr lang="en-US" sz="3200" b="1" dirty="0">
                <a:latin typeface="Arial"/>
                <a:cs typeface="Arial"/>
              </a:rPr>
              <a:t>DLM Math and ELA</a:t>
            </a:r>
          </a:p>
        </p:txBody>
      </p:sp>
      <p:sp>
        <p:nvSpPr>
          <p:cNvPr id="9" name="Content Placeholder 8">
            <a:extLst>
              <a:ext uri="{FF2B5EF4-FFF2-40B4-BE49-F238E27FC236}">
                <a16:creationId xmlns:a16="http://schemas.microsoft.com/office/drawing/2014/main" id="{328B752F-6373-5447-D83F-46D3DEB44991}"/>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Some accessibility tools and supports are built into the online assessment </a:t>
            </a:r>
          </a:p>
          <a:p>
            <a:r>
              <a:rPr lang="en-US" sz="2000" dirty="0">
                <a:latin typeface="Arial"/>
                <a:cs typeface="Arial"/>
              </a:rPr>
              <a:t>Other supports are provided by the Test Administrator</a:t>
            </a:r>
          </a:p>
          <a:p>
            <a:pPr lvl="1"/>
            <a:r>
              <a:rPr lang="en-US" sz="1600" dirty="0">
                <a:latin typeface="Arial"/>
                <a:cs typeface="Arial"/>
              </a:rPr>
              <a:t>Examples: Individualized manipulatives, calculator, human read aloud, Test Administrator entering of student responses</a:t>
            </a:r>
          </a:p>
          <a:p>
            <a:r>
              <a:rPr lang="en-US" sz="2000" dirty="0">
                <a:latin typeface="Arial"/>
                <a:cs typeface="Arial"/>
              </a:rPr>
              <a:t>Consult the </a:t>
            </a:r>
            <a:r>
              <a:rPr lang="en-US" sz="2000" dirty="0">
                <a:latin typeface="Arial"/>
                <a:cs typeface="Arial"/>
                <a:hlinkClick r:id="rId2"/>
              </a:rPr>
              <a:t>DLM Accessibility Manual</a:t>
            </a:r>
            <a:endParaRPr lang="en-US" sz="2000" dirty="0">
              <a:latin typeface="Arial"/>
              <a:cs typeface="Arial"/>
            </a:endParaRPr>
          </a:p>
        </p:txBody>
      </p:sp>
      <p:sp>
        <p:nvSpPr>
          <p:cNvPr id="14" name="Rectangle 13">
            <a:extLst>
              <a:ext uri="{FF2B5EF4-FFF2-40B4-BE49-F238E27FC236}">
                <a16:creationId xmlns:a16="http://schemas.microsoft.com/office/drawing/2014/main" id="{25396253-8CDF-04C5-D83D-2DFC0B704F46}"/>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629594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C072FCB8-7377-4C42-0D3C-3C2B6C3B8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D37AC0-C0BD-F9A6-F72F-0587A18962B7}"/>
              </a:ext>
            </a:extLst>
          </p:cNvPr>
          <p:cNvSpPr>
            <a:spLocks noGrp="1"/>
          </p:cNvSpPr>
          <p:nvPr>
            <p:ph type="ctrTitle"/>
          </p:nvPr>
        </p:nvSpPr>
        <p:spPr>
          <a:xfrm>
            <a:off x="1193800" y="4495799"/>
            <a:ext cx="9144000" cy="1122363"/>
          </a:xfrm>
        </p:spPr>
        <p:txBody>
          <a:bodyPr>
            <a:normAutofit/>
          </a:bodyPr>
          <a:lstStyle/>
          <a:p>
            <a:pPr algn="l"/>
            <a:r>
              <a:rPr lang="en-US" sz="4400" b="1" dirty="0">
                <a:solidFill>
                  <a:schemeClr val="bg1"/>
                </a:solidFill>
                <a:latin typeface="Montserrat"/>
              </a:rPr>
              <a:t>PSAT &amp; SAT Accommodations</a:t>
            </a:r>
            <a:endParaRPr lang="en-US" dirty="0"/>
          </a:p>
        </p:txBody>
      </p:sp>
      <p:cxnSp>
        <p:nvCxnSpPr>
          <p:cNvPr id="3" name="Straight Arrow Connector 2">
            <a:extLst>
              <a:ext uri="{FF2B5EF4-FFF2-40B4-BE49-F238E27FC236}">
                <a16:creationId xmlns:a16="http://schemas.microsoft.com/office/drawing/2014/main" id="{C48129D1-E34F-DD7E-C72F-1234A61B82B3}"/>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4592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929E69-A353-17FD-7929-F5201012E0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B94FA7-AB47-AA42-6EA6-35843764C1FC}"/>
              </a:ext>
            </a:extLst>
          </p:cNvPr>
          <p:cNvSpPr>
            <a:spLocks noGrp="1"/>
          </p:cNvSpPr>
          <p:nvPr>
            <p:ph type="title"/>
          </p:nvPr>
        </p:nvSpPr>
        <p:spPr/>
        <p:txBody>
          <a:bodyPr>
            <a:normAutofit/>
          </a:bodyPr>
          <a:lstStyle/>
          <a:p>
            <a:r>
              <a:rPr lang="en-US" sz="3200" b="1" dirty="0">
                <a:solidFill>
                  <a:srgbClr val="293965"/>
                </a:solidFill>
                <a:latin typeface="Arial"/>
                <a:cs typeface="Arial"/>
              </a:rPr>
              <a:t>PSAT/SAT Accommodations</a:t>
            </a:r>
            <a:endParaRPr lang="en-US" sz="3200" b="1" dirty="0">
              <a:latin typeface="Arial"/>
              <a:cs typeface="Arial"/>
            </a:endParaRPr>
          </a:p>
        </p:txBody>
      </p:sp>
      <p:sp>
        <p:nvSpPr>
          <p:cNvPr id="9" name="Content Placeholder 8">
            <a:extLst>
              <a:ext uri="{FF2B5EF4-FFF2-40B4-BE49-F238E27FC236}">
                <a16:creationId xmlns:a16="http://schemas.microsoft.com/office/drawing/2014/main" id="{DFEBA5A9-7EAC-BE51-CDE1-85CDDA3A1B2D}"/>
              </a:ext>
            </a:extLst>
          </p:cNvPr>
          <p:cNvSpPr>
            <a:spLocks noGrp="1"/>
          </p:cNvSpPr>
          <p:nvPr>
            <p:ph idx="1"/>
          </p:nvPr>
        </p:nvSpPr>
        <p:spPr>
          <a:xfrm>
            <a:off x="838200" y="1825625"/>
            <a:ext cx="10515600" cy="4667250"/>
          </a:xfrm>
        </p:spPr>
        <p:txBody>
          <a:bodyPr vert="horz" lIns="91440" tIns="45720" rIns="91440" bIns="45720" rtlCol="0" anchor="t">
            <a:normAutofit fontScale="47500" lnSpcReduction="20000"/>
          </a:bodyPr>
          <a:lstStyle/>
          <a:p>
            <a:r>
              <a:rPr lang="en-US" dirty="0">
                <a:latin typeface="Arial"/>
                <a:cs typeface="Arial"/>
              </a:rPr>
              <a:t>PSAT administered to all* students in grades 9 and 10; SAT administered to all* students in grade 11</a:t>
            </a:r>
          </a:p>
          <a:p>
            <a:r>
              <a:rPr lang="en-US" dirty="0">
                <a:latin typeface="Arial"/>
                <a:cs typeface="Arial"/>
              </a:rPr>
              <a:t>PSAT/SAT accommodation requests are submitted by the SSD Coordinator through SSD Online (open now!)</a:t>
            </a:r>
          </a:p>
          <a:p>
            <a:r>
              <a:rPr lang="en-US" dirty="0">
                <a:latin typeface="Arial"/>
                <a:cs typeface="Arial"/>
              </a:rPr>
              <a:t>Each school must have a designated SSD Coordinator who submits requests for: </a:t>
            </a:r>
          </a:p>
          <a:p>
            <a:pPr lvl="1"/>
            <a:r>
              <a:rPr lang="en-US" sz="2500" dirty="0">
                <a:latin typeface="Arial"/>
                <a:cs typeface="Arial"/>
              </a:rPr>
              <a:t>9</a:t>
            </a:r>
            <a:r>
              <a:rPr lang="en-US" sz="2500" baseline="30000" dirty="0">
                <a:latin typeface="Arial"/>
                <a:cs typeface="Arial"/>
              </a:rPr>
              <a:t>th</a:t>
            </a:r>
            <a:r>
              <a:rPr lang="en-US" sz="2500" dirty="0">
                <a:latin typeface="Arial"/>
                <a:cs typeface="Arial"/>
              </a:rPr>
              <a:t>, 10</a:t>
            </a:r>
            <a:r>
              <a:rPr lang="en-US" sz="2500" baseline="30000" dirty="0">
                <a:latin typeface="Arial"/>
                <a:cs typeface="Arial"/>
              </a:rPr>
              <a:t>th</a:t>
            </a:r>
            <a:r>
              <a:rPr lang="en-US" sz="2500" dirty="0">
                <a:latin typeface="Arial"/>
                <a:cs typeface="Arial"/>
              </a:rPr>
              <a:t>, and 11</a:t>
            </a:r>
            <a:r>
              <a:rPr lang="en-US" sz="2500" baseline="30000" dirty="0">
                <a:latin typeface="Arial"/>
                <a:cs typeface="Arial"/>
              </a:rPr>
              <a:t>th</a:t>
            </a:r>
            <a:r>
              <a:rPr lang="en-US" sz="2500" dirty="0">
                <a:latin typeface="Arial"/>
                <a:cs typeface="Arial"/>
              </a:rPr>
              <a:t> grade students</a:t>
            </a:r>
          </a:p>
          <a:p>
            <a:pPr lvl="1"/>
            <a:r>
              <a:rPr lang="en-US" sz="2500" dirty="0">
                <a:latin typeface="Arial"/>
                <a:cs typeface="Arial"/>
              </a:rPr>
              <a:t>Newly enrolled students</a:t>
            </a:r>
          </a:p>
          <a:p>
            <a:pPr lvl="1"/>
            <a:r>
              <a:rPr lang="en-US" sz="2500" dirty="0">
                <a:latin typeface="Arial"/>
                <a:cs typeface="Arial"/>
              </a:rPr>
              <a:t>Students with a newly identified disability or whose primary disability or accommodation needs have recently changed</a:t>
            </a:r>
          </a:p>
          <a:p>
            <a:r>
              <a:rPr lang="en-US" dirty="0">
                <a:latin typeface="Arial"/>
                <a:cs typeface="Arial"/>
              </a:rPr>
              <a:t>Most accommodation requests are approved according to the information provided in the student’s IEP or 504 plan</a:t>
            </a:r>
          </a:p>
          <a:p>
            <a:r>
              <a:rPr lang="en-US" dirty="0">
                <a:latin typeface="Arial"/>
                <a:cs typeface="Arial"/>
              </a:rPr>
              <a:t>In some cases, it may be unclear how the disability impacts the student’s ability to access the assessment and how the requested accommodation is appropriate to provide access to the student. </a:t>
            </a:r>
          </a:p>
          <a:p>
            <a:pPr lvl="1"/>
            <a:r>
              <a:rPr lang="en-US" sz="2500" dirty="0">
                <a:latin typeface="Arial"/>
                <a:cs typeface="Arial"/>
              </a:rPr>
              <a:t>In these situations, College Board may reject the initial request and ask for additional information or documentation</a:t>
            </a:r>
          </a:p>
          <a:p>
            <a:r>
              <a:rPr lang="en-US" dirty="0">
                <a:latin typeface="Arial"/>
                <a:cs typeface="Arial"/>
              </a:rPr>
              <a:t>Parent consent is required prior to sharing disability information with College Board</a:t>
            </a:r>
          </a:p>
          <a:p>
            <a:r>
              <a:rPr lang="en-US" dirty="0">
                <a:latin typeface="Arial"/>
                <a:cs typeface="Arial"/>
              </a:rPr>
              <a:t>Students </a:t>
            </a:r>
            <a:r>
              <a:rPr lang="en-US" u="sng" dirty="0">
                <a:latin typeface="Arial"/>
                <a:cs typeface="Arial"/>
              </a:rPr>
              <a:t>must</a:t>
            </a:r>
            <a:r>
              <a:rPr lang="en-US" dirty="0">
                <a:latin typeface="Arial"/>
                <a:cs typeface="Arial"/>
              </a:rPr>
              <a:t> have their accommodations approved to receive the correct accommodated test form</a:t>
            </a:r>
          </a:p>
          <a:p>
            <a:r>
              <a:rPr lang="en-US" dirty="0">
                <a:latin typeface="Arial"/>
                <a:cs typeface="Arial"/>
              </a:rPr>
              <a:t>Deadlines:</a:t>
            </a:r>
          </a:p>
          <a:p>
            <a:pPr lvl="1"/>
            <a:r>
              <a:rPr lang="en-US" sz="2500" dirty="0">
                <a:latin typeface="Arial"/>
                <a:cs typeface="Arial"/>
              </a:rPr>
              <a:t>Accommodation Requests: </a:t>
            </a:r>
            <a:r>
              <a:rPr lang="en-US" sz="2500" dirty="0">
                <a:highlight>
                  <a:srgbClr val="FFFF00"/>
                </a:highlight>
                <a:latin typeface="Arial"/>
                <a:cs typeface="Arial"/>
              </a:rPr>
              <a:t>February 17</a:t>
            </a:r>
          </a:p>
          <a:p>
            <a:pPr lvl="1"/>
            <a:r>
              <a:rPr lang="en-US" sz="2500" dirty="0">
                <a:latin typeface="Arial"/>
                <a:cs typeface="Arial"/>
              </a:rPr>
              <a:t>Accommodations Late Requests: </a:t>
            </a:r>
            <a:r>
              <a:rPr lang="en-US" sz="2500" dirty="0">
                <a:highlight>
                  <a:srgbClr val="FFFF00"/>
                </a:highlight>
                <a:latin typeface="Arial"/>
                <a:cs typeface="Arial"/>
              </a:rPr>
              <a:t>March 7</a:t>
            </a:r>
          </a:p>
          <a:p>
            <a:endParaRPr lang="en-US" sz="2000" dirty="0">
              <a:latin typeface="Arial"/>
              <a:cs typeface="Arial"/>
            </a:endParaRPr>
          </a:p>
          <a:p>
            <a:pPr marL="0" indent="0">
              <a:buNone/>
            </a:pPr>
            <a:endParaRPr lang="en-US" sz="2000" dirty="0">
              <a:latin typeface="Arial"/>
              <a:cs typeface="Arial"/>
            </a:endParaRPr>
          </a:p>
          <a:p>
            <a:endParaRPr lang="en-US" sz="2000" dirty="0">
              <a:latin typeface="Arial"/>
              <a:cs typeface="Arial"/>
            </a:endParaRPr>
          </a:p>
          <a:p>
            <a:endParaRPr lang="en-US" sz="2000" dirty="0">
              <a:latin typeface="Arial"/>
              <a:cs typeface="Arial"/>
            </a:endParaRPr>
          </a:p>
          <a:p>
            <a:pPr marL="0" indent="0">
              <a:buNone/>
            </a:pPr>
            <a:r>
              <a:rPr lang="en-US" sz="2000" dirty="0">
                <a:latin typeface="Arial"/>
                <a:cs typeface="Arial"/>
              </a:rPr>
              <a:t>*Students who qualify take CoAlt instead of PSAT/SAT</a:t>
            </a:r>
          </a:p>
        </p:txBody>
      </p:sp>
      <p:sp>
        <p:nvSpPr>
          <p:cNvPr id="14" name="Rectangle 13">
            <a:extLst>
              <a:ext uri="{FF2B5EF4-FFF2-40B4-BE49-F238E27FC236}">
                <a16:creationId xmlns:a16="http://schemas.microsoft.com/office/drawing/2014/main" id="{DAF45B15-FAFB-BB97-7134-87B5765A8FD2}"/>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3262550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22EBA229-75C1-C6F0-C85F-367540E766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D53B4F-D176-4148-EB47-03EEBE277E03}"/>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PSAT/SAT Paper Testing Format</a:t>
            </a:r>
          </a:p>
        </p:txBody>
      </p:sp>
      <p:sp>
        <p:nvSpPr>
          <p:cNvPr id="3" name="Content Placeholder 2">
            <a:extLst>
              <a:ext uri="{FF2B5EF4-FFF2-40B4-BE49-F238E27FC236}">
                <a16:creationId xmlns:a16="http://schemas.microsoft.com/office/drawing/2014/main" id="{69F262D6-74F3-140A-ED0C-CEA3F760506B}"/>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PSAT &amp; SAT are delivered online for all students</a:t>
            </a:r>
          </a:p>
          <a:p>
            <a:r>
              <a:rPr lang="en-US" sz="2000" dirty="0">
                <a:solidFill>
                  <a:schemeClr val="bg1"/>
                </a:solidFill>
                <a:latin typeface="Arial"/>
                <a:cs typeface="Arial"/>
              </a:rPr>
              <a:t>Paper-based testing is an accommodation; only available to students with a documented disability on their IEP or 504 plan</a:t>
            </a:r>
          </a:p>
          <a:p>
            <a:pPr lvl="1"/>
            <a:r>
              <a:rPr lang="en-US" sz="1600" dirty="0">
                <a:solidFill>
                  <a:schemeClr val="bg1"/>
                </a:solidFill>
                <a:latin typeface="Arial"/>
                <a:cs typeface="Arial"/>
              </a:rPr>
              <a:t>To be considered for paper-based testing, the student’s disability must directly result in the student’s inability to access a digital test</a:t>
            </a:r>
          </a:p>
          <a:p>
            <a:pPr lvl="1"/>
            <a:r>
              <a:rPr lang="en-US" sz="1600" dirty="0">
                <a:solidFill>
                  <a:schemeClr val="bg1"/>
                </a:solidFill>
                <a:latin typeface="Arial"/>
                <a:cs typeface="Arial"/>
              </a:rPr>
              <a:t>It is expected that almost all students will be able to test using a computer with or without accommodations and </a:t>
            </a:r>
            <a:r>
              <a:rPr lang="en-US" sz="1600" u="sng" dirty="0">
                <a:solidFill>
                  <a:schemeClr val="bg1"/>
                </a:solidFill>
                <a:latin typeface="Arial"/>
                <a:cs typeface="Arial"/>
              </a:rPr>
              <a:t>very few students</a:t>
            </a:r>
            <a:r>
              <a:rPr lang="en-US" sz="1600" dirty="0">
                <a:solidFill>
                  <a:schemeClr val="bg1"/>
                </a:solidFill>
                <a:latin typeface="Arial"/>
                <a:cs typeface="Arial"/>
              </a:rPr>
              <a:t> will be approved for paper-based testing</a:t>
            </a:r>
          </a:p>
          <a:p>
            <a:pPr lvl="1"/>
            <a:r>
              <a:rPr lang="en-US" sz="1600" dirty="0">
                <a:solidFill>
                  <a:schemeClr val="bg1"/>
                </a:solidFill>
                <a:latin typeface="Arial"/>
                <a:cs typeface="Arial"/>
              </a:rPr>
              <a:t>May require additional documentation</a:t>
            </a:r>
            <a:endParaRPr lang="en-US" sz="12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D09AE3C7-0AAE-BE38-EF12-ABBB509512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9469487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951B5-A49E-95DD-9B85-627E9B62E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8AF822-57A6-9673-C2E8-E0CB859E6323}"/>
              </a:ext>
            </a:extLst>
          </p:cNvPr>
          <p:cNvSpPr>
            <a:spLocks noGrp="1"/>
          </p:cNvSpPr>
          <p:nvPr>
            <p:ph type="title"/>
          </p:nvPr>
        </p:nvSpPr>
        <p:spPr/>
        <p:txBody>
          <a:bodyPr>
            <a:normAutofit/>
          </a:bodyPr>
          <a:lstStyle/>
          <a:p>
            <a:r>
              <a:rPr lang="en-US" sz="3200" b="1" dirty="0">
                <a:solidFill>
                  <a:srgbClr val="293965"/>
                </a:solidFill>
                <a:latin typeface="Arial"/>
                <a:cs typeface="Arial"/>
              </a:rPr>
              <a:t>College Board Approved Accommodations</a:t>
            </a:r>
            <a:endParaRPr lang="en-US" sz="3200" b="1" dirty="0">
              <a:latin typeface="Arial"/>
              <a:cs typeface="Arial"/>
            </a:endParaRPr>
          </a:p>
        </p:txBody>
      </p:sp>
      <p:sp>
        <p:nvSpPr>
          <p:cNvPr id="9" name="Content Placeholder 8">
            <a:extLst>
              <a:ext uri="{FF2B5EF4-FFF2-40B4-BE49-F238E27FC236}">
                <a16:creationId xmlns:a16="http://schemas.microsoft.com/office/drawing/2014/main" id="{552346AD-115F-FD79-E333-752E7E211CB0}"/>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Once approved by College Board, students will receive college- and scholarship-reportable scores when tested using these accommodations</a:t>
            </a:r>
          </a:p>
          <a:p>
            <a:r>
              <a:rPr lang="en-US" sz="2000" dirty="0">
                <a:latin typeface="Arial"/>
                <a:cs typeface="Arial"/>
              </a:rPr>
              <a:t>Approval is continuous from year to year and applies to both PSAT &amp; SAT, as well as other College Board assessments (e.g., Advanced Placement)</a:t>
            </a:r>
          </a:p>
          <a:p>
            <a:r>
              <a:rPr lang="en-US" sz="2000" dirty="0">
                <a:latin typeface="Arial"/>
                <a:cs typeface="Arial"/>
              </a:rPr>
              <a:t>SSD Coordinators should review and confirm each student’s approved accommodations annually</a:t>
            </a:r>
          </a:p>
          <a:p>
            <a:pPr lvl="1"/>
            <a:r>
              <a:rPr lang="en-US" sz="1600" dirty="0">
                <a:latin typeface="Arial"/>
                <a:cs typeface="Arial"/>
              </a:rPr>
              <a:t>Resubmission is only required if there is a change to the student’s IEP or 504 plan</a:t>
            </a:r>
          </a:p>
        </p:txBody>
      </p:sp>
      <p:sp>
        <p:nvSpPr>
          <p:cNvPr id="14" name="Rectangle 13">
            <a:extLst>
              <a:ext uri="{FF2B5EF4-FFF2-40B4-BE49-F238E27FC236}">
                <a16:creationId xmlns:a16="http://schemas.microsoft.com/office/drawing/2014/main" id="{602E0328-F870-CAE2-28D1-65D3816B40C7}"/>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154823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CC7415-6486-14CE-E7E1-9CCAA5188D8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F6865FB-BB3A-216B-0EB4-7F8CE60958F1}"/>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42243993-109A-BA65-C9F5-4376C4F04208}"/>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srgbClr val="293965"/>
                </a:solidFill>
                <a:latin typeface="Arial"/>
                <a:ea typeface="+mn-ea"/>
                <a:cs typeface="Arial"/>
              </a:rPr>
              <a:t>State Allowed Accommodations</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CF9D8EA6-BCBF-A8A6-33C1-C2794367CFB4}"/>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Requests must be submitted annually</a:t>
            </a:r>
          </a:p>
          <a:p>
            <a:r>
              <a:rPr lang="en-US" sz="2000" dirty="0">
                <a:solidFill>
                  <a:schemeClr val="bg1"/>
                </a:solidFill>
                <a:latin typeface="Arial"/>
                <a:cs typeface="Arial"/>
              </a:rPr>
              <a:t>Students will receive a score, but it will not be college- or scholarship-reportable</a:t>
            </a:r>
          </a:p>
          <a:p>
            <a:r>
              <a:rPr lang="en-US" sz="2000" dirty="0">
                <a:solidFill>
                  <a:schemeClr val="bg1"/>
                </a:solidFill>
                <a:latin typeface="Arial"/>
                <a:cs typeface="Arial"/>
              </a:rPr>
              <a:t>A student’s accommodation </a:t>
            </a:r>
            <a:r>
              <a:rPr lang="en-US" sz="2000" u="sng" dirty="0">
                <a:solidFill>
                  <a:schemeClr val="bg1"/>
                </a:solidFill>
                <a:latin typeface="Arial"/>
                <a:cs typeface="Arial"/>
              </a:rPr>
              <a:t>cannot be changed from state allowed to College Board approved</a:t>
            </a:r>
            <a:r>
              <a:rPr lang="en-US" sz="2000" dirty="0">
                <a:solidFill>
                  <a:schemeClr val="bg1"/>
                </a:solidFill>
                <a:latin typeface="Arial"/>
                <a:cs typeface="Arial"/>
              </a:rPr>
              <a:t> after the fact</a:t>
            </a:r>
          </a:p>
          <a:p>
            <a:r>
              <a:rPr lang="en-US" sz="2000" dirty="0">
                <a:solidFill>
                  <a:schemeClr val="bg1"/>
                </a:solidFill>
                <a:latin typeface="Arial"/>
                <a:cs typeface="Arial"/>
              </a:rPr>
              <a:t>Typically limited to a very small number of students </a:t>
            </a:r>
            <a:endParaRPr lang="en-US" sz="1200" dirty="0">
              <a:solidFill>
                <a:schemeClr val="bg1"/>
              </a:solidFill>
              <a:latin typeface="Arial"/>
              <a:cs typeface="Arial"/>
            </a:endParaRPr>
          </a:p>
        </p:txBody>
      </p:sp>
      <p:pic>
        <p:nvPicPr>
          <p:cNvPr id="12" name="Picture 11" descr="CSI Logo">
            <a:extLst>
              <a:ext uri="{FF2B5EF4-FFF2-40B4-BE49-F238E27FC236}">
                <a16:creationId xmlns:a16="http://schemas.microsoft.com/office/drawing/2014/main" id="{898F8F6F-AB80-4C95-5064-3B439A764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26954740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BC67F2DC-6FE4-27BA-787C-2FD9665E07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996396-4360-1114-6A67-15A3E8DD7DB0}"/>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Auditory Presentation and Extended Time </a:t>
            </a:r>
            <a:br>
              <a:rPr lang="en-US" sz="3200" b="1" dirty="0">
                <a:solidFill>
                  <a:srgbClr val="CBD1E7"/>
                </a:solidFill>
                <a:latin typeface="Arial"/>
                <a:cs typeface="Arial"/>
              </a:rPr>
            </a:br>
            <a:r>
              <a:rPr lang="en-US" sz="3200" b="1" dirty="0">
                <a:solidFill>
                  <a:srgbClr val="CBD1E7"/>
                </a:solidFill>
                <a:latin typeface="Arial"/>
                <a:cs typeface="Arial"/>
              </a:rPr>
              <a:t>(NEW)</a:t>
            </a:r>
          </a:p>
        </p:txBody>
      </p:sp>
      <p:sp>
        <p:nvSpPr>
          <p:cNvPr id="3" name="Content Placeholder 2">
            <a:extLst>
              <a:ext uri="{FF2B5EF4-FFF2-40B4-BE49-F238E27FC236}">
                <a16:creationId xmlns:a16="http://schemas.microsoft.com/office/drawing/2014/main" id="{C5BD5D09-264D-0E60-4A4B-2296E5B82D23}"/>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All auditory presentation accommodations will be separated from extended time, including:</a:t>
            </a:r>
          </a:p>
          <a:p>
            <a:pPr lvl="1"/>
            <a:r>
              <a:rPr lang="en-US" sz="1600" dirty="0">
                <a:solidFill>
                  <a:schemeClr val="bg1"/>
                </a:solidFill>
                <a:latin typeface="Arial"/>
                <a:cs typeface="Arial"/>
              </a:rPr>
              <a:t>Text-to-Speech (embedded) for digital assessment</a:t>
            </a:r>
          </a:p>
          <a:p>
            <a:pPr lvl="1"/>
            <a:r>
              <a:rPr lang="en-US" sz="1600" dirty="0">
                <a:solidFill>
                  <a:schemeClr val="bg1"/>
                </a:solidFill>
                <a:latin typeface="Arial"/>
                <a:cs typeface="Arial"/>
              </a:rPr>
              <a:t>Text-to-Speech (non-embedded) for digital assessment</a:t>
            </a:r>
          </a:p>
          <a:p>
            <a:pPr lvl="2"/>
            <a:r>
              <a:rPr lang="en-US" sz="1200" dirty="0">
                <a:solidFill>
                  <a:schemeClr val="bg1"/>
                </a:solidFill>
                <a:latin typeface="Arial"/>
                <a:cs typeface="Arial"/>
              </a:rPr>
              <a:t>Screen readers</a:t>
            </a:r>
          </a:p>
          <a:p>
            <a:r>
              <a:rPr lang="en-US" sz="2000" dirty="0">
                <a:solidFill>
                  <a:schemeClr val="bg1"/>
                </a:solidFill>
                <a:latin typeface="Arial"/>
                <a:cs typeface="Arial"/>
              </a:rPr>
              <a:t>If a student needs extended time with their auditory presentation, ET needs to be requested</a:t>
            </a:r>
            <a:endParaRPr lang="en-US" sz="12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48A241AA-8F43-8A67-C114-2CE77EF1A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37030951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8F0C2-4872-390B-ACDC-48BEB26BC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716D4-CA8F-0F49-2372-0AC36969F503}"/>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PSAT/SAT – Braille Accommodations</a:t>
            </a:r>
            <a:endParaRPr lang="en-US" sz="3200" dirty="0"/>
          </a:p>
        </p:txBody>
      </p:sp>
      <p:sp>
        <p:nvSpPr>
          <p:cNvPr id="3" name="Content Placeholder 2">
            <a:extLst>
              <a:ext uri="{FF2B5EF4-FFF2-40B4-BE49-F238E27FC236}">
                <a16:creationId xmlns:a16="http://schemas.microsoft.com/office/drawing/2014/main" id="{BDBE8C81-8108-A768-8163-7693D116E9FC}"/>
              </a:ext>
            </a:extLst>
          </p:cNvPr>
          <p:cNvSpPr>
            <a:spLocks noGrp="1"/>
          </p:cNvSpPr>
          <p:nvPr>
            <p:ph sz="half" idx="1"/>
          </p:nvPr>
        </p:nvSpPr>
        <p:spPr>
          <a:xfrm>
            <a:off x="6375402" y="1690688"/>
            <a:ext cx="5181600" cy="4351338"/>
          </a:xfrm>
        </p:spPr>
        <p:txBody>
          <a:bodyPr>
            <a:normAutofit/>
          </a:bodyPr>
          <a:lstStyle/>
          <a:p>
            <a:r>
              <a:rPr lang="en-US" sz="2000" dirty="0"/>
              <a:t>Default Braille code is UEB and UEB with Nemeth for math</a:t>
            </a:r>
          </a:p>
          <a:p>
            <a:pPr lvl="1"/>
            <a:r>
              <a:rPr lang="en-US" sz="1600" dirty="0"/>
              <a:t>UEB Math/Science code (also known as Technical) for math is available on request</a:t>
            </a:r>
          </a:p>
          <a:p>
            <a:pPr lvl="1"/>
            <a:r>
              <a:rPr lang="en-US" sz="1600" dirty="0"/>
              <a:t>For students who need to use UEB Math/Science code instead, select Reading/Seeing Text/Other, then type in UEB Math/Science code for math</a:t>
            </a:r>
            <a:endParaRPr lang="en-US" sz="1200" dirty="0"/>
          </a:p>
        </p:txBody>
      </p:sp>
      <p:sp>
        <p:nvSpPr>
          <p:cNvPr id="13" name="Rectangle 12">
            <a:extLst>
              <a:ext uri="{FF2B5EF4-FFF2-40B4-BE49-F238E27FC236}">
                <a16:creationId xmlns:a16="http://schemas.microsoft.com/office/drawing/2014/main" id="{6E943A3A-9B80-6252-D761-DF0F216AC299}"/>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936217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E3FD1-C9CD-5415-D51A-D4CF886306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82952-5BBB-E8CA-A5B3-455A607EDF1B}"/>
              </a:ext>
            </a:extLst>
          </p:cNvPr>
          <p:cNvSpPr>
            <a:spLocks noGrp="1"/>
          </p:cNvSpPr>
          <p:nvPr>
            <p:ph type="title"/>
          </p:nvPr>
        </p:nvSpPr>
        <p:spPr/>
        <p:txBody>
          <a:bodyPr>
            <a:normAutofit/>
          </a:bodyPr>
          <a:lstStyle/>
          <a:p>
            <a:r>
              <a:rPr lang="en-US" sz="3200" b="1" dirty="0">
                <a:solidFill>
                  <a:srgbClr val="293965"/>
                </a:solidFill>
                <a:latin typeface="Arial"/>
                <a:cs typeface="Arial"/>
              </a:rPr>
              <a:t>PSAT/SAT Translated Test Directions for MLs</a:t>
            </a:r>
            <a:endParaRPr lang="en-US" sz="3200" b="1" dirty="0">
              <a:latin typeface="Arial"/>
              <a:cs typeface="Arial"/>
            </a:endParaRPr>
          </a:p>
        </p:txBody>
      </p:sp>
      <p:sp>
        <p:nvSpPr>
          <p:cNvPr id="9" name="Content Placeholder 8">
            <a:extLst>
              <a:ext uri="{FF2B5EF4-FFF2-40B4-BE49-F238E27FC236}">
                <a16:creationId xmlns:a16="http://schemas.microsoft.com/office/drawing/2014/main" id="{A410369E-3F5E-B9A7-3C14-AA4979F460CD}"/>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Test directions available in primary language</a:t>
            </a:r>
          </a:p>
          <a:p>
            <a:pPr lvl="1"/>
            <a:r>
              <a:rPr lang="en-US" sz="1600" dirty="0">
                <a:latin typeface="Arial"/>
                <a:cs typeface="Arial"/>
              </a:rPr>
              <a:t>18 languages; can be downloaded from the </a:t>
            </a:r>
            <a:r>
              <a:rPr lang="en-US" sz="1600" dirty="0">
                <a:latin typeface="Arial"/>
                <a:cs typeface="Arial"/>
                <a:hlinkClick r:id="rId2"/>
              </a:rPr>
              <a:t>Colorado Resource Repository</a:t>
            </a:r>
            <a:endParaRPr lang="en-US" sz="1600" dirty="0">
              <a:latin typeface="Arial"/>
              <a:cs typeface="Arial"/>
            </a:endParaRPr>
          </a:p>
          <a:p>
            <a:r>
              <a:rPr lang="en-US" sz="2000" dirty="0">
                <a:latin typeface="Arial"/>
                <a:cs typeface="Arial"/>
              </a:rPr>
              <a:t>In most situations, the proctor will read the directions in English, and the student will have a paper copy of the translated directions available on their desk</a:t>
            </a:r>
          </a:p>
          <a:p>
            <a:r>
              <a:rPr lang="en-US" sz="2000" dirty="0">
                <a:latin typeface="Arial"/>
                <a:cs typeface="Arial"/>
              </a:rPr>
              <a:t>Available to all NEP/LEP students and does not need to be requested or documented in SSD Online</a:t>
            </a:r>
          </a:p>
          <a:p>
            <a:r>
              <a:rPr lang="en-US" sz="2000" dirty="0">
                <a:latin typeface="Arial"/>
                <a:cs typeface="Arial"/>
              </a:rPr>
              <a:t>Local translation of test directions is allowed, but </a:t>
            </a:r>
            <a:r>
              <a:rPr lang="en-US" sz="2000" b="1" dirty="0">
                <a:latin typeface="Arial"/>
                <a:cs typeface="Arial"/>
              </a:rPr>
              <a:t>translation of test content is not provided nor allowed</a:t>
            </a:r>
          </a:p>
          <a:p>
            <a:endParaRPr lang="en-US" sz="2000" dirty="0">
              <a:latin typeface="Arial"/>
              <a:cs typeface="Arial"/>
            </a:endParaRPr>
          </a:p>
        </p:txBody>
      </p:sp>
      <p:sp>
        <p:nvSpPr>
          <p:cNvPr id="14" name="Rectangle 13">
            <a:extLst>
              <a:ext uri="{FF2B5EF4-FFF2-40B4-BE49-F238E27FC236}">
                <a16:creationId xmlns:a16="http://schemas.microsoft.com/office/drawing/2014/main" id="{6D4FFE41-C5F7-19B9-D34E-C815C43CA4C4}"/>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840494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6EFF9-4CBE-A3D4-83E4-75CC43FFD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CB6550-9D72-3E38-2F09-5EBC990557BC}"/>
              </a:ext>
            </a:extLst>
          </p:cNvPr>
          <p:cNvSpPr>
            <a:spLocks noGrp="1"/>
          </p:cNvSpPr>
          <p:nvPr>
            <p:ph type="title"/>
          </p:nvPr>
        </p:nvSpPr>
        <p:spPr/>
        <p:txBody>
          <a:bodyPr>
            <a:normAutofit/>
          </a:bodyPr>
          <a:lstStyle/>
          <a:p>
            <a:r>
              <a:rPr lang="en-US" sz="3200" b="1" dirty="0">
                <a:solidFill>
                  <a:srgbClr val="293965"/>
                </a:solidFill>
                <a:latin typeface="Arial"/>
                <a:cs typeface="Arial"/>
              </a:rPr>
              <a:t>PSAT/SAT Bilingual </a:t>
            </a:r>
            <a:br>
              <a:rPr lang="en-US" sz="3200" b="1" dirty="0">
                <a:solidFill>
                  <a:srgbClr val="293965"/>
                </a:solidFill>
                <a:latin typeface="Arial"/>
                <a:cs typeface="Arial"/>
              </a:rPr>
            </a:br>
            <a:r>
              <a:rPr lang="en-US" sz="3200" b="1" dirty="0">
                <a:solidFill>
                  <a:srgbClr val="293965"/>
                </a:solidFill>
                <a:latin typeface="Arial"/>
                <a:cs typeface="Arial"/>
              </a:rPr>
              <a:t>Word-to-Word Dictionary</a:t>
            </a:r>
            <a:endParaRPr lang="en-US" sz="3200" b="1" dirty="0">
              <a:latin typeface="Arial"/>
              <a:cs typeface="Arial"/>
            </a:endParaRPr>
          </a:p>
        </p:txBody>
      </p:sp>
      <p:sp>
        <p:nvSpPr>
          <p:cNvPr id="3" name="Content Placeholder 2">
            <a:extLst>
              <a:ext uri="{FF2B5EF4-FFF2-40B4-BE49-F238E27FC236}">
                <a16:creationId xmlns:a16="http://schemas.microsoft.com/office/drawing/2014/main" id="{4A7223A9-7D90-007E-D1F0-E888086AF5AA}"/>
              </a:ext>
            </a:extLst>
          </p:cNvPr>
          <p:cNvSpPr>
            <a:spLocks noGrp="1"/>
          </p:cNvSpPr>
          <p:nvPr>
            <p:ph sz="half" idx="1"/>
          </p:nvPr>
        </p:nvSpPr>
        <p:spPr/>
        <p:txBody>
          <a:bodyPr vert="horz" lIns="91440" tIns="45720" rIns="91440" bIns="45720" rtlCol="0" anchor="t">
            <a:normAutofit/>
          </a:bodyPr>
          <a:lstStyle/>
          <a:p>
            <a:r>
              <a:rPr lang="en-US" sz="2000" dirty="0">
                <a:latin typeface="Arial"/>
                <a:cs typeface="Arial"/>
              </a:rPr>
              <a:t>List available of </a:t>
            </a:r>
            <a:r>
              <a:rPr lang="en-US" sz="2000" dirty="0">
                <a:latin typeface="Arial"/>
                <a:cs typeface="Arial"/>
                <a:hlinkClick r:id="rId3"/>
              </a:rPr>
              <a:t>approved bilingual word-to-word dictionaries</a:t>
            </a:r>
            <a:endParaRPr lang="en-US" sz="2000" dirty="0">
              <a:latin typeface="Arial"/>
              <a:cs typeface="Arial"/>
            </a:endParaRPr>
          </a:p>
          <a:p>
            <a:r>
              <a:rPr lang="en-US" sz="2000" dirty="0">
                <a:latin typeface="Arial"/>
                <a:cs typeface="Arial"/>
              </a:rPr>
              <a:t>Purchase/use of an approved bilingual word-to-word dictionary is the responsibility of the school or student</a:t>
            </a:r>
          </a:p>
          <a:p>
            <a:r>
              <a:rPr lang="en-US" sz="2000" dirty="0">
                <a:latin typeface="Arial"/>
                <a:cs typeface="Arial"/>
              </a:rPr>
              <a:t>Available to all NEP/LEP students</a:t>
            </a:r>
          </a:p>
          <a:p>
            <a:r>
              <a:rPr lang="en-US" sz="2000" dirty="0">
                <a:latin typeface="Arial"/>
                <a:cs typeface="Arial"/>
              </a:rPr>
              <a:t>Use of this support does not need to be requested or documented in SSD Online</a:t>
            </a:r>
          </a:p>
        </p:txBody>
      </p:sp>
      <p:sp>
        <p:nvSpPr>
          <p:cNvPr id="13" name="Rectangle 12">
            <a:extLst>
              <a:ext uri="{FF2B5EF4-FFF2-40B4-BE49-F238E27FC236}">
                <a16:creationId xmlns:a16="http://schemas.microsoft.com/office/drawing/2014/main" id="{FD60C957-4A71-F1B2-509C-6386D20E87B4}"/>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83078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985DF5A7-2555-C7EC-BED5-1D724C0588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5D7276-1AEF-2AE6-F044-B67C99AD8EDD}"/>
              </a:ext>
            </a:extLst>
          </p:cNvPr>
          <p:cNvSpPr>
            <a:spLocks noGrp="1"/>
          </p:cNvSpPr>
          <p:nvPr>
            <p:ph type="ctrTitle"/>
          </p:nvPr>
        </p:nvSpPr>
        <p:spPr>
          <a:xfrm>
            <a:off x="1193800" y="4495799"/>
            <a:ext cx="9144000" cy="1122363"/>
          </a:xfrm>
        </p:spPr>
        <p:txBody>
          <a:bodyPr>
            <a:normAutofit/>
          </a:bodyPr>
          <a:lstStyle/>
          <a:p>
            <a:pPr algn="l"/>
            <a:r>
              <a:rPr lang="en-US" sz="4400" b="1" dirty="0">
                <a:solidFill>
                  <a:schemeClr val="bg1"/>
                </a:solidFill>
                <a:latin typeface="Montserrat"/>
              </a:rPr>
              <a:t>Legal &amp; Policy Context</a:t>
            </a:r>
            <a:endParaRPr lang="en-US" dirty="0"/>
          </a:p>
        </p:txBody>
      </p:sp>
      <p:cxnSp>
        <p:nvCxnSpPr>
          <p:cNvPr id="3" name="Straight Arrow Connector 2">
            <a:extLst>
              <a:ext uri="{FF2B5EF4-FFF2-40B4-BE49-F238E27FC236}">
                <a16:creationId xmlns:a16="http://schemas.microsoft.com/office/drawing/2014/main" id="{610FC6D9-701A-C815-284C-5ECA319326BC}"/>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6983869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7F7DF-A724-AB6D-A002-EEB33F1C564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5FB90571-8A66-A88D-A9E0-CEF55C8B302A}"/>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A20A61F3-5E18-5CF2-820F-09C967BE98CB}"/>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srgbClr val="293965"/>
                </a:solidFill>
                <a:latin typeface="Arial"/>
                <a:ea typeface="+mn-ea"/>
                <a:cs typeface="Arial"/>
              </a:rPr>
              <a:t>PSAT/SAT Extended Time &amp; Math Only (NEW)</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527BA59C-B231-4925-20AC-BCED47A99610}"/>
              </a:ext>
            </a:extLst>
          </p:cNvPr>
          <p:cNvSpPr>
            <a:spLocks noGrp="1"/>
          </p:cNvSpPr>
          <p:nvPr>
            <p:ph sz="half" idx="2"/>
          </p:nvPr>
        </p:nvSpPr>
        <p:spPr>
          <a:xfrm>
            <a:off x="6934200" y="939799"/>
            <a:ext cx="4419600" cy="5237163"/>
          </a:xfrm>
        </p:spPr>
        <p:txBody>
          <a:bodyPr vert="horz" lIns="91440" tIns="45720" rIns="91440" bIns="45720" rtlCol="0" anchor="t">
            <a:normAutofit fontScale="85000" lnSpcReduction="10000"/>
          </a:bodyPr>
          <a:lstStyle/>
          <a:p>
            <a:pPr marL="0" indent="0">
              <a:buNone/>
            </a:pPr>
            <a:r>
              <a:rPr lang="en-US" sz="2000" dirty="0">
                <a:solidFill>
                  <a:schemeClr val="bg1"/>
                </a:solidFill>
                <a:latin typeface="Arial"/>
                <a:cs typeface="Arial"/>
              </a:rPr>
              <a:t>50% Extended Time</a:t>
            </a:r>
          </a:p>
          <a:p>
            <a:r>
              <a:rPr lang="en-US" sz="2000" dirty="0">
                <a:solidFill>
                  <a:schemeClr val="bg1"/>
                </a:solidFill>
                <a:latin typeface="Arial"/>
                <a:cs typeface="Arial"/>
              </a:rPr>
              <a:t>PSAT or SAT using 50% extended time</a:t>
            </a:r>
          </a:p>
          <a:p>
            <a:r>
              <a:rPr lang="en-US" sz="2000" dirty="0">
                <a:solidFill>
                  <a:schemeClr val="bg1"/>
                </a:solidFill>
                <a:latin typeface="Arial"/>
                <a:cs typeface="Arial"/>
              </a:rPr>
              <a:t>Available to NEP/LEP students </a:t>
            </a:r>
          </a:p>
          <a:p>
            <a:r>
              <a:rPr lang="en-US" sz="2000" dirty="0">
                <a:solidFill>
                  <a:schemeClr val="bg1"/>
                </a:solidFill>
                <a:latin typeface="Arial"/>
                <a:cs typeface="Arial"/>
              </a:rPr>
              <a:t>Must be requested annually in SSD Online prior to the SSD request deadline</a:t>
            </a:r>
          </a:p>
          <a:p>
            <a:r>
              <a:rPr lang="en-US" sz="2000" dirty="0">
                <a:solidFill>
                  <a:schemeClr val="bg1"/>
                </a:solidFill>
                <a:latin typeface="Arial"/>
                <a:cs typeface="Arial"/>
              </a:rPr>
              <a:t>Automatically approved</a:t>
            </a:r>
          </a:p>
          <a:p>
            <a:pPr marL="0" indent="0">
              <a:buNone/>
            </a:pPr>
            <a:endParaRPr lang="en-US" sz="2000" dirty="0">
              <a:solidFill>
                <a:schemeClr val="bg1"/>
              </a:solidFill>
              <a:latin typeface="Arial"/>
              <a:cs typeface="Arial"/>
            </a:endParaRPr>
          </a:p>
          <a:p>
            <a:pPr marL="0" indent="0">
              <a:buNone/>
            </a:pPr>
            <a:r>
              <a:rPr lang="en-US" sz="2000" dirty="0">
                <a:solidFill>
                  <a:schemeClr val="bg1"/>
                </a:solidFill>
                <a:latin typeface="Arial"/>
                <a:cs typeface="Arial"/>
              </a:rPr>
              <a:t>Math Only</a:t>
            </a:r>
          </a:p>
          <a:p>
            <a:r>
              <a:rPr lang="en-US" sz="2000" dirty="0">
                <a:solidFill>
                  <a:schemeClr val="bg1"/>
                </a:solidFill>
                <a:latin typeface="Arial"/>
                <a:cs typeface="Arial"/>
              </a:rPr>
              <a:t>Student does not take the Reading/Writing portion</a:t>
            </a:r>
          </a:p>
          <a:p>
            <a:r>
              <a:rPr lang="en-US" sz="2000" dirty="0">
                <a:solidFill>
                  <a:schemeClr val="bg1"/>
                </a:solidFill>
                <a:latin typeface="Arial"/>
                <a:cs typeface="Arial"/>
              </a:rPr>
              <a:t>Only allowed for Multilingual Learners who are in their First-Year-in-the-U.S.</a:t>
            </a:r>
          </a:p>
          <a:p>
            <a:r>
              <a:rPr lang="en-US" sz="2000" dirty="0">
                <a:solidFill>
                  <a:schemeClr val="bg1"/>
                </a:solidFill>
                <a:latin typeface="Arial"/>
                <a:cs typeface="Arial"/>
              </a:rPr>
              <a:t>New this year: College- and scholarship-reportable</a:t>
            </a:r>
          </a:p>
          <a:p>
            <a:r>
              <a:rPr lang="en-US" sz="2000" dirty="0">
                <a:solidFill>
                  <a:schemeClr val="bg1"/>
                </a:solidFill>
                <a:latin typeface="Arial"/>
                <a:cs typeface="Arial"/>
              </a:rPr>
              <a:t>Must be requested annually in SSD Online prior to the SSD request deadline</a:t>
            </a:r>
          </a:p>
          <a:p>
            <a:r>
              <a:rPr lang="en-US" sz="2000" dirty="0">
                <a:solidFill>
                  <a:schemeClr val="bg1"/>
                </a:solidFill>
                <a:latin typeface="Arial"/>
                <a:cs typeface="Arial"/>
              </a:rPr>
              <a:t>Automatically approved</a:t>
            </a:r>
            <a:endParaRPr lang="en-US" sz="1200" dirty="0">
              <a:solidFill>
                <a:schemeClr val="bg1"/>
              </a:solidFill>
              <a:latin typeface="Arial"/>
              <a:cs typeface="Arial"/>
            </a:endParaRPr>
          </a:p>
        </p:txBody>
      </p:sp>
      <p:pic>
        <p:nvPicPr>
          <p:cNvPr id="12" name="Picture 11" descr="CSI Logo">
            <a:extLst>
              <a:ext uri="{FF2B5EF4-FFF2-40B4-BE49-F238E27FC236}">
                <a16:creationId xmlns:a16="http://schemas.microsoft.com/office/drawing/2014/main" id="{F2DA493C-BA8C-5D5C-79BD-E2A1D59C6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16999633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908151DA-C902-897B-E407-134F1E4CE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4260D-2BBA-866F-F8A7-2D48C97C0E32}"/>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PSAT/SAT Assistive Technology</a:t>
            </a:r>
          </a:p>
        </p:txBody>
      </p:sp>
      <p:sp>
        <p:nvSpPr>
          <p:cNvPr id="3" name="Content Placeholder 2">
            <a:extLst>
              <a:ext uri="{FF2B5EF4-FFF2-40B4-BE49-F238E27FC236}">
                <a16:creationId xmlns:a16="http://schemas.microsoft.com/office/drawing/2014/main" id="{F748C7B8-C807-3425-1981-CFE142D72762}"/>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Assistive Technology Compatible (ATC) form used for students who use assistive technology related to visual disabilities</a:t>
            </a:r>
          </a:p>
          <a:p>
            <a:r>
              <a:rPr lang="en-US" sz="2000" dirty="0">
                <a:solidFill>
                  <a:schemeClr val="bg1"/>
                </a:solidFill>
                <a:latin typeface="Arial"/>
                <a:cs typeface="Arial"/>
              </a:rPr>
              <a:t>Works with JAWS, NVDA, ZoomText, etc.</a:t>
            </a:r>
            <a:endParaRPr lang="en-US" sz="12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CF0CD124-9D1A-7724-51F3-A1C1D14F5B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127900098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CE8F696D-054F-4B0A-3139-C3F44D8F5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308FA1-CB32-BD67-CBE4-F9DF3CC26008}"/>
              </a:ext>
            </a:extLst>
          </p:cNvPr>
          <p:cNvSpPr>
            <a:spLocks noGrp="1"/>
          </p:cNvSpPr>
          <p:nvPr>
            <p:ph type="ctrTitle"/>
          </p:nvPr>
        </p:nvSpPr>
        <p:spPr>
          <a:xfrm>
            <a:off x="1193800" y="4495799"/>
            <a:ext cx="9144000" cy="1122363"/>
          </a:xfrm>
        </p:spPr>
        <p:txBody>
          <a:bodyPr>
            <a:normAutofit fontScale="90000"/>
          </a:bodyPr>
          <a:lstStyle/>
          <a:p>
            <a:pPr algn="l"/>
            <a:r>
              <a:rPr lang="en-US" sz="4400" b="1" dirty="0">
                <a:solidFill>
                  <a:schemeClr val="bg1"/>
                </a:solidFill>
                <a:latin typeface="Montserrat"/>
              </a:rPr>
              <a:t>Unique, Special, and Emergency Accommodations</a:t>
            </a:r>
            <a:endParaRPr lang="en-US" dirty="0"/>
          </a:p>
        </p:txBody>
      </p:sp>
      <p:cxnSp>
        <p:nvCxnSpPr>
          <p:cNvPr id="3" name="Straight Arrow Connector 2">
            <a:extLst>
              <a:ext uri="{FF2B5EF4-FFF2-40B4-BE49-F238E27FC236}">
                <a16:creationId xmlns:a16="http://schemas.microsoft.com/office/drawing/2014/main" id="{C73392C6-1D44-79D2-A9E1-7E9EAD7066B6}"/>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28333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F7314-2FA5-D0BF-9A3A-72F2193CF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9D2038-212A-4EFC-E228-32F593F52505}"/>
              </a:ext>
            </a:extLst>
          </p:cNvPr>
          <p:cNvSpPr>
            <a:spLocks noGrp="1"/>
          </p:cNvSpPr>
          <p:nvPr>
            <p:ph type="title"/>
          </p:nvPr>
        </p:nvSpPr>
        <p:spPr/>
        <p:txBody>
          <a:bodyPr>
            <a:normAutofit/>
          </a:bodyPr>
          <a:lstStyle/>
          <a:p>
            <a:r>
              <a:rPr lang="en-US" sz="3200" b="1" dirty="0">
                <a:solidFill>
                  <a:srgbClr val="293965"/>
                </a:solidFill>
                <a:latin typeface="Arial"/>
                <a:cs typeface="Arial"/>
              </a:rPr>
              <a:t>Emergency Accommodations</a:t>
            </a:r>
            <a:endParaRPr lang="en-US" sz="3200" b="1" dirty="0">
              <a:latin typeface="Arial"/>
              <a:cs typeface="Arial"/>
            </a:endParaRPr>
          </a:p>
        </p:txBody>
      </p:sp>
      <p:sp>
        <p:nvSpPr>
          <p:cNvPr id="9" name="Content Placeholder 8">
            <a:extLst>
              <a:ext uri="{FF2B5EF4-FFF2-40B4-BE49-F238E27FC236}">
                <a16:creationId xmlns:a16="http://schemas.microsoft.com/office/drawing/2014/main" id="{DE066CE2-40A1-B2D7-D065-555E8DE9137B}"/>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Needed in cases of unexpected and unforeseen circumstances</a:t>
            </a:r>
          </a:p>
          <a:p>
            <a:pPr lvl="1"/>
            <a:r>
              <a:rPr lang="en-US" sz="1600" dirty="0">
                <a:latin typeface="Arial"/>
                <a:cs typeface="Arial"/>
              </a:rPr>
              <a:t>Usually Human Scribe</a:t>
            </a:r>
          </a:p>
          <a:p>
            <a:pPr lvl="1"/>
            <a:r>
              <a:rPr lang="en-US" sz="1600" dirty="0">
                <a:latin typeface="Arial"/>
                <a:cs typeface="Arial"/>
              </a:rPr>
              <a:t>WIDA ACCESS: </a:t>
            </a:r>
            <a:r>
              <a:rPr lang="en-US" sz="1600" b="1" u="sng" dirty="0">
                <a:latin typeface="Arial"/>
                <a:cs typeface="Arial"/>
              </a:rPr>
              <a:t>Do not</a:t>
            </a:r>
            <a:r>
              <a:rPr lang="en-US" sz="1600" dirty="0">
                <a:latin typeface="Arial"/>
                <a:cs typeface="Arial"/>
              </a:rPr>
              <a:t> use STT as an emergency accommodation</a:t>
            </a:r>
          </a:p>
          <a:p>
            <a:pPr lvl="1"/>
            <a:r>
              <a:rPr lang="en-US" sz="1600" dirty="0">
                <a:latin typeface="Arial"/>
                <a:cs typeface="Arial"/>
              </a:rPr>
              <a:t>CMAS: STT may not be the most appropriate choice as an emergency accommodation; students must self-edit independently </a:t>
            </a:r>
          </a:p>
          <a:p>
            <a:r>
              <a:rPr lang="en-US" sz="2000" dirty="0">
                <a:latin typeface="Arial"/>
                <a:cs typeface="Arial"/>
              </a:rPr>
              <a:t>Not documented in an IEP, 504 plan, or individual students in an LIEP</a:t>
            </a:r>
          </a:p>
          <a:p>
            <a:r>
              <a:rPr lang="en-US" sz="2000" dirty="0">
                <a:latin typeface="Arial"/>
                <a:cs typeface="Arial"/>
              </a:rPr>
              <a:t>Forms are maintained at both the district and school level</a:t>
            </a:r>
          </a:p>
          <a:p>
            <a:pPr lvl="1"/>
            <a:r>
              <a:rPr lang="en-US" sz="1600" dirty="0">
                <a:latin typeface="Arial"/>
                <a:cs typeface="Arial"/>
              </a:rPr>
              <a:t>Upload to G-Drive: Assessments [School Name] &gt; Administration &gt; [ACCESS] or [CMAS] &gt; 25-26 &gt; Emergency Accommodation </a:t>
            </a:r>
          </a:p>
          <a:p>
            <a:r>
              <a:rPr lang="en-US" sz="2000" dirty="0">
                <a:latin typeface="Arial"/>
                <a:cs typeface="Arial"/>
              </a:rPr>
              <a:t>Email </a:t>
            </a:r>
            <a:r>
              <a:rPr lang="en-US" sz="2000" dirty="0">
                <a:latin typeface="Arial"/>
                <a:cs typeface="Arial"/>
                <a:hlinkClick r:id="rId2"/>
              </a:rPr>
              <a:t>Kali Winn</a:t>
            </a:r>
            <a:r>
              <a:rPr lang="en-US" sz="2000" dirty="0">
                <a:latin typeface="Arial"/>
                <a:cs typeface="Arial"/>
              </a:rPr>
              <a:t> as they occur; should not be submitted after the testing window</a:t>
            </a:r>
          </a:p>
          <a:p>
            <a:r>
              <a:rPr lang="en-US" sz="2000" dirty="0">
                <a:latin typeface="Arial"/>
                <a:cs typeface="Arial"/>
              </a:rPr>
              <a:t>Forms:</a:t>
            </a:r>
          </a:p>
          <a:p>
            <a:pPr lvl="1"/>
            <a:r>
              <a:rPr lang="en-US" sz="1600" dirty="0">
                <a:latin typeface="Arial"/>
                <a:cs typeface="Arial"/>
              </a:rPr>
              <a:t>WIDA ACCESS: Appendix C of the </a:t>
            </a:r>
            <a:r>
              <a:rPr lang="en-US" sz="1600" dirty="0">
                <a:latin typeface="Arial"/>
                <a:cs typeface="Arial"/>
                <a:hlinkClick r:id="rId3"/>
              </a:rPr>
              <a:t>Colorado WIDA ACCESS Assessment Resource</a:t>
            </a:r>
            <a:endParaRPr lang="en-US" sz="1600" dirty="0">
              <a:latin typeface="Arial"/>
              <a:cs typeface="Arial"/>
            </a:endParaRPr>
          </a:p>
          <a:p>
            <a:pPr lvl="1"/>
            <a:r>
              <a:rPr lang="en-US" sz="1600" dirty="0">
                <a:latin typeface="Arial"/>
                <a:cs typeface="Arial"/>
              </a:rPr>
              <a:t>CMAS: Appendix G of the </a:t>
            </a:r>
            <a:r>
              <a:rPr lang="en-US" sz="1600" dirty="0">
                <a:latin typeface="Arial"/>
                <a:cs typeface="Arial"/>
                <a:hlinkClick r:id="rId4"/>
              </a:rPr>
              <a:t>CMAS and CoAlt Procedures Manual</a:t>
            </a:r>
            <a:endParaRPr lang="en-US" sz="1600" dirty="0">
              <a:latin typeface="Arial"/>
              <a:cs typeface="Arial"/>
            </a:endParaRPr>
          </a:p>
        </p:txBody>
      </p:sp>
      <p:sp>
        <p:nvSpPr>
          <p:cNvPr id="14" name="Rectangle 13">
            <a:extLst>
              <a:ext uri="{FF2B5EF4-FFF2-40B4-BE49-F238E27FC236}">
                <a16:creationId xmlns:a16="http://schemas.microsoft.com/office/drawing/2014/main" id="{235388AD-6D49-D320-05A2-649545BEA714}"/>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338047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C30ACE49-7768-3EE5-B05D-E5F4DE4E46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FB4274-EC3A-A27A-D97F-4AEC333BC123}"/>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Unique Accommodation Requests (UARs)</a:t>
            </a:r>
          </a:p>
        </p:txBody>
      </p:sp>
      <p:sp>
        <p:nvSpPr>
          <p:cNvPr id="3" name="Content Placeholder 2">
            <a:extLst>
              <a:ext uri="{FF2B5EF4-FFF2-40B4-BE49-F238E27FC236}">
                <a16:creationId xmlns:a16="http://schemas.microsoft.com/office/drawing/2014/main" id="{D2E3F01C-91A2-9ABC-7BDD-934074E1DC89}"/>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 </a:t>
            </a:r>
            <a:r>
              <a:rPr lang="en-US" sz="2000" u="sng" dirty="0">
                <a:solidFill>
                  <a:schemeClr val="bg1"/>
                </a:solidFill>
                <a:latin typeface="Arial"/>
                <a:cs typeface="Arial"/>
              </a:rPr>
              <a:t>very limited number </a:t>
            </a:r>
            <a:r>
              <a:rPr lang="en-US" sz="2000" dirty="0">
                <a:solidFill>
                  <a:schemeClr val="bg1"/>
                </a:solidFill>
                <a:latin typeface="Arial"/>
                <a:cs typeface="Arial"/>
              </a:rPr>
              <a:t>of students may meet specific criteria to qualify for unique accommodations</a:t>
            </a:r>
          </a:p>
          <a:p>
            <a:pPr lvl="1"/>
            <a:r>
              <a:rPr lang="en-US" sz="1600" dirty="0">
                <a:solidFill>
                  <a:schemeClr val="bg1"/>
                </a:solidFill>
                <a:latin typeface="Arial"/>
                <a:cs typeface="Arial"/>
              </a:rPr>
              <a:t>The requested UAR must be listed on the IEP/504 and tied to an instructional goal</a:t>
            </a:r>
          </a:p>
          <a:p>
            <a:pPr lvl="1"/>
            <a:r>
              <a:rPr lang="en-US" sz="1600" dirty="0">
                <a:solidFill>
                  <a:schemeClr val="bg1"/>
                </a:solidFill>
                <a:latin typeface="Arial"/>
                <a:cs typeface="Arial"/>
              </a:rPr>
              <a:t>There must be a direct connection between the student’s disability and the ability to access the test</a:t>
            </a:r>
          </a:p>
          <a:p>
            <a:r>
              <a:rPr lang="en-US" sz="2000" dirty="0">
                <a:solidFill>
                  <a:schemeClr val="bg1"/>
                </a:solidFill>
                <a:latin typeface="Arial"/>
                <a:cs typeface="Arial"/>
              </a:rPr>
              <a:t>These accommodations might impact the construct being measured by the assessment</a:t>
            </a:r>
          </a:p>
          <a:p>
            <a:r>
              <a:rPr lang="en-US" sz="2000" dirty="0">
                <a:solidFill>
                  <a:schemeClr val="bg1"/>
                </a:solidFill>
                <a:latin typeface="Arial"/>
                <a:cs typeface="Arial"/>
              </a:rPr>
              <a:t>Submission and documentation required; </a:t>
            </a:r>
            <a:r>
              <a:rPr lang="en-US" sz="2000" u="sng" dirty="0">
                <a:solidFill>
                  <a:schemeClr val="bg1"/>
                </a:solidFill>
                <a:latin typeface="Arial"/>
                <a:cs typeface="Arial"/>
              </a:rPr>
              <a:t>does not include</a:t>
            </a:r>
            <a:r>
              <a:rPr lang="en-US" sz="2000" dirty="0">
                <a:solidFill>
                  <a:schemeClr val="bg1"/>
                </a:solidFill>
                <a:latin typeface="Arial"/>
                <a:cs typeface="Arial"/>
              </a:rPr>
              <a:t> the student’s IEP or 504 plan</a:t>
            </a:r>
          </a:p>
          <a:p>
            <a:r>
              <a:rPr lang="en-US" sz="2000" dirty="0">
                <a:solidFill>
                  <a:schemeClr val="bg1"/>
                </a:solidFill>
                <a:latin typeface="Arial"/>
                <a:cs typeface="Arial"/>
              </a:rPr>
              <a:t>Use of unique accommodations without CDE approval may result in invalidation or score suppression</a:t>
            </a:r>
            <a:endParaRPr lang="en-US" sz="16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A2461742-BB9C-0244-2100-77ECB3DA2D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43510020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33DA7-0D65-A3B9-5AA0-9A8778E51B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6D624-4964-393B-ABDE-E3DDD245FE15}"/>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WIDA ACCESS UAR</a:t>
            </a:r>
            <a:endParaRPr lang="en-US" sz="3200" dirty="0"/>
          </a:p>
        </p:txBody>
      </p:sp>
      <p:sp>
        <p:nvSpPr>
          <p:cNvPr id="3" name="Content Placeholder 2">
            <a:extLst>
              <a:ext uri="{FF2B5EF4-FFF2-40B4-BE49-F238E27FC236}">
                <a16:creationId xmlns:a16="http://schemas.microsoft.com/office/drawing/2014/main" id="{53E88565-0125-2E33-4B0D-0CCF5857F7C4}"/>
              </a:ext>
            </a:extLst>
          </p:cNvPr>
          <p:cNvSpPr>
            <a:spLocks noGrp="1"/>
          </p:cNvSpPr>
          <p:nvPr>
            <p:ph sz="half" idx="1"/>
          </p:nvPr>
        </p:nvSpPr>
        <p:spPr>
          <a:xfrm>
            <a:off x="6375402" y="1690688"/>
            <a:ext cx="5181600" cy="4351338"/>
          </a:xfrm>
        </p:spPr>
        <p:txBody>
          <a:bodyPr>
            <a:normAutofit/>
          </a:bodyPr>
          <a:lstStyle/>
          <a:p>
            <a:r>
              <a:rPr lang="en-US" sz="2000" dirty="0"/>
              <a:t>Spoken Response – Writing</a:t>
            </a:r>
          </a:p>
          <a:p>
            <a:pPr lvl="1"/>
            <a:r>
              <a:rPr lang="en-US" sz="1600" dirty="0"/>
              <a:t>Includes Speech-to-Text or human scribe</a:t>
            </a:r>
          </a:p>
          <a:p>
            <a:pPr lvl="2"/>
            <a:r>
              <a:rPr lang="en-US" sz="1200" dirty="0"/>
              <a:t>Requires additional submission and CDE approval</a:t>
            </a:r>
          </a:p>
          <a:p>
            <a:r>
              <a:rPr lang="en-US" sz="2000" dirty="0"/>
              <a:t>Qualifying students may have an:</a:t>
            </a:r>
          </a:p>
          <a:p>
            <a:pPr lvl="1"/>
            <a:r>
              <a:rPr lang="en-US" sz="1600" dirty="0"/>
              <a:t>IEP or 504 plan due to neurological disorder or physical disability; and</a:t>
            </a:r>
          </a:p>
          <a:p>
            <a:pPr lvl="1"/>
            <a:r>
              <a:rPr lang="en-US" sz="1600" dirty="0"/>
              <a:t>Identified disability connected to the inability to access this domain</a:t>
            </a:r>
          </a:p>
        </p:txBody>
      </p:sp>
      <p:sp>
        <p:nvSpPr>
          <p:cNvPr id="13" name="Rectangle 12">
            <a:extLst>
              <a:ext uri="{FF2B5EF4-FFF2-40B4-BE49-F238E27FC236}">
                <a16:creationId xmlns:a16="http://schemas.microsoft.com/office/drawing/2014/main" id="{A40BFB2E-D10E-F1BF-1464-89703B4920B5}"/>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650354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F392B-0DEA-4860-5602-EB49EF519D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5FD7C2-0939-7CDC-42DF-9278C97629CE}"/>
              </a:ext>
            </a:extLst>
          </p:cNvPr>
          <p:cNvSpPr>
            <a:spLocks noGrp="1"/>
          </p:cNvSpPr>
          <p:nvPr>
            <p:ph type="title"/>
          </p:nvPr>
        </p:nvSpPr>
        <p:spPr/>
        <p:txBody>
          <a:bodyPr>
            <a:normAutofit/>
          </a:bodyPr>
          <a:lstStyle/>
          <a:p>
            <a:r>
              <a:rPr lang="en-US" sz="3200" b="1" dirty="0">
                <a:solidFill>
                  <a:srgbClr val="293965"/>
                </a:solidFill>
                <a:latin typeface="Arial"/>
                <a:cs typeface="Arial"/>
              </a:rPr>
              <a:t>CMAS UARs</a:t>
            </a:r>
            <a:endParaRPr lang="en-US" sz="3200" b="1" dirty="0">
              <a:latin typeface="Arial"/>
              <a:cs typeface="Arial"/>
            </a:endParaRPr>
          </a:p>
        </p:txBody>
      </p:sp>
      <p:sp>
        <p:nvSpPr>
          <p:cNvPr id="9" name="Content Placeholder 8">
            <a:extLst>
              <a:ext uri="{FF2B5EF4-FFF2-40B4-BE49-F238E27FC236}">
                <a16:creationId xmlns:a16="http://schemas.microsoft.com/office/drawing/2014/main" id="{F59EE898-7A74-F126-727D-DC7BB772099A}"/>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Spoken Response – Human Scribe for ELA/CSLA Constructed Response</a:t>
            </a:r>
          </a:p>
          <a:p>
            <a:r>
              <a:rPr lang="en-US" sz="2000" dirty="0">
                <a:latin typeface="Arial"/>
                <a:cs typeface="Arial"/>
              </a:rPr>
              <a:t>Calculator on Non-Calculator Sections of Math</a:t>
            </a:r>
          </a:p>
          <a:p>
            <a:r>
              <a:rPr lang="en-US" sz="2000" dirty="0">
                <a:latin typeface="Arial"/>
                <a:cs typeface="Arial"/>
              </a:rPr>
              <a:t>Math Charts and Counters</a:t>
            </a:r>
          </a:p>
          <a:p>
            <a:pPr lvl="1"/>
            <a:r>
              <a:rPr lang="en-US" sz="1600" dirty="0">
                <a:latin typeface="Arial"/>
                <a:cs typeface="Arial"/>
              </a:rPr>
              <a:t>Number lines are not approved tools and cannot be used</a:t>
            </a:r>
          </a:p>
        </p:txBody>
      </p:sp>
      <p:sp>
        <p:nvSpPr>
          <p:cNvPr id="14" name="Rectangle 13">
            <a:extLst>
              <a:ext uri="{FF2B5EF4-FFF2-40B4-BE49-F238E27FC236}">
                <a16:creationId xmlns:a16="http://schemas.microsoft.com/office/drawing/2014/main" id="{1E48484C-583D-60D6-BA13-99F86C409A27}"/>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6155225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473B1-BF40-FF50-BC51-D9D312350F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C67AFA-D110-60B1-8632-4BF4F453524B}"/>
              </a:ext>
            </a:extLst>
          </p:cNvPr>
          <p:cNvSpPr>
            <a:spLocks noGrp="1"/>
          </p:cNvSpPr>
          <p:nvPr>
            <p:ph type="title"/>
          </p:nvPr>
        </p:nvSpPr>
        <p:spPr/>
        <p:txBody>
          <a:bodyPr>
            <a:normAutofit/>
          </a:bodyPr>
          <a:lstStyle/>
          <a:p>
            <a:r>
              <a:rPr lang="en-US" sz="3200" b="1" dirty="0">
                <a:solidFill>
                  <a:srgbClr val="293965"/>
                </a:solidFill>
                <a:latin typeface="Arial"/>
                <a:cs typeface="Arial"/>
              </a:rPr>
              <a:t>UAR and SAR Submission Requirements</a:t>
            </a:r>
            <a:endParaRPr lang="en-US" sz="3200" b="1" dirty="0">
              <a:latin typeface="Arial"/>
              <a:cs typeface="Arial"/>
            </a:endParaRPr>
          </a:p>
        </p:txBody>
      </p:sp>
      <p:sp>
        <p:nvSpPr>
          <p:cNvPr id="9" name="Content Placeholder 8">
            <a:extLst>
              <a:ext uri="{FF2B5EF4-FFF2-40B4-BE49-F238E27FC236}">
                <a16:creationId xmlns:a16="http://schemas.microsoft.com/office/drawing/2014/main" id="{5094A380-503C-6B39-3413-CCC34C9BE8CA}"/>
              </a:ext>
            </a:extLst>
          </p:cNvPr>
          <p:cNvSpPr>
            <a:spLocks noGrp="1"/>
          </p:cNvSpPr>
          <p:nvPr>
            <p:ph idx="1"/>
          </p:nvPr>
        </p:nvSpPr>
        <p:spPr/>
        <p:txBody>
          <a:bodyPr vert="horz" lIns="91440" tIns="45720" rIns="91440" bIns="45720" rtlCol="0" anchor="t">
            <a:normAutofit/>
          </a:bodyPr>
          <a:lstStyle/>
          <a:p>
            <a:r>
              <a:rPr lang="en-US" sz="2000" dirty="0">
                <a:latin typeface="Arial"/>
                <a:cs typeface="Arial"/>
              </a:rPr>
              <a:t>An </a:t>
            </a:r>
            <a:r>
              <a:rPr lang="en-US" sz="2000" b="1" u="sng" dirty="0">
                <a:latin typeface="Arial"/>
                <a:cs typeface="Arial"/>
              </a:rPr>
              <a:t>active</a:t>
            </a:r>
            <a:r>
              <a:rPr lang="en-US" sz="2000" dirty="0">
                <a:latin typeface="Arial"/>
                <a:cs typeface="Arial"/>
              </a:rPr>
              <a:t> IEP/504 </a:t>
            </a:r>
          </a:p>
          <a:p>
            <a:r>
              <a:rPr lang="en-US" sz="2000" dirty="0">
                <a:latin typeface="Arial"/>
                <a:cs typeface="Arial"/>
              </a:rPr>
              <a:t>Need for the unique and/or special accommodation is directly connected to the student’s specific identified disability which creates an inability for the student to access the standard being assessed or access the test without risking validity</a:t>
            </a:r>
          </a:p>
          <a:p>
            <a:r>
              <a:rPr lang="en-US" sz="2000" dirty="0">
                <a:latin typeface="Arial"/>
                <a:cs typeface="Arial"/>
              </a:rPr>
              <a:t>Data within the current school year documenting need and use of accommodation</a:t>
            </a:r>
          </a:p>
          <a:p>
            <a:r>
              <a:rPr lang="en-US" sz="2000" dirty="0">
                <a:latin typeface="Arial"/>
                <a:cs typeface="Arial"/>
              </a:rPr>
              <a:t>Spoken Response UARs:</a:t>
            </a:r>
          </a:p>
          <a:p>
            <a:pPr lvl="1"/>
            <a:r>
              <a:rPr lang="en-US" sz="1600" dirty="0">
                <a:latin typeface="Arial"/>
                <a:cs typeface="Arial"/>
              </a:rPr>
              <a:t>Neurological disorder or physical disability that significantly limits or prevents the student from writing or typing</a:t>
            </a:r>
          </a:p>
          <a:p>
            <a:pPr lvl="1"/>
            <a:r>
              <a:rPr lang="en-US" sz="1600" dirty="0">
                <a:latin typeface="Arial"/>
                <a:cs typeface="Arial"/>
              </a:rPr>
              <a:t>Sample of student’s handwriting without support (PBT only)</a:t>
            </a:r>
          </a:p>
          <a:p>
            <a:pPr lvl="2"/>
            <a:r>
              <a:rPr lang="en-US" sz="1200" dirty="0">
                <a:latin typeface="Arial"/>
                <a:cs typeface="Arial"/>
              </a:rPr>
              <a:t>Time to complete sample</a:t>
            </a:r>
          </a:p>
          <a:p>
            <a:pPr lvl="1"/>
            <a:r>
              <a:rPr lang="en-US" sz="1600" dirty="0">
                <a:latin typeface="Arial"/>
                <a:cs typeface="Arial"/>
              </a:rPr>
              <a:t>Sample of student’s typing/keyboarding without support</a:t>
            </a:r>
          </a:p>
          <a:p>
            <a:pPr lvl="2"/>
            <a:r>
              <a:rPr lang="en-US" sz="1200" dirty="0">
                <a:latin typeface="Arial"/>
                <a:cs typeface="Arial"/>
              </a:rPr>
              <a:t>Time to complete sample</a:t>
            </a:r>
          </a:p>
        </p:txBody>
      </p:sp>
      <p:sp>
        <p:nvSpPr>
          <p:cNvPr id="14" name="Rectangle 13">
            <a:extLst>
              <a:ext uri="{FF2B5EF4-FFF2-40B4-BE49-F238E27FC236}">
                <a16:creationId xmlns:a16="http://schemas.microsoft.com/office/drawing/2014/main" id="{DE751597-5ACE-AC4D-1CE2-2344B7279325}"/>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CBD1E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7938091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4A0C747C-547E-04D5-C684-E470CB7EA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E678C-AA94-2D45-9E1D-7DF65D68EFF5}"/>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Special Accommodation Requests (SARs)</a:t>
            </a:r>
          </a:p>
        </p:txBody>
      </p:sp>
      <p:sp>
        <p:nvSpPr>
          <p:cNvPr id="3" name="Content Placeholder 2">
            <a:extLst>
              <a:ext uri="{FF2B5EF4-FFF2-40B4-BE49-F238E27FC236}">
                <a16:creationId xmlns:a16="http://schemas.microsoft.com/office/drawing/2014/main" id="{97C2EF47-5C29-9FE1-97EF-8F6A6C184921}"/>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A </a:t>
            </a:r>
            <a:r>
              <a:rPr lang="en-US" sz="2000" u="sng" dirty="0">
                <a:solidFill>
                  <a:schemeClr val="bg1"/>
                </a:solidFill>
                <a:latin typeface="Arial"/>
                <a:cs typeface="Arial"/>
              </a:rPr>
              <a:t>very limited number </a:t>
            </a:r>
            <a:r>
              <a:rPr lang="en-US" sz="2000" dirty="0">
                <a:solidFill>
                  <a:schemeClr val="bg1"/>
                </a:solidFill>
                <a:latin typeface="Arial"/>
                <a:cs typeface="Arial"/>
              </a:rPr>
              <a:t>of students may meet specific criteria to qualify for special accommodations</a:t>
            </a:r>
          </a:p>
          <a:p>
            <a:pPr lvl="1"/>
            <a:r>
              <a:rPr lang="en-US" sz="1600" dirty="0">
                <a:solidFill>
                  <a:schemeClr val="bg1"/>
                </a:solidFill>
                <a:latin typeface="Arial"/>
                <a:cs typeface="Arial"/>
              </a:rPr>
              <a:t>The requested SAR must be listed on the IEP/504 and tied to an instructional goal</a:t>
            </a:r>
          </a:p>
          <a:p>
            <a:pPr lvl="1"/>
            <a:r>
              <a:rPr lang="en-US" sz="1600" dirty="0">
                <a:solidFill>
                  <a:schemeClr val="bg1"/>
                </a:solidFill>
                <a:latin typeface="Arial"/>
                <a:cs typeface="Arial"/>
              </a:rPr>
              <a:t>There must be a direct connection between the student’s disability and the ability to access the test</a:t>
            </a:r>
          </a:p>
          <a:p>
            <a:r>
              <a:rPr lang="en-US" sz="2000" dirty="0">
                <a:solidFill>
                  <a:schemeClr val="bg1"/>
                </a:solidFill>
                <a:latin typeface="Arial"/>
                <a:cs typeface="Arial"/>
              </a:rPr>
              <a:t>Submission and documentation required; </a:t>
            </a:r>
            <a:r>
              <a:rPr lang="en-US" sz="2000" u="sng" dirty="0">
                <a:solidFill>
                  <a:schemeClr val="bg1"/>
                </a:solidFill>
                <a:latin typeface="Arial"/>
                <a:cs typeface="Arial"/>
              </a:rPr>
              <a:t>does not include</a:t>
            </a:r>
            <a:r>
              <a:rPr lang="en-US" sz="2000" dirty="0">
                <a:solidFill>
                  <a:schemeClr val="bg1"/>
                </a:solidFill>
                <a:latin typeface="Arial"/>
                <a:cs typeface="Arial"/>
              </a:rPr>
              <a:t> the student’s IEP or 504 plan</a:t>
            </a:r>
          </a:p>
          <a:p>
            <a:r>
              <a:rPr lang="en-US" sz="2000" dirty="0">
                <a:solidFill>
                  <a:schemeClr val="bg1"/>
                </a:solidFill>
                <a:latin typeface="Arial"/>
                <a:cs typeface="Arial"/>
              </a:rPr>
              <a:t>Case-by-case basis; contact </a:t>
            </a:r>
            <a:r>
              <a:rPr lang="en-US" sz="2000" dirty="0">
                <a:solidFill>
                  <a:schemeClr val="bg1"/>
                </a:solidFill>
                <a:latin typeface="Arial"/>
                <a:cs typeface="Arial"/>
                <a:hlinkClick r:id="rId2"/>
              </a:rPr>
              <a:t>Kali Winn</a:t>
            </a:r>
            <a:r>
              <a:rPr lang="en-US" sz="2000" dirty="0">
                <a:solidFill>
                  <a:schemeClr val="bg1"/>
                </a:solidFill>
                <a:latin typeface="Arial"/>
                <a:cs typeface="Arial"/>
              </a:rPr>
              <a:t> for more information</a:t>
            </a:r>
          </a:p>
          <a:p>
            <a:r>
              <a:rPr lang="en-US" sz="2000" dirty="0">
                <a:solidFill>
                  <a:schemeClr val="bg1"/>
                </a:solidFill>
                <a:latin typeface="Arial"/>
                <a:cs typeface="Arial"/>
              </a:rPr>
              <a:t>Use of special accommodations without CDE approval may result in invalidation or score suppression</a:t>
            </a:r>
            <a:endParaRPr lang="en-US" sz="16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F98D403A-5035-2FC0-B04F-E7C6130C09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144147414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56AE0-CFC8-6F8E-D5DE-8866F7255EE5}"/>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D6B7D88-19FC-944E-E301-45AF5C99F7D4}"/>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E0074CAB-DBF0-5845-448F-76240096B409}"/>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3200" b="1" dirty="0">
                <a:solidFill>
                  <a:srgbClr val="293965"/>
                </a:solidFill>
                <a:latin typeface="Arial"/>
                <a:ea typeface="+mn-ea"/>
                <a:cs typeface="Arial"/>
              </a:rPr>
              <a:t>WIDA ACCESS SARs</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91B45670-CD3B-76BD-1667-0FBA5F12B98A}"/>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Extended testing time within a school day</a:t>
            </a:r>
          </a:p>
          <a:p>
            <a:r>
              <a:rPr lang="en-US" sz="2000" dirty="0">
                <a:solidFill>
                  <a:schemeClr val="bg1"/>
                </a:solidFill>
                <a:latin typeface="Arial"/>
                <a:cs typeface="Arial"/>
              </a:rPr>
              <a:t>Extended time of a domain over multiple days</a:t>
            </a:r>
          </a:p>
          <a:p>
            <a:r>
              <a:rPr lang="en-US" sz="2000" dirty="0">
                <a:solidFill>
                  <a:schemeClr val="bg1"/>
                </a:solidFill>
                <a:latin typeface="Arial"/>
                <a:cs typeface="Arial"/>
              </a:rPr>
              <a:t>Other non-standard accommodations</a:t>
            </a:r>
          </a:p>
          <a:p>
            <a:endParaRPr lang="en-US" sz="1200" dirty="0">
              <a:solidFill>
                <a:schemeClr val="bg1"/>
              </a:solidFill>
              <a:latin typeface="Arial"/>
              <a:cs typeface="Arial"/>
            </a:endParaRPr>
          </a:p>
        </p:txBody>
      </p:sp>
      <p:pic>
        <p:nvPicPr>
          <p:cNvPr id="12" name="Picture 11" descr="CSI Logo">
            <a:extLst>
              <a:ext uri="{FF2B5EF4-FFF2-40B4-BE49-F238E27FC236}">
                <a16:creationId xmlns:a16="http://schemas.microsoft.com/office/drawing/2014/main" id="{155D35C9-BC7D-BA10-FB97-2F9F8B052F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28827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9B0A6-E1B9-EE4A-A5AD-7097453EE1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A5BD52-FE31-D0A4-1548-4C314BE21839}"/>
              </a:ext>
            </a:extLst>
          </p:cNvPr>
          <p:cNvSpPr>
            <a:spLocks noGrp="1"/>
          </p:cNvSpPr>
          <p:nvPr>
            <p:ph type="title"/>
          </p:nvPr>
        </p:nvSpPr>
        <p:spPr/>
        <p:txBody>
          <a:bodyPr>
            <a:normAutofit/>
          </a:bodyPr>
          <a:lstStyle/>
          <a:p>
            <a:r>
              <a:rPr lang="en-US" sz="3200" b="1" dirty="0">
                <a:solidFill>
                  <a:srgbClr val="293965"/>
                </a:solidFill>
                <a:latin typeface="Arial"/>
                <a:cs typeface="Arial"/>
              </a:rPr>
              <a:t>COPPA</a:t>
            </a:r>
            <a:endParaRPr lang="en-US" sz="3200" b="1" dirty="0">
              <a:latin typeface="Arial"/>
              <a:cs typeface="Arial"/>
            </a:endParaRPr>
          </a:p>
        </p:txBody>
      </p:sp>
      <p:sp>
        <p:nvSpPr>
          <p:cNvPr id="3" name="Content Placeholder 2">
            <a:extLst>
              <a:ext uri="{FF2B5EF4-FFF2-40B4-BE49-F238E27FC236}">
                <a16:creationId xmlns:a16="http://schemas.microsoft.com/office/drawing/2014/main" id="{86B2BA54-0D72-B114-0426-A75D5188B2ED}"/>
              </a:ext>
            </a:extLst>
          </p:cNvPr>
          <p:cNvSpPr>
            <a:spLocks noGrp="1"/>
          </p:cNvSpPr>
          <p:nvPr>
            <p:ph sz="half" idx="1"/>
          </p:nvPr>
        </p:nvSpPr>
        <p:spPr>
          <a:xfrm>
            <a:off x="838200" y="1841500"/>
            <a:ext cx="5181600" cy="4351338"/>
          </a:xfrm>
        </p:spPr>
        <p:txBody>
          <a:bodyPr vert="horz" lIns="91440" tIns="45720" rIns="91440" bIns="45720" rtlCol="0" anchor="t">
            <a:normAutofit/>
          </a:bodyPr>
          <a:lstStyle/>
          <a:p>
            <a:r>
              <a:rPr lang="en-US" sz="2000" dirty="0">
                <a:latin typeface="Arial"/>
                <a:cs typeface="Arial"/>
                <a:hlinkClick r:id="rId3"/>
              </a:rPr>
              <a:t>Children’s Online Privacy Protection Act of 1998, 15 U.S.C. 6501-6505</a:t>
            </a:r>
            <a:endParaRPr lang="en-US" sz="2000" dirty="0">
              <a:latin typeface="Arial"/>
              <a:cs typeface="Arial"/>
            </a:endParaRPr>
          </a:p>
          <a:p>
            <a:r>
              <a:rPr lang="en-US" sz="2000" dirty="0">
                <a:latin typeface="Arial"/>
                <a:cs typeface="Arial"/>
              </a:rPr>
              <a:t>Children’s Online Privacy Protection Rule: Final Rule Amendments to clarify the scope of the rule and strengthen its protections for children’s personal information, </a:t>
            </a:r>
            <a:r>
              <a:rPr lang="en-US" sz="2000" dirty="0">
                <a:latin typeface="Arial"/>
                <a:cs typeface="Arial"/>
                <a:hlinkClick r:id="rId4"/>
              </a:rPr>
              <a:t>16 C.F.R. Part 312</a:t>
            </a:r>
            <a:endParaRPr lang="en-US" sz="2000" dirty="0">
              <a:latin typeface="Arial"/>
              <a:cs typeface="Arial"/>
            </a:endParaRPr>
          </a:p>
          <a:p>
            <a:r>
              <a:rPr lang="en-US" sz="2000" dirty="0">
                <a:latin typeface="Arial"/>
                <a:cs typeface="Arial"/>
                <a:hlinkClick r:id="rId5"/>
              </a:rPr>
              <a:t>Federal Register Vol. 78 (No. 12), January 17, 2013; p. 4009</a:t>
            </a:r>
            <a:endParaRPr lang="en-US" sz="2000" dirty="0">
              <a:latin typeface="Arial"/>
              <a:cs typeface="Arial"/>
            </a:endParaRPr>
          </a:p>
          <a:p>
            <a:pPr marL="0" indent="0">
              <a:buNone/>
            </a:pPr>
            <a:endParaRPr lang="en-US" sz="2000" dirty="0">
              <a:latin typeface="Arial"/>
              <a:cs typeface="Arial"/>
            </a:endParaRPr>
          </a:p>
          <a:p>
            <a:endParaRPr lang="en-US" sz="2000" dirty="0">
              <a:latin typeface="Arial"/>
              <a:cs typeface="Arial"/>
            </a:endParaRPr>
          </a:p>
        </p:txBody>
      </p:sp>
      <p:sp>
        <p:nvSpPr>
          <p:cNvPr id="4" name="Content Placeholder 3">
            <a:extLst>
              <a:ext uri="{FF2B5EF4-FFF2-40B4-BE49-F238E27FC236}">
                <a16:creationId xmlns:a16="http://schemas.microsoft.com/office/drawing/2014/main" id="{4EA34AFE-FE8C-8F0F-9A50-8BD8C68CC6B5}"/>
              </a:ext>
            </a:extLst>
          </p:cNvPr>
          <p:cNvSpPr>
            <a:spLocks noGrp="1"/>
          </p:cNvSpPr>
          <p:nvPr>
            <p:ph sz="half" idx="2"/>
          </p:nvPr>
        </p:nvSpPr>
        <p:spPr>
          <a:xfrm>
            <a:off x="6556109" y="1822450"/>
            <a:ext cx="5044904" cy="4351338"/>
          </a:xfrm>
        </p:spPr>
        <p:txBody>
          <a:bodyPr vert="horz" lIns="91440" tIns="45720" rIns="91440" bIns="45720" rtlCol="0" anchor="t">
            <a:normAutofit/>
          </a:bodyPr>
          <a:lstStyle/>
          <a:p>
            <a:pPr marL="0" indent="0">
              <a:buNone/>
            </a:pPr>
            <a:r>
              <a:rPr lang="en-US" sz="2000" dirty="0">
                <a:latin typeface="Arial"/>
                <a:cs typeface="Arial"/>
              </a:rPr>
              <a:t>Personal Information means individually identifiable information about an individual…</a:t>
            </a:r>
          </a:p>
          <a:p>
            <a:r>
              <a:rPr lang="en-US" sz="2000" dirty="0">
                <a:latin typeface="Arial"/>
                <a:cs typeface="Arial"/>
              </a:rPr>
              <a:t>A first or last name</a:t>
            </a:r>
          </a:p>
          <a:p>
            <a:r>
              <a:rPr lang="en-US" sz="2000" dirty="0">
                <a:latin typeface="Arial"/>
                <a:cs typeface="Arial"/>
              </a:rPr>
              <a:t>Online contact information</a:t>
            </a:r>
          </a:p>
          <a:p>
            <a:r>
              <a:rPr lang="en-US" sz="2000" dirty="0">
                <a:latin typeface="Arial"/>
                <a:cs typeface="Arial"/>
              </a:rPr>
              <a:t>Online screen or username</a:t>
            </a:r>
          </a:p>
          <a:p>
            <a:r>
              <a:rPr lang="en-US" sz="2000" dirty="0">
                <a:latin typeface="Arial"/>
                <a:cs typeface="Arial"/>
              </a:rPr>
              <a:t>State Assigned Student Identifier (SASID)</a:t>
            </a:r>
          </a:p>
          <a:p>
            <a:r>
              <a:rPr lang="en-US" sz="2000" dirty="0">
                <a:latin typeface="Arial"/>
                <a:cs typeface="Arial"/>
              </a:rPr>
              <a:t>A photograph, video, or audio file where such file containers a child’s image or voice</a:t>
            </a:r>
          </a:p>
        </p:txBody>
      </p:sp>
      <p:sp>
        <p:nvSpPr>
          <p:cNvPr id="5" name="Rectangle 4">
            <a:extLst>
              <a:ext uri="{FF2B5EF4-FFF2-40B4-BE49-F238E27FC236}">
                <a16:creationId xmlns:a16="http://schemas.microsoft.com/office/drawing/2014/main" id="{365BBAA9-1E03-82FB-929F-C186FF632164}"/>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3055ED42-9A0A-1951-607F-E3CF1058D816}"/>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999973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472CB-2058-0B04-8785-D5EA38EDBD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50F4BC-6308-ACEF-C98E-5BBAE93C621A}"/>
              </a:ext>
            </a:extLst>
          </p:cNvPr>
          <p:cNvSpPr>
            <a:spLocks noGrp="1"/>
          </p:cNvSpPr>
          <p:nvPr>
            <p:ph type="title"/>
          </p:nvPr>
        </p:nvSpPr>
        <p:spPr>
          <a:xfrm>
            <a:off x="6375402" y="365125"/>
            <a:ext cx="4394200" cy="1325563"/>
          </a:xfrm>
        </p:spPr>
        <p:txBody>
          <a:bodyPr>
            <a:normAutofit/>
          </a:bodyPr>
          <a:lstStyle/>
          <a:p>
            <a:r>
              <a:rPr lang="en-US" sz="3200" b="1" dirty="0">
                <a:solidFill>
                  <a:srgbClr val="293965"/>
                </a:solidFill>
                <a:latin typeface="Montserrat" panose="00000500000000000000" pitchFamily="2" charset="0"/>
              </a:rPr>
              <a:t>CMAS SARs</a:t>
            </a:r>
            <a:endParaRPr lang="en-US" sz="3200" dirty="0"/>
          </a:p>
        </p:txBody>
      </p:sp>
      <p:sp>
        <p:nvSpPr>
          <p:cNvPr id="3" name="Content Placeholder 2">
            <a:extLst>
              <a:ext uri="{FF2B5EF4-FFF2-40B4-BE49-F238E27FC236}">
                <a16:creationId xmlns:a16="http://schemas.microsoft.com/office/drawing/2014/main" id="{4D2C2031-B5AD-D4D5-A19A-477D0108E576}"/>
              </a:ext>
            </a:extLst>
          </p:cNvPr>
          <p:cNvSpPr>
            <a:spLocks noGrp="1"/>
          </p:cNvSpPr>
          <p:nvPr>
            <p:ph sz="half" idx="1"/>
          </p:nvPr>
        </p:nvSpPr>
        <p:spPr>
          <a:xfrm>
            <a:off x="6375402" y="1690688"/>
            <a:ext cx="5181600" cy="4351338"/>
          </a:xfrm>
        </p:spPr>
        <p:txBody>
          <a:bodyPr>
            <a:normAutofit/>
          </a:bodyPr>
          <a:lstStyle/>
          <a:p>
            <a:r>
              <a:rPr lang="en-US" sz="2000" dirty="0"/>
              <a:t>Generative Text</a:t>
            </a:r>
          </a:p>
          <a:p>
            <a:r>
              <a:rPr lang="en-US" sz="2000" dirty="0"/>
              <a:t>Any non-standard accommodations</a:t>
            </a:r>
            <a:endParaRPr lang="en-US" sz="1600" dirty="0"/>
          </a:p>
        </p:txBody>
      </p:sp>
      <p:sp>
        <p:nvSpPr>
          <p:cNvPr id="13" name="Rectangle 12">
            <a:extLst>
              <a:ext uri="{FF2B5EF4-FFF2-40B4-BE49-F238E27FC236}">
                <a16:creationId xmlns:a16="http://schemas.microsoft.com/office/drawing/2014/main" id="{60F2EB03-195B-036B-C200-4E14A18B85F7}"/>
              </a:ext>
              <a:ext uri="{C183D7F6-B498-43B3-948B-1728B52AA6E4}">
                <adec:decorative xmlns:adec="http://schemas.microsoft.com/office/drawing/2017/decorative" val="1"/>
              </a:ext>
            </a:extLst>
          </p:cNvPr>
          <p:cNvSpPr/>
          <p:nvPr/>
        </p:nvSpPr>
        <p:spPr>
          <a:xfrm>
            <a:off x="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7175925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1F35C658-BB2C-7961-A866-93C34CB5C2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B76631-A9E0-53B0-368F-5EB2714E872A}"/>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UAR Submission Process</a:t>
            </a:r>
          </a:p>
        </p:txBody>
      </p:sp>
      <p:sp>
        <p:nvSpPr>
          <p:cNvPr id="3" name="Content Placeholder 2">
            <a:extLst>
              <a:ext uri="{FF2B5EF4-FFF2-40B4-BE49-F238E27FC236}">
                <a16:creationId xmlns:a16="http://schemas.microsoft.com/office/drawing/2014/main" id="{D8B09024-A6BA-8838-1012-DE888924E031}"/>
              </a:ext>
            </a:extLst>
          </p:cNvPr>
          <p:cNvSpPr>
            <a:spLocks noGrp="1"/>
          </p:cNvSpPr>
          <p:nvPr>
            <p:ph idx="1"/>
          </p:nvPr>
        </p:nvSpPr>
        <p:spPr>
          <a:xfrm>
            <a:off x="838200" y="2006601"/>
            <a:ext cx="10515600" cy="3359878"/>
          </a:xfrm>
        </p:spPr>
        <p:txBody>
          <a:bodyPr vert="horz" lIns="91440" tIns="45720" rIns="91440" bIns="45720" rtlCol="0" anchor="t">
            <a:normAutofit fontScale="92500" lnSpcReduction="10000"/>
          </a:bodyPr>
          <a:lstStyle/>
          <a:p>
            <a:pPr marL="457200" indent="-457200">
              <a:buAutoNum type="arabicPeriod"/>
            </a:pPr>
            <a:r>
              <a:rPr lang="en-US" sz="2000" dirty="0">
                <a:solidFill>
                  <a:schemeClr val="bg1"/>
                </a:solidFill>
                <a:latin typeface="Arial"/>
                <a:cs typeface="Arial"/>
              </a:rPr>
              <a:t>Review the guidance documents (Spring 2026 guidance and forms coming soon)</a:t>
            </a:r>
          </a:p>
          <a:p>
            <a:pPr marL="457200" indent="-457200">
              <a:buAutoNum type="arabicPeriod"/>
            </a:pPr>
            <a:r>
              <a:rPr lang="en-US" sz="2000" dirty="0">
                <a:solidFill>
                  <a:schemeClr val="bg1"/>
                </a:solidFill>
                <a:latin typeface="Arial"/>
                <a:cs typeface="Arial"/>
              </a:rPr>
              <a:t>Download the UAR form from the </a:t>
            </a:r>
            <a:r>
              <a:rPr lang="en-US" sz="2000" dirty="0">
                <a:solidFill>
                  <a:schemeClr val="bg1"/>
                </a:solidFill>
                <a:latin typeface="Arial"/>
                <a:cs typeface="Arial"/>
                <a:hlinkClick r:id="rId2"/>
              </a:rPr>
              <a:t>CSI Resource Site</a:t>
            </a:r>
            <a:r>
              <a:rPr lang="en-US" sz="2000" dirty="0">
                <a:solidFill>
                  <a:schemeClr val="bg1"/>
                </a:solidFill>
                <a:latin typeface="Arial"/>
                <a:cs typeface="Arial"/>
              </a:rPr>
              <a:t> (do not use forms posted to CDE’s website)</a:t>
            </a:r>
          </a:p>
          <a:p>
            <a:pPr marL="342900" indent="-342900">
              <a:buAutoNum type="arabicPeriod"/>
            </a:pPr>
            <a:r>
              <a:rPr lang="en-US" sz="2000" dirty="0">
                <a:solidFill>
                  <a:schemeClr val="bg1"/>
                </a:solidFill>
                <a:latin typeface="Arial"/>
                <a:cs typeface="Arial"/>
              </a:rPr>
              <a:t>Complete the UAR form for each student for each required unique accommodation</a:t>
            </a:r>
          </a:p>
          <a:p>
            <a:pPr marL="342900" indent="-342900">
              <a:buAutoNum type="arabicPeriod"/>
            </a:pPr>
            <a:r>
              <a:rPr lang="en-US" sz="2000" dirty="0">
                <a:solidFill>
                  <a:schemeClr val="bg1"/>
                </a:solidFill>
                <a:latin typeface="Arial"/>
                <a:cs typeface="Arial"/>
              </a:rPr>
              <a:t>Gather and attach supporting data</a:t>
            </a:r>
          </a:p>
          <a:p>
            <a:pPr marL="342900" indent="-342900">
              <a:buAutoNum type="arabicPeriod"/>
            </a:pPr>
            <a:r>
              <a:rPr lang="en-US" sz="2000" dirty="0">
                <a:solidFill>
                  <a:schemeClr val="bg1"/>
                </a:solidFill>
                <a:latin typeface="Arial"/>
                <a:cs typeface="Arial"/>
              </a:rPr>
              <a:t>Upload the completed UAR form with attached data to G-Drive: Assessments [School Name] &gt; Administration &gt; [CMAS] or [ACCESS] &gt; 25-26 &gt; UAR</a:t>
            </a:r>
          </a:p>
          <a:p>
            <a:pPr marL="342900" indent="-342900">
              <a:buAutoNum type="arabicPeriod"/>
            </a:pPr>
            <a:r>
              <a:rPr lang="en-US" sz="2000" dirty="0">
                <a:solidFill>
                  <a:schemeClr val="bg1"/>
                </a:solidFill>
                <a:latin typeface="Arial"/>
                <a:cs typeface="Arial"/>
              </a:rPr>
              <a:t>Email </a:t>
            </a:r>
            <a:r>
              <a:rPr lang="en-US" sz="2000" dirty="0">
                <a:solidFill>
                  <a:schemeClr val="bg1"/>
                </a:solidFill>
                <a:latin typeface="Arial"/>
                <a:cs typeface="Arial"/>
                <a:hlinkClick r:id="rId3"/>
              </a:rPr>
              <a:t>Kali Winn</a:t>
            </a:r>
            <a:r>
              <a:rPr lang="en-US" sz="2000" dirty="0">
                <a:solidFill>
                  <a:schemeClr val="bg1"/>
                </a:solidFill>
                <a:latin typeface="Arial"/>
                <a:cs typeface="Arial"/>
              </a:rPr>
              <a:t> to complete the submission</a:t>
            </a:r>
          </a:p>
          <a:p>
            <a:pPr marL="800100" lvl="1" indent="-342900">
              <a:buAutoNum type="arabicPeriod"/>
            </a:pPr>
            <a:r>
              <a:rPr lang="en-US" sz="1600" dirty="0">
                <a:solidFill>
                  <a:schemeClr val="bg1"/>
                </a:solidFill>
                <a:latin typeface="Arial"/>
                <a:cs typeface="Arial"/>
              </a:rPr>
              <a:t>Do NOT send any PII through email</a:t>
            </a:r>
          </a:p>
          <a:p>
            <a:pPr marL="800100" lvl="1" indent="-342900">
              <a:buAutoNum type="arabicPeriod"/>
            </a:pPr>
            <a:r>
              <a:rPr lang="en-US" sz="1600" dirty="0">
                <a:solidFill>
                  <a:schemeClr val="bg1"/>
                </a:solidFill>
                <a:latin typeface="Arial"/>
                <a:cs typeface="Arial"/>
              </a:rPr>
              <a:t>Uncomplete submissions (missing data, unanswered questions on form) </a:t>
            </a:r>
            <a:r>
              <a:rPr lang="en-US" sz="1600" u="sng" dirty="0">
                <a:solidFill>
                  <a:schemeClr val="bg1"/>
                </a:solidFill>
                <a:latin typeface="Arial"/>
                <a:cs typeface="Arial"/>
              </a:rPr>
              <a:t>will not be accepted</a:t>
            </a:r>
          </a:p>
          <a:p>
            <a:pPr marL="800100" lvl="1" indent="-342900">
              <a:buAutoNum type="arabicPeriod"/>
            </a:pPr>
            <a:r>
              <a:rPr lang="en-US" sz="1600" u="sng" dirty="0">
                <a:solidFill>
                  <a:schemeClr val="bg1"/>
                </a:solidFill>
                <a:latin typeface="Arial"/>
                <a:cs typeface="Arial"/>
              </a:rPr>
              <a:t>Deadline firm</a:t>
            </a:r>
          </a:p>
          <a:p>
            <a:pPr marL="342900" indent="-342900">
              <a:buAutoNum type="arabicPeriod"/>
            </a:pPr>
            <a:endParaRPr lang="en-US" sz="16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F9807E60-DECC-EA99-E51F-825464B680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72763533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6CAD5-9DB9-132D-AFE5-9D13830AE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05C98C-BC79-B137-0229-4CABBCBCEDE4}"/>
              </a:ext>
            </a:extLst>
          </p:cNvPr>
          <p:cNvSpPr>
            <a:spLocks noGrp="1"/>
          </p:cNvSpPr>
          <p:nvPr>
            <p:ph type="title"/>
          </p:nvPr>
        </p:nvSpPr>
        <p:spPr/>
        <p:txBody>
          <a:bodyPr>
            <a:normAutofit/>
          </a:bodyPr>
          <a:lstStyle/>
          <a:p>
            <a:r>
              <a:rPr lang="en-US" sz="3200" b="1" dirty="0">
                <a:solidFill>
                  <a:srgbClr val="293965"/>
                </a:solidFill>
                <a:latin typeface="Arial"/>
                <a:cs typeface="Arial"/>
              </a:rPr>
              <a:t>UAR and SAR Deadlines</a:t>
            </a:r>
            <a:endParaRPr lang="en-US" sz="3200" b="1" dirty="0">
              <a:latin typeface="Arial"/>
              <a:cs typeface="Arial"/>
            </a:endParaRPr>
          </a:p>
        </p:txBody>
      </p:sp>
      <p:sp>
        <p:nvSpPr>
          <p:cNvPr id="3" name="Content Placeholder 2">
            <a:extLst>
              <a:ext uri="{FF2B5EF4-FFF2-40B4-BE49-F238E27FC236}">
                <a16:creationId xmlns:a16="http://schemas.microsoft.com/office/drawing/2014/main" id="{74781197-51CF-932F-8E04-E12A8EBDBC80}"/>
              </a:ext>
            </a:extLst>
          </p:cNvPr>
          <p:cNvSpPr>
            <a:spLocks noGrp="1"/>
          </p:cNvSpPr>
          <p:nvPr>
            <p:ph sz="half" idx="1"/>
          </p:nvPr>
        </p:nvSpPr>
        <p:spPr>
          <a:xfrm>
            <a:off x="838200" y="1841500"/>
            <a:ext cx="5181600" cy="4351338"/>
          </a:xfrm>
        </p:spPr>
        <p:txBody>
          <a:bodyPr vert="horz" lIns="91440" tIns="45720" rIns="91440" bIns="45720" rtlCol="0" anchor="t">
            <a:normAutofit/>
          </a:bodyPr>
          <a:lstStyle/>
          <a:p>
            <a:pPr marL="0" indent="0">
              <a:buNone/>
            </a:pPr>
            <a:r>
              <a:rPr lang="en-US" sz="2000" dirty="0">
                <a:latin typeface="Arial"/>
                <a:cs typeface="Arial"/>
              </a:rPr>
              <a:t>WIDA ACCESS Deadlines:</a:t>
            </a:r>
          </a:p>
          <a:p>
            <a:r>
              <a:rPr lang="en-US" sz="2000" dirty="0">
                <a:latin typeface="Arial"/>
                <a:cs typeface="Arial"/>
              </a:rPr>
              <a:t>UARs and SARs: </a:t>
            </a:r>
            <a:r>
              <a:rPr lang="en-US" sz="2000" dirty="0">
                <a:highlight>
                  <a:srgbClr val="FFFF00"/>
                </a:highlight>
                <a:latin typeface="Arial"/>
                <a:cs typeface="Arial"/>
              </a:rPr>
              <a:t>November 24</a:t>
            </a:r>
          </a:p>
          <a:p>
            <a:r>
              <a:rPr lang="en-US" sz="2000" dirty="0">
                <a:latin typeface="Arial"/>
                <a:cs typeface="Arial"/>
              </a:rPr>
              <a:t>STT and Word Prediction submission: </a:t>
            </a:r>
            <a:r>
              <a:rPr lang="en-US" sz="2000" dirty="0">
                <a:highlight>
                  <a:srgbClr val="FFFF00"/>
                </a:highlight>
                <a:latin typeface="Arial"/>
                <a:cs typeface="Arial"/>
              </a:rPr>
              <a:t>December 5</a:t>
            </a:r>
          </a:p>
          <a:p>
            <a:r>
              <a:rPr lang="en-US" sz="2000" dirty="0">
                <a:latin typeface="Arial"/>
                <a:cs typeface="Arial"/>
              </a:rPr>
              <a:t>UARs and SARs for new students/new IEPs/504s: </a:t>
            </a:r>
            <a:r>
              <a:rPr lang="en-US" sz="2000" dirty="0">
                <a:highlight>
                  <a:srgbClr val="FFFF00"/>
                </a:highlight>
                <a:latin typeface="Arial"/>
                <a:cs typeface="Arial"/>
              </a:rPr>
              <a:t>January 23</a:t>
            </a:r>
          </a:p>
        </p:txBody>
      </p:sp>
      <p:sp>
        <p:nvSpPr>
          <p:cNvPr id="4" name="Content Placeholder 3">
            <a:extLst>
              <a:ext uri="{FF2B5EF4-FFF2-40B4-BE49-F238E27FC236}">
                <a16:creationId xmlns:a16="http://schemas.microsoft.com/office/drawing/2014/main" id="{3A4100CD-8189-4ED1-7847-3B41D378AE56}"/>
              </a:ext>
            </a:extLst>
          </p:cNvPr>
          <p:cNvSpPr>
            <a:spLocks noGrp="1"/>
          </p:cNvSpPr>
          <p:nvPr>
            <p:ph sz="half" idx="2"/>
          </p:nvPr>
        </p:nvSpPr>
        <p:spPr>
          <a:xfrm>
            <a:off x="6556109" y="1822450"/>
            <a:ext cx="5044904" cy="4351338"/>
          </a:xfrm>
        </p:spPr>
        <p:txBody>
          <a:bodyPr vert="horz" lIns="91440" tIns="45720" rIns="91440" bIns="45720" rtlCol="0" anchor="t">
            <a:normAutofit/>
          </a:bodyPr>
          <a:lstStyle/>
          <a:p>
            <a:pPr marL="0" indent="0">
              <a:buNone/>
            </a:pPr>
            <a:r>
              <a:rPr lang="en-US" sz="2000" dirty="0">
                <a:latin typeface="Arial"/>
                <a:cs typeface="Arial"/>
              </a:rPr>
              <a:t>CMAS</a:t>
            </a:r>
          </a:p>
          <a:p>
            <a:r>
              <a:rPr lang="en-US" sz="2000" dirty="0">
                <a:latin typeface="Arial"/>
                <a:cs typeface="Arial"/>
              </a:rPr>
              <a:t>UARs and SARs: </a:t>
            </a:r>
            <a:r>
              <a:rPr lang="en-US" sz="2000" dirty="0">
                <a:highlight>
                  <a:srgbClr val="FFFF00"/>
                </a:highlight>
                <a:latin typeface="Arial"/>
                <a:cs typeface="Arial"/>
              </a:rPr>
              <a:t>December 1</a:t>
            </a:r>
          </a:p>
          <a:p>
            <a:r>
              <a:rPr lang="en-US" sz="2000" dirty="0">
                <a:latin typeface="Arial"/>
                <a:cs typeface="Arial"/>
              </a:rPr>
              <a:t>UARs and SARs for new students/new IEPs/504s: </a:t>
            </a:r>
            <a:r>
              <a:rPr lang="en-US" sz="2000" dirty="0">
                <a:highlight>
                  <a:srgbClr val="FFFF00"/>
                </a:highlight>
                <a:latin typeface="Arial"/>
                <a:cs typeface="Arial"/>
              </a:rPr>
              <a:t>March 6</a:t>
            </a:r>
          </a:p>
        </p:txBody>
      </p:sp>
      <p:sp>
        <p:nvSpPr>
          <p:cNvPr id="5" name="Rectangle 4">
            <a:extLst>
              <a:ext uri="{FF2B5EF4-FFF2-40B4-BE49-F238E27FC236}">
                <a16:creationId xmlns:a16="http://schemas.microsoft.com/office/drawing/2014/main" id="{CD0B85EA-74DF-E507-D91D-BC415621C068}"/>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0FBB639F-DCDA-46EC-BEC8-F2DEBB69073D}"/>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5742732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9F16B486-C534-382E-2E6F-B5BA433FDE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6DA3A6-EE05-DF98-9830-47ED33144C58}"/>
              </a:ext>
            </a:extLst>
          </p:cNvPr>
          <p:cNvSpPr>
            <a:spLocks noGrp="1"/>
          </p:cNvSpPr>
          <p:nvPr>
            <p:ph type="ctrTitle"/>
          </p:nvPr>
        </p:nvSpPr>
        <p:spPr>
          <a:xfrm>
            <a:off x="1193800" y="4495799"/>
            <a:ext cx="9144000" cy="1122363"/>
          </a:xfrm>
        </p:spPr>
        <p:txBody>
          <a:bodyPr>
            <a:normAutofit/>
          </a:bodyPr>
          <a:lstStyle/>
          <a:p>
            <a:pPr algn="l"/>
            <a:r>
              <a:rPr lang="en-US" sz="4400" b="1" dirty="0">
                <a:solidFill>
                  <a:schemeClr val="bg1"/>
                </a:solidFill>
                <a:latin typeface="Montserrat"/>
              </a:rPr>
              <a:t>Closing</a:t>
            </a:r>
            <a:endParaRPr lang="en-US" dirty="0"/>
          </a:p>
        </p:txBody>
      </p:sp>
      <p:cxnSp>
        <p:nvCxnSpPr>
          <p:cNvPr id="3" name="Straight Arrow Connector 2">
            <a:extLst>
              <a:ext uri="{FF2B5EF4-FFF2-40B4-BE49-F238E27FC236}">
                <a16:creationId xmlns:a16="http://schemas.microsoft.com/office/drawing/2014/main" id="{C9D6253D-B269-364D-DD67-108C9F8239F8}"/>
              </a:ext>
              <a:ext uri="{C183D7F6-B498-43B3-948B-1728B52AA6E4}">
                <adec:decorative xmlns:adec="http://schemas.microsoft.com/office/drawing/2017/decorative" val="1"/>
              </a:ext>
            </a:extLst>
          </p:cNvPr>
          <p:cNvCxnSpPr/>
          <p:nvPr/>
        </p:nvCxnSpPr>
        <p:spPr>
          <a:xfrm>
            <a:off x="1251546" y="5679939"/>
            <a:ext cx="1383322" cy="0"/>
          </a:xfrm>
          <a:prstGeom prst="straightConnector1">
            <a:avLst/>
          </a:prstGeom>
          <a:ln>
            <a:solidFill>
              <a:srgbClr val="CBD1E7"/>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332207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solidFill>
          <a:srgbClr val="293965"/>
        </a:solidFill>
        <a:effectLst/>
      </p:bgPr>
    </p:bg>
    <p:spTree>
      <p:nvGrpSpPr>
        <p:cNvPr id="1" name="">
          <a:extLst>
            <a:ext uri="{FF2B5EF4-FFF2-40B4-BE49-F238E27FC236}">
              <a16:creationId xmlns:a16="http://schemas.microsoft.com/office/drawing/2014/main" id="{A0BE8C0C-E403-C92C-1C2B-59C06DDF40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7A3141-005C-4F0E-9086-C275150DB80A}"/>
              </a:ext>
            </a:extLst>
          </p:cNvPr>
          <p:cNvSpPr>
            <a:spLocks noGrp="1"/>
          </p:cNvSpPr>
          <p:nvPr>
            <p:ph type="title"/>
          </p:nvPr>
        </p:nvSpPr>
        <p:spPr>
          <a:xfrm>
            <a:off x="838200" y="461962"/>
            <a:ext cx="10515600" cy="1325563"/>
          </a:xfrm>
        </p:spPr>
        <p:txBody>
          <a:bodyPr>
            <a:normAutofit/>
          </a:bodyPr>
          <a:lstStyle/>
          <a:p>
            <a:r>
              <a:rPr lang="en-US" sz="3200" b="1" dirty="0">
                <a:solidFill>
                  <a:srgbClr val="CBD1E7"/>
                </a:solidFill>
                <a:latin typeface="Arial"/>
                <a:cs typeface="Arial"/>
              </a:rPr>
              <a:t>Summary of Takeaways</a:t>
            </a:r>
          </a:p>
        </p:txBody>
      </p:sp>
      <p:sp>
        <p:nvSpPr>
          <p:cNvPr id="3" name="Content Placeholder 2">
            <a:extLst>
              <a:ext uri="{FF2B5EF4-FFF2-40B4-BE49-F238E27FC236}">
                <a16:creationId xmlns:a16="http://schemas.microsoft.com/office/drawing/2014/main" id="{45BCCB2B-1334-6D80-0521-4E9442928B79}"/>
              </a:ext>
            </a:extLst>
          </p:cNvPr>
          <p:cNvSpPr>
            <a:spLocks noGrp="1"/>
          </p:cNvSpPr>
          <p:nvPr>
            <p:ph idx="1"/>
          </p:nvPr>
        </p:nvSpPr>
        <p:spPr>
          <a:xfrm>
            <a:off x="838200" y="2006601"/>
            <a:ext cx="10515600" cy="3359878"/>
          </a:xfrm>
        </p:spPr>
        <p:txBody>
          <a:bodyPr vert="horz" lIns="91440" tIns="45720" rIns="91440" bIns="45720" rtlCol="0" anchor="t">
            <a:normAutofit/>
          </a:bodyPr>
          <a:lstStyle/>
          <a:p>
            <a:r>
              <a:rPr lang="en-US" sz="2000" dirty="0">
                <a:solidFill>
                  <a:schemeClr val="bg1"/>
                </a:solidFill>
                <a:latin typeface="Arial"/>
                <a:cs typeface="Arial"/>
              </a:rPr>
              <a:t>More is not necessarily better</a:t>
            </a:r>
          </a:p>
          <a:p>
            <a:r>
              <a:rPr lang="en-US" sz="2000" dirty="0">
                <a:solidFill>
                  <a:schemeClr val="bg1"/>
                </a:solidFill>
                <a:latin typeface="Arial"/>
                <a:cs typeface="Arial"/>
              </a:rPr>
              <a:t>Not all accommodations benefit all students</a:t>
            </a:r>
          </a:p>
          <a:p>
            <a:r>
              <a:rPr lang="en-US" sz="2000" dirty="0">
                <a:solidFill>
                  <a:schemeClr val="bg1"/>
                </a:solidFill>
                <a:latin typeface="Arial"/>
                <a:cs typeface="Arial"/>
              </a:rPr>
              <a:t>Extended time is often over assigned</a:t>
            </a:r>
          </a:p>
          <a:p>
            <a:r>
              <a:rPr lang="en-US" sz="2000" dirty="0">
                <a:solidFill>
                  <a:schemeClr val="bg1"/>
                </a:solidFill>
                <a:latin typeface="Arial"/>
                <a:cs typeface="Arial"/>
              </a:rPr>
              <a:t>Students should be practiced and proficient in the accommodations they are assigned</a:t>
            </a:r>
          </a:p>
          <a:p>
            <a:r>
              <a:rPr lang="en-US" sz="2000" dirty="0">
                <a:solidFill>
                  <a:schemeClr val="bg1"/>
                </a:solidFill>
                <a:latin typeface="Arial"/>
                <a:cs typeface="Arial"/>
              </a:rPr>
              <a:t>Accommodations will not provide benefit if the student does not use them during instruction on a regular basis</a:t>
            </a:r>
          </a:p>
          <a:p>
            <a:r>
              <a:rPr lang="en-US" sz="2000" dirty="0">
                <a:solidFill>
                  <a:schemeClr val="bg1"/>
                </a:solidFill>
                <a:latin typeface="Arial"/>
                <a:cs typeface="Arial"/>
              </a:rPr>
              <a:t>If an assessment accommodation is in the IEP/504 plan and is an allowable accommodation, the student must be offered the accommodation</a:t>
            </a:r>
          </a:p>
          <a:p>
            <a:r>
              <a:rPr lang="en-US" sz="2000" dirty="0">
                <a:solidFill>
                  <a:schemeClr val="bg1"/>
                </a:solidFill>
                <a:latin typeface="Arial"/>
                <a:cs typeface="Arial"/>
              </a:rPr>
              <a:t>Email </a:t>
            </a:r>
            <a:r>
              <a:rPr lang="en-US" sz="2000" dirty="0">
                <a:solidFill>
                  <a:schemeClr val="bg1"/>
                </a:solidFill>
                <a:latin typeface="Arial"/>
                <a:cs typeface="Arial"/>
                <a:hlinkClick r:id="rId2"/>
              </a:rPr>
              <a:t>Kali Winn</a:t>
            </a:r>
            <a:r>
              <a:rPr lang="en-US" sz="2000" dirty="0">
                <a:solidFill>
                  <a:schemeClr val="bg1"/>
                </a:solidFill>
                <a:latin typeface="Arial"/>
                <a:cs typeface="Arial"/>
              </a:rPr>
              <a:t> after uploading or updating anything in G-Drive</a:t>
            </a:r>
            <a:endParaRPr lang="en-US" sz="1600" dirty="0">
              <a:solidFill>
                <a:schemeClr val="bg1"/>
              </a:solidFill>
              <a:latin typeface="Arial"/>
              <a:cs typeface="Arial"/>
            </a:endParaRPr>
          </a:p>
        </p:txBody>
      </p:sp>
      <p:pic>
        <p:nvPicPr>
          <p:cNvPr id="5" name="Picture 4" descr="CSI Logo">
            <a:extLst>
              <a:ext uri="{FF2B5EF4-FFF2-40B4-BE49-F238E27FC236}">
                <a16:creationId xmlns:a16="http://schemas.microsoft.com/office/drawing/2014/main" id="{ED2518C0-83C0-4802-AFB5-B56A47D511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5432" y="681038"/>
            <a:ext cx="1888380" cy="589613"/>
          </a:xfrm>
          <a:prstGeom prst="rect">
            <a:avLst/>
          </a:prstGeom>
        </p:spPr>
      </p:pic>
    </p:spTree>
    <p:extLst>
      <p:ext uri="{BB962C8B-B14F-4D97-AF65-F5344CB8AC3E}">
        <p14:creationId xmlns:p14="http://schemas.microsoft.com/office/powerpoint/2010/main" val="127329777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E15FE-8150-0029-5699-F0BCDFE725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2FFC29-7BB8-4122-129A-0CCC7CB40242}"/>
              </a:ext>
            </a:extLst>
          </p:cNvPr>
          <p:cNvSpPr>
            <a:spLocks noGrp="1"/>
          </p:cNvSpPr>
          <p:nvPr>
            <p:ph type="title"/>
          </p:nvPr>
        </p:nvSpPr>
        <p:spPr/>
        <p:txBody>
          <a:bodyPr>
            <a:normAutofit/>
          </a:bodyPr>
          <a:lstStyle/>
          <a:p>
            <a:r>
              <a:rPr lang="en-US" sz="3200" b="1" dirty="0">
                <a:solidFill>
                  <a:srgbClr val="293965"/>
                </a:solidFill>
                <a:latin typeface="Arial"/>
                <a:cs typeface="Arial"/>
              </a:rPr>
              <a:t>Dates &amp; Deadlines</a:t>
            </a:r>
            <a:endParaRPr lang="en-US" sz="3200" b="1" dirty="0">
              <a:latin typeface="Arial"/>
              <a:cs typeface="Arial"/>
            </a:endParaRPr>
          </a:p>
        </p:txBody>
      </p:sp>
      <p:sp>
        <p:nvSpPr>
          <p:cNvPr id="3" name="Content Placeholder 2">
            <a:extLst>
              <a:ext uri="{FF2B5EF4-FFF2-40B4-BE49-F238E27FC236}">
                <a16:creationId xmlns:a16="http://schemas.microsoft.com/office/drawing/2014/main" id="{4EA398C6-6FE5-401D-A2CF-000DDFB96320}"/>
              </a:ext>
            </a:extLst>
          </p:cNvPr>
          <p:cNvSpPr>
            <a:spLocks noGrp="1"/>
          </p:cNvSpPr>
          <p:nvPr>
            <p:ph sz="half" idx="1"/>
          </p:nvPr>
        </p:nvSpPr>
        <p:spPr>
          <a:xfrm>
            <a:off x="838200" y="1841500"/>
            <a:ext cx="5181600" cy="4351338"/>
          </a:xfrm>
        </p:spPr>
        <p:txBody>
          <a:bodyPr vert="horz" lIns="91440" tIns="45720" rIns="91440" bIns="45720" rtlCol="0" anchor="t">
            <a:normAutofit lnSpcReduction="10000"/>
          </a:bodyPr>
          <a:lstStyle/>
          <a:p>
            <a:r>
              <a:rPr lang="en-US" sz="2000" dirty="0">
                <a:latin typeface="Arial"/>
                <a:cs typeface="Arial"/>
              </a:rPr>
              <a:t>WIDA ACCESS accommodated forms: </a:t>
            </a:r>
            <a:r>
              <a:rPr lang="en-US" sz="2000" b="1" dirty="0">
                <a:latin typeface="Arial"/>
                <a:cs typeface="Arial"/>
              </a:rPr>
              <a:t>October 31</a:t>
            </a:r>
          </a:p>
          <a:p>
            <a:endParaRPr lang="en-US" sz="2000" b="1" dirty="0">
              <a:latin typeface="Arial"/>
              <a:cs typeface="Arial"/>
            </a:endParaRPr>
          </a:p>
          <a:p>
            <a:r>
              <a:rPr lang="en-US" sz="2000" dirty="0">
                <a:latin typeface="Arial"/>
                <a:cs typeface="Arial"/>
              </a:rPr>
              <a:t>WIDA ACCESS UARs and SARs: </a:t>
            </a:r>
            <a:r>
              <a:rPr lang="en-US" sz="2000" b="1" dirty="0">
                <a:latin typeface="Arial"/>
                <a:cs typeface="Arial"/>
              </a:rPr>
              <a:t>November 24</a:t>
            </a:r>
          </a:p>
          <a:p>
            <a:endParaRPr lang="en-US" sz="2000" b="1" dirty="0">
              <a:latin typeface="Arial"/>
              <a:cs typeface="Arial"/>
            </a:endParaRPr>
          </a:p>
          <a:p>
            <a:r>
              <a:rPr lang="en-US" sz="2000" dirty="0">
                <a:latin typeface="Arial"/>
                <a:cs typeface="Arial"/>
              </a:rPr>
              <a:t>CMAS UARs and SARs: </a:t>
            </a:r>
            <a:r>
              <a:rPr lang="en-US" sz="2000" b="1" dirty="0">
                <a:latin typeface="Arial"/>
                <a:cs typeface="Arial"/>
              </a:rPr>
              <a:t>December 1</a:t>
            </a:r>
          </a:p>
          <a:p>
            <a:endParaRPr lang="en-US" sz="2000" b="1" dirty="0">
              <a:latin typeface="Arial"/>
              <a:cs typeface="Arial"/>
            </a:endParaRPr>
          </a:p>
          <a:p>
            <a:r>
              <a:rPr lang="en-US" sz="2000" dirty="0">
                <a:latin typeface="Arial"/>
                <a:cs typeface="Arial"/>
              </a:rPr>
              <a:t>STT and Word Prediction submission: </a:t>
            </a:r>
            <a:r>
              <a:rPr lang="en-US" sz="2000" b="1" dirty="0">
                <a:latin typeface="Arial"/>
                <a:cs typeface="Arial"/>
              </a:rPr>
              <a:t>December 5</a:t>
            </a:r>
          </a:p>
          <a:p>
            <a:endParaRPr lang="en-US" sz="2000" b="1" dirty="0">
              <a:latin typeface="Arial"/>
              <a:cs typeface="Arial"/>
            </a:endParaRPr>
          </a:p>
          <a:p>
            <a:r>
              <a:rPr lang="en-US" sz="2000" dirty="0">
                <a:latin typeface="Arial"/>
                <a:cs typeface="Arial"/>
              </a:rPr>
              <a:t>CMAS Initial Orders Window: </a:t>
            </a:r>
            <a:r>
              <a:rPr lang="en-US" sz="2000" b="1" dirty="0">
                <a:latin typeface="Arial"/>
                <a:cs typeface="Arial"/>
              </a:rPr>
              <a:t>January 12-30</a:t>
            </a:r>
          </a:p>
        </p:txBody>
      </p:sp>
      <p:sp>
        <p:nvSpPr>
          <p:cNvPr id="4" name="Content Placeholder 3">
            <a:extLst>
              <a:ext uri="{FF2B5EF4-FFF2-40B4-BE49-F238E27FC236}">
                <a16:creationId xmlns:a16="http://schemas.microsoft.com/office/drawing/2014/main" id="{8A7DE6AD-869C-9374-B15B-042874763D68}"/>
              </a:ext>
            </a:extLst>
          </p:cNvPr>
          <p:cNvSpPr>
            <a:spLocks noGrp="1"/>
          </p:cNvSpPr>
          <p:nvPr>
            <p:ph sz="half" idx="2"/>
          </p:nvPr>
        </p:nvSpPr>
        <p:spPr>
          <a:xfrm>
            <a:off x="6556109" y="1822450"/>
            <a:ext cx="5044904" cy="4351338"/>
          </a:xfrm>
        </p:spPr>
        <p:txBody>
          <a:bodyPr vert="horz" lIns="91440" tIns="45720" rIns="91440" bIns="45720" rtlCol="0" anchor="t">
            <a:normAutofit lnSpcReduction="10000"/>
          </a:bodyPr>
          <a:lstStyle/>
          <a:p>
            <a:r>
              <a:rPr lang="en-US" sz="2000" dirty="0">
                <a:latin typeface="Arial"/>
                <a:cs typeface="Arial"/>
              </a:rPr>
              <a:t>WIDA ACCESS UARs and SARs for new students/new IEPs/504s: </a:t>
            </a:r>
            <a:r>
              <a:rPr lang="en-US" sz="2000" b="1" dirty="0">
                <a:latin typeface="Arial"/>
                <a:cs typeface="Arial"/>
              </a:rPr>
              <a:t>January 23</a:t>
            </a:r>
          </a:p>
          <a:p>
            <a:endParaRPr lang="en-US" sz="2000" b="1" dirty="0">
              <a:latin typeface="Arial"/>
              <a:cs typeface="Arial"/>
            </a:endParaRPr>
          </a:p>
          <a:p>
            <a:r>
              <a:rPr lang="en-US" sz="2000" dirty="0">
                <a:latin typeface="Arial"/>
                <a:cs typeface="Arial"/>
              </a:rPr>
              <a:t>PSAT/SAT accommodation requests: </a:t>
            </a:r>
            <a:r>
              <a:rPr lang="en-US" sz="2000" b="1" dirty="0">
                <a:latin typeface="Arial"/>
                <a:cs typeface="Arial"/>
              </a:rPr>
              <a:t>February 17</a:t>
            </a:r>
          </a:p>
          <a:p>
            <a:endParaRPr lang="en-US" sz="2000" b="1" dirty="0">
              <a:latin typeface="Arial"/>
              <a:cs typeface="Arial"/>
            </a:endParaRPr>
          </a:p>
          <a:p>
            <a:r>
              <a:rPr lang="en-US" sz="2000" dirty="0">
                <a:latin typeface="Arial"/>
                <a:cs typeface="Arial"/>
              </a:rPr>
              <a:t>CMAS UARs and SARs for new students/new IEPs/504s: </a:t>
            </a:r>
            <a:r>
              <a:rPr lang="en-US" sz="2000" b="1" dirty="0">
                <a:latin typeface="Arial"/>
                <a:cs typeface="Arial"/>
              </a:rPr>
              <a:t>March 6</a:t>
            </a:r>
          </a:p>
          <a:p>
            <a:endParaRPr lang="en-US" sz="2000" b="1" dirty="0">
              <a:latin typeface="Arial"/>
              <a:cs typeface="Arial"/>
            </a:endParaRPr>
          </a:p>
          <a:p>
            <a:r>
              <a:rPr lang="en-US" sz="2000" dirty="0">
                <a:latin typeface="Arial"/>
                <a:cs typeface="Arial"/>
              </a:rPr>
              <a:t>PSAT/SAT late accommodation requests: </a:t>
            </a:r>
            <a:r>
              <a:rPr lang="en-US" sz="2000" b="1" dirty="0">
                <a:latin typeface="Arial"/>
                <a:cs typeface="Arial"/>
              </a:rPr>
              <a:t>March 7</a:t>
            </a:r>
          </a:p>
          <a:p>
            <a:endParaRPr lang="en-US" sz="2000" dirty="0">
              <a:highlight>
                <a:srgbClr val="FFFF00"/>
              </a:highlight>
              <a:latin typeface="Arial"/>
              <a:cs typeface="Arial"/>
            </a:endParaRPr>
          </a:p>
        </p:txBody>
      </p:sp>
      <p:sp>
        <p:nvSpPr>
          <p:cNvPr id="5" name="Rectangle 4">
            <a:extLst>
              <a:ext uri="{FF2B5EF4-FFF2-40B4-BE49-F238E27FC236}">
                <a16:creationId xmlns:a16="http://schemas.microsoft.com/office/drawing/2014/main" id="{5FB11B6A-9BD5-AF39-46D3-474B78ABB6FF}"/>
              </a:ext>
              <a:ext uri="{C183D7F6-B498-43B3-948B-1728B52AA6E4}">
                <adec:decorative xmlns:adec="http://schemas.microsoft.com/office/drawing/2017/decorative" val="1"/>
              </a:ext>
            </a:extLst>
          </p:cNvPr>
          <p:cNvSpPr/>
          <p:nvPr/>
        </p:nvSpPr>
        <p:spPr>
          <a:xfrm>
            <a:off x="1" y="6573328"/>
            <a:ext cx="12192000" cy="284672"/>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cxnSp>
        <p:nvCxnSpPr>
          <p:cNvPr id="7" name="Straight Connector 6">
            <a:extLst>
              <a:ext uri="{FF2B5EF4-FFF2-40B4-BE49-F238E27FC236}">
                <a16:creationId xmlns:a16="http://schemas.microsoft.com/office/drawing/2014/main" id="{17CE6A02-1395-24C2-2D6D-1B8B1E07C53C}"/>
              </a:ext>
              <a:ext uri="{C183D7F6-B498-43B3-948B-1728B52AA6E4}">
                <adec:decorative xmlns:adec="http://schemas.microsoft.com/office/drawing/2017/decorative" val="1"/>
              </a:ext>
            </a:extLst>
          </p:cNvPr>
          <p:cNvCxnSpPr>
            <a:cxnSpLocks/>
          </p:cNvCxnSpPr>
          <p:nvPr/>
        </p:nvCxnSpPr>
        <p:spPr>
          <a:xfrm>
            <a:off x="6096000" y="1825625"/>
            <a:ext cx="0" cy="3905080"/>
          </a:xfrm>
          <a:prstGeom prst="line">
            <a:avLst/>
          </a:prstGeom>
          <a:ln>
            <a:solidFill>
              <a:srgbClr val="B8C0D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0604705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68A9F-850C-C05E-9DC2-B60DF3895A7B}"/>
            </a:ext>
          </a:extLst>
        </p:cNvPr>
        <p:cNvGrpSpPr/>
        <p:nvPr/>
      </p:nvGrpSpPr>
      <p:grpSpPr>
        <a:xfrm>
          <a:off x="0" y="0"/>
          <a:ext cx="0" cy="0"/>
          <a:chOff x="0" y="0"/>
          <a:chExt cx="0" cy="0"/>
        </a:xfrm>
      </p:grpSpPr>
      <p:sp>
        <p:nvSpPr>
          <p:cNvPr id="14" name="Rectangle 13">
            <a:extLst>
              <a:ext uri="{FF2B5EF4-FFF2-40B4-BE49-F238E27FC236}">
                <a16:creationId xmlns:a16="http://schemas.microsoft.com/office/drawing/2014/main" id="{B972E255-B65C-42E5-514C-8709C214EA10}"/>
              </a:ext>
              <a:ext uri="{C183D7F6-B498-43B3-948B-1728B52AA6E4}">
                <adec:decorative xmlns:adec="http://schemas.microsoft.com/office/drawing/2017/decorative" val="1"/>
              </a:ext>
            </a:extLst>
          </p:cNvPr>
          <p:cNvSpPr/>
          <p:nvPr/>
        </p:nvSpPr>
        <p:spPr>
          <a:xfrm>
            <a:off x="1"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7D0E20B-CA63-B806-9D1D-08AC511C4A4E}"/>
              </a:ext>
            </a:extLst>
          </p:cNvPr>
          <p:cNvSpPr>
            <a:spLocks noGrp="1"/>
          </p:cNvSpPr>
          <p:nvPr>
            <p:ph type="title"/>
          </p:nvPr>
        </p:nvSpPr>
        <p:spPr>
          <a:xfrm>
            <a:off x="827351" y="3449171"/>
            <a:ext cx="4441300" cy="1344148"/>
          </a:xfrm>
        </p:spPr>
        <p:txBody>
          <a:bodyPr>
            <a:normAutofit/>
          </a:bodyPr>
          <a:lstStyle/>
          <a:p>
            <a:pPr algn="ctr"/>
            <a:r>
              <a:rPr lang="en-US" sz="3200" b="1" dirty="0">
                <a:solidFill>
                  <a:schemeClr val="bg1"/>
                </a:solidFill>
                <a:latin typeface="Arial"/>
                <a:cs typeface="Arial"/>
              </a:rPr>
              <a:t>STAY CONNECTED</a:t>
            </a:r>
            <a:endParaRPr lang="en-US" dirty="0">
              <a:solidFill>
                <a:schemeClr val="bg1"/>
              </a:solidFill>
              <a:latin typeface="Arial"/>
              <a:cs typeface="Arial"/>
            </a:endParaRPr>
          </a:p>
        </p:txBody>
      </p:sp>
      <p:sp>
        <p:nvSpPr>
          <p:cNvPr id="4" name="Content Placeholder 8">
            <a:extLst>
              <a:ext uri="{FF2B5EF4-FFF2-40B4-BE49-F238E27FC236}">
                <a16:creationId xmlns:a16="http://schemas.microsoft.com/office/drawing/2014/main" id="{4637F559-BAFC-1F50-9A55-CAABF1A7C5DE}"/>
              </a:ext>
            </a:extLst>
          </p:cNvPr>
          <p:cNvSpPr txBox="1">
            <a:spLocks/>
          </p:cNvSpPr>
          <p:nvPr/>
        </p:nvSpPr>
        <p:spPr>
          <a:xfrm>
            <a:off x="6765657" y="1936894"/>
            <a:ext cx="4680657" cy="2984971"/>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Email: </a:t>
            </a:r>
            <a:r>
              <a:rPr kumimoji="0" lang="en-US" sz="2000" b="0" i="0" u="none" strike="noStrike" kern="1200" cap="none" spc="0" normalizeH="0" baseline="0" noProof="0" dirty="0">
                <a:ln>
                  <a:noFill/>
                </a:ln>
                <a:solidFill>
                  <a:prstClr val="black"/>
                </a:solidFill>
                <a:effectLst/>
                <a:uLnTx/>
                <a:uFillTx/>
                <a:latin typeface="Arial"/>
                <a:ea typeface="+mn-ea"/>
                <a:cs typeface="Arial"/>
                <a:hlinkClick r:id="rId3"/>
              </a:rPr>
              <a:t>kaliwinn@csi.state.co.us</a:t>
            </a:r>
            <a:r>
              <a:rPr kumimoji="0" lang="en-US" sz="2000" b="0" i="0" u="none" strike="noStrike" kern="1200" cap="none" spc="0" normalizeH="0" baseline="0" noProof="0" dirty="0">
                <a:ln>
                  <a:noFill/>
                </a:ln>
                <a:solidFill>
                  <a:prstClr val="black"/>
                </a:solidFill>
                <a:effectLst/>
                <a:uLnTx/>
                <a:uFillTx/>
                <a:latin typeface="Arial"/>
                <a:ea typeface="+mn-ea"/>
                <a:cs typeface="Arial"/>
              </a:rPr>
              <a:t>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Phone (call or text): 303-532-7403</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rial"/>
              <a:ea typeface="+mn-ea"/>
              <a:cs typeface="Arial"/>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rial"/>
                <a:ea typeface="+mn-ea"/>
                <a:cs typeface="Arial"/>
              </a:rPr>
              <a:t>Thank you!</a:t>
            </a:r>
          </a:p>
        </p:txBody>
      </p:sp>
      <p:pic>
        <p:nvPicPr>
          <p:cNvPr id="3" name="Picture 2">
            <a:extLst>
              <a:ext uri="{FF2B5EF4-FFF2-40B4-BE49-F238E27FC236}">
                <a16:creationId xmlns:a16="http://schemas.microsoft.com/office/drawing/2014/main" id="{920FCFEF-CAB3-3CC9-BEE5-FAE83950194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78871" y="1655839"/>
            <a:ext cx="1938260" cy="1938260"/>
          </a:xfrm>
          <a:prstGeom prst="rect">
            <a:avLst/>
          </a:prstGeom>
        </p:spPr>
      </p:pic>
    </p:spTree>
    <p:extLst>
      <p:ext uri="{BB962C8B-B14F-4D97-AF65-F5344CB8AC3E}">
        <p14:creationId xmlns:p14="http://schemas.microsoft.com/office/powerpoint/2010/main" val="25108540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2C9CE-FD11-52CC-B262-CA805B73ECD7}"/>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F774B59F-02F4-483B-F7B0-20E991EC37BF}"/>
              </a:ext>
              <a:ext uri="{C183D7F6-B498-43B3-948B-1728B52AA6E4}">
                <adec:decorative xmlns:adec="http://schemas.microsoft.com/office/drawing/2017/decorative" val="1"/>
              </a:ext>
            </a:extLst>
          </p:cNvPr>
          <p:cNvSpPr/>
          <p:nvPr/>
        </p:nvSpPr>
        <p:spPr>
          <a:xfrm>
            <a:off x="6096000" y="0"/>
            <a:ext cx="6096000" cy="6858000"/>
          </a:xfrm>
          <a:prstGeom prst="rect">
            <a:avLst/>
          </a:prstGeom>
          <a:solidFill>
            <a:srgbClr val="455F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4432C184-F541-CEB2-9A97-2F3CA0DBB265}"/>
              </a:ext>
            </a:extLst>
          </p:cNvPr>
          <p:cNvSpPr>
            <a:spLocks noGrp="1"/>
          </p:cNvSpPr>
          <p:nvPr>
            <p:ph type="title" idx="4294967295"/>
          </p:nvPr>
        </p:nvSpPr>
        <p:spPr>
          <a:xfrm>
            <a:off x="838200" y="1703388"/>
            <a:ext cx="4419600" cy="3451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293965"/>
                </a:solidFill>
                <a:effectLst/>
                <a:uLnTx/>
                <a:uFillTx/>
                <a:latin typeface="Arial"/>
                <a:ea typeface="+mn-ea"/>
                <a:cs typeface="Arial"/>
              </a:rPr>
              <a:t>Colorado Student Data Transparency and Security Act</a:t>
            </a:r>
            <a:endParaRPr lang="en-US" sz="3200" b="1" i="0" u="none" strike="noStrike" kern="1200" cap="none" spc="0" normalizeH="0" baseline="0" noProof="0" dirty="0">
              <a:ln>
                <a:noFill/>
              </a:ln>
              <a:solidFill>
                <a:srgbClr val="293965"/>
              </a:solidFill>
              <a:effectLst/>
              <a:uLnTx/>
              <a:uFillTx/>
              <a:latin typeface="Arial"/>
              <a:ea typeface="+mn-ea"/>
              <a:cs typeface="Arial"/>
            </a:endParaRPr>
          </a:p>
        </p:txBody>
      </p:sp>
      <p:sp>
        <p:nvSpPr>
          <p:cNvPr id="4" name="Content Placeholder 3">
            <a:extLst>
              <a:ext uri="{FF2B5EF4-FFF2-40B4-BE49-F238E27FC236}">
                <a16:creationId xmlns:a16="http://schemas.microsoft.com/office/drawing/2014/main" id="{CEE273E2-59B6-E08F-FC32-ABD96BA22C37}"/>
              </a:ext>
            </a:extLst>
          </p:cNvPr>
          <p:cNvSpPr>
            <a:spLocks noGrp="1"/>
          </p:cNvSpPr>
          <p:nvPr>
            <p:ph sz="half" idx="2"/>
          </p:nvPr>
        </p:nvSpPr>
        <p:spPr>
          <a:xfrm>
            <a:off x="6934200" y="939799"/>
            <a:ext cx="4419600" cy="5237163"/>
          </a:xfrm>
        </p:spPr>
        <p:txBody>
          <a:bodyPr vert="horz" lIns="91440" tIns="45720" rIns="91440" bIns="45720" rtlCol="0" anchor="t">
            <a:normAutofit/>
          </a:bodyPr>
          <a:lstStyle/>
          <a:p>
            <a:r>
              <a:rPr lang="en-US" sz="2000" dirty="0">
                <a:solidFill>
                  <a:schemeClr val="bg1"/>
                </a:solidFill>
                <a:latin typeface="Arial"/>
                <a:cs typeface="Arial"/>
              </a:rPr>
              <a:t>Districts and schools must ensure their students’ data is protected. Their contract providers may not:</a:t>
            </a:r>
          </a:p>
          <a:p>
            <a:pPr lvl="1"/>
            <a:r>
              <a:rPr lang="en-US" sz="1600" dirty="0">
                <a:solidFill>
                  <a:schemeClr val="bg1"/>
                </a:solidFill>
                <a:latin typeface="Arial"/>
                <a:cs typeface="Arial"/>
              </a:rPr>
              <a:t>Sell student PII</a:t>
            </a:r>
          </a:p>
          <a:p>
            <a:pPr lvl="1"/>
            <a:r>
              <a:rPr lang="en-US" sz="1600" dirty="0">
                <a:solidFill>
                  <a:schemeClr val="bg1"/>
                </a:solidFill>
                <a:latin typeface="Arial"/>
                <a:cs typeface="Arial"/>
              </a:rPr>
              <a:t>Use student PII to target advertising</a:t>
            </a:r>
          </a:p>
          <a:p>
            <a:pPr lvl="1"/>
            <a:r>
              <a:rPr lang="en-US" sz="1600" dirty="0">
                <a:solidFill>
                  <a:schemeClr val="bg1"/>
                </a:solidFill>
                <a:latin typeface="Arial"/>
                <a:cs typeface="Arial"/>
              </a:rPr>
              <a:t>Use student PII to create student profiles</a:t>
            </a:r>
            <a:endParaRPr lang="en-US" sz="2000" dirty="0">
              <a:solidFill>
                <a:schemeClr val="bg1"/>
              </a:solidFill>
              <a:latin typeface="Arial"/>
              <a:cs typeface="Arial"/>
            </a:endParaRPr>
          </a:p>
          <a:p>
            <a:r>
              <a:rPr lang="en-US" sz="2000" dirty="0">
                <a:solidFill>
                  <a:schemeClr val="bg1"/>
                </a:solidFill>
                <a:latin typeface="Arial"/>
                <a:cs typeface="Arial"/>
              </a:rPr>
              <a:t>District and school contractors must ensure that student PII is protected </a:t>
            </a:r>
          </a:p>
          <a:p>
            <a:r>
              <a:rPr lang="en-US" sz="2000" dirty="0">
                <a:solidFill>
                  <a:schemeClr val="bg1"/>
                </a:solidFill>
                <a:latin typeface="Arial"/>
                <a:cs typeface="Arial"/>
              </a:rPr>
              <a:t>May not misuse or make unauthorized release of student data </a:t>
            </a:r>
            <a:r>
              <a:rPr lang="en-US" sz="2000" dirty="0">
                <a:solidFill>
                  <a:schemeClr val="bg1"/>
                </a:solidFill>
                <a:latin typeface="Montserrat" panose="00000500000000000000" pitchFamily="2" charset="0"/>
                <a:cs typeface="Arial"/>
              </a:rPr>
              <a:t>[</a:t>
            </a:r>
            <a:r>
              <a:rPr lang="en-US" sz="2000" dirty="0">
                <a:solidFill>
                  <a:schemeClr val="bg1"/>
                </a:solidFill>
                <a:latin typeface="Montserrat" panose="00000500000000000000" pitchFamily="2" charset="0"/>
                <a:cs typeface="Arial"/>
                <a:hlinkClick r:id="rId3"/>
              </a:rPr>
              <a:t>22-16-103, C.R.S.</a:t>
            </a:r>
            <a:r>
              <a:rPr lang="en-US" sz="2000" dirty="0">
                <a:solidFill>
                  <a:schemeClr val="bg1"/>
                </a:solidFill>
                <a:latin typeface="Montserrat" panose="00000500000000000000" pitchFamily="2" charset="0"/>
                <a:cs typeface="Arial"/>
              </a:rPr>
              <a:t>]</a:t>
            </a:r>
            <a:endParaRPr lang="en-US" sz="2000" dirty="0">
              <a:solidFill>
                <a:schemeClr val="bg1"/>
              </a:solidFill>
              <a:latin typeface="Arial"/>
              <a:cs typeface="Arial"/>
            </a:endParaRPr>
          </a:p>
        </p:txBody>
      </p:sp>
      <p:pic>
        <p:nvPicPr>
          <p:cNvPr id="12" name="Picture 11" descr="CSI Logo">
            <a:extLst>
              <a:ext uri="{FF2B5EF4-FFF2-40B4-BE49-F238E27FC236}">
                <a16:creationId xmlns:a16="http://schemas.microsoft.com/office/drawing/2014/main" id="{13ECFA39-37CC-D3B6-879B-13EC70F23F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83800" y="5874848"/>
            <a:ext cx="1689100" cy="527391"/>
          </a:xfrm>
          <a:prstGeom prst="rect">
            <a:avLst/>
          </a:prstGeom>
        </p:spPr>
      </p:pic>
    </p:spTree>
    <p:extLst>
      <p:ext uri="{BB962C8B-B14F-4D97-AF65-F5344CB8AC3E}">
        <p14:creationId xmlns:p14="http://schemas.microsoft.com/office/powerpoint/2010/main" val="2458717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SI PowerPoint Template Draft New 1" id="{19E38035-0F64-4454-8073-A778897149F8}" vid="{1F349D94-F915-4FFD-91DB-923D16171079}"/>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Theme1</Template>
  <TotalTime>4324</TotalTime>
  <Words>5462</Words>
  <Application>Microsoft Office PowerPoint</Application>
  <PresentationFormat>Widescreen</PresentationFormat>
  <Paragraphs>712</Paragraphs>
  <Slides>86</Slides>
  <Notes>36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86</vt:i4>
      </vt:variant>
    </vt:vector>
  </HeadingPairs>
  <TitlesOfParts>
    <vt:vector size="93" baseType="lpstr">
      <vt:lpstr>Aptos</vt:lpstr>
      <vt:lpstr>Aptos Display</vt:lpstr>
      <vt:lpstr>Arial</vt:lpstr>
      <vt:lpstr>Montserrat</vt:lpstr>
      <vt:lpstr>Roboto</vt:lpstr>
      <vt:lpstr>Office Theme</vt:lpstr>
      <vt:lpstr>1_Office Theme</vt:lpstr>
      <vt:lpstr>State Assessment Accommodations</vt:lpstr>
      <vt:lpstr>PowerPoint Presentation</vt:lpstr>
      <vt:lpstr>Agenda</vt:lpstr>
      <vt:lpstr>Objectives</vt:lpstr>
      <vt:lpstr>Accommodation Resources</vt:lpstr>
      <vt:lpstr>Accommodation Acronyms</vt:lpstr>
      <vt:lpstr>Legal &amp; Policy Context</vt:lpstr>
      <vt:lpstr>COPPA</vt:lpstr>
      <vt:lpstr>Colorado Student Data Transparency and Security Act</vt:lpstr>
      <vt:lpstr>Privacy Protections for Children’s Online Data</vt:lpstr>
      <vt:lpstr>Foundation</vt:lpstr>
      <vt:lpstr>Definition of Accommodation</vt:lpstr>
      <vt:lpstr>Accessibility and Accommodations Flowchart</vt:lpstr>
      <vt:lpstr>IEP and 504 Alignment</vt:lpstr>
      <vt:lpstr>Instructional vs. Assessment Accommodations</vt:lpstr>
      <vt:lpstr>Responsibilities for Accommodations</vt:lpstr>
      <vt:lpstr>Criteria for Accommodations</vt:lpstr>
      <vt:lpstr>Appropriate Use of Accommodations</vt:lpstr>
      <vt:lpstr>Administrative Considerations and Accessibility Features</vt:lpstr>
      <vt:lpstr>Accommodations vs. Modifications</vt:lpstr>
      <vt:lpstr>Allowable vs. Non-Allowable Accommodations and Modifications</vt:lpstr>
      <vt:lpstr>WIDA ACCESS Accommodations</vt:lpstr>
      <vt:lpstr>WIDA ACCESS</vt:lpstr>
      <vt:lpstr>Eligibility for WIDA ACCESS Accommodations</vt:lpstr>
      <vt:lpstr>WIDA ACCESS Presentation  Accommodations</vt:lpstr>
      <vt:lpstr>WIDA ACCESS Response/Setting  Accommodations</vt:lpstr>
      <vt:lpstr>WIDA ACCESS Timing/Scheduling  Accommodations</vt:lpstr>
      <vt:lpstr>Alternate ACCESS Accommodations</vt:lpstr>
      <vt:lpstr>Kindergarten and Alternate ACCESS Accommodations</vt:lpstr>
      <vt:lpstr>WIDA ACCESS Administrative Considerations and Accessibility Features</vt:lpstr>
      <vt:lpstr>WIDA ACCESS Prohibited Practices</vt:lpstr>
      <vt:lpstr>WIDA ACCESS Accommodation Tasks</vt:lpstr>
      <vt:lpstr>CMAS Accommodations</vt:lpstr>
      <vt:lpstr>CMAS Paper Format Accommodation (NEW)</vt:lpstr>
      <vt:lpstr>Colorado Spanish Language Arts Format  (NEW)</vt:lpstr>
      <vt:lpstr>CMAS Administrative Considerations</vt:lpstr>
      <vt:lpstr>Additional Notes on Administrative Considerations</vt:lpstr>
      <vt:lpstr>CMAS Accessibility Features</vt:lpstr>
      <vt:lpstr>CMAS Accessibility Feature Examples</vt:lpstr>
      <vt:lpstr>CMAS Auditory Presentation</vt:lpstr>
      <vt:lpstr>CMAS Presentation Accommodations</vt:lpstr>
      <vt:lpstr>CMAS Text-to-Speech (TTS)</vt:lpstr>
      <vt:lpstr>CMAS Large Print and Braille</vt:lpstr>
      <vt:lpstr>Visual Descriptor Documents</vt:lpstr>
      <vt:lpstr>Assistive Technology</vt:lpstr>
      <vt:lpstr>Assigning the AT Form</vt:lpstr>
      <vt:lpstr>CMAS Response Accommodations</vt:lpstr>
      <vt:lpstr>CMAS Internet Access Policy</vt:lpstr>
      <vt:lpstr>Speech-to-Text and  Word Prediction</vt:lpstr>
      <vt:lpstr>Speech-to-Text Guidance</vt:lpstr>
      <vt:lpstr>Speech-to-Text and Word Prediction Submission</vt:lpstr>
      <vt:lpstr>Online Transcription (NEW)</vt:lpstr>
      <vt:lpstr>CMAS Timing  Accommodations</vt:lpstr>
      <vt:lpstr>CMAS ML* Accommodations</vt:lpstr>
      <vt:lpstr>Colorado Practice Resources (CPRs)</vt:lpstr>
      <vt:lpstr>Braille Colorado Practice Resources (CPRs)</vt:lpstr>
      <vt:lpstr>CMAS Additional Orders (AOs)</vt:lpstr>
      <vt:lpstr>CoAlt Accommodations</vt:lpstr>
      <vt:lpstr>CoAlt Science and Social Studies</vt:lpstr>
      <vt:lpstr>DLM Math and ELA</vt:lpstr>
      <vt:lpstr>PSAT &amp; SAT Accommodations</vt:lpstr>
      <vt:lpstr>PSAT/SAT Accommodations</vt:lpstr>
      <vt:lpstr>PSAT/SAT Paper Testing Format</vt:lpstr>
      <vt:lpstr>College Board Approved Accommodations</vt:lpstr>
      <vt:lpstr>State Allowed Accommodations</vt:lpstr>
      <vt:lpstr>Auditory Presentation and Extended Time  (NEW)</vt:lpstr>
      <vt:lpstr>PSAT/SAT – Braille Accommodations</vt:lpstr>
      <vt:lpstr>PSAT/SAT Translated Test Directions for MLs</vt:lpstr>
      <vt:lpstr>PSAT/SAT Bilingual  Word-to-Word Dictionary</vt:lpstr>
      <vt:lpstr>PSAT/SAT Extended Time &amp; Math Only (NEW)</vt:lpstr>
      <vt:lpstr>PSAT/SAT Assistive Technology</vt:lpstr>
      <vt:lpstr>Unique, Special, and Emergency Accommodations</vt:lpstr>
      <vt:lpstr>Emergency Accommodations</vt:lpstr>
      <vt:lpstr>Unique Accommodation Requests (UARs)</vt:lpstr>
      <vt:lpstr>WIDA ACCESS UAR</vt:lpstr>
      <vt:lpstr>CMAS UARs</vt:lpstr>
      <vt:lpstr>UAR and SAR Submission Requirements</vt:lpstr>
      <vt:lpstr>Special Accommodation Requests (SARs)</vt:lpstr>
      <vt:lpstr>WIDA ACCESS SARs</vt:lpstr>
      <vt:lpstr>CMAS SARs</vt:lpstr>
      <vt:lpstr>UAR Submission Process</vt:lpstr>
      <vt:lpstr>UAR and SAR Deadlines</vt:lpstr>
      <vt:lpstr>Closing</vt:lpstr>
      <vt:lpstr>Summary of Takeaways</vt:lpstr>
      <vt:lpstr>Dates &amp; Deadlines</vt:lpstr>
      <vt:lpstr>STAY CONNECTED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Vigil, Raena</dc:creator>
  <cp:lastModifiedBy>Winn, Kali</cp:lastModifiedBy>
  <cp:revision>12</cp:revision>
  <dcterms:created xsi:type="dcterms:W3CDTF">2025-04-02T17:33:07Z</dcterms:created>
  <dcterms:modified xsi:type="dcterms:W3CDTF">2025-10-07T14:04:35Z</dcterms:modified>
</cp:coreProperties>
</file>