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283" r:id="rId3"/>
    <p:sldId id="3368" r:id="rId4"/>
    <p:sldId id="3369" r:id="rId5"/>
    <p:sldId id="259" r:id="rId6"/>
    <p:sldId id="3370" r:id="rId7"/>
    <p:sldId id="257" r:id="rId8"/>
    <p:sldId id="3424" r:id="rId9"/>
    <p:sldId id="3406" r:id="rId10"/>
    <p:sldId id="3421" r:id="rId11"/>
    <p:sldId id="3374" r:id="rId12"/>
    <p:sldId id="263" r:id="rId13"/>
    <p:sldId id="3396" r:id="rId14"/>
    <p:sldId id="3420" r:id="rId15"/>
    <p:sldId id="3372" r:id="rId16"/>
    <p:sldId id="282" r:id="rId17"/>
    <p:sldId id="3378" r:id="rId18"/>
    <p:sldId id="3408" r:id="rId19"/>
    <p:sldId id="260" r:id="rId20"/>
    <p:sldId id="3431" r:id="rId21"/>
    <p:sldId id="3381" r:id="rId22"/>
    <p:sldId id="3409" r:id="rId23"/>
    <p:sldId id="3373" r:id="rId24"/>
    <p:sldId id="3417" r:id="rId25"/>
    <p:sldId id="3433" r:id="rId26"/>
    <p:sldId id="3410" r:id="rId27"/>
    <p:sldId id="3418" r:id="rId28"/>
    <p:sldId id="3419" r:id="rId29"/>
    <p:sldId id="3422" r:id="rId30"/>
    <p:sldId id="3359" r:id="rId31"/>
    <p:sldId id="279" r:id="rId32"/>
    <p:sldId id="3344" r:id="rId33"/>
    <p:sldId id="3393" r:id="rId34"/>
    <p:sldId id="3394" r:id="rId35"/>
    <p:sldId id="3371" r:id="rId36"/>
    <p:sldId id="3399" r:id="rId37"/>
    <p:sldId id="3385" r:id="rId38"/>
    <p:sldId id="3389" r:id="rId39"/>
    <p:sldId id="3391" r:id="rId40"/>
    <p:sldId id="3427" r:id="rId41"/>
    <p:sldId id="3382" r:id="rId42"/>
    <p:sldId id="3334" r:id="rId43"/>
    <p:sldId id="3339" r:id="rId44"/>
    <p:sldId id="3387" r:id="rId45"/>
    <p:sldId id="3423" r:id="rId46"/>
    <p:sldId id="3429" r:id="rId47"/>
    <p:sldId id="3425" r:id="rId48"/>
    <p:sldId id="3388" r:id="rId49"/>
    <p:sldId id="3337" r:id="rId50"/>
    <p:sldId id="3428" r:id="rId51"/>
    <p:sldId id="3356" r:id="rId52"/>
    <p:sldId id="3383" r:id="rId53"/>
    <p:sldId id="3426" r:id="rId54"/>
    <p:sldId id="3355" r:id="rId55"/>
    <p:sldId id="3435" r:id="rId56"/>
    <p:sldId id="3405" r:id="rId57"/>
    <p:sldId id="3430" r:id="rId58"/>
    <p:sldId id="261" r:id="rId59"/>
    <p:sldId id="3353" r:id="rId60"/>
    <p:sldId id="3395" r:id="rId61"/>
    <p:sldId id="3386" r:id="rId62"/>
    <p:sldId id="3345" r:id="rId63"/>
    <p:sldId id="3349" r:id="rId64"/>
    <p:sldId id="3350" r:id="rId65"/>
    <p:sldId id="3347" r:id="rId66"/>
    <p:sldId id="3384" r:id="rId67"/>
    <p:sldId id="3415" r:id="rId68"/>
    <p:sldId id="3377" r:id="rId69"/>
    <p:sldId id="3367" r:id="rId70"/>
    <p:sldId id="3436" r:id="rId71"/>
    <p:sldId id="3402" r:id="rId72"/>
    <p:sldId id="3413" r:id="rId73"/>
    <p:sldId id="285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BD1E7"/>
    <a:srgbClr val="455FA9"/>
    <a:srgbClr val="403D42"/>
    <a:srgbClr val="293965"/>
    <a:srgbClr val="B8C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plan, Kimberly" userId="201722b9-7111-408c-91f6-bf6432e9124e" providerId="ADAL" clId="{111E8416-CEFF-4853-85FB-A0F35BAC3DDD}"/>
    <pc:docChg chg="delSld delMainMaster">
      <pc:chgData name="Caplan, Kimberly" userId="201722b9-7111-408c-91f6-bf6432e9124e" providerId="ADAL" clId="{111E8416-CEFF-4853-85FB-A0F35BAC3DDD}" dt="2025-10-28T00:04:04.662" v="0" actId="2696"/>
      <pc:docMkLst>
        <pc:docMk/>
      </pc:docMkLst>
      <pc:sldChg chg="del">
        <pc:chgData name="Caplan, Kimberly" userId="201722b9-7111-408c-91f6-bf6432e9124e" providerId="ADAL" clId="{111E8416-CEFF-4853-85FB-A0F35BAC3DDD}" dt="2025-10-28T00:04:04.662" v="0" actId="2696"/>
        <pc:sldMkLst>
          <pc:docMk/>
          <pc:sldMk cId="1311279517" sldId="3366"/>
        </pc:sldMkLst>
      </pc:sldChg>
      <pc:sldMasterChg chg="del delSldLayout">
        <pc:chgData name="Caplan, Kimberly" userId="201722b9-7111-408c-91f6-bf6432e9124e" providerId="ADAL" clId="{111E8416-CEFF-4853-85FB-A0F35BAC3DDD}" dt="2025-10-28T00:04:04.662" v="0" actId="2696"/>
        <pc:sldMasterMkLst>
          <pc:docMk/>
          <pc:sldMasterMk cId="1493263703" sldId="2147483661"/>
        </pc:sldMasterMkLst>
        <pc:sldLayoutChg chg="del">
          <pc:chgData name="Caplan, Kimberly" userId="201722b9-7111-408c-91f6-bf6432e9124e" providerId="ADAL" clId="{111E8416-CEFF-4853-85FB-A0F35BAC3DDD}" dt="2025-10-28T00:04:04.662" v="0" actId="2696"/>
          <pc:sldLayoutMkLst>
            <pc:docMk/>
            <pc:sldMasterMk cId="1493263703" sldId="2147483661"/>
            <pc:sldLayoutMk cId="1633368455" sldId="2147483662"/>
          </pc:sldLayoutMkLst>
        </pc:sldLayoutChg>
        <pc:sldLayoutChg chg="del">
          <pc:chgData name="Caplan, Kimberly" userId="201722b9-7111-408c-91f6-bf6432e9124e" providerId="ADAL" clId="{111E8416-CEFF-4853-85FB-A0F35BAC3DDD}" dt="2025-10-28T00:04:04.662" v="0" actId="2696"/>
          <pc:sldLayoutMkLst>
            <pc:docMk/>
            <pc:sldMasterMk cId="1493263703" sldId="2147483661"/>
            <pc:sldLayoutMk cId="283468759" sldId="2147483663"/>
          </pc:sldLayoutMkLst>
        </pc:sldLayoutChg>
        <pc:sldLayoutChg chg="del">
          <pc:chgData name="Caplan, Kimberly" userId="201722b9-7111-408c-91f6-bf6432e9124e" providerId="ADAL" clId="{111E8416-CEFF-4853-85FB-A0F35BAC3DDD}" dt="2025-10-28T00:04:04.662" v="0" actId="2696"/>
          <pc:sldLayoutMkLst>
            <pc:docMk/>
            <pc:sldMasterMk cId="1493263703" sldId="2147483661"/>
            <pc:sldLayoutMk cId="1010975113" sldId="2147483664"/>
          </pc:sldLayoutMkLst>
        </pc:sldLayoutChg>
        <pc:sldLayoutChg chg="del">
          <pc:chgData name="Caplan, Kimberly" userId="201722b9-7111-408c-91f6-bf6432e9124e" providerId="ADAL" clId="{111E8416-CEFF-4853-85FB-A0F35BAC3DDD}" dt="2025-10-28T00:04:04.662" v="0" actId="2696"/>
          <pc:sldLayoutMkLst>
            <pc:docMk/>
            <pc:sldMasterMk cId="1493263703" sldId="2147483661"/>
            <pc:sldLayoutMk cId="959725813" sldId="2147483665"/>
          </pc:sldLayoutMkLst>
        </pc:sldLayoutChg>
        <pc:sldLayoutChg chg="del">
          <pc:chgData name="Caplan, Kimberly" userId="201722b9-7111-408c-91f6-bf6432e9124e" providerId="ADAL" clId="{111E8416-CEFF-4853-85FB-A0F35BAC3DDD}" dt="2025-10-28T00:04:04.662" v="0" actId="2696"/>
          <pc:sldLayoutMkLst>
            <pc:docMk/>
            <pc:sldMasterMk cId="1493263703" sldId="2147483661"/>
            <pc:sldLayoutMk cId="995162208" sldId="2147483666"/>
          </pc:sldLayoutMkLst>
        </pc:sldLayoutChg>
        <pc:sldLayoutChg chg="del">
          <pc:chgData name="Caplan, Kimberly" userId="201722b9-7111-408c-91f6-bf6432e9124e" providerId="ADAL" clId="{111E8416-CEFF-4853-85FB-A0F35BAC3DDD}" dt="2025-10-28T00:04:04.662" v="0" actId="2696"/>
          <pc:sldLayoutMkLst>
            <pc:docMk/>
            <pc:sldMasterMk cId="1493263703" sldId="2147483661"/>
            <pc:sldLayoutMk cId="259105566" sldId="2147483667"/>
          </pc:sldLayoutMkLst>
        </pc:sldLayoutChg>
        <pc:sldLayoutChg chg="del">
          <pc:chgData name="Caplan, Kimberly" userId="201722b9-7111-408c-91f6-bf6432e9124e" providerId="ADAL" clId="{111E8416-CEFF-4853-85FB-A0F35BAC3DDD}" dt="2025-10-28T00:04:04.662" v="0" actId="2696"/>
          <pc:sldLayoutMkLst>
            <pc:docMk/>
            <pc:sldMasterMk cId="1493263703" sldId="2147483661"/>
            <pc:sldLayoutMk cId="1220150314" sldId="2147483668"/>
          </pc:sldLayoutMkLst>
        </pc:sldLayoutChg>
        <pc:sldLayoutChg chg="del">
          <pc:chgData name="Caplan, Kimberly" userId="201722b9-7111-408c-91f6-bf6432e9124e" providerId="ADAL" clId="{111E8416-CEFF-4853-85FB-A0F35BAC3DDD}" dt="2025-10-28T00:04:04.662" v="0" actId="2696"/>
          <pc:sldLayoutMkLst>
            <pc:docMk/>
            <pc:sldMasterMk cId="1493263703" sldId="2147483661"/>
            <pc:sldLayoutMk cId="2603975655" sldId="2147483669"/>
          </pc:sldLayoutMkLst>
        </pc:sldLayoutChg>
        <pc:sldLayoutChg chg="del">
          <pc:chgData name="Caplan, Kimberly" userId="201722b9-7111-408c-91f6-bf6432e9124e" providerId="ADAL" clId="{111E8416-CEFF-4853-85FB-A0F35BAC3DDD}" dt="2025-10-28T00:04:04.662" v="0" actId="2696"/>
          <pc:sldLayoutMkLst>
            <pc:docMk/>
            <pc:sldMasterMk cId="1493263703" sldId="2147483661"/>
            <pc:sldLayoutMk cId="202747457" sldId="2147483670"/>
          </pc:sldLayoutMkLst>
        </pc:sldLayoutChg>
        <pc:sldLayoutChg chg="del">
          <pc:chgData name="Caplan, Kimberly" userId="201722b9-7111-408c-91f6-bf6432e9124e" providerId="ADAL" clId="{111E8416-CEFF-4853-85FB-A0F35BAC3DDD}" dt="2025-10-28T00:04:04.662" v="0" actId="2696"/>
          <pc:sldLayoutMkLst>
            <pc:docMk/>
            <pc:sldMasterMk cId="1493263703" sldId="2147483661"/>
            <pc:sldLayoutMk cId="4181949351" sldId="2147483671"/>
          </pc:sldLayoutMkLst>
        </pc:sldLayoutChg>
        <pc:sldLayoutChg chg="del">
          <pc:chgData name="Caplan, Kimberly" userId="201722b9-7111-408c-91f6-bf6432e9124e" providerId="ADAL" clId="{111E8416-CEFF-4853-85FB-A0F35BAC3DDD}" dt="2025-10-28T00:04:04.662" v="0" actId="2696"/>
          <pc:sldLayoutMkLst>
            <pc:docMk/>
            <pc:sldMasterMk cId="1493263703" sldId="2147483661"/>
            <pc:sldLayoutMk cId="2277085077" sldId="2147483672"/>
          </pc:sldLayoutMkLst>
        </pc:sldLayoutChg>
      </pc:sldMasterChg>
    </pc:docChg>
  </pc:docChgLst>
  <pc:docChgLst>
    <pc:chgData name="Winn, Kali" userId="ffcf335d-59f8-4838-90c9-619224222733" providerId="ADAL" clId="{E8390613-A6D5-4250-BE18-440B38942B6D}"/>
    <pc:docChg chg="undo redo custSel addSld delSld modSld sldOrd">
      <pc:chgData name="Winn, Kali" userId="ffcf335d-59f8-4838-90c9-619224222733" providerId="ADAL" clId="{E8390613-A6D5-4250-BE18-440B38942B6D}" dt="2025-08-27T18:17:03.123" v="30255" actId="20577"/>
      <pc:docMkLst>
        <pc:docMk/>
      </pc:docMkLst>
      <pc:sldChg chg="modSp mod">
        <pc:chgData name="Winn, Kali" userId="ffcf335d-59f8-4838-90c9-619224222733" providerId="ADAL" clId="{E8390613-A6D5-4250-BE18-440B38942B6D}" dt="2025-07-30T18:19:14.273" v="2316" actId="20577"/>
        <pc:sldMkLst>
          <pc:docMk/>
          <pc:sldMk cId="2483552304" sldId="256"/>
        </pc:sldMkLst>
      </pc:sldChg>
      <pc:sldChg chg="modSp add del mod ord">
        <pc:chgData name="Winn, Kali" userId="ffcf335d-59f8-4838-90c9-619224222733" providerId="ADAL" clId="{E8390613-A6D5-4250-BE18-440B38942B6D}" dt="2025-08-26T13:54:46.148" v="29650" actId="20577"/>
        <pc:sldMkLst>
          <pc:docMk/>
          <pc:sldMk cId="3218337313" sldId="257"/>
        </pc:sldMkLst>
      </pc:sldChg>
      <pc:sldChg chg="addSp delSp modSp add del mod ord">
        <pc:chgData name="Winn, Kali" userId="ffcf335d-59f8-4838-90c9-619224222733" providerId="ADAL" clId="{E8390613-A6D5-4250-BE18-440B38942B6D}" dt="2025-08-20T20:54:37.718" v="9711" actId="20577"/>
        <pc:sldMkLst>
          <pc:docMk/>
          <pc:sldMk cId="2252665779" sldId="259"/>
        </pc:sldMkLst>
      </pc:sldChg>
      <pc:sldChg chg="modSp add del mod">
        <pc:chgData name="Winn, Kali" userId="ffcf335d-59f8-4838-90c9-619224222733" providerId="ADAL" clId="{E8390613-A6D5-4250-BE18-440B38942B6D}" dt="2025-08-26T16:56:52.011" v="30124" actId="20577"/>
        <pc:sldMkLst>
          <pc:docMk/>
          <pc:sldMk cId="2908972979" sldId="260"/>
        </pc:sldMkLst>
      </pc:sldChg>
      <pc:sldChg chg="addSp modSp add del mod ord">
        <pc:chgData name="Winn, Kali" userId="ffcf335d-59f8-4838-90c9-619224222733" providerId="ADAL" clId="{E8390613-A6D5-4250-BE18-440B38942B6D}" dt="2025-08-26T14:08:27.227" v="30086" actId="962"/>
        <pc:sldMkLst>
          <pc:docMk/>
          <pc:sldMk cId="1733066359" sldId="261"/>
        </pc:sldMkLst>
      </pc:sldChg>
      <pc:sldChg chg="del">
        <pc:chgData name="Winn, Kali" userId="ffcf335d-59f8-4838-90c9-619224222733" providerId="ADAL" clId="{E8390613-A6D5-4250-BE18-440B38942B6D}" dt="2025-08-20T19:37:23.391" v="7523" actId="47"/>
        <pc:sldMkLst>
          <pc:docMk/>
          <pc:sldMk cId="3075573480" sldId="262"/>
        </pc:sldMkLst>
      </pc:sldChg>
      <pc:sldChg chg="addSp modSp mod ord">
        <pc:chgData name="Winn, Kali" userId="ffcf335d-59f8-4838-90c9-619224222733" providerId="ADAL" clId="{E8390613-A6D5-4250-BE18-440B38942B6D}" dt="2025-08-26T14:09:29.885" v="30090" actId="13244"/>
        <pc:sldMkLst>
          <pc:docMk/>
          <pc:sldMk cId="3512703066" sldId="263"/>
        </pc:sldMkLst>
      </pc:sldChg>
      <pc:sldChg chg="del">
        <pc:chgData name="Winn, Kali" userId="ffcf335d-59f8-4838-90c9-619224222733" providerId="ADAL" clId="{E8390613-A6D5-4250-BE18-440B38942B6D}" dt="2025-08-26T06:54:40.038" v="18283" actId="47"/>
        <pc:sldMkLst>
          <pc:docMk/>
          <pc:sldMk cId="1742871874" sldId="264"/>
        </pc:sldMkLst>
      </pc:sldChg>
      <pc:sldChg chg="del">
        <pc:chgData name="Winn, Kali" userId="ffcf335d-59f8-4838-90c9-619224222733" providerId="ADAL" clId="{E8390613-A6D5-4250-BE18-440B38942B6D}" dt="2025-08-26T06:54:40.896" v="18284" actId="47"/>
        <pc:sldMkLst>
          <pc:docMk/>
          <pc:sldMk cId="974577582" sldId="265"/>
        </pc:sldMkLst>
      </pc:sldChg>
      <pc:sldChg chg="del">
        <pc:chgData name="Winn, Kali" userId="ffcf335d-59f8-4838-90c9-619224222733" providerId="ADAL" clId="{E8390613-A6D5-4250-BE18-440B38942B6D}" dt="2025-08-26T06:54:41.620" v="18285" actId="47"/>
        <pc:sldMkLst>
          <pc:docMk/>
          <pc:sldMk cId="859981077" sldId="266"/>
        </pc:sldMkLst>
      </pc:sldChg>
      <pc:sldChg chg="del">
        <pc:chgData name="Winn, Kali" userId="ffcf335d-59f8-4838-90c9-619224222733" providerId="ADAL" clId="{E8390613-A6D5-4250-BE18-440B38942B6D}" dt="2025-08-26T06:54:44.160" v="18286" actId="47"/>
        <pc:sldMkLst>
          <pc:docMk/>
          <pc:sldMk cId="1491392358" sldId="267"/>
        </pc:sldMkLst>
      </pc:sldChg>
      <pc:sldChg chg="del">
        <pc:chgData name="Winn, Kali" userId="ffcf335d-59f8-4838-90c9-619224222733" providerId="ADAL" clId="{E8390613-A6D5-4250-BE18-440B38942B6D}" dt="2025-08-26T06:54:44.762" v="18287" actId="47"/>
        <pc:sldMkLst>
          <pc:docMk/>
          <pc:sldMk cId="1445429078" sldId="268"/>
        </pc:sldMkLst>
      </pc:sldChg>
      <pc:sldChg chg="del">
        <pc:chgData name="Winn, Kali" userId="ffcf335d-59f8-4838-90c9-619224222733" providerId="ADAL" clId="{E8390613-A6D5-4250-BE18-440B38942B6D}" dt="2025-08-26T06:54:45.579" v="18288" actId="47"/>
        <pc:sldMkLst>
          <pc:docMk/>
          <pc:sldMk cId="530781935" sldId="269"/>
        </pc:sldMkLst>
      </pc:sldChg>
      <pc:sldChg chg="del">
        <pc:chgData name="Winn, Kali" userId="ffcf335d-59f8-4838-90c9-619224222733" providerId="ADAL" clId="{E8390613-A6D5-4250-BE18-440B38942B6D}" dt="2025-08-26T06:54:46.758" v="18289" actId="47"/>
        <pc:sldMkLst>
          <pc:docMk/>
          <pc:sldMk cId="2300379044" sldId="271"/>
        </pc:sldMkLst>
      </pc:sldChg>
      <pc:sldChg chg="del">
        <pc:chgData name="Winn, Kali" userId="ffcf335d-59f8-4838-90c9-619224222733" providerId="ADAL" clId="{E8390613-A6D5-4250-BE18-440B38942B6D}" dt="2025-08-26T06:54:47.524" v="18290" actId="47"/>
        <pc:sldMkLst>
          <pc:docMk/>
          <pc:sldMk cId="1135238184" sldId="273"/>
        </pc:sldMkLst>
      </pc:sldChg>
      <pc:sldChg chg="del">
        <pc:chgData name="Winn, Kali" userId="ffcf335d-59f8-4838-90c9-619224222733" providerId="ADAL" clId="{E8390613-A6D5-4250-BE18-440B38942B6D}" dt="2025-08-26T06:54:49.492" v="18291" actId="47"/>
        <pc:sldMkLst>
          <pc:docMk/>
          <pc:sldMk cId="4165518045" sldId="274"/>
        </pc:sldMkLst>
      </pc:sldChg>
      <pc:sldChg chg="del">
        <pc:chgData name="Winn, Kali" userId="ffcf335d-59f8-4838-90c9-619224222733" providerId="ADAL" clId="{E8390613-A6D5-4250-BE18-440B38942B6D}" dt="2025-08-26T06:54:51.083" v="18292" actId="47"/>
        <pc:sldMkLst>
          <pc:docMk/>
          <pc:sldMk cId="2983209807" sldId="275"/>
        </pc:sldMkLst>
      </pc:sldChg>
      <pc:sldChg chg="del">
        <pc:chgData name="Winn, Kali" userId="ffcf335d-59f8-4838-90c9-619224222733" providerId="ADAL" clId="{E8390613-A6D5-4250-BE18-440B38942B6D}" dt="2025-08-26T06:54:52.952" v="18293" actId="47"/>
        <pc:sldMkLst>
          <pc:docMk/>
          <pc:sldMk cId="2774641428" sldId="276"/>
        </pc:sldMkLst>
      </pc:sldChg>
      <pc:sldChg chg="del">
        <pc:chgData name="Winn, Kali" userId="ffcf335d-59f8-4838-90c9-619224222733" providerId="ADAL" clId="{E8390613-A6D5-4250-BE18-440B38942B6D}" dt="2025-08-26T06:54:53.644" v="18294" actId="47"/>
        <pc:sldMkLst>
          <pc:docMk/>
          <pc:sldMk cId="3254488673" sldId="277"/>
        </pc:sldMkLst>
      </pc:sldChg>
      <pc:sldChg chg="del">
        <pc:chgData name="Winn, Kali" userId="ffcf335d-59f8-4838-90c9-619224222733" providerId="ADAL" clId="{E8390613-A6D5-4250-BE18-440B38942B6D}" dt="2025-08-26T06:54:56.652" v="18295" actId="47"/>
        <pc:sldMkLst>
          <pc:docMk/>
          <pc:sldMk cId="2139801537" sldId="278"/>
        </pc:sldMkLst>
      </pc:sldChg>
      <pc:sldChg chg="ord">
        <pc:chgData name="Winn, Kali" userId="ffcf335d-59f8-4838-90c9-619224222733" providerId="ADAL" clId="{E8390613-A6D5-4250-BE18-440B38942B6D}" dt="2025-08-20T18:51:48.310" v="7242"/>
        <pc:sldMkLst>
          <pc:docMk/>
          <pc:sldMk cId="2119137085" sldId="279"/>
        </pc:sldMkLst>
      </pc:sldChg>
      <pc:sldChg chg="del">
        <pc:chgData name="Winn, Kali" userId="ffcf335d-59f8-4838-90c9-619224222733" providerId="ADAL" clId="{E8390613-A6D5-4250-BE18-440B38942B6D}" dt="2025-08-26T06:54:38.416" v="18281" actId="47"/>
        <pc:sldMkLst>
          <pc:docMk/>
          <pc:sldMk cId="2015742315" sldId="280"/>
        </pc:sldMkLst>
      </pc:sldChg>
      <pc:sldChg chg="del">
        <pc:chgData name="Winn, Kali" userId="ffcf335d-59f8-4838-90c9-619224222733" providerId="ADAL" clId="{E8390613-A6D5-4250-BE18-440B38942B6D}" dt="2025-08-26T06:54:39.187" v="18282" actId="47"/>
        <pc:sldMkLst>
          <pc:docMk/>
          <pc:sldMk cId="3644428016" sldId="281"/>
        </pc:sldMkLst>
      </pc:sldChg>
      <pc:sldChg chg="modSp add del mod">
        <pc:chgData name="Winn, Kali" userId="ffcf335d-59f8-4838-90c9-619224222733" providerId="ADAL" clId="{E8390613-A6D5-4250-BE18-440B38942B6D}" dt="2025-08-20T21:48:20.485" v="12680" actId="20577"/>
        <pc:sldMkLst>
          <pc:docMk/>
          <pc:sldMk cId="1138187033" sldId="282"/>
        </pc:sldMkLst>
      </pc:sldChg>
      <pc:sldChg chg="modSp mod">
        <pc:chgData name="Winn, Kali" userId="ffcf335d-59f8-4838-90c9-619224222733" providerId="ADAL" clId="{E8390613-A6D5-4250-BE18-440B38942B6D}" dt="2025-08-26T13:43:34.173" v="29391" actId="12"/>
        <pc:sldMkLst>
          <pc:docMk/>
          <pc:sldMk cId="3875304940" sldId="283"/>
        </pc:sldMkLst>
      </pc:sldChg>
      <pc:sldChg chg="del">
        <pc:chgData name="Winn, Kali" userId="ffcf335d-59f8-4838-90c9-619224222733" providerId="ADAL" clId="{E8390613-A6D5-4250-BE18-440B38942B6D}" dt="2025-08-20T19:37:10.417" v="7522" actId="47"/>
        <pc:sldMkLst>
          <pc:docMk/>
          <pc:sldMk cId="2083375390" sldId="284"/>
        </pc:sldMkLst>
      </pc:sldChg>
      <pc:sldChg chg="modSp add del mod ord">
        <pc:chgData name="Winn, Kali" userId="ffcf335d-59f8-4838-90c9-619224222733" providerId="ADAL" clId="{E8390613-A6D5-4250-BE18-440B38942B6D}" dt="2025-08-26T14:20:51.122" v="30102" actId="20577"/>
        <pc:sldMkLst>
          <pc:docMk/>
          <pc:sldMk cId="1749311917" sldId="285"/>
        </pc:sldMkLst>
      </pc:sldChg>
      <pc:sldChg chg="del">
        <pc:chgData name="Winn, Kali" userId="ffcf335d-59f8-4838-90c9-619224222733" providerId="ADAL" clId="{E8390613-A6D5-4250-BE18-440B38942B6D}" dt="2025-08-26T06:54:35.700" v="18279" actId="47"/>
        <pc:sldMkLst>
          <pc:docMk/>
          <pc:sldMk cId="3121548324" sldId="286"/>
        </pc:sldMkLst>
      </pc:sldChg>
      <pc:sldChg chg="modSp add del mod">
        <pc:chgData name="Winn, Kali" userId="ffcf335d-59f8-4838-90c9-619224222733" providerId="ADAL" clId="{E8390613-A6D5-4250-BE18-440B38942B6D}" dt="2025-08-26T10:03:26.763" v="26008" actId="2696"/>
        <pc:sldMkLst>
          <pc:docMk/>
          <pc:sldMk cId="2896243734" sldId="287"/>
        </pc:sldMkLst>
      </pc:sldChg>
      <pc:sldChg chg="modSp add del mod">
        <pc:chgData name="Winn, Kali" userId="ffcf335d-59f8-4838-90c9-619224222733" providerId="ADAL" clId="{E8390613-A6D5-4250-BE18-440B38942B6D}" dt="2025-08-26T10:03:32.294" v="26009" actId="2696"/>
        <pc:sldMkLst>
          <pc:docMk/>
          <pc:sldMk cId="3018237099" sldId="288"/>
        </pc:sldMkLst>
      </pc:sldChg>
      <pc:sldChg chg="del">
        <pc:chgData name="Winn, Kali" userId="ffcf335d-59f8-4838-90c9-619224222733" providerId="ADAL" clId="{E8390613-A6D5-4250-BE18-440B38942B6D}" dt="2025-08-20T19:37:55.079" v="7534" actId="47"/>
        <pc:sldMkLst>
          <pc:docMk/>
          <pc:sldMk cId="128824565" sldId="3312"/>
        </pc:sldMkLst>
      </pc:sldChg>
      <pc:sldChg chg="del">
        <pc:chgData name="Winn, Kali" userId="ffcf335d-59f8-4838-90c9-619224222733" providerId="ADAL" clId="{E8390613-A6D5-4250-BE18-440B38942B6D}" dt="2025-08-20T19:38:34.012" v="7538" actId="47"/>
        <pc:sldMkLst>
          <pc:docMk/>
          <pc:sldMk cId="1416629642" sldId="3316"/>
        </pc:sldMkLst>
      </pc:sldChg>
      <pc:sldChg chg="del">
        <pc:chgData name="Winn, Kali" userId="ffcf335d-59f8-4838-90c9-619224222733" providerId="ADAL" clId="{E8390613-A6D5-4250-BE18-440B38942B6D}" dt="2025-08-20T19:38:35.326" v="7539" actId="47"/>
        <pc:sldMkLst>
          <pc:docMk/>
          <pc:sldMk cId="3145960110" sldId="3318"/>
        </pc:sldMkLst>
      </pc:sldChg>
      <pc:sldChg chg="del">
        <pc:chgData name="Winn, Kali" userId="ffcf335d-59f8-4838-90c9-619224222733" providerId="ADAL" clId="{E8390613-A6D5-4250-BE18-440B38942B6D}" dt="2025-08-20T19:38:36.201" v="7540" actId="47"/>
        <pc:sldMkLst>
          <pc:docMk/>
          <pc:sldMk cId="3953577766" sldId="3321"/>
        </pc:sldMkLst>
      </pc:sldChg>
      <pc:sldChg chg="del">
        <pc:chgData name="Winn, Kali" userId="ffcf335d-59f8-4838-90c9-619224222733" providerId="ADAL" clId="{E8390613-A6D5-4250-BE18-440B38942B6D}" dt="2025-08-20T19:38:37.578" v="7541" actId="47"/>
        <pc:sldMkLst>
          <pc:docMk/>
          <pc:sldMk cId="3296387145" sldId="3325"/>
        </pc:sldMkLst>
      </pc:sldChg>
      <pc:sldChg chg="del">
        <pc:chgData name="Winn, Kali" userId="ffcf335d-59f8-4838-90c9-619224222733" providerId="ADAL" clId="{E8390613-A6D5-4250-BE18-440B38942B6D}" dt="2025-08-20T19:37:53.189" v="7533" actId="47"/>
        <pc:sldMkLst>
          <pc:docMk/>
          <pc:sldMk cId="1592336877" sldId="3329"/>
        </pc:sldMkLst>
      </pc:sldChg>
      <pc:sldChg chg="del">
        <pc:chgData name="Winn, Kali" userId="ffcf335d-59f8-4838-90c9-619224222733" providerId="ADAL" clId="{E8390613-A6D5-4250-BE18-440B38942B6D}" dt="2025-08-20T19:37:28.421" v="7526" actId="47"/>
        <pc:sldMkLst>
          <pc:docMk/>
          <pc:sldMk cId="1655978062" sldId="3330"/>
        </pc:sldMkLst>
      </pc:sldChg>
      <pc:sldChg chg="addSp modSp del mod ord">
        <pc:chgData name="Winn, Kali" userId="ffcf335d-59f8-4838-90c9-619224222733" providerId="ADAL" clId="{E8390613-A6D5-4250-BE18-440B38942B6D}" dt="2025-08-25T21:53:19.057" v="17267" actId="2696"/>
        <pc:sldMkLst>
          <pc:docMk/>
          <pc:sldMk cId="3613010849" sldId="3331"/>
        </pc:sldMkLst>
      </pc:sldChg>
      <pc:sldChg chg="del">
        <pc:chgData name="Winn, Kali" userId="ffcf335d-59f8-4838-90c9-619224222733" providerId="ADAL" clId="{E8390613-A6D5-4250-BE18-440B38942B6D}" dt="2025-08-20T08:16:42.610" v="4924" actId="2696"/>
        <pc:sldMkLst>
          <pc:docMk/>
          <pc:sldMk cId="1582811460" sldId="3332"/>
        </pc:sldMkLst>
      </pc:sldChg>
      <pc:sldChg chg="del">
        <pc:chgData name="Winn, Kali" userId="ffcf335d-59f8-4838-90c9-619224222733" providerId="ADAL" clId="{E8390613-A6D5-4250-BE18-440B38942B6D}" dt="2025-08-26T07:34:28.726" v="19676" actId="47"/>
        <pc:sldMkLst>
          <pc:docMk/>
          <pc:sldMk cId="2302100514" sldId="3333"/>
        </pc:sldMkLst>
      </pc:sldChg>
      <pc:sldChg chg="addSp modSp mod ord">
        <pc:chgData name="Winn, Kali" userId="ffcf335d-59f8-4838-90c9-619224222733" providerId="ADAL" clId="{E8390613-A6D5-4250-BE18-440B38942B6D}" dt="2025-08-26T13:48:54.032" v="29505" actId="962"/>
        <pc:sldMkLst>
          <pc:docMk/>
          <pc:sldMk cId="1026559812" sldId="3334"/>
        </pc:sldMkLst>
      </pc:sldChg>
      <pc:sldChg chg="del ord">
        <pc:chgData name="Winn, Kali" userId="ffcf335d-59f8-4838-90c9-619224222733" providerId="ADAL" clId="{E8390613-A6D5-4250-BE18-440B38942B6D}" dt="2025-08-20T18:50:18.850" v="7207" actId="2696"/>
        <pc:sldMkLst>
          <pc:docMk/>
          <pc:sldMk cId="2441869577" sldId="3335"/>
        </pc:sldMkLst>
      </pc:sldChg>
      <pc:sldChg chg="del">
        <pc:chgData name="Winn, Kali" userId="ffcf335d-59f8-4838-90c9-619224222733" providerId="ADAL" clId="{E8390613-A6D5-4250-BE18-440B38942B6D}" dt="2025-08-20T19:37:50.128" v="7530" actId="47"/>
        <pc:sldMkLst>
          <pc:docMk/>
          <pc:sldMk cId="812457454" sldId="3336"/>
        </pc:sldMkLst>
      </pc:sldChg>
      <pc:sldChg chg="addSp modSp mod ord">
        <pc:chgData name="Winn, Kali" userId="ffcf335d-59f8-4838-90c9-619224222733" providerId="ADAL" clId="{E8390613-A6D5-4250-BE18-440B38942B6D}" dt="2025-08-26T13:49:02.252" v="29507" actId="962"/>
        <pc:sldMkLst>
          <pc:docMk/>
          <pc:sldMk cId="3654620553" sldId="3337"/>
        </pc:sldMkLst>
      </pc:sldChg>
      <pc:sldChg chg="del">
        <pc:chgData name="Winn, Kali" userId="ffcf335d-59f8-4838-90c9-619224222733" providerId="ADAL" clId="{E8390613-A6D5-4250-BE18-440B38942B6D}" dt="2025-08-26T07:34:30.173" v="19677" actId="47"/>
        <pc:sldMkLst>
          <pc:docMk/>
          <pc:sldMk cId="153522742" sldId="3338"/>
        </pc:sldMkLst>
      </pc:sldChg>
      <pc:sldChg chg="modSp mod">
        <pc:chgData name="Winn, Kali" userId="ffcf335d-59f8-4838-90c9-619224222733" providerId="ADAL" clId="{E8390613-A6D5-4250-BE18-440B38942B6D}" dt="2025-08-27T18:15:40.788" v="30221" actId="20577"/>
        <pc:sldMkLst>
          <pc:docMk/>
          <pc:sldMk cId="2990134408" sldId="3339"/>
        </pc:sldMkLst>
      </pc:sldChg>
      <pc:sldChg chg="del ord">
        <pc:chgData name="Winn, Kali" userId="ffcf335d-59f8-4838-90c9-619224222733" providerId="ADAL" clId="{E8390613-A6D5-4250-BE18-440B38942B6D}" dt="2025-08-26T07:45:04.671" v="20292" actId="2696"/>
        <pc:sldMkLst>
          <pc:docMk/>
          <pc:sldMk cId="1350351633" sldId="3340"/>
        </pc:sldMkLst>
      </pc:sldChg>
      <pc:sldChg chg="del ord">
        <pc:chgData name="Winn, Kali" userId="ffcf335d-59f8-4838-90c9-619224222733" providerId="ADAL" clId="{E8390613-A6D5-4250-BE18-440B38942B6D}" dt="2025-08-26T10:31:03.743" v="27267" actId="2696"/>
        <pc:sldMkLst>
          <pc:docMk/>
          <pc:sldMk cId="2461898946" sldId="3341"/>
        </pc:sldMkLst>
      </pc:sldChg>
      <pc:sldChg chg="del">
        <pc:chgData name="Winn, Kali" userId="ffcf335d-59f8-4838-90c9-619224222733" providerId="ADAL" clId="{E8390613-A6D5-4250-BE18-440B38942B6D}" dt="2025-08-26T06:54:36.693" v="18280" actId="47"/>
        <pc:sldMkLst>
          <pc:docMk/>
          <pc:sldMk cId="4230841670" sldId="3342"/>
        </pc:sldMkLst>
      </pc:sldChg>
      <pc:sldChg chg="modSp del mod ord">
        <pc:chgData name="Winn, Kali" userId="ffcf335d-59f8-4838-90c9-619224222733" providerId="ADAL" clId="{E8390613-A6D5-4250-BE18-440B38942B6D}" dt="2025-08-26T07:38:48.393" v="20027" actId="2696"/>
        <pc:sldMkLst>
          <pc:docMk/>
          <pc:sldMk cId="3233571204" sldId="3343"/>
        </pc:sldMkLst>
      </pc:sldChg>
      <pc:sldChg chg="modSp mod ord">
        <pc:chgData name="Winn, Kali" userId="ffcf335d-59f8-4838-90c9-619224222733" providerId="ADAL" clId="{E8390613-A6D5-4250-BE18-440B38942B6D}" dt="2025-08-20T22:17:28.552" v="15817" actId="20577"/>
        <pc:sldMkLst>
          <pc:docMk/>
          <pc:sldMk cId="3637075227" sldId="3344"/>
        </pc:sldMkLst>
      </pc:sldChg>
      <pc:sldChg chg="add del setBg">
        <pc:chgData name="Winn, Kali" userId="ffcf335d-59f8-4838-90c9-619224222733" providerId="ADAL" clId="{E8390613-A6D5-4250-BE18-440B38942B6D}" dt="2025-07-30T16:14:56.044" v="1"/>
        <pc:sldMkLst>
          <pc:docMk/>
          <pc:sldMk cId="2282328686" sldId="3345"/>
        </pc:sldMkLst>
      </pc:sldChg>
      <pc:sldChg chg="modSp add mod">
        <pc:chgData name="Winn, Kali" userId="ffcf335d-59f8-4838-90c9-619224222733" providerId="ADAL" clId="{E8390613-A6D5-4250-BE18-440B38942B6D}" dt="2025-08-27T18:15:49.347" v="30226" actId="20577"/>
        <pc:sldMkLst>
          <pc:docMk/>
          <pc:sldMk cId="3717921413" sldId="3345"/>
        </pc:sldMkLst>
      </pc:sldChg>
      <pc:sldChg chg="modSp add del mod">
        <pc:chgData name="Winn, Kali" userId="ffcf335d-59f8-4838-90c9-619224222733" providerId="ADAL" clId="{E8390613-A6D5-4250-BE18-440B38942B6D}" dt="2025-07-30T18:18:29.527" v="2308" actId="47"/>
        <pc:sldMkLst>
          <pc:docMk/>
          <pc:sldMk cId="1615124943" sldId="3346"/>
        </pc:sldMkLst>
      </pc:sldChg>
      <pc:sldChg chg="add del setBg">
        <pc:chgData name="Winn, Kali" userId="ffcf335d-59f8-4838-90c9-619224222733" providerId="ADAL" clId="{E8390613-A6D5-4250-BE18-440B38942B6D}" dt="2025-07-30T16:26:22.183" v="98"/>
        <pc:sldMkLst>
          <pc:docMk/>
          <pc:sldMk cId="2253632317" sldId="3346"/>
        </pc:sldMkLst>
      </pc:sldChg>
      <pc:sldChg chg="modSp add del mod">
        <pc:chgData name="Winn, Kali" userId="ffcf335d-59f8-4838-90c9-619224222733" providerId="ADAL" clId="{E8390613-A6D5-4250-BE18-440B38942B6D}" dt="2025-07-30T16:26:40.252" v="101" actId="2696"/>
        <pc:sldMkLst>
          <pc:docMk/>
          <pc:sldMk cId="2961026747" sldId="3346"/>
        </pc:sldMkLst>
      </pc:sldChg>
      <pc:sldChg chg="modSp add mod ord">
        <pc:chgData name="Winn, Kali" userId="ffcf335d-59f8-4838-90c9-619224222733" providerId="ADAL" clId="{E8390613-A6D5-4250-BE18-440B38942B6D}" dt="2025-08-26T11:00:35.352" v="28758" actId="20577"/>
        <pc:sldMkLst>
          <pc:docMk/>
          <pc:sldMk cId="1109660573" sldId="3347"/>
        </pc:sldMkLst>
      </pc:sldChg>
      <pc:sldChg chg="modSp add del mod">
        <pc:chgData name="Winn, Kali" userId="ffcf335d-59f8-4838-90c9-619224222733" providerId="ADAL" clId="{E8390613-A6D5-4250-BE18-440B38942B6D}" dt="2025-07-30T18:17:26.026" v="2264" actId="2696"/>
        <pc:sldMkLst>
          <pc:docMk/>
          <pc:sldMk cId="786704418" sldId="3348"/>
        </pc:sldMkLst>
      </pc:sldChg>
      <pc:sldChg chg="modSp add del mod">
        <pc:chgData name="Winn, Kali" userId="ffcf335d-59f8-4838-90c9-619224222733" providerId="ADAL" clId="{E8390613-A6D5-4250-BE18-440B38942B6D}" dt="2025-07-30T16:49:50.326" v="468"/>
        <pc:sldMkLst>
          <pc:docMk/>
          <pc:sldMk cId="675534851" sldId="3349"/>
        </pc:sldMkLst>
      </pc:sldChg>
      <pc:sldChg chg="modSp add mod">
        <pc:chgData name="Winn, Kali" userId="ffcf335d-59f8-4838-90c9-619224222733" providerId="ADAL" clId="{E8390613-A6D5-4250-BE18-440B38942B6D}" dt="2025-08-27T18:16:13.538" v="30243" actId="20577"/>
        <pc:sldMkLst>
          <pc:docMk/>
          <pc:sldMk cId="1352652037" sldId="3349"/>
        </pc:sldMkLst>
      </pc:sldChg>
      <pc:sldChg chg="addSp modSp add mod ord">
        <pc:chgData name="Winn, Kali" userId="ffcf335d-59f8-4838-90c9-619224222733" providerId="ADAL" clId="{E8390613-A6D5-4250-BE18-440B38942B6D}" dt="2025-08-26T16:59:28.205" v="30164" actId="20577"/>
        <pc:sldMkLst>
          <pc:docMk/>
          <pc:sldMk cId="1003980778" sldId="3350"/>
        </pc:sldMkLst>
      </pc:sldChg>
      <pc:sldChg chg="modSp add del mod">
        <pc:chgData name="Winn, Kali" userId="ffcf335d-59f8-4838-90c9-619224222733" providerId="ADAL" clId="{E8390613-A6D5-4250-BE18-440B38942B6D}" dt="2025-07-30T18:06:28.255" v="1276" actId="47"/>
        <pc:sldMkLst>
          <pc:docMk/>
          <pc:sldMk cId="4095945458" sldId="3350"/>
        </pc:sldMkLst>
      </pc:sldChg>
      <pc:sldChg chg="add del ord setBg">
        <pc:chgData name="Winn, Kali" userId="ffcf335d-59f8-4838-90c9-619224222733" providerId="ADAL" clId="{E8390613-A6D5-4250-BE18-440B38942B6D}" dt="2025-07-30T18:18:50.720" v="2313" actId="47"/>
        <pc:sldMkLst>
          <pc:docMk/>
          <pc:sldMk cId="4241667576" sldId="3351"/>
        </pc:sldMkLst>
      </pc:sldChg>
      <pc:sldChg chg="add del">
        <pc:chgData name="Winn, Kali" userId="ffcf335d-59f8-4838-90c9-619224222733" providerId="ADAL" clId="{E8390613-A6D5-4250-BE18-440B38942B6D}" dt="2025-08-26T06:54:34.765" v="18278" actId="47"/>
        <pc:sldMkLst>
          <pc:docMk/>
          <pc:sldMk cId="3289480782" sldId="3352"/>
        </pc:sldMkLst>
      </pc:sldChg>
      <pc:sldChg chg="delSp modSp add del mod">
        <pc:chgData name="Winn, Kali" userId="ffcf335d-59f8-4838-90c9-619224222733" providerId="ADAL" clId="{E8390613-A6D5-4250-BE18-440B38942B6D}" dt="2025-07-30T18:21:19.313" v="2327" actId="47"/>
        <pc:sldMkLst>
          <pc:docMk/>
          <pc:sldMk cId="1390596218" sldId="3353"/>
        </pc:sldMkLst>
      </pc:sldChg>
      <pc:sldChg chg="modSp add mod">
        <pc:chgData name="Winn, Kali" userId="ffcf335d-59f8-4838-90c9-619224222733" providerId="ADAL" clId="{E8390613-A6D5-4250-BE18-440B38942B6D}" dt="2025-08-26T10:53:13.592" v="28412" actId="20577"/>
        <pc:sldMkLst>
          <pc:docMk/>
          <pc:sldMk cId="3880094316" sldId="3353"/>
        </pc:sldMkLst>
      </pc:sldChg>
      <pc:sldChg chg="add del setBg">
        <pc:chgData name="Winn, Kali" userId="ffcf335d-59f8-4838-90c9-619224222733" providerId="ADAL" clId="{E8390613-A6D5-4250-BE18-440B38942B6D}" dt="2025-08-08T22:59:57.084" v="3574" actId="2696"/>
        <pc:sldMkLst>
          <pc:docMk/>
          <pc:sldMk cId="1931242803" sldId="3354"/>
        </pc:sldMkLst>
      </pc:sldChg>
      <pc:sldChg chg="modSp add mod">
        <pc:chgData name="Winn, Kali" userId="ffcf335d-59f8-4838-90c9-619224222733" providerId="ADAL" clId="{E8390613-A6D5-4250-BE18-440B38942B6D}" dt="2025-08-20T08:26:00.897" v="5079" actId="20577"/>
        <pc:sldMkLst>
          <pc:docMk/>
          <pc:sldMk cId="2762868715" sldId="3355"/>
        </pc:sldMkLst>
      </pc:sldChg>
      <pc:sldChg chg="modSp add mod ord">
        <pc:chgData name="Winn, Kali" userId="ffcf335d-59f8-4838-90c9-619224222733" providerId="ADAL" clId="{E8390613-A6D5-4250-BE18-440B38942B6D}" dt="2025-08-26T14:00:01.256" v="29813" actId="20577"/>
        <pc:sldMkLst>
          <pc:docMk/>
          <pc:sldMk cId="2816077587" sldId="3356"/>
        </pc:sldMkLst>
      </pc:sldChg>
      <pc:sldChg chg="modSp add del mod ord">
        <pc:chgData name="Winn, Kali" userId="ffcf335d-59f8-4838-90c9-619224222733" providerId="ADAL" clId="{E8390613-A6D5-4250-BE18-440B38942B6D}" dt="2025-08-20T08:20:19.767" v="5013" actId="2696"/>
        <pc:sldMkLst>
          <pc:docMk/>
          <pc:sldMk cId="2906678311" sldId="3357"/>
        </pc:sldMkLst>
      </pc:sldChg>
      <pc:sldChg chg="add del setBg">
        <pc:chgData name="Winn, Kali" userId="ffcf335d-59f8-4838-90c9-619224222733" providerId="ADAL" clId="{E8390613-A6D5-4250-BE18-440B38942B6D}" dt="2025-08-20T08:15:42.609" v="4913" actId="2696"/>
        <pc:sldMkLst>
          <pc:docMk/>
          <pc:sldMk cId="3093990450" sldId="3358"/>
        </pc:sldMkLst>
      </pc:sldChg>
      <pc:sldChg chg="modSp add mod ord">
        <pc:chgData name="Winn, Kali" userId="ffcf335d-59f8-4838-90c9-619224222733" providerId="ADAL" clId="{E8390613-A6D5-4250-BE18-440B38942B6D}" dt="2025-08-26T10:18:40.379" v="26732"/>
        <pc:sldMkLst>
          <pc:docMk/>
          <pc:sldMk cId="1013372330" sldId="3359"/>
        </pc:sldMkLst>
      </pc:sldChg>
      <pc:sldChg chg="add del ord">
        <pc:chgData name="Winn, Kali" userId="ffcf335d-59f8-4838-90c9-619224222733" providerId="ADAL" clId="{E8390613-A6D5-4250-BE18-440B38942B6D}" dt="2025-08-26T07:34:34.647" v="19678" actId="47"/>
        <pc:sldMkLst>
          <pc:docMk/>
          <pc:sldMk cId="764108321" sldId="3360"/>
        </pc:sldMkLst>
      </pc:sldChg>
      <pc:sldChg chg="modSp add del mod">
        <pc:chgData name="Winn, Kali" userId="ffcf335d-59f8-4838-90c9-619224222733" providerId="ADAL" clId="{E8390613-A6D5-4250-BE18-440B38942B6D}" dt="2025-08-20T08:14:44.925" v="4904" actId="2696"/>
        <pc:sldMkLst>
          <pc:docMk/>
          <pc:sldMk cId="3021380227" sldId="3361"/>
        </pc:sldMkLst>
      </pc:sldChg>
      <pc:sldChg chg="modSp add del mod ord">
        <pc:chgData name="Winn, Kali" userId="ffcf335d-59f8-4838-90c9-619224222733" providerId="ADAL" clId="{E8390613-A6D5-4250-BE18-440B38942B6D}" dt="2025-08-20T19:30:36.498" v="7383" actId="2696"/>
        <pc:sldMkLst>
          <pc:docMk/>
          <pc:sldMk cId="3920616823" sldId="3362"/>
        </pc:sldMkLst>
      </pc:sldChg>
      <pc:sldChg chg="modSp add del mod ord">
        <pc:chgData name="Winn, Kali" userId="ffcf335d-59f8-4838-90c9-619224222733" providerId="ADAL" clId="{E8390613-A6D5-4250-BE18-440B38942B6D}" dt="2025-08-20T19:35:27.451" v="7511" actId="2696"/>
        <pc:sldMkLst>
          <pc:docMk/>
          <pc:sldMk cId="2341471993" sldId="3363"/>
        </pc:sldMkLst>
      </pc:sldChg>
      <pc:sldChg chg="modSp add del mod ord">
        <pc:chgData name="Winn, Kali" userId="ffcf335d-59f8-4838-90c9-619224222733" providerId="ADAL" clId="{E8390613-A6D5-4250-BE18-440B38942B6D}" dt="2025-08-20T08:23:08.097" v="5060" actId="2696"/>
        <pc:sldMkLst>
          <pc:docMk/>
          <pc:sldMk cId="2749850260" sldId="3364"/>
        </pc:sldMkLst>
      </pc:sldChg>
      <pc:sldChg chg="add del">
        <pc:chgData name="Winn, Kali" userId="ffcf335d-59f8-4838-90c9-619224222733" providerId="ADAL" clId="{E8390613-A6D5-4250-BE18-440B38942B6D}" dt="2025-08-15T20:58:19.505" v="3937" actId="2696"/>
        <pc:sldMkLst>
          <pc:docMk/>
          <pc:sldMk cId="262944940" sldId="3365"/>
        </pc:sldMkLst>
      </pc:sldChg>
      <pc:sldChg chg="modSp add del mod">
        <pc:chgData name="Winn, Kali" userId="ffcf335d-59f8-4838-90c9-619224222733" providerId="ADAL" clId="{E8390613-A6D5-4250-BE18-440B38942B6D}" dt="2025-08-15T20:58:01.857" v="3935" actId="2696"/>
        <pc:sldMkLst>
          <pc:docMk/>
          <pc:sldMk cId="2012935272" sldId="3365"/>
        </pc:sldMkLst>
      </pc:sldChg>
      <pc:sldChg chg="modSp add del mod ord">
        <pc:chgData name="Winn, Kali" userId="ffcf335d-59f8-4838-90c9-619224222733" providerId="ADAL" clId="{E8390613-A6D5-4250-BE18-440B38942B6D}" dt="2025-08-26T10:30:54.363" v="27266" actId="2696"/>
        <pc:sldMkLst>
          <pc:docMk/>
          <pc:sldMk cId="2371967136" sldId="3365"/>
        </pc:sldMkLst>
      </pc:sldChg>
      <pc:sldChg chg="addSp modSp add mod">
        <pc:chgData name="Winn, Kali" userId="ffcf335d-59f8-4838-90c9-619224222733" providerId="ADAL" clId="{E8390613-A6D5-4250-BE18-440B38942B6D}" dt="2025-08-19T19:07:28.891" v="4470" actId="33553"/>
        <pc:sldMkLst>
          <pc:docMk/>
          <pc:sldMk cId="1311279517" sldId="3366"/>
        </pc:sldMkLst>
      </pc:sldChg>
      <pc:sldChg chg="modSp add mod ord">
        <pc:chgData name="Winn, Kali" userId="ffcf335d-59f8-4838-90c9-619224222733" providerId="ADAL" clId="{E8390613-A6D5-4250-BE18-440B38942B6D}" dt="2025-08-26T09:57:49.266" v="25487" actId="20577"/>
        <pc:sldMkLst>
          <pc:docMk/>
          <pc:sldMk cId="2024182467" sldId="3367"/>
        </pc:sldMkLst>
      </pc:sldChg>
      <pc:sldChg chg="modSp add mod">
        <pc:chgData name="Winn, Kali" userId="ffcf335d-59f8-4838-90c9-619224222733" providerId="ADAL" clId="{E8390613-A6D5-4250-BE18-440B38942B6D}" dt="2025-08-26T13:44:03.854" v="29394" actId="20577"/>
        <pc:sldMkLst>
          <pc:docMk/>
          <pc:sldMk cId="3550475956" sldId="3368"/>
        </pc:sldMkLst>
      </pc:sldChg>
      <pc:sldChg chg="modSp add mod">
        <pc:chgData name="Winn, Kali" userId="ffcf335d-59f8-4838-90c9-619224222733" providerId="ADAL" clId="{E8390613-A6D5-4250-BE18-440B38942B6D}" dt="2025-08-26T13:44:52.020" v="29415" actId="20577"/>
        <pc:sldMkLst>
          <pc:docMk/>
          <pc:sldMk cId="2599408880" sldId="3369"/>
        </pc:sldMkLst>
      </pc:sldChg>
      <pc:sldChg chg="modSp add mod">
        <pc:chgData name="Winn, Kali" userId="ffcf335d-59f8-4838-90c9-619224222733" providerId="ADAL" clId="{E8390613-A6D5-4250-BE18-440B38942B6D}" dt="2025-08-20T08:46:40.015" v="6137" actId="20577"/>
        <pc:sldMkLst>
          <pc:docMk/>
          <pc:sldMk cId="1385176740" sldId="3370"/>
        </pc:sldMkLst>
      </pc:sldChg>
      <pc:sldChg chg="modSp add mod ord">
        <pc:chgData name="Winn, Kali" userId="ffcf335d-59f8-4838-90c9-619224222733" providerId="ADAL" clId="{E8390613-A6D5-4250-BE18-440B38942B6D}" dt="2025-08-26T07:39:41.098" v="20042" actId="27636"/>
        <pc:sldMkLst>
          <pc:docMk/>
          <pc:sldMk cId="3657158003" sldId="3371"/>
        </pc:sldMkLst>
      </pc:sldChg>
      <pc:sldChg chg="modSp add mod">
        <pc:chgData name="Winn, Kali" userId="ffcf335d-59f8-4838-90c9-619224222733" providerId="ADAL" clId="{E8390613-A6D5-4250-BE18-440B38942B6D}" dt="2025-08-20T08:14:31.363" v="4903" actId="20577"/>
        <pc:sldMkLst>
          <pc:docMk/>
          <pc:sldMk cId="4288408937" sldId="3372"/>
        </pc:sldMkLst>
      </pc:sldChg>
      <pc:sldChg chg="modSp add mod">
        <pc:chgData name="Winn, Kali" userId="ffcf335d-59f8-4838-90c9-619224222733" providerId="ADAL" clId="{E8390613-A6D5-4250-BE18-440B38942B6D}" dt="2025-08-20T08:18:24.555" v="4969" actId="20577"/>
        <pc:sldMkLst>
          <pc:docMk/>
          <pc:sldMk cId="1268939093" sldId="3373"/>
        </pc:sldMkLst>
      </pc:sldChg>
      <pc:sldChg chg="modSp add mod">
        <pc:chgData name="Winn, Kali" userId="ffcf335d-59f8-4838-90c9-619224222733" providerId="ADAL" clId="{E8390613-A6D5-4250-BE18-440B38942B6D}" dt="2025-08-20T08:19:06.074" v="4996" actId="20577"/>
        <pc:sldMkLst>
          <pc:docMk/>
          <pc:sldMk cId="1469469261" sldId="3374"/>
        </pc:sldMkLst>
      </pc:sldChg>
      <pc:sldChg chg="modSp add del mod">
        <pc:chgData name="Winn, Kali" userId="ffcf335d-59f8-4838-90c9-619224222733" providerId="ADAL" clId="{E8390613-A6D5-4250-BE18-440B38942B6D}" dt="2025-08-20T19:32:43.226" v="7405" actId="2696"/>
        <pc:sldMkLst>
          <pc:docMk/>
          <pc:sldMk cId="3244998409" sldId="3375"/>
        </pc:sldMkLst>
      </pc:sldChg>
      <pc:sldChg chg="add del ord">
        <pc:chgData name="Winn, Kali" userId="ffcf335d-59f8-4838-90c9-619224222733" providerId="ADAL" clId="{E8390613-A6D5-4250-BE18-440B38942B6D}" dt="2025-08-26T10:09:11.143" v="26635" actId="2696"/>
        <pc:sldMkLst>
          <pc:docMk/>
          <pc:sldMk cId="2239273160" sldId="3376"/>
        </pc:sldMkLst>
      </pc:sldChg>
      <pc:sldChg chg="modSp add mod ord">
        <pc:chgData name="Winn, Kali" userId="ffcf335d-59f8-4838-90c9-619224222733" providerId="ADAL" clId="{E8390613-A6D5-4250-BE18-440B38942B6D}" dt="2025-08-26T10:09:26.119" v="26637" actId="20577"/>
        <pc:sldMkLst>
          <pc:docMk/>
          <pc:sldMk cId="138304697" sldId="3377"/>
        </pc:sldMkLst>
      </pc:sldChg>
      <pc:sldChg chg="modSp add mod">
        <pc:chgData name="Winn, Kali" userId="ffcf335d-59f8-4838-90c9-619224222733" providerId="ADAL" clId="{E8390613-A6D5-4250-BE18-440B38942B6D}" dt="2025-08-20T21:49:21.056" v="12806" actId="12"/>
        <pc:sldMkLst>
          <pc:docMk/>
          <pc:sldMk cId="2431591687" sldId="3378"/>
        </pc:sldMkLst>
      </pc:sldChg>
      <pc:sldChg chg="modSp add del mod">
        <pc:chgData name="Winn, Kali" userId="ffcf335d-59f8-4838-90c9-619224222733" providerId="ADAL" clId="{E8390613-A6D5-4250-BE18-440B38942B6D}" dt="2025-08-20T19:33:57.750" v="7438" actId="2696"/>
        <pc:sldMkLst>
          <pc:docMk/>
          <pc:sldMk cId="3313775523" sldId="3379"/>
        </pc:sldMkLst>
      </pc:sldChg>
      <pc:sldChg chg="modSp add del mod">
        <pc:chgData name="Winn, Kali" userId="ffcf335d-59f8-4838-90c9-619224222733" providerId="ADAL" clId="{E8390613-A6D5-4250-BE18-440B38942B6D}" dt="2025-08-20T19:34:23.109" v="7439" actId="2696"/>
        <pc:sldMkLst>
          <pc:docMk/>
          <pc:sldMk cId="2905649691" sldId="3380"/>
        </pc:sldMkLst>
      </pc:sldChg>
      <pc:sldChg chg="modSp add mod ord">
        <pc:chgData name="Winn, Kali" userId="ffcf335d-59f8-4838-90c9-619224222733" providerId="ADAL" clId="{E8390613-A6D5-4250-BE18-440B38942B6D}" dt="2025-08-20T22:13:26.867" v="15008" actId="114"/>
        <pc:sldMkLst>
          <pc:docMk/>
          <pc:sldMk cId="4273457465" sldId="3381"/>
        </pc:sldMkLst>
      </pc:sldChg>
      <pc:sldChg chg="modSp add mod ord">
        <pc:chgData name="Winn, Kali" userId="ffcf335d-59f8-4838-90c9-619224222733" providerId="ADAL" clId="{E8390613-A6D5-4250-BE18-440B38942B6D}" dt="2025-08-26T09:05:43.087" v="21415" actId="20577"/>
        <pc:sldMkLst>
          <pc:docMk/>
          <pc:sldMk cId="3936251064" sldId="3382"/>
        </pc:sldMkLst>
      </pc:sldChg>
      <pc:sldChg chg="modSp add mod">
        <pc:chgData name="Winn, Kali" userId="ffcf335d-59f8-4838-90c9-619224222733" providerId="ADAL" clId="{E8390613-A6D5-4250-BE18-440B38942B6D}" dt="2025-08-26T14:02:16.845" v="29948" actId="20577"/>
        <pc:sldMkLst>
          <pc:docMk/>
          <pc:sldMk cId="1977853826" sldId="3383"/>
        </pc:sldMkLst>
      </pc:sldChg>
      <pc:sldChg chg="modSp add mod">
        <pc:chgData name="Winn, Kali" userId="ffcf335d-59f8-4838-90c9-619224222733" providerId="ADAL" clId="{E8390613-A6D5-4250-BE18-440B38942B6D}" dt="2025-08-20T08:30:51.587" v="5330" actId="20577"/>
        <pc:sldMkLst>
          <pc:docMk/>
          <pc:sldMk cId="1897227436" sldId="3384"/>
        </pc:sldMkLst>
      </pc:sldChg>
      <pc:sldChg chg="addSp modSp add mod ord">
        <pc:chgData name="Winn, Kali" userId="ffcf335d-59f8-4838-90c9-619224222733" providerId="ADAL" clId="{E8390613-A6D5-4250-BE18-440B38942B6D}" dt="2025-08-26T13:48:39.975" v="29501" actId="962"/>
        <pc:sldMkLst>
          <pc:docMk/>
          <pc:sldMk cId="2926999692" sldId="3385"/>
        </pc:sldMkLst>
      </pc:sldChg>
      <pc:sldChg chg="modSp add mod">
        <pc:chgData name="Winn, Kali" userId="ffcf335d-59f8-4838-90c9-619224222733" providerId="ADAL" clId="{E8390613-A6D5-4250-BE18-440B38942B6D}" dt="2025-08-26T14:04:42.804" v="29975" actId="20577"/>
        <pc:sldMkLst>
          <pc:docMk/>
          <pc:sldMk cId="3977667772" sldId="3386"/>
        </pc:sldMkLst>
      </pc:sldChg>
      <pc:sldChg chg="modSp add mod">
        <pc:chgData name="Winn, Kali" userId="ffcf335d-59f8-4838-90c9-619224222733" providerId="ADAL" clId="{E8390613-A6D5-4250-BE18-440B38942B6D}" dt="2025-08-26T16:58:25.895" v="30160" actId="20577"/>
        <pc:sldMkLst>
          <pc:docMk/>
          <pc:sldMk cId="860394305" sldId="3387"/>
        </pc:sldMkLst>
      </pc:sldChg>
      <pc:sldChg chg="add del">
        <pc:chgData name="Winn, Kali" userId="ffcf335d-59f8-4838-90c9-619224222733" providerId="ADAL" clId="{E8390613-A6D5-4250-BE18-440B38942B6D}" dt="2025-08-20T08:32:55.098" v="5362" actId="2696"/>
        <pc:sldMkLst>
          <pc:docMk/>
          <pc:sldMk cId="2155570549" sldId="3387"/>
        </pc:sldMkLst>
      </pc:sldChg>
      <pc:sldChg chg="modSp add del mod">
        <pc:chgData name="Winn, Kali" userId="ffcf335d-59f8-4838-90c9-619224222733" providerId="ADAL" clId="{E8390613-A6D5-4250-BE18-440B38942B6D}" dt="2025-08-20T08:33:50.600" v="5385" actId="2696"/>
        <pc:sldMkLst>
          <pc:docMk/>
          <pc:sldMk cId="2454470413" sldId="3387"/>
        </pc:sldMkLst>
      </pc:sldChg>
      <pc:sldChg chg="modSp add mod ord">
        <pc:chgData name="Winn, Kali" userId="ffcf335d-59f8-4838-90c9-619224222733" providerId="ADAL" clId="{E8390613-A6D5-4250-BE18-440B38942B6D}" dt="2025-08-26T09:15:32.005" v="21634" actId="20577"/>
        <pc:sldMkLst>
          <pc:docMk/>
          <pc:sldMk cId="1761593038" sldId="3388"/>
        </pc:sldMkLst>
      </pc:sldChg>
      <pc:sldChg chg="modSp add mod ord">
        <pc:chgData name="Winn, Kali" userId="ffcf335d-59f8-4838-90c9-619224222733" providerId="ADAL" clId="{E8390613-A6D5-4250-BE18-440B38942B6D}" dt="2025-08-26T16:57:35.268" v="30137" actId="20577"/>
        <pc:sldMkLst>
          <pc:docMk/>
          <pc:sldMk cId="931445070" sldId="3389"/>
        </pc:sldMkLst>
      </pc:sldChg>
      <pc:sldChg chg="modSp add del mod">
        <pc:chgData name="Winn, Kali" userId="ffcf335d-59f8-4838-90c9-619224222733" providerId="ADAL" clId="{E8390613-A6D5-4250-BE18-440B38942B6D}" dt="2025-08-20T19:37:30.808" v="7527" actId="47"/>
        <pc:sldMkLst>
          <pc:docMk/>
          <pc:sldMk cId="3452145759" sldId="3390"/>
        </pc:sldMkLst>
      </pc:sldChg>
      <pc:sldChg chg="addSp modSp add mod ord">
        <pc:chgData name="Winn, Kali" userId="ffcf335d-59f8-4838-90c9-619224222733" providerId="ADAL" clId="{E8390613-A6D5-4250-BE18-440B38942B6D}" dt="2025-08-26T16:57:51.205" v="30143" actId="20577"/>
        <pc:sldMkLst>
          <pc:docMk/>
          <pc:sldMk cId="515245028" sldId="3391"/>
        </pc:sldMkLst>
      </pc:sldChg>
      <pc:sldChg chg="modSp add del mod ord">
        <pc:chgData name="Winn, Kali" userId="ffcf335d-59f8-4838-90c9-619224222733" providerId="ADAL" clId="{E8390613-A6D5-4250-BE18-440B38942B6D}" dt="2025-08-26T09:05:13.281" v="21349" actId="2696"/>
        <pc:sldMkLst>
          <pc:docMk/>
          <pc:sldMk cId="1689908330" sldId="3392"/>
        </pc:sldMkLst>
      </pc:sldChg>
      <pc:sldChg chg="modSp add mod ord">
        <pc:chgData name="Winn, Kali" userId="ffcf335d-59f8-4838-90c9-619224222733" providerId="ADAL" clId="{E8390613-A6D5-4250-BE18-440B38942B6D}" dt="2025-08-20T22:21:32.370" v="16220" actId="20577"/>
        <pc:sldMkLst>
          <pc:docMk/>
          <pc:sldMk cId="2691757072" sldId="3393"/>
        </pc:sldMkLst>
      </pc:sldChg>
      <pc:sldChg chg="modSp add mod ord">
        <pc:chgData name="Winn, Kali" userId="ffcf335d-59f8-4838-90c9-619224222733" providerId="ADAL" clId="{E8390613-A6D5-4250-BE18-440B38942B6D}" dt="2025-08-26T09:21:35.046" v="22485" actId="27636"/>
        <pc:sldMkLst>
          <pc:docMk/>
          <pc:sldMk cId="819954336" sldId="3394"/>
        </pc:sldMkLst>
      </pc:sldChg>
      <pc:sldChg chg="modSp add mod">
        <pc:chgData name="Winn, Kali" userId="ffcf335d-59f8-4838-90c9-619224222733" providerId="ADAL" clId="{E8390613-A6D5-4250-BE18-440B38942B6D}" dt="2025-08-27T18:14:46.118" v="30179" actId="20577"/>
        <pc:sldMkLst>
          <pc:docMk/>
          <pc:sldMk cId="3597770637" sldId="3395"/>
        </pc:sldMkLst>
      </pc:sldChg>
      <pc:sldChg chg="modSp add mod">
        <pc:chgData name="Winn, Kali" userId="ffcf335d-59f8-4838-90c9-619224222733" providerId="ADAL" clId="{E8390613-A6D5-4250-BE18-440B38942B6D}" dt="2025-08-26T13:53:04.413" v="29608" actId="20577"/>
        <pc:sldMkLst>
          <pc:docMk/>
          <pc:sldMk cId="1508891695" sldId="3396"/>
        </pc:sldMkLst>
      </pc:sldChg>
      <pc:sldChg chg="modSp add del mod">
        <pc:chgData name="Winn, Kali" userId="ffcf335d-59f8-4838-90c9-619224222733" providerId="ADAL" clId="{E8390613-A6D5-4250-BE18-440B38942B6D}" dt="2025-08-25T21:50:23.696" v="17226" actId="2696"/>
        <pc:sldMkLst>
          <pc:docMk/>
          <pc:sldMk cId="1706639254" sldId="3397"/>
        </pc:sldMkLst>
      </pc:sldChg>
      <pc:sldChg chg="modSp add del mod">
        <pc:chgData name="Winn, Kali" userId="ffcf335d-59f8-4838-90c9-619224222733" providerId="ADAL" clId="{E8390613-A6D5-4250-BE18-440B38942B6D}" dt="2025-08-25T21:56:35.083" v="17311" actId="2696"/>
        <pc:sldMkLst>
          <pc:docMk/>
          <pc:sldMk cId="3014561026" sldId="3398"/>
        </pc:sldMkLst>
      </pc:sldChg>
      <pc:sldChg chg="modSp add mod ord">
        <pc:chgData name="Winn, Kali" userId="ffcf335d-59f8-4838-90c9-619224222733" providerId="ADAL" clId="{E8390613-A6D5-4250-BE18-440B38942B6D}" dt="2025-08-26T10:24:09.874" v="27031" actId="20577"/>
        <pc:sldMkLst>
          <pc:docMk/>
          <pc:sldMk cId="4230673578" sldId="3399"/>
        </pc:sldMkLst>
      </pc:sldChg>
      <pc:sldChg chg="modSp add del mod ord">
        <pc:chgData name="Winn, Kali" userId="ffcf335d-59f8-4838-90c9-619224222733" providerId="ADAL" clId="{E8390613-A6D5-4250-BE18-440B38942B6D}" dt="2025-08-26T10:09:14.974" v="26636" actId="2696"/>
        <pc:sldMkLst>
          <pc:docMk/>
          <pc:sldMk cId="2888012481" sldId="3400"/>
        </pc:sldMkLst>
      </pc:sldChg>
      <pc:sldChg chg="modSp add del mod">
        <pc:chgData name="Winn, Kali" userId="ffcf335d-59f8-4838-90c9-619224222733" providerId="ADAL" clId="{E8390613-A6D5-4250-BE18-440B38942B6D}" dt="2025-08-26T10:09:29.834" v="26638" actId="2696"/>
        <pc:sldMkLst>
          <pc:docMk/>
          <pc:sldMk cId="1514183698" sldId="3401"/>
        </pc:sldMkLst>
      </pc:sldChg>
      <pc:sldChg chg="modSp add mod">
        <pc:chgData name="Winn, Kali" userId="ffcf335d-59f8-4838-90c9-619224222733" providerId="ADAL" clId="{E8390613-A6D5-4250-BE18-440B38942B6D}" dt="2025-08-20T20:36:49.596" v="8823" actId="207"/>
        <pc:sldMkLst>
          <pc:docMk/>
          <pc:sldMk cId="3078047299" sldId="3402"/>
        </pc:sldMkLst>
      </pc:sldChg>
      <pc:sldChg chg="modSp add del mod ord">
        <pc:chgData name="Winn, Kali" userId="ffcf335d-59f8-4838-90c9-619224222733" providerId="ADAL" clId="{E8390613-A6D5-4250-BE18-440B38942B6D}" dt="2025-08-20T19:28:02.173" v="7317" actId="2696"/>
        <pc:sldMkLst>
          <pc:docMk/>
          <pc:sldMk cId="3340349109" sldId="3403"/>
        </pc:sldMkLst>
      </pc:sldChg>
      <pc:sldChg chg="modSp add del mod">
        <pc:chgData name="Winn, Kali" userId="ffcf335d-59f8-4838-90c9-619224222733" providerId="ADAL" clId="{E8390613-A6D5-4250-BE18-440B38942B6D}" dt="2025-08-26T10:50:20.790" v="28288" actId="2696"/>
        <pc:sldMkLst>
          <pc:docMk/>
          <pc:sldMk cId="3633440220" sldId="3404"/>
        </pc:sldMkLst>
      </pc:sldChg>
      <pc:sldChg chg="modSp add mod">
        <pc:chgData name="Winn, Kali" userId="ffcf335d-59f8-4838-90c9-619224222733" providerId="ADAL" clId="{E8390613-A6D5-4250-BE18-440B38942B6D}" dt="2025-08-27T18:14:06.360" v="30175" actId="20577"/>
        <pc:sldMkLst>
          <pc:docMk/>
          <pc:sldMk cId="4267051245" sldId="3405"/>
        </pc:sldMkLst>
      </pc:sldChg>
      <pc:sldChg chg="modSp add del mod">
        <pc:chgData name="Winn, Kali" userId="ffcf335d-59f8-4838-90c9-619224222733" providerId="ADAL" clId="{E8390613-A6D5-4250-BE18-440B38942B6D}" dt="2025-08-20T19:28:59.235" v="7351" actId="2696"/>
        <pc:sldMkLst>
          <pc:docMk/>
          <pc:sldMk cId="2338843337" sldId="3406"/>
        </pc:sldMkLst>
      </pc:sldChg>
      <pc:sldChg chg="modSp add mod">
        <pc:chgData name="Winn, Kali" userId="ffcf335d-59f8-4838-90c9-619224222733" providerId="ADAL" clId="{E8390613-A6D5-4250-BE18-440B38942B6D}" dt="2025-08-26T10:10:13.024" v="26643" actId="20577"/>
        <pc:sldMkLst>
          <pc:docMk/>
          <pc:sldMk cId="3250831780" sldId="3406"/>
        </pc:sldMkLst>
      </pc:sldChg>
      <pc:sldChg chg="modSp add del mod">
        <pc:chgData name="Winn, Kali" userId="ffcf335d-59f8-4838-90c9-619224222733" providerId="ADAL" clId="{E8390613-A6D5-4250-BE18-440B38942B6D}" dt="2025-08-20T21:43:59.957" v="12276" actId="2696"/>
        <pc:sldMkLst>
          <pc:docMk/>
          <pc:sldMk cId="3754287859" sldId="3407"/>
        </pc:sldMkLst>
      </pc:sldChg>
      <pc:sldChg chg="delSp modSp add mod">
        <pc:chgData name="Winn, Kali" userId="ffcf335d-59f8-4838-90c9-619224222733" providerId="ADAL" clId="{E8390613-A6D5-4250-BE18-440B38942B6D}" dt="2025-08-26T13:54:03.047" v="29633" actId="20577"/>
        <pc:sldMkLst>
          <pc:docMk/>
          <pc:sldMk cId="1653020372" sldId="3408"/>
        </pc:sldMkLst>
      </pc:sldChg>
      <pc:sldChg chg="modSp add mod">
        <pc:chgData name="Winn, Kali" userId="ffcf335d-59f8-4838-90c9-619224222733" providerId="ADAL" clId="{E8390613-A6D5-4250-BE18-440B38942B6D}" dt="2025-08-20T22:12:19.101" v="14997" actId="27636"/>
        <pc:sldMkLst>
          <pc:docMk/>
          <pc:sldMk cId="3505263365" sldId="3409"/>
        </pc:sldMkLst>
      </pc:sldChg>
      <pc:sldChg chg="addSp modSp add mod">
        <pc:chgData name="Winn, Kali" userId="ffcf335d-59f8-4838-90c9-619224222733" providerId="ADAL" clId="{E8390613-A6D5-4250-BE18-440B38942B6D}" dt="2025-08-26T13:48:20.955" v="29495" actId="962"/>
        <pc:sldMkLst>
          <pc:docMk/>
          <pc:sldMk cId="2353819606" sldId="3410"/>
        </pc:sldMkLst>
      </pc:sldChg>
      <pc:sldChg chg="add del">
        <pc:chgData name="Winn, Kali" userId="ffcf335d-59f8-4838-90c9-619224222733" providerId="ADAL" clId="{E8390613-A6D5-4250-BE18-440B38942B6D}" dt="2025-08-20T20:39:56.329" v="8825" actId="47"/>
        <pc:sldMkLst>
          <pc:docMk/>
          <pc:sldMk cId="2742185407" sldId="3411"/>
        </pc:sldMkLst>
      </pc:sldChg>
      <pc:sldChg chg="add del">
        <pc:chgData name="Winn, Kali" userId="ffcf335d-59f8-4838-90c9-619224222733" providerId="ADAL" clId="{E8390613-A6D5-4250-BE18-440B38942B6D}" dt="2025-08-20T19:38:27.928" v="7537" actId="47"/>
        <pc:sldMkLst>
          <pc:docMk/>
          <pc:sldMk cId="3769226998" sldId="3411"/>
        </pc:sldMkLst>
      </pc:sldChg>
      <pc:sldChg chg="modSp add del mod">
        <pc:chgData name="Winn, Kali" userId="ffcf335d-59f8-4838-90c9-619224222733" providerId="ADAL" clId="{E8390613-A6D5-4250-BE18-440B38942B6D}" dt="2025-08-26T11:02:26.027" v="29027" actId="2696"/>
        <pc:sldMkLst>
          <pc:docMk/>
          <pc:sldMk cId="3921594443" sldId="3412"/>
        </pc:sldMkLst>
      </pc:sldChg>
      <pc:sldChg chg="addSp delSp modSp add mod ord">
        <pc:chgData name="Winn, Kali" userId="ffcf335d-59f8-4838-90c9-619224222733" providerId="ADAL" clId="{E8390613-A6D5-4250-BE18-440B38942B6D}" dt="2025-08-26T11:02:15.606" v="29026" actId="207"/>
        <pc:sldMkLst>
          <pc:docMk/>
          <pc:sldMk cId="405988200" sldId="3413"/>
        </pc:sldMkLst>
      </pc:sldChg>
      <pc:sldChg chg="modSp add del mod">
        <pc:chgData name="Winn, Kali" userId="ffcf335d-59f8-4838-90c9-619224222733" providerId="ADAL" clId="{E8390613-A6D5-4250-BE18-440B38942B6D}" dt="2025-08-26T10:03:45.819" v="26010" actId="2696"/>
        <pc:sldMkLst>
          <pc:docMk/>
          <pc:sldMk cId="702579270" sldId="3414"/>
        </pc:sldMkLst>
      </pc:sldChg>
      <pc:sldChg chg="modSp add del mod">
        <pc:chgData name="Winn, Kali" userId="ffcf335d-59f8-4838-90c9-619224222733" providerId="ADAL" clId="{E8390613-A6D5-4250-BE18-440B38942B6D}" dt="2025-08-25T21:06:57.225" v="16262" actId="47"/>
        <pc:sldMkLst>
          <pc:docMk/>
          <pc:sldMk cId="1255444100" sldId="3415"/>
        </pc:sldMkLst>
      </pc:sldChg>
      <pc:sldChg chg="modSp add mod">
        <pc:chgData name="Winn, Kali" userId="ffcf335d-59f8-4838-90c9-619224222733" providerId="ADAL" clId="{E8390613-A6D5-4250-BE18-440B38942B6D}" dt="2025-08-27T18:17:03.123" v="30255" actId="20577"/>
        <pc:sldMkLst>
          <pc:docMk/>
          <pc:sldMk cId="3876727309" sldId="3415"/>
        </pc:sldMkLst>
      </pc:sldChg>
      <pc:sldChg chg="modSp add del mod">
        <pc:chgData name="Winn, Kali" userId="ffcf335d-59f8-4838-90c9-619224222733" providerId="ADAL" clId="{E8390613-A6D5-4250-BE18-440B38942B6D}" dt="2025-08-26T11:02:03.406" v="29024" actId="2696"/>
        <pc:sldMkLst>
          <pc:docMk/>
          <pc:sldMk cId="1216117051" sldId="3416"/>
        </pc:sldMkLst>
      </pc:sldChg>
      <pc:sldChg chg="addSp delSp modSp add mod ord">
        <pc:chgData name="Winn, Kali" userId="ffcf335d-59f8-4838-90c9-619224222733" providerId="ADAL" clId="{E8390613-A6D5-4250-BE18-440B38942B6D}" dt="2025-08-26T13:47:50.367" v="29487" actId="962"/>
        <pc:sldMkLst>
          <pc:docMk/>
          <pc:sldMk cId="1709325512" sldId="3417"/>
        </pc:sldMkLst>
      </pc:sldChg>
      <pc:sldChg chg="addSp delSp modSp add mod ord">
        <pc:chgData name="Winn, Kali" userId="ffcf335d-59f8-4838-90c9-619224222733" providerId="ADAL" clId="{E8390613-A6D5-4250-BE18-440B38942B6D}" dt="2025-08-26T13:48:32.236" v="29499" actId="962"/>
        <pc:sldMkLst>
          <pc:docMk/>
          <pc:sldMk cId="2245196294" sldId="3418"/>
        </pc:sldMkLst>
      </pc:sldChg>
      <pc:sldChg chg="modSp add mod">
        <pc:chgData name="Winn, Kali" userId="ffcf335d-59f8-4838-90c9-619224222733" providerId="ADAL" clId="{E8390613-A6D5-4250-BE18-440B38942B6D}" dt="2025-08-26T16:57:11.318" v="30135" actId="20577"/>
        <pc:sldMkLst>
          <pc:docMk/>
          <pc:sldMk cId="2821003086" sldId="3419"/>
        </pc:sldMkLst>
      </pc:sldChg>
      <pc:sldChg chg="addSp delSp modSp add mod">
        <pc:chgData name="Winn, Kali" userId="ffcf335d-59f8-4838-90c9-619224222733" providerId="ADAL" clId="{E8390613-A6D5-4250-BE18-440B38942B6D}" dt="2025-08-26T13:47:31.016" v="29483" actId="962"/>
        <pc:sldMkLst>
          <pc:docMk/>
          <pc:sldMk cId="4005658517" sldId="3420"/>
        </pc:sldMkLst>
      </pc:sldChg>
      <pc:sldChg chg="modSp add mod">
        <pc:chgData name="Winn, Kali" userId="ffcf335d-59f8-4838-90c9-619224222733" providerId="ADAL" clId="{E8390613-A6D5-4250-BE18-440B38942B6D}" dt="2025-08-26T16:56:30.142" v="30113" actId="20577"/>
        <pc:sldMkLst>
          <pc:docMk/>
          <pc:sldMk cId="417128940" sldId="3421"/>
        </pc:sldMkLst>
      </pc:sldChg>
      <pc:sldChg chg="modSp add mod">
        <pc:chgData name="Winn, Kali" userId="ffcf335d-59f8-4838-90c9-619224222733" providerId="ADAL" clId="{E8390613-A6D5-4250-BE18-440B38942B6D}" dt="2025-08-26T10:17:42.453" v="26729"/>
        <pc:sldMkLst>
          <pc:docMk/>
          <pc:sldMk cId="2215782622" sldId="3422"/>
        </pc:sldMkLst>
      </pc:sldChg>
      <pc:sldChg chg="modSp add mod">
        <pc:chgData name="Winn, Kali" userId="ffcf335d-59f8-4838-90c9-619224222733" providerId="ADAL" clId="{E8390613-A6D5-4250-BE18-440B38942B6D}" dt="2025-08-26T13:57:58.595" v="29691" actId="20577"/>
        <pc:sldMkLst>
          <pc:docMk/>
          <pc:sldMk cId="725640728" sldId="3423"/>
        </pc:sldMkLst>
      </pc:sldChg>
      <pc:sldChg chg="modSp add mod">
        <pc:chgData name="Winn, Kali" userId="ffcf335d-59f8-4838-90c9-619224222733" providerId="ADAL" clId="{E8390613-A6D5-4250-BE18-440B38942B6D}" dt="2025-08-26T13:46:18.146" v="29477" actId="20577"/>
        <pc:sldMkLst>
          <pc:docMk/>
          <pc:sldMk cId="2938473152" sldId="3424"/>
        </pc:sldMkLst>
      </pc:sldChg>
      <pc:sldChg chg="modSp add mod">
        <pc:chgData name="Winn, Kali" userId="ffcf335d-59f8-4838-90c9-619224222733" providerId="ADAL" clId="{E8390613-A6D5-4250-BE18-440B38942B6D}" dt="2025-08-26T09:11:51.527" v="21462" actId="12"/>
        <pc:sldMkLst>
          <pc:docMk/>
          <pc:sldMk cId="3496332409" sldId="3425"/>
        </pc:sldMkLst>
      </pc:sldChg>
      <pc:sldChg chg="addSp modSp add mod">
        <pc:chgData name="Winn, Kali" userId="ffcf335d-59f8-4838-90c9-619224222733" providerId="ADAL" clId="{E8390613-A6D5-4250-BE18-440B38942B6D}" dt="2025-08-26T13:49:13.361" v="29509" actId="962"/>
        <pc:sldMkLst>
          <pc:docMk/>
          <pc:sldMk cId="884053999" sldId="3426"/>
        </pc:sldMkLst>
      </pc:sldChg>
      <pc:sldChg chg="addSp delSp modSp add mod">
        <pc:chgData name="Winn, Kali" userId="ffcf335d-59f8-4838-90c9-619224222733" providerId="ADAL" clId="{E8390613-A6D5-4250-BE18-440B38942B6D}" dt="2025-08-26T16:58:00.188" v="30148" actId="20577"/>
        <pc:sldMkLst>
          <pc:docMk/>
          <pc:sldMk cId="2548360815" sldId="3427"/>
        </pc:sldMkLst>
      </pc:sldChg>
      <pc:sldChg chg="modSp add mod">
        <pc:chgData name="Winn, Kali" userId="ffcf335d-59f8-4838-90c9-619224222733" providerId="ADAL" clId="{E8390613-A6D5-4250-BE18-440B38942B6D}" dt="2025-08-26T09:18:10.346" v="21954" actId="20577"/>
        <pc:sldMkLst>
          <pc:docMk/>
          <pc:sldMk cId="608863801" sldId="3428"/>
        </pc:sldMkLst>
      </pc:sldChg>
      <pc:sldChg chg="modSp add mod">
        <pc:chgData name="Winn, Kali" userId="ffcf335d-59f8-4838-90c9-619224222733" providerId="ADAL" clId="{E8390613-A6D5-4250-BE18-440B38942B6D}" dt="2025-08-27T18:12:31.642" v="30171" actId="20577"/>
        <pc:sldMkLst>
          <pc:docMk/>
          <pc:sldMk cId="2286239063" sldId="3429"/>
        </pc:sldMkLst>
      </pc:sldChg>
      <pc:sldChg chg="addSp modSp add mod">
        <pc:chgData name="Winn, Kali" userId="ffcf335d-59f8-4838-90c9-619224222733" providerId="ADAL" clId="{E8390613-A6D5-4250-BE18-440B38942B6D}" dt="2025-08-26T14:02:53.387" v="29962" actId="20577"/>
        <pc:sldMkLst>
          <pc:docMk/>
          <pc:sldMk cId="1789254616" sldId="3430"/>
        </pc:sldMkLst>
      </pc:sldChg>
      <pc:sldChg chg="delSp modSp add mod">
        <pc:chgData name="Winn, Kali" userId="ffcf335d-59f8-4838-90c9-619224222733" providerId="ADAL" clId="{E8390613-A6D5-4250-BE18-440B38942B6D}" dt="2025-08-26T13:55:03.508" v="29655" actId="20577"/>
        <pc:sldMkLst>
          <pc:docMk/>
          <pc:sldMk cId="2602539017" sldId="3431"/>
        </pc:sldMkLst>
      </pc:sldChg>
      <pc:sldChg chg="delSp modSp add del mod">
        <pc:chgData name="Winn, Kali" userId="ffcf335d-59f8-4838-90c9-619224222733" providerId="ADAL" clId="{E8390613-A6D5-4250-BE18-440B38942B6D}" dt="2025-08-26T10:16:19.844" v="26673" actId="2696"/>
        <pc:sldMkLst>
          <pc:docMk/>
          <pc:sldMk cId="677261660" sldId="3432"/>
        </pc:sldMkLst>
      </pc:sldChg>
      <pc:sldChg chg="addSp delSp modSp add mod">
        <pc:chgData name="Winn, Kali" userId="ffcf335d-59f8-4838-90c9-619224222733" providerId="ADAL" clId="{E8390613-A6D5-4250-BE18-440B38942B6D}" dt="2025-08-26T13:48:06.125" v="29491" actId="962"/>
        <pc:sldMkLst>
          <pc:docMk/>
          <pc:sldMk cId="3193055493" sldId="3433"/>
        </pc:sldMkLst>
      </pc:sldChg>
      <pc:sldChg chg="addSp modSp add del mod">
        <pc:chgData name="Winn, Kali" userId="ffcf335d-59f8-4838-90c9-619224222733" providerId="ADAL" clId="{E8390613-A6D5-4250-BE18-440B38942B6D}" dt="2025-08-26T09:53:44.658" v="25236" actId="2696"/>
        <pc:sldMkLst>
          <pc:docMk/>
          <pc:sldMk cId="2700544722" sldId="3434"/>
        </pc:sldMkLst>
      </pc:sldChg>
      <pc:sldChg chg="addSp modSp add mod">
        <pc:chgData name="Winn, Kali" userId="ffcf335d-59f8-4838-90c9-619224222733" providerId="ADAL" clId="{E8390613-A6D5-4250-BE18-440B38942B6D}" dt="2025-08-26T13:49:23.689" v="29511" actId="962"/>
        <pc:sldMkLst>
          <pc:docMk/>
          <pc:sldMk cId="2702408192" sldId="3435"/>
        </pc:sldMkLst>
      </pc:sldChg>
      <pc:sldChg chg="modSp add mod">
        <pc:chgData name="Winn, Kali" userId="ffcf335d-59f8-4838-90c9-619224222733" providerId="ADAL" clId="{E8390613-A6D5-4250-BE18-440B38942B6D}" dt="2025-08-26T14:07:07.236" v="30084" actId="20577"/>
        <pc:sldMkLst>
          <pc:docMk/>
          <pc:sldMk cId="3342105163" sldId="3436"/>
        </pc:sldMkLst>
      </pc:sldChg>
      <pc:sldChg chg="addSp modSp add del mod">
        <pc:chgData name="Winn, Kali" userId="ffcf335d-59f8-4838-90c9-619224222733" providerId="ADAL" clId="{E8390613-A6D5-4250-BE18-440B38942B6D}" dt="2025-08-26T10:38:26.238" v="27759" actId="2696"/>
        <pc:sldMkLst>
          <pc:docMk/>
          <pc:sldMk cId="3410012449" sldId="3437"/>
        </pc:sldMkLst>
      </pc:sldChg>
    </pc:docChg>
  </pc:docChgLst>
  <pc:docChgLst>
    <pc:chgData name="Winn, Kali" userId="ffcf335d-59f8-4838-90c9-619224222733" providerId="ADAL" clId="{DBA08DD0-333E-4D6A-ACC2-3FA52D6D4D71}"/>
    <pc:docChg chg="undo custSel addSld modSld sldOrd">
      <pc:chgData name="Winn, Kali" userId="ffcf335d-59f8-4838-90c9-619224222733" providerId="ADAL" clId="{DBA08DD0-333E-4D6A-ACC2-3FA52D6D4D71}" dt="2025-07-01T21:13:00.539" v="4263" actId="313"/>
      <pc:docMkLst>
        <pc:docMk/>
      </pc:docMkLst>
      <pc:sldChg chg="modSp mod">
        <pc:chgData name="Winn, Kali" userId="ffcf335d-59f8-4838-90c9-619224222733" providerId="ADAL" clId="{DBA08DD0-333E-4D6A-ACC2-3FA52D6D4D71}" dt="2025-07-01T20:12:37.977" v="57" actId="20577"/>
        <pc:sldMkLst>
          <pc:docMk/>
          <pc:sldMk cId="2483552304" sldId="256"/>
        </pc:sldMkLst>
      </pc:sldChg>
      <pc:sldChg chg="modSp mod">
        <pc:chgData name="Winn, Kali" userId="ffcf335d-59f8-4838-90c9-619224222733" providerId="ADAL" clId="{DBA08DD0-333E-4D6A-ACC2-3FA52D6D4D71}" dt="2025-07-01T20:45:03.232" v="2231" actId="20577"/>
        <pc:sldMkLst>
          <pc:docMk/>
          <pc:sldMk cId="3218337313" sldId="257"/>
        </pc:sldMkLst>
      </pc:sldChg>
      <pc:sldChg chg="modSp mod ord">
        <pc:chgData name="Winn, Kali" userId="ffcf335d-59f8-4838-90c9-619224222733" providerId="ADAL" clId="{DBA08DD0-333E-4D6A-ACC2-3FA52D6D4D71}" dt="2025-07-01T20:33:01.150" v="1675" actId="20577"/>
        <pc:sldMkLst>
          <pc:docMk/>
          <pc:sldMk cId="2252665779" sldId="259"/>
        </pc:sldMkLst>
      </pc:sldChg>
      <pc:sldChg chg="modSp mod">
        <pc:chgData name="Winn, Kali" userId="ffcf335d-59f8-4838-90c9-619224222733" providerId="ADAL" clId="{DBA08DD0-333E-4D6A-ACC2-3FA52D6D4D71}" dt="2025-07-01T20:47:55.857" v="2568" actId="20577"/>
        <pc:sldMkLst>
          <pc:docMk/>
          <pc:sldMk cId="1733066359" sldId="261"/>
        </pc:sldMkLst>
      </pc:sldChg>
      <pc:sldChg chg="modSp mod">
        <pc:chgData name="Winn, Kali" userId="ffcf335d-59f8-4838-90c9-619224222733" providerId="ADAL" clId="{DBA08DD0-333E-4D6A-ACC2-3FA52D6D4D71}" dt="2025-07-01T20:43:20.740" v="2160" actId="20577"/>
        <pc:sldMkLst>
          <pc:docMk/>
          <pc:sldMk cId="3512703066" sldId="263"/>
        </pc:sldMkLst>
      </pc:sldChg>
      <pc:sldChg chg="modSp mod ord">
        <pc:chgData name="Winn, Kali" userId="ffcf335d-59f8-4838-90c9-619224222733" providerId="ADAL" clId="{DBA08DD0-333E-4D6A-ACC2-3FA52D6D4D71}" dt="2025-07-01T20:51:43.277" v="2854" actId="20577"/>
        <pc:sldMkLst>
          <pc:docMk/>
          <pc:sldMk cId="2119137085" sldId="279"/>
        </pc:sldMkLst>
      </pc:sldChg>
      <pc:sldChg chg="modSp mod">
        <pc:chgData name="Winn, Kali" userId="ffcf335d-59f8-4838-90c9-619224222733" providerId="ADAL" clId="{DBA08DD0-333E-4D6A-ACC2-3FA52D6D4D71}" dt="2025-07-01T20:14:52.165" v="343" actId="1076"/>
        <pc:sldMkLst>
          <pc:docMk/>
          <pc:sldMk cId="3875304940" sldId="283"/>
        </pc:sldMkLst>
      </pc:sldChg>
      <pc:sldChg chg="modSp mod">
        <pc:chgData name="Winn, Kali" userId="ffcf335d-59f8-4838-90c9-619224222733" providerId="ADAL" clId="{DBA08DD0-333E-4D6A-ACC2-3FA52D6D4D71}" dt="2025-07-01T20:27:42.386" v="861" actId="20577"/>
        <pc:sldMkLst>
          <pc:docMk/>
          <pc:sldMk cId="2083375390" sldId="284"/>
        </pc:sldMkLst>
      </pc:sldChg>
      <pc:sldChg chg="modSp mod ord">
        <pc:chgData name="Winn, Kali" userId="ffcf335d-59f8-4838-90c9-619224222733" providerId="ADAL" clId="{DBA08DD0-333E-4D6A-ACC2-3FA52D6D4D71}" dt="2025-07-01T20:27:16.395" v="842" actId="20577"/>
        <pc:sldMkLst>
          <pc:docMk/>
          <pc:sldMk cId="2896243734" sldId="287"/>
        </pc:sldMkLst>
      </pc:sldChg>
      <pc:sldChg chg="add">
        <pc:chgData name="Winn, Kali" userId="ffcf335d-59f8-4838-90c9-619224222733" providerId="ADAL" clId="{DBA08DD0-333E-4D6A-ACC2-3FA52D6D4D71}" dt="2025-07-01T20:18:06.256" v="344" actId="2890"/>
        <pc:sldMkLst>
          <pc:docMk/>
          <pc:sldMk cId="1655978062" sldId="3330"/>
        </pc:sldMkLst>
      </pc:sldChg>
      <pc:sldChg chg="modSp add mod ord">
        <pc:chgData name="Winn, Kali" userId="ffcf335d-59f8-4838-90c9-619224222733" providerId="ADAL" clId="{DBA08DD0-333E-4D6A-ACC2-3FA52D6D4D71}" dt="2025-07-01T20:28:37.622" v="1068" actId="20577"/>
        <pc:sldMkLst>
          <pc:docMk/>
          <pc:sldMk cId="3613010849" sldId="3331"/>
        </pc:sldMkLst>
      </pc:sldChg>
      <pc:sldChg chg="add">
        <pc:chgData name="Winn, Kali" userId="ffcf335d-59f8-4838-90c9-619224222733" providerId="ADAL" clId="{DBA08DD0-333E-4D6A-ACC2-3FA52D6D4D71}" dt="2025-07-01T20:29:21.326" v="1071" actId="2890"/>
        <pc:sldMkLst>
          <pc:docMk/>
          <pc:sldMk cId="1582811460" sldId="3332"/>
        </pc:sldMkLst>
      </pc:sldChg>
      <pc:sldChg chg="modSp add mod">
        <pc:chgData name="Winn, Kali" userId="ffcf335d-59f8-4838-90c9-619224222733" providerId="ADAL" clId="{DBA08DD0-333E-4D6A-ACC2-3FA52D6D4D71}" dt="2025-07-01T20:37:15.014" v="2013" actId="20577"/>
        <pc:sldMkLst>
          <pc:docMk/>
          <pc:sldMk cId="2302100514" sldId="3333"/>
        </pc:sldMkLst>
      </pc:sldChg>
      <pc:sldChg chg="modSp add mod">
        <pc:chgData name="Winn, Kali" userId="ffcf335d-59f8-4838-90c9-619224222733" providerId="ADAL" clId="{DBA08DD0-333E-4D6A-ACC2-3FA52D6D4D71}" dt="2025-07-01T20:40:07.969" v="2138" actId="20577"/>
        <pc:sldMkLst>
          <pc:docMk/>
          <pc:sldMk cId="1026559812" sldId="3334"/>
        </pc:sldMkLst>
      </pc:sldChg>
      <pc:sldChg chg="modSp add mod">
        <pc:chgData name="Winn, Kali" userId="ffcf335d-59f8-4838-90c9-619224222733" providerId="ADAL" clId="{DBA08DD0-333E-4D6A-ACC2-3FA52D6D4D71}" dt="2025-07-01T20:46:54.066" v="2460" actId="20577"/>
        <pc:sldMkLst>
          <pc:docMk/>
          <pc:sldMk cId="2441869577" sldId="3335"/>
        </pc:sldMkLst>
      </pc:sldChg>
      <pc:sldChg chg="add">
        <pc:chgData name="Winn, Kali" userId="ffcf335d-59f8-4838-90c9-619224222733" providerId="ADAL" clId="{DBA08DD0-333E-4D6A-ACC2-3FA52D6D4D71}" dt="2025-07-01T20:47:19.759" v="2461" actId="2890"/>
        <pc:sldMkLst>
          <pc:docMk/>
          <pc:sldMk cId="812457454" sldId="3336"/>
        </pc:sldMkLst>
      </pc:sldChg>
      <pc:sldChg chg="modSp add mod ord">
        <pc:chgData name="Winn, Kali" userId="ffcf335d-59f8-4838-90c9-619224222733" providerId="ADAL" clId="{DBA08DD0-333E-4D6A-ACC2-3FA52D6D4D71}" dt="2025-07-01T20:48:54.353" v="2716" actId="20577"/>
        <pc:sldMkLst>
          <pc:docMk/>
          <pc:sldMk cId="3654620553" sldId="3337"/>
        </pc:sldMkLst>
      </pc:sldChg>
      <pc:sldChg chg="modSp add mod ord">
        <pc:chgData name="Winn, Kali" userId="ffcf335d-59f8-4838-90c9-619224222733" providerId="ADAL" clId="{DBA08DD0-333E-4D6A-ACC2-3FA52D6D4D71}" dt="2025-07-01T20:49:46.896" v="2749" actId="313"/>
        <pc:sldMkLst>
          <pc:docMk/>
          <pc:sldMk cId="153522742" sldId="3338"/>
        </pc:sldMkLst>
      </pc:sldChg>
      <pc:sldChg chg="modSp add mod ord">
        <pc:chgData name="Winn, Kali" userId="ffcf335d-59f8-4838-90c9-619224222733" providerId="ADAL" clId="{DBA08DD0-333E-4D6A-ACC2-3FA52D6D4D71}" dt="2025-07-01T20:50:04.752" v="2781" actId="20577"/>
        <pc:sldMkLst>
          <pc:docMk/>
          <pc:sldMk cId="2990134408" sldId="3339"/>
        </pc:sldMkLst>
      </pc:sldChg>
      <pc:sldChg chg="modSp add mod ord">
        <pc:chgData name="Winn, Kali" userId="ffcf335d-59f8-4838-90c9-619224222733" providerId="ADAL" clId="{DBA08DD0-333E-4D6A-ACC2-3FA52D6D4D71}" dt="2025-07-01T20:50:20.517" v="2794" actId="20577"/>
        <pc:sldMkLst>
          <pc:docMk/>
          <pc:sldMk cId="1350351633" sldId="3340"/>
        </pc:sldMkLst>
      </pc:sldChg>
      <pc:sldChg chg="modSp add mod">
        <pc:chgData name="Winn, Kali" userId="ffcf335d-59f8-4838-90c9-619224222733" providerId="ADAL" clId="{DBA08DD0-333E-4D6A-ACC2-3FA52D6D4D71}" dt="2025-07-01T20:50:41.883" v="2826" actId="20577"/>
        <pc:sldMkLst>
          <pc:docMk/>
          <pc:sldMk cId="2461898946" sldId="3341"/>
        </pc:sldMkLst>
      </pc:sldChg>
      <pc:sldChg chg="add">
        <pc:chgData name="Winn, Kali" userId="ffcf335d-59f8-4838-90c9-619224222733" providerId="ADAL" clId="{DBA08DD0-333E-4D6A-ACC2-3FA52D6D4D71}" dt="2025-07-01T20:51:29.562" v="2827" actId="2890"/>
        <pc:sldMkLst>
          <pc:docMk/>
          <pc:sldMk cId="4230841670" sldId="3342"/>
        </pc:sldMkLst>
      </pc:sldChg>
      <pc:sldChg chg="modSp add mod">
        <pc:chgData name="Winn, Kali" userId="ffcf335d-59f8-4838-90c9-619224222733" providerId="ADAL" clId="{DBA08DD0-333E-4D6A-ACC2-3FA52D6D4D71}" dt="2025-07-01T20:56:53.361" v="3642" actId="20577"/>
        <pc:sldMkLst>
          <pc:docMk/>
          <pc:sldMk cId="3233571204" sldId="3343"/>
        </pc:sldMkLst>
      </pc:sldChg>
      <pc:sldChg chg="modSp add mod">
        <pc:chgData name="Winn, Kali" userId="ffcf335d-59f8-4838-90c9-619224222733" providerId="ADAL" clId="{DBA08DD0-333E-4D6A-ACC2-3FA52D6D4D71}" dt="2025-07-01T21:13:00.539" v="4263" actId="313"/>
        <pc:sldMkLst>
          <pc:docMk/>
          <pc:sldMk cId="3637075227" sldId="334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AC0F6-AFFA-4810-88A6-0D2263D3A6BB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A9E24-44DC-49F3-B4B6-43744DF6D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7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D5F33-E6BB-1BAC-227B-A5B2F1F38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A255CA-CA04-6AEB-9424-9511B5DD5A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528089-7D6C-FF10-2200-DF70ABF290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DF9F6-EF36-3042-24F1-DFD4A3072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A9E24-44DC-49F3-B4B6-43744DF6D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105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519A9-0230-A2DF-B876-9F9A5F380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1AFA05-C592-2D31-BB2F-238955713C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B6AE62-9EF2-19CD-6AE4-C9C9EFBFE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AAA77-9CE7-E51E-913C-6648FEE5AA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9E24-44DC-49F3-B4B6-43744DF6D9CF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6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1D14C-758C-3B54-DBC2-118F622FB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94E339-B422-A3B2-86DD-94C06FFD1A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3CF253-E77D-285E-3A95-0758DC4C04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4B2B7-BA7A-2C99-229E-80E59FD78E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A9E24-44DC-49F3-B4B6-43744DF6D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020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B20F7-0E15-4041-E82B-817F66E5B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901E9E-0535-17CF-F6F2-9244D18769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A98163-A175-2EF1-00F6-3233ED9D1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A6F12-4BF2-BE22-A9FB-E60B56FA1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A9E24-44DC-49F3-B4B6-43744DF6D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376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D2C7A-D701-96FE-E309-ADB199EC5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8B10C9-8CA5-649D-DE86-FF33955492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A6DDBC-CD9C-1208-973D-2FD067F0DA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1E776-67DF-5F9E-F2D1-8711BB5C3E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A9E24-44DC-49F3-B4B6-43744DF6D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118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8DEC0-E9C9-CA1F-5D1B-6E5794E95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3E3C19-9123-BF3B-9094-2449F4F61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BE8A12-2649-B1DB-7E22-9A22E43CE5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C4886-0B36-7BD6-7B9C-38A790F0B2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9E24-44DC-49F3-B4B6-43744DF6D9CF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31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D5F33-E6BB-1BAC-227B-A5B2F1F38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A255CA-CA04-6AEB-9424-9511B5DD5A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528089-7D6C-FF10-2200-DF70ABF290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DF9F6-EF36-3042-24F1-DFD4A3072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A9E24-44DC-49F3-B4B6-43744DF6D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105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9E24-44DC-49F3-B4B6-43744DF6D9CF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45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D5F33-E6BB-1BAC-227B-A5B2F1F38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A255CA-CA04-6AEB-9424-9511B5DD5A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528089-7D6C-FF10-2200-DF70ABF290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DF9F6-EF36-3042-24F1-DFD4A3072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9E24-44DC-49F3-B4B6-43744DF6D9CF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105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9E24-44DC-49F3-B4B6-43744DF6D9CF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07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14D1D-5D13-0862-32C4-22E860D43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38CD50-1B81-D413-CF84-3C5D040829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16F459-5B86-FBB8-CF05-CED95418B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26584-0E75-4C4C-F60A-DAA6069B0B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9E24-44DC-49F3-B4B6-43744DF6D9CF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18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00254-8F5D-DAA6-2427-3FFEEA431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012134-267C-07AD-2285-F0841DCE3A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0D475C-AC3D-1104-FD16-0E0B8D1C2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F9E8B-99D1-AE70-D146-75D1B59E31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9E24-44DC-49F3-B4B6-43744DF6D9C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99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5A050-5E61-2753-1DD4-C06C7206C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3EAF45-7758-8261-ACBA-CF3A612D02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EA75ED-8346-FDD5-25AC-3D1BFB373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7819E-9565-602E-C3B2-26CAFB219F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9E24-44DC-49F3-B4B6-43744DF6D9CF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6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00254-8F5D-DAA6-2427-3FFEEA431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012134-267C-07AD-2285-F0841DCE3A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0D475C-AC3D-1104-FD16-0E0B8D1C2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F9E8B-99D1-AE70-D146-75D1B59E31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A9E24-44DC-49F3-B4B6-43744DF6D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699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A9E24-44DC-49F3-B4B6-43744DF6D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367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2FB2A-4D40-1237-E948-1FD4360F3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A43A35-ED46-CF97-C583-D3809006B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3863C1-D9C8-AB16-0322-BA2C9559D4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BB919-10FA-2869-D421-31D664D4D7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A9E24-44DC-49F3-B4B6-43744DF6D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740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E2B1A-15C4-57D4-A63E-EDE88E57A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AEBD13-E883-BE1F-A807-B70C88202F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9F3B5B-05BB-F8A1-F4BE-47EC726DD7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06E88-915E-4632-06B8-CBC222E593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A9E24-44DC-49F3-B4B6-43744DF6D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828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C4350-1576-7069-DC8B-CEE365079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F9D63B-774D-7BA2-38F0-AA77AF0BFC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AC4D7C-1F41-0D71-D3DD-8CB902154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C4F32-A5CC-4987-41FF-42DDE88E4A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A9E24-44DC-49F3-B4B6-43744DF6D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521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FDD3B-CB58-3F92-FCBF-706E32A27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47AA0A-99D6-6481-B1EA-11400AB1D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629130-E63A-E410-F5FA-BE2B8FAEA2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CA055-4242-0D28-2B0E-D14C6F9E82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A9E24-44DC-49F3-B4B6-43744DF6D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096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C7AF2-34CD-CF6F-E8B3-BDF73311D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9EDF73-EF47-BCF2-BA3A-09F0CCD60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A337A0-54D3-E102-D6BC-2101DEC7E0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76493-7D77-601F-EE78-D11EFDC769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A9E24-44DC-49F3-B4B6-43744DF6D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95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BA63F-EE1A-3D34-754D-DA145BF88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0426C-D69C-ADD5-2DBD-5A1F22463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0DFED-60CE-704F-DEBC-D345BA58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FCE9-7994-469F-B0A3-B574791F4DA7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59A44-2078-958A-42CB-028692E49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B35CB-00EF-F9F4-F761-4ABBC6F0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EED0-A49C-495E-83FA-4200E4C05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6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0C524-0FFF-CE45-424D-24954F53F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1C1FCF-2C12-BACD-F76D-F0DC9E75B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2E848-8639-B102-37D5-273B12526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FCE9-7994-469F-B0A3-B574791F4DA7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7F001-DC65-0034-91BC-B0302911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AA108-3232-62DF-ACEA-10D2787F0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EED0-A49C-495E-83FA-4200E4C05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3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741130-8E80-28E7-F6B1-E3805ABA0C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8750F1-2D0B-BA63-D9FE-2ADB31537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AA499-04E3-0E12-BDA6-AAB1F265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FCE9-7994-469F-B0A3-B574791F4DA7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60EEE-4AA7-4DF8-A397-654CDC9CA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9ADE9-9689-BFF7-3A00-A33016AAB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EED0-A49C-495E-83FA-4200E4C05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07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82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1FC8-3A9C-3BD4-B044-20B08B811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1B8FD-0D40-89C1-0B3E-52BCB7AD5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9D95F-CA0D-496A-9A85-792FFFAA2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FCE9-7994-469F-B0A3-B574791F4DA7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F086A-63A1-A856-6B43-CC0F5E803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466A-74B4-CA8A-4E07-5CE8F822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EED0-A49C-495E-83FA-4200E4C05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6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3B7D5-1741-1A14-0638-54751CB3D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F9314-3664-D9A4-23C7-3820023C6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FAC2A-B9F2-7582-83B7-F3213FB96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FCE9-7994-469F-B0A3-B574791F4DA7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44CB1-ED04-CE37-310D-E791BFCD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8D73-BDFA-8D30-8904-006C7BCF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EED0-A49C-495E-83FA-4200E4C05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7FD50-85C1-3B24-178A-1258E426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46E70-DD0D-1C94-CD75-630B59F38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85E71-234C-A0FB-A906-CB46DF4FD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B3EE6-9602-7522-1DD6-2E7247066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FCE9-7994-469F-B0A3-B574791F4DA7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BCD5A-31AD-337C-2E6A-04BE02A5C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85D70-434D-16A1-73FF-4B89AED4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EED0-A49C-495E-83FA-4200E4C05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4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AF16-944A-91ED-B701-ECD2168AA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4FF2B-CFD6-5444-8756-17A51CDB4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CC806-C389-4385-7153-7B1982DEB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BEA9DD-5041-ED98-ACC7-4C4193F9D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2C2B13-97DE-AB9B-6596-AAD2A6F82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D91EF2-E91B-03C0-1254-5BD553A8E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FCE9-7994-469F-B0A3-B574791F4DA7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8281EB-9712-6788-3A46-08B37BB2E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455F0A-F52F-0E5B-F290-BC4AD90C4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EED0-A49C-495E-83FA-4200E4C05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83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CE506-A494-8D48-D6C0-E580F020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BCCC4A-EE59-C76A-671C-82F2685AC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FCE9-7994-469F-B0A3-B574791F4DA7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82D7B-6918-D535-6B1B-44B76087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FA8E56-31C1-5D09-C899-4579D325C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EED0-A49C-495E-83FA-4200E4C05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5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2AECFB-301C-B48B-AC06-7CCEAC372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FCE9-7994-469F-B0A3-B574791F4DA7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1F2332-4AC1-011F-7D45-9208EC2C0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05E9D-B5BA-A579-60C0-7CA963DC0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EED0-A49C-495E-83FA-4200E4C05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18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5CA6D-F238-7879-B67B-B83407BE2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528A3-5B8E-5FEF-1CC2-7327204E0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9C162-5C80-9B71-A3A9-548D1C250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F98A3-A422-1AD2-35EB-F53B82687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FCE9-7994-469F-B0A3-B574791F4DA7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DC0E9-C090-422D-AA80-2C70304F9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4284F-A27E-1909-0036-36A995778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EED0-A49C-495E-83FA-4200E4C05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9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BCD76-E920-CB1F-B873-26CEE6F7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75548E-5697-F32D-6240-0173660E6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D01C83-4779-ABF1-4808-B44FDF7CB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264C3-1B46-97FB-E305-5CA0845B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FCE9-7994-469F-B0A3-B574791F4DA7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47ED4-5953-A9BA-8135-05D8EB608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58232-06E1-B8FC-0E8E-9FFA1FE17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EED0-A49C-495E-83FA-4200E4C05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5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CA1649-2069-0C3C-3E30-4414ECD4F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F5B38-6323-D939-57E3-DAAB0519C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96B63-A87F-AD65-A6A1-D1EC4BDA41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8AFCE9-7994-469F-B0A3-B574791F4DA7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2FBCD-628A-515F-1A01-AB326A9F75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3E2D3-5187-D3EC-434B-619EDE4E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C7EED0-A49C-495E-83FA-4200E4C05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79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csi.state.co.us/data-submissions/october-coun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satsuite.collegeboard.org/scores/what-scores-mean" TargetMode="External"/><Relationship Id="rId3" Type="http://schemas.openxmlformats.org/officeDocument/2006/relationships/hyperlink" Target="https://wida.wisc.edu/sites/default/files/resource/Interpretive-Guide.pdf" TargetMode="External"/><Relationship Id="rId7" Type="http://schemas.openxmlformats.org/officeDocument/2006/relationships/hyperlink" Target="https://www.cde.state.co.us/assessment/cmas_perflvl_plcclm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cde.state.co.us/assessment/cmas_coalt_ss_reports_guide" TargetMode="External"/><Relationship Id="rId5" Type="http://schemas.openxmlformats.org/officeDocument/2006/relationships/hyperlink" Target="https://www.cde.state.co.us/assessment/cmas_coalt_interpretiveguide" TargetMode="External"/><Relationship Id="rId4" Type="http://schemas.openxmlformats.org/officeDocument/2006/relationships/hyperlink" Target="https://nces.ed.gov/nationsreportcard/guides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arentportal.kiteaai.org/login" TargetMode="External"/><Relationship Id="rId2" Type="http://schemas.openxmlformats.org/officeDocument/2006/relationships/hyperlink" Target="https://familyportal.pearson.com/C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da-ams.us/Documents/Unsecure/Doc.aspx?id=aa9ad5ff-bc43-45a1-8fd6-74983ccb7edc#page=10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cedirect.com/all/eca-portal-v2-ui/#/logi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coassessments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leg.colorado.gov/bills/hb25-1278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de.state.co.us/assessment/cmas_spaassessflowchart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co.pearsonaccessnext.com/cas/login?service=https%3A//co.pearsonaccessnext.com/customer/j_spring_cas_security_check&amp;renew=tru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desped/accommodationsmanual_participationguidelinesworksheet" TargetMode="External"/><Relationship Id="rId2" Type="http://schemas.openxmlformats.org/officeDocument/2006/relationships/hyperlink" Target="https://www.cde.state.co.us/coextendedeo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https://www.cde.state.co.us/cdesped/altstandsassessparticipationguidelines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or.kiteaai.org/AART/logIn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satsuite.collegeboard.org/k12-educators/fee-waivers/getting-distributing?SFMC_cid=EM1448923-" TargetMode="External"/><Relationship Id="rId2" Type="http://schemas.openxmlformats.org/officeDocument/2006/relationships/hyperlink" Target="https://satsuite.collegeboard.org/media/pdf/sat-electronic-fee-waiver-distribution.pdf?SFMC_cid=EM1448923-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accommodations.collegeboard.org/help-center/how-do-i-become-ssd-coordinator" TargetMode="External"/><Relationship Id="rId2" Type="http://schemas.openxmlformats.org/officeDocument/2006/relationships/hyperlink" Target="https://accommodations.collegeboard.org/ssd-onlin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cores.collegeboard.org/home" TargetMode="External"/><Relationship Id="rId2" Type="http://schemas.openxmlformats.org/officeDocument/2006/relationships/hyperlink" Target="https://www.nationalmerit.org/s/1758/start.aspx?gid=2&amp;pgid=6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satsuite.collegeboard.org/media/pdf/psat-nmsqt-student-guide.pdf" TargetMode="External"/><Relationship Id="rId4" Type="http://schemas.openxmlformats.org/officeDocument/2006/relationships/hyperlink" Target="https://satsuite.collegeboard.org/psat-nmsqt/test-dates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sreportcard.gov/ndecore/landing" TargetMode="External"/><Relationship Id="rId2" Type="http://schemas.openxmlformats.org/officeDocument/2006/relationships/hyperlink" Target="https://www.nationsreportcard.gov/nq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nces.ed.gov/nationsreportcard/" TargetMode="External"/><Relationship Id="rId7" Type="http://schemas.openxmlformats.org/officeDocument/2006/relationships/hyperlink" Target="https://www.nationsreportcard.gov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ces.ed.gov/nationsreportcard/students/" TargetMode="External"/><Relationship Id="rId5" Type="http://schemas.openxmlformats.org/officeDocument/2006/relationships/hyperlink" Target="https://nces.ed.gov/nationsreportcard/parents/parentletter.aspx" TargetMode="External"/><Relationship Id="rId4" Type="http://schemas.openxmlformats.org/officeDocument/2006/relationships/hyperlink" Target="https://nces.ed.gov/nationsreportcard/dba/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dpi.com/2071-1050/16/17/7826" TargetMode="External"/><Relationship Id="rId3" Type="http://schemas.openxmlformats.org/officeDocument/2006/relationships/hyperlink" Target="https://www.researchgate.net/profile/Andrew-Martin-22/publication/316292082_Computer-Adaptive_Testing_Implications_for_Students%27_Achievement_Motivation_Engagement_and_Subjective_Test_Experience/links/591a78d94585159b1a4bc7ac/Computer-Adaptive-Testing-Implications-for-Students-Achievement-Motivation-Engagement-and-Subjective-Test-Experience.pdf" TargetMode="External"/><Relationship Id="rId7" Type="http://schemas.openxmlformats.org/officeDocument/2006/relationships/hyperlink" Target="https://link.springer.com/content/pdf/10.1007/s40593-023-00358-x.pdf" TargetMode="External"/><Relationship Id="rId2" Type="http://schemas.openxmlformats.org/officeDocument/2006/relationships/hyperlink" Target="https://hal.science/hal-01488284/file/LA_4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ejmste.com/download/exploring-the-potential-of-artificial-intelligence-tools-in-educational-measurement-and-assessment-13428.pdf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www.researchgate.net/profile/Yu-Zhang-203/publication/339634057_The_Effectiveness_and_Features_of_Formative_Assessment_in_US_K-12_Education_A_Systematic_Review/links/6160b5a5ae47db4e57ae04e7/The-Effectiveness-and-Features-of-Formative-Assessment-in-US-K-12-Education-A-Systematic-Review.pdf" TargetMode="External"/><Relationship Id="rId10" Type="http://schemas.openxmlformats.org/officeDocument/2006/relationships/hyperlink" Target="https://link.springer.com/content/pdf/10.1007/s40692-023-00304-9.pdf" TargetMode="External"/><Relationship Id="rId4" Type="http://schemas.openxmlformats.org/officeDocument/2006/relationships/hyperlink" Target="https://files.eric.ed.gov/fulltext/ED592779.pdf" TargetMode="External"/><Relationship Id="rId9" Type="http://schemas.openxmlformats.org/officeDocument/2006/relationships/hyperlink" Target="https://ijaitrd.com/wp-content/uploads/2024/06/Assessing-the-Effectiveness-of-Adaptive-Learning-Systems-in-K-12-Education.pdf" TargetMode="Externa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cde.state.co.us/postsecondary/grad-capstone" TargetMode="External"/><Relationship Id="rId7" Type="http://schemas.openxmlformats.org/officeDocument/2006/relationships/hyperlink" Target="https://www.americanprogress.org/article/fact-sheet-3-trends-in-k-12-assessments-across-the-country/" TargetMode="External"/><Relationship Id="rId2" Type="http://schemas.openxmlformats.org/officeDocument/2006/relationships/hyperlink" Target="https://www.cde.state.co.us/assessment/nlcscasestudy20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state.co.us/postsecondary/perfassessment#supports" TargetMode="External"/><Relationship Id="rId5" Type="http://schemas.openxmlformats.org/officeDocument/2006/relationships/hyperlink" Target="https://drive.google.com/file/d/1j6hXDiR3t_94Wh89pQky4ujTJoS7Zr1c/view" TargetMode="External"/><Relationship Id="rId4" Type="http://schemas.openxmlformats.org/officeDocument/2006/relationships/hyperlink" Target="https://www.cde.state.co.us/postsecondary/perfassessment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kaliwinn@csi.state.co.u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659EC-C7B9-E454-F445-044FE7F8B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800" y="2431894"/>
            <a:ext cx="10227982" cy="822754"/>
          </a:xfrm>
        </p:spPr>
        <p:txBody>
          <a:bodyPr>
            <a:normAutofit fontScale="90000"/>
          </a:bodyPr>
          <a:lstStyle/>
          <a:p>
            <a:pPr algn="l"/>
            <a:r>
              <a:rPr lang="en-US" sz="5000" b="1" dirty="0">
                <a:solidFill>
                  <a:srgbClr val="455FA9"/>
                </a:solidFill>
                <a:latin typeface="Arial"/>
                <a:cs typeface="Arial"/>
              </a:rPr>
              <a:t>School Assessment Coordinator Orientation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A2B112C-ECEB-B230-727A-BCE3263C54C1}"/>
              </a:ext>
            </a:extLst>
          </p:cNvPr>
          <p:cNvSpPr txBox="1">
            <a:spLocks/>
          </p:cNvSpPr>
          <p:nvPr/>
        </p:nvSpPr>
        <p:spPr>
          <a:xfrm>
            <a:off x="942209" y="3637860"/>
            <a:ext cx="4013200" cy="4701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455FA9"/>
                </a:solidFill>
                <a:latin typeface="Arial"/>
                <a:cs typeface="Arial"/>
              </a:rPr>
              <a:t>2025-26</a:t>
            </a:r>
          </a:p>
        </p:txBody>
      </p:sp>
      <p:pic>
        <p:nvPicPr>
          <p:cNvPr id="10" name="Picture 9" descr="CSI Logo">
            <a:extLst>
              <a:ext uri="{FF2B5EF4-FFF2-40B4-BE49-F238E27FC236}">
                <a16:creationId xmlns:a16="http://schemas.microsoft.com/office/drawing/2014/main" id="{BEDB5C80-B1E7-EB69-43C3-49D0F3F71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r="-376" b="-13938"/>
          <a:stretch/>
        </p:blipFill>
        <p:spPr>
          <a:xfrm>
            <a:off x="9065704" y="5417389"/>
            <a:ext cx="2631449" cy="92827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B1FDD2-A68E-5E8A-2E65-BA596A347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21434" y="3446253"/>
            <a:ext cx="3692106" cy="0"/>
          </a:xfrm>
          <a:prstGeom prst="line">
            <a:avLst/>
          </a:prstGeom>
          <a:ln w="28575">
            <a:solidFill>
              <a:srgbClr val="CBD1E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55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756FD-F851-9009-F98D-0E4178164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96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BD1E7"/>
                </a:solidFill>
                <a:latin typeface="Arial"/>
                <a:cs typeface="Arial"/>
              </a:rPr>
              <a:t>Annual Coordinator Trainings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D1402-4BFF-688F-5AC9-54C005A2F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1"/>
            <a:ext cx="10515600" cy="274796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SAC Orientation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State Assessment Accommodations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WIDA ACCESS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Additional training in WIDA Secure Portal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CMAS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CoAlt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Additional training in Kite Educator Portal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PSAT/SAT completed in College Board professional account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All trainings virtual on Zoom (check spam folder for email invitations)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LearnWorlds training modules available</a:t>
            </a:r>
          </a:p>
        </p:txBody>
      </p:sp>
      <p:pic>
        <p:nvPicPr>
          <p:cNvPr id="5" name="Picture 4" descr="CSI Logo">
            <a:extLst>
              <a:ext uri="{FF2B5EF4-FFF2-40B4-BE49-F238E27FC236}">
                <a16:creationId xmlns:a16="http://schemas.microsoft.com/office/drawing/2014/main" id="{BEA6E03A-4D00-7E03-9763-F319C46D6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432" y="681038"/>
            <a:ext cx="1888380" cy="5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8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9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4014FB-27E3-773C-9F99-D0244A20D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EE90-D405-C464-846D-828D378F3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800" y="4495799"/>
            <a:ext cx="9144000" cy="1122363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Montserrat"/>
              </a:rPr>
              <a:t>Systems &amp; Structures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DB16E00-EA76-0A37-A6A7-2B6896413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51546" y="5679939"/>
            <a:ext cx="1383322" cy="0"/>
          </a:xfrm>
          <a:prstGeom prst="straightConnector1">
            <a:avLst/>
          </a:prstGeom>
          <a:ln>
            <a:solidFill>
              <a:srgbClr val="CBD1E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469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85E6C-636A-F99E-3DC6-3CDC82D68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29EA9-F26B-F8DE-CF4D-534234DF239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402" y="365125"/>
            <a:ext cx="43942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Montserrat" panose="00000500000000000000" pitchFamily="2" charset="0"/>
              </a:rPr>
              <a:t>Google Drive (G Drive)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31F88-55C2-85C5-B39F-AA5AA4C64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5402" y="1690688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000" dirty="0"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Montserrat" panose="00000500000000000000" pitchFamily="2" charset="0"/>
              </a:rPr>
              <a:t>Use:</a:t>
            </a:r>
          </a:p>
          <a:p>
            <a:r>
              <a:rPr lang="en-US" sz="2000" dirty="0">
                <a:latin typeface="Montserrat" panose="00000500000000000000" pitchFamily="2" charset="0"/>
              </a:rPr>
              <a:t>Share information or data with student Personally Identifiable Information (PII)</a:t>
            </a:r>
          </a:p>
          <a:p>
            <a:pPr marL="0" indent="0">
              <a:lnSpc>
                <a:spcPct val="210000"/>
              </a:lnSpc>
              <a:buNone/>
            </a:pPr>
            <a:r>
              <a:rPr lang="en-US" sz="2000" dirty="0">
                <a:latin typeface="Montserrat" panose="00000500000000000000" pitchFamily="2" charset="0"/>
              </a:rPr>
              <a:t>Content:</a:t>
            </a:r>
          </a:p>
          <a:p>
            <a:r>
              <a:rPr lang="en-US" sz="2000" dirty="0">
                <a:latin typeface="Montserrat" panose="00000500000000000000" pitchFamily="2" charset="0"/>
              </a:rPr>
              <a:t>Assessment data files (e.g., growth, achievement, School Performance Framework (SPFs) Reports)</a:t>
            </a:r>
          </a:p>
          <a:p>
            <a:r>
              <a:rPr lang="en-US" sz="2000" dirty="0">
                <a:latin typeface="Montserrat" panose="00000500000000000000" pitchFamily="2" charset="0"/>
              </a:rPr>
              <a:t>SBD files</a:t>
            </a:r>
          </a:p>
          <a:p>
            <a:r>
              <a:rPr lang="en-US" sz="2000" dirty="0">
                <a:latin typeface="Montserrat" panose="00000500000000000000" pitchFamily="2" charset="0"/>
              </a:rPr>
              <a:t>Documents with student first and last names, SASIDs, birthdates, or other PII (e.g., testing irregularity forms, Unique Accommodation Requests)</a:t>
            </a:r>
          </a:p>
          <a:p>
            <a:pPr lvl="1"/>
            <a:r>
              <a:rPr lang="en-US" sz="1600" dirty="0">
                <a:latin typeface="Montserrat" panose="00000500000000000000" pitchFamily="2" charset="0"/>
              </a:rPr>
              <a:t>Please do NOT email</a:t>
            </a:r>
            <a:br>
              <a:rPr lang="en-US" sz="1600" dirty="0">
                <a:latin typeface="Montserrat" panose="00000500000000000000" pitchFamily="2" charset="0"/>
              </a:rPr>
            </a:br>
            <a:endParaRPr lang="en-US" sz="1600" dirty="0">
              <a:latin typeface="Montserrat" panose="00000500000000000000" pitchFamily="2" charset="0"/>
            </a:endParaRPr>
          </a:p>
          <a:p>
            <a:endParaRPr lang="en-US" sz="2000" dirty="0"/>
          </a:p>
        </p:txBody>
      </p:sp>
      <p:pic>
        <p:nvPicPr>
          <p:cNvPr id="5" name="Picture 4" descr="A screenshot of a computer screen depicting four Google Drive subfolders: Reports, Data, Administration, and SBD">
            <a:extLst>
              <a:ext uri="{FF2B5EF4-FFF2-40B4-BE49-F238E27FC236}">
                <a16:creationId xmlns:a16="http://schemas.microsoft.com/office/drawing/2014/main" id="{5B5E2000-166D-979B-EA9C-4E81B5929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" y="2768304"/>
            <a:ext cx="5825067" cy="13213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61BE6A-F8F6-B3D1-224B-2DD69F292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03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A6B46-BDD8-DD69-A70B-D1209CA74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1D859F-D780-6F95-70F9-61CBBBEC2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CA310-E43E-1398-72E2-96A9DBA667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703387"/>
            <a:ext cx="4419600" cy="34512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9396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Epicenter</a:t>
            </a:r>
            <a:endParaRPr lang="en-US" sz="3200" b="1" i="0" u="none" strike="noStrike" kern="1200" cap="none" spc="0" normalizeH="0" baseline="0" noProof="0" dirty="0">
              <a:ln>
                <a:noFill/>
              </a:ln>
              <a:solidFill>
                <a:srgbClr val="29396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CE03D-2CFD-FEFF-9426-CA3CA77E5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4200" y="939799"/>
            <a:ext cx="4419600" cy="52371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CSI’s system for school operations, compliance, and contact information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School Leaders upload key documents (e.g., handbooks with assessment policies, school assessment calendars)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SAC contact roles are managed in Epicenter – check with Kali if unsure who’s listed</a:t>
            </a:r>
            <a:endParaRPr lang="en-US" sz="2000" dirty="0">
              <a:latin typeface="Montserrat" panose="00000500000000000000" pitchFamily="2" charset="0"/>
            </a:endParaRPr>
          </a:p>
        </p:txBody>
      </p:sp>
      <p:pic>
        <p:nvPicPr>
          <p:cNvPr id="12" name="Picture 11" descr="CSI Logo">
            <a:extLst>
              <a:ext uri="{FF2B5EF4-FFF2-40B4-BE49-F238E27FC236}">
                <a16:creationId xmlns:a16="http://schemas.microsoft.com/office/drawing/2014/main" id="{09D5AC3F-14A1-012B-0480-4275812BA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5874848"/>
            <a:ext cx="1689100" cy="52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9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85E6C-636A-F99E-3DC6-3CDC82D68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29EA9-F26B-F8DE-CF4D-534234DF2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402" y="365125"/>
            <a:ext cx="43942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Montserrat" panose="00000500000000000000" pitchFamily="2" charset="0"/>
              </a:rPr>
              <a:t>Assessment Updates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31F88-55C2-85C5-B39F-AA5AA4C64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5402" y="1690688"/>
            <a:ext cx="51816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Montserrat" panose="00000500000000000000" pitchFamily="2" charset="0"/>
              </a:rPr>
              <a:t>Contain important dates, deadlines, reminders, changes, and resources</a:t>
            </a:r>
          </a:p>
          <a:p>
            <a:r>
              <a:rPr lang="en-US" sz="2000" dirty="0">
                <a:latin typeface="Montserrat" panose="00000500000000000000" pitchFamily="2" charset="0"/>
              </a:rPr>
              <a:t>Sent most Mondays at 8:00 a.m. to Epicenter SACs (increased frequency January – May)</a:t>
            </a:r>
          </a:p>
          <a:p>
            <a:r>
              <a:rPr lang="en-US" sz="2000" dirty="0">
                <a:latin typeface="Montserrat" panose="00000500000000000000" pitchFamily="2" charset="0"/>
              </a:rPr>
              <a:t>Archived in G Drive by month for easy reference</a:t>
            </a:r>
          </a:p>
          <a:p>
            <a:pPr marL="0" indent="0">
              <a:buNone/>
            </a:pPr>
            <a:endParaRPr lang="en-US" sz="2000" dirty="0">
              <a:latin typeface="Montserrat" panose="00000500000000000000" pitchFamily="2" charset="0"/>
            </a:endParaRPr>
          </a:p>
          <a:p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61BE6A-F8F6-B3D1-224B-2DD69F292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screenshot of a Google Drive folder with &quot;Assessment Updates&quot; divided out by months August through June">
            <a:extLst>
              <a:ext uri="{FF2B5EF4-FFF2-40B4-BE49-F238E27FC236}">
                <a16:creationId xmlns:a16="http://schemas.microsoft.com/office/drawing/2014/main" id="{ADE57359-B5B1-B480-8BB1-3D2CA137F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4" y="2625405"/>
            <a:ext cx="4978002" cy="2395329"/>
          </a:xfrm>
          <a:prstGeom prst="rect">
            <a:avLst/>
          </a:prstGeom>
        </p:spPr>
      </p:pic>
      <p:pic>
        <p:nvPicPr>
          <p:cNvPr id="9" name="Picture 8" descr="A screenshot of the Assessment Update subject line: &quot;Assessment Update - Date Sent&quot;">
            <a:extLst>
              <a:ext uri="{FF2B5EF4-FFF2-40B4-BE49-F238E27FC236}">
                <a16:creationId xmlns:a16="http://schemas.microsoft.com/office/drawing/2014/main" id="{43048D4F-38BB-E219-883C-3FE0D56F0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92" y="1891980"/>
            <a:ext cx="39052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58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9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2368C4-7DBE-5F07-9EF9-1181A7315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F9D13-F7E2-FED1-6A1C-4B344D58F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800" y="4495799"/>
            <a:ext cx="9144000" cy="1122363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Montserrat"/>
              </a:rPr>
              <a:t>State Assessment System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ED345EF-6334-77BF-5C83-674485DD7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51546" y="5679939"/>
            <a:ext cx="1383322" cy="0"/>
          </a:xfrm>
          <a:prstGeom prst="straightConnector1">
            <a:avLst/>
          </a:prstGeom>
          <a:ln>
            <a:solidFill>
              <a:srgbClr val="CBD1E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408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3F0E3-5A93-4460-C579-1CD31F59E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E37281-982E-65FB-408F-C4DA5C0F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0B7FF-08D9-540C-F236-65A30E9C5D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703388"/>
            <a:ext cx="4419600" cy="34512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9396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Purpose of State Assessments</a:t>
            </a:r>
            <a:endParaRPr lang="en-US" sz="3200" b="1" i="0" u="none" strike="noStrike" kern="1200" cap="none" spc="0" normalizeH="0" baseline="0" noProof="0" dirty="0">
              <a:ln>
                <a:noFill/>
              </a:ln>
              <a:solidFill>
                <a:srgbClr val="29396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5426B-BDBE-57D0-06E5-7E8C807FD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4200" y="939799"/>
            <a:ext cx="4419600" cy="52371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Required by federal and state law for accountability and student data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Provide comparable measures of student achievement and growth across Colorado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Support CSI in evaluating school performance and growth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Inform families, communities, and the state about school performance 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Offer a snapshot of how students are doing on specific measures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000" dirty="0">
              <a:latin typeface="Montserrat" panose="00000500000000000000" pitchFamily="2" charset="0"/>
            </a:endParaRPr>
          </a:p>
        </p:txBody>
      </p:sp>
      <p:pic>
        <p:nvPicPr>
          <p:cNvPr id="12" name="Picture 11" descr="CSI Logo">
            <a:extLst>
              <a:ext uri="{FF2B5EF4-FFF2-40B4-BE49-F238E27FC236}">
                <a16:creationId xmlns:a16="http://schemas.microsoft.com/office/drawing/2014/main" id="{1C699674-EA60-12C7-36CC-299DA7902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5874848"/>
            <a:ext cx="1689100" cy="52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87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9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837279-4DF6-1457-BF6A-BA930CA4A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D857-DB6D-3823-7C44-EBB4978C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96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BD1E7"/>
                </a:solidFill>
                <a:latin typeface="Arial"/>
                <a:cs typeface="Arial"/>
              </a:rPr>
              <a:t>Impact of State Assessments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46099-7793-1F75-EB74-EC32A9EB9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1"/>
            <a:ext cx="10515600" cy="2747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Accountability – Informs School Performance Framework (SPF) ratings across academic achievement, growth, and postsecondary readiness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Drive improvement planning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Provide transparent data for families making school decisions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Shape statewide policy and funding 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CSI Logo">
            <a:extLst>
              <a:ext uri="{FF2B5EF4-FFF2-40B4-BE49-F238E27FC236}">
                <a16:creationId xmlns:a16="http://schemas.microsoft.com/office/drawing/2014/main" id="{10DFC1D8-5406-1A55-E51B-05E20A3AC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432" y="681038"/>
            <a:ext cx="1888380" cy="5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91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47">
            <a:extLst>
              <a:ext uri="{FF2B5EF4-FFF2-40B4-BE49-F238E27FC236}">
                <a16:creationId xmlns:a16="http://schemas.microsoft.com/office/drawing/2014/main" id="{B5CAE999-E411-BD48-9743-F4939A2F6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00" y="2271884"/>
            <a:ext cx="1721382" cy="959305"/>
          </a:xfrm>
          <a:prstGeom prst="rect">
            <a:avLst/>
          </a:prstGeom>
          <a:solidFill>
            <a:srgbClr val="293965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Lato Light" panose="020F0502020204030203" pitchFamily="34" charset="0"/>
              <a:cs typeface="Arial"/>
            </a:endParaRPr>
          </a:p>
        </p:txBody>
      </p:sp>
      <p:sp>
        <p:nvSpPr>
          <p:cNvPr id="18" name="Shape 3751">
            <a:extLst>
              <a:ext uri="{FF2B5EF4-FFF2-40B4-BE49-F238E27FC236}">
                <a16:creationId xmlns:a16="http://schemas.microsoft.com/office/drawing/2014/main" id="{4CD062A0-EE94-1949-B4EE-919E1CE3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27608" y="2292335"/>
            <a:ext cx="1721384" cy="959305"/>
          </a:xfrm>
          <a:prstGeom prst="rect">
            <a:avLst/>
          </a:prstGeom>
          <a:solidFill>
            <a:srgbClr val="293965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Lato Light" panose="020F0502020204030203" pitchFamily="34" charset="0"/>
              <a:cs typeface="Arial"/>
            </a:endParaRPr>
          </a:p>
        </p:txBody>
      </p:sp>
      <p:sp>
        <p:nvSpPr>
          <p:cNvPr id="15" name="Shape 3755">
            <a:extLst>
              <a:ext uri="{FF2B5EF4-FFF2-40B4-BE49-F238E27FC236}">
                <a16:creationId xmlns:a16="http://schemas.microsoft.com/office/drawing/2014/main" id="{4928F780-1CFB-0F43-BD43-AC8B0FEE8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71963" y="2271882"/>
            <a:ext cx="1721384" cy="959305"/>
          </a:xfrm>
          <a:prstGeom prst="rect">
            <a:avLst/>
          </a:prstGeom>
          <a:solidFill>
            <a:srgbClr val="455FA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Lato Light" panose="020F0502020204030203" pitchFamily="34" charset="0"/>
              <a:cs typeface="Arial"/>
            </a:endParaRPr>
          </a:p>
        </p:txBody>
      </p:sp>
      <p:sp>
        <p:nvSpPr>
          <p:cNvPr id="12" name="Shape 3759">
            <a:extLst>
              <a:ext uri="{FF2B5EF4-FFF2-40B4-BE49-F238E27FC236}">
                <a16:creationId xmlns:a16="http://schemas.microsoft.com/office/drawing/2014/main" id="{5FB2998B-2959-BB4E-819A-C10FCE707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35308" y="2271882"/>
            <a:ext cx="1721384" cy="959305"/>
          </a:xfrm>
          <a:prstGeom prst="rect">
            <a:avLst/>
          </a:prstGeom>
          <a:solidFill>
            <a:srgbClr val="403D4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Lato Light" panose="020F0502020204030203" pitchFamily="34" charset="0"/>
              <a:cs typeface="Arial"/>
            </a:endParaRPr>
          </a:p>
        </p:txBody>
      </p:sp>
      <p:sp>
        <p:nvSpPr>
          <p:cNvPr id="9" name="Shape 3763">
            <a:extLst>
              <a:ext uri="{FF2B5EF4-FFF2-40B4-BE49-F238E27FC236}">
                <a16:creationId xmlns:a16="http://schemas.microsoft.com/office/drawing/2014/main" id="{6B2BFE94-BE4E-F048-9943-4F281B9CB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98652" y="2271883"/>
            <a:ext cx="1721384" cy="959305"/>
          </a:xfrm>
          <a:prstGeom prst="rect">
            <a:avLst/>
          </a:prstGeom>
          <a:solidFill>
            <a:srgbClr val="455FA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Lato Light" panose="020F0502020204030203" pitchFamily="34" charset="0"/>
              <a:cs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9007A4-8BCB-B990-A756-A6B5E1AF7A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0930" y="580041"/>
            <a:ext cx="3118813" cy="6597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9396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State Assessments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03B2F5-DFD4-A846-B458-AE14971FB9E3}"/>
              </a:ext>
            </a:extLst>
          </p:cNvPr>
          <p:cNvSpPr txBox="1"/>
          <p:nvPr/>
        </p:nvSpPr>
        <p:spPr>
          <a:xfrm>
            <a:off x="843008" y="2582259"/>
            <a:ext cx="147732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League Spartan" charset="0"/>
                <a:cs typeface="Arial"/>
              </a:rPr>
              <a:t>CMAS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13CD28CC-7BA9-8D40-94A0-1DCD5094597D}"/>
              </a:ext>
            </a:extLst>
          </p:cNvPr>
          <p:cNvSpPr txBox="1">
            <a:spLocks/>
          </p:cNvSpPr>
          <p:nvPr/>
        </p:nvSpPr>
        <p:spPr>
          <a:xfrm>
            <a:off x="762000" y="3541564"/>
            <a:ext cx="1721382" cy="96949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/>
                <a:ea typeface="Open Sans Light" panose="020B0306030504020204" pitchFamily="34" charset="0"/>
                <a:cs typeface="Arial"/>
              </a:rPr>
              <a:t>Colorado Measures of Academic Success (CMAS)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Open Sans Light" panose="020B0306030504020204" pitchFamily="34" charset="0"/>
                <a:cs typeface="Arial"/>
              </a:rPr>
              <a:t>Math, ELA, Science, Social Studies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0C7B32-99C0-B84F-89E4-014F39E67FB4}"/>
              </a:ext>
            </a:extLst>
          </p:cNvPr>
          <p:cNvSpPr txBox="1"/>
          <p:nvPr/>
        </p:nvSpPr>
        <p:spPr>
          <a:xfrm>
            <a:off x="3100642" y="2582259"/>
            <a:ext cx="1517403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League Spartan" charset="0"/>
                <a:cs typeface="Arial"/>
              </a:rPr>
              <a:t>CoAlt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CA739FF3-AE72-0645-895A-5C51216F31E8}"/>
              </a:ext>
            </a:extLst>
          </p:cNvPr>
          <p:cNvSpPr txBox="1">
            <a:spLocks/>
          </p:cNvSpPr>
          <p:nvPr/>
        </p:nvSpPr>
        <p:spPr>
          <a:xfrm>
            <a:off x="2998652" y="3541564"/>
            <a:ext cx="1721382" cy="96949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/>
                <a:ea typeface="Open Sans Light" panose="020B0306030504020204" pitchFamily="34" charset="0"/>
                <a:cs typeface="Arial"/>
              </a:rPr>
              <a:t>Colorado Alternate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Open Sans Light" panose="020B0306030504020204" pitchFamily="34" charset="0"/>
                <a:cs typeface="Arial"/>
              </a:rPr>
              <a:t>Math (DLM)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/>
                <a:ea typeface="Open Sans Light" panose="020B0306030504020204" pitchFamily="34" charset="0"/>
                <a:cs typeface="Arial"/>
              </a:rPr>
              <a:t>ELA (DLM)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Open Sans Light" panose="020B0306030504020204" pitchFamily="34" charset="0"/>
                <a:cs typeface="Arial"/>
              </a:rPr>
              <a:t>Science, Social Studies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514F1E-648B-D049-BC29-AD3C69F83B54}"/>
              </a:ext>
            </a:extLst>
          </p:cNvPr>
          <p:cNvSpPr txBox="1"/>
          <p:nvPr/>
        </p:nvSpPr>
        <p:spPr>
          <a:xfrm>
            <a:off x="5333690" y="2582259"/>
            <a:ext cx="1524617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League Spartan" charset="0"/>
                <a:cs typeface="Arial"/>
              </a:rPr>
              <a:t>PSAT &amp; SAT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802296BA-CBE7-3E4D-9D87-9CFB433A7995}"/>
              </a:ext>
            </a:extLst>
          </p:cNvPr>
          <p:cNvSpPr txBox="1">
            <a:spLocks/>
          </p:cNvSpPr>
          <p:nvPr/>
        </p:nvSpPr>
        <p:spPr>
          <a:xfrm>
            <a:off x="5235304" y="3541564"/>
            <a:ext cx="1721382" cy="133882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/>
                <a:ea typeface="Open Sans Light" panose="020B0306030504020204" pitchFamily="34" charset="0"/>
                <a:cs typeface="Arial"/>
              </a:rPr>
              <a:t>Evidence-based Reading and Writing (optional essay)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Open Sans Light" panose="020B0306030504020204" pitchFamily="34" charset="0"/>
              <a:cs typeface="Arial"/>
            </a:endParaRP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/>
                <a:ea typeface="Open Sans Light" panose="020B0306030504020204" pitchFamily="34" charset="0"/>
                <a:cs typeface="Arial"/>
              </a:rPr>
              <a:t>PSAT 8/9 for grade 9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/>
                <a:ea typeface="Open Sans Light" panose="020B0306030504020204" pitchFamily="34" charset="0"/>
                <a:cs typeface="Arial"/>
              </a:rPr>
              <a:t>PSAT 10 for grade 10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Open Sans Light" panose="020B0306030504020204" pitchFamily="34" charset="0"/>
                <a:cs typeface="Arial"/>
              </a:rPr>
              <a:t>SAT for grade 11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897488-403D-274A-B832-2C860FF3A816}"/>
              </a:ext>
            </a:extLst>
          </p:cNvPr>
          <p:cNvSpPr txBox="1"/>
          <p:nvPr/>
        </p:nvSpPr>
        <p:spPr>
          <a:xfrm>
            <a:off x="7563133" y="2479601"/>
            <a:ext cx="153904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League Spartan" charset="0"/>
                <a:cs typeface="Arial"/>
              </a:rPr>
              <a:t>WIDA ACCESS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B3EBDF85-A3D6-3B4C-873F-87C1D8B46302}"/>
              </a:ext>
            </a:extLst>
          </p:cNvPr>
          <p:cNvSpPr txBox="1">
            <a:spLocks/>
          </p:cNvSpPr>
          <p:nvPr/>
        </p:nvSpPr>
        <p:spPr>
          <a:xfrm>
            <a:off x="7471956" y="3527139"/>
            <a:ext cx="1721382" cy="115416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Open Sans Light" panose="020B0306030504020204" pitchFamily="34" charset="0"/>
                <a:cs typeface="Arial"/>
              </a:rPr>
              <a:t>K-12 Multilingual Learners (NEP or LEP)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/>
                <a:ea typeface="Open Sans Light" panose="020B0306030504020204" pitchFamily="34" charset="0"/>
                <a:cs typeface="Arial"/>
              </a:rPr>
              <a:t>Alternate assessment available for grades 1-12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6341CB-FD12-8E4E-A30D-358B792D6127}"/>
              </a:ext>
            </a:extLst>
          </p:cNvPr>
          <p:cNvSpPr txBox="1"/>
          <p:nvPr/>
        </p:nvSpPr>
        <p:spPr>
          <a:xfrm>
            <a:off x="9708618" y="2602711"/>
            <a:ext cx="1533433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League Spartan" charset="0"/>
                <a:cs typeface="Arial"/>
              </a:rPr>
              <a:t>NAEP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ECAEAA8D-2BC4-9546-8970-E43A93E11E72}"/>
              </a:ext>
            </a:extLst>
          </p:cNvPr>
          <p:cNvSpPr txBox="1">
            <a:spLocks/>
          </p:cNvSpPr>
          <p:nvPr/>
        </p:nvSpPr>
        <p:spPr>
          <a:xfrm>
            <a:off x="9614643" y="3541564"/>
            <a:ext cx="1721382" cy="115416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/>
                <a:ea typeface="Open Sans Light" panose="020B0306030504020204" pitchFamily="34" charset="0"/>
                <a:cs typeface="Arial"/>
              </a:rPr>
              <a:t>National Assessment of Educational Progress (NAEP)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/>
                <a:ea typeface="Open Sans Light" panose="020B0306030504020204" pitchFamily="34" charset="0"/>
                <a:cs typeface="Arial"/>
              </a:rPr>
              <a:t>Math and Reading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Open Sans Light" panose="020B0306030504020204" pitchFamily="34" charset="0"/>
                <a:cs typeface="Arial"/>
              </a:rPr>
              <a:t>Sampling basis in </a:t>
            </a:r>
            <a:r>
              <a:rPr lang="en-US" sz="1200" dirty="0">
                <a:solidFill>
                  <a:prstClr val="black"/>
                </a:solidFill>
                <a:latin typeface="Arial"/>
                <a:ea typeface="Open Sans Light" panose="020B0306030504020204" pitchFamily="34" charset="0"/>
                <a:cs typeface="Arial"/>
              </a:rPr>
              <a:t>Grades 4, 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020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0E09-6251-A203-2D81-2E5D6C2E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Arial"/>
                <a:cs typeface="Arial"/>
              </a:rPr>
              <a:t>Spring 2026 Testing Windows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485D3-CCE4-6915-2D45-0E839D51A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1500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WIDA ACCESS: January 12 – February 13, 2026</a:t>
            </a: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NAEP: January 26 – March 20, 2026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C0A3A-4EF7-9212-7B8F-408126B1B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6109" y="1822450"/>
            <a:ext cx="504490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CMAS/CoAlt: April 6 – April 24, 2026</a:t>
            </a: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PSAT/SAT: April 13 – 24, 2026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F52DCD-9DB8-DF15-E9D8-54A2B31EA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573328"/>
            <a:ext cx="12192000" cy="284672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031E2A-3C7F-4113-C735-563E015AD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1825625"/>
            <a:ext cx="0" cy="3905080"/>
          </a:xfrm>
          <a:prstGeom prst="line">
            <a:avLst/>
          </a:prstGeom>
          <a:ln>
            <a:solidFill>
              <a:srgbClr val="B8C0D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97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5FA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8B0EF-CD0F-B552-6DEE-D3DD11769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8F23B-6E4E-AB52-4263-569DFBEC5B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8144" y="2648831"/>
            <a:ext cx="2796823" cy="9182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1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4A33C-D90B-6CF1-F0D5-AF0CB892F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5388" y="1366964"/>
            <a:ext cx="7354709" cy="7357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SAC Role</a:t>
            </a:r>
          </a:p>
          <a:p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SAC Logistics</a:t>
            </a:r>
          </a:p>
          <a:p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Training Requirements</a:t>
            </a:r>
          </a:p>
          <a:p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State Assessments</a:t>
            </a:r>
          </a:p>
          <a:p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Misadministrations &amp; Current Research</a:t>
            </a:r>
          </a:p>
          <a:p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Q&amp;A</a:t>
            </a:r>
          </a:p>
        </p:txBody>
      </p:sp>
      <p:pic>
        <p:nvPicPr>
          <p:cNvPr id="12" name="Picture 11" descr="CSI Logo">
            <a:extLst>
              <a:ext uri="{FF2B5EF4-FFF2-40B4-BE49-F238E27FC236}">
                <a16:creationId xmlns:a16="http://schemas.microsoft.com/office/drawing/2014/main" id="{522B63EE-64A1-F28F-D45A-9B7F8A642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39" r="-6276" b="-16000"/>
          <a:stretch/>
        </p:blipFill>
        <p:spPr>
          <a:xfrm>
            <a:off x="9992078" y="5874848"/>
            <a:ext cx="1886987" cy="61177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D623B3F-CE7E-50AF-2DD3-C82925ACD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003214" y="2257994"/>
            <a:ext cx="7488" cy="1594555"/>
          </a:xfrm>
          <a:prstGeom prst="straightConnector1">
            <a:avLst/>
          </a:prstGeom>
          <a:ln>
            <a:solidFill>
              <a:srgbClr val="CBD1E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304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5ED77-3756-0375-0F4A-2FE221F04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EF4C4-6056-086B-537A-6AC54B8BC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402" y="365125"/>
            <a:ext cx="43942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Montserrat" panose="00000500000000000000" pitchFamily="2" charset="0"/>
              </a:rPr>
              <a:t>Assessment Rosters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92804-8FE0-B44E-DC14-1A07AEEABB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5402" y="1690688"/>
            <a:ext cx="5181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Pre-ID student data pulled from </a:t>
            </a:r>
            <a:r>
              <a:rPr lang="en-US" sz="2000" dirty="0">
                <a:hlinkClick r:id="rId3"/>
              </a:rPr>
              <a:t>October Count (OC) collection</a:t>
            </a:r>
            <a:endParaRPr lang="en-US" sz="2000" dirty="0"/>
          </a:p>
          <a:p>
            <a:r>
              <a:rPr lang="en-US" sz="2000" dirty="0"/>
              <a:t>Ensure Data Respondent(s) have all NEP and LEP students + alternate testers identified</a:t>
            </a:r>
          </a:p>
          <a:p>
            <a:r>
              <a:rPr lang="en-US" sz="2000" dirty="0"/>
              <a:t>Not identified = not loaded to testing roster</a:t>
            </a:r>
          </a:p>
          <a:p>
            <a:pPr lvl="1"/>
            <a:r>
              <a:rPr lang="en-US" sz="1600" dirty="0"/>
              <a:t>If not complete or students identified after OC, contact Kali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4FD4BD-6E50-499C-DB61-1BE23D880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539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9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A9316A-BFFB-154D-987F-E81E4BB58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75AD-4E8C-0370-533C-9B3EA5E27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96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BD1E7"/>
                </a:solidFill>
                <a:latin typeface="Arial"/>
                <a:cs typeface="Arial"/>
              </a:rPr>
              <a:t>School Assessment Calendar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B0D7C-65F9-E8A3-0A74-AB2E2A12C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1"/>
            <a:ext cx="10515600" cy="3945466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marL="0" indent="0">
              <a:buNone/>
            </a:pPr>
            <a:r>
              <a:rPr lang="en-US" sz="5500" i="1" dirty="0">
                <a:solidFill>
                  <a:schemeClr val="bg1"/>
                </a:solidFill>
                <a:latin typeface="Arial"/>
                <a:cs typeface="Arial"/>
              </a:rPr>
              <a:t>(§ 22-7-1013)</a:t>
            </a:r>
          </a:p>
          <a:p>
            <a:pPr marL="0" indent="0">
              <a:buNone/>
            </a:pPr>
            <a:r>
              <a:rPr lang="en-US" sz="5500" dirty="0">
                <a:solidFill>
                  <a:schemeClr val="bg1"/>
                </a:solidFill>
                <a:latin typeface="Arial"/>
                <a:cs typeface="Arial"/>
              </a:rPr>
              <a:t>Requirements:</a:t>
            </a:r>
          </a:p>
          <a:p>
            <a:r>
              <a:rPr lang="en-US" sz="5500" dirty="0">
                <a:solidFill>
                  <a:schemeClr val="bg1"/>
                </a:solidFill>
                <a:latin typeface="Arial"/>
                <a:cs typeface="Arial"/>
              </a:rPr>
              <a:t>Annual calendar of all state and local assessments </a:t>
            </a:r>
          </a:p>
          <a:p>
            <a:r>
              <a:rPr lang="en-US" sz="5500" dirty="0">
                <a:solidFill>
                  <a:schemeClr val="bg1"/>
                </a:solidFill>
                <a:latin typeface="Arial"/>
                <a:cs typeface="Arial"/>
              </a:rPr>
              <a:t>Must be distributed to parents and posted on school website</a:t>
            </a:r>
          </a:p>
          <a:p>
            <a:r>
              <a:rPr lang="en-US" sz="5500" dirty="0">
                <a:solidFill>
                  <a:schemeClr val="bg1"/>
                </a:solidFill>
                <a:latin typeface="Arial"/>
                <a:cs typeface="Arial"/>
              </a:rPr>
              <a:t>Epicenter submission due September 1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500" dirty="0">
                <a:solidFill>
                  <a:schemeClr val="bg1"/>
                </a:solidFill>
                <a:latin typeface="Arial"/>
                <a:cs typeface="Arial"/>
              </a:rPr>
              <a:t>Include:</a:t>
            </a:r>
          </a:p>
          <a:p>
            <a:r>
              <a:rPr lang="en-US" sz="5500" dirty="0">
                <a:solidFill>
                  <a:schemeClr val="bg1"/>
                </a:solidFill>
                <a:latin typeface="Arial"/>
                <a:cs typeface="Arial"/>
              </a:rPr>
              <a:t>All assessments (CMAS/CoAlt, WIDA ACCESS, PSAT &amp; SAT, Universal Gifted Screening, interim, etc.)</a:t>
            </a:r>
          </a:p>
          <a:p>
            <a:r>
              <a:rPr lang="en-US" sz="5500" dirty="0">
                <a:solidFill>
                  <a:schemeClr val="bg1"/>
                </a:solidFill>
                <a:latin typeface="Arial"/>
                <a:cs typeface="Arial"/>
              </a:rPr>
              <a:t>Grades/subjects tested</a:t>
            </a:r>
          </a:p>
          <a:p>
            <a:r>
              <a:rPr lang="en-US" sz="5500" dirty="0">
                <a:solidFill>
                  <a:schemeClr val="bg1"/>
                </a:solidFill>
                <a:latin typeface="Arial"/>
                <a:cs typeface="Arial"/>
              </a:rPr>
              <a:t>Testing window and estimated testing time</a:t>
            </a:r>
          </a:p>
          <a:p>
            <a:r>
              <a:rPr lang="en-US" sz="5500" dirty="0">
                <a:solidFill>
                  <a:schemeClr val="bg1"/>
                </a:solidFill>
                <a:latin typeface="Arial"/>
                <a:cs typeface="Arial"/>
              </a:rPr>
              <a:t>Whether assessment is federally required, state required, or locally selected </a:t>
            </a:r>
          </a:p>
          <a:p>
            <a:r>
              <a:rPr lang="en-US" sz="5500" dirty="0">
                <a:solidFill>
                  <a:schemeClr val="bg1"/>
                </a:solidFill>
                <a:latin typeface="Arial"/>
                <a:cs typeface="Arial"/>
              </a:rPr>
              <a:t>Purpose and how results are used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CSI Logo">
            <a:extLst>
              <a:ext uri="{FF2B5EF4-FFF2-40B4-BE49-F238E27FC236}">
                <a16:creationId xmlns:a16="http://schemas.microsoft.com/office/drawing/2014/main" id="{AAF7A983-A9A1-9ED3-6345-E81EFBFA5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432" y="681038"/>
            <a:ext cx="1888380" cy="5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57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D02DE-DA23-B358-FCC8-1B9A1285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Arial"/>
                <a:cs typeface="Arial"/>
              </a:rPr>
              <a:t>Parent Excusals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7052CD-A9C8-FC0B-F08B-82A6FE2B9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i="1" dirty="0">
                <a:latin typeface="Arial"/>
                <a:cs typeface="Arial"/>
              </a:rPr>
              <a:t>(§22-7-1013(8)(a-c))</a:t>
            </a:r>
          </a:p>
          <a:p>
            <a:r>
              <a:rPr lang="en-US" sz="2000" dirty="0">
                <a:latin typeface="Arial"/>
                <a:cs typeface="Arial"/>
              </a:rPr>
              <a:t>Parents/guardians may excuse their child from participating in (a) state content area assessments</a:t>
            </a:r>
          </a:p>
          <a:p>
            <a:r>
              <a:rPr lang="en-US" sz="2000" dirty="0">
                <a:latin typeface="Arial"/>
                <a:cs typeface="Arial"/>
              </a:rPr>
              <a:t>Each school must have a clear written policy and procedure for parent excusals</a:t>
            </a:r>
          </a:p>
          <a:p>
            <a:r>
              <a:rPr lang="en-US" sz="2000" dirty="0">
                <a:latin typeface="Arial"/>
                <a:cs typeface="Arial"/>
              </a:rPr>
              <a:t>If excused, schools may not impose negative consequences, such as: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Prohibiting attendance or marking unexcused absences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Limiting extracurricular activities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Denying rewards/activities tied to test participation</a:t>
            </a:r>
          </a:p>
          <a:p>
            <a:r>
              <a:rPr lang="en-US" sz="2000" dirty="0">
                <a:latin typeface="Arial"/>
                <a:cs typeface="Arial"/>
              </a:rPr>
              <a:t>Schools may not create policies or burdens that: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Discourage participation in testing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Encourage excusals from testing</a:t>
            </a:r>
          </a:p>
          <a:p>
            <a:r>
              <a:rPr lang="en-US" sz="2000" dirty="0">
                <a:latin typeface="Arial"/>
                <a:cs typeface="Arial"/>
              </a:rPr>
              <a:t>Schools must follow state excusal coding guidance for each assessment</a:t>
            </a:r>
          </a:p>
          <a:p>
            <a:pPr marL="457200" lvl="1" indent="0">
              <a:buNone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52F68F-E037-41F9-C190-1D0C0F87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573328"/>
            <a:ext cx="12192000" cy="284672"/>
          </a:xfrm>
          <a:prstGeom prst="rect">
            <a:avLst/>
          </a:prstGeom>
          <a:solidFill>
            <a:srgbClr val="CBD1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263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9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376975-16D3-AE05-7C25-4F9090DC8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61E16-A82C-F79F-4AAD-C336C0066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800" y="4495799"/>
            <a:ext cx="9144000" cy="1122363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Montserrat"/>
              </a:rPr>
              <a:t>Last Spring’s Results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E3B3B89-7BCC-D772-5F51-716A48E2E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51546" y="5679939"/>
            <a:ext cx="1383322" cy="0"/>
          </a:xfrm>
          <a:prstGeom prst="straightConnector1">
            <a:avLst/>
          </a:prstGeom>
          <a:ln>
            <a:solidFill>
              <a:srgbClr val="CBD1E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939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94EC0-E633-16A8-3184-E25668E2D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E5FF9-B7E2-D0E8-6695-874E31F6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Arial"/>
                <a:cs typeface="Arial"/>
              </a:rPr>
              <a:t>CMAS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6D60479-F906-0186-811D-6A778B66F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Insert 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616CBE-71B4-9472-E2BE-9EF5E28A4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573328"/>
            <a:ext cx="12192000" cy="284672"/>
          </a:xfrm>
          <a:prstGeom prst="rect">
            <a:avLst/>
          </a:prstGeom>
          <a:solidFill>
            <a:srgbClr val="CBD1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0" name="Picture 19" descr="A screenshot of the PearsonAccessnext management system">
            <a:extLst>
              <a:ext uri="{FF2B5EF4-FFF2-40B4-BE49-F238E27FC236}">
                <a16:creationId xmlns:a16="http://schemas.microsoft.com/office/drawing/2014/main" id="{59EDB26F-1D98-A9BA-6C58-45BC063F4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53" y="1429260"/>
            <a:ext cx="6390938" cy="4242534"/>
          </a:xfrm>
          <a:prstGeom prst="rect">
            <a:avLst/>
          </a:prstGeom>
        </p:spPr>
      </p:pic>
      <p:pic>
        <p:nvPicPr>
          <p:cNvPr id="22" name="Picture 21" descr="A screenshot of the PearsonAccessnext management system">
            <a:extLst>
              <a:ext uri="{FF2B5EF4-FFF2-40B4-BE49-F238E27FC236}">
                <a16:creationId xmlns:a16="http://schemas.microsoft.com/office/drawing/2014/main" id="{74B9448C-1A2E-0FD2-C680-F5B401AB9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288" y="2754823"/>
            <a:ext cx="9423699" cy="318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25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64236-BE40-5993-2465-0F4984043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E3D5B-DC44-24C3-CB60-74214ACA3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Arial"/>
                <a:cs typeface="Arial"/>
              </a:rPr>
              <a:t>CoAlt Math &amp; ELA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2B5D6A-33C2-1EFE-AAF2-3F08B3611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Insert 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C3A61-9772-A3C0-A4C2-684BA28CC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573328"/>
            <a:ext cx="12192000" cy="284672"/>
          </a:xfrm>
          <a:prstGeom prst="rect">
            <a:avLst/>
          </a:prstGeom>
          <a:solidFill>
            <a:srgbClr val="CBD1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 descr="A screenshot of the Kite Educator Portal management system">
            <a:extLst>
              <a:ext uri="{FF2B5EF4-FFF2-40B4-BE49-F238E27FC236}">
                <a16:creationId xmlns:a16="http://schemas.microsoft.com/office/drawing/2014/main" id="{B4CD4DAC-1A06-03CB-6BEB-C976C9070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" y="1825625"/>
            <a:ext cx="7672387" cy="2440118"/>
          </a:xfrm>
          <a:prstGeom prst="rect">
            <a:avLst/>
          </a:prstGeom>
        </p:spPr>
      </p:pic>
      <p:pic>
        <p:nvPicPr>
          <p:cNvPr id="6" name="Picture 5" descr="A screenshot of the Kite Educator Portal management system">
            <a:extLst>
              <a:ext uri="{FF2B5EF4-FFF2-40B4-BE49-F238E27FC236}">
                <a16:creationId xmlns:a16="http://schemas.microsoft.com/office/drawing/2014/main" id="{95FC5E9C-2D9F-048A-220A-D76378621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26" y="2341189"/>
            <a:ext cx="6986851" cy="383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55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D02DE-DA23-B358-FCC8-1B9A1285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Arial"/>
                <a:cs typeface="Arial"/>
              </a:rPr>
              <a:t>PSAT/SAT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7052CD-A9C8-FC0B-F08B-82A6FE2B9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Insert 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52F68F-E037-41F9-C190-1D0C0F87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573328"/>
            <a:ext cx="12192000" cy="284672"/>
          </a:xfrm>
          <a:prstGeom prst="rect">
            <a:avLst/>
          </a:prstGeom>
          <a:solidFill>
            <a:srgbClr val="CBD1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 descr="A screenshot of the College Board professional dashboard">
            <a:extLst>
              <a:ext uri="{FF2B5EF4-FFF2-40B4-BE49-F238E27FC236}">
                <a16:creationId xmlns:a16="http://schemas.microsoft.com/office/drawing/2014/main" id="{B3B83F2E-6FCD-3A0B-E6AD-4A335BBE0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68" y="1429260"/>
            <a:ext cx="6746979" cy="4136315"/>
          </a:xfrm>
          <a:prstGeom prst="rect">
            <a:avLst/>
          </a:prstGeom>
        </p:spPr>
      </p:pic>
      <p:pic>
        <p:nvPicPr>
          <p:cNvPr id="6" name="Picture 5" descr="A screenshot of the College Board professional dashboard">
            <a:extLst>
              <a:ext uri="{FF2B5EF4-FFF2-40B4-BE49-F238E27FC236}">
                <a16:creationId xmlns:a16="http://schemas.microsoft.com/office/drawing/2014/main" id="{044B3D3F-43C0-F8D1-D424-0EC32012E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98" y="2161566"/>
            <a:ext cx="7016467" cy="401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19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98476-431C-9FCA-9BC9-0BD5A808F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6BE1E-D21F-37C9-120A-30A41F56E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Arial"/>
                <a:cs typeface="Arial"/>
              </a:rPr>
              <a:t>WIDA ACCESS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5C7350-20C3-24CF-3D81-3FEE3B942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Insert 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99713-1755-1D8E-9718-E378CEDC4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573328"/>
            <a:ext cx="12192000" cy="284672"/>
          </a:xfrm>
          <a:prstGeom prst="rect">
            <a:avLst/>
          </a:prstGeom>
          <a:solidFill>
            <a:srgbClr val="CBD1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6" name="Picture 15" descr="A screenshot of WIDA AMS">
            <a:extLst>
              <a:ext uri="{FF2B5EF4-FFF2-40B4-BE49-F238E27FC236}">
                <a16:creationId xmlns:a16="http://schemas.microsoft.com/office/drawing/2014/main" id="{095D3A96-9465-1060-A11F-DBABC9E28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27442"/>
            <a:ext cx="7726737" cy="4040883"/>
          </a:xfrm>
          <a:prstGeom prst="rect">
            <a:avLst/>
          </a:prstGeom>
        </p:spPr>
      </p:pic>
      <p:pic>
        <p:nvPicPr>
          <p:cNvPr id="18" name="Picture 17" descr="A screenshot of WIDA AMS">
            <a:extLst>
              <a:ext uri="{FF2B5EF4-FFF2-40B4-BE49-F238E27FC236}">
                <a16:creationId xmlns:a16="http://schemas.microsoft.com/office/drawing/2014/main" id="{049F71F4-37DC-A42A-E4F5-CA160F472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34" y="2383652"/>
            <a:ext cx="4128434" cy="37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96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BC4ED-D567-A2D6-6408-AB62D0303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8DAF8-4E5D-EC52-AE5F-DDDFAC81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Arial"/>
                <a:cs typeface="Arial"/>
              </a:rPr>
              <a:t>Interpretation Resources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635E2-83D0-0CEE-76C4-071B6CA90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1500"/>
            <a:ext cx="5181600" cy="43513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WIDA ACCESS: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  <a:hlinkClick r:id="rId3"/>
              </a:rPr>
              <a:t>Interpretive Guide for Score Reports</a:t>
            </a: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NAEP: January 26 – March 20, 2026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  <a:hlinkClick r:id="rId4"/>
              </a:rPr>
              <a:t>Understanding Results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EC537-779D-2A5C-145A-5F06D0E92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6109" y="1822450"/>
            <a:ext cx="5044904" cy="43513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CMAS/CoAlt: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  <a:hlinkClick r:id="rId5"/>
              </a:rPr>
              <a:t>CMAS and CoAlt Interpretive Guide to Assessment Reports</a:t>
            </a: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  <a:hlinkClick r:id="rId6"/>
              </a:rPr>
              <a:t>CMAS and CoAlt Guide to Social Studies Assessment Reports</a:t>
            </a: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  <a:hlinkClick r:id="rId7"/>
              </a:rPr>
              <a:t>CMAS Performance Levels and Policy Claims</a:t>
            </a: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PSAT/SAT: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  <a:hlinkClick r:id="rId8"/>
              </a:rPr>
              <a:t>Understanding Scores for Students &amp; Families – SAT</a:t>
            </a: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  <a:hlinkClick r:id="rId8"/>
              </a:rPr>
              <a:t>Understanding Scores for Students &amp; Families – PSAT 8/9</a:t>
            </a: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  <a:hlinkClick r:id="rId8"/>
              </a:rPr>
              <a:t>Understanding Scores for Students &amp; Families – PSAT10 </a:t>
            </a: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DB7F6B-86D8-99C2-E72D-8BA6ACEEF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573328"/>
            <a:ext cx="12192000" cy="284672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51E33B-E4A5-2F27-FB2E-DAE0170E2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1825625"/>
            <a:ext cx="0" cy="3905080"/>
          </a:xfrm>
          <a:prstGeom prst="line">
            <a:avLst/>
          </a:prstGeom>
          <a:ln>
            <a:solidFill>
              <a:srgbClr val="B8C0D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003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D02DE-DA23-B358-FCC8-1B9A1285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Arial"/>
                <a:cs typeface="Arial"/>
              </a:rPr>
              <a:t>Family Portals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7052CD-A9C8-FC0B-F08B-82A6FE2B9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Arial"/>
                <a:cs typeface="Arial"/>
                <a:hlinkClick r:id="rId2"/>
              </a:rPr>
              <a:t>Pearson Family Portal</a:t>
            </a:r>
            <a:r>
              <a:rPr lang="en-US" sz="2000" dirty="0">
                <a:latin typeface="Arial"/>
                <a:cs typeface="Arial"/>
              </a:rPr>
              <a:t> (CMAS/CoAlt)</a:t>
            </a:r>
          </a:p>
          <a:p>
            <a:r>
              <a:rPr lang="en-US" sz="2000" dirty="0">
                <a:latin typeface="Arial"/>
                <a:cs typeface="Arial"/>
                <a:hlinkClick r:id="rId3"/>
              </a:rPr>
              <a:t>Kite Parent Portal</a:t>
            </a:r>
            <a:r>
              <a:rPr lang="en-US" sz="2000" dirty="0">
                <a:latin typeface="Arial"/>
                <a:cs typeface="Arial"/>
              </a:rPr>
              <a:t> (DLM ELA and Math)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52F68F-E037-41F9-C190-1D0C0F87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573328"/>
            <a:ext cx="12192000" cy="284672"/>
          </a:xfrm>
          <a:prstGeom prst="rect">
            <a:avLst/>
          </a:prstGeom>
          <a:solidFill>
            <a:srgbClr val="CBD1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78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5FA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2260DE-5C75-2A93-131F-5051FF7FF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FD607-EF3F-DFD9-FD92-2A378F07C3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1336" y="2648831"/>
            <a:ext cx="3053631" cy="9182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1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9FB46-689C-1743-933A-230C68FFF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5388" y="1366964"/>
            <a:ext cx="7354709" cy="7357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Understand the role and responsibilities of a SAC</a:t>
            </a:r>
          </a:p>
          <a:p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Identify required trainings</a:t>
            </a:r>
          </a:p>
          <a:p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Understand assessment management systems</a:t>
            </a:r>
          </a:p>
          <a:p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Recognize upcoming state assessment updates and timelines</a:t>
            </a:r>
          </a:p>
        </p:txBody>
      </p:sp>
      <p:pic>
        <p:nvPicPr>
          <p:cNvPr id="12" name="Picture 11" descr="CSI Logo">
            <a:extLst>
              <a:ext uri="{FF2B5EF4-FFF2-40B4-BE49-F238E27FC236}">
                <a16:creationId xmlns:a16="http://schemas.microsoft.com/office/drawing/2014/main" id="{7207C9ED-F489-9AA5-857F-BA01977CD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39" r="-6276" b="-16000"/>
          <a:stretch/>
        </p:blipFill>
        <p:spPr>
          <a:xfrm>
            <a:off x="9992078" y="5874848"/>
            <a:ext cx="1886987" cy="61177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5DF8C3-5A91-C96A-6F5F-7D61B1EEF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003214" y="2257994"/>
            <a:ext cx="7488" cy="1594555"/>
          </a:xfrm>
          <a:prstGeom prst="straightConnector1">
            <a:avLst/>
          </a:prstGeom>
          <a:ln>
            <a:solidFill>
              <a:srgbClr val="CBD1E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475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9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5E12D8-D200-4C21-2D59-D1A3D86A0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11548-5497-A55F-5EDA-CA8A6F161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96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BD1E7"/>
                </a:solidFill>
                <a:latin typeface="Arial"/>
                <a:cs typeface="Arial"/>
              </a:rPr>
              <a:t>Downloading Assessment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115D8-3EC4-B5D3-8862-60E4145F7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1"/>
            <a:ext cx="10515600" cy="2747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Always download and save results from assessment management systems (e.g., PearsonAccessnext, WIDA AMS) locally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Do not rely on management systems as long-term storage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Maintain a local copy to ensure records are complete and accessible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CSI Logo">
            <a:extLst>
              <a:ext uri="{FF2B5EF4-FFF2-40B4-BE49-F238E27FC236}">
                <a16:creationId xmlns:a16="http://schemas.microsoft.com/office/drawing/2014/main" id="{D89CDDBA-1B08-CD17-7B9B-F5A085884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432" y="681038"/>
            <a:ext cx="1888380" cy="5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72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9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34806-BB75-88DE-4F31-0353FF89C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862B-A430-BCA3-0D10-469AC7A92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800" y="4495799"/>
            <a:ext cx="9144000" cy="1122363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Montserrat"/>
              </a:rPr>
              <a:t>Accommodations &amp; Supports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1DFF848-7905-3EB4-6A61-D369FE23F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51546" y="5679939"/>
            <a:ext cx="1383322" cy="0"/>
          </a:xfrm>
          <a:prstGeom prst="straightConnector1">
            <a:avLst/>
          </a:prstGeom>
          <a:ln>
            <a:solidFill>
              <a:srgbClr val="CBD1E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137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0084A-986A-280C-2D43-B2A028103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2614-2F94-DEA3-2805-1EF16916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Arial"/>
                <a:cs typeface="Arial"/>
              </a:rPr>
              <a:t>Accommodation &amp; Accessibility Requirements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AD7EB5-67C7-3405-859A-E5EEFC720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Arial"/>
                <a:cs typeface="Arial"/>
              </a:rPr>
              <a:t>All students may receive Accessibility Features or Administrative Considerations</a:t>
            </a:r>
          </a:p>
          <a:p>
            <a:r>
              <a:rPr lang="en-US" sz="2000" dirty="0">
                <a:latin typeface="Arial"/>
                <a:cs typeface="Arial"/>
              </a:rPr>
              <a:t>Students with IEPs or 504 plans may receive allowable accommodations on a case-by-case basis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Accommodations must be written into the IEP or 504 plan to be used on state assessments</a:t>
            </a:r>
          </a:p>
          <a:p>
            <a:r>
              <a:rPr lang="en-US" sz="2000" dirty="0">
                <a:latin typeface="Arial"/>
                <a:cs typeface="Arial"/>
              </a:rPr>
              <a:t>Accommodations and supports used on assessments must reflect those regularly provided in daily instruction and classroom assessments</a:t>
            </a:r>
          </a:p>
          <a:p>
            <a:r>
              <a:rPr lang="en-US" sz="2000" dirty="0">
                <a:latin typeface="Arial"/>
                <a:cs typeface="Arial"/>
              </a:rPr>
              <a:t>Schools should review assessment-specific accommodation guidance to ensure proper implementation</a:t>
            </a:r>
          </a:p>
          <a:p>
            <a:r>
              <a:rPr lang="en-US" sz="2000" dirty="0">
                <a:latin typeface="Arial"/>
                <a:cs typeface="Arial"/>
              </a:rPr>
              <a:t>Teams must ensure accommodations: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Do not alter the construct being measured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Provide access without giving unfair advantage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Are consistent across classroom, interim, and state assessments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BF511C-52CF-63B4-463A-906992BBF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573328"/>
            <a:ext cx="12192000" cy="284672"/>
          </a:xfrm>
          <a:prstGeom prst="rect">
            <a:avLst/>
          </a:prstGeom>
          <a:solidFill>
            <a:srgbClr val="CBD1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75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31D22-46FA-8A80-4B92-A1B266408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112E45-C8D8-E7EF-FB95-D34AE2F8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26D08-6DB0-B4AE-6388-C045CE56ED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703388"/>
            <a:ext cx="4419600" cy="34512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9396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Accommodations Crosswalk</a:t>
            </a:r>
            <a:endParaRPr lang="en-US" sz="3200" b="1" i="0" u="none" strike="noStrike" kern="1200" cap="none" spc="0" normalizeH="0" baseline="0" noProof="0" dirty="0">
              <a:ln>
                <a:noFill/>
              </a:ln>
              <a:solidFill>
                <a:srgbClr val="29396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02995-D3A9-6695-DFB2-0018ECBE8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4200" y="939799"/>
            <a:ext cx="4419600" cy="52371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State-provided resource outlining allowable Accessibility Features, Administrative Considerations, and Accommodations across all state assessments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Organized by assessment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Use the crosswalk when finalizing accommodations to ensure alignment with state policy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Accommodations in assessment-specific manuals may differ– always follow state guidance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000" dirty="0">
              <a:latin typeface="Montserrat" panose="00000500000000000000" pitchFamily="2" charset="0"/>
            </a:endParaRPr>
          </a:p>
        </p:txBody>
      </p:sp>
      <p:pic>
        <p:nvPicPr>
          <p:cNvPr id="12" name="Picture 11" descr="CSI Logo">
            <a:extLst>
              <a:ext uri="{FF2B5EF4-FFF2-40B4-BE49-F238E27FC236}">
                <a16:creationId xmlns:a16="http://schemas.microsoft.com/office/drawing/2014/main" id="{0E3A1F09-15C2-630D-9D91-E0C532B4C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5874848"/>
            <a:ext cx="1689100" cy="52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57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9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1B3C67-A013-9864-9583-17844AD8C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17C0D-9C29-B9DA-F250-A1AE624A8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96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BD1E7"/>
                </a:solidFill>
                <a:latin typeface="Arial"/>
                <a:cs typeface="Arial"/>
              </a:rPr>
              <a:t>Unique Accommodation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86A74-2EE3-2ADC-0FC5-D230B230F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1"/>
            <a:ext cx="10515600" cy="274796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 limited number of students who meet specific criteria may qualify for unique accommodations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Require additional documentation for approval consideration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Use without CDE approval may result in score invalidation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Accommodation must be listed in IEP and tied to instructional goal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Accommodations: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Scribe for WIDA ACCESS Writing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Scribe for CMAS ELA/CSLA Constructed Responses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CMAS Calculator on Non-Calculator Sections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More details shared in State Assessment Accommodations training</a:t>
            </a:r>
          </a:p>
        </p:txBody>
      </p:sp>
      <p:pic>
        <p:nvPicPr>
          <p:cNvPr id="5" name="Picture 4" descr="CSI Logo">
            <a:extLst>
              <a:ext uri="{FF2B5EF4-FFF2-40B4-BE49-F238E27FC236}">
                <a16:creationId xmlns:a16="http://schemas.microsoft.com/office/drawing/2014/main" id="{B460C786-8ECA-5E62-FE64-C868CE4FF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432" y="681038"/>
            <a:ext cx="1888380" cy="5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54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9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D611F1-C434-5E0F-E344-7FE173CF7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11362-0DA0-EBAD-E1BC-91A78B2ED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800" y="4495799"/>
            <a:ext cx="9144000" cy="1122363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Montserrat"/>
              </a:rPr>
              <a:t>WIDA ACCESS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F298641-92EA-ABEE-CC58-741676E78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51546" y="5679939"/>
            <a:ext cx="1383322" cy="0"/>
          </a:xfrm>
          <a:prstGeom prst="straightConnector1">
            <a:avLst/>
          </a:prstGeom>
          <a:ln>
            <a:solidFill>
              <a:srgbClr val="CBD1E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158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29779-F4A5-D121-197F-6468DE0AD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C739B-3FE6-75F5-8BC0-C8F4D9E3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Arial"/>
                <a:cs typeface="Arial"/>
              </a:rPr>
              <a:t>WIDA ACCESS Updates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0C1E3-2F55-352D-E78B-5E9C11E5A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4400" y="1762654"/>
            <a:ext cx="5181600" cy="1096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ACCESS for ELLs &gt; WIDA ACCESS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317124B5-61B1-DD60-C2F3-8A86BAF4A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467" y="1730904"/>
            <a:ext cx="846667" cy="1159934"/>
          </a:xfrm>
          <a:prstGeom prst="chevron">
            <a:avLst/>
          </a:prstGeom>
          <a:solidFill>
            <a:srgbClr val="CBD1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D1E7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A339D72-6EA4-14C7-2D54-8977B9287A92}"/>
              </a:ext>
            </a:extLst>
          </p:cNvPr>
          <p:cNvSpPr txBox="1">
            <a:spLocks/>
          </p:cNvSpPr>
          <p:nvPr/>
        </p:nvSpPr>
        <p:spPr>
          <a:xfrm>
            <a:off x="2184400" y="3286654"/>
            <a:ext cx="5181600" cy="1096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Required DRC app update for Chromebooks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9628154B-66EB-E2FA-CCB4-AA0336302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467" y="3254904"/>
            <a:ext cx="846667" cy="1159934"/>
          </a:xfrm>
          <a:prstGeom prst="chevron">
            <a:avLst/>
          </a:prstGeom>
          <a:solidFill>
            <a:srgbClr val="455F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D1E7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AC33486-54B0-39FD-FC73-85B856686D4E}"/>
              </a:ext>
            </a:extLst>
          </p:cNvPr>
          <p:cNvSpPr txBox="1">
            <a:spLocks/>
          </p:cNvSpPr>
          <p:nvPr/>
        </p:nvSpPr>
        <p:spPr>
          <a:xfrm>
            <a:off x="2184400" y="4778904"/>
            <a:ext cx="5181600" cy="1096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Redesigned Kindergarten ACCESS; Alternate Kindergarten may become available in Colorado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FB308FEA-747E-856A-47EA-C02A2C4CE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467" y="4747154"/>
            <a:ext cx="846667" cy="1159934"/>
          </a:xfrm>
          <a:prstGeom prst="chevron">
            <a:avLst/>
          </a:prstGeom>
          <a:solidFill>
            <a:srgbClr val="403D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D1E7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6735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1B254-5409-09E5-05A2-9ED43598C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9152C-BB6E-EDC3-F672-8B6AF3A8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Arial"/>
                <a:cs typeface="Arial"/>
              </a:rPr>
              <a:t>DRC INSIGHT Update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2E766-D887-BAF5-C509-9349848F4E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Arial"/>
                <a:cs typeface="Arial"/>
              </a:rPr>
              <a:t>Student testing app</a:t>
            </a:r>
          </a:p>
          <a:p>
            <a:r>
              <a:rPr lang="en-US" sz="2000" dirty="0">
                <a:latin typeface="Arial"/>
                <a:cs typeface="Arial"/>
              </a:rPr>
              <a:t>Released as a Progressive Web Application (PWA)</a:t>
            </a:r>
          </a:p>
          <a:p>
            <a:r>
              <a:rPr lang="en-US" sz="2000" dirty="0">
                <a:latin typeface="Arial"/>
                <a:cs typeface="Arial"/>
              </a:rPr>
              <a:t>Must uninstall the current app and install the PWA version</a:t>
            </a:r>
          </a:p>
          <a:p>
            <a:r>
              <a:rPr lang="en-US" sz="2000" dirty="0">
                <a:latin typeface="Arial"/>
                <a:cs typeface="Arial"/>
                <a:hlinkClick r:id="rId3"/>
              </a:rPr>
              <a:t>DRC INSIGHT Technology User Guide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40A3D7-D6E0-D195-DE37-F7C427CAD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DRC INSIGHT app logo">
            <a:extLst>
              <a:ext uri="{FF2B5EF4-FFF2-40B4-BE49-F238E27FC236}">
                <a16:creationId xmlns:a16="http://schemas.microsoft.com/office/drawing/2014/main" id="{EC5861BA-3FCC-4C94-49CF-6171F6CE8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030" y="1276615"/>
            <a:ext cx="4304770" cy="430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99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9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D3A53E-AD70-8C70-4730-9A295C916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DE831-A02B-BC5C-D2F0-7C4283D54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96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BD1E7"/>
                </a:solidFill>
                <a:latin typeface="Arial"/>
                <a:cs typeface="Arial"/>
              </a:rPr>
              <a:t>Test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89C00-35E5-32E7-CAAA-088D9805F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1"/>
            <a:ext cx="10515600" cy="2747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Kindergarten: Paper-based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Grades 1-12: Online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Grades 1-3 Writing: Paper-based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Grades 1-12: Alternate ACCESS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Grades 1-12: Paper-based available as accommodation</a:t>
            </a:r>
          </a:p>
        </p:txBody>
      </p:sp>
      <p:pic>
        <p:nvPicPr>
          <p:cNvPr id="5" name="Picture 4" descr="CSI Logo">
            <a:extLst>
              <a:ext uri="{FF2B5EF4-FFF2-40B4-BE49-F238E27FC236}">
                <a16:creationId xmlns:a16="http://schemas.microsoft.com/office/drawing/2014/main" id="{C227334C-9686-4270-E3E0-C9F5DD289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432" y="681038"/>
            <a:ext cx="1888380" cy="5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450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9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12569F-E03E-022C-5BB3-88617BFD9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BBC51-3800-7317-5B0C-8FEDEBFF3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96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BD1E7"/>
                </a:solidFill>
                <a:latin typeface="Arial"/>
                <a:cs typeface="Arial"/>
              </a:rPr>
              <a:t>Test Administrator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4E295-ED4E-1CD1-46F6-F631AF6D6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1"/>
            <a:ext cx="10515600" cy="2747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All Test Administrators (TAs) must pass WIDA’s online modules and participate in SAC-led training 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Monitor completion in the WIDA Secure Portal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Optional webinars for coordinators, TAs, and tech staff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Training window: October 1</a:t>
            </a:r>
          </a:p>
        </p:txBody>
      </p:sp>
      <p:pic>
        <p:nvPicPr>
          <p:cNvPr id="5" name="Picture 4" descr="CSI Logo">
            <a:extLst>
              <a:ext uri="{FF2B5EF4-FFF2-40B4-BE49-F238E27FC236}">
                <a16:creationId xmlns:a16="http://schemas.microsoft.com/office/drawing/2014/main" id="{FA679B10-0CF3-19A4-5362-DFA7D6189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432" y="681038"/>
            <a:ext cx="1888380" cy="589613"/>
          </a:xfrm>
          <a:prstGeom prst="rect">
            <a:avLst/>
          </a:prstGeom>
        </p:spPr>
      </p:pic>
      <p:pic>
        <p:nvPicPr>
          <p:cNvPr id="6" name="Picture 5" descr="WIDA Secure Portal training screenshot">
            <a:extLst>
              <a:ext uri="{FF2B5EF4-FFF2-40B4-BE49-F238E27FC236}">
                <a16:creationId xmlns:a16="http://schemas.microsoft.com/office/drawing/2014/main" id="{B090EC0C-DD9B-41D6-99AD-6BECBF58F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745" y="3429000"/>
            <a:ext cx="6333067" cy="31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4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9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BBF564-4331-AB1B-10A0-42D266386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CEB47-2837-841A-259A-0C8AE43C8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96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BD1E7"/>
                </a:solidFill>
                <a:latin typeface="Arial"/>
                <a:cs typeface="Arial"/>
              </a:rPr>
              <a:t>Assessment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77A41-271F-9C5D-CC72-910D4B4EE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1"/>
            <a:ext cx="10515600" cy="27479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School Assessment Coordinator Guide – The “need-to-know” essentials for SACs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State Assessments Quick Reference – Overview of state assessments 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Critical Dates and Deadlines – Some dates to take note of throughout the year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School Training Checklist – Content requirements and considerations for training school staff</a:t>
            </a:r>
          </a:p>
          <a:p>
            <a:pP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 Assessment Calendar – Annual assessments and tentative testing windows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CSI Logo">
            <a:extLst>
              <a:ext uri="{FF2B5EF4-FFF2-40B4-BE49-F238E27FC236}">
                <a16:creationId xmlns:a16="http://schemas.microsoft.com/office/drawing/2014/main" id="{7FC89AF2-F93A-B260-8E7F-5924B91C6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432" y="681038"/>
            <a:ext cx="1888380" cy="5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08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3B958-3505-4F22-2A99-DDE63BCB5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F1C35-3136-E177-00C9-83F0B113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Arial"/>
                <a:cs typeface="Arial"/>
              </a:rPr>
              <a:t>Materials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A4441-8976-D32A-61B3-5EC188F085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1500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Arial"/>
                <a:cs typeface="Arial"/>
              </a:rPr>
              <a:t>Tentative Paper Test Ordering Window: October 1-31</a:t>
            </a:r>
          </a:p>
          <a:p>
            <a:r>
              <a:rPr lang="en-US" sz="2000" dirty="0">
                <a:latin typeface="Arial"/>
                <a:cs typeface="Arial"/>
              </a:rPr>
              <a:t>Delivered to schools in January 2026</a:t>
            </a: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67071F-0493-23B0-8CA9-223C38AB8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573328"/>
            <a:ext cx="12192000" cy="284672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B0B090-AD03-D349-C584-774A7D3D2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1825625"/>
            <a:ext cx="0" cy="3905080"/>
          </a:xfrm>
          <a:prstGeom prst="line">
            <a:avLst/>
          </a:prstGeom>
          <a:ln>
            <a:solidFill>
              <a:srgbClr val="B8C0D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ubble sheet test paper and pencil">
            <a:extLst>
              <a:ext uri="{FF2B5EF4-FFF2-40B4-BE49-F238E27FC236}">
                <a16:creationId xmlns:a16="http://schemas.microsoft.com/office/drawing/2014/main" id="{A332CEC8-399B-4DDC-CBAE-D2F5290F2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43" y="1888490"/>
            <a:ext cx="4747877" cy="30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60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9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497163-E736-D9F6-BBBF-F2F27D0DB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22936-06D1-FC96-CC87-16C27D12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96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BD1E7"/>
                </a:solidFill>
                <a:latin typeface="Arial"/>
                <a:cs typeface="Arial"/>
              </a:rPr>
              <a:t>WIDA Screener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E5434-428E-667E-D662-98E989A5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1"/>
            <a:ext cx="10515600" cy="27479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Used to identify students who may be Multilingual Learners (MLs)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Administered if Home Language Survey determines a language influence other than English 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Determines language designations (NEP or LEP) for ACCESS for ELLs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Administered: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30 days from first day of school (prior to October Count)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Late registration/enrollment = 14 days (after October Count)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Contact CSI’s ELD Coordinator Rachel Franks for support | rachelfranks@csi.state.co.us</a:t>
            </a:r>
          </a:p>
        </p:txBody>
      </p:sp>
      <p:pic>
        <p:nvPicPr>
          <p:cNvPr id="5" name="Picture 4" descr="CSI Logo">
            <a:extLst>
              <a:ext uri="{FF2B5EF4-FFF2-40B4-BE49-F238E27FC236}">
                <a16:creationId xmlns:a16="http://schemas.microsoft.com/office/drawing/2014/main" id="{BEE1DA62-E993-BCA1-A2EA-5C7D22F1D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432" y="681038"/>
            <a:ext cx="1888380" cy="5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51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CAD6D-21CA-392B-4E01-05DF33D87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B7A63-F2F1-D93A-6C2B-15EF60035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Arial"/>
                <a:cs typeface="Arial"/>
              </a:rPr>
              <a:t>WIDA AMS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9B346-A76B-B181-BF45-1A41AF430F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Arial"/>
                <a:cs typeface="Arial"/>
              </a:rPr>
              <a:t>Assessment management system for WIDA Screener and WIDA ACCESS</a:t>
            </a:r>
          </a:p>
          <a:p>
            <a:r>
              <a:rPr lang="en-US" sz="2000" dirty="0">
                <a:latin typeface="Arial"/>
                <a:cs typeface="Arial"/>
              </a:rPr>
              <a:t>DRC operates technology; WIDA AMS is the specific system</a:t>
            </a:r>
          </a:p>
          <a:p>
            <a:r>
              <a:rPr lang="en-US" sz="2000" dirty="0">
                <a:latin typeface="Arial"/>
                <a:cs typeface="Arial"/>
                <a:hlinkClick r:id="rId3"/>
              </a:rPr>
              <a:t>https://www.drcedirect.com/all/eca-portal-v2-ui/#/login</a:t>
            </a:r>
            <a:r>
              <a:rPr lang="en-US" sz="2000" dirty="0">
                <a:latin typeface="Arial"/>
                <a:cs typeface="Arial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35EBB9-279A-C5C5-26CE-4ABE088BE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creenshot WIDA AMS homepage">
            <a:extLst>
              <a:ext uri="{FF2B5EF4-FFF2-40B4-BE49-F238E27FC236}">
                <a16:creationId xmlns:a16="http://schemas.microsoft.com/office/drawing/2014/main" id="{8FF5E154-DCCC-A7D7-C513-75CB27378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76" y="2019300"/>
            <a:ext cx="6179524" cy="289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598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9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6614A9-C024-0293-47B3-63DDF4AD2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44460-EE6A-63C9-0801-02B71D84E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800" y="4495799"/>
            <a:ext cx="9144000" cy="1122363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Montserrat"/>
              </a:rPr>
              <a:t>CMAS &amp; CoAlt 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6DC208C-11CA-C97A-726E-303E48D4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51546" y="5679939"/>
            <a:ext cx="1383322" cy="0"/>
          </a:xfrm>
          <a:prstGeom prst="straightConnector1">
            <a:avLst/>
          </a:prstGeom>
          <a:ln>
            <a:solidFill>
              <a:srgbClr val="CBD1E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1344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9FDC7-A539-4314-37A3-353241699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E582-BCD9-16C0-7110-F9B812C9E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Arial"/>
                <a:cs typeface="Arial"/>
              </a:rPr>
              <a:t>CMAS Updates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2588-BE9E-168F-68D7-D77C04B46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4400" y="1762654"/>
            <a:ext cx="5181600" cy="1096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Paper testing discontinued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6790187E-E34B-B9C6-B207-3A79E929E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467" y="1730904"/>
            <a:ext cx="846667" cy="1159934"/>
          </a:xfrm>
          <a:prstGeom prst="chevron">
            <a:avLst/>
          </a:prstGeom>
          <a:solidFill>
            <a:srgbClr val="CBD1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D1E7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AB07B60-D31E-E026-913D-E27BCCAC720D}"/>
              </a:ext>
            </a:extLst>
          </p:cNvPr>
          <p:cNvSpPr txBox="1">
            <a:spLocks/>
          </p:cNvSpPr>
          <p:nvPr/>
        </p:nvSpPr>
        <p:spPr>
          <a:xfrm>
            <a:off x="2184400" y="3286654"/>
            <a:ext cx="5181600" cy="1096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CSLA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DC6632C3-3824-6718-9F3A-8D2B94071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467" y="3254904"/>
            <a:ext cx="846667" cy="1159934"/>
          </a:xfrm>
          <a:prstGeom prst="chevron">
            <a:avLst/>
          </a:prstGeom>
          <a:solidFill>
            <a:srgbClr val="455F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D1E7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829E389-0278-E57E-1506-2AAA98227DB0}"/>
              </a:ext>
            </a:extLst>
          </p:cNvPr>
          <p:cNvSpPr txBox="1">
            <a:spLocks/>
          </p:cNvSpPr>
          <p:nvPr/>
        </p:nvSpPr>
        <p:spPr>
          <a:xfrm>
            <a:off x="2184400" y="4778904"/>
            <a:ext cx="5181600" cy="1096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CDE CMAS webpage redesign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6CF6EAE5-AC82-80DD-B322-3C1E669D3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467" y="4747154"/>
            <a:ext cx="846667" cy="1159934"/>
          </a:xfrm>
          <a:prstGeom prst="chevron">
            <a:avLst/>
          </a:prstGeom>
          <a:solidFill>
            <a:srgbClr val="403D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D1E7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3943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D9D41-E13D-6ADE-5480-17C9866CE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0E956-C0AC-DFC0-BCCB-FC1D7644B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Arial"/>
                <a:cs typeface="Arial"/>
              </a:rPr>
              <a:t>Paper Testing Update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903AEA-D79B-72FE-16A4-DB4AC6F97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Arial"/>
                <a:cs typeface="Arial"/>
                <a:hlinkClick r:id="rId2"/>
              </a:rPr>
              <a:t>HB 25-1278</a:t>
            </a:r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Paper-based testing only available as accommodation</a:t>
            </a:r>
          </a:p>
          <a:p>
            <a:r>
              <a:rPr lang="en-US" sz="2000" dirty="0">
                <a:latin typeface="Arial"/>
                <a:cs typeface="Arial"/>
              </a:rPr>
              <a:t>May require updating school testing policy</a:t>
            </a:r>
          </a:p>
          <a:p>
            <a:r>
              <a:rPr lang="en-US" sz="2000" dirty="0">
                <a:latin typeface="Arial"/>
                <a:cs typeface="Arial"/>
              </a:rPr>
              <a:t>Training modules and resources to support transition will be provided this fall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9D9467-89DA-806F-1291-D3A2101C2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573328"/>
            <a:ext cx="12192000" cy="284672"/>
          </a:xfrm>
          <a:prstGeom prst="rect">
            <a:avLst/>
          </a:prstGeom>
          <a:solidFill>
            <a:srgbClr val="CBD1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6407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9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B25ED6-1D70-105A-E18B-A2C75DD6B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D3BAE-963F-44C0-47AC-7DD9EDE0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96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BD1E7"/>
                </a:solidFill>
                <a:latin typeface="Arial"/>
                <a:cs typeface="Arial"/>
              </a:rPr>
              <a:t>CSLA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9906C-C314-329B-145C-6ED1C3451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1"/>
            <a:ext cx="10515600" cy="2747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Colorado Spanish Language Arts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Eligible MLs in grades 3, 4 who are currently receiving or recently received Spanish language arts instruction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NEW: Online in spring 2026; paper-based available as accommodation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CMAS Spanish Assessments Decision Making Flowchart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Contact Kali and Rachel with questions</a:t>
            </a:r>
          </a:p>
        </p:txBody>
      </p:sp>
      <p:pic>
        <p:nvPicPr>
          <p:cNvPr id="5" name="Picture 4" descr="CSI Logo">
            <a:extLst>
              <a:ext uri="{FF2B5EF4-FFF2-40B4-BE49-F238E27FC236}">
                <a16:creationId xmlns:a16="http://schemas.microsoft.com/office/drawing/2014/main" id="{948A481D-1F3F-A690-11F9-D9E3582C8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432" y="681038"/>
            <a:ext cx="1888380" cy="5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390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6518B-6F57-38BF-9C2B-EEB897E89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C485-90B6-7952-4A45-FA81E683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402" y="365125"/>
            <a:ext cx="43942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Content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F3969-3140-646A-AD2C-BEB7BE2C4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5402" y="1690688"/>
            <a:ext cx="51816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Montserrat" panose="00000500000000000000" pitchFamily="2" charset="0"/>
              </a:rPr>
              <a:t>Math – Grades 3-8</a:t>
            </a:r>
          </a:p>
          <a:p>
            <a:r>
              <a:rPr lang="en-US" sz="2000" dirty="0">
                <a:latin typeface="Montserrat" panose="00000500000000000000" pitchFamily="2" charset="0"/>
              </a:rPr>
              <a:t>CSLA (eligible) – Grades 3, 4 </a:t>
            </a:r>
          </a:p>
          <a:p>
            <a:r>
              <a:rPr lang="en-US" sz="2000" dirty="0">
                <a:latin typeface="Montserrat" panose="00000500000000000000" pitchFamily="2" charset="0"/>
              </a:rPr>
              <a:t>ELA – Grades 3-8 </a:t>
            </a:r>
          </a:p>
          <a:p>
            <a:r>
              <a:rPr lang="en-US" sz="2000" dirty="0">
                <a:latin typeface="Montserrat" panose="00000500000000000000" pitchFamily="2" charset="0"/>
              </a:rPr>
              <a:t>Science – Grades 5, 8, 11</a:t>
            </a:r>
          </a:p>
          <a:p>
            <a:r>
              <a:rPr lang="en-US" sz="2000" dirty="0">
                <a:latin typeface="Montserrat" panose="00000500000000000000" pitchFamily="2" charset="0"/>
              </a:rPr>
              <a:t>Social Studies (sample) – Grades 4, 7</a:t>
            </a:r>
          </a:p>
          <a:p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91D22-5B26-F609-54E9-CEEDEAD23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3324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FB971-0A80-F8FE-22DA-5B7A11573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3B680-3F71-3A92-5E70-0D67A0B5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402" y="365125"/>
            <a:ext cx="43942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Montserrat" panose="00000500000000000000" pitchFamily="2" charset="0"/>
              </a:rPr>
              <a:t>Early Testing Window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A444A-F002-003D-4D18-7105CD25C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5402" y="1690688"/>
            <a:ext cx="51816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Montserrat" panose="00000500000000000000" pitchFamily="2" charset="0"/>
              </a:rPr>
              <a:t>Tentative Early Window: March 30 – April 17, 2026</a:t>
            </a:r>
          </a:p>
          <a:p>
            <a:pPr lvl="1"/>
            <a:r>
              <a:rPr lang="en-US" sz="1600" dirty="0">
                <a:latin typeface="Montserrat" panose="00000500000000000000" pitchFamily="2" charset="0"/>
              </a:rPr>
              <a:t>Grade 11 Science only</a:t>
            </a:r>
          </a:p>
          <a:p>
            <a:r>
              <a:rPr lang="en-US" sz="2000" dirty="0">
                <a:latin typeface="Montserrat" panose="00000500000000000000" pitchFamily="2" charset="0"/>
              </a:rPr>
              <a:t>No extended window</a:t>
            </a:r>
          </a:p>
          <a:p>
            <a:pPr lvl="1"/>
            <a:r>
              <a:rPr lang="en-US" sz="1600" dirty="0">
                <a:latin typeface="Montserrat" panose="00000500000000000000" pitchFamily="2" charset="0"/>
              </a:rPr>
              <a:t>Contact Kali for more details</a:t>
            </a:r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935C21-84E0-E175-6953-EBC64BBEE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5930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A6F14-0965-6087-C721-998A66131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586A4-4907-6217-A39C-59DAAACD4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Arial"/>
                <a:cs typeface="Arial"/>
              </a:rPr>
              <a:t>PearsonAccessnext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ED0C1-B5B8-2D07-45D9-EF9F56CFB3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Arial"/>
                <a:cs typeface="Arial"/>
              </a:rPr>
              <a:t>Assessment management system for CMAS and CoAlt Science/Social Studies</a:t>
            </a:r>
          </a:p>
          <a:p>
            <a:r>
              <a:rPr lang="en-US" sz="2000" dirty="0">
                <a:latin typeface="Arial"/>
                <a:cs typeface="Arial"/>
              </a:rPr>
              <a:t>Students test using TestNav app</a:t>
            </a:r>
          </a:p>
          <a:p>
            <a:r>
              <a:rPr lang="en-US" sz="2000" dirty="0">
                <a:latin typeface="Arial"/>
                <a:cs typeface="Arial"/>
                <a:hlinkClick r:id="rId3"/>
              </a:rPr>
              <a:t>https://co.pearsonaccessnext.com/cas/login?service=https%3A//co.pearsonaccessnext.com/customer/j_spring_cas_security_check&amp;renew=true</a:t>
            </a:r>
            <a:r>
              <a:rPr lang="en-US" sz="2000" dirty="0">
                <a:latin typeface="Arial"/>
                <a:cs typeface="Arial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9A4D70-A2D9-06BE-901B-448E95AE8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creenshot of PearsonAccessnext homepage">
            <a:extLst>
              <a:ext uri="{FF2B5EF4-FFF2-40B4-BE49-F238E27FC236}">
                <a16:creationId xmlns:a16="http://schemas.microsoft.com/office/drawing/2014/main" id="{A320EB30-5E3A-F1E9-73D5-0AB2BE37C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19202"/>
            <a:ext cx="6096000" cy="201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D02DE-DA23-B358-FCC8-1B9A1285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Arial"/>
                <a:cs typeface="Arial"/>
              </a:rPr>
              <a:t>SAC Resources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7052CD-A9C8-FC0B-F08B-82A6FE2B9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SAC Training Schedule – Required sessions with dates, times, and registration links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LearnWorlds Quick Reference – Quick steps for signing up and accessing courses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52F68F-E037-41F9-C190-1D0C0F87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573328"/>
            <a:ext cx="12192000" cy="284672"/>
          </a:xfrm>
          <a:prstGeom prst="rect">
            <a:avLst/>
          </a:prstGeom>
          <a:solidFill>
            <a:srgbClr val="CBD1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6657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9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C2202-4F34-D11E-3CCB-A9D47AAD1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6E1C-492B-2329-3B3F-AE150F90F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96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BD1E7"/>
                </a:solidFill>
                <a:latin typeface="Arial"/>
                <a:cs typeface="Arial"/>
              </a:rPr>
              <a:t>Secondary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B35B4-AF8C-0D53-8539-115F30A99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1"/>
            <a:ext cx="10515600" cy="2747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Any program accommodation requiring a secondary device requires CDE approval: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Speech-to-Text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Word Prediction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Generative Text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Security agreement and supporting documentation tentative deadline: December 8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CSI Logo">
            <a:extLst>
              <a:ext uri="{FF2B5EF4-FFF2-40B4-BE49-F238E27FC236}">
                <a16:creationId xmlns:a16="http://schemas.microsoft.com/office/drawing/2014/main" id="{4AFEC77B-2814-BC43-A22D-286F20167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432" y="681038"/>
            <a:ext cx="1888380" cy="5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638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ED64D-432E-8EF1-ADAA-762C07869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5BB8C-ABF2-076C-F2B1-F6546E4EE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Arial"/>
                <a:cs typeface="Arial"/>
              </a:rPr>
              <a:t>Braille Accommodation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DA16938-068E-9717-FFB1-248B8AE89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Braille Colorado Practice Resources (CPRs) orders due September 14; contact Kali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1AEC9B-C7C8-98EF-63E5-3C97B8ED3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573328"/>
            <a:ext cx="12192000" cy="284672"/>
          </a:xfrm>
          <a:prstGeom prst="rect">
            <a:avLst/>
          </a:prstGeom>
          <a:solidFill>
            <a:srgbClr val="CBD1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775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2FDC3-37EB-9879-6E5B-BD3CB1088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951CEE-1611-35EF-336D-6A572FA5B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95D87-4A62-8960-1133-F900A2B27D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703388"/>
            <a:ext cx="4419600" cy="34512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9396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CoAlt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563F6-2876-3A5F-48C4-786E08951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4200" y="939799"/>
            <a:ext cx="4419600" cy="52371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Colorado alternate state assessment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Most significant cognitive disabilities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Qualifying students must receive instruction on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Extended Evidence Outcomes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; IEP must specify alternate assessments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Alternate Standards and Assessment Participation Guidelines Worksheet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lvl="1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Companion Document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ELA and Math – Dynamic Learning Maps (DLM)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Computer-based; 1:1 administration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Science and Social Studies – Colorado-developed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Paper-based; 1:1 administration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Grades 3-11; alternate for CMAS, PSAT, and SAT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Same window as CMAS, PSAT, and SAT</a:t>
            </a:r>
            <a:endParaRPr lang="en-US" sz="2000" dirty="0">
              <a:latin typeface="Montserrat" panose="00000500000000000000" pitchFamily="2" charset="0"/>
            </a:endParaRPr>
          </a:p>
        </p:txBody>
      </p:sp>
      <p:pic>
        <p:nvPicPr>
          <p:cNvPr id="12" name="Picture 11" descr="CSI Logo">
            <a:extLst>
              <a:ext uri="{FF2B5EF4-FFF2-40B4-BE49-F238E27FC236}">
                <a16:creationId xmlns:a16="http://schemas.microsoft.com/office/drawing/2014/main" id="{5272BC84-9F1C-D289-3473-F968268C34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5874848"/>
            <a:ext cx="1689100" cy="52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538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40D62-F3C7-8E01-5197-026818E6B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280-D9D0-DBC6-72DD-DAC256669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Arial"/>
                <a:cs typeface="Arial"/>
              </a:rPr>
              <a:t>Kite Educator Portal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E3BC9-C0BE-0AC6-CCDD-8169CF9AEF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Arial"/>
                <a:cs typeface="Arial"/>
              </a:rPr>
              <a:t>Assessment management system for CoAlt DLM Math &amp; ELA</a:t>
            </a:r>
          </a:p>
          <a:p>
            <a:r>
              <a:rPr lang="en-US" sz="2000" dirty="0">
                <a:latin typeface="Arial"/>
                <a:cs typeface="Arial"/>
              </a:rPr>
              <a:t>TA training; must pass quiz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Math, ELA, Science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Social Studies separate</a:t>
            </a:r>
          </a:p>
          <a:p>
            <a:r>
              <a:rPr lang="en-US" sz="2000" dirty="0">
                <a:latin typeface="Arial"/>
                <a:cs typeface="Arial"/>
              </a:rPr>
              <a:t>SAC module separate</a:t>
            </a:r>
          </a:p>
          <a:p>
            <a:r>
              <a:rPr lang="en-US" sz="2000" dirty="0">
                <a:latin typeface="Arial"/>
                <a:cs typeface="Arial"/>
                <a:hlinkClick r:id="rId3"/>
              </a:rPr>
              <a:t>https://educator.kiteaai.org/AART/logIn.htm</a:t>
            </a:r>
            <a:r>
              <a:rPr lang="en-US" sz="2000" dirty="0">
                <a:latin typeface="Arial"/>
                <a:cs typeface="Arial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2CDC07-D204-1FA2-952D-673D39CBB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screenshot of Kite Educator Portal homepage">
            <a:extLst>
              <a:ext uri="{FF2B5EF4-FFF2-40B4-BE49-F238E27FC236}">
                <a16:creationId xmlns:a16="http://schemas.microsoft.com/office/drawing/2014/main" id="{ACB4B7B8-D396-B171-6FB3-CE3F7D848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78050"/>
            <a:ext cx="60960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539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9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BF6D7-D095-34C1-A1BD-3FFEAEFC7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2EB6A-1B9B-E5CE-116F-3598E13EA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800" y="4495799"/>
            <a:ext cx="9144000" cy="1122363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Montserrat"/>
              </a:rPr>
              <a:t>PSAT &amp; SAT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0DD31F9-4BF6-F562-E9C1-831835570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51546" y="5679939"/>
            <a:ext cx="1383322" cy="0"/>
          </a:xfrm>
          <a:prstGeom prst="straightConnector1">
            <a:avLst/>
          </a:prstGeom>
          <a:ln>
            <a:solidFill>
              <a:srgbClr val="CBD1E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8687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278EB-A5B4-652E-E4DF-B4DEB4E0B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4E1C8-6DF8-2F76-2311-2E37AB54A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Arial"/>
                <a:cs typeface="Arial"/>
              </a:rPr>
              <a:t>School Onboarding Survey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B7EADF4-EF67-5499-2ED9-E9DCB59F0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 to collect information and update school contacts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Required for all schools who have students enrolled in grades 9, 10, and/or 11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Deadline typically October</a:t>
            </a:r>
          </a:p>
          <a:p>
            <a:endParaRPr lang="en-US" sz="1600" dirty="0"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5D44D0-3C05-472E-850B-BA9374143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573328"/>
            <a:ext cx="12192000" cy="284672"/>
          </a:xfrm>
          <a:prstGeom prst="rect">
            <a:avLst/>
          </a:prstGeom>
          <a:solidFill>
            <a:srgbClr val="CBD1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 descr="A screenshot of last year's onboarding survey">
            <a:extLst>
              <a:ext uri="{FF2B5EF4-FFF2-40B4-BE49-F238E27FC236}">
                <a16:creationId xmlns:a16="http://schemas.microsoft.com/office/drawing/2014/main" id="{E68E118F-C9CF-FC11-4D34-41E05B0E2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34033"/>
            <a:ext cx="9448800" cy="307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081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9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1F6607-F9FA-6FF7-64ED-511021DA3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239A5-DCE6-78B8-F0A9-7E6A613B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96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BD1E7"/>
                </a:solidFill>
                <a:latin typeface="Arial"/>
                <a:cs typeface="Arial"/>
              </a:rPr>
              <a:t>PSAT/SAT Test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AEF3D-7422-868D-C7A5-69E187F54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1"/>
            <a:ext cx="10515600" cy="2747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Evidenced-based Reading &amp; Writing; optional essay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Essay scores not forwarded to colleges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Online; paper available as accommodation</a:t>
            </a:r>
          </a:p>
        </p:txBody>
      </p:sp>
      <p:pic>
        <p:nvPicPr>
          <p:cNvPr id="5" name="Picture 4" descr="CSI Logo">
            <a:extLst>
              <a:ext uri="{FF2B5EF4-FFF2-40B4-BE49-F238E27FC236}">
                <a16:creationId xmlns:a16="http://schemas.microsoft.com/office/drawing/2014/main" id="{2820B431-56D1-A029-EBB7-5D456D73E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432" y="681038"/>
            <a:ext cx="1888380" cy="5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512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EAE5A-AA37-222C-FF86-6C5D6F51F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59C47-E0B3-0584-883A-26901BA03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Arial"/>
                <a:cs typeface="Arial"/>
              </a:rPr>
              <a:t>PSAT/SAT Training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97D5A5-3FEE-5F64-A355-18DE096C0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Arial"/>
                <a:cs typeface="Arial"/>
              </a:rPr>
              <a:t>College Board requires coordinators, proctors, hall monitors, and room monitors to pass quiz in the spring</a:t>
            </a:r>
          </a:p>
          <a:p>
            <a:r>
              <a:rPr lang="en-US" sz="2000" dirty="0">
                <a:latin typeface="Arial"/>
                <a:cs typeface="Arial"/>
              </a:rPr>
              <a:t>Completed in professional College Board accounts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Staff must create an account to access training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8A3B8-3972-CE3E-DCAA-88CBADC4F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573328"/>
            <a:ext cx="12192000" cy="284672"/>
          </a:xfrm>
          <a:prstGeom prst="rect">
            <a:avLst/>
          </a:prstGeom>
          <a:solidFill>
            <a:srgbClr val="CBD1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 descr="A screenshot of College Board's professional dashboard">
            <a:extLst>
              <a:ext uri="{FF2B5EF4-FFF2-40B4-BE49-F238E27FC236}">
                <a16:creationId xmlns:a16="http://schemas.microsoft.com/office/drawing/2014/main" id="{4CAD0ABC-1453-1627-9651-68820782B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82766"/>
            <a:ext cx="6031466" cy="429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546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40D62-F3C7-8E01-5197-026818E6B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280-D9D0-DBC6-72DD-DAC256669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Arial"/>
                <a:cs typeface="Arial"/>
              </a:rPr>
              <a:t>PSAT/SAT Platforms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E3BC9-C0BE-0AC6-CCDD-8169CF9AEF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Arial"/>
                <a:cs typeface="Arial"/>
              </a:rPr>
              <a:t>K-12 Reporting Portal – Used to access individual and aggregate student score reports and download data</a:t>
            </a:r>
          </a:p>
          <a:p>
            <a:r>
              <a:rPr lang="en-US" sz="2000" dirty="0">
                <a:latin typeface="Arial"/>
                <a:cs typeface="Arial"/>
              </a:rPr>
              <a:t>Test Day Toolkit – Test administration website for testing staff</a:t>
            </a:r>
          </a:p>
          <a:p>
            <a:r>
              <a:rPr lang="en-US" sz="2000" dirty="0">
                <a:latin typeface="Arial"/>
                <a:cs typeface="Arial"/>
              </a:rPr>
              <a:t>SDMS – Student data management system</a:t>
            </a:r>
          </a:p>
          <a:p>
            <a:r>
              <a:rPr lang="en-US" sz="2000" dirty="0">
                <a:latin typeface="Arial"/>
                <a:cs typeface="Arial"/>
              </a:rPr>
              <a:t>Bluebook – Testing app for students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2CDC07-D204-1FA2-952D-673D39CBB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creenshot of the Bluebook testing app logo">
            <a:extLst>
              <a:ext uri="{FF2B5EF4-FFF2-40B4-BE49-F238E27FC236}">
                <a16:creationId xmlns:a16="http://schemas.microsoft.com/office/drawing/2014/main" id="{5B515380-70E2-1118-6CB9-C9EED7483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858" y="2525448"/>
            <a:ext cx="3614208" cy="180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663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0D42A-71B5-F902-720C-E052F3469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061A4A-3AEA-A550-FAAB-0C013B305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1FCA1-D766-CCDB-5AF2-FEB3E62131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703388"/>
            <a:ext cx="4419600" cy="34512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>
                <a:solidFill>
                  <a:srgbClr val="293965"/>
                </a:solidFill>
                <a:latin typeface="Arial"/>
                <a:ea typeface="+mn-ea"/>
                <a:cs typeface="Arial"/>
              </a:rPr>
              <a:t>Fee Waivers</a:t>
            </a:r>
            <a:endParaRPr lang="en-US" sz="3200" b="1" i="0" u="none" strike="noStrike" kern="1200" cap="none" spc="0" normalizeH="0" baseline="0" noProof="0" dirty="0">
              <a:ln>
                <a:noFill/>
              </a:ln>
              <a:solidFill>
                <a:srgbClr val="29396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FF56A-DD0D-D5D5-F174-411DD34A7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4200" y="939799"/>
            <a:ext cx="4419600" cy="52371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Available September 13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Access Options: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SACs – K-12 Reporting Portal &gt; Downloads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Students request from College Board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SAT Fee Waiver Codes</a:t>
            </a:r>
            <a:endParaRPr lang="en-US" sz="2000" dirty="0">
              <a:solidFill>
                <a:srgbClr val="467886"/>
              </a:solidFill>
              <a:latin typeface="Arial"/>
              <a:cs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Getting Fee Waivers and Distributing to Students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Picture 11" descr="CSI Logo">
            <a:extLst>
              <a:ext uri="{FF2B5EF4-FFF2-40B4-BE49-F238E27FC236}">
                <a16:creationId xmlns:a16="http://schemas.microsoft.com/office/drawing/2014/main" id="{30AC44AB-F1F5-E338-6C8B-3D6157D85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5874848"/>
            <a:ext cx="1689100" cy="52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9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9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B1B53F-229C-4BDC-3E12-C43FE4F03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A66DC-243B-64D9-EAE7-4A89D5C8D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800" y="4495799"/>
            <a:ext cx="9144000" cy="1122363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Montserrat"/>
              </a:rPr>
              <a:t>SAC Role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310EFE8-5D19-AF12-6006-6C383943A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51546" y="5679939"/>
            <a:ext cx="1383322" cy="0"/>
          </a:xfrm>
          <a:prstGeom prst="straightConnector1">
            <a:avLst/>
          </a:prstGeom>
          <a:ln>
            <a:solidFill>
              <a:srgbClr val="CBD1E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1767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39D1E-788A-B831-7BF9-37200995F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A8791B-EB96-180F-8BB5-171AAE773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75351-5EB1-305A-FE9B-97838E8CFB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703388"/>
            <a:ext cx="4419600" cy="34512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>
                <a:solidFill>
                  <a:srgbClr val="293965"/>
                </a:solidFill>
                <a:latin typeface="Arial"/>
                <a:ea typeface="+mn-ea"/>
                <a:cs typeface="Arial"/>
              </a:rPr>
              <a:t>PSAT/SAT Accommodations</a:t>
            </a:r>
            <a:endParaRPr lang="en-US" sz="3200" b="1" i="0" u="none" strike="noStrike" kern="1200" cap="none" spc="0" normalizeH="0" baseline="0" noProof="0" dirty="0">
              <a:ln>
                <a:noFill/>
              </a:ln>
              <a:solidFill>
                <a:srgbClr val="29396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2CF43-A020-976C-A30E-AE4D439B7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4200" y="939799"/>
            <a:ext cx="4419600" cy="52371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Accommodations submitted in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SSD Online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by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SSD Coordinator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Accommodation requests submitted for: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Students in grade 9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Students whose accommodations needs have changed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Students whose accommodations have not been previously approved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Students approved last year continue to be approved unless changes to IEP/504 or primary disability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000" dirty="0">
              <a:latin typeface="Montserrat" panose="00000500000000000000" pitchFamily="2" charset="0"/>
            </a:endParaRPr>
          </a:p>
        </p:txBody>
      </p:sp>
      <p:pic>
        <p:nvPicPr>
          <p:cNvPr id="12" name="Picture 11" descr="CSI Logo">
            <a:extLst>
              <a:ext uri="{FF2B5EF4-FFF2-40B4-BE49-F238E27FC236}">
                <a16:creationId xmlns:a16="http://schemas.microsoft.com/office/drawing/2014/main" id="{AE7BC36A-7200-AF9F-AAB8-AF076149BB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5874848"/>
            <a:ext cx="1689100" cy="52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706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9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7BD133-7D10-1791-594F-C6C953DE4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C86E2-F5B6-FDA3-298F-B66D3E398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96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BD1E7"/>
                </a:solidFill>
                <a:latin typeface="Arial"/>
                <a:cs typeface="Arial"/>
              </a:rPr>
              <a:t>PSAT NMSQT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64F45-1480-7E7F-5C51-7F85E26AC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1"/>
            <a:ext cx="10515600" cy="2747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School choice; schools coordinate administration and cover associated costs</a:t>
            </a:r>
            <a:endParaRPr lang="en-US" sz="2000" dirty="0">
              <a:solidFill>
                <a:schemeClr val="bg1"/>
              </a:solidFill>
              <a:latin typeface="Arial"/>
              <a:cs typeface="Arial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Merit Scholarship Program Qualification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Can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 improvement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from PSAT 8/9 or PSAT 10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 Dates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Guide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CSI Logo">
            <a:extLst>
              <a:ext uri="{FF2B5EF4-FFF2-40B4-BE49-F238E27FC236}">
                <a16:creationId xmlns:a16="http://schemas.microsoft.com/office/drawing/2014/main" id="{306C5DB8-5083-0AC3-7526-E190BCC879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432" y="681038"/>
            <a:ext cx="1888380" cy="5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677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9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54BE88-060A-D5B7-F5ED-D9B03EE42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748DF-BC0E-AFC3-55A3-3A8EFF32B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800" y="4495799"/>
            <a:ext cx="9144000" cy="1122363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Montserrat"/>
              </a:rPr>
              <a:t>NAEP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2932FFB-B93F-9976-DDC8-209A3DFAA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51546" y="5679939"/>
            <a:ext cx="1383322" cy="0"/>
          </a:xfrm>
          <a:prstGeom prst="straightConnector1">
            <a:avLst/>
          </a:prstGeom>
          <a:ln>
            <a:solidFill>
              <a:srgbClr val="CBD1E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9214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2A7F2-0963-35B6-A5F4-8AB986C8D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E6EFE3-EF2B-E428-A61C-EC1625F68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77609-DFE9-952C-A0F3-DE9407F6E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703388"/>
            <a:ext cx="4419600" cy="34512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9396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NAEP Overview</a:t>
            </a:r>
            <a:endParaRPr lang="en-US" sz="3200" b="1" i="0" u="none" strike="noStrike" kern="1200" cap="none" spc="0" normalizeH="0" baseline="0" noProof="0" dirty="0">
              <a:ln>
                <a:noFill/>
              </a:ln>
              <a:solidFill>
                <a:srgbClr val="29396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8EE64-D53C-845E-A827-519347CAE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4200" y="939799"/>
            <a:ext cx="4419600" cy="52371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Purpose: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NAEP = The Nation’s Report Card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Federally mandated, administered by NCES (National Center for Education Statistics) under the U.S. Department of Education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Assesses what students </a:t>
            </a:r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know and can do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in reading &amp; math in grades 4, 8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Provides national and state-level data on student achievement over time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Not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tied to state standards or individual student/school results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Provides data to track trends and inform education policy nationally and by state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000" dirty="0">
              <a:latin typeface="Montserrat" panose="00000500000000000000" pitchFamily="2" charset="0"/>
            </a:endParaRPr>
          </a:p>
        </p:txBody>
      </p:sp>
      <p:pic>
        <p:nvPicPr>
          <p:cNvPr id="12" name="Picture 11" descr="CSI Logo">
            <a:extLst>
              <a:ext uri="{FF2B5EF4-FFF2-40B4-BE49-F238E27FC236}">
                <a16:creationId xmlns:a16="http://schemas.microsoft.com/office/drawing/2014/main" id="{ABF5077E-D419-0806-F021-AF9185051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5874848"/>
            <a:ext cx="1689100" cy="52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520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9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14F5E4-425A-ECDB-3F1D-441BDBF57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BEAD9-65DB-A747-B1A5-6DE2C656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96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BD1E7"/>
                </a:solidFill>
                <a:latin typeface="Arial"/>
                <a:cs typeface="Arial"/>
              </a:rPr>
              <a:t>NAEP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C7F4F-3018-CB43-FA91-222B57B12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1"/>
            <a:ext cx="10515600" cy="27479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Selection is random and based on statistical sampling</a:t>
            </a:r>
          </a:p>
          <a:p>
            <a:pPr lvl="1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If your school is selected, your School Leader will be contacted by CDE in fall 2025</a:t>
            </a:r>
          </a:p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No prep is needed but positive encouragement is key</a:t>
            </a:r>
          </a:p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Use released NAEP questions for instructional insight (via the </a:t>
            </a:r>
            <a:r>
              <a:rPr lang="en-US" sz="1200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NAEP Questions Tool</a:t>
            </a: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No individual results; NAEP does not report on students, classes, or schools</a:t>
            </a:r>
          </a:p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Digitally-based, approximately 90 minutes</a:t>
            </a:r>
          </a:p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School NAEP Coordinator designation</a:t>
            </a:r>
          </a:p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NAEP staff oversee administration</a:t>
            </a:r>
          </a:p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Reports expected Winter 2026</a:t>
            </a:r>
          </a:p>
          <a:p>
            <a:endParaRPr lang="en-US" sz="1200" dirty="0">
              <a:solidFill>
                <a:schemeClr val="bg1"/>
              </a:solidFill>
              <a:latin typeface="Arial"/>
              <a:cs typeface="Arial"/>
              <a:hlinkClick r:id="rId3"/>
            </a:endParaRPr>
          </a:p>
          <a:p>
            <a:endParaRPr lang="en-US" sz="1200" dirty="0">
              <a:solidFill>
                <a:schemeClr val="bg1"/>
              </a:solidFill>
              <a:latin typeface="Arial"/>
              <a:cs typeface="Arial"/>
              <a:hlinkClick r:id="rId3"/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US" sz="120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NAEP Data Explorer</a:t>
            </a: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: Explore past results by student groups, subject, and state/district</a:t>
            </a:r>
          </a:p>
        </p:txBody>
      </p:sp>
      <p:pic>
        <p:nvPicPr>
          <p:cNvPr id="5" name="Picture 4" descr="CSI Logo">
            <a:extLst>
              <a:ext uri="{FF2B5EF4-FFF2-40B4-BE49-F238E27FC236}">
                <a16:creationId xmlns:a16="http://schemas.microsoft.com/office/drawing/2014/main" id="{9B423105-CC7A-FD09-3FA8-6875FEB9B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432" y="681038"/>
            <a:ext cx="1888380" cy="589613"/>
          </a:xfrm>
          <a:prstGeom prst="rect">
            <a:avLst/>
          </a:prstGeom>
        </p:spPr>
      </p:pic>
      <p:pic>
        <p:nvPicPr>
          <p:cNvPr id="6" name="Graphic 5" descr="Link with solid fill">
            <a:extLst>
              <a:ext uri="{FF2B5EF4-FFF2-40B4-BE49-F238E27FC236}">
                <a16:creationId xmlns:a16="http://schemas.microsoft.com/office/drawing/2014/main" id="{E7D9F73E-1185-9E08-058D-9CCD43BA9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3801" y="4973640"/>
            <a:ext cx="545432" cy="5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807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54BA5-867A-01B9-3517-482FF1259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8ED0D-59D8-E531-083E-B12D60997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Arial"/>
                <a:cs typeface="Arial"/>
              </a:rPr>
              <a:t>NAEP Links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B6DACA-E8B5-C2BC-E73F-42580AB8C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Arial"/>
                <a:cs typeface="Arial"/>
              </a:rPr>
              <a:t>NAEP website: </a:t>
            </a:r>
            <a:r>
              <a:rPr lang="en-US" sz="2000" dirty="0">
                <a:latin typeface="Arial"/>
                <a:cs typeface="Arial"/>
                <a:hlinkClick r:id="rId3"/>
              </a:rPr>
              <a:t>https://nces.ed.gov/nationsreportcard/</a:t>
            </a:r>
            <a:r>
              <a:rPr lang="en-US" sz="2000" dirty="0">
                <a:latin typeface="Arial"/>
                <a:cs typeface="Arial"/>
              </a:rPr>
              <a:t> </a:t>
            </a:r>
          </a:p>
          <a:p>
            <a:r>
              <a:rPr lang="en-US" sz="2000" dirty="0">
                <a:latin typeface="Arial"/>
                <a:cs typeface="Arial"/>
              </a:rPr>
              <a:t>Tutorials: </a:t>
            </a:r>
            <a:r>
              <a:rPr lang="en-US" sz="2000" dirty="0">
                <a:latin typeface="Arial"/>
                <a:cs typeface="Arial"/>
                <a:hlinkClick r:id="rId4"/>
              </a:rPr>
              <a:t>https://nces.ed.gov/nationsreportcard/dba/</a:t>
            </a:r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Parent Letter: </a:t>
            </a:r>
            <a:r>
              <a:rPr lang="en-US" sz="2000" dirty="0">
                <a:latin typeface="Arial"/>
                <a:cs typeface="Arial"/>
                <a:hlinkClick r:id="rId5"/>
              </a:rPr>
              <a:t>https://nces.ed.gov/nationsreportcard/parents/parentletter.aspx</a:t>
            </a:r>
            <a:r>
              <a:rPr lang="en-US" sz="2000" dirty="0">
                <a:latin typeface="Arial"/>
                <a:cs typeface="Arial"/>
              </a:rPr>
              <a:t> </a:t>
            </a:r>
          </a:p>
          <a:p>
            <a:r>
              <a:rPr lang="en-US" sz="2000" dirty="0">
                <a:latin typeface="Arial"/>
                <a:cs typeface="Arial"/>
              </a:rPr>
              <a:t>Student Resources: </a:t>
            </a:r>
            <a:r>
              <a:rPr lang="en-US" sz="2000" dirty="0">
                <a:latin typeface="Arial"/>
                <a:cs typeface="Arial"/>
                <a:hlinkClick r:id="rId6"/>
              </a:rPr>
              <a:t>https://nces.ed.gov/nationsreportcard/students/</a:t>
            </a:r>
            <a:r>
              <a:rPr lang="en-US" sz="2000" dirty="0">
                <a:latin typeface="Arial"/>
                <a:cs typeface="Arial"/>
              </a:rPr>
              <a:t> </a:t>
            </a:r>
          </a:p>
          <a:p>
            <a:r>
              <a:rPr lang="en-US" sz="2000" dirty="0">
                <a:latin typeface="Arial"/>
                <a:cs typeface="Arial"/>
              </a:rPr>
              <a:t>NAEP Results: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  <a:hlinkClick r:id="rId7"/>
              </a:rPr>
              <a:t>https://www.nationsreportcard.gov/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69E30E-0259-6C4F-C672-1E020004D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573328"/>
            <a:ext cx="12192000" cy="284672"/>
          </a:xfrm>
          <a:prstGeom prst="rect">
            <a:avLst/>
          </a:prstGeom>
          <a:solidFill>
            <a:srgbClr val="CBD1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6605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9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C53D98-370D-73AB-8EDF-D60D5415C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56FE6-3EBE-8B28-2D5D-EBB928279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800" y="4495799"/>
            <a:ext cx="9144000" cy="1122363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Montserrat"/>
              </a:rPr>
              <a:t>SBD Reviews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17C308E-555F-825F-A7D6-CD9A410D2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51546" y="5679939"/>
            <a:ext cx="1383322" cy="0"/>
          </a:xfrm>
          <a:prstGeom prst="straightConnector1">
            <a:avLst/>
          </a:prstGeom>
          <a:ln>
            <a:solidFill>
              <a:srgbClr val="CBD1E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2274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D02DE-DA23-B358-FCC8-1B9A1285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Arial"/>
                <a:cs typeface="Arial"/>
              </a:rPr>
              <a:t>SBD Overview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7052CD-A9C8-FC0B-F08B-82A6FE2B9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Arial"/>
                <a:cs typeface="Arial"/>
              </a:rPr>
              <a:t>SBD = Student Biographical Data</a:t>
            </a:r>
          </a:p>
          <a:p>
            <a:r>
              <a:rPr lang="en-US" sz="2000" dirty="0">
                <a:latin typeface="Arial"/>
                <a:cs typeface="Arial"/>
              </a:rPr>
              <a:t>Verify student demographic and testing information after testing windows have closed </a:t>
            </a:r>
          </a:p>
          <a:p>
            <a:r>
              <a:rPr lang="en-US" sz="2000" dirty="0">
                <a:latin typeface="Arial"/>
                <a:cs typeface="Arial"/>
              </a:rPr>
              <a:t>WIDA ACCESS, CMAS, CoAlt, PSAT, &amp; SAT</a:t>
            </a:r>
          </a:p>
          <a:p>
            <a:r>
              <a:rPr lang="en-US" sz="2000" dirty="0">
                <a:latin typeface="Arial"/>
                <a:cs typeface="Arial"/>
              </a:rPr>
              <a:t>Required for all CSI schools</a:t>
            </a:r>
          </a:p>
          <a:p>
            <a:r>
              <a:rPr lang="en-US" sz="2000" dirty="0">
                <a:latin typeface="Arial"/>
                <a:cs typeface="Arial"/>
              </a:rPr>
              <a:t>May be responsibility of SAC or Data Respondent(s)</a:t>
            </a:r>
          </a:p>
          <a:p>
            <a:r>
              <a:rPr lang="en-US" sz="2000" dirty="0">
                <a:latin typeface="Arial"/>
                <a:cs typeface="Arial"/>
              </a:rPr>
              <a:t>Not correcting data could result in lowered participation rates on state accountability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52F68F-E037-41F9-C190-1D0C0F87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573328"/>
            <a:ext cx="12192000" cy="284672"/>
          </a:xfrm>
          <a:prstGeom prst="rect">
            <a:avLst/>
          </a:prstGeom>
          <a:solidFill>
            <a:srgbClr val="CBD1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7273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9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3A08B4-4A80-EB6E-CAB6-395C3C83B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039D5-96F4-E292-31D1-0BF711435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800" y="4495799"/>
            <a:ext cx="9144000" cy="1122363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Montserrat"/>
              </a:rPr>
              <a:t>Insights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E77CD1B-3DBF-96D2-331E-2E518DE81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51546" y="5679939"/>
            <a:ext cx="1383322" cy="0"/>
          </a:xfrm>
          <a:prstGeom prst="straightConnector1">
            <a:avLst/>
          </a:prstGeom>
          <a:ln>
            <a:solidFill>
              <a:srgbClr val="CBD1E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046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72D10-BD9C-C3B7-F874-11F9F11F5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4746E-B344-5370-19DA-6954D6713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Arial"/>
                <a:cs typeface="Arial"/>
              </a:rPr>
              <a:t>3 Common Misadministrations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F4BBB-7096-D55F-B581-3B0E24647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4400" y="1762654"/>
            <a:ext cx="5181600" cy="1096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Accommodations (not provided or provided incorrectly)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2F9B33A5-A583-605F-6C29-6931F9964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467" y="1730904"/>
            <a:ext cx="846667" cy="1159934"/>
          </a:xfrm>
          <a:prstGeom prst="chevron">
            <a:avLst/>
          </a:prstGeom>
          <a:solidFill>
            <a:srgbClr val="CBD1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BD1E7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D491FE-24A0-AD9F-A525-054C1CC16CA2}"/>
              </a:ext>
            </a:extLst>
          </p:cNvPr>
          <p:cNvSpPr txBox="1">
            <a:spLocks/>
          </p:cNvSpPr>
          <p:nvPr/>
        </p:nvSpPr>
        <p:spPr>
          <a:xfrm>
            <a:off x="2184400" y="3286654"/>
            <a:ext cx="5181600" cy="1096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rial"/>
                <a:cs typeface="Arial"/>
              </a:rPr>
              <a:t>Incorrect timing procedures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15211888-3B3E-DE56-1896-3FB696968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467" y="3254904"/>
            <a:ext cx="846667" cy="1159934"/>
          </a:xfrm>
          <a:prstGeom prst="chevron">
            <a:avLst/>
          </a:prstGeom>
          <a:solidFill>
            <a:srgbClr val="455F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BD1E7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7B360B0-B3A9-7811-B0AD-BE2F13E229A1}"/>
              </a:ext>
            </a:extLst>
          </p:cNvPr>
          <p:cNvSpPr txBox="1">
            <a:spLocks/>
          </p:cNvSpPr>
          <p:nvPr/>
        </p:nvSpPr>
        <p:spPr>
          <a:xfrm>
            <a:off x="2184400" y="4778904"/>
            <a:ext cx="5181600" cy="1096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rial"/>
                <a:cs typeface="Arial"/>
              </a:rPr>
              <a:t>Cell phone usage or notes</a:t>
            </a: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07081C12-5324-AAFB-BC81-95ABAEEE8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467" y="4747154"/>
            <a:ext cx="846667" cy="1159934"/>
          </a:xfrm>
          <a:prstGeom prst="chevron">
            <a:avLst/>
          </a:prstGeom>
          <a:solidFill>
            <a:srgbClr val="403D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BD1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18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756FD-F851-9009-F98D-0E4178164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96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BD1E7"/>
                </a:solidFill>
                <a:latin typeface="Arial"/>
                <a:cs typeface="Arial"/>
              </a:rPr>
              <a:t>Role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D1402-4BFF-688F-5AC9-54C005A2F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1"/>
            <a:ext cx="10515600" cy="27479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Primary contact for all state-mandated assessments; liaison between schools and CSI/CDE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Ensures compliance with policies, test security, and ethical practices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Requires dedicated time, especially Jan-May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Each school must designate at least one SAC (recommended: one primary who delegates or very close communication between two)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May overlap with ELD, SPED, or Data Respondent(s) but SAC remains ultimately responsible for coordination and compliance 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CSI Logo">
            <a:extLst>
              <a:ext uri="{FF2B5EF4-FFF2-40B4-BE49-F238E27FC236}">
                <a16:creationId xmlns:a16="http://schemas.microsoft.com/office/drawing/2014/main" id="{BEA6E03A-4D00-7E03-9763-F319C46D6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432" y="681038"/>
            <a:ext cx="1888380" cy="5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373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441E8-2D08-4C18-0CE5-BC2A36A85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4B35E-E0C4-8C48-70C0-39FDEE32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Arial"/>
                <a:cs typeface="Arial"/>
              </a:rPr>
              <a:t>Misadministration Prevention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A7BF0-A11F-2A78-2A7A-00356BC18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4400" y="1762654"/>
            <a:ext cx="5181600" cy="149225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b="1" dirty="0">
                <a:latin typeface="Arial"/>
                <a:cs typeface="Arial"/>
              </a:rPr>
              <a:t>Double check </a:t>
            </a:r>
            <a:r>
              <a:rPr lang="en-US" sz="2600" dirty="0">
                <a:latin typeface="Arial"/>
                <a:cs typeface="Arial"/>
              </a:rPr>
              <a:t>accommodations in management system prior to testing—cannot be changed once testing begins</a:t>
            </a:r>
          </a:p>
          <a:p>
            <a:pPr>
              <a:lnSpc>
                <a:spcPct val="120000"/>
              </a:lnSpc>
            </a:pPr>
            <a:r>
              <a:rPr lang="en-US" sz="2600" dirty="0">
                <a:latin typeface="Arial"/>
                <a:cs typeface="Arial"/>
              </a:rPr>
              <a:t>Train TAs administering accommodations thoroughly</a:t>
            </a:r>
          </a:p>
          <a:p>
            <a:pPr>
              <a:lnSpc>
                <a:spcPct val="120000"/>
              </a:lnSpc>
            </a:pPr>
            <a:r>
              <a:rPr lang="en-US" sz="2600" dirty="0">
                <a:latin typeface="Arial"/>
                <a:cs typeface="Arial"/>
              </a:rPr>
              <a:t>TA reminders before sessions 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A1B11ADD-A02E-1BD2-8FD2-A804C588C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467" y="1730904"/>
            <a:ext cx="846667" cy="1159934"/>
          </a:xfrm>
          <a:prstGeom prst="chevron">
            <a:avLst/>
          </a:prstGeom>
          <a:solidFill>
            <a:srgbClr val="CBD1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BD1E7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046FD71-830F-4497-13B2-493F2162DCF2}"/>
              </a:ext>
            </a:extLst>
          </p:cNvPr>
          <p:cNvSpPr txBox="1">
            <a:spLocks/>
          </p:cNvSpPr>
          <p:nvPr/>
        </p:nvSpPr>
        <p:spPr>
          <a:xfrm>
            <a:off x="2184400" y="3286654"/>
            <a:ext cx="5181600" cy="1096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>
                <a:latin typeface="Arial"/>
                <a:cs typeface="Arial"/>
              </a:rPr>
              <a:t>Countdown clocks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Arial"/>
                <a:cs typeface="Arial"/>
              </a:rPr>
              <a:t>Reminder sticky notes in TAMs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Arial"/>
                <a:cs typeface="Arial"/>
              </a:rPr>
              <a:t>Write end time on the board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29C67ED6-5C48-5C98-D5DA-863FB12D8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467" y="3254904"/>
            <a:ext cx="846667" cy="1159934"/>
          </a:xfrm>
          <a:prstGeom prst="chevron">
            <a:avLst/>
          </a:prstGeom>
          <a:solidFill>
            <a:srgbClr val="455F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BD1E7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C272DFC-60A2-8550-423C-8BF712CA9B5B}"/>
              </a:ext>
            </a:extLst>
          </p:cNvPr>
          <p:cNvSpPr txBox="1">
            <a:spLocks/>
          </p:cNvSpPr>
          <p:nvPr/>
        </p:nvSpPr>
        <p:spPr>
          <a:xfrm>
            <a:off x="2184400" y="4778904"/>
            <a:ext cx="5181600" cy="1096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>
                <a:latin typeface="Arial"/>
                <a:cs typeface="Arial"/>
              </a:rPr>
              <a:t>Multiple reminders to students about policy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Arial"/>
                <a:cs typeface="Arial"/>
              </a:rPr>
              <a:t>Collect phones or instruct to put away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Arial"/>
                <a:cs typeface="Arial"/>
              </a:rPr>
              <a:t>Monitor students who may be looking around or down at their lap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Arial"/>
                <a:cs typeface="Arial"/>
              </a:rPr>
              <a:t>TAs should walk around the room regularly</a:t>
            </a: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FC009490-E5B2-F312-C67C-3E557D298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467" y="4747154"/>
            <a:ext cx="846667" cy="1159934"/>
          </a:xfrm>
          <a:prstGeom prst="chevron">
            <a:avLst/>
          </a:prstGeom>
          <a:solidFill>
            <a:srgbClr val="403D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BD1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051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2A300-0BC6-FD40-47EA-0D4DD3695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77F78F-B9B8-D448-0818-49ED635B2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C633-DFCC-C4E0-7DF9-CE8DD53835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703388"/>
            <a:ext cx="4419600" cy="34512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9396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Research from the Field</a:t>
            </a:r>
            <a:endParaRPr lang="en-US" sz="3200" b="1" i="0" u="none" strike="noStrike" kern="1200" cap="none" spc="0" normalizeH="0" baseline="0" noProof="0" dirty="0">
              <a:ln>
                <a:noFill/>
              </a:ln>
              <a:solidFill>
                <a:srgbClr val="29396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CBB60-9CAE-0E06-B8D5-BEF50E5C1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4200" y="939799"/>
            <a:ext cx="4419600" cy="5237163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200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review of recent advances in adaptive assessment (2017)</a:t>
            </a:r>
            <a:endParaRPr lang="en-US"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Computer-adaptive testing: Implications for students’ achievement, motivation, engagement, and subjective test experience (2018)</a:t>
            </a:r>
            <a:endParaRPr lang="en-US"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chemeClr val="bg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 system alignment for 21</a:t>
            </a:r>
            <a:r>
              <a:rPr lang="en-US" sz="2200" baseline="30000" dirty="0">
                <a:solidFill>
                  <a:schemeClr val="bg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century skills: Focus on assessment (2018)</a:t>
            </a:r>
            <a:endParaRPr lang="en-US"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chemeClr val="bg1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effectiveness and features of formative assessment in US K-12 education: A systematic review (2020)</a:t>
            </a:r>
            <a:endParaRPr lang="en-US"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Exploring the potential of artificial intelligence tools in educational measurement and assessment (2023)</a:t>
            </a:r>
            <a:endParaRPr lang="en-US"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K-12 education in the age of AI: A call to action for K-12 AI literacy (2023)</a:t>
            </a:r>
            <a:endParaRPr lang="en-US"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chemeClr val="bg1"/>
                </a:solidFill>
                <a:latin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systematic review of meta-analyses on the impact of formative assessment on K-12 students’ learning (2024)</a:t>
            </a:r>
            <a:endParaRPr lang="en-US"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chemeClr val="bg1"/>
                </a:solidFill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Assessing the effectiveness of adaptive learning systems in K-12 education (2024)</a:t>
            </a:r>
            <a:endParaRPr lang="en-US"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Artificial intelligence (AI) learning tools in K-12 education: A scoping review (2025)</a:t>
            </a:r>
            <a:endParaRPr lang="en-US"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Picture 11" descr="CSI Logo">
            <a:extLst>
              <a:ext uri="{FF2B5EF4-FFF2-40B4-BE49-F238E27FC236}">
                <a16:creationId xmlns:a16="http://schemas.microsoft.com/office/drawing/2014/main" id="{8A97FB2B-3E5D-1504-E056-D477563C29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5874848"/>
            <a:ext cx="1689100" cy="52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472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756FD-F851-9009-F98D-0E4178164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96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BD1E7"/>
                </a:solidFill>
                <a:latin typeface="Arial"/>
                <a:cs typeface="Arial"/>
              </a:rPr>
              <a:t>Assessment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D1402-4BFF-688F-5AC9-54C005A2F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1"/>
            <a:ext cx="10515600" cy="368451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Through-year assessments – Models administer multiple tests during school year and aggregate results into single summative score; 13 states exploring options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Performance-based assessments – Task-based, open-ended, rubric-graded measures of student learning; more holistic review of student work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2025 Evaluating Performance Based Demonstrations of Graduation Readiness in a Competency-based and Personalized Learning Environment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(case study report)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CDE partnering with University of Colorado Boulder to study the implementation of 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Capstone Assessments 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and 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Performance Assessments 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lvl="1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Colorado Capstone Implementation Criteria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lvl="1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Colorado Performance Assessment State-Wide Scoring Criteria Framework 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Reframing graduation requirements – Consideration of eliminating high-stakes standardized testing in high school graduation requirements and pursuing more holistic measures of college and career readiness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https://www.americanprogress.org/article/fact-sheet-3-trends-in-k-12-assessments-across-the-country/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5" name="Picture 4" descr="CSI Logo">
            <a:extLst>
              <a:ext uri="{FF2B5EF4-FFF2-40B4-BE49-F238E27FC236}">
                <a16:creationId xmlns:a16="http://schemas.microsoft.com/office/drawing/2014/main" id="{BEA6E03A-4D00-7E03-9763-F319C46D6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432" y="681038"/>
            <a:ext cx="1888380" cy="5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82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68A9F-850C-C05E-9DC2-B60DF3895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72E255-B65C-42E5-514C-8709C214E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0E20B-CA63-B806-9D1D-08AC511C4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51" y="3449171"/>
            <a:ext cx="4441300" cy="134414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STAY CONNECTED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4637F559-BAFC-1F50-9A55-CAABF1A7C5DE}"/>
              </a:ext>
            </a:extLst>
          </p:cNvPr>
          <p:cNvSpPr txBox="1">
            <a:spLocks/>
          </p:cNvSpPr>
          <p:nvPr/>
        </p:nvSpPr>
        <p:spPr>
          <a:xfrm>
            <a:off x="6765657" y="1936894"/>
            <a:ext cx="4680657" cy="29849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Email: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/>
              </a:rPr>
              <a:t>kaliwinn@csi.state.co.us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Phone (call or text): 303-532-7403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0FCFEF-CAB3-3CC9-BEE5-FAE839501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71" y="1655839"/>
            <a:ext cx="1938260" cy="193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11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E7B2E-F72F-C792-5F00-D0107F516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89107-9B43-F8DB-5B1C-7D6EF2D21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Arial"/>
                <a:cs typeface="Arial"/>
              </a:rPr>
              <a:t>Core Responsibilities 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E1F18BF-EE16-0F0E-DCA8-568E11D2D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Arial"/>
                <a:cs typeface="Arial"/>
              </a:rPr>
              <a:t>Compliance &amp; Security – Test security, irregularities, chain-of-custody, documentation</a:t>
            </a:r>
          </a:p>
          <a:p>
            <a:r>
              <a:rPr lang="en-US" sz="2000" dirty="0">
                <a:latin typeface="Arial"/>
                <a:cs typeface="Arial"/>
              </a:rPr>
              <a:t>Training &amp; Communication – Train staff, share updates, maintain calendar</a:t>
            </a:r>
          </a:p>
          <a:p>
            <a:r>
              <a:rPr lang="en-US" sz="2000" dirty="0">
                <a:latin typeface="Arial"/>
                <a:cs typeface="Arial"/>
              </a:rPr>
              <a:t>Preparation – Schedules, rosters, accommodations, tech readiness</a:t>
            </a:r>
          </a:p>
          <a:p>
            <a:r>
              <a:rPr lang="en-US" sz="2000" dirty="0">
                <a:latin typeface="Arial"/>
                <a:cs typeface="Arial"/>
              </a:rPr>
              <a:t>Administration – Day-of logistics, troubleshooting, monitor security</a:t>
            </a:r>
          </a:p>
          <a:p>
            <a:r>
              <a:rPr lang="en-US" sz="2000" dirty="0">
                <a:latin typeface="Arial"/>
                <a:cs typeface="Arial"/>
              </a:rPr>
              <a:t>Post-Testing – Materials return, verification, share results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7B3D22-A460-AE59-A250-B92A658CE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573328"/>
            <a:ext cx="12192000" cy="284672"/>
          </a:xfrm>
          <a:prstGeom prst="rect">
            <a:avLst/>
          </a:prstGeom>
          <a:solidFill>
            <a:srgbClr val="CBD1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473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40D62-F3C7-8E01-5197-026818E6B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280-D9D0-DBC6-72DD-DAC256669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93965"/>
                </a:solidFill>
                <a:latin typeface="Arial"/>
                <a:cs typeface="Arial"/>
              </a:rPr>
              <a:t>Training Requirements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E3BC9-C0BE-0AC6-CCDD-8169CF9AEF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Arial"/>
                <a:cs typeface="Arial"/>
              </a:rPr>
              <a:t>Annual training required for all personnel involved in state assessments</a:t>
            </a:r>
          </a:p>
          <a:p>
            <a:r>
              <a:rPr lang="en-US" sz="2000" dirty="0">
                <a:latin typeface="Arial"/>
                <a:cs typeface="Arial"/>
              </a:rPr>
              <a:t>SACs should create a plan for training all staff early in the school year to map out logistics and timelines</a:t>
            </a:r>
          </a:p>
          <a:p>
            <a:r>
              <a:rPr lang="en-US" sz="2000" dirty="0">
                <a:latin typeface="Arial"/>
                <a:cs typeface="Arial"/>
              </a:rPr>
              <a:t>Trainings must include state guidance and school-specific policies (e.g., Electronic Device Policy)</a:t>
            </a:r>
          </a:p>
          <a:p>
            <a:r>
              <a:rPr lang="en-US" sz="2000" dirty="0">
                <a:latin typeface="Arial"/>
                <a:cs typeface="Arial"/>
              </a:rPr>
              <a:t>Signed documentation of completion is required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2CDC07-D204-1FA2-952D-673D39CBB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831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I PowerPoint Template Draft New 1" id="{19E38035-0F64-4454-8073-A778897149F8}" vid="{1F349D94-F915-4FFD-91DB-923D161710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8756</TotalTime>
  <Words>2981</Words>
  <Application>Microsoft Office PowerPoint</Application>
  <PresentationFormat>Widescreen</PresentationFormat>
  <Paragraphs>436</Paragraphs>
  <Slides>73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Aptos</vt:lpstr>
      <vt:lpstr>Aptos Display</vt:lpstr>
      <vt:lpstr>Arial</vt:lpstr>
      <vt:lpstr>Montserrat</vt:lpstr>
      <vt:lpstr>Office Theme</vt:lpstr>
      <vt:lpstr>School Assessment Coordinator Orientation </vt:lpstr>
      <vt:lpstr>Agenda</vt:lpstr>
      <vt:lpstr>Objectives</vt:lpstr>
      <vt:lpstr>Assessment Resources</vt:lpstr>
      <vt:lpstr>SAC Resources</vt:lpstr>
      <vt:lpstr>SAC Role</vt:lpstr>
      <vt:lpstr>Role Overview</vt:lpstr>
      <vt:lpstr>Core Responsibilities </vt:lpstr>
      <vt:lpstr>Training Requirements</vt:lpstr>
      <vt:lpstr>Annual Coordinator Trainings</vt:lpstr>
      <vt:lpstr>Systems &amp; Structures</vt:lpstr>
      <vt:lpstr>Google Drive (G Drive)</vt:lpstr>
      <vt:lpstr>Epicenter</vt:lpstr>
      <vt:lpstr>Assessment Updates</vt:lpstr>
      <vt:lpstr>State Assessment System</vt:lpstr>
      <vt:lpstr>Purpose of State Assessments</vt:lpstr>
      <vt:lpstr>Impact of State Assessments </vt:lpstr>
      <vt:lpstr>State Assessments</vt:lpstr>
      <vt:lpstr>Spring 2026 Testing Windows</vt:lpstr>
      <vt:lpstr>Assessment Rosters</vt:lpstr>
      <vt:lpstr>School Assessment Calendar</vt:lpstr>
      <vt:lpstr>Parent Excusals</vt:lpstr>
      <vt:lpstr>Last Spring’s Results</vt:lpstr>
      <vt:lpstr>CMAS</vt:lpstr>
      <vt:lpstr>CoAlt Math &amp; ELA</vt:lpstr>
      <vt:lpstr>PSAT/SAT</vt:lpstr>
      <vt:lpstr>WIDA ACCESS</vt:lpstr>
      <vt:lpstr>Interpretation Resources</vt:lpstr>
      <vt:lpstr>Family Portals</vt:lpstr>
      <vt:lpstr>Downloading Assessment Results</vt:lpstr>
      <vt:lpstr>Accommodations &amp; Supports</vt:lpstr>
      <vt:lpstr>Accommodation &amp; Accessibility Requirements</vt:lpstr>
      <vt:lpstr>Accommodations Crosswalk</vt:lpstr>
      <vt:lpstr>Unique Accommodation Requests</vt:lpstr>
      <vt:lpstr>WIDA ACCESS</vt:lpstr>
      <vt:lpstr>WIDA ACCESS Updates</vt:lpstr>
      <vt:lpstr>DRC INSIGHT Update</vt:lpstr>
      <vt:lpstr>Test Forms</vt:lpstr>
      <vt:lpstr>Test Administrator Training</vt:lpstr>
      <vt:lpstr>Materials</vt:lpstr>
      <vt:lpstr>WIDA Screener</vt:lpstr>
      <vt:lpstr>WIDA AMS</vt:lpstr>
      <vt:lpstr>CMAS &amp; CoAlt </vt:lpstr>
      <vt:lpstr>CMAS Updates</vt:lpstr>
      <vt:lpstr>Paper Testing Update</vt:lpstr>
      <vt:lpstr>CSLA Update</vt:lpstr>
      <vt:lpstr>Content Areas</vt:lpstr>
      <vt:lpstr>Early Testing Window</vt:lpstr>
      <vt:lpstr>PearsonAccessnext</vt:lpstr>
      <vt:lpstr>Secondary Devices</vt:lpstr>
      <vt:lpstr>Braille Accommodation</vt:lpstr>
      <vt:lpstr>CoAlt</vt:lpstr>
      <vt:lpstr>Kite Educator Portal</vt:lpstr>
      <vt:lpstr>PSAT &amp; SAT</vt:lpstr>
      <vt:lpstr>School Onboarding Survey</vt:lpstr>
      <vt:lpstr>PSAT/SAT Test Forms</vt:lpstr>
      <vt:lpstr>PSAT/SAT Training</vt:lpstr>
      <vt:lpstr>PSAT/SAT Platforms</vt:lpstr>
      <vt:lpstr>Fee Waivers</vt:lpstr>
      <vt:lpstr>PSAT/SAT Accommodations</vt:lpstr>
      <vt:lpstr>PSAT NMSQT</vt:lpstr>
      <vt:lpstr>NAEP</vt:lpstr>
      <vt:lpstr>NAEP Overview</vt:lpstr>
      <vt:lpstr>NAEP Details</vt:lpstr>
      <vt:lpstr>NAEP Links</vt:lpstr>
      <vt:lpstr>SBD Reviews</vt:lpstr>
      <vt:lpstr>SBD Overview</vt:lpstr>
      <vt:lpstr>Insights</vt:lpstr>
      <vt:lpstr>3 Common Misadministrations</vt:lpstr>
      <vt:lpstr>Misadministration Prevention</vt:lpstr>
      <vt:lpstr>Research from the Field</vt:lpstr>
      <vt:lpstr>Assessment Trends</vt:lpstr>
      <vt:lpstr>STAY CONNECTED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Vigil, Raena</dc:creator>
  <cp:lastModifiedBy>Caplan, Kimberly</cp:lastModifiedBy>
  <cp:revision>11</cp:revision>
  <dcterms:created xsi:type="dcterms:W3CDTF">2025-04-02T17:33:07Z</dcterms:created>
  <dcterms:modified xsi:type="dcterms:W3CDTF">2025-10-28T00:04:08Z</dcterms:modified>
</cp:coreProperties>
</file>