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72" y="15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0410-6FD6-4AEC-88B6-94B5471E5BA2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E85-FFC7-4852-B4FB-50B95F9C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0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0410-6FD6-4AEC-88B6-94B5471E5BA2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E85-FFC7-4852-B4FB-50B95F9C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0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0410-6FD6-4AEC-88B6-94B5471E5BA2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E85-FFC7-4852-B4FB-50B95F9C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4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0410-6FD6-4AEC-88B6-94B5471E5BA2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E85-FFC7-4852-B4FB-50B95F9C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7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0410-6FD6-4AEC-88B6-94B5471E5BA2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E85-FFC7-4852-B4FB-50B95F9C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5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0410-6FD6-4AEC-88B6-94B5471E5BA2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E85-FFC7-4852-B4FB-50B95F9C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0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0410-6FD6-4AEC-88B6-94B5471E5BA2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E85-FFC7-4852-B4FB-50B95F9C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2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0410-6FD6-4AEC-88B6-94B5471E5BA2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E85-FFC7-4852-B4FB-50B95F9C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6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0410-6FD6-4AEC-88B6-94B5471E5BA2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E85-FFC7-4852-B4FB-50B95F9C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5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0410-6FD6-4AEC-88B6-94B5471E5BA2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E85-FFC7-4852-B4FB-50B95F9C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6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0410-6FD6-4AEC-88B6-94B5471E5BA2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2E85-FFC7-4852-B4FB-50B95F9C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7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B0410-6FD6-4AEC-88B6-94B5471E5BA2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02E85-FFC7-4852-B4FB-50B95F9CA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7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-1866900"/>
            <a:ext cx="8229600" cy="1143000"/>
          </a:xfrm>
        </p:spPr>
        <p:txBody>
          <a:bodyPr/>
          <a:lstStyle/>
          <a:p>
            <a:r>
              <a:rPr lang="en-US" dirty="0"/>
              <a:t>Slide 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415525"/>
              </p:ext>
            </p:extLst>
          </p:nvPr>
        </p:nvGraphicFramePr>
        <p:xfrm>
          <a:off x="152400" y="3810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Hip Pocket Emergency Preparedness Training Guide 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(Bus Drivers)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Use appropriate sections to test individual preparedness/ readiness of specific group</a:t>
                      </a:r>
                      <a:r>
                        <a:rPr kumimoji="0" lang="en-US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 (Students, classroom teachers, administrators &amp; staff to include bus drivers, custodial and food services, and parent volunteers 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Each scenario should take no more than 3 minutes.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1.   Prompt audience with scenario.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2.   Listen to their response.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3.   Evaluate their response together, taking in to account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    individual school/ district policies.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4.   Suggest changes to response that may help audience in case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    of actual incident.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617668"/>
              </p:ext>
            </p:extLst>
          </p:nvPr>
        </p:nvGraphicFramePr>
        <p:xfrm>
          <a:off x="152400" y="25146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Thank you for being involved in School Safety.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accen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This training aid developed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and distributed by the Colorado School Safety Resource Center.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r>
                        <a:rPr lang="en-US" sz="18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Please visit our website at: www.Colorado.gov/CSSRC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911481"/>
              </p:ext>
            </p:extLst>
          </p:nvPr>
        </p:nvGraphicFramePr>
        <p:xfrm>
          <a:off x="152400" y="46482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K-12 Bus Driver Scenario #1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student seated in the back row, stands up and brandishes a pistol, stating, “Stop the bus!”  What do you do?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Positive responses may include: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Remain calm, bring the bus safely to a halt in a visible area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Listen to what the student says and use calming language to determine the students intentions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Attempt to convince the student to let other children safely off the bus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Use radio to alert dispatch if safe to do so (consider alarm codes)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67000"/>
            <a:ext cx="13843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6969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866900"/>
            <a:ext cx="8229600" cy="1143000"/>
          </a:xfrm>
        </p:spPr>
        <p:txBody>
          <a:bodyPr/>
          <a:lstStyle/>
          <a:p>
            <a:r>
              <a:rPr lang="en-US" dirty="0"/>
              <a:t>Slide 2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58275"/>
              </p:ext>
            </p:extLst>
          </p:nvPr>
        </p:nvGraphicFramePr>
        <p:xfrm>
          <a:off x="152400" y="3810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K-12 Bus Driver</a:t>
                      </a:r>
                      <a:r>
                        <a:rPr lang="en-US" u="sng" baseline="0" dirty="0">
                          <a:solidFill>
                            <a:schemeClr val="tx1"/>
                          </a:solidFill>
                        </a:rPr>
                        <a:t> Scenario #2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An angry father bangs on your bus door and wants to board your bus to confront a bully.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What do you do?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Positive responses may include: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Keep the door closed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Ask the father to step away from the bus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Use radio to alert dispatch and police if necessary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Report incident to supervisor when safe to do 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645345"/>
              </p:ext>
            </p:extLst>
          </p:nvPr>
        </p:nvGraphicFramePr>
        <p:xfrm>
          <a:off x="152400" y="25146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K-12 Bus Driver Scenario #3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An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8 yr. old three rows back tells you his seatmate is having a bad asthma attack.  What do you do?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Positive responses may include: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Bring the bus to safe stop in a visible area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Notify dispatch of problem and/or call 911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Move other children away from child and perform first aid if trained to do 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639321"/>
              </p:ext>
            </p:extLst>
          </p:nvPr>
        </p:nvGraphicFramePr>
        <p:xfrm>
          <a:off x="152400" y="4648200"/>
          <a:ext cx="883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K-12 Bus Driver Scenario #4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After a minor traffic accident disables your bus, an ESL student seems confused about how to contact her parents. What actions do you take?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Positive responses may include: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Notify dispatch of your problem, ask them for an interpreter or a message you can relay to child i.e. Google translator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Find a method of communication that works, i.e. another child, a passerby, writing, use visual signs to assist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348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54E2-5B72-9A3E-0FED-D4FFF58AA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828800"/>
            <a:ext cx="8229600" cy="1143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 3</a:t>
            </a:r>
          </a:p>
        </p:txBody>
      </p:sp>
      <p:sp>
        <p:nvSpPr>
          <p:cNvPr id="4" name="Content Placeholder 6"/>
          <p:cNvSpPr txBox="1">
            <a:spLocks noGrp="1"/>
          </p:cNvSpPr>
          <p:nvPr>
            <p:ph idx="1"/>
          </p:nvPr>
        </p:nvSpPr>
        <p:spPr>
          <a:xfrm>
            <a:off x="304800" y="11430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This section </a:t>
            </a:r>
            <a:r>
              <a:rPr lang="en-US" sz="1800"/>
              <a:t>on Gold </a:t>
            </a:r>
            <a:r>
              <a:rPr lang="en-US" sz="1800" dirty="0"/>
              <a:t>colored paper, 250 copies, laminate, fold, cut, </a:t>
            </a:r>
            <a:r>
              <a:rPr lang="en-US" sz="1800" dirty="0" err="1"/>
              <a:t>holepunch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84937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483</Words>
  <Application>Microsoft Office PowerPoint</Application>
  <PresentationFormat>On-screen Show (4:3)</PresentationFormat>
  <Paragraphs>69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Courier New</vt:lpstr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Stiles</dc:creator>
  <cp:lastModifiedBy>Vigil, Raena</cp:lastModifiedBy>
  <cp:revision>4</cp:revision>
  <dcterms:created xsi:type="dcterms:W3CDTF">2014-05-16T20:59:25Z</dcterms:created>
  <dcterms:modified xsi:type="dcterms:W3CDTF">2025-05-05T17:24:17Z</dcterms:modified>
</cp:coreProperties>
</file>