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0"/>
  </p:notesMasterIdLst>
  <p:sldIdLst>
    <p:sldId id="256" r:id="rId2"/>
    <p:sldId id="288" r:id="rId3"/>
    <p:sldId id="289" r:id="rId4"/>
    <p:sldId id="290" r:id="rId5"/>
    <p:sldId id="311" r:id="rId6"/>
    <p:sldId id="312" r:id="rId7"/>
    <p:sldId id="313" r:id="rId8"/>
    <p:sldId id="314" r:id="rId9"/>
    <p:sldId id="292" r:id="rId10"/>
    <p:sldId id="315" r:id="rId11"/>
    <p:sldId id="316" r:id="rId12"/>
    <p:sldId id="317" r:id="rId13"/>
    <p:sldId id="318" r:id="rId14"/>
    <p:sldId id="319" r:id="rId15"/>
    <p:sldId id="320" r:id="rId16"/>
    <p:sldId id="339"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277" r:id="rId36"/>
    <p:sldId id="309" r:id="rId37"/>
    <p:sldId id="308" r:id="rId38"/>
    <p:sldId id="310" r:id="rId3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page" id="{8D3AD2A9-CA87-4D27-8C0B-F0BE910E4F56}">
          <p14:sldIdLst>
            <p14:sldId id="256"/>
            <p14:sldId id="288"/>
            <p14:sldId id="289"/>
            <p14:sldId id="290"/>
            <p14:sldId id="311"/>
            <p14:sldId id="312"/>
            <p14:sldId id="313"/>
            <p14:sldId id="314"/>
            <p14:sldId id="292"/>
            <p14:sldId id="315"/>
            <p14:sldId id="316"/>
            <p14:sldId id="317"/>
            <p14:sldId id="318"/>
            <p14:sldId id="319"/>
            <p14:sldId id="320"/>
            <p14:sldId id="339"/>
            <p14:sldId id="321"/>
            <p14:sldId id="322"/>
            <p14:sldId id="323"/>
            <p14:sldId id="324"/>
            <p14:sldId id="325"/>
            <p14:sldId id="326"/>
            <p14:sldId id="327"/>
            <p14:sldId id="328"/>
            <p14:sldId id="329"/>
            <p14:sldId id="330"/>
            <p14:sldId id="331"/>
            <p14:sldId id="332"/>
            <p14:sldId id="333"/>
            <p14:sldId id="334"/>
            <p14:sldId id="335"/>
            <p14:sldId id="336"/>
            <p14:sldId id="337"/>
            <p14:sldId id="338"/>
          </p14:sldIdLst>
        </p14:section>
        <p14:section name="CSI SPED Administration" id="{4943E959-E149-440C-ACDB-B63E8546C541}">
          <p14:sldIdLst>
            <p14:sldId id="277"/>
            <p14:sldId id="309"/>
            <p14:sldId id="308"/>
            <p14:sldId id="31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FA9"/>
    <a:srgbClr val="C63F28"/>
    <a:srgbClr val="EFAA1F"/>
    <a:srgbClr val="008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87F11C-6AD6-443E-8BE4-484A7B34F188}" v="52" dt="2025-03-26T18:24:24.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86441" autoAdjust="0"/>
  </p:normalViewPr>
  <p:slideViewPr>
    <p:cSldViewPr snapToGrid="0">
      <p:cViewPr varScale="1">
        <p:scale>
          <a:sx n="107" d="100"/>
          <a:sy n="107" d="100"/>
        </p:scale>
        <p:origin x="1332" y="108"/>
      </p:cViewPr>
      <p:guideLst/>
    </p:cSldViewPr>
  </p:slideViewPr>
  <p:outlineViewPr>
    <p:cViewPr>
      <p:scale>
        <a:sx n="33" d="100"/>
        <a:sy n="33" d="100"/>
      </p:scale>
      <p:origin x="0" y="-388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y, Donna" userId="4291ed3c-5b90-4cd9-98bf-bdd1f2ba1146" providerId="ADAL" clId="{7B87F11C-6AD6-443E-8BE4-484A7B34F188}"/>
    <pc:docChg chg="custSel modSld modSection">
      <pc:chgData name="Day, Donna" userId="4291ed3c-5b90-4cd9-98bf-bdd1f2ba1146" providerId="ADAL" clId="{7B87F11C-6AD6-443E-8BE4-484A7B34F188}" dt="2025-03-26T18:26:16.963" v="218" actId="20577"/>
      <pc:docMkLst>
        <pc:docMk/>
      </pc:docMkLst>
      <pc:sldChg chg="modSp">
        <pc:chgData name="Day, Donna" userId="4291ed3c-5b90-4cd9-98bf-bdd1f2ba1146" providerId="ADAL" clId="{7B87F11C-6AD6-443E-8BE4-484A7B34F188}" dt="2025-03-26T18:13:23.859" v="44" actId="962"/>
        <pc:sldMkLst>
          <pc:docMk/>
          <pc:sldMk cId="179975953" sldId="277"/>
        </pc:sldMkLst>
        <pc:graphicFrameChg chg="mod">
          <ac:chgData name="Day, Donna" userId="4291ed3c-5b90-4cd9-98bf-bdd1f2ba1146" providerId="ADAL" clId="{7B87F11C-6AD6-443E-8BE4-484A7B34F188}" dt="2025-03-26T18:13:23.859" v="44" actId="962"/>
          <ac:graphicFrameMkLst>
            <pc:docMk/>
            <pc:sldMk cId="179975953" sldId="277"/>
            <ac:graphicFrameMk id="5" creationId="{1EA737C4-3EBA-1915-08D7-61020EC44A28}"/>
          </ac:graphicFrameMkLst>
        </pc:graphicFrameChg>
      </pc:sldChg>
      <pc:sldChg chg="modSp mod">
        <pc:chgData name="Day, Donna" userId="4291ed3c-5b90-4cd9-98bf-bdd1f2ba1146" providerId="ADAL" clId="{7B87F11C-6AD6-443E-8BE4-484A7B34F188}" dt="2025-03-26T18:17:57.768" v="169" actId="13244"/>
        <pc:sldMkLst>
          <pc:docMk/>
          <pc:sldMk cId="2153994855" sldId="288"/>
        </pc:sldMkLst>
        <pc:spChg chg="ord">
          <ac:chgData name="Day, Donna" userId="4291ed3c-5b90-4cd9-98bf-bdd1f2ba1146" providerId="ADAL" clId="{7B87F11C-6AD6-443E-8BE4-484A7B34F188}" dt="2025-03-26T18:17:57.768" v="169" actId="13244"/>
          <ac:spMkLst>
            <pc:docMk/>
            <pc:sldMk cId="2153994855" sldId="288"/>
            <ac:spMk id="5" creationId="{8D2A7D91-E2CD-A507-32CD-D0184158C0A0}"/>
          </ac:spMkLst>
        </pc:spChg>
      </pc:sldChg>
      <pc:sldChg chg="modSp mod">
        <pc:chgData name="Day, Donna" userId="4291ed3c-5b90-4cd9-98bf-bdd1f2ba1146" providerId="ADAL" clId="{7B87F11C-6AD6-443E-8BE4-484A7B34F188}" dt="2025-03-26T18:16:07.886" v="79" actId="255"/>
        <pc:sldMkLst>
          <pc:docMk/>
          <pc:sldMk cId="2800590595" sldId="290"/>
        </pc:sldMkLst>
        <pc:spChg chg="mod">
          <ac:chgData name="Day, Donna" userId="4291ed3c-5b90-4cd9-98bf-bdd1f2ba1146" providerId="ADAL" clId="{7B87F11C-6AD6-443E-8BE4-484A7B34F188}" dt="2025-03-26T18:16:07.886" v="79" actId="255"/>
          <ac:spMkLst>
            <pc:docMk/>
            <pc:sldMk cId="2800590595" sldId="290"/>
            <ac:spMk id="2" creationId="{A4DB757E-1731-8662-4184-E1AA43AEDB84}"/>
          </ac:spMkLst>
        </pc:spChg>
        <pc:spChg chg="mod">
          <ac:chgData name="Day, Donna" userId="4291ed3c-5b90-4cd9-98bf-bdd1f2ba1146" providerId="ADAL" clId="{7B87F11C-6AD6-443E-8BE4-484A7B34F188}" dt="2025-03-26T18:14:48.668" v="61" actId="20577"/>
          <ac:spMkLst>
            <pc:docMk/>
            <pc:sldMk cId="2800590595" sldId="290"/>
            <ac:spMk id="3" creationId="{3F43EEE3-F9C6-4258-C510-273CF9B93EDA}"/>
          </ac:spMkLst>
        </pc:spChg>
      </pc:sldChg>
      <pc:sldChg chg="modSp mod">
        <pc:chgData name="Day, Donna" userId="4291ed3c-5b90-4cd9-98bf-bdd1f2ba1146" providerId="ADAL" clId="{7B87F11C-6AD6-443E-8BE4-484A7B34F188}" dt="2025-03-26T18:17:43.106" v="168" actId="20577"/>
        <pc:sldMkLst>
          <pc:docMk/>
          <pc:sldMk cId="1932750525" sldId="308"/>
        </pc:sldMkLst>
        <pc:spChg chg="mod">
          <ac:chgData name="Day, Donna" userId="4291ed3c-5b90-4cd9-98bf-bdd1f2ba1146" providerId="ADAL" clId="{7B87F11C-6AD6-443E-8BE4-484A7B34F188}" dt="2025-03-26T18:17:43.106" v="168" actId="20577"/>
          <ac:spMkLst>
            <pc:docMk/>
            <pc:sldMk cId="1932750525" sldId="308"/>
            <ac:spMk id="2" creationId="{EA66E4F9-14C2-F718-75EF-BC76B2E541E0}"/>
          </ac:spMkLst>
        </pc:spChg>
        <pc:graphicFrameChg chg="mod">
          <ac:chgData name="Day, Donna" userId="4291ed3c-5b90-4cd9-98bf-bdd1f2ba1146" providerId="ADAL" clId="{7B87F11C-6AD6-443E-8BE4-484A7B34F188}" dt="2025-03-26T18:14:02.709" v="46" actId="962"/>
          <ac:graphicFrameMkLst>
            <pc:docMk/>
            <pc:sldMk cId="1932750525" sldId="308"/>
            <ac:graphicFrameMk id="5" creationId="{E37D6AAC-0A53-A755-1617-903C954E84DA}"/>
          </ac:graphicFrameMkLst>
        </pc:graphicFrameChg>
      </pc:sldChg>
      <pc:sldChg chg="modSp mod">
        <pc:chgData name="Day, Donna" userId="4291ed3c-5b90-4cd9-98bf-bdd1f2ba1146" providerId="ADAL" clId="{7B87F11C-6AD6-443E-8BE4-484A7B34F188}" dt="2025-03-26T18:17:18.499" v="155" actId="5793"/>
        <pc:sldMkLst>
          <pc:docMk/>
          <pc:sldMk cId="4176683551" sldId="309"/>
        </pc:sldMkLst>
        <pc:spChg chg="mod">
          <ac:chgData name="Day, Donna" userId="4291ed3c-5b90-4cd9-98bf-bdd1f2ba1146" providerId="ADAL" clId="{7B87F11C-6AD6-443E-8BE4-484A7B34F188}" dt="2025-03-26T18:17:09.271" v="124" actId="27636"/>
          <ac:spMkLst>
            <pc:docMk/>
            <pc:sldMk cId="4176683551" sldId="309"/>
            <ac:spMk id="2" creationId="{A8A1F0F9-34F1-DA06-B83F-DDAFD1CBACA5}"/>
          </ac:spMkLst>
        </pc:spChg>
        <pc:spChg chg="mod">
          <ac:chgData name="Day, Donna" userId="4291ed3c-5b90-4cd9-98bf-bdd1f2ba1146" providerId="ADAL" clId="{7B87F11C-6AD6-443E-8BE4-484A7B34F188}" dt="2025-03-26T18:17:18.499" v="155" actId="5793"/>
          <ac:spMkLst>
            <pc:docMk/>
            <pc:sldMk cId="4176683551" sldId="309"/>
            <ac:spMk id="3" creationId="{3D36F2EA-444E-D10E-C328-04FB2C501F3C}"/>
          </ac:spMkLst>
        </pc:spChg>
      </pc:sldChg>
      <pc:sldChg chg="modSp">
        <pc:chgData name="Day, Donna" userId="4291ed3c-5b90-4cd9-98bf-bdd1f2ba1146" providerId="ADAL" clId="{7B87F11C-6AD6-443E-8BE4-484A7B34F188}" dt="2025-03-26T18:02:50.782" v="4" actId="962"/>
        <pc:sldMkLst>
          <pc:docMk/>
          <pc:sldMk cId="1871482796" sldId="312"/>
        </pc:sldMkLst>
        <pc:graphicFrameChg chg="mod">
          <ac:chgData name="Day, Donna" userId="4291ed3c-5b90-4cd9-98bf-bdd1f2ba1146" providerId="ADAL" clId="{7B87F11C-6AD6-443E-8BE4-484A7B34F188}" dt="2025-03-26T18:02:50.782" v="4" actId="962"/>
          <ac:graphicFrameMkLst>
            <pc:docMk/>
            <pc:sldMk cId="1871482796" sldId="312"/>
            <ac:graphicFrameMk id="5" creationId="{55E62C4D-2A38-0345-6957-FAB134B1CF39}"/>
          </ac:graphicFrameMkLst>
        </pc:graphicFrameChg>
      </pc:sldChg>
      <pc:sldChg chg="modSp mod">
        <pc:chgData name="Day, Donna" userId="4291ed3c-5b90-4cd9-98bf-bdd1f2ba1146" providerId="ADAL" clId="{7B87F11C-6AD6-443E-8BE4-484A7B34F188}" dt="2025-03-26T18:21:43.727" v="173" actId="20577"/>
        <pc:sldMkLst>
          <pc:docMk/>
          <pc:sldMk cId="3154650984" sldId="313"/>
        </pc:sldMkLst>
        <pc:spChg chg="mod">
          <ac:chgData name="Day, Donna" userId="4291ed3c-5b90-4cd9-98bf-bdd1f2ba1146" providerId="ADAL" clId="{7B87F11C-6AD6-443E-8BE4-484A7B34F188}" dt="2025-03-26T18:21:43.727" v="173" actId="20577"/>
          <ac:spMkLst>
            <pc:docMk/>
            <pc:sldMk cId="3154650984" sldId="313"/>
            <ac:spMk id="3" creationId="{56D709B3-3418-A20E-B500-C2B2C20F358C}"/>
          </ac:spMkLst>
        </pc:spChg>
      </pc:sldChg>
      <pc:sldChg chg="modSp mod modClrScheme chgLayout">
        <pc:chgData name="Day, Donna" userId="4291ed3c-5b90-4cd9-98bf-bdd1f2ba1146" providerId="ADAL" clId="{7B87F11C-6AD6-443E-8BE4-484A7B34F188}" dt="2025-03-26T17:56:26.830" v="0" actId="26606"/>
        <pc:sldMkLst>
          <pc:docMk/>
          <pc:sldMk cId="851901976" sldId="314"/>
        </pc:sldMkLst>
        <pc:spChg chg="mod">
          <ac:chgData name="Day, Donna" userId="4291ed3c-5b90-4cd9-98bf-bdd1f2ba1146" providerId="ADAL" clId="{7B87F11C-6AD6-443E-8BE4-484A7B34F188}" dt="2025-03-26T17:56:26.830" v="0" actId="26606"/>
          <ac:spMkLst>
            <pc:docMk/>
            <pc:sldMk cId="851901976" sldId="314"/>
            <ac:spMk id="2" creationId="{26E3B167-48EF-7AAE-014C-FF4F6ADB56CD}"/>
          </ac:spMkLst>
        </pc:spChg>
        <pc:spChg chg="mod">
          <ac:chgData name="Day, Donna" userId="4291ed3c-5b90-4cd9-98bf-bdd1f2ba1146" providerId="ADAL" clId="{7B87F11C-6AD6-443E-8BE4-484A7B34F188}" dt="2025-03-26T17:56:26.830" v="0" actId="26606"/>
          <ac:spMkLst>
            <pc:docMk/>
            <pc:sldMk cId="851901976" sldId="314"/>
            <ac:spMk id="3" creationId="{CA1ABE4A-F070-6114-73FE-04BE0F283F41}"/>
          </ac:spMkLst>
        </pc:spChg>
      </pc:sldChg>
      <pc:sldChg chg="modSp mod modClrScheme chgLayout">
        <pc:chgData name="Day, Donna" userId="4291ed3c-5b90-4cd9-98bf-bdd1f2ba1146" providerId="ADAL" clId="{7B87F11C-6AD6-443E-8BE4-484A7B34F188}" dt="2025-03-26T17:59:52.724" v="1" actId="26606"/>
        <pc:sldMkLst>
          <pc:docMk/>
          <pc:sldMk cId="3829490042" sldId="317"/>
        </pc:sldMkLst>
        <pc:spChg chg="mod">
          <ac:chgData name="Day, Donna" userId="4291ed3c-5b90-4cd9-98bf-bdd1f2ba1146" providerId="ADAL" clId="{7B87F11C-6AD6-443E-8BE4-484A7B34F188}" dt="2025-03-26T17:59:52.724" v="1" actId="26606"/>
          <ac:spMkLst>
            <pc:docMk/>
            <pc:sldMk cId="3829490042" sldId="317"/>
            <ac:spMk id="2" creationId="{87A47C57-EB1E-8D99-2AA9-C845D26E3BC2}"/>
          </ac:spMkLst>
        </pc:spChg>
        <pc:spChg chg="mod">
          <ac:chgData name="Day, Donna" userId="4291ed3c-5b90-4cd9-98bf-bdd1f2ba1146" providerId="ADAL" clId="{7B87F11C-6AD6-443E-8BE4-484A7B34F188}" dt="2025-03-26T17:59:52.724" v="1" actId="26606"/>
          <ac:spMkLst>
            <pc:docMk/>
            <pc:sldMk cId="3829490042" sldId="317"/>
            <ac:spMk id="3" creationId="{92472DDA-9543-7B4F-3BB6-A5C150F2B837}"/>
          </ac:spMkLst>
        </pc:spChg>
      </pc:sldChg>
      <pc:sldChg chg="modSp">
        <pc:chgData name="Day, Donna" userId="4291ed3c-5b90-4cd9-98bf-bdd1f2ba1146" providerId="ADAL" clId="{7B87F11C-6AD6-443E-8BE4-484A7B34F188}" dt="2025-03-26T18:03:24.046" v="6" actId="962"/>
        <pc:sldMkLst>
          <pc:docMk/>
          <pc:sldMk cId="264057478" sldId="319"/>
        </pc:sldMkLst>
        <pc:graphicFrameChg chg="mod">
          <ac:chgData name="Day, Donna" userId="4291ed3c-5b90-4cd9-98bf-bdd1f2ba1146" providerId="ADAL" clId="{7B87F11C-6AD6-443E-8BE4-484A7B34F188}" dt="2025-03-26T18:03:24.046" v="6" actId="962"/>
          <ac:graphicFrameMkLst>
            <pc:docMk/>
            <pc:sldMk cId="264057478" sldId="319"/>
            <ac:graphicFrameMk id="5" creationId="{F296F199-ECEE-77FE-B8B7-E1BF4A10ED9A}"/>
          </ac:graphicFrameMkLst>
        </pc:graphicFrameChg>
      </pc:sldChg>
      <pc:sldChg chg="modSp">
        <pc:chgData name="Day, Donna" userId="4291ed3c-5b90-4cd9-98bf-bdd1f2ba1146" providerId="ADAL" clId="{7B87F11C-6AD6-443E-8BE4-484A7B34F188}" dt="2025-03-26T18:24:24.523" v="181" actId="20577"/>
        <pc:sldMkLst>
          <pc:docMk/>
          <pc:sldMk cId="2071639484" sldId="320"/>
        </pc:sldMkLst>
        <pc:graphicFrameChg chg="mod">
          <ac:chgData name="Day, Donna" userId="4291ed3c-5b90-4cd9-98bf-bdd1f2ba1146" providerId="ADAL" clId="{7B87F11C-6AD6-443E-8BE4-484A7B34F188}" dt="2025-03-26T18:24:24.523" v="181" actId="20577"/>
          <ac:graphicFrameMkLst>
            <pc:docMk/>
            <pc:sldMk cId="2071639484" sldId="320"/>
            <ac:graphicFrameMk id="9" creationId="{1FB3C8A4-3DCC-0447-A30D-645221DE344B}"/>
          </ac:graphicFrameMkLst>
        </pc:graphicFrameChg>
      </pc:sldChg>
      <pc:sldChg chg="modSp">
        <pc:chgData name="Day, Donna" userId="4291ed3c-5b90-4cd9-98bf-bdd1f2ba1146" providerId="ADAL" clId="{7B87F11C-6AD6-443E-8BE4-484A7B34F188}" dt="2025-03-26T18:04:54.626" v="12" actId="962"/>
        <pc:sldMkLst>
          <pc:docMk/>
          <pc:sldMk cId="1942917605" sldId="321"/>
        </pc:sldMkLst>
        <pc:graphicFrameChg chg="mod">
          <ac:chgData name="Day, Donna" userId="4291ed3c-5b90-4cd9-98bf-bdd1f2ba1146" providerId="ADAL" clId="{7B87F11C-6AD6-443E-8BE4-484A7B34F188}" dt="2025-03-26T18:04:54.626" v="12" actId="962"/>
          <ac:graphicFrameMkLst>
            <pc:docMk/>
            <pc:sldMk cId="1942917605" sldId="321"/>
            <ac:graphicFrameMk id="7" creationId="{126BE367-A66D-756E-E1EE-1FDCEFC7B42B}"/>
          </ac:graphicFrameMkLst>
        </pc:graphicFrameChg>
      </pc:sldChg>
      <pc:sldChg chg="modSp">
        <pc:chgData name="Day, Donna" userId="4291ed3c-5b90-4cd9-98bf-bdd1f2ba1146" providerId="ADAL" clId="{7B87F11C-6AD6-443E-8BE4-484A7B34F188}" dt="2025-03-26T18:05:27.903" v="14" actId="962"/>
        <pc:sldMkLst>
          <pc:docMk/>
          <pc:sldMk cId="970889479" sldId="322"/>
        </pc:sldMkLst>
        <pc:graphicFrameChg chg="mod">
          <ac:chgData name="Day, Donna" userId="4291ed3c-5b90-4cd9-98bf-bdd1f2ba1146" providerId="ADAL" clId="{7B87F11C-6AD6-443E-8BE4-484A7B34F188}" dt="2025-03-26T18:05:27.903" v="14" actId="962"/>
          <ac:graphicFrameMkLst>
            <pc:docMk/>
            <pc:sldMk cId="970889479" sldId="322"/>
            <ac:graphicFrameMk id="5" creationId="{96F6E7C5-A934-8A40-A3C1-0F4F208BA060}"/>
          </ac:graphicFrameMkLst>
        </pc:graphicFrameChg>
      </pc:sldChg>
      <pc:sldChg chg="modSp">
        <pc:chgData name="Day, Donna" userId="4291ed3c-5b90-4cd9-98bf-bdd1f2ba1146" providerId="ADAL" clId="{7B87F11C-6AD6-443E-8BE4-484A7B34F188}" dt="2025-03-26T18:05:49.187" v="16" actId="962"/>
        <pc:sldMkLst>
          <pc:docMk/>
          <pc:sldMk cId="2201869095" sldId="323"/>
        </pc:sldMkLst>
        <pc:graphicFrameChg chg="mod">
          <ac:chgData name="Day, Donna" userId="4291ed3c-5b90-4cd9-98bf-bdd1f2ba1146" providerId="ADAL" clId="{7B87F11C-6AD6-443E-8BE4-484A7B34F188}" dt="2025-03-26T18:05:49.187" v="16" actId="962"/>
          <ac:graphicFrameMkLst>
            <pc:docMk/>
            <pc:sldMk cId="2201869095" sldId="323"/>
            <ac:graphicFrameMk id="5" creationId="{AE084B59-29FA-F43C-A4F5-5E392CB6F89D}"/>
          </ac:graphicFrameMkLst>
        </pc:graphicFrameChg>
      </pc:sldChg>
      <pc:sldChg chg="modSp mod">
        <pc:chgData name="Day, Donna" userId="4291ed3c-5b90-4cd9-98bf-bdd1f2ba1146" providerId="ADAL" clId="{7B87F11C-6AD6-443E-8BE4-484A7B34F188}" dt="2025-03-26T18:25:30.803" v="185" actId="20577"/>
        <pc:sldMkLst>
          <pc:docMk/>
          <pc:sldMk cId="1118163973" sldId="324"/>
        </pc:sldMkLst>
        <pc:spChg chg="mod">
          <ac:chgData name="Day, Donna" userId="4291ed3c-5b90-4cd9-98bf-bdd1f2ba1146" providerId="ADAL" clId="{7B87F11C-6AD6-443E-8BE4-484A7B34F188}" dt="2025-03-26T18:25:30.803" v="185" actId="20577"/>
          <ac:spMkLst>
            <pc:docMk/>
            <pc:sldMk cId="1118163973" sldId="324"/>
            <ac:spMk id="2" creationId="{85AA334E-3F6E-213E-F643-5C2E54CF1CE0}"/>
          </ac:spMkLst>
        </pc:spChg>
        <pc:graphicFrameChg chg="mod">
          <ac:chgData name="Day, Donna" userId="4291ed3c-5b90-4cd9-98bf-bdd1f2ba1146" providerId="ADAL" clId="{7B87F11C-6AD6-443E-8BE4-484A7B34F188}" dt="2025-03-26T18:06:24.920" v="18" actId="962"/>
          <ac:graphicFrameMkLst>
            <pc:docMk/>
            <pc:sldMk cId="1118163973" sldId="324"/>
            <ac:graphicFrameMk id="7" creationId="{2D1656FF-3190-733C-094B-48A4DAFB6326}"/>
          </ac:graphicFrameMkLst>
        </pc:graphicFrameChg>
      </pc:sldChg>
      <pc:sldChg chg="modSp">
        <pc:chgData name="Day, Donna" userId="4291ed3c-5b90-4cd9-98bf-bdd1f2ba1146" providerId="ADAL" clId="{7B87F11C-6AD6-443E-8BE4-484A7B34F188}" dt="2025-03-26T18:07:13.644" v="20" actId="962"/>
        <pc:sldMkLst>
          <pc:docMk/>
          <pc:sldMk cId="2845445055" sldId="325"/>
        </pc:sldMkLst>
        <pc:graphicFrameChg chg="mod">
          <ac:chgData name="Day, Donna" userId="4291ed3c-5b90-4cd9-98bf-bdd1f2ba1146" providerId="ADAL" clId="{7B87F11C-6AD6-443E-8BE4-484A7B34F188}" dt="2025-03-26T18:07:13.644" v="20" actId="962"/>
          <ac:graphicFrameMkLst>
            <pc:docMk/>
            <pc:sldMk cId="2845445055" sldId="325"/>
            <ac:graphicFrameMk id="5" creationId="{195E334E-E72D-A963-E46C-3E535D675D6A}"/>
          </ac:graphicFrameMkLst>
        </pc:graphicFrameChg>
      </pc:sldChg>
      <pc:sldChg chg="modSp mod">
        <pc:chgData name="Day, Donna" userId="4291ed3c-5b90-4cd9-98bf-bdd1f2ba1146" providerId="ADAL" clId="{7B87F11C-6AD6-443E-8BE4-484A7B34F188}" dt="2025-03-26T18:26:16.963" v="218" actId="20577"/>
        <pc:sldMkLst>
          <pc:docMk/>
          <pc:sldMk cId="2600761578" sldId="326"/>
        </pc:sldMkLst>
        <pc:spChg chg="mod">
          <ac:chgData name="Day, Donna" userId="4291ed3c-5b90-4cd9-98bf-bdd1f2ba1146" providerId="ADAL" clId="{7B87F11C-6AD6-443E-8BE4-484A7B34F188}" dt="2025-03-26T18:26:16.963" v="218" actId="20577"/>
          <ac:spMkLst>
            <pc:docMk/>
            <pc:sldMk cId="2600761578" sldId="326"/>
            <ac:spMk id="3" creationId="{857F0F34-8087-89E9-D5A4-2339F97E5E8C}"/>
          </ac:spMkLst>
        </pc:spChg>
      </pc:sldChg>
      <pc:sldChg chg="modSp">
        <pc:chgData name="Day, Donna" userId="4291ed3c-5b90-4cd9-98bf-bdd1f2ba1146" providerId="ADAL" clId="{7B87F11C-6AD6-443E-8BE4-484A7B34F188}" dt="2025-03-26T18:08:07.573" v="22" actId="962"/>
        <pc:sldMkLst>
          <pc:docMk/>
          <pc:sldMk cId="369026899" sldId="328"/>
        </pc:sldMkLst>
        <pc:graphicFrameChg chg="mod">
          <ac:chgData name="Day, Donna" userId="4291ed3c-5b90-4cd9-98bf-bdd1f2ba1146" providerId="ADAL" clId="{7B87F11C-6AD6-443E-8BE4-484A7B34F188}" dt="2025-03-26T18:08:07.573" v="22" actId="962"/>
          <ac:graphicFrameMkLst>
            <pc:docMk/>
            <pc:sldMk cId="369026899" sldId="328"/>
            <ac:graphicFrameMk id="7" creationId="{22CF29BE-78AD-FE93-A43C-8BB74EF4C5E6}"/>
          </ac:graphicFrameMkLst>
        </pc:graphicFrameChg>
      </pc:sldChg>
      <pc:sldChg chg="modSp">
        <pc:chgData name="Day, Donna" userId="4291ed3c-5b90-4cd9-98bf-bdd1f2ba1146" providerId="ADAL" clId="{7B87F11C-6AD6-443E-8BE4-484A7B34F188}" dt="2025-03-26T18:08:47.197" v="24" actId="962"/>
        <pc:sldMkLst>
          <pc:docMk/>
          <pc:sldMk cId="2591713831" sldId="329"/>
        </pc:sldMkLst>
        <pc:graphicFrameChg chg="mod">
          <ac:chgData name="Day, Donna" userId="4291ed3c-5b90-4cd9-98bf-bdd1f2ba1146" providerId="ADAL" clId="{7B87F11C-6AD6-443E-8BE4-484A7B34F188}" dt="2025-03-26T18:08:47.197" v="24" actId="962"/>
          <ac:graphicFrameMkLst>
            <pc:docMk/>
            <pc:sldMk cId="2591713831" sldId="329"/>
            <ac:graphicFrameMk id="5" creationId="{A8C29F7C-9556-F163-15C2-F6D2BA850A7B}"/>
          </ac:graphicFrameMkLst>
        </pc:graphicFrameChg>
      </pc:sldChg>
      <pc:sldChg chg="modSp">
        <pc:chgData name="Day, Donna" userId="4291ed3c-5b90-4cd9-98bf-bdd1f2ba1146" providerId="ADAL" clId="{7B87F11C-6AD6-443E-8BE4-484A7B34F188}" dt="2025-03-26T18:09:10.991" v="26" actId="962"/>
        <pc:sldMkLst>
          <pc:docMk/>
          <pc:sldMk cId="3422141053" sldId="330"/>
        </pc:sldMkLst>
        <pc:graphicFrameChg chg="mod">
          <ac:chgData name="Day, Donna" userId="4291ed3c-5b90-4cd9-98bf-bdd1f2ba1146" providerId="ADAL" clId="{7B87F11C-6AD6-443E-8BE4-484A7B34F188}" dt="2025-03-26T18:09:10.991" v="26" actId="962"/>
          <ac:graphicFrameMkLst>
            <pc:docMk/>
            <pc:sldMk cId="3422141053" sldId="330"/>
            <ac:graphicFrameMk id="5" creationId="{D777313E-942C-B58F-CA8A-CB0D02BF1A29}"/>
          </ac:graphicFrameMkLst>
        </pc:graphicFrameChg>
      </pc:sldChg>
      <pc:sldChg chg="modSp">
        <pc:chgData name="Day, Donna" userId="4291ed3c-5b90-4cd9-98bf-bdd1f2ba1146" providerId="ADAL" clId="{7B87F11C-6AD6-443E-8BE4-484A7B34F188}" dt="2025-03-26T18:09:35.232" v="28" actId="962"/>
        <pc:sldMkLst>
          <pc:docMk/>
          <pc:sldMk cId="2004245409" sldId="331"/>
        </pc:sldMkLst>
        <pc:graphicFrameChg chg="mod">
          <ac:chgData name="Day, Donna" userId="4291ed3c-5b90-4cd9-98bf-bdd1f2ba1146" providerId="ADAL" clId="{7B87F11C-6AD6-443E-8BE4-484A7B34F188}" dt="2025-03-26T18:09:35.232" v="28" actId="962"/>
          <ac:graphicFrameMkLst>
            <pc:docMk/>
            <pc:sldMk cId="2004245409" sldId="331"/>
            <ac:graphicFrameMk id="5" creationId="{038ECAB7-7BAF-5F67-FBEA-C492BAA9D954}"/>
          </ac:graphicFrameMkLst>
        </pc:graphicFrameChg>
      </pc:sldChg>
      <pc:sldChg chg="modSp">
        <pc:chgData name="Day, Donna" userId="4291ed3c-5b90-4cd9-98bf-bdd1f2ba1146" providerId="ADAL" clId="{7B87F11C-6AD6-443E-8BE4-484A7B34F188}" dt="2025-03-26T18:09:55.315" v="30" actId="962"/>
        <pc:sldMkLst>
          <pc:docMk/>
          <pc:sldMk cId="3746926704" sldId="332"/>
        </pc:sldMkLst>
        <pc:graphicFrameChg chg="mod">
          <ac:chgData name="Day, Donna" userId="4291ed3c-5b90-4cd9-98bf-bdd1f2ba1146" providerId="ADAL" clId="{7B87F11C-6AD6-443E-8BE4-484A7B34F188}" dt="2025-03-26T18:09:55.315" v="30" actId="962"/>
          <ac:graphicFrameMkLst>
            <pc:docMk/>
            <pc:sldMk cId="3746926704" sldId="332"/>
            <ac:graphicFrameMk id="5" creationId="{52086F0C-D83A-9C08-5BE0-61A87EB8A2E5}"/>
          </ac:graphicFrameMkLst>
        </pc:graphicFrameChg>
      </pc:sldChg>
      <pc:sldChg chg="modSp">
        <pc:chgData name="Day, Donna" userId="4291ed3c-5b90-4cd9-98bf-bdd1f2ba1146" providerId="ADAL" clId="{7B87F11C-6AD6-443E-8BE4-484A7B34F188}" dt="2025-03-26T18:10:30.619" v="32" actId="962"/>
        <pc:sldMkLst>
          <pc:docMk/>
          <pc:sldMk cId="3130021206" sldId="333"/>
        </pc:sldMkLst>
        <pc:graphicFrameChg chg="mod">
          <ac:chgData name="Day, Donna" userId="4291ed3c-5b90-4cd9-98bf-bdd1f2ba1146" providerId="ADAL" clId="{7B87F11C-6AD6-443E-8BE4-484A7B34F188}" dt="2025-03-26T18:10:30.619" v="32" actId="962"/>
          <ac:graphicFrameMkLst>
            <pc:docMk/>
            <pc:sldMk cId="3130021206" sldId="333"/>
            <ac:graphicFrameMk id="7" creationId="{D932D982-D6FC-6E1F-BB0A-6549DD0F789C}"/>
          </ac:graphicFrameMkLst>
        </pc:graphicFrameChg>
      </pc:sldChg>
      <pc:sldChg chg="modSp">
        <pc:chgData name="Day, Donna" userId="4291ed3c-5b90-4cd9-98bf-bdd1f2ba1146" providerId="ADAL" clId="{7B87F11C-6AD6-443E-8BE4-484A7B34F188}" dt="2025-03-26T18:11:05.109" v="34" actId="962"/>
        <pc:sldMkLst>
          <pc:docMk/>
          <pc:sldMk cId="2985403868" sldId="334"/>
        </pc:sldMkLst>
        <pc:graphicFrameChg chg="mod">
          <ac:chgData name="Day, Donna" userId="4291ed3c-5b90-4cd9-98bf-bdd1f2ba1146" providerId="ADAL" clId="{7B87F11C-6AD6-443E-8BE4-484A7B34F188}" dt="2025-03-26T18:11:05.109" v="34" actId="962"/>
          <ac:graphicFrameMkLst>
            <pc:docMk/>
            <pc:sldMk cId="2985403868" sldId="334"/>
            <ac:graphicFrameMk id="7" creationId="{96C0DC0A-8630-4F1A-55B9-6FC7D625105E}"/>
          </ac:graphicFrameMkLst>
        </pc:graphicFrameChg>
      </pc:sldChg>
      <pc:sldChg chg="modSp">
        <pc:chgData name="Day, Donna" userId="4291ed3c-5b90-4cd9-98bf-bdd1f2ba1146" providerId="ADAL" clId="{7B87F11C-6AD6-443E-8BE4-484A7B34F188}" dt="2025-03-26T18:11:28.771" v="36" actId="962"/>
        <pc:sldMkLst>
          <pc:docMk/>
          <pc:sldMk cId="4035912933" sldId="335"/>
        </pc:sldMkLst>
        <pc:graphicFrameChg chg="mod">
          <ac:chgData name="Day, Donna" userId="4291ed3c-5b90-4cd9-98bf-bdd1f2ba1146" providerId="ADAL" clId="{7B87F11C-6AD6-443E-8BE4-484A7B34F188}" dt="2025-03-26T18:11:28.771" v="36" actId="962"/>
          <ac:graphicFrameMkLst>
            <pc:docMk/>
            <pc:sldMk cId="4035912933" sldId="335"/>
            <ac:graphicFrameMk id="5" creationId="{410C8851-BB3E-1B99-C806-94E7189A3644}"/>
          </ac:graphicFrameMkLst>
        </pc:graphicFrameChg>
      </pc:sldChg>
      <pc:sldChg chg="modSp">
        <pc:chgData name="Day, Donna" userId="4291ed3c-5b90-4cd9-98bf-bdd1f2ba1146" providerId="ADAL" clId="{7B87F11C-6AD6-443E-8BE4-484A7B34F188}" dt="2025-03-26T18:11:56.386" v="38" actId="962"/>
        <pc:sldMkLst>
          <pc:docMk/>
          <pc:sldMk cId="716193493" sldId="336"/>
        </pc:sldMkLst>
        <pc:graphicFrameChg chg="mod">
          <ac:chgData name="Day, Donna" userId="4291ed3c-5b90-4cd9-98bf-bdd1f2ba1146" providerId="ADAL" clId="{7B87F11C-6AD6-443E-8BE4-484A7B34F188}" dt="2025-03-26T18:11:56.386" v="38" actId="962"/>
          <ac:graphicFrameMkLst>
            <pc:docMk/>
            <pc:sldMk cId="716193493" sldId="336"/>
            <ac:graphicFrameMk id="5" creationId="{4FCE80C1-1BFD-2BCB-707F-CFE640F11B38}"/>
          </ac:graphicFrameMkLst>
        </pc:graphicFrameChg>
      </pc:sldChg>
      <pc:sldChg chg="modSp">
        <pc:chgData name="Day, Donna" userId="4291ed3c-5b90-4cd9-98bf-bdd1f2ba1146" providerId="ADAL" clId="{7B87F11C-6AD6-443E-8BE4-484A7B34F188}" dt="2025-03-26T18:12:22.046" v="40" actId="962"/>
        <pc:sldMkLst>
          <pc:docMk/>
          <pc:sldMk cId="1266694188" sldId="337"/>
        </pc:sldMkLst>
        <pc:graphicFrameChg chg="mod">
          <ac:chgData name="Day, Donna" userId="4291ed3c-5b90-4cd9-98bf-bdd1f2ba1146" providerId="ADAL" clId="{7B87F11C-6AD6-443E-8BE4-484A7B34F188}" dt="2025-03-26T18:12:22.046" v="40" actId="962"/>
          <ac:graphicFrameMkLst>
            <pc:docMk/>
            <pc:sldMk cId="1266694188" sldId="337"/>
            <ac:graphicFrameMk id="5" creationId="{948DDD64-FDF1-5EFA-AABA-79BB470ACBFB}"/>
          </ac:graphicFrameMkLst>
        </pc:graphicFrameChg>
      </pc:sldChg>
      <pc:sldChg chg="modSp">
        <pc:chgData name="Day, Donna" userId="4291ed3c-5b90-4cd9-98bf-bdd1f2ba1146" providerId="ADAL" clId="{7B87F11C-6AD6-443E-8BE4-484A7B34F188}" dt="2025-03-26T18:12:55.189" v="42" actId="962"/>
        <pc:sldMkLst>
          <pc:docMk/>
          <pc:sldMk cId="3045101995" sldId="338"/>
        </pc:sldMkLst>
        <pc:graphicFrameChg chg="mod">
          <ac:chgData name="Day, Donna" userId="4291ed3c-5b90-4cd9-98bf-bdd1f2ba1146" providerId="ADAL" clId="{7B87F11C-6AD6-443E-8BE4-484A7B34F188}" dt="2025-03-26T18:12:55.189" v="42" actId="962"/>
          <ac:graphicFrameMkLst>
            <pc:docMk/>
            <pc:sldMk cId="3045101995" sldId="338"/>
            <ac:graphicFrameMk id="5" creationId="{2F14EA0D-441F-8C1A-9BA4-0892BFBB9E98}"/>
          </ac:graphicFrameMkLst>
        </pc:graphicFrameChg>
      </pc:sldChg>
      <pc:sldChg chg="modSp mod">
        <pc:chgData name="Day, Donna" userId="4291ed3c-5b90-4cd9-98bf-bdd1f2ba1146" providerId="ADAL" clId="{7B87F11C-6AD6-443E-8BE4-484A7B34F188}" dt="2025-03-26T18:04:25.650" v="10" actId="962"/>
        <pc:sldMkLst>
          <pc:docMk/>
          <pc:sldMk cId="4083428478" sldId="339"/>
        </pc:sldMkLst>
        <pc:graphicFrameChg chg="mod modGraphic">
          <ac:chgData name="Day, Donna" userId="4291ed3c-5b90-4cd9-98bf-bdd1f2ba1146" providerId="ADAL" clId="{7B87F11C-6AD6-443E-8BE4-484A7B34F188}" dt="2025-03-26T18:04:25.650" v="10" actId="962"/>
          <ac:graphicFrameMkLst>
            <pc:docMk/>
            <pc:sldMk cId="4083428478" sldId="339"/>
            <ac:graphicFrameMk id="5" creationId="{931B8EB1-6330-96E0-B7C1-C42C766FF667}"/>
          </ac:graphicFrameMkLst>
        </pc:graphicFrameChg>
      </pc:sldChg>
    </pc:docChg>
  </pc:docChgLst>
  <pc:docChgLst>
    <pc:chgData name="Day, Donna" userId="4291ed3c-5b90-4cd9-98bf-bdd1f2ba1146" providerId="ADAL" clId="{6114B60F-BF54-4643-934B-C3CE13DB7DF8}"/>
    <pc:docChg chg="undo custSel addSld delSld modSld sldOrd modSection">
      <pc:chgData name="Day, Donna" userId="4291ed3c-5b90-4cd9-98bf-bdd1f2ba1146" providerId="ADAL" clId="{6114B60F-BF54-4643-934B-C3CE13DB7DF8}" dt="2025-01-13T16:59:55.517" v="9164" actId="26606"/>
      <pc:docMkLst>
        <pc:docMk/>
      </pc:docMkLst>
      <pc:sldChg chg="modSp mod">
        <pc:chgData name="Day, Donna" userId="4291ed3c-5b90-4cd9-98bf-bdd1f2ba1146" providerId="ADAL" clId="{6114B60F-BF54-4643-934B-C3CE13DB7DF8}" dt="2024-12-12T18:06:34.883" v="35" actId="20577"/>
        <pc:sldMkLst>
          <pc:docMk/>
          <pc:sldMk cId="3028666781" sldId="256"/>
        </pc:sldMkLst>
      </pc:sldChg>
      <pc:sldChg chg="del">
        <pc:chgData name="Day, Donna" userId="4291ed3c-5b90-4cd9-98bf-bdd1f2ba1146" providerId="ADAL" clId="{6114B60F-BF54-4643-934B-C3CE13DB7DF8}" dt="2024-12-12T20:09:37.060" v="8499" actId="47"/>
        <pc:sldMkLst>
          <pc:docMk/>
          <pc:sldMk cId="1135238184" sldId="257"/>
        </pc:sldMkLst>
      </pc:sldChg>
      <pc:sldChg chg="del">
        <pc:chgData name="Day, Donna" userId="4291ed3c-5b90-4cd9-98bf-bdd1f2ba1146" providerId="ADAL" clId="{6114B60F-BF54-4643-934B-C3CE13DB7DF8}" dt="2024-12-12T20:09:38.544" v="8502" actId="47"/>
        <pc:sldMkLst>
          <pc:docMk/>
          <pc:sldMk cId="4165518045" sldId="258"/>
        </pc:sldMkLst>
      </pc:sldChg>
      <pc:sldChg chg="del">
        <pc:chgData name="Day, Donna" userId="4291ed3c-5b90-4cd9-98bf-bdd1f2ba1146" providerId="ADAL" clId="{6114B60F-BF54-4643-934B-C3CE13DB7DF8}" dt="2024-12-12T20:09:39.461" v="8504" actId="47"/>
        <pc:sldMkLst>
          <pc:docMk/>
          <pc:sldMk cId="2774641428" sldId="259"/>
        </pc:sldMkLst>
      </pc:sldChg>
      <pc:sldChg chg="del">
        <pc:chgData name="Day, Donna" userId="4291ed3c-5b90-4cd9-98bf-bdd1f2ba1146" providerId="ADAL" clId="{6114B60F-BF54-4643-934B-C3CE13DB7DF8}" dt="2024-12-12T20:09:39.007" v="8503" actId="47"/>
        <pc:sldMkLst>
          <pc:docMk/>
          <pc:sldMk cId="2983209807" sldId="260"/>
        </pc:sldMkLst>
      </pc:sldChg>
      <pc:sldChg chg="del">
        <pc:chgData name="Day, Donna" userId="4291ed3c-5b90-4cd9-98bf-bdd1f2ba1146" providerId="ADAL" clId="{6114B60F-BF54-4643-934B-C3CE13DB7DF8}" dt="2024-12-12T20:09:40.464" v="8506" actId="47"/>
        <pc:sldMkLst>
          <pc:docMk/>
          <pc:sldMk cId="2139801537" sldId="261"/>
        </pc:sldMkLst>
      </pc:sldChg>
      <pc:sldChg chg="del">
        <pc:chgData name="Day, Donna" userId="4291ed3c-5b90-4cd9-98bf-bdd1f2ba1146" providerId="ADAL" clId="{6114B60F-BF54-4643-934B-C3CE13DB7DF8}" dt="2024-12-12T20:09:39.955" v="8505" actId="47"/>
        <pc:sldMkLst>
          <pc:docMk/>
          <pc:sldMk cId="3254488673" sldId="262"/>
        </pc:sldMkLst>
      </pc:sldChg>
      <pc:sldChg chg="del">
        <pc:chgData name="Day, Donna" userId="4291ed3c-5b90-4cd9-98bf-bdd1f2ba1146" providerId="ADAL" clId="{6114B60F-BF54-4643-934B-C3CE13DB7DF8}" dt="2024-12-12T20:09:37.592" v="8500" actId="47"/>
        <pc:sldMkLst>
          <pc:docMk/>
          <pc:sldMk cId="2919284161" sldId="263"/>
        </pc:sldMkLst>
      </pc:sldChg>
      <pc:sldChg chg="del">
        <pc:chgData name="Day, Donna" userId="4291ed3c-5b90-4cd9-98bf-bdd1f2ba1146" providerId="ADAL" clId="{6114B60F-BF54-4643-934B-C3CE13DB7DF8}" dt="2024-12-12T20:09:38.069" v="8501" actId="47"/>
        <pc:sldMkLst>
          <pc:docMk/>
          <pc:sldMk cId="1177598915" sldId="264"/>
        </pc:sldMkLst>
      </pc:sldChg>
      <pc:sldChg chg="del">
        <pc:chgData name="Day, Donna" userId="4291ed3c-5b90-4cd9-98bf-bdd1f2ba1146" providerId="ADAL" clId="{6114B60F-BF54-4643-934B-C3CE13DB7DF8}" dt="2024-12-12T20:09:40.855" v="8507" actId="47"/>
        <pc:sldMkLst>
          <pc:docMk/>
          <pc:sldMk cId="2248391445" sldId="265"/>
        </pc:sldMkLst>
      </pc:sldChg>
      <pc:sldChg chg="del">
        <pc:chgData name="Day, Donna" userId="4291ed3c-5b90-4cd9-98bf-bdd1f2ba1146" providerId="ADAL" clId="{6114B60F-BF54-4643-934B-C3CE13DB7DF8}" dt="2024-12-12T20:09:42.627" v="8509" actId="47"/>
        <pc:sldMkLst>
          <pc:docMk/>
          <pc:sldMk cId="3733612152" sldId="266"/>
        </pc:sldMkLst>
      </pc:sldChg>
      <pc:sldChg chg="add del">
        <pc:chgData name="Day, Donna" userId="4291ed3c-5b90-4cd9-98bf-bdd1f2ba1146" providerId="ADAL" clId="{6114B60F-BF54-4643-934B-C3CE13DB7DF8}" dt="2024-12-12T20:10:42.935" v="8524" actId="47"/>
        <pc:sldMkLst>
          <pc:docMk/>
          <pc:sldMk cId="2777688850" sldId="267"/>
        </pc:sldMkLst>
      </pc:sldChg>
      <pc:sldChg chg="add del">
        <pc:chgData name="Day, Donna" userId="4291ed3c-5b90-4cd9-98bf-bdd1f2ba1146" providerId="ADAL" clId="{6114B60F-BF54-4643-934B-C3CE13DB7DF8}" dt="2024-12-12T20:10:47.237" v="8525" actId="47"/>
        <pc:sldMkLst>
          <pc:docMk/>
          <pc:sldMk cId="3488642516" sldId="269"/>
        </pc:sldMkLst>
      </pc:sldChg>
      <pc:sldChg chg="modSp del mod">
        <pc:chgData name="Day, Donna" userId="4291ed3c-5b90-4cd9-98bf-bdd1f2ba1146" providerId="ADAL" clId="{6114B60F-BF54-4643-934B-C3CE13DB7DF8}" dt="2024-12-12T20:11:25.708" v="8529" actId="47"/>
        <pc:sldMkLst>
          <pc:docMk/>
          <pc:sldMk cId="2416811750" sldId="270"/>
        </pc:sldMkLst>
      </pc:sldChg>
      <pc:sldChg chg="add del">
        <pc:chgData name="Day, Donna" userId="4291ed3c-5b90-4cd9-98bf-bdd1f2ba1146" providerId="ADAL" clId="{6114B60F-BF54-4643-934B-C3CE13DB7DF8}" dt="2024-12-12T20:10:53.287" v="8526" actId="47"/>
        <pc:sldMkLst>
          <pc:docMk/>
          <pc:sldMk cId="2150756209" sldId="271"/>
        </pc:sldMkLst>
      </pc:sldChg>
      <pc:sldChg chg="addSp delSp modSp mod">
        <pc:chgData name="Day, Donna" userId="4291ed3c-5b90-4cd9-98bf-bdd1f2ba1146" providerId="ADAL" clId="{6114B60F-BF54-4643-934B-C3CE13DB7DF8}" dt="2025-01-13T16:58:46.069" v="9112" actId="26606"/>
        <pc:sldMkLst>
          <pc:docMk/>
          <pc:sldMk cId="179975953" sldId="277"/>
        </pc:sldMkLst>
        <pc:spChg chg="mod">
          <ac:chgData name="Day, Donna" userId="4291ed3c-5b90-4cd9-98bf-bdd1f2ba1146" providerId="ADAL" clId="{6114B60F-BF54-4643-934B-C3CE13DB7DF8}" dt="2025-01-13T16:58:46.069" v="9112" actId="26606"/>
          <ac:spMkLst>
            <pc:docMk/>
            <pc:sldMk cId="179975953" sldId="277"/>
            <ac:spMk id="2" creationId="{CB6C6003-E9C2-9EA6-0397-FA27C08D094C}"/>
          </ac:spMkLst>
        </pc:spChg>
        <pc:graphicFrameChg chg="add">
          <ac:chgData name="Day, Donna" userId="4291ed3c-5b90-4cd9-98bf-bdd1f2ba1146" providerId="ADAL" clId="{6114B60F-BF54-4643-934B-C3CE13DB7DF8}" dt="2025-01-13T16:58:46.069" v="9112" actId="26606"/>
          <ac:graphicFrameMkLst>
            <pc:docMk/>
            <pc:sldMk cId="179975953" sldId="277"/>
            <ac:graphicFrameMk id="5" creationId="{1EA737C4-3EBA-1915-08D7-61020EC44A28}"/>
          </ac:graphicFrameMkLst>
        </pc:graphicFrameChg>
      </pc:sldChg>
      <pc:sldChg chg="del">
        <pc:chgData name="Day, Donna" userId="4291ed3c-5b90-4cd9-98bf-bdd1f2ba1146" providerId="ADAL" clId="{6114B60F-BF54-4643-934B-C3CE13DB7DF8}" dt="2024-12-12T20:11:27.561" v="8530" actId="47"/>
        <pc:sldMkLst>
          <pc:docMk/>
          <pc:sldMk cId="2493096092" sldId="286"/>
        </pc:sldMkLst>
      </pc:sldChg>
      <pc:sldChg chg="modSp mod">
        <pc:chgData name="Day, Donna" userId="4291ed3c-5b90-4cd9-98bf-bdd1f2ba1146" providerId="ADAL" clId="{6114B60F-BF54-4643-934B-C3CE13DB7DF8}" dt="2024-12-12T18:08:17.327" v="81" actId="20577"/>
        <pc:sldMkLst>
          <pc:docMk/>
          <pc:sldMk cId="3316780183" sldId="292"/>
        </pc:sldMkLst>
      </pc:sldChg>
      <pc:sldChg chg="modSp del mod">
        <pc:chgData name="Day, Donna" userId="4291ed3c-5b90-4cd9-98bf-bdd1f2ba1146" providerId="ADAL" clId="{6114B60F-BF54-4643-934B-C3CE13DB7DF8}" dt="2024-12-12T20:15:02.317" v="8541" actId="47"/>
        <pc:sldMkLst>
          <pc:docMk/>
          <pc:sldMk cId="835464908" sldId="294"/>
        </pc:sldMkLst>
      </pc:sldChg>
      <pc:sldChg chg="del">
        <pc:chgData name="Day, Donna" userId="4291ed3c-5b90-4cd9-98bf-bdd1f2ba1146" providerId="ADAL" clId="{6114B60F-BF54-4643-934B-C3CE13DB7DF8}" dt="2024-12-12T20:09:31.714" v="8495" actId="47"/>
        <pc:sldMkLst>
          <pc:docMk/>
          <pc:sldMk cId="223096870" sldId="295"/>
        </pc:sldMkLst>
      </pc:sldChg>
      <pc:sldChg chg="del">
        <pc:chgData name="Day, Donna" userId="4291ed3c-5b90-4cd9-98bf-bdd1f2ba1146" providerId="ADAL" clId="{6114B60F-BF54-4643-934B-C3CE13DB7DF8}" dt="2024-12-12T20:09:34.712" v="8496" actId="47"/>
        <pc:sldMkLst>
          <pc:docMk/>
          <pc:sldMk cId="3544966449" sldId="297"/>
        </pc:sldMkLst>
      </pc:sldChg>
      <pc:sldChg chg="del">
        <pc:chgData name="Day, Donna" userId="4291ed3c-5b90-4cd9-98bf-bdd1f2ba1146" providerId="ADAL" clId="{6114B60F-BF54-4643-934B-C3CE13DB7DF8}" dt="2024-12-12T20:09:35.758" v="8497" actId="47"/>
        <pc:sldMkLst>
          <pc:docMk/>
          <pc:sldMk cId="384275060" sldId="298"/>
        </pc:sldMkLst>
      </pc:sldChg>
      <pc:sldChg chg="del">
        <pc:chgData name="Day, Donna" userId="4291ed3c-5b90-4cd9-98bf-bdd1f2ba1146" providerId="ADAL" clId="{6114B60F-BF54-4643-934B-C3CE13DB7DF8}" dt="2024-12-12T20:09:36.542" v="8498" actId="47"/>
        <pc:sldMkLst>
          <pc:docMk/>
          <pc:sldMk cId="2785626468" sldId="299"/>
        </pc:sldMkLst>
      </pc:sldChg>
      <pc:sldChg chg="del">
        <pc:chgData name="Day, Donna" userId="4291ed3c-5b90-4cd9-98bf-bdd1f2ba1146" providerId="ADAL" clId="{6114B60F-BF54-4643-934B-C3CE13DB7DF8}" dt="2024-12-12T20:09:42.060" v="8508" actId="47"/>
        <pc:sldMkLst>
          <pc:docMk/>
          <pc:sldMk cId="1067567721" sldId="305"/>
        </pc:sldMkLst>
      </pc:sldChg>
      <pc:sldChg chg="del">
        <pc:chgData name="Day, Donna" userId="4291ed3c-5b90-4cd9-98bf-bdd1f2ba1146" providerId="ADAL" clId="{6114B60F-BF54-4643-934B-C3CE13DB7DF8}" dt="2024-12-12T20:09:43.130" v="8510" actId="47"/>
        <pc:sldMkLst>
          <pc:docMk/>
          <pc:sldMk cId="923296833" sldId="306"/>
        </pc:sldMkLst>
      </pc:sldChg>
      <pc:sldChg chg="delSp add del">
        <pc:chgData name="Day, Donna" userId="4291ed3c-5b90-4cd9-98bf-bdd1f2ba1146" providerId="ADAL" clId="{6114B60F-BF54-4643-934B-C3CE13DB7DF8}" dt="2024-12-12T20:11:23.471" v="8528" actId="47"/>
        <pc:sldMkLst>
          <pc:docMk/>
          <pc:sldMk cId="675610188" sldId="307"/>
        </pc:sldMkLst>
      </pc:sldChg>
      <pc:sldChg chg="addSp delSp modSp mod">
        <pc:chgData name="Day, Donna" userId="4291ed3c-5b90-4cd9-98bf-bdd1f2ba1146" providerId="ADAL" clId="{6114B60F-BF54-4643-934B-C3CE13DB7DF8}" dt="2025-01-13T16:59:55.517" v="9164" actId="26606"/>
        <pc:sldMkLst>
          <pc:docMk/>
          <pc:sldMk cId="1932750525" sldId="308"/>
        </pc:sldMkLst>
        <pc:spChg chg="mod">
          <ac:chgData name="Day, Donna" userId="4291ed3c-5b90-4cd9-98bf-bdd1f2ba1146" providerId="ADAL" clId="{6114B60F-BF54-4643-934B-C3CE13DB7DF8}" dt="2025-01-13T16:59:55.517" v="9164" actId="26606"/>
          <ac:spMkLst>
            <pc:docMk/>
            <pc:sldMk cId="1932750525" sldId="308"/>
            <ac:spMk id="2" creationId="{EA66E4F9-14C2-F718-75EF-BC76B2E541E0}"/>
          </ac:spMkLst>
        </pc:spChg>
        <pc:graphicFrameChg chg="add">
          <ac:chgData name="Day, Donna" userId="4291ed3c-5b90-4cd9-98bf-bdd1f2ba1146" providerId="ADAL" clId="{6114B60F-BF54-4643-934B-C3CE13DB7DF8}" dt="2025-01-13T16:59:55.517" v="9164" actId="26606"/>
          <ac:graphicFrameMkLst>
            <pc:docMk/>
            <pc:sldMk cId="1932750525" sldId="308"/>
            <ac:graphicFrameMk id="5" creationId="{E37D6AAC-0A53-A755-1617-903C954E84DA}"/>
          </ac:graphicFrameMkLst>
        </pc:graphicFrameChg>
      </pc:sldChg>
      <pc:sldChg chg="modSp mod">
        <pc:chgData name="Day, Donna" userId="4291ed3c-5b90-4cd9-98bf-bdd1f2ba1146" providerId="ADAL" clId="{6114B60F-BF54-4643-934B-C3CE13DB7DF8}" dt="2025-01-13T16:59:37.238" v="9163" actId="20577"/>
        <pc:sldMkLst>
          <pc:docMk/>
          <pc:sldMk cId="4176683551" sldId="309"/>
        </pc:sldMkLst>
        <pc:spChg chg="mod">
          <ac:chgData name="Day, Donna" userId="4291ed3c-5b90-4cd9-98bf-bdd1f2ba1146" providerId="ADAL" clId="{6114B60F-BF54-4643-934B-C3CE13DB7DF8}" dt="2025-01-13T16:59:37.238" v="9163" actId="20577"/>
          <ac:spMkLst>
            <pc:docMk/>
            <pc:sldMk cId="4176683551" sldId="309"/>
            <ac:spMk id="3" creationId="{3D36F2EA-444E-D10E-C328-04FB2C501F3C}"/>
          </ac:spMkLst>
        </pc:spChg>
      </pc:sldChg>
      <pc:sldChg chg="modSp new mod modClrScheme chgLayout">
        <pc:chgData name="Day, Donna" userId="4291ed3c-5b90-4cd9-98bf-bdd1f2ba1146" providerId="ADAL" clId="{6114B60F-BF54-4643-934B-C3CE13DB7DF8}" dt="2025-01-13T16:45:44.539" v="8940" actId="26606"/>
        <pc:sldMkLst>
          <pc:docMk/>
          <pc:sldMk cId="959717625" sldId="311"/>
        </pc:sldMkLst>
        <pc:spChg chg="mod">
          <ac:chgData name="Day, Donna" userId="4291ed3c-5b90-4cd9-98bf-bdd1f2ba1146" providerId="ADAL" clId="{6114B60F-BF54-4643-934B-C3CE13DB7DF8}" dt="2025-01-13T16:45:44.539" v="8940" actId="26606"/>
          <ac:spMkLst>
            <pc:docMk/>
            <pc:sldMk cId="959717625" sldId="311"/>
            <ac:spMk id="2" creationId="{C3EEE310-7F30-74F3-67CD-4708C35737B4}"/>
          </ac:spMkLst>
        </pc:spChg>
        <pc:spChg chg="mod">
          <ac:chgData name="Day, Donna" userId="4291ed3c-5b90-4cd9-98bf-bdd1f2ba1146" providerId="ADAL" clId="{6114B60F-BF54-4643-934B-C3CE13DB7DF8}" dt="2025-01-13T16:45:44.539" v="8940" actId="26606"/>
          <ac:spMkLst>
            <pc:docMk/>
            <pc:sldMk cId="959717625" sldId="311"/>
            <ac:spMk id="3" creationId="{584EF060-5677-38DB-8127-94BA60E7FE81}"/>
          </ac:spMkLst>
        </pc:spChg>
      </pc:sldChg>
      <pc:sldChg chg="addSp delSp modSp new mod">
        <pc:chgData name="Day, Donna" userId="4291ed3c-5b90-4cd9-98bf-bdd1f2ba1146" providerId="ADAL" clId="{6114B60F-BF54-4643-934B-C3CE13DB7DF8}" dt="2025-01-13T16:46:01.070" v="8941" actId="26606"/>
        <pc:sldMkLst>
          <pc:docMk/>
          <pc:sldMk cId="1871482796" sldId="312"/>
        </pc:sldMkLst>
        <pc:spChg chg="mod">
          <ac:chgData name="Day, Donna" userId="4291ed3c-5b90-4cd9-98bf-bdd1f2ba1146" providerId="ADAL" clId="{6114B60F-BF54-4643-934B-C3CE13DB7DF8}" dt="2025-01-13T16:46:01.070" v="8941" actId="26606"/>
          <ac:spMkLst>
            <pc:docMk/>
            <pc:sldMk cId="1871482796" sldId="312"/>
            <ac:spMk id="2" creationId="{F5023541-026B-2F3E-C570-2CD80AF0FB37}"/>
          </ac:spMkLst>
        </pc:spChg>
        <pc:graphicFrameChg chg="add">
          <ac:chgData name="Day, Donna" userId="4291ed3c-5b90-4cd9-98bf-bdd1f2ba1146" providerId="ADAL" clId="{6114B60F-BF54-4643-934B-C3CE13DB7DF8}" dt="2025-01-13T16:46:01.070" v="8941" actId="26606"/>
          <ac:graphicFrameMkLst>
            <pc:docMk/>
            <pc:sldMk cId="1871482796" sldId="312"/>
            <ac:graphicFrameMk id="5" creationId="{55E62C4D-2A38-0345-6957-FAB134B1CF39}"/>
          </ac:graphicFrameMkLst>
        </pc:graphicFrameChg>
      </pc:sldChg>
      <pc:sldChg chg="modSp new mod modClrScheme chgLayout">
        <pc:chgData name="Day, Donna" userId="4291ed3c-5b90-4cd9-98bf-bdd1f2ba1146" providerId="ADAL" clId="{6114B60F-BF54-4643-934B-C3CE13DB7DF8}" dt="2025-01-13T16:48:13.646" v="8945" actId="26606"/>
        <pc:sldMkLst>
          <pc:docMk/>
          <pc:sldMk cId="3154650984" sldId="313"/>
        </pc:sldMkLst>
        <pc:spChg chg="mod">
          <ac:chgData name="Day, Donna" userId="4291ed3c-5b90-4cd9-98bf-bdd1f2ba1146" providerId="ADAL" clId="{6114B60F-BF54-4643-934B-C3CE13DB7DF8}" dt="2025-01-13T16:48:13.646" v="8945" actId="26606"/>
          <ac:spMkLst>
            <pc:docMk/>
            <pc:sldMk cId="3154650984" sldId="313"/>
            <ac:spMk id="2" creationId="{E5D68CED-0318-19C1-5D6C-B8AC00AA7F90}"/>
          </ac:spMkLst>
        </pc:spChg>
        <pc:spChg chg="mod">
          <ac:chgData name="Day, Donna" userId="4291ed3c-5b90-4cd9-98bf-bdd1f2ba1146" providerId="ADAL" clId="{6114B60F-BF54-4643-934B-C3CE13DB7DF8}" dt="2025-01-13T16:48:13.646" v="8945" actId="26606"/>
          <ac:spMkLst>
            <pc:docMk/>
            <pc:sldMk cId="3154650984" sldId="313"/>
            <ac:spMk id="3" creationId="{56D709B3-3418-A20E-B500-C2B2C20F358C}"/>
          </ac:spMkLst>
        </pc:spChg>
      </pc:sldChg>
      <pc:sldChg chg="modSp new mod modClrScheme chgLayout">
        <pc:chgData name="Day, Donna" userId="4291ed3c-5b90-4cd9-98bf-bdd1f2ba1146" providerId="ADAL" clId="{6114B60F-BF54-4643-934B-C3CE13DB7DF8}" dt="2025-01-13T16:48:08.997" v="8944" actId="26606"/>
        <pc:sldMkLst>
          <pc:docMk/>
          <pc:sldMk cId="851901976" sldId="314"/>
        </pc:sldMkLst>
        <pc:spChg chg="mod">
          <ac:chgData name="Day, Donna" userId="4291ed3c-5b90-4cd9-98bf-bdd1f2ba1146" providerId="ADAL" clId="{6114B60F-BF54-4643-934B-C3CE13DB7DF8}" dt="2025-01-13T16:48:08.997" v="8944" actId="26606"/>
          <ac:spMkLst>
            <pc:docMk/>
            <pc:sldMk cId="851901976" sldId="314"/>
            <ac:spMk id="2" creationId="{26E3B167-48EF-7AAE-014C-FF4F6ADB56CD}"/>
          </ac:spMkLst>
        </pc:spChg>
        <pc:spChg chg="mod">
          <ac:chgData name="Day, Donna" userId="4291ed3c-5b90-4cd9-98bf-bdd1f2ba1146" providerId="ADAL" clId="{6114B60F-BF54-4643-934B-C3CE13DB7DF8}" dt="2025-01-13T16:48:08.997" v="8944" actId="26606"/>
          <ac:spMkLst>
            <pc:docMk/>
            <pc:sldMk cId="851901976" sldId="314"/>
            <ac:spMk id="3" creationId="{CA1ABE4A-F070-6114-73FE-04BE0F283F41}"/>
          </ac:spMkLst>
        </pc:spChg>
      </pc:sldChg>
      <pc:sldChg chg="modSp new del mod">
        <pc:chgData name="Day, Donna" userId="4291ed3c-5b90-4cd9-98bf-bdd1f2ba1146" providerId="ADAL" clId="{6114B60F-BF54-4643-934B-C3CE13DB7DF8}" dt="2024-12-12T18:47:39.226" v="3422" actId="47"/>
        <pc:sldMkLst>
          <pc:docMk/>
          <pc:sldMk cId="1866794337" sldId="315"/>
        </pc:sldMkLst>
      </pc:sldChg>
      <pc:sldChg chg="addSp delSp modSp new mod modClrScheme chgLayout">
        <pc:chgData name="Day, Donna" userId="4291ed3c-5b90-4cd9-98bf-bdd1f2ba1146" providerId="ADAL" clId="{6114B60F-BF54-4643-934B-C3CE13DB7DF8}" dt="2024-12-12T19:05:23.703" v="4343" actId="27636"/>
        <pc:sldMkLst>
          <pc:docMk/>
          <pc:sldMk cId="2072832617" sldId="315"/>
        </pc:sldMkLst>
      </pc:sldChg>
      <pc:sldChg chg="addSp delSp modSp new mod">
        <pc:chgData name="Day, Donna" userId="4291ed3c-5b90-4cd9-98bf-bdd1f2ba1146" providerId="ADAL" clId="{6114B60F-BF54-4643-934B-C3CE13DB7DF8}" dt="2025-01-13T16:51:06.905" v="9070" actId="20577"/>
        <pc:sldMkLst>
          <pc:docMk/>
          <pc:sldMk cId="852686968" sldId="316"/>
        </pc:sldMkLst>
        <pc:spChg chg="mod">
          <ac:chgData name="Day, Donna" userId="4291ed3c-5b90-4cd9-98bf-bdd1f2ba1146" providerId="ADAL" clId="{6114B60F-BF54-4643-934B-C3CE13DB7DF8}" dt="2025-01-13T16:48:45.636" v="8947" actId="26606"/>
          <ac:spMkLst>
            <pc:docMk/>
            <pc:sldMk cId="852686968" sldId="316"/>
            <ac:spMk id="2" creationId="{A7F22FA1-7E76-B817-1BB5-4789E641C83A}"/>
          </ac:spMkLst>
        </pc:spChg>
        <pc:spChg chg="add del mod">
          <ac:chgData name="Day, Donna" userId="4291ed3c-5b90-4cd9-98bf-bdd1f2ba1146" providerId="ADAL" clId="{6114B60F-BF54-4643-934B-C3CE13DB7DF8}" dt="2025-01-13T16:51:06.905" v="9070" actId="20577"/>
          <ac:spMkLst>
            <pc:docMk/>
            <pc:sldMk cId="852686968" sldId="316"/>
            <ac:spMk id="3" creationId="{7E6B7CA0-2ED8-6C41-E98C-4CF371E00E02}"/>
          </ac:spMkLst>
        </pc:spChg>
      </pc:sldChg>
      <pc:sldChg chg="modSp new mod">
        <pc:chgData name="Day, Donna" userId="4291ed3c-5b90-4cd9-98bf-bdd1f2ba1146" providerId="ADAL" clId="{6114B60F-BF54-4643-934B-C3CE13DB7DF8}" dt="2024-12-12T19:24:10.801" v="5495" actId="20577"/>
        <pc:sldMkLst>
          <pc:docMk/>
          <pc:sldMk cId="3829490042" sldId="317"/>
        </pc:sldMkLst>
      </pc:sldChg>
      <pc:sldChg chg="addSp delSp modSp new mod modClrScheme chgLayout">
        <pc:chgData name="Day, Donna" userId="4291ed3c-5b90-4cd9-98bf-bdd1f2ba1146" providerId="ADAL" clId="{6114B60F-BF54-4643-934B-C3CE13DB7DF8}" dt="2024-12-12T19:26:23.063" v="5547" actId="20577"/>
        <pc:sldMkLst>
          <pc:docMk/>
          <pc:sldMk cId="2759097625" sldId="318"/>
        </pc:sldMkLst>
      </pc:sldChg>
      <pc:sldChg chg="addSp delSp modSp new mod modClrScheme chgLayout">
        <pc:chgData name="Day, Donna" userId="4291ed3c-5b90-4cd9-98bf-bdd1f2ba1146" providerId="ADAL" clId="{6114B60F-BF54-4643-934B-C3CE13DB7DF8}" dt="2025-01-13T16:53:36.797" v="9084" actId="26606"/>
        <pc:sldMkLst>
          <pc:docMk/>
          <pc:sldMk cId="264057478" sldId="319"/>
        </pc:sldMkLst>
        <pc:spChg chg="mod">
          <ac:chgData name="Day, Donna" userId="4291ed3c-5b90-4cd9-98bf-bdd1f2ba1146" providerId="ADAL" clId="{6114B60F-BF54-4643-934B-C3CE13DB7DF8}" dt="2025-01-13T16:53:36.797" v="9084" actId="26606"/>
          <ac:spMkLst>
            <pc:docMk/>
            <pc:sldMk cId="264057478" sldId="319"/>
            <ac:spMk id="2" creationId="{128D7C52-56CF-83D0-A228-224A63860BAE}"/>
          </ac:spMkLst>
        </pc:spChg>
        <pc:graphicFrameChg chg="add mod modGraphic">
          <ac:chgData name="Day, Donna" userId="4291ed3c-5b90-4cd9-98bf-bdd1f2ba1146" providerId="ADAL" clId="{6114B60F-BF54-4643-934B-C3CE13DB7DF8}" dt="2025-01-13T16:53:36.797" v="9084" actId="26606"/>
          <ac:graphicFrameMkLst>
            <pc:docMk/>
            <pc:sldMk cId="264057478" sldId="319"/>
            <ac:graphicFrameMk id="5" creationId="{F296F199-ECEE-77FE-B8B7-E1BF4A10ED9A}"/>
          </ac:graphicFrameMkLst>
        </pc:graphicFrameChg>
      </pc:sldChg>
      <pc:sldChg chg="addSp delSp modSp new mod modClrScheme chgLayout">
        <pc:chgData name="Day, Donna" userId="4291ed3c-5b90-4cd9-98bf-bdd1f2ba1146" providerId="ADAL" clId="{6114B60F-BF54-4643-934B-C3CE13DB7DF8}" dt="2025-01-13T16:52:24.689" v="9077" actId="26606"/>
        <pc:sldMkLst>
          <pc:docMk/>
          <pc:sldMk cId="2071639484" sldId="320"/>
        </pc:sldMkLst>
        <pc:spChg chg="mod">
          <ac:chgData name="Day, Donna" userId="4291ed3c-5b90-4cd9-98bf-bdd1f2ba1146" providerId="ADAL" clId="{6114B60F-BF54-4643-934B-C3CE13DB7DF8}" dt="2025-01-13T16:52:07.803" v="9076" actId="26606"/>
          <ac:spMkLst>
            <pc:docMk/>
            <pc:sldMk cId="2071639484" sldId="320"/>
            <ac:spMk id="2" creationId="{98520DC2-7D15-8430-38C7-4B6DFBF28BF2}"/>
          </ac:spMkLst>
        </pc:spChg>
        <pc:graphicFrameChg chg="add mod modGraphic">
          <ac:chgData name="Day, Donna" userId="4291ed3c-5b90-4cd9-98bf-bdd1f2ba1146" providerId="ADAL" clId="{6114B60F-BF54-4643-934B-C3CE13DB7DF8}" dt="2025-01-13T16:52:24.689" v="9077" actId="26606"/>
          <ac:graphicFrameMkLst>
            <pc:docMk/>
            <pc:sldMk cId="2071639484" sldId="320"/>
            <ac:graphicFrameMk id="9" creationId="{1FB3C8A4-3DCC-0447-A30D-645221DE344B}"/>
          </ac:graphicFrameMkLst>
        </pc:graphicFrameChg>
      </pc:sldChg>
      <pc:sldChg chg="addSp delSp modSp new mod">
        <pc:chgData name="Day, Donna" userId="4291ed3c-5b90-4cd9-98bf-bdd1f2ba1146" providerId="ADAL" clId="{6114B60F-BF54-4643-934B-C3CE13DB7DF8}" dt="2025-01-13T16:52:50.191" v="9081" actId="26606"/>
        <pc:sldMkLst>
          <pc:docMk/>
          <pc:sldMk cId="1942917605" sldId="321"/>
        </pc:sldMkLst>
        <pc:spChg chg="mod">
          <ac:chgData name="Day, Donna" userId="4291ed3c-5b90-4cd9-98bf-bdd1f2ba1146" providerId="ADAL" clId="{6114B60F-BF54-4643-934B-C3CE13DB7DF8}" dt="2025-01-13T16:52:50.191" v="9081" actId="26606"/>
          <ac:spMkLst>
            <pc:docMk/>
            <pc:sldMk cId="1942917605" sldId="321"/>
            <ac:spMk id="2" creationId="{0F489EAC-2EAA-3A4F-B529-69CDC756C676}"/>
          </ac:spMkLst>
        </pc:spChg>
        <pc:graphicFrameChg chg="add">
          <ac:chgData name="Day, Donna" userId="4291ed3c-5b90-4cd9-98bf-bdd1f2ba1146" providerId="ADAL" clId="{6114B60F-BF54-4643-934B-C3CE13DB7DF8}" dt="2025-01-13T16:52:50.191" v="9081" actId="26606"/>
          <ac:graphicFrameMkLst>
            <pc:docMk/>
            <pc:sldMk cId="1942917605" sldId="321"/>
            <ac:graphicFrameMk id="7" creationId="{126BE367-A66D-756E-E1EE-1FDCEFC7B42B}"/>
          </ac:graphicFrameMkLst>
        </pc:graphicFrameChg>
      </pc:sldChg>
      <pc:sldChg chg="addSp delSp modSp new mod">
        <pc:chgData name="Day, Donna" userId="4291ed3c-5b90-4cd9-98bf-bdd1f2ba1146" providerId="ADAL" clId="{6114B60F-BF54-4643-934B-C3CE13DB7DF8}" dt="2025-01-13T16:53:00.622" v="9082" actId="26606"/>
        <pc:sldMkLst>
          <pc:docMk/>
          <pc:sldMk cId="970889479" sldId="322"/>
        </pc:sldMkLst>
        <pc:spChg chg="mod">
          <ac:chgData name="Day, Donna" userId="4291ed3c-5b90-4cd9-98bf-bdd1f2ba1146" providerId="ADAL" clId="{6114B60F-BF54-4643-934B-C3CE13DB7DF8}" dt="2025-01-13T16:53:00.622" v="9082" actId="26606"/>
          <ac:spMkLst>
            <pc:docMk/>
            <pc:sldMk cId="970889479" sldId="322"/>
            <ac:spMk id="2" creationId="{F05D7C6F-3C33-0442-9D9E-2CDA16AF6B26}"/>
          </ac:spMkLst>
        </pc:spChg>
        <pc:graphicFrameChg chg="add">
          <ac:chgData name="Day, Donna" userId="4291ed3c-5b90-4cd9-98bf-bdd1f2ba1146" providerId="ADAL" clId="{6114B60F-BF54-4643-934B-C3CE13DB7DF8}" dt="2025-01-13T16:53:00.622" v="9082" actId="26606"/>
          <ac:graphicFrameMkLst>
            <pc:docMk/>
            <pc:sldMk cId="970889479" sldId="322"/>
            <ac:graphicFrameMk id="5" creationId="{96F6E7C5-A934-8A40-A3C1-0F4F208BA060}"/>
          </ac:graphicFrameMkLst>
        </pc:graphicFrameChg>
      </pc:sldChg>
      <pc:sldChg chg="addSp delSp modSp new mod">
        <pc:chgData name="Day, Donna" userId="4291ed3c-5b90-4cd9-98bf-bdd1f2ba1146" providerId="ADAL" clId="{6114B60F-BF54-4643-934B-C3CE13DB7DF8}" dt="2025-01-13T16:53:51.544" v="9085" actId="26606"/>
        <pc:sldMkLst>
          <pc:docMk/>
          <pc:sldMk cId="2201869095" sldId="323"/>
        </pc:sldMkLst>
        <pc:spChg chg="mod">
          <ac:chgData name="Day, Donna" userId="4291ed3c-5b90-4cd9-98bf-bdd1f2ba1146" providerId="ADAL" clId="{6114B60F-BF54-4643-934B-C3CE13DB7DF8}" dt="2025-01-13T16:53:51.544" v="9085" actId="26606"/>
          <ac:spMkLst>
            <pc:docMk/>
            <pc:sldMk cId="2201869095" sldId="323"/>
            <ac:spMk id="2" creationId="{ACEA28B4-F033-785F-A260-BD1066F58BF4}"/>
          </ac:spMkLst>
        </pc:spChg>
        <pc:graphicFrameChg chg="add">
          <ac:chgData name="Day, Donna" userId="4291ed3c-5b90-4cd9-98bf-bdd1f2ba1146" providerId="ADAL" clId="{6114B60F-BF54-4643-934B-C3CE13DB7DF8}" dt="2025-01-13T16:53:51.544" v="9085" actId="26606"/>
          <ac:graphicFrameMkLst>
            <pc:docMk/>
            <pc:sldMk cId="2201869095" sldId="323"/>
            <ac:graphicFrameMk id="5" creationId="{AE084B59-29FA-F43C-A4F5-5E392CB6F89D}"/>
          </ac:graphicFrameMkLst>
        </pc:graphicFrameChg>
      </pc:sldChg>
      <pc:sldChg chg="addSp delSp modSp new mod modClrScheme chgLayout">
        <pc:chgData name="Day, Donna" userId="4291ed3c-5b90-4cd9-98bf-bdd1f2ba1146" providerId="ADAL" clId="{6114B60F-BF54-4643-934B-C3CE13DB7DF8}" dt="2025-01-13T16:54:12.593" v="9088" actId="26606"/>
        <pc:sldMkLst>
          <pc:docMk/>
          <pc:sldMk cId="1118163973" sldId="324"/>
        </pc:sldMkLst>
        <pc:spChg chg="mod">
          <ac:chgData name="Day, Donna" userId="4291ed3c-5b90-4cd9-98bf-bdd1f2ba1146" providerId="ADAL" clId="{6114B60F-BF54-4643-934B-C3CE13DB7DF8}" dt="2025-01-13T16:54:12.593" v="9088" actId="26606"/>
          <ac:spMkLst>
            <pc:docMk/>
            <pc:sldMk cId="1118163973" sldId="324"/>
            <ac:spMk id="2" creationId="{85AA334E-3F6E-213E-F643-5C2E54CF1CE0}"/>
          </ac:spMkLst>
        </pc:spChg>
        <pc:graphicFrameChg chg="add">
          <ac:chgData name="Day, Donna" userId="4291ed3c-5b90-4cd9-98bf-bdd1f2ba1146" providerId="ADAL" clId="{6114B60F-BF54-4643-934B-C3CE13DB7DF8}" dt="2025-01-13T16:54:12.593" v="9088" actId="26606"/>
          <ac:graphicFrameMkLst>
            <pc:docMk/>
            <pc:sldMk cId="1118163973" sldId="324"/>
            <ac:graphicFrameMk id="7" creationId="{2D1656FF-3190-733C-094B-48A4DAFB6326}"/>
          </ac:graphicFrameMkLst>
        </pc:graphicFrameChg>
      </pc:sldChg>
      <pc:sldChg chg="addSp delSp modSp new mod modClrScheme chgLayout">
        <pc:chgData name="Day, Donna" userId="4291ed3c-5b90-4cd9-98bf-bdd1f2ba1146" providerId="ADAL" clId="{6114B60F-BF54-4643-934B-C3CE13DB7DF8}" dt="2025-01-13T16:54:34.919" v="9089" actId="26606"/>
        <pc:sldMkLst>
          <pc:docMk/>
          <pc:sldMk cId="2845445055" sldId="325"/>
        </pc:sldMkLst>
        <pc:spChg chg="mod">
          <ac:chgData name="Day, Donna" userId="4291ed3c-5b90-4cd9-98bf-bdd1f2ba1146" providerId="ADAL" clId="{6114B60F-BF54-4643-934B-C3CE13DB7DF8}" dt="2025-01-13T16:54:34.919" v="9089" actId="26606"/>
          <ac:spMkLst>
            <pc:docMk/>
            <pc:sldMk cId="2845445055" sldId="325"/>
            <ac:spMk id="2" creationId="{9A7CCE67-E158-62B5-7759-9ACDE763115F}"/>
          </ac:spMkLst>
        </pc:spChg>
        <pc:graphicFrameChg chg="add mod">
          <ac:chgData name="Day, Donna" userId="4291ed3c-5b90-4cd9-98bf-bdd1f2ba1146" providerId="ADAL" clId="{6114B60F-BF54-4643-934B-C3CE13DB7DF8}" dt="2025-01-13T16:54:34.919" v="9089" actId="26606"/>
          <ac:graphicFrameMkLst>
            <pc:docMk/>
            <pc:sldMk cId="2845445055" sldId="325"/>
            <ac:graphicFrameMk id="5" creationId="{195E334E-E72D-A963-E46C-3E535D675D6A}"/>
          </ac:graphicFrameMkLst>
        </pc:graphicFrameChg>
      </pc:sldChg>
      <pc:sldChg chg="modSp new mod">
        <pc:chgData name="Day, Donna" userId="4291ed3c-5b90-4cd9-98bf-bdd1f2ba1146" providerId="ADAL" clId="{6114B60F-BF54-4643-934B-C3CE13DB7DF8}" dt="2024-12-16T16:43:19.526" v="8877" actId="5793"/>
        <pc:sldMkLst>
          <pc:docMk/>
          <pc:sldMk cId="2600761578" sldId="326"/>
        </pc:sldMkLst>
      </pc:sldChg>
      <pc:sldChg chg="modSp new mod">
        <pc:chgData name="Day, Donna" userId="4291ed3c-5b90-4cd9-98bf-bdd1f2ba1146" providerId="ADAL" clId="{6114B60F-BF54-4643-934B-C3CE13DB7DF8}" dt="2024-12-12T19:47:36.382" v="7704" actId="255"/>
        <pc:sldMkLst>
          <pc:docMk/>
          <pc:sldMk cId="1190858829" sldId="327"/>
        </pc:sldMkLst>
      </pc:sldChg>
      <pc:sldChg chg="addSp delSp modSp new add del mod">
        <pc:chgData name="Day, Donna" userId="4291ed3c-5b90-4cd9-98bf-bdd1f2ba1146" providerId="ADAL" clId="{6114B60F-BF54-4643-934B-C3CE13DB7DF8}" dt="2025-01-13T16:55:28.731" v="9092" actId="26606"/>
        <pc:sldMkLst>
          <pc:docMk/>
          <pc:sldMk cId="369026899" sldId="328"/>
        </pc:sldMkLst>
        <pc:spChg chg="mod">
          <ac:chgData name="Day, Donna" userId="4291ed3c-5b90-4cd9-98bf-bdd1f2ba1146" providerId="ADAL" clId="{6114B60F-BF54-4643-934B-C3CE13DB7DF8}" dt="2025-01-13T16:55:28.731" v="9092" actId="26606"/>
          <ac:spMkLst>
            <pc:docMk/>
            <pc:sldMk cId="369026899" sldId="328"/>
            <ac:spMk id="2" creationId="{0A4595FD-7AB6-427E-70BA-A4B56F9C4475}"/>
          </ac:spMkLst>
        </pc:spChg>
        <pc:graphicFrameChg chg="add">
          <ac:chgData name="Day, Donna" userId="4291ed3c-5b90-4cd9-98bf-bdd1f2ba1146" providerId="ADAL" clId="{6114B60F-BF54-4643-934B-C3CE13DB7DF8}" dt="2025-01-13T16:55:28.731" v="9092" actId="26606"/>
          <ac:graphicFrameMkLst>
            <pc:docMk/>
            <pc:sldMk cId="369026899" sldId="328"/>
            <ac:graphicFrameMk id="7" creationId="{22CF29BE-78AD-FE93-A43C-8BB74EF4C5E6}"/>
          </ac:graphicFrameMkLst>
        </pc:graphicFrameChg>
      </pc:sldChg>
      <pc:sldChg chg="addSp delSp modSp new mod">
        <pc:chgData name="Day, Donna" userId="4291ed3c-5b90-4cd9-98bf-bdd1f2ba1146" providerId="ADAL" clId="{6114B60F-BF54-4643-934B-C3CE13DB7DF8}" dt="2025-01-13T16:55:43.131" v="9093" actId="26606"/>
        <pc:sldMkLst>
          <pc:docMk/>
          <pc:sldMk cId="2591713831" sldId="329"/>
        </pc:sldMkLst>
        <pc:spChg chg="mod">
          <ac:chgData name="Day, Donna" userId="4291ed3c-5b90-4cd9-98bf-bdd1f2ba1146" providerId="ADAL" clId="{6114B60F-BF54-4643-934B-C3CE13DB7DF8}" dt="2025-01-13T16:55:43.131" v="9093" actId="26606"/>
          <ac:spMkLst>
            <pc:docMk/>
            <pc:sldMk cId="2591713831" sldId="329"/>
            <ac:spMk id="2" creationId="{47798B42-3BDE-9436-7A20-C6FA69449968}"/>
          </ac:spMkLst>
        </pc:spChg>
        <pc:graphicFrameChg chg="add">
          <ac:chgData name="Day, Donna" userId="4291ed3c-5b90-4cd9-98bf-bdd1f2ba1146" providerId="ADAL" clId="{6114B60F-BF54-4643-934B-C3CE13DB7DF8}" dt="2025-01-13T16:55:43.131" v="9093" actId="26606"/>
          <ac:graphicFrameMkLst>
            <pc:docMk/>
            <pc:sldMk cId="2591713831" sldId="329"/>
            <ac:graphicFrameMk id="5" creationId="{A8C29F7C-9556-F163-15C2-F6D2BA850A7B}"/>
          </ac:graphicFrameMkLst>
        </pc:graphicFrameChg>
      </pc:sldChg>
      <pc:sldChg chg="addSp delSp modSp new mod">
        <pc:chgData name="Day, Donna" userId="4291ed3c-5b90-4cd9-98bf-bdd1f2ba1146" providerId="ADAL" clId="{6114B60F-BF54-4643-934B-C3CE13DB7DF8}" dt="2025-01-13T16:55:50.377" v="9094" actId="26606"/>
        <pc:sldMkLst>
          <pc:docMk/>
          <pc:sldMk cId="3422141053" sldId="330"/>
        </pc:sldMkLst>
        <pc:spChg chg="mod">
          <ac:chgData name="Day, Donna" userId="4291ed3c-5b90-4cd9-98bf-bdd1f2ba1146" providerId="ADAL" clId="{6114B60F-BF54-4643-934B-C3CE13DB7DF8}" dt="2025-01-13T16:55:50.377" v="9094" actId="26606"/>
          <ac:spMkLst>
            <pc:docMk/>
            <pc:sldMk cId="3422141053" sldId="330"/>
            <ac:spMk id="2" creationId="{F2D90976-0FA9-97EC-9B3B-209C914FD7FA}"/>
          </ac:spMkLst>
        </pc:spChg>
        <pc:graphicFrameChg chg="add">
          <ac:chgData name="Day, Donna" userId="4291ed3c-5b90-4cd9-98bf-bdd1f2ba1146" providerId="ADAL" clId="{6114B60F-BF54-4643-934B-C3CE13DB7DF8}" dt="2025-01-13T16:55:50.377" v="9094" actId="26606"/>
          <ac:graphicFrameMkLst>
            <pc:docMk/>
            <pc:sldMk cId="3422141053" sldId="330"/>
            <ac:graphicFrameMk id="5" creationId="{D777313E-942C-B58F-CA8A-CB0D02BF1A29}"/>
          </ac:graphicFrameMkLst>
        </pc:graphicFrameChg>
      </pc:sldChg>
      <pc:sldChg chg="addSp delSp modSp new mod">
        <pc:chgData name="Day, Donna" userId="4291ed3c-5b90-4cd9-98bf-bdd1f2ba1146" providerId="ADAL" clId="{6114B60F-BF54-4643-934B-C3CE13DB7DF8}" dt="2025-01-13T16:56:01.699" v="9095" actId="26606"/>
        <pc:sldMkLst>
          <pc:docMk/>
          <pc:sldMk cId="2004245409" sldId="331"/>
        </pc:sldMkLst>
        <pc:spChg chg="mod">
          <ac:chgData name="Day, Donna" userId="4291ed3c-5b90-4cd9-98bf-bdd1f2ba1146" providerId="ADAL" clId="{6114B60F-BF54-4643-934B-C3CE13DB7DF8}" dt="2025-01-13T16:56:01.699" v="9095" actId="26606"/>
          <ac:spMkLst>
            <pc:docMk/>
            <pc:sldMk cId="2004245409" sldId="331"/>
            <ac:spMk id="2" creationId="{B20F4F61-2193-7FF1-CF5A-DA69C75D8579}"/>
          </ac:spMkLst>
        </pc:spChg>
        <pc:graphicFrameChg chg="add">
          <ac:chgData name="Day, Donna" userId="4291ed3c-5b90-4cd9-98bf-bdd1f2ba1146" providerId="ADAL" clId="{6114B60F-BF54-4643-934B-C3CE13DB7DF8}" dt="2025-01-13T16:56:01.699" v="9095" actId="26606"/>
          <ac:graphicFrameMkLst>
            <pc:docMk/>
            <pc:sldMk cId="2004245409" sldId="331"/>
            <ac:graphicFrameMk id="5" creationId="{038ECAB7-7BAF-5F67-FBEA-C492BAA9D954}"/>
          </ac:graphicFrameMkLst>
        </pc:graphicFrameChg>
      </pc:sldChg>
      <pc:sldChg chg="addSp delSp modSp new mod">
        <pc:chgData name="Day, Donna" userId="4291ed3c-5b90-4cd9-98bf-bdd1f2ba1146" providerId="ADAL" clId="{6114B60F-BF54-4643-934B-C3CE13DB7DF8}" dt="2025-01-13T16:56:16.408" v="9096" actId="26606"/>
        <pc:sldMkLst>
          <pc:docMk/>
          <pc:sldMk cId="3746926704" sldId="332"/>
        </pc:sldMkLst>
        <pc:spChg chg="mod">
          <ac:chgData name="Day, Donna" userId="4291ed3c-5b90-4cd9-98bf-bdd1f2ba1146" providerId="ADAL" clId="{6114B60F-BF54-4643-934B-C3CE13DB7DF8}" dt="2025-01-13T16:56:16.408" v="9096" actId="26606"/>
          <ac:spMkLst>
            <pc:docMk/>
            <pc:sldMk cId="3746926704" sldId="332"/>
            <ac:spMk id="2" creationId="{7E12C09C-C6E7-68F3-3BB7-3C34EDB1AABA}"/>
          </ac:spMkLst>
        </pc:spChg>
        <pc:graphicFrameChg chg="add">
          <ac:chgData name="Day, Donna" userId="4291ed3c-5b90-4cd9-98bf-bdd1f2ba1146" providerId="ADAL" clId="{6114B60F-BF54-4643-934B-C3CE13DB7DF8}" dt="2025-01-13T16:56:16.408" v="9096" actId="26606"/>
          <ac:graphicFrameMkLst>
            <pc:docMk/>
            <pc:sldMk cId="3746926704" sldId="332"/>
            <ac:graphicFrameMk id="5" creationId="{52086F0C-D83A-9C08-5BE0-61A87EB8A2E5}"/>
          </ac:graphicFrameMkLst>
        </pc:graphicFrameChg>
      </pc:sldChg>
      <pc:sldChg chg="addSp delSp modSp new mod ord modClrScheme chgLayout">
        <pc:chgData name="Day, Donna" userId="4291ed3c-5b90-4cd9-98bf-bdd1f2ba1146" providerId="ADAL" clId="{6114B60F-BF54-4643-934B-C3CE13DB7DF8}" dt="2025-01-13T16:56:31.790" v="9099" actId="26606"/>
        <pc:sldMkLst>
          <pc:docMk/>
          <pc:sldMk cId="3130021206" sldId="333"/>
        </pc:sldMkLst>
        <pc:spChg chg="mod">
          <ac:chgData name="Day, Donna" userId="4291ed3c-5b90-4cd9-98bf-bdd1f2ba1146" providerId="ADAL" clId="{6114B60F-BF54-4643-934B-C3CE13DB7DF8}" dt="2025-01-13T16:56:31.790" v="9099" actId="26606"/>
          <ac:spMkLst>
            <pc:docMk/>
            <pc:sldMk cId="3130021206" sldId="333"/>
            <ac:spMk id="2" creationId="{DEE76E7D-1B12-F15C-EFEA-60D5ADB600A8}"/>
          </ac:spMkLst>
        </pc:spChg>
        <pc:graphicFrameChg chg="add">
          <ac:chgData name="Day, Donna" userId="4291ed3c-5b90-4cd9-98bf-bdd1f2ba1146" providerId="ADAL" clId="{6114B60F-BF54-4643-934B-C3CE13DB7DF8}" dt="2025-01-13T16:56:31.790" v="9099" actId="26606"/>
          <ac:graphicFrameMkLst>
            <pc:docMk/>
            <pc:sldMk cId="3130021206" sldId="333"/>
            <ac:graphicFrameMk id="7" creationId="{D932D982-D6FC-6E1F-BB0A-6549DD0F789C}"/>
          </ac:graphicFrameMkLst>
        </pc:graphicFrameChg>
      </pc:sldChg>
      <pc:sldChg chg="addSp delSp modSp new mod modClrScheme chgLayout">
        <pc:chgData name="Day, Donna" userId="4291ed3c-5b90-4cd9-98bf-bdd1f2ba1146" providerId="ADAL" clId="{6114B60F-BF54-4643-934B-C3CE13DB7DF8}" dt="2025-01-13T16:56:58.185" v="9102" actId="26606"/>
        <pc:sldMkLst>
          <pc:docMk/>
          <pc:sldMk cId="2985403868" sldId="334"/>
        </pc:sldMkLst>
        <pc:spChg chg="mod">
          <ac:chgData name="Day, Donna" userId="4291ed3c-5b90-4cd9-98bf-bdd1f2ba1146" providerId="ADAL" clId="{6114B60F-BF54-4643-934B-C3CE13DB7DF8}" dt="2025-01-13T16:56:58.185" v="9102" actId="26606"/>
          <ac:spMkLst>
            <pc:docMk/>
            <pc:sldMk cId="2985403868" sldId="334"/>
            <ac:spMk id="2" creationId="{B8CCB194-99B7-3C26-743E-ACC85B4DF7EC}"/>
          </ac:spMkLst>
        </pc:spChg>
        <pc:graphicFrameChg chg="add">
          <ac:chgData name="Day, Donna" userId="4291ed3c-5b90-4cd9-98bf-bdd1f2ba1146" providerId="ADAL" clId="{6114B60F-BF54-4643-934B-C3CE13DB7DF8}" dt="2025-01-13T16:56:58.185" v="9102" actId="26606"/>
          <ac:graphicFrameMkLst>
            <pc:docMk/>
            <pc:sldMk cId="2985403868" sldId="334"/>
            <ac:graphicFrameMk id="7" creationId="{96C0DC0A-8630-4F1A-55B9-6FC7D625105E}"/>
          </ac:graphicFrameMkLst>
        </pc:graphicFrameChg>
      </pc:sldChg>
      <pc:sldChg chg="addSp delSp modSp new mod ord">
        <pc:chgData name="Day, Donna" userId="4291ed3c-5b90-4cd9-98bf-bdd1f2ba1146" providerId="ADAL" clId="{6114B60F-BF54-4643-934B-C3CE13DB7DF8}" dt="2025-01-13T16:57:12.423" v="9103" actId="26606"/>
        <pc:sldMkLst>
          <pc:docMk/>
          <pc:sldMk cId="4035912933" sldId="335"/>
        </pc:sldMkLst>
        <pc:spChg chg="mod">
          <ac:chgData name="Day, Donna" userId="4291ed3c-5b90-4cd9-98bf-bdd1f2ba1146" providerId="ADAL" clId="{6114B60F-BF54-4643-934B-C3CE13DB7DF8}" dt="2025-01-13T16:57:12.423" v="9103" actId="26606"/>
          <ac:spMkLst>
            <pc:docMk/>
            <pc:sldMk cId="4035912933" sldId="335"/>
            <ac:spMk id="2" creationId="{EAEBAC64-C59B-FFE7-8DF5-8AE4CDE7D243}"/>
          </ac:spMkLst>
        </pc:spChg>
        <pc:graphicFrameChg chg="add">
          <ac:chgData name="Day, Donna" userId="4291ed3c-5b90-4cd9-98bf-bdd1f2ba1146" providerId="ADAL" clId="{6114B60F-BF54-4643-934B-C3CE13DB7DF8}" dt="2025-01-13T16:57:12.423" v="9103" actId="26606"/>
          <ac:graphicFrameMkLst>
            <pc:docMk/>
            <pc:sldMk cId="4035912933" sldId="335"/>
            <ac:graphicFrameMk id="5" creationId="{410C8851-BB3E-1B99-C806-94E7189A3644}"/>
          </ac:graphicFrameMkLst>
        </pc:graphicFrameChg>
      </pc:sldChg>
      <pc:sldChg chg="addSp delSp modSp new mod modClrScheme chgLayout">
        <pc:chgData name="Day, Donna" userId="4291ed3c-5b90-4cd9-98bf-bdd1f2ba1146" providerId="ADAL" clId="{6114B60F-BF54-4643-934B-C3CE13DB7DF8}" dt="2025-01-13T16:57:35.900" v="9104" actId="26606"/>
        <pc:sldMkLst>
          <pc:docMk/>
          <pc:sldMk cId="716193493" sldId="336"/>
        </pc:sldMkLst>
        <pc:spChg chg="mod">
          <ac:chgData name="Day, Donna" userId="4291ed3c-5b90-4cd9-98bf-bdd1f2ba1146" providerId="ADAL" clId="{6114B60F-BF54-4643-934B-C3CE13DB7DF8}" dt="2025-01-13T16:57:35.900" v="9104" actId="26606"/>
          <ac:spMkLst>
            <pc:docMk/>
            <pc:sldMk cId="716193493" sldId="336"/>
            <ac:spMk id="2" creationId="{F518579E-7C70-FD0C-178A-5A909EB086C5}"/>
          </ac:spMkLst>
        </pc:spChg>
        <pc:graphicFrameChg chg="add mod">
          <ac:chgData name="Day, Donna" userId="4291ed3c-5b90-4cd9-98bf-bdd1f2ba1146" providerId="ADAL" clId="{6114B60F-BF54-4643-934B-C3CE13DB7DF8}" dt="2025-01-13T16:57:35.900" v="9104" actId="26606"/>
          <ac:graphicFrameMkLst>
            <pc:docMk/>
            <pc:sldMk cId="716193493" sldId="336"/>
            <ac:graphicFrameMk id="5" creationId="{4FCE80C1-1BFD-2BCB-707F-CFE640F11B38}"/>
          </ac:graphicFrameMkLst>
        </pc:graphicFrameChg>
      </pc:sldChg>
      <pc:sldChg chg="addSp delSp modSp new mod modClrScheme chgLayout">
        <pc:chgData name="Day, Donna" userId="4291ed3c-5b90-4cd9-98bf-bdd1f2ba1146" providerId="ADAL" clId="{6114B60F-BF54-4643-934B-C3CE13DB7DF8}" dt="2025-01-13T16:57:45.074" v="9105" actId="26606"/>
        <pc:sldMkLst>
          <pc:docMk/>
          <pc:sldMk cId="1266694188" sldId="337"/>
        </pc:sldMkLst>
        <pc:spChg chg="mod">
          <ac:chgData name="Day, Donna" userId="4291ed3c-5b90-4cd9-98bf-bdd1f2ba1146" providerId="ADAL" clId="{6114B60F-BF54-4643-934B-C3CE13DB7DF8}" dt="2025-01-13T16:57:45.074" v="9105" actId="26606"/>
          <ac:spMkLst>
            <pc:docMk/>
            <pc:sldMk cId="1266694188" sldId="337"/>
            <ac:spMk id="2" creationId="{67BEB00E-AD3D-F668-0959-DD79F710BB9B}"/>
          </ac:spMkLst>
        </pc:spChg>
        <pc:graphicFrameChg chg="add mod">
          <ac:chgData name="Day, Donna" userId="4291ed3c-5b90-4cd9-98bf-bdd1f2ba1146" providerId="ADAL" clId="{6114B60F-BF54-4643-934B-C3CE13DB7DF8}" dt="2025-01-13T16:57:45.074" v="9105" actId="26606"/>
          <ac:graphicFrameMkLst>
            <pc:docMk/>
            <pc:sldMk cId="1266694188" sldId="337"/>
            <ac:graphicFrameMk id="5" creationId="{948DDD64-FDF1-5EFA-AABA-79BB470ACBFB}"/>
          </ac:graphicFrameMkLst>
        </pc:graphicFrameChg>
      </pc:sldChg>
      <pc:sldChg chg="addSp delSp modSp new mod">
        <pc:chgData name="Day, Donna" userId="4291ed3c-5b90-4cd9-98bf-bdd1f2ba1146" providerId="ADAL" clId="{6114B60F-BF54-4643-934B-C3CE13DB7DF8}" dt="2025-01-13T16:58:01.371" v="9106" actId="26606"/>
        <pc:sldMkLst>
          <pc:docMk/>
          <pc:sldMk cId="3045101995" sldId="338"/>
        </pc:sldMkLst>
        <pc:spChg chg="mod">
          <ac:chgData name="Day, Donna" userId="4291ed3c-5b90-4cd9-98bf-bdd1f2ba1146" providerId="ADAL" clId="{6114B60F-BF54-4643-934B-C3CE13DB7DF8}" dt="2025-01-13T16:58:01.371" v="9106" actId="26606"/>
          <ac:spMkLst>
            <pc:docMk/>
            <pc:sldMk cId="3045101995" sldId="338"/>
            <ac:spMk id="2" creationId="{94A29C8E-999B-E8B9-DEEC-107DCE18768C}"/>
          </ac:spMkLst>
        </pc:spChg>
        <pc:graphicFrameChg chg="add">
          <ac:chgData name="Day, Donna" userId="4291ed3c-5b90-4cd9-98bf-bdd1f2ba1146" providerId="ADAL" clId="{6114B60F-BF54-4643-934B-C3CE13DB7DF8}" dt="2025-01-13T16:58:01.371" v="9106" actId="26606"/>
          <ac:graphicFrameMkLst>
            <pc:docMk/>
            <pc:sldMk cId="3045101995" sldId="338"/>
            <ac:graphicFrameMk id="5" creationId="{2F14EA0D-441F-8C1A-9BA4-0892BFBB9E98}"/>
          </ac:graphicFrameMkLst>
        </pc:graphicFrameChg>
      </pc:sldChg>
      <pc:sldChg chg="addSp delSp modSp new mod modClrScheme chgLayout">
        <pc:chgData name="Day, Donna" userId="4291ed3c-5b90-4cd9-98bf-bdd1f2ba1146" providerId="ADAL" clId="{6114B60F-BF54-4643-934B-C3CE13DB7DF8}" dt="2025-01-13T16:53:10.862" v="9083" actId="26606"/>
        <pc:sldMkLst>
          <pc:docMk/>
          <pc:sldMk cId="4083428478" sldId="339"/>
        </pc:sldMkLst>
        <pc:spChg chg="mod">
          <ac:chgData name="Day, Donna" userId="4291ed3c-5b90-4cd9-98bf-bdd1f2ba1146" providerId="ADAL" clId="{6114B60F-BF54-4643-934B-C3CE13DB7DF8}" dt="2025-01-13T16:53:10.862" v="9083" actId="26606"/>
          <ac:spMkLst>
            <pc:docMk/>
            <pc:sldMk cId="4083428478" sldId="339"/>
            <ac:spMk id="2" creationId="{CAAE2FE8-E412-9D5B-51AF-171999FD1D58}"/>
          </ac:spMkLst>
        </pc:spChg>
        <pc:graphicFrameChg chg="add mod modGraphic">
          <ac:chgData name="Day, Donna" userId="4291ed3c-5b90-4cd9-98bf-bdd1f2ba1146" providerId="ADAL" clId="{6114B60F-BF54-4643-934B-C3CE13DB7DF8}" dt="2025-01-13T16:53:10.862" v="9083" actId="26606"/>
          <ac:graphicFrameMkLst>
            <pc:docMk/>
            <pc:sldMk cId="4083428478" sldId="339"/>
            <ac:graphicFrameMk id="5" creationId="{931B8EB1-6330-96E0-B7C1-C42C766FF667}"/>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11.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36.svg"/></Relationships>
</file>

<file path=ppt/diagrams/_rels/data14.xml.rels><?xml version="1.0" encoding="UTF-8" standalone="yes"?>
<Relationships xmlns="http://schemas.openxmlformats.org/package/2006/relationships"><Relationship Id="rId8" Type="http://schemas.openxmlformats.org/officeDocument/2006/relationships/image" Target="../media/image46.svg"/><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_rels/data15.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41.png"/><Relationship Id="rId7" Type="http://schemas.openxmlformats.org/officeDocument/2006/relationships/image" Target="../media/image49.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8.svg"/><Relationship Id="rId5" Type="http://schemas.openxmlformats.org/officeDocument/2006/relationships/image" Target="../media/image47.png"/><Relationship Id="rId10" Type="http://schemas.openxmlformats.org/officeDocument/2006/relationships/image" Target="../media/image52.svg"/><Relationship Id="rId4" Type="http://schemas.openxmlformats.org/officeDocument/2006/relationships/image" Target="../media/image42.svg"/><Relationship Id="rId9" Type="http://schemas.openxmlformats.org/officeDocument/2006/relationships/image" Target="../media/image51.png"/></Relationships>
</file>

<file path=ppt/diagrams/_rels/data16.xml.rels><?xml version="1.0" encoding="UTF-8" standalone="yes"?>
<Relationships xmlns="http://schemas.openxmlformats.org/package/2006/relationships"><Relationship Id="rId8" Type="http://schemas.openxmlformats.org/officeDocument/2006/relationships/image" Target="../media/image58.sv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56.svg"/><Relationship Id="rId5" Type="http://schemas.openxmlformats.org/officeDocument/2006/relationships/image" Target="../media/image55.png"/><Relationship Id="rId10" Type="http://schemas.openxmlformats.org/officeDocument/2006/relationships/image" Target="../media/image60.svg"/><Relationship Id="rId4" Type="http://schemas.openxmlformats.org/officeDocument/2006/relationships/image" Target="../media/image54.svg"/><Relationship Id="rId9" Type="http://schemas.openxmlformats.org/officeDocument/2006/relationships/image" Target="../media/image59.png"/></Relationships>
</file>

<file path=ppt/diagrams/_rels/data17.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64.svg"/><Relationship Id="rId5" Type="http://schemas.openxmlformats.org/officeDocument/2006/relationships/image" Target="../media/image63.png"/><Relationship Id="rId4" Type="http://schemas.openxmlformats.org/officeDocument/2006/relationships/image" Target="../media/image62.svg"/></Relationships>
</file>

<file path=ppt/diagrams/_rels/data20.xml.rels><?xml version="1.0" encoding="UTF-8" standalone="yes"?>
<Relationships xmlns="http://schemas.openxmlformats.org/package/2006/relationships"><Relationship Id="rId3" Type="http://schemas.openxmlformats.org/officeDocument/2006/relationships/hyperlink" Target="https://www.cde.state.co.us/cdesped/sd-sld_professional_learning-literacy" TargetMode="External"/><Relationship Id="rId2" Type="http://schemas.openxmlformats.org/officeDocument/2006/relationships/hyperlink" Target="https://www.cde.state.co.us/cdesped/sd-sld_resources_eligibility_guidance" TargetMode="External"/><Relationship Id="rId1" Type="http://schemas.openxmlformats.org/officeDocument/2006/relationships/hyperlink" Target="https://www.cde.state.co.us/cdesped/guidelines_sld_draft_2019-02-25" TargetMode="External"/><Relationship Id="rId6" Type="http://schemas.openxmlformats.org/officeDocument/2006/relationships/hyperlink" Target="https://www.cde.state.co.us/cdesped/dyslexiahandbook" TargetMode="External"/><Relationship Id="rId5" Type="http://schemas.openxmlformats.org/officeDocument/2006/relationships/hyperlink" Target="https://www.cde.state.co.us/cdesped/sd-sld_archived_training" TargetMode="External"/><Relationship Id="rId4" Type="http://schemas.openxmlformats.org/officeDocument/2006/relationships/hyperlink" Target="https://www.cde.state.co.us/cdesped/sd-sld_archived_trainings" TargetMode="External"/></Relationships>
</file>

<file path=ppt/diagrams/_rels/data21.xml.rels><?xml version="1.0" encoding="UTF-8" standalone="yes"?>
<Relationships xmlns="http://schemas.openxmlformats.org/package/2006/relationships"><Relationship Id="rId2" Type="http://schemas.openxmlformats.org/officeDocument/2006/relationships/hyperlink" Target="mailto:matthudson@csi.state.co.us" TargetMode="External"/><Relationship Id="rId1" Type="http://schemas.openxmlformats.org/officeDocument/2006/relationships/hyperlink" Target="mailto:nickstachokus@csi.state.co.us" TargetMode="External"/></Relationships>
</file>

<file path=ppt/diagrams/_rels/data22.xml.rels><?xml version="1.0" encoding="UTF-8" standalone="yes"?>
<Relationships xmlns="http://schemas.openxmlformats.org/package/2006/relationships"><Relationship Id="rId8" Type="http://schemas.openxmlformats.org/officeDocument/2006/relationships/image" Target="../media/image68.svg"/><Relationship Id="rId13" Type="http://schemas.openxmlformats.org/officeDocument/2006/relationships/image" Target="../media/image73.png"/><Relationship Id="rId3" Type="http://schemas.openxmlformats.org/officeDocument/2006/relationships/hyperlink" Target="mailto:willynwebb@csi.state.co.us" TargetMode="External"/><Relationship Id="rId7" Type="http://schemas.openxmlformats.org/officeDocument/2006/relationships/image" Target="../media/image67.png"/><Relationship Id="rId12" Type="http://schemas.openxmlformats.org/officeDocument/2006/relationships/image" Target="../media/image72.svg"/><Relationship Id="rId2" Type="http://schemas.openxmlformats.org/officeDocument/2006/relationships/hyperlink" Target="mailto:rachelfranks@csi.state.co.us" TargetMode="External"/><Relationship Id="rId1" Type="http://schemas.openxmlformats.org/officeDocument/2006/relationships/hyperlink" Target="mailto:brianprintz@csi.state.co.us" TargetMode="External"/><Relationship Id="rId6" Type="http://schemas.openxmlformats.org/officeDocument/2006/relationships/image" Target="../media/image66.svg"/><Relationship Id="rId11" Type="http://schemas.openxmlformats.org/officeDocument/2006/relationships/image" Target="../media/image71.png"/><Relationship Id="rId5" Type="http://schemas.openxmlformats.org/officeDocument/2006/relationships/image" Target="../media/image65.png"/><Relationship Id="rId10" Type="http://schemas.openxmlformats.org/officeDocument/2006/relationships/image" Target="../media/image70.svg"/><Relationship Id="rId4" Type="http://schemas.openxmlformats.org/officeDocument/2006/relationships/hyperlink" Target="https://resources.csi.state.co.us/special-education/" TargetMode="External"/><Relationship Id="rId9" Type="http://schemas.openxmlformats.org/officeDocument/2006/relationships/image" Target="../media/image69.png"/><Relationship Id="rId14" Type="http://schemas.openxmlformats.org/officeDocument/2006/relationships/image" Target="../media/image74.svg"/></Relationships>
</file>

<file path=ppt/diagrams/_rels/data8.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ata9.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 Id="rId1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36.svg"/></Relationships>
</file>

<file path=ppt/diagrams/_rels/drawing14.xml.rels><?xml version="1.0" encoding="UTF-8" standalone="yes"?>
<Relationships xmlns="http://schemas.openxmlformats.org/package/2006/relationships"><Relationship Id="rId8" Type="http://schemas.openxmlformats.org/officeDocument/2006/relationships/image" Target="../media/image46.svg"/><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_rels/drawing15.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41.png"/><Relationship Id="rId7" Type="http://schemas.openxmlformats.org/officeDocument/2006/relationships/image" Target="../media/image49.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8.svg"/><Relationship Id="rId5" Type="http://schemas.openxmlformats.org/officeDocument/2006/relationships/image" Target="../media/image47.png"/><Relationship Id="rId10" Type="http://schemas.openxmlformats.org/officeDocument/2006/relationships/image" Target="../media/image52.svg"/><Relationship Id="rId4" Type="http://schemas.openxmlformats.org/officeDocument/2006/relationships/image" Target="../media/image42.svg"/><Relationship Id="rId9" Type="http://schemas.openxmlformats.org/officeDocument/2006/relationships/image" Target="../media/image51.png"/></Relationships>
</file>

<file path=ppt/diagrams/_rels/drawing16.xml.rels><?xml version="1.0" encoding="UTF-8" standalone="yes"?>
<Relationships xmlns="http://schemas.openxmlformats.org/package/2006/relationships"><Relationship Id="rId8" Type="http://schemas.openxmlformats.org/officeDocument/2006/relationships/image" Target="../media/image58.sv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56.svg"/><Relationship Id="rId5" Type="http://schemas.openxmlformats.org/officeDocument/2006/relationships/image" Target="../media/image55.png"/><Relationship Id="rId10" Type="http://schemas.openxmlformats.org/officeDocument/2006/relationships/image" Target="../media/image60.svg"/><Relationship Id="rId4" Type="http://schemas.openxmlformats.org/officeDocument/2006/relationships/image" Target="../media/image54.svg"/><Relationship Id="rId9" Type="http://schemas.openxmlformats.org/officeDocument/2006/relationships/image" Target="../media/image59.png"/></Relationships>
</file>

<file path=ppt/diagrams/_rels/drawing17.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64.svg"/><Relationship Id="rId5" Type="http://schemas.openxmlformats.org/officeDocument/2006/relationships/image" Target="../media/image63.png"/><Relationship Id="rId4" Type="http://schemas.openxmlformats.org/officeDocument/2006/relationships/image" Target="../media/image62.svg"/></Relationships>
</file>

<file path=ppt/diagrams/_rels/drawing20.xml.rels><?xml version="1.0" encoding="UTF-8" standalone="yes"?>
<Relationships xmlns="http://schemas.openxmlformats.org/package/2006/relationships"><Relationship Id="rId3" Type="http://schemas.openxmlformats.org/officeDocument/2006/relationships/hyperlink" Target="https://www.cde.state.co.us/cdesped/sd-sld_professional_learning-literacy" TargetMode="External"/><Relationship Id="rId2" Type="http://schemas.openxmlformats.org/officeDocument/2006/relationships/hyperlink" Target="https://www.cde.state.co.us/cdesped/sd-sld_resources_eligibility_guidance" TargetMode="External"/><Relationship Id="rId1" Type="http://schemas.openxmlformats.org/officeDocument/2006/relationships/hyperlink" Target="https://www.cde.state.co.us/cdesped/guidelines_sld_draft_2019-02-25" TargetMode="External"/><Relationship Id="rId6" Type="http://schemas.openxmlformats.org/officeDocument/2006/relationships/hyperlink" Target="https://www.cde.state.co.us/cdesped/dyslexiahandbook" TargetMode="External"/><Relationship Id="rId5" Type="http://schemas.openxmlformats.org/officeDocument/2006/relationships/hyperlink" Target="https://www.cde.state.co.us/cdesped/sd-sld_archived_training" TargetMode="External"/><Relationship Id="rId4" Type="http://schemas.openxmlformats.org/officeDocument/2006/relationships/hyperlink" Target="https://www.cde.state.co.us/cdesped/sd-sld_archived_trainings" TargetMode="External"/></Relationships>
</file>

<file path=ppt/diagrams/_rels/drawing21.xml.rels><?xml version="1.0" encoding="UTF-8" standalone="yes"?>
<Relationships xmlns="http://schemas.openxmlformats.org/package/2006/relationships"><Relationship Id="rId2" Type="http://schemas.openxmlformats.org/officeDocument/2006/relationships/hyperlink" Target="mailto:matthudson@csi.state.co.us" TargetMode="External"/><Relationship Id="rId1" Type="http://schemas.openxmlformats.org/officeDocument/2006/relationships/hyperlink" Target="mailto:nickstachokus@csi.state.co.us" TargetMode="External"/></Relationships>
</file>

<file path=ppt/diagrams/_rels/drawing22.xml.rels><?xml version="1.0" encoding="UTF-8" standalone="yes"?>
<Relationships xmlns="http://schemas.openxmlformats.org/package/2006/relationships"><Relationship Id="rId8" Type="http://schemas.openxmlformats.org/officeDocument/2006/relationships/image" Target="../media/image70.svg"/><Relationship Id="rId13" Type="http://schemas.openxmlformats.org/officeDocument/2006/relationships/image" Target="../media/image74.svg"/><Relationship Id="rId3" Type="http://schemas.openxmlformats.org/officeDocument/2006/relationships/hyperlink" Target="mailto:brianprintz@csi.state.co.us" TargetMode="External"/><Relationship Id="rId7" Type="http://schemas.openxmlformats.org/officeDocument/2006/relationships/image" Target="../media/image69.png"/><Relationship Id="rId12" Type="http://schemas.openxmlformats.org/officeDocument/2006/relationships/image" Target="../media/image73.png"/><Relationship Id="rId2" Type="http://schemas.openxmlformats.org/officeDocument/2006/relationships/image" Target="../media/image66.svg"/><Relationship Id="rId1" Type="http://schemas.openxmlformats.org/officeDocument/2006/relationships/image" Target="../media/image65.png"/><Relationship Id="rId6" Type="http://schemas.openxmlformats.org/officeDocument/2006/relationships/hyperlink" Target="mailto:rachelfranks@csi.state.co.us" TargetMode="External"/><Relationship Id="rId11" Type="http://schemas.openxmlformats.org/officeDocument/2006/relationships/image" Target="../media/image72.svg"/><Relationship Id="rId5" Type="http://schemas.openxmlformats.org/officeDocument/2006/relationships/image" Target="../media/image68.svg"/><Relationship Id="rId10" Type="http://schemas.openxmlformats.org/officeDocument/2006/relationships/image" Target="../media/image71.png"/><Relationship Id="rId4" Type="http://schemas.openxmlformats.org/officeDocument/2006/relationships/image" Target="../media/image67.png"/><Relationship Id="rId9" Type="http://schemas.openxmlformats.org/officeDocument/2006/relationships/hyperlink" Target="mailto:willynwebb@csi.state.co.us" TargetMode="External"/><Relationship Id="rId14" Type="http://schemas.openxmlformats.org/officeDocument/2006/relationships/hyperlink" Target="https://resources.csi.state.co.us/special-education/" TargetMode="External"/></Relationships>
</file>

<file path=ppt/diagrams/_rels/drawing8.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9.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 Id="rId1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436919-AAE2-4F26-AA94-26ED13E279D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808AFA3-684D-431B-A4B2-35183815F81C}">
      <dgm:prSet/>
      <dgm:spPr/>
      <dgm:t>
        <a:bodyPr/>
        <a:lstStyle/>
        <a:p>
          <a:r>
            <a:rPr lang="en-US"/>
            <a:t>At the heart of it, is the notion of “unexpected disability.”</a:t>
          </a:r>
        </a:p>
      </dgm:t>
    </dgm:pt>
    <dgm:pt modelId="{92EBE4C8-362F-487F-831F-55D3C51284E8}" type="parTrans" cxnId="{2F929DF5-01A3-439C-997A-08C9F2687ACD}">
      <dgm:prSet/>
      <dgm:spPr/>
      <dgm:t>
        <a:bodyPr/>
        <a:lstStyle/>
        <a:p>
          <a:endParaRPr lang="en-US"/>
        </a:p>
      </dgm:t>
    </dgm:pt>
    <dgm:pt modelId="{492BC815-1B01-4779-9492-FEEA6DF1A1E8}" type="sibTrans" cxnId="{2F929DF5-01A3-439C-997A-08C9F2687ACD}">
      <dgm:prSet/>
      <dgm:spPr/>
      <dgm:t>
        <a:bodyPr/>
        <a:lstStyle/>
        <a:p>
          <a:endParaRPr lang="en-US"/>
        </a:p>
      </dgm:t>
    </dgm:pt>
    <dgm:pt modelId="{553F45FE-A44B-4154-AAEB-95109F84F662}">
      <dgm:prSet/>
      <dgm:spPr/>
      <dgm:t>
        <a:bodyPr/>
        <a:lstStyle/>
        <a:p>
          <a:r>
            <a:rPr lang="en-US"/>
            <a:t>When a student has had every opportunity to learn academic skills and continues to underachieve despite the absence of other conditions (exclusionary factors).</a:t>
          </a:r>
        </a:p>
      </dgm:t>
    </dgm:pt>
    <dgm:pt modelId="{060F5FD9-DA2E-43EA-B2EA-76BBCECA23C7}" type="parTrans" cxnId="{1FCEBB51-B511-4B9F-9B56-082DEB1AFC24}">
      <dgm:prSet/>
      <dgm:spPr/>
      <dgm:t>
        <a:bodyPr/>
        <a:lstStyle/>
        <a:p>
          <a:endParaRPr lang="en-US"/>
        </a:p>
      </dgm:t>
    </dgm:pt>
    <dgm:pt modelId="{CE1716C5-5081-4FF9-AF69-C23E214A7B46}" type="sibTrans" cxnId="{1FCEBB51-B511-4B9F-9B56-082DEB1AFC24}">
      <dgm:prSet/>
      <dgm:spPr/>
      <dgm:t>
        <a:bodyPr/>
        <a:lstStyle/>
        <a:p>
          <a:endParaRPr lang="en-US"/>
        </a:p>
      </dgm:t>
    </dgm:pt>
    <dgm:pt modelId="{B4AC6010-5659-4039-9B0A-9ED223D2F1DE}">
      <dgm:prSet/>
      <dgm:spPr/>
      <dgm:t>
        <a:bodyPr/>
        <a:lstStyle/>
        <a:p>
          <a:r>
            <a:rPr lang="en-US"/>
            <a:t>“Unexpected Underachievement” is incorporated through the </a:t>
          </a:r>
          <a:r>
            <a:rPr lang="en-US" i="1"/>
            <a:t>Response to Intervention </a:t>
          </a:r>
          <a:r>
            <a:rPr lang="en-US"/>
            <a:t>approach. </a:t>
          </a:r>
        </a:p>
      </dgm:t>
    </dgm:pt>
    <dgm:pt modelId="{180150F9-D430-4FB8-8982-525D9E67B015}" type="parTrans" cxnId="{F9B3F87C-6EC6-4C79-B4C8-691E7EC986FD}">
      <dgm:prSet/>
      <dgm:spPr/>
      <dgm:t>
        <a:bodyPr/>
        <a:lstStyle/>
        <a:p>
          <a:endParaRPr lang="en-US"/>
        </a:p>
      </dgm:t>
    </dgm:pt>
    <dgm:pt modelId="{EBC80B98-E2FB-43D2-863E-351F16F7C0F2}" type="sibTrans" cxnId="{F9B3F87C-6EC6-4C79-B4C8-691E7EC986FD}">
      <dgm:prSet/>
      <dgm:spPr/>
      <dgm:t>
        <a:bodyPr/>
        <a:lstStyle/>
        <a:p>
          <a:endParaRPr lang="en-US"/>
        </a:p>
      </dgm:t>
    </dgm:pt>
    <dgm:pt modelId="{3DBA94C8-65B8-4164-9DA0-DFA25BB76777}">
      <dgm:prSet/>
      <dgm:spPr/>
      <dgm:t>
        <a:bodyPr/>
        <a:lstStyle/>
        <a:p>
          <a:r>
            <a:rPr lang="en-US"/>
            <a:t>RTI identifies students who continue to struggle even when provided explicit instruction/intervention that is effective with most students.</a:t>
          </a:r>
        </a:p>
      </dgm:t>
    </dgm:pt>
    <dgm:pt modelId="{13A15A1D-2CF8-4CEC-92DB-9E48194119C6}" type="parTrans" cxnId="{E4F02F2D-24F1-40EA-A565-8B9135796DC9}">
      <dgm:prSet/>
      <dgm:spPr/>
      <dgm:t>
        <a:bodyPr/>
        <a:lstStyle/>
        <a:p>
          <a:endParaRPr lang="en-US"/>
        </a:p>
      </dgm:t>
    </dgm:pt>
    <dgm:pt modelId="{F617AA2B-6BE3-4E6C-B81E-F9738E051426}" type="sibTrans" cxnId="{E4F02F2D-24F1-40EA-A565-8B9135796DC9}">
      <dgm:prSet/>
      <dgm:spPr/>
      <dgm:t>
        <a:bodyPr/>
        <a:lstStyle/>
        <a:p>
          <a:endParaRPr lang="en-US"/>
        </a:p>
      </dgm:t>
    </dgm:pt>
    <dgm:pt modelId="{60579D34-0808-4968-99E2-AE67C10B2646}" type="pres">
      <dgm:prSet presAssocID="{62436919-AAE2-4F26-AA94-26ED13E279D8}" presName="root" presStyleCnt="0">
        <dgm:presLayoutVars>
          <dgm:dir/>
          <dgm:resizeHandles val="exact"/>
        </dgm:presLayoutVars>
      </dgm:prSet>
      <dgm:spPr/>
    </dgm:pt>
    <dgm:pt modelId="{F2F42F61-9766-42A7-A9AA-6154112E8298}" type="pres">
      <dgm:prSet presAssocID="{0808AFA3-684D-431B-A4B2-35183815F81C}" presName="compNode" presStyleCnt="0"/>
      <dgm:spPr/>
    </dgm:pt>
    <dgm:pt modelId="{E5C205C8-BD88-4F08-96E8-1B88AF218BE3}" type="pres">
      <dgm:prSet presAssocID="{0808AFA3-684D-431B-A4B2-35183815F81C}" presName="bgRect" presStyleLbl="bgShp" presStyleIdx="0" presStyleCnt="3"/>
      <dgm:spPr/>
    </dgm:pt>
    <dgm:pt modelId="{B7408011-D7D2-47F6-9CB8-0EA9CB056AB5}" type="pres">
      <dgm:prSet presAssocID="{0808AFA3-684D-431B-A4B2-35183815F81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rt Organ"/>
        </a:ext>
      </dgm:extLst>
    </dgm:pt>
    <dgm:pt modelId="{CFB1508A-C8B0-4FEE-ABC0-3B65CC8A3F9D}" type="pres">
      <dgm:prSet presAssocID="{0808AFA3-684D-431B-A4B2-35183815F81C}" presName="spaceRect" presStyleCnt="0"/>
      <dgm:spPr/>
    </dgm:pt>
    <dgm:pt modelId="{C1A564FD-8F29-4264-AA46-CA75354B8F96}" type="pres">
      <dgm:prSet presAssocID="{0808AFA3-684D-431B-A4B2-35183815F81C}" presName="parTx" presStyleLbl="revTx" presStyleIdx="0" presStyleCnt="4">
        <dgm:presLayoutVars>
          <dgm:chMax val="0"/>
          <dgm:chPref val="0"/>
        </dgm:presLayoutVars>
      </dgm:prSet>
      <dgm:spPr/>
    </dgm:pt>
    <dgm:pt modelId="{FCF41DD8-285C-43C1-AA1B-F9A0942E80A0}" type="pres">
      <dgm:prSet presAssocID="{492BC815-1B01-4779-9492-FEEA6DF1A1E8}" presName="sibTrans" presStyleCnt="0"/>
      <dgm:spPr/>
    </dgm:pt>
    <dgm:pt modelId="{3ADC9CA2-AD32-4F51-B89E-4621ABA6A822}" type="pres">
      <dgm:prSet presAssocID="{553F45FE-A44B-4154-AAEB-95109F84F662}" presName="compNode" presStyleCnt="0"/>
      <dgm:spPr/>
    </dgm:pt>
    <dgm:pt modelId="{12131C44-3A19-4D66-AD6C-4FE254E73C46}" type="pres">
      <dgm:prSet presAssocID="{553F45FE-A44B-4154-AAEB-95109F84F662}" presName="bgRect" presStyleLbl="bgShp" presStyleIdx="1" presStyleCnt="3"/>
      <dgm:spPr/>
    </dgm:pt>
    <dgm:pt modelId="{5330ECE6-D62D-4660-ACA8-F77AA8D02B59}" type="pres">
      <dgm:prSet presAssocID="{553F45FE-A44B-4154-AAEB-95109F84F66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aduation Cap"/>
        </a:ext>
      </dgm:extLst>
    </dgm:pt>
    <dgm:pt modelId="{BEEBCF1B-C777-45ED-B753-08DEF1578CE1}" type="pres">
      <dgm:prSet presAssocID="{553F45FE-A44B-4154-AAEB-95109F84F662}" presName="spaceRect" presStyleCnt="0"/>
      <dgm:spPr/>
    </dgm:pt>
    <dgm:pt modelId="{20E02353-FCD4-45F2-8E3A-2EF9287C61AF}" type="pres">
      <dgm:prSet presAssocID="{553F45FE-A44B-4154-AAEB-95109F84F662}" presName="parTx" presStyleLbl="revTx" presStyleIdx="1" presStyleCnt="4">
        <dgm:presLayoutVars>
          <dgm:chMax val="0"/>
          <dgm:chPref val="0"/>
        </dgm:presLayoutVars>
      </dgm:prSet>
      <dgm:spPr/>
    </dgm:pt>
    <dgm:pt modelId="{6F09A717-B048-4A94-B5CC-7F1E91F80284}" type="pres">
      <dgm:prSet presAssocID="{CE1716C5-5081-4FF9-AF69-C23E214A7B46}" presName="sibTrans" presStyleCnt="0"/>
      <dgm:spPr/>
    </dgm:pt>
    <dgm:pt modelId="{276FCCD4-B6EE-46A1-A0E3-BAF51E3A9858}" type="pres">
      <dgm:prSet presAssocID="{B4AC6010-5659-4039-9B0A-9ED223D2F1DE}" presName="compNode" presStyleCnt="0"/>
      <dgm:spPr/>
    </dgm:pt>
    <dgm:pt modelId="{3007DFE8-338C-4569-8E7B-2B9B63B5AEB7}" type="pres">
      <dgm:prSet presAssocID="{B4AC6010-5659-4039-9B0A-9ED223D2F1DE}" presName="bgRect" presStyleLbl="bgShp" presStyleIdx="2" presStyleCnt="3"/>
      <dgm:spPr/>
    </dgm:pt>
    <dgm:pt modelId="{F39A9E3C-DB07-41AA-8C81-5039D7FB1102}" type="pres">
      <dgm:prSet presAssocID="{B4AC6010-5659-4039-9B0A-9ED223D2F1D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9CAEDD0F-A38C-480B-9F72-E4D848560091}" type="pres">
      <dgm:prSet presAssocID="{B4AC6010-5659-4039-9B0A-9ED223D2F1DE}" presName="spaceRect" presStyleCnt="0"/>
      <dgm:spPr/>
    </dgm:pt>
    <dgm:pt modelId="{FD8673A8-6CF2-456B-804C-E0BD265C42D7}" type="pres">
      <dgm:prSet presAssocID="{B4AC6010-5659-4039-9B0A-9ED223D2F1DE}" presName="parTx" presStyleLbl="revTx" presStyleIdx="2" presStyleCnt="4">
        <dgm:presLayoutVars>
          <dgm:chMax val="0"/>
          <dgm:chPref val="0"/>
        </dgm:presLayoutVars>
      </dgm:prSet>
      <dgm:spPr/>
    </dgm:pt>
    <dgm:pt modelId="{578F015F-6CEA-4903-94B3-D6C9FF3C2317}" type="pres">
      <dgm:prSet presAssocID="{B4AC6010-5659-4039-9B0A-9ED223D2F1DE}" presName="desTx" presStyleLbl="revTx" presStyleIdx="3" presStyleCnt="4">
        <dgm:presLayoutVars/>
      </dgm:prSet>
      <dgm:spPr/>
    </dgm:pt>
  </dgm:ptLst>
  <dgm:cxnLst>
    <dgm:cxn modelId="{E4F02F2D-24F1-40EA-A565-8B9135796DC9}" srcId="{B4AC6010-5659-4039-9B0A-9ED223D2F1DE}" destId="{3DBA94C8-65B8-4164-9DA0-DFA25BB76777}" srcOrd="0" destOrd="0" parTransId="{13A15A1D-2CF8-4CEC-92DB-9E48194119C6}" sibTransId="{F617AA2B-6BE3-4E6C-B81E-F9738E051426}"/>
    <dgm:cxn modelId="{3AC2E467-9D44-49CB-A482-5AD98D7371AD}" type="presOf" srcId="{B4AC6010-5659-4039-9B0A-9ED223D2F1DE}" destId="{FD8673A8-6CF2-456B-804C-E0BD265C42D7}" srcOrd="0" destOrd="0" presId="urn:microsoft.com/office/officeart/2018/2/layout/IconVerticalSolidList"/>
    <dgm:cxn modelId="{1FCEBB51-B511-4B9F-9B56-082DEB1AFC24}" srcId="{62436919-AAE2-4F26-AA94-26ED13E279D8}" destId="{553F45FE-A44B-4154-AAEB-95109F84F662}" srcOrd="1" destOrd="0" parTransId="{060F5FD9-DA2E-43EA-B2EA-76BBCECA23C7}" sibTransId="{CE1716C5-5081-4FF9-AF69-C23E214A7B46}"/>
    <dgm:cxn modelId="{9E654375-81DC-413A-8BB8-BF53E3ADAB8B}" type="presOf" srcId="{62436919-AAE2-4F26-AA94-26ED13E279D8}" destId="{60579D34-0808-4968-99E2-AE67C10B2646}" srcOrd="0" destOrd="0" presId="urn:microsoft.com/office/officeart/2018/2/layout/IconVerticalSolidList"/>
    <dgm:cxn modelId="{F9B3F87C-6EC6-4C79-B4C8-691E7EC986FD}" srcId="{62436919-AAE2-4F26-AA94-26ED13E279D8}" destId="{B4AC6010-5659-4039-9B0A-9ED223D2F1DE}" srcOrd="2" destOrd="0" parTransId="{180150F9-D430-4FB8-8982-525D9E67B015}" sibTransId="{EBC80B98-E2FB-43D2-863E-351F16F7C0F2}"/>
    <dgm:cxn modelId="{88AFE897-BC6F-4FF6-A08A-C67B0AB42884}" type="presOf" srcId="{0808AFA3-684D-431B-A4B2-35183815F81C}" destId="{C1A564FD-8F29-4264-AA46-CA75354B8F96}" srcOrd="0" destOrd="0" presId="urn:microsoft.com/office/officeart/2018/2/layout/IconVerticalSolidList"/>
    <dgm:cxn modelId="{2F929DF5-01A3-439C-997A-08C9F2687ACD}" srcId="{62436919-AAE2-4F26-AA94-26ED13E279D8}" destId="{0808AFA3-684D-431B-A4B2-35183815F81C}" srcOrd="0" destOrd="0" parTransId="{92EBE4C8-362F-487F-831F-55D3C51284E8}" sibTransId="{492BC815-1B01-4779-9492-FEEA6DF1A1E8}"/>
    <dgm:cxn modelId="{C78561FB-C693-4C56-A17B-64EB86E02E93}" type="presOf" srcId="{553F45FE-A44B-4154-AAEB-95109F84F662}" destId="{20E02353-FCD4-45F2-8E3A-2EF9287C61AF}" srcOrd="0" destOrd="0" presId="urn:microsoft.com/office/officeart/2018/2/layout/IconVerticalSolidList"/>
    <dgm:cxn modelId="{735A60FC-E407-487D-829F-D92554E19EB5}" type="presOf" srcId="{3DBA94C8-65B8-4164-9DA0-DFA25BB76777}" destId="{578F015F-6CEA-4903-94B3-D6C9FF3C2317}" srcOrd="0" destOrd="0" presId="urn:microsoft.com/office/officeart/2018/2/layout/IconVerticalSolidList"/>
    <dgm:cxn modelId="{716199DC-BC91-40E1-BD45-12538ADA4EC3}" type="presParOf" srcId="{60579D34-0808-4968-99E2-AE67C10B2646}" destId="{F2F42F61-9766-42A7-A9AA-6154112E8298}" srcOrd="0" destOrd="0" presId="urn:microsoft.com/office/officeart/2018/2/layout/IconVerticalSolidList"/>
    <dgm:cxn modelId="{3B0DBBDB-E7CB-4468-B429-09EDA49BCD71}" type="presParOf" srcId="{F2F42F61-9766-42A7-A9AA-6154112E8298}" destId="{E5C205C8-BD88-4F08-96E8-1B88AF218BE3}" srcOrd="0" destOrd="0" presId="urn:microsoft.com/office/officeart/2018/2/layout/IconVerticalSolidList"/>
    <dgm:cxn modelId="{7A907036-BF3A-4213-8B32-5932DB5E7121}" type="presParOf" srcId="{F2F42F61-9766-42A7-A9AA-6154112E8298}" destId="{B7408011-D7D2-47F6-9CB8-0EA9CB056AB5}" srcOrd="1" destOrd="0" presId="urn:microsoft.com/office/officeart/2018/2/layout/IconVerticalSolidList"/>
    <dgm:cxn modelId="{41C11776-9A03-4B30-9CFF-9F86F7276164}" type="presParOf" srcId="{F2F42F61-9766-42A7-A9AA-6154112E8298}" destId="{CFB1508A-C8B0-4FEE-ABC0-3B65CC8A3F9D}" srcOrd="2" destOrd="0" presId="urn:microsoft.com/office/officeart/2018/2/layout/IconVerticalSolidList"/>
    <dgm:cxn modelId="{E7ED01FA-6BE7-414A-A1FB-AD99F58E2187}" type="presParOf" srcId="{F2F42F61-9766-42A7-A9AA-6154112E8298}" destId="{C1A564FD-8F29-4264-AA46-CA75354B8F96}" srcOrd="3" destOrd="0" presId="urn:microsoft.com/office/officeart/2018/2/layout/IconVerticalSolidList"/>
    <dgm:cxn modelId="{15F2FBFC-96B5-4C15-84C5-31079FB481AF}" type="presParOf" srcId="{60579D34-0808-4968-99E2-AE67C10B2646}" destId="{FCF41DD8-285C-43C1-AA1B-F9A0942E80A0}" srcOrd="1" destOrd="0" presId="urn:microsoft.com/office/officeart/2018/2/layout/IconVerticalSolidList"/>
    <dgm:cxn modelId="{CDCDA238-5D01-4081-8F70-E5CAC5EA38A0}" type="presParOf" srcId="{60579D34-0808-4968-99E2-AE67C10B2646}" destId="{3ADC9CA2-AD32-4F51-B89E-4621ABA6A822}" srcOrd="2" destOrd="0" presId="urn:microsoft.com/office/officeart/2018/2/layout/IconVerticalSolidList"/>
    <dgm:cxn modelId="{B0FE7A11-254F-477F-9CC1-3CCBFB08A885}" type="presParOf" srcId="{3ADC9CA2-AD32-4F51-B89E-4621ABA6A822}" destId="{12131C44-3A19-4D66-AD6C-4FE254E73C46}" srcOrd="0" destOrd="0" presId="urn:microsoft.com/office/officeart/2018/2/layout/IconVerticalSolidList"/>
    <dgm:cxn modelId="{00B5C567-9096-4412-A029-62B8D7DF4B69}" type="presParOf" srcId="{3ADC9CA2-AD32-4F51-B89E-4621ABA6A822}" destId="{5330ECE6-D62D-4660-ACA8-F77AA8D02B59}" srcOrd="1" destOrd="0" presId="urn:microsoft.com/office/officeart/2018/2/layout/IconVerticalSolidList"/>
    <dgm:cxn modelId="{05561B2F-4793-4C7D-9CAB-4F9663FD5854}" type="presParOf" srcId="{3ADC9CA2-AD32-4F51-B89E-4621ABA6A822}" destId="{BEEBCF1B-C777-45ED-B753-08DEF1578CE1}" srcOrd="2" destOrd="0" presId="urn:microsoft.com/office/officeart/2018/2/layout/IconVerticalSolidList"/>
    <dgm:cxn modelId="{52AFB123-F81E-4988-9AAA-B824B90F4DB6}" type="presParOf" srcId="{3ADC9CA2-AD32-4F51-B89E-4621ABA6A822}" destId="{20E02353-FCD4-45F2-8E3A-2EF9287C61AF}" srcOrd="3" destOrd="0" presId="urn:microsoft.com/office/officeart/2018/2/layout/IconVerticalSolidList"/>
    <dgm:cxn modelId="{8E53EB17-B323-4081-A915-AE2A75B48593}" type="presParOf" srcId="{60579D34-0808-4968-99E2-AE67C10B2646}" destId="{6F09A717-B048-4A94-B5CC-7F1E91F80284}" srcOrd="3" destOrd="0" presId="urn:microsoft.com/office/officeart/2018/2/layout/IconVerticalSolidList"/>
    <dgm:cxn modelId="{D5CDB9E2-3A39-479E-A908-B01AD82613BF}" type="presParOf" srcId="{60579D34-0808-4968-99E2-AE67C10B2646}" destId="{276FCCD4-B6EE-46A1-A0E3-BAF51E3A9858}" srcOrd="4" destOrd="0" presId="urn:microsoft.com/office/officeart/2018/2/layout/IconVerticalSolidList"/>
    <dgm:cxn modelId="{3EF679BA-3FF3-4F59-90FF-BDB7FBDEA317}" type="presParOf" srcId="{276FCCD4-B6EE-46A1-A0E3-BAF51E3A9858}" destId="{3007DFE8-338C-4569-8E7B-2B9B63B5AEB7}" srcOrd="0" destOrd="0" presId="urn:microsoft.com/office/officeart/2018/2/layout/IconVerticalSolidList"/>
    <dgm:cxn modelId="{01379E3B-C2B3-402A-B4A5-9A9317F30FB0}" type="presParOf" srcId="{276FCCD4-B6EE-46A1-A0E3-BAF51E3A9858}" destId="{F39A9E3C-DB07-41AA-8C81-5039D7FB1102}" srcOrd="1" destOrd="0" presId="urn:microsoft.com/office/officeart/2018/2/layout/IconVerticalSolidList"/>
    <dgm:cxn modelId="{F737CF00-B8A8-43BC-ACB5-B98D9A8D870C}" type="presParOf" srcId="{276FCCD4-B6EE-46A1-A0E3-BAF51E3A9858}" destId="{9CAEDD0F-A38C-480B-9F72-E4D848560091}" srcOrd="2" destOrd="0" presId="urn:microsoft.com/office/officeart/2018/2/layout/IconVerticalSolidList"/>
    <dgm:cxn modelId="{80DCA6B7-105C-4F70-9764-0CC8CB57B1DB}" type="presParOf" srcId="{276FCCD4-B6EE-46A1-A0E3-BAF51E3A9858}" destId="{FD8673A8-6CF2-456B-804C-E0BD265C42D7}" srcOrd="3" destOrd="0" presId="urn:microsoft.com/office/officeart/2018/2/layout/IconVerticalSolidList"/>
    <dgm:cxn modelId="{9822D9E8-94C4-4DAE-A45A-FBDFA9807505}" type="presParOf" srcId="{276FCCD4-B6EE-46A1-A0E3-BAF51E3A9858}" destId="{578F015F-6CEA-4903-94B3-D6C9FF3C2317}"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CF11D93-56ED-44F3-83BA-C5F2A564BF4C}"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C5649EFF-ECEF-4116-A6ED-89832C9AD4AD}">
      <dgm:prSet/>
      <dgm:spPr/>
      <dgm:t>
        <a:bodyPr/>
        <a:lstStyle/>
        <a:p>
          <a:r>
            <a:rPr lang="en-US" i="1"/>
            <a:t>These are common formal assessments that might be administered to provide the team with the scores and information needed to assist in the eligibility determination of a student with SLD. This is not meant to be an exhaustive list.</a:t>
          </a:r>
          <a:endParaRPr lang="en-US"/>
        </a:p>
      </dgm:t>
    </dgm:pt>
    <dgm:pt modelId="{FD4B5652-2D2D-4B60-B9B4-CB79E00F3763}" type="parTrans" cxnId="{EAE77BB8-3DFF-4A24-A2AA-9222EC736EE0}">
      <dgm:prSet/>
      <dgm:spPr/>
      <dgm:t>
        <a:bodyPr/>
        <a:lstStyle/>
        <a:p>
          <a:endParaRPr lang="en-US"/>
        </a:p>
      </dgm:t>
    </dgm:pt>
    <dgm:pt modelId="{4090ED23-80BF-4436-836E-784959AF6DB6}" type="sibTrans" cxnId="{EAE77BB8-3DFF-4A24-A2AA-9222EC736EE0}">
      <dgm:prSet/>
      <dgm:spPr/>
      <dgm:t>
        <a:bodyPr/>
        <a:lstStyle/>
        <a:p>
          <a:endParaRPr lang="en-US"/>
        </a:p>
      </dgm:t>
    </dgm:pt>
    <dgm:pt modelId="{56B33D9F-32DE-42D1-9293-639680C2E17B}">
      <dgm:prSet/>
      <dgm:spPr/>
      <dgm:t>
        <a:bodyPr/>
        <a:lstStyle/>
        <a:p>
          <a:r>
            <a:rPr lang="en-US" i="1"/>
            <a:t>Note: Standardized assessments are generally re-normed every ten years. Please be sure you are using the most recent assessments and protocols.</a:t>
          </a:r>
          <a:endParaRPr lang="en-US"/>
        </a:p>
      </dgm:t>
    </dgm:pt>
    <dgm:pt modelId="{CD04E56E-E7BC-4557-9A00-498529C682B7}" type="parTrans" cxnId="{4CB4F8B2-2E16-4077-B56A-48D12F4AE87A}">
      <dgm:prSet/>
      <dgm:spPr/>
      <dgm:t>
        <a:bodyPr/>
        <a:lstStyle/>
        <a:p>
          <a:endParaRPr lang="en-US"/>
        </a:p>
      </dgm:t>
    </dgm:pt>
    <dgm:pt modelId="{595B732A-E26A-4037-92E8-9FC85918F752}" type="sibTrans" cxnId="{4CB4F8B2-2E16-4077-B56A-48D12F4AE87A}">
      <dgm:prSet/>
      <dgm:spPr/>
      <dgm:t>
        <a:bodyPr/>
        <a:lstStyle/>
        <a:p>
          <a:endParaRPr lang="en-US"/>
        </a:p>
      </dgm:t>
    </dgm:pt>
    <dgm:pt modelId="{98C50D51-9DC9-4DB0-B098-0034D740A6E1}">
      <dgm:prSet/>
      <dgm:spPr/>
      <dgm:t>
        <a:bodyPr/>
        <a:lstStyle/>
        <a:p>
          <a:r>
            <a:rPr lang="en-US" i="1"/>
            <a:t>Select at least one assessment in the area(s) of concern</a:t>
          </a:r>
          <a:endParaRPr lang="en-US"/>
        </a:p>
      </dgm:t>
    </dgm:pt>
    <dgm:pt modelId="{20955526-8DCE-44EE-8B7E-E15490C53A23}" type="parTrans" cxnId="{8B102B99-D1FD-41E1-9128-0FFDF495D982}">
      <dgm:prSet/>
      <dgm:spPr/>
      <dgm:t>
        <a:bodyPr/>
        <a:lstStyle/>
        <a:p>
          <a:endParaRPr lang="en-US"/>
        </a:p>
      </dgm:t>
    </dgm:pt>
    <dgm:pt modelId="{F487BE11-E0EB-4156-8BBC-9A34F519029C}" type="sibTrans" cxnId="{8B102B99-D1FD-41E1-9128-0FFDF495D982}">
      <dgm:prSet/>
      <dgm:spPr/>
      <dgm:t>
        <a:bodyPr/>
        <a:lstStyle/>
        <a:p>
          <a:endParaRPr lang="en-US"/>
        </a:p>
      </dgm:t>
    </dgm:pt>
    <dgm:pt modelId="{61C8C6E8-0DC9-4B83-A674-0B2789BB5DD7}" type="pres">
      <dgm:prSet presAssocID="{4CF11D93-56ED-44F3-83BA-C5F2A564BF4C}" presName="Name0" presStyleCnt="0">
        <dgm:presLayoutVars>
          <dgm:dir/>
          <dgm:animLvl val="lvl"/>
          <dgm:resizeHandles val="exact"/>
        </dgm:presLayoutVars>
      </dgm:prSet>
      <dgm:spPr/>
    </dgm:pt>
    <dgm:pt modelId="{EF8443EB-6193-4D4C-8953-31159A8188F2}" type="pres">
      <dgm:prSet presAssocID="{C5649EFF-ECEF-4116-A6ED-89832C9AD4AD}" presName="linNode" presStyleCnt="0"/>
      <dgm:spPr/>
    </dgm:pt>
    <dgm:pt modelId="{656F66D3-4484-4D70-BD50-59E33AF8351E}" type="pres">
      <dgm:prSet presAssocID="{C5649EFF-ECEF-4116-A6ED-89832C9AD4AD}" presName="parentText" presStyleLbl="node1" presStyleIdx="0" presStyleCnt="1">
        <dgm:presLayoutVars>
          <dgm:chMax val="1"/>
          <dgm:bulletEnabled val="1"/>
        </dgm:presLayoutVars>
      </dgm:prSet>
      <dgm:spPr/>
    </dgm:pt>
    <dgm:pt modelId="{D38DC0C0-E993-41D5-A57C-DAFA3D05DAB8}" type="pres">
      <dgm:prSet presAssocID="{C5649EFF-ECEF-4116-A6ED-89832C9AD4AD}" presName="descendantText" presStyleLbl="alignAccFollowNode1" presStyleIdx="0" presStyleCnt="1">
        <dgm:presLayoutVars>
          <dgm:bulletEnabled val="1"/>
        </dgm:presLayoutVars>
      </dgm:prSet>
      <dgm:spPr/>
    </dgm:pt>
  </dgm:ptLst>
  <dgm:cxnLst>
    <dgm:cxn modelId="{C2CDDC5F-40EE-4EBA-881E-D457568ECDFE}" type="presOf" srcId="{4CF11D93-56ED-44F3-83BA-C5F2A564BF4C}" destId="{61C8C6E8-0DC9-4B83-A674-0B2789BB5DD7}" srcOrd="0" destOrd="0" presId="urn:microsoft.com/office/officeart/2005/8/layout/vList5"/>
    <dgm:cxn modelId="{A2458796-8FB9-407E-8FA3-0F2AFC034FFA}" type="presOf" srcId="{56B33D9F-32DE-42D1-9293-639680C2E17B}" destId="{D38DC0C0-E993-41D5-A57C-DAFA3D05DAB8}" srcOrd="0" destOrd="0" presId="urn:microsoft.com/office/officeart/2005/8/layout/vList5"/>
    <dgm:cxn modelId="{27A19B96-B18E-45E3-A738-E6D6AE6F0F8E}" type="presOf" srcId="{C5649EFF-ECEF-4116-A6ED-89832C9AD4AD}" destId="{656F66D3-4484-4D70-BD50-59E33AF8351E}" srcOrd="0" destOrd="0" presId="urn:microsoft.com/office/officeart/2005/8/layout/vList5"/>
    <dgm:cxn modelId="{8B102B99-D1FD-41E1-9128-0FFDF495D982}" srcId="{C5649EFF-ECEF-4116-A6ED-89832C9AD4AD}" destId="{98C50D51-9DC9-4DB0-B098-0034D740A6E1}" srcOrd="1" destOrd="0" parTransId="{20955526-8DCE-44EE-8B7E-E15490C53A23}" sibTransId="{F487BE11-E0EB-4156-8BBC-9A34F519029C}"/>
    <dgm:cxn modelId="{3B96C8B2-0958-4294-89DC-CA76A9E324A2}" type="presOf" srcId="{98C50D51-9DC9-4DB0-B098-0034D740A6E1}" destId="{D38DC0C0-E993-41D5-A57C-DAFA3D05DAB8}" srcOrd="0" destOrd="1" presId="urn:microsoft.com/office/officeart/2005/8/layout/vList5"/>
    <dgm:cxn modelId="{4CB4F8B2-2E16-4077-B56A-48D12F4AE87A}" srcId="{C5649EFF-ECEF-4116-A6ED-89832C9AD4AD}" destId="{56B33D9F-32DE-42D1-9293-639680C2E17B}" srcOrd="0" destOrd="0" parTransId="{CD04E56E-E7BC-4557-9A00-498529C682B7}" sibTransId="{595B732A-E26A-4037-92E8-9FC85918F752}"/>
    <dgm:cxn modelId="{EAE77BB8-3DFF-4A24-A2AA-9222EC736EE0}" srcId="{4CF11D93-56ED-44F3-83BA-C5F2A564BF4C}" destId="{C5649EFF-ECEF-4116-A6ED-89832C9AD4AD}" srcOrd="0" destOrd="0" parTransId="{FD4B5652-2D2D-4B60-B9B4-CB79E00F3763}" sibTransId="{4090ED23-80BF-4436-836E-784959AF6DB6}"/>
    <dgm:cxn modelId="{9463B862-B382-4215-A9EA-F4CFBF441F0C}" type="presParOf" srcId="{61C8C6E8-0DC9-4B83-A674-0B2789BB5DD7}" destId="{EF8443EB-6193-4D4C-8953-31159A8188F2}" srcOrd="0" destOrd="0" presId="urn:microsoft.com/office/officeart/2005/8/layout/vList5"/>
    <dgm:cxn modelId="{3C5A1BB6-F36E-43F5-8F24-08E64E48DF7B}" type="presParOf" srcId="{EF8443EB-6193-4D4C-8953-31159A8188F2}" destId="{656F66D3-4484-4D70-BD50-59E33AF8351E}" srcOrd="0" destOrd="0" presId="urn:microsoft.com/office/officeart/2005/8/layout/vList5"/>
    <dgm:cxn modelId="{2E8E69C4-2A38-4837-B444-829D987A67BD}" type="presParOf" srcId="{EF8443EB-6193-4D4C-8953-31159A8188F2}" destId="{D38DC0C0-E993-41D5-A57C-DAFA3D05DAB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97256A4-9F66-43DC-BCEE-8C5E2F9BBAC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24A61B2-143A-4FEA-990D-8209834235A3}">
      <dgm:prSet/>
      <dgm:spPr/>
      <dgm:t>
        <a:bodyPr/>
        <a:lstStyle/>
        <a:p>
          <a:r>
            <a:rPr lang="en-US"/>
            <a:t>Clinical Evaluation of Language Fundamentals -4</a:t>
          </a:r>
        </a:p>
      </dgm:t>
    </dgm:pt>
    <dgm:pt modelId="{1306C2AF-C320-40C1-AA74-26948D0E3766}" type="parTrans" cxnId="{1CEA5C9A-C843-41CE-975B-796CF7EACFDD}">
      <dgm:prSet/>
      <dgm:spPr/>
      <dgm:t>
        <a:bodyPr/>
        <a:lstStyle/>
        <a:p>
          <a:endParaRPr lang="en-US"/>
        </a:p>
      </dgm:t>
    </dgm:pt>
    <dgm:pt modelId="{8B4028E5-D277-4F47-8A24-C056C2F36190}" type="sibTrans" cxnId="{1CEA5C9A-C843-41CE-975B-796CF7EACFDD}">
      <dgm:prSet/>
      <dgm:spPr/>
      <dgm:t>
        <a:bodyPr/>
        <a:lstStyle/>
        <a:p>
          <a:endParaRPr lang="en-US"/>
        </a:p>
      </dgm:t>
    </dgm:pt>
    <dgm:pt modelId="{DA58A4E5-A4F1-4E2B-A462-9E7F30C79E92}">
      <dgm:prSet/>
      <dgm:spPr/>
      <dgm:t>
        <a:bodyPr/>
        <a:lstStyle/>
        <a:p>
          <a:r>
            <a:rPr lang="en-US"/>
            <a:t>Peabody Picture Vocabulary Test – 4</a:t>
          </a:r>
        </a:p>
      </dgm:t>
    </dgm:pt>
    <dgm:pt modelId="{70C94EF2-B4B2-4BB7-8B6F-6818B4AB33AE}" type="parTrans" cxnId="{B9287478-BF39-4788-9B58-AA8D43339198}">
      <dgm:prSet/>
      <dgm:spPr/>
      <dgm:t>
        <a:bodyPr/>
        <a:lstStyle/>
        <a:p>
          <a:endParaRPr lang="en-US"/>
        </a:p>
      </dgm:t>
    </dgm:pt>
    <dgm:pt modelId="{A625CA6B-1DD6-4EFE-B25E-D720EDC99025}" type="sibTrans" cxnId="{B9287478-BF39-4788-9B58-AA8D43339198}">
      <dgm:prSet/>
      <dgm:spPr/>
      <dgm:t>
        <a:bodyPr/>
        <a:lstStyle/>
        <a:p>
          <a:endParaRPr lang="en-US"/>
        </a:p>
      </dgm:t>
    </dgm:pt>
    <dgm:pt modelId="{685C55DC-BC4E-4A0E-A0DB-E52E121BDB24}">
      <dgm:prSet/>
      <dgm:spPr/>
      <dgm:t>
        <a:bodyPr/>
        <a:lstStyle/>
        <a:p>
          <a:r>
            <a:rPr lang="en-US"/>
            <a:t>Test for Auditory Comprehension of Language -3</a:t>
          </a:r>
        </a:p>
      </dgm:t>
    </dgm:pt>
    <dgm:pt modelId="{FA013F4F-218C-438C-8710-A03DD37F26E4}" type="parTrans" cxnId="{1B10ECC2-9254-4F2F-A232-C60E68AE0295}">
      <dgm:prSet/>
      <dgm:spPr/>
      <dgm:t>
        <a:bodyPr/>
        <a:lstStyle/>
        <a:p>
          <a:endParaRPr lang="en-US"/>
        </a:p>
      </dgm:t>
    </dgm:pt>
    <dgm:pt modelId="{08FE5992-5CE4-4B57-B295-C62E574E505C}" type="sibTrans" cxnId="{1B10ECC2-9254-4F2F-A232-C60E68AE0295}">
      <dgm:prSet/>
      <dgm:spPr/>
      <dgm:t>
        <a:bodyPr/>
        <a:lstStyle/>
        <a:p>
          <a:endParaRPr lang="en-US"/>
        </a:p>
      </dgm:t>
    </dgm:pt>
    <dgm:pt modelId="{467F15B1-C2D7-4185-82FA-6D9FD1074E84}">
      <dgm:prSet/>
      <dgm:spPr/>
      <dgm:t>
        <a:bodyPr/>
        <a:lstStyle/>
        <a:p>
          <a:r>
            <a:rPr lang="en-US"/>
            <a:t>Test of Language Development – 4</a:t>
          </a:r>
        </a:p>
      </dgm:t>
    </dgm:pt>
    <dgm:pt modelId="{17884742-C4E8-4412-9670-39866EE71B47}" type="parTrans" cxnId="{813017A6-7180-4A1F-BAC9-D5A47993A5E2}">
      <dgm:prSet/>
      <dgm:spPr/>
      <dgm:t>
        <a:bodyPr/>
        <a:lstStyle/>
        <a:p>
          <a:endParaRPr lang="en-US"/>
        </a:p>
      </dgm:t>
    </dgm:pt>
    <dgm:pt modelId="{AC52B185-D522-474A-B417-31A959100835}" type="sibTrans" cxnId="{813017A6-7180-4A1F-BAC9-D5A47993A5E2}">
      <dgm:prSet/>
      <dgm:spPr/>
      <dgm:t>
        <a:bodyPr/>
        <a:lstStyle/>
        <a:p>
          <a:endParaRPr lang="en-US"/>
        </a:p>
      </dgm:t>
    </dgm:pt>
    <dgm:pt modelId="{4C96004E-599A-4693-B370-C3FCE737E7B6}" type="pres">
      <dgm:prSet presAssocID="{897256A4-9F66-43DC-BCEE-8C5E2F9BBAC7}" presName="root" presStyleCnt="0">
        <dgm:presLayoutVars>
          <dgm:dir/>
          <dgm:resizeHandles val="exact"/>
        </dgm:presLayoutVars>
      </dgm:prSet>
      <dgm:spPr/>
    </dgm:pt>
    <dgm:pt modelId="{DE72F862-7AA0-4695-BD0F-18B2A49093B3}" type="pres">
      <dgm:prSet presAssocID="{E24A61B2-143A-4FEA-990D-8209834235A3}" presName="compNode" presStyleCnt="0"/>
      <dgm:spPr/>
    </dgm:pt>
    <dgm:pt modelId="{08F9758E-96A7-4533-A17C-F65EBAED8385}" type="pres">
      <dgm:prSet presAssocID="{E24A61B2-143A-4FEA-990D-8209834235A3}" presName="bgRect" presStyleLbl="bgShp" presStyleIdx="0" presStyleCnt="4"/>
      <dgm:spPr/>
    </dgm:pt>
    <dgm:pt modelId="{F6C90FDC-21AB-42EC-B94B-6948BD8FBCB8}" type="pres">
      <dgm:prSet presAssocID="{E24A61B2-143A-4FEA-990D-8209834235A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83042AB0-18C0-464E-8BC8-7826FA41CA5A}" type="pres">
      <dgm:prSet presAssocID="{E24A61B2-143A-4FEA-990D-8209834235A3}" presName="spaceRect" presStyleCnt="0"/>
      <dgm:spPr/>
    </dgm:pt>
    <dgm:pt modelId="{C72FA28A-E67A-444F-9B9E-582A517729F4}" type="pres">
      <dgm:prSet presAssocID="{E24A61B2-143A-4FEA-990D-8209834235A3}" presName="parTx" presStyleLbl="revTx" presStyleIdx="0" presStyleCnt="4">
        <dgm:presLayoutVars>
          <dgm:chMax val="0"/>
          <dgm:chPref val="0"/>
        </dgm:presLayoutVars>
      </dgm:prSet>
      <dgm:spPr/>
    </dgm:pt>
    <dgm:pt modelId="{3E576C34-BAD4-413B-98E7-8993A9C297FE}" type="pres">
      <dgm:prSet presAssocID="{8B4028E5-D277-4F47-8A24-C056C2F36190}" presName="sibTrans" presStyleCnt="0"/>
      <dgm:spPr/>
    </dgm:pt>
    <dgm:pt modelId="{22A636FE-A06E-46A2-A28A-CFDA3C66E195}" type="pres">
      <dgm:prSet presAssocID="{DA58A4E5-A4F1-4E2B-A462-9E7F30C79E92}" presName="compNode" presStyleCnt="0"/>
      <dgm:spPr/>
    </dgm:pt>
    <dgm:pt modelId="{B4A1A216-3181-4D4E-8726-E2AE9B9A5204}" type="pres">
      <dgm:prSet presAssocID="{DA58A4E5-A4F1-4E2B-A462-9E7F30C79E92}" presName="bgRect" presStyleLbl="bgShp" presStyleIdx="1" presStyleCnt="4"/>
      <dgm:spPr/>
    </dgm:pt>
    <dgm:pt modelId="{5579191A-A57C-4D79-8705-0BEA0A05703C}" type="pres">
      <dgm:prSet presAssocID="{DA58A4E5-A4F1-4E2B-A462-9E7F30C79E9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amera"/>
        </a:ext>
      </dgm:extLst>
    </dgm:pt>
    <dgm:pt modelId="{547768B4-B49F-4D2A-8503-AE0415BD9C28}" type="pres">
      <dgm:prSet presAssocID="{DA58A4E5-A4F1-4E2B-A462-9E7F30C79E92}" presName="spaceRect" presStyleCnt="0"/>
      <dgm:spPr/>
    </dgm:pt>
    <dgm:pt modelId="{EE04B00F-BCC1-4F08-98F4-9CE0081DF2EC}" type="pres">
      <dgm:prSet presAssocID="{DA58A4E5-A4F1-4E2B-A462-9E7F30C79E92}" presName="parTx" presStyleLbl="revTx" presStyleIdx="1" presStyleCnt="4">
        <dgm:presLayoutVars>
          <dgm:chMax val="0"/>
          <dgm:chPref val="0"/>
        </dgm:presLayoutVars>
      </dgm:prSet>
      <dgm:spPr/>
    </dgm:pt>
    <dgm:pt modelId="{AC36151A-0ED9-4DE2-9A5B-05F739C93C58}" type="pres">
      <dgm:prSet presAssocID="{A625CA6B-1DD6-4EFE-B25E-D720EDC99025}" presName="sibTrans" presStyleCnt="0"/>
      <dgm:spPr/>
    </dgm:pt>
    <dgm:pt modelId="{2E2219A7-22F6-4E81-A117-3DC4294D0BD5}" type="pres">
      <dgm:prSet presAssocID="{685C55DC-BC4E-4A0E-A0DB-E52E121BDB24}" presName="compNode" presStyleCnt="0"/>
      <dgm:spPr/>
    </dgm:pt>
    <dgm:pt modelId="{A1BCD397-BE23-4326-AD52-9F66300D2728}" type="pres">
      <dgm:prSet presAssocID="{685C55DC-BC4E-4A0E-A0DB-E52E121BDB24}" presName="bgRect" presStyleLbl="bgShp" presStyleIdx="2" presStyleCnt="4"/>
      <dgm:spPr/>
    </dgm:pt>
    <dgm:pt modelId="{A5F6B12F-6356-46F4-9465-7FA0702E33BA}" type="pres">
      <dgm:prSet presAssocID="{685C55DC-BC4E-4A0E-A0DB-E52E121BDB2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af"/>
        </a:ext>
      </dgm:extLst>
    </dgm:pt>
    <dgm:pt modelId="{0F20D6A4-9F9F-46D4-8D64-25DB44C86001}" type="pres">
      <dgm:prSet presAssocID="{685C55DC-BC4E-4A0E-A0DB-E52E121BDB24}" presName="spaceRect" presStyleCnt="0"/>
      <dgm:spPr/>
    </dgm:pt>
    <dgm:pt modelId="{459C7CFC-BF52-468B-9646-335F0125D590}" type="pres">
      <dgm:prSet presAssocID="{685C55DC-BC4E-4A0E-A0DB-E52E121BDB24}" presName="parTx" presStyleLbl="revTx" presStyleIdx="2" presStyleCnt="4">
        <dgm:presLayoutVars>
          <dgm:chMax val="0"/>
          <dgm:chPref val="0"/>
        </dgm:presLayoutVars>
      </dgm:prSet>
      <dgm:spPr/>
    </dgm:pt>
    <dgm:pt modelId="{E4A0CA9B-E258-4AF7-A53A-8B21A7DE46CE}" type="pres">
      <dgm:prSet presAssocID="{08FE5992-5CE4-4B57-B295-C62E574E505C}" presName="sibTrans" presStyleCnt="0"/>
      <dgm:spPr/>
    </dgm:pt>
    <dgm:pt modelId="{EEC7FCE1-F921-4FB2-ACF1-531D988CFA96}" type="pres">
      <dgm:prSet presAssocID="{467F15B1-C2D7-4185-82FA-6D9FD1074E84}" presName="compNode" presStyleCnt="0"/>
      <dgm:spPr/>
    </dgm:pt>
    <dgm:pt modelId="{92260724-5E1D-42AC-A7B3-5960B7B5613B}" type="pres">
      <dgm:prSet presAssocID="{467F15B1-C2D7-4185-82FA-6D9FD1074E84}" presName="bgRect" presStyleLbl="bgShp" presStyleIdx="3" presStyleCnt="4"/>
      <dgm:spPr/>
    </dgm:pt>
    <dgm:pt modelId="{DFC1E3DF-F0F0-468B-8818-7A31D2D794ED}" type="pres">
      <dgm:prSet presAssocID="{467F15B1-C2D7-4185-82FA-6D9FD1074E8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0559F734-FCFA-443B-9957-9C01B219412E}" type="pres">
      <dgm:prSet presAssocID="{467F15B1-C2D7-4185-82FA-6D9FD1074E84}" presName="spaceRect" presStyleCnt="0"/>
      <dgm:spPr/>
    </dgm:pt>
    <dgm:pt modelId="{52625B23-5F9D-4B52-BBAC-886013145BBF}" type="pres">
      <dgm:prSet presAssocID="{467F15B1-C2D7-4185-82FA-6D9FD1074E84}" presName="parTx" presStyleLbl="revTx" presStyleIdx="3" presStyleCnt="4">
        <dgm:presLayoutVars>
          <dgm:chMax val="0"/>
          <dgm:chPref val="0"/>
        </dgm:presLayoutVars>
      </dgm:prSet>
      <dgm:spPr/>
    </dgm:pt>
  </dgm:ptLst>
  <dgm:cxnLst>
    <dgm:cxn modelId="{153E2324-089A-4559-A7EC-AF9023797E73}" type="presOf" srcId="{897256A4-9F66-43DC-BCEE-8C5E2F9BBAC7}" destId="{4C96004E-599A-4693-B370-C3FCE737E7B6}" srcOrd="0" destOrd="0" presId="urn:microsoft.com/office/officeart/2018/2/layout/IconVerticalSolidList"/>
    <dgm:cxn modelId="{B9287478-BF39-4788-9B58-AA8D43339198}" srcId="{897256A4-9F66-43DC-BCEE-8C5E2F9BBAC7}" destId="{DA58A4E5-A4F1-4E2B-A462-9E7F30C79E92}" srcOrd="1" destOrd="0" parTransId="{70C94EF2-B4B2-4BB7-8B6F-6818B4AB33AE}" sibTransId="{A625CA6B-1DD6-4EFE-B25E-D720EDC99025}"/>
    <dgm:cxn modelId="{943CA27B-A9D5-488A-BEE8-C810B3FF94FC}" type="presOf" srcId="{E24A61B2-143A-4FEA-990D-8209834235A3}" destId="{C72FA28A-E67A-444F-9B9E-582A517729F4}" srcOrd="0" destOrd="0" presId="urn:microsoft.com/office/officeart/2018/2/layout/IconVerticalSolidList"/>
    <dgm:cxn modelId="{1CEA5C9A-C843-41CE-975B-796CF7EACFDD}" srcId="{897256A4-9F66-43DC-BCEE-8C5E2F9BBAC7}" destId="{E24A61B2-143A-4FEA-990D-8209834235A3}" srcOrd="0" destOrd="0" parTransId="{1306C2AF-C320-40C1-AA74-26948D0E3766}" sibTransId="{8B4028E5-D277-4F47-8A24-C056C2F36190}"/>
    <dgm:cxn modelId="{813017A6-7180-4A1F-BAC9-D5A47993A5E2}" srcId="{897256A4-9F66-43DC-BCEE-8C5E2F9BBAC7}" destId="{467F15B1-C2D7-4185-82FA-6D9FD1074E84}" srcOrd="3" destOrd="0" parTransId="{17884742-C4E8-4412-9670-39866EE71B47}" sibTransId="{AC52B185-D522-474A-B417-31A959100835}"/>
    <dgm:cxn modelId="{221DEBB9-02AA-4911-B224-2CE08A8C1D6F}" type="presOf" srcId="{685C55DC-BC4E-4A0E-A0DB-E52E121BDB24}" destId="{459C7CFC-BF52-468B-9646-335F0125D590}" srcOrd="0" destOrd="0" presId="urn:microsoft.com/office/officeart/2018/2/layout/IconVerticalSolidList"/>
    <dgm:cxn modelId="{1B10ECC2-9254-4F2F-A232-C60E68AE0295}" srcId="{897256A4-9F66-43DC-BCEE-8C5E2F9BBAC7}" destId="{685C55DC-BC4E-4A0E-A0DB-E52E121BDB24}" srcOrd="2" destOrd="0" parTransId="{FA013F4F-218C-438C-8710-A03DD37F26E4}" sibTransId="{08FE5992-5CE4-4B57-B295-C62E574E505C}"/>
    <dgm:cxn modelId="{12BFC4C5-FEDA-4F50-9F88-9EC4499140EB}" type="presOf" srcId="{467F15B1-C2D7-4185-82FA-6D9FD1074E84}" destId="{52625B23-5F9D-4B52-BBAC-886013145BBF}" srcOrd="0" destOrd="0" presId="urn:microsoft.com/office/officeart/2018/2/layout/IconVerticalSolidList"/>
    <dgm:cxn modelId="{5F5D43D5-7CEB-4FF4-869E-057B6087BE0E}" type="presOf" srcId="{DA58A4E5-A4F1-4E2B-A462-9E7F30C79E92}" destId="{EE04B00F-BCC1-4F08-98F4-9CE0081DF2EC}" srcOrd="0" destOrd="0" presId="urn:microsoft.com/office/officeart/2018/2/layout/IconVerticalSolidList"/>
    <dgm:cxn modelId="{23CD32AB-1BAE-4C30-BB01-2115671EAEC8}" type="presParOf" srcId="{4C96004E-599A-4693-B370-C3FCE737E7B6}" destId="{DE72F862-7AA0-4695-BD0F-18B2A49093B3}" srcOrd="0" destOrd="0" presId="urn:microsoft.com/office/officeart/2018/2/layout/IconVerticalSolidList"/>
    <dgm:cxn modelId="{7BFADC39-2AB7-4454-8BC4-2E4AC7CAF402}" type="presParOf" srcId="{DE72F862-7AA0-4695-BD0F-18B2A49093B3}" destId="{08F9758E-96A7-4533-A17C-F65EBAED8385}" srcOrd="0" destOrd="0" presId="urn:microsoft.com/office/officeart/2018/2/layout/IconVerticalSolidList"/>
    <dgm:cxn modelId="{0DD05592-1B5F-4E85-8743-FC77EE787902}" type="presParOf" srcId="{DE72F862-7AA0-4695-BD0F-18B2A49093B3}" destId="{F6C90FDC-21AB-42EC-B94B-6948BD8FBCB8}" srcOrd="1" destOrd="0" presId="urn:microsoft.com/office/officeart/2018/2/layout/IconVerticalSolidList"/>
    <dgm:cxn modelId="{2F560104-05E0-466F-9B83-856B202B0C3D}" type="presParOf" srcId="{DE72F862-7AA0-4695-BD0F-18B2A49093B3}" destId="{83042AB0-18C0-464E-8BC8-7826FA41CA5A}" srcOrd="2" destOrd="0" presId="urn:microsoft.com/office/officeart/2018/2/layout/IconVerticalSolidList"/>
    <dgm:cxn modelId="{29C825AC-D639-4737-BFF4-56A730A7BA47}" type="presParOf" srcId="{DE72F862-7AA0-4695-BD0F-18B2A49093B3}" destId="{C72FA28A-E67A-444F-9B9E-582A517729F4}" srcOrd="3" destOrd="0" presId="urn:microsoft.com/office/officeart/2018/2/layout/IconVerticalSolidList"/>
    <dgm:cxn modelId="{18EC9CD2-7614-4A2F-9337-F3C6C7294354}" type="presParOf" srcId="{4C96004E-599A-4693-B370-C3FCE737E7B6}" destId="{3E576C34-BAD4-413B-98E7-8993A9C297FE}" srcOrd="1" destOrd="0" presId="urn:microsoft.com/office/officeart/2018/2/layout/IconVerticalSolidList"/>
    <dgm:cxn modelId="{C4E6FEF9-4045-4D60-AF4B-05F5A1EACA71}" type="presParOf" srcId="{4C96004E-599A-4693-B370-C3FCE737E7B6}" destId="{22A636FE-A06E-46A2-A28A-CFDA3C66E195}" srcOrd="2" destOrd="0" presId="urn:microsoft.com/office/officeart/2018/2/layout/IconVerticalSolidList"/>
    <dgm:cxn modelId="{FD745FD5-B5E8-46E8-9752-59F7818AB097}" type="presParOf" srcId="{22A636FE-A06E-46A2-A28A-CFDA3C66E195}" destId="{B4A1A216-3181-4D4E-8726-E2AE9B9A5204}" srcOrd="0" destOrd="0" presId="urn:microsoft.com/office/officeart/2018/2/layout/IconVerticalSolidList"/>
    <dgm:cxn modelId="{32E0E4A9-D7BB-4CCC-B03B-F779D90F9E13}" type="presParOf" srcId="{22A636FE-A06E-46A2-A28A-CFDA3C66E195}" destId="{5579191A-A57C-4D79-8705-0BEA0A05703C}" srcOrd="1" destOrd="0" presId="urn:microsoft.com/office/officeart/2018/2/layout/IconVerticalSolidList"/>
    <dgm:cxn modelId="{07E762B6-50DB-4995-A4D9-273C78F43737}" type="presParOf" srcId="{22A636FE-A06E-46A2-A28A-CFDA3C66E195}" destId="{547768B4-B49F-4D2A-8503-AE0415BD9C28}" srcOrd="2" destOrd="0" presId="urn:microsoft.com/office/officeart/2018/2/layout/IconVerticalSolidList"/>
    <dgm:cxn modelId="{D3F08B29-948F-427D-A5C1-D713A3C03185}" type="presParOf" srcId="{22A636FE-A06E-46A2-A28A-CFDA3C66E195}" destId="{EE04B00F-BCC1-4F08-98F4-9CE0081DF2EC}" srcOrd="3" destOrd="0" presId="urn:microsoft.com/office/officeart/2018/2/layout/IconVerticalSolidList"/>
    <dgm:cxn modelId="{C97577C6-BE5A-46D7-BE6B-70E4F1FF0403}" type="presParOf" srcId="{4C96004E-599A-4693-B370-C3FCE737E7B6}" destId="{AC36151A-0ED9-4DE2-9A5B-05F739C93C58}" srcOrd="3" destOrd="0" presId="urn:microsoft.com/office/officeart/2018/2/layout/IconVerticalSolidList"/>
    <dgm:cxn modelId="{8BD0EFCE-488B-4E38-AE06-AE9F31C14EAC}" type="presParOf" srcId="{4C96004E-599A-4693-B370-C3FCE737E7B6}" destId="{2E2219A7-22F6-4E81-A117-3DC4294D0BD5}" srcOrd="4" destOrd="0" presId="urn:microsoft.com/office/officeart/2018/2/layout/IconVerticalSolidList"/>
    <dgm:cxn modelId="{E512CB11-015A-4B4A-A1C4-09063EDBFF71}" type="presParOf" srcId="{2E2219A7-22F6-4E81-A117-3DC4294D0BD5}" destId="{A1BCD397-BE23-4326-AD52-9F66300D2728}" srcOrd="0" destOrd="0" presId="urn:microsoft.com/office/officeart/2018/2/layout/IconVerticalSolidList"/>
    <dgm:cxn modelId="{D0F0E155-2B93-4066-B078-90229077F545}" type="presParOf" srcId="{2E2219A7-22F6-4E81-A117-3DC4294D0BD5}" destId="{A5F6B12F-6356-46F4-9465-7FA0702E33BA}" srcOrd="1" destOrd="0" presId="urn:microsoft.com/office/officeart/2018/2/layout/IconVerticalSolidList"/>
    <dgm:cxn modelId="{5429BC0B-552D-41C1-BA62-DE9582DB23E0}" type="presParOf" srcId="{2E2219A7-22F6-4E81-A117-3DC4294D0BD5}" destId="{0F20D6A4-9F9F-46D4-8D64-25DB44C86001}" srcOrd="2" destOrd="0" presId="urn:microsoft.com/office/officeart/2018/2/layout/IconVerticalSolidList"/>
    <dgm:cxn modelId="{5F52BDBD-CCDA-42C1-B565-896B99E10706}" type="presParOf" srcId="{2E2219A7-22F6-4E81-A117-3DC4294D0BD5}" destId="{459C7CFC-BF52-468B-9646-335F0125D590}" srcOrd="3" destOrd="0" presId="urn:microsoft.com/office/officeart/2018/2/layout/IconVerticalSolidList"/>
    <dgm:cxn modelId="{4B6042AD-222A-4FBF-9ABE-A7CF5CE3C19C}" type="presParOf" srcId="{4C96004E-599A-4693-B370-C3FCE737E7B6}" destId="{E4A0CA9B-E258-4AF7-A53A-8B21A7DE46CE}" srcOrd="5" destOrd="0" presId="urn:microsoft.com/office/officeart/2018/2/layout/IconVerticalSolidList"/>
    <dgm:cxn modelId="{BA298FFB-DD0B-4F65-9D69-5B3FA3973CA3}" type="presParOf" srcId="{4C96004E-599A-4693-B370-C3FCE737E7B6}" destId="{EEC7FCE1-F921-4FB2-ACF1-531D988CFA96}" srcOrd="6" destOrd="0" presId="urn:microsoft.com/office/officeart/2018/2/layout/IconVerticalSolidList"/>
    <dgm:cxn modelId="{FBA44FD9-074A-4151-BEDE-E35DDF9284E8}" type="presParOf" srcId="{EEC7FCE1-F921-4FB2-ACF1-531D988CFA96}" destId="{92260724-5E1D-42AC-A7B3-5960B7B5613B}" srcOrd="0" destOrd="0" presId="urn:microsoft.com/office/officeart/2018/2/layout/IconVerticalSolidList"/>
    <dgm:cxn modelId="{95EFD270-AF90-41E1-9CF4-6E9A0891984B}" type="presParOf" srcId="{EEC7FCE1-F921-4FB2-ACF1-531D988CFA96}" destId="{DFC1E3DF-F0F0-468B-8818-7A31D2D794ED}" srcOrd="1" destOrd="0" presId="urn:microsoft.com/office/officeart/2018/2/layout/IconVerticalSolidList"/>
    <dgm:cxn modelId="{3873065B-DEB3-4E7F-85E5-B715D8B6E14E}" type="presParOf" srcId="{EEC7FCE1-F921-4FB2-ACF1-531D988CFA96}" destId="{0559F734-FCFA-443B-9957-9C01B219412E}" srcOrd="2" destOrd="0" presId="urn:microsoft.com/office/officeart/2018/2/layout/IconVerticalSolidList"/>
    <dgm:cxn modelId="{C5A176E3-36A4-4585-ACAD-401E4AF726D1}" type="presParOf" srcId="{EEC7FCE1-F921-4FB2-ACF1-531D988CFA96}" destId="{52625B23-5F9D-4B52-BBAC-886013145BB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AD7FBE9-932F-450D-BE70-9FD1ED18A675}"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149DF44E-3B55-4345-A757-737F49CB2BA9}">
      <dgm:prSet/>
      <dgm:spPr/>
      <dgm:t>
        <a:bodyPr/>
        <a:lstStyle/>
        <a:p>
          <a:r>
            <a:rPr lang="en-US" i="1"/>
            <a:t>Letter Sound Skills</a:t>
          </a:r>
          <a:endParaRPr lang="en-US"/>
        </a:p>
      </dgm:t>
    </dgm:pt>
    <dgm:pt modelId="{699941CE-FED3-452A-8E0C-826F8DA7A16E}" type="parTrans" cxnId="{BF095323-7F7E-4F66-BBCD-E6FF7CAD61F7}">
      <dgm:prSet/>
      <dgm:spPr/>
      <dgm:t>
        <a:bodyPr/>
        <a:lstStyle/>
        <a:p>
          <a:endParaRPr lang="en-US"/>
        </a:p>
      </dgm:t>
    </dgm:pt>
    <dgm:pt modelId="{55AE5466-2985-4EB6-BDCD-4D7BC7285C0D}" type="sibTrans" cxnId="{BF095323-7F7E-4F66-BBCD-E6FF7CAD61F7}">
      <dgm:prSet/>
      <dgm:spPr/>
      <dgm:t>
        <a:bodyPr/>
        <a:lstStyle/>
        <a:p>
          <a:endParaRPr lang="en-US"/>
        </a:p>
      </dgm:t>
    </dgm:pt>
    <dgm:pt modelId="{7EB7FC3C-1515-4C30-A245-FDCD1363732B}">
      <dgm:prSet/>
      <dgm:spPr/>
      <dgm:t>
        <a:bodyPr/>
        <a:lstStyle/>
        <a:p>
          <a:r>
            <a:rPr lang="en-US"/>
            <a:t>Woodcock-Johnson Test of Achievement IV Reading Battery</a:t>
          </a:r>
        </a:p>
      </dgm:t>
    </dgm:pt>
    <dgm:pt modelId="{CE66772F-82EC-4D01-93BB-65DA6E200CC3}" type="parTrans" cxnId="{4F405B74-2C88-4E1C-95F0-6E1D83699281}">
      <dgm:prSet/>
      <dgm:spPr/>
      <dgm:t>
        <a:bodyPr/>
        <a:lstStyle/>
        <a:p>
          <a:endParaRPr lang="en-US"/>
        </a:p>
      </dgm:t>
    </dgm:pt>
    <dgm:pt modelId="{6025F530-E464-4027-9EAC-BD2834F5F005}" type="sibTrans" cxnId="{4F405B74-2C88-4E1C-95F0-6E1D83699281}">
      <dgm:prSet/>
      <dgm:spPr/>
      <dgm:t>
        <a:bodyPr/>
        <a:lstStyle/>
        <a:p>
          <a:endParaRPr lang="en-US"/>
        </a:p>
      </dgm:t>
    </dgm:pt>
    <dgm:pt modelId="{B86AF569-8359-4CA6-97C0-0EA6DA8EA1FD}">
      <dgm:prSet/>
      <dgm:spPr/>
      <dgm:t>
        <a:bodyPr/>
        <a:lstStyle/>
        <a:p>
          <a:r>
            <a:rPr lang="en-US"/>
            <a:t>Test of Reading Efficiency – 2 (TOWRE-2)</a:t>
          </a:r>
        </a:p>
      </dgm:t>
    </dgm:pt>
    <dgm:pt modelId="{6C6C65A2-53EC-4FE3-AE98-B8E1B4452648}" type="parTrans" cxnId="{EDC8C301-E966-4672-8D4B-4A05BDE5D991}">
      <dgm:prSet/>
      <dgm:spPr/>
      <dgm:t>
        <a:bodyPr/>
        <a:lstStyle/>
        <a:p>
          <a:endParaRPr lang="en-US"/>
        </a:p>
      </dgm:t>
    </dgm:pt>
    <dgm:pt modelId="{52B1D931-2FF3-438F-9D1F-01894DCC348B}" type="sibTrans" cxnId="{EDC8C301-E966-4672-8D4B-4A05BDE5D991}">
      <dgm:prSet/>
      <dgm:spPr/>
      <dgm:t>
        <a:bodyPr/>
        <a:lstStyle/>
        <a:p>
          <a:endParaRPr lang="en-US"/>
        </a:p>
      </dgm:t>
    </dgm:pt>
    <dgm:pt modelId="{638545EA-5B84-4C8E-8A4D-67CB1B8119BE}">
      <dgm:prSet/>
      <dgm:spPr/>
      <dgm:t>
        <a:bodyPr/>
        <a:lstStyle/>
        <a:p>
          <a:r>
            <a:rPr lang="en-US"/>
            <a:t>Kaufman Test of Educational Achievement – 3 (KTEA-3) Decoding Fluency Subtest </a:t>
          </a:r>
        </a:p>
      </dgm:t>
    </dgm:pt>
    <dgm:pt modelId="{DB5AB9E3-1D00-42E3-90C2-86DBBC4B21E8}" type="parTrans" cxnId="{6BCC8B45-23FF-4533-B1A9-D26FFCA1C01E}">
      <dgm:prSet/>
      <dgm:spPr/>
      <dgm:t>
        <a:bodyPr/>
        <a:lstStyle/>
        <a:p>
          <a:endParaRPr lang="en-US"/>
        </a:p>
      </dgm:t>
    </dgm:pt>
    <dgm:pt modelId="{A56A8290-5A92-4CD9-97C0-004D16A79BD1}" type="sibTrans" cxnId="{6BCC8B45-23FF-4533-B1A9-D26FFCA1C01E}">
      <dgm:prSet/>
      <dgm:spPr/>
      <dgm:t>
        <a:bodyPr/>
        <a:lstStyle/>
        <a:p>
          <a:endParaRPr lang="en-US"/>
        </a:p>
      </dgm:t>
    </dgm:pt>
    <dgm:pt modelId="{1487F6BA-FC4F-4A92-9B1A-CEA2164CB2EF}">
      <dgm:prSet/>
      <dgm:spPr/>
      <dgm:t>
        <a:bodyPr/>
        <a:lstStyle/>
        <a:p>
          <a:r>
            <a:rPr lang="en-US"/>
            <a:t>Test of Early Reading Ability – 4 (TERA-4)	</a:t>
          </a:r>
        </a:p>
      </dgm:t>
    </dgm:pt>
    <dgm:pt modelId="{8A039025-9543-4897-8CD6-439E94C1D630}" type="parTrans" cxnId="{C115FD54-208A-4DD3-AEE8-E10609529061}">
      <dgm:prSet/>
      <dgm:spPr/>
      <dgm:t>
        <a:bodyPr/>
        <a:lstStyle/>
        <a:p>
          <a:endParaRPr lang="en-US"/>
        </a:p>
      </dgm:t>
    </dgm:pt>
    <dgm:pt modelId="{64C22578-AA88-4F65-9002-A35AB2A0AD03}" type="sibTrans" cxnId="{C115FD54-208A-4DD3-AEE8-E10609529061}">
      <dgm:prSet/>
      <dgm:spPr/>
      <dgm:t>
        <a:bodyPr/>
        <a:lstStyle/>
        <a:p>
          <a:endParaRPr lang="en-US"/>
        </a:p>
      </dgm:t>
    </dgm:pt>
    <dgm:pt modelId="{5E72E639-CA62-42A9-83DA-F1B3F29EB486}">
      <dgm:prSet/>
      <dgm:spPr/>
      <dgm:t>
        <a:bodyPr/>
        <a:lstStyle/>
        <a:p>
          <a:r>
            <a:rPr lang="en-US" i="1"/>
            <a:t>Phonological Skills </a:t>
          </a:r>
          <a:endParaRPr lang="en-US"/>
        </a:p>
      </dgm:t>
    </dgm:pt>
    <dgm:pt modelId="{AB262C15-6DAF-4676-9FA2-1BBAC3E80FCE}" type="parTrans" cxnId="{4717791E-DA82-464B-ADF7-A9EA99ACE9EF}">
      <dgm:prSet/>
      <dgm:spPr/>
      <dgm:t>
        <a:bodyPr/>
        <a:lstStyle/>
        <a:p>
          <a:endParaRPr lang="en-US"/>
        </a:p>
      </dgm:t>
    </dgm:pt>
    <dgm:pt modelId="{87F90D9E-B809-4EB5-A8DE-B9F78FAC2F0E}" type="sibTrans" cxnId="{4717791E-DA82-464B-ADF7-A9EA99ACE9EF}">
      <dgm:prSet/>
      <dgm:spPr/>
      <dgm:t>
        <a:bodyPr/>
        <a:lstStyle/>
        <a:p>
          <a:endParaRPr lang="en-US"/>
        </a:p>
      </dgm:t>
    </dgm:pt>
    <dgm:pt modelId="{F6BA648C-C176-4C71-B388-8A1BEB7B1FD1}">
      <dgm:prSet/>
      <dgm:spPr/>
      <dgm:t>
        <a:bodyPr/>
        <a:lstStyle/>
        <a:p>
          <a:r>
            <a:rPr lang="en-US"/>
            <a:t>Woodcock-Johnson Test of Achievement IV Reading Battery</a:t>
          </a:r>
        </a:p>
      </dgm:t>
    </dgm:pt>
    <dgm:pt modelId="{0D285E0C-37F8-4DBF-B12C-CC8A4BCFAF0A}" type="parTrans" cxnId="{E28E3B3C-5033-4665-AD33-19EA334B1C93}">
      <dgm:prSet/>
      <dgm:spPr/>
      <dgm:t>
        <a:bodyPr/>
        <a:lstStyle/>
        <a:p>
          <a:endParaRPr lang="en-US"/>
        </a:p>
      </dgm:t>
    </dgm:pt>
    <dgm:pt modelId="{28CFA112-EFC6-4391-88CF-30EF32EEA403}" type="sibTrans" cxnId="{E28E3B3C-5033-4665-AD33-19EA334B1C93}">
      <dgm:prSet/>
      <dgm:spPr/>
      <dgm:t>
        <a:bodyPr/>
        <a:lstStyle/>
        <a:p>
          <a:endParaRPr lang="en-US"/>
        </a:p>
      </dgm:t>
    </dgm:pt>
    <dgm:pt modelId="{E13FAFB8-98B1-4183-B8BC-1A211C63F906}">
      <dgm:prSet/>
      <dgm:spPr/>
      <dgm:t>
        <a:bodyPr/>
        <a:lstStyle/>
        <a:p>
          <a:r>
            <a:rPr lang="en-US"/>
            <a:t>Kaufman Test of Educational Achievement 3 (Reading Assessments</a:t>
          </a:r>
        </a:p>
      </dgm:t>
    </dgm:pt>
    <dgm:pt modelId="{CA56ACF0-971D-47DB-9006-2F697A18753F}" type="parTrans" cxnId="{EC508885-4127-45B9-AC50-0E2A0F3CDCAF}">
      <dgm:prSet/>
      <dgm:spPr/>
      <dgm:t>
        <a:bodyPr/>
        <a:lstStyle/>
        <a:p>
          <a:endParaRPr lang="en-US"/>
        </a:p>
      </dgm:t>
    </dgm:pt>
    <dgm:pt modelId="{73987908-84F3-4E70-8055-1FF72077B5AE}" type="sibTrans" cxnId="{EC508885-4127-45B9-AC50-0E2A0F3CDCAF}">
      <dgm:prSet/>
      <dgm:spPr/>
      <dgm:t>
        <a:bodyPr/>
        <a:lstStyle/>
        <a:p>
          <a:endParaRPr lang="en-US"/>
        </a:p>
      </dgm:t>
    </dgm:pt>
    <dgm:pt modelId="{FA0B0578-9948-447B-A0D7-CCB514566C7C}">
      <dgm:prSet/>
      <dgm:spPr/>
      <dgm:t>
        <a:bodyPr/>
        <a:lstStyle/>
        <a:p>
          <a:r>
            <a:rPr lang="en-US"/>
            <a:t>Comprehensive Test of Phonological Processing – 2 (CTOPP-2)</a:t>
          </a:r>
        </a:p>
      </dgm:t>
    </dgm:pt>
    <dgm:pt modelId="{EE20D3B9-73DE-4FE3-8691-AE717F83CE46}" type="parTrans" cxnId="{AB28B1AA-BFFE-47BC-BC9F-BBC122A1B6B9}">
      <dgm:prSet/>
      <dgm:spPr/>
      <dgm:t>
        <a:bodyPr/>
        <a:lstStyle/>
        <a:p>
          <a:endParaRPr lang="en-US"/>
        </a:p>
      </dgm:t>
    </dgm:pt>
    <dgm:pt modelId="{C6A35825-6A63-46D2-B099-BCD328F8D136}" type="sibTrans" cxnId="{AB28B1AA-BFFE-47BC-BC9F-BBC122A1B6B9}">
      <dgm:prSet/>
      <dgm:spPr/>
      <dgm:t>
        <a:bodyPr/>
        <a:lstStyle/>
        <a:p>
          <a:endParaRPr lang="en-US"/>
        </a:p>
      </dgm:t>
    </dgm:pt>
    <dgm:pt modelId="{1403408E-F196-43C9-8DB6-1131414F7D5A}">
      <dgm:prSet/>
      <dgm:spPr/>
      <dgm:t>
        <a:bodyPr/>
        <a:lstStyle/>
        <a:p>
          <a:r>
            <a:rPr lang="en-US"/>
            <a:t>Phonological Awareness Test – 2</a:t>
          </a:r>
        </a:p>
      </dgm:t>
    </dgm:pt>
    <dgm:pt modelId="{66A565D8-22EC-4FCB-B1D3-331CE69A6A8E}" type="parTrans" cxnId="{F080DE42-C664-4C8A-939E-2D03E64BDE37}">
      <dgm:prSet/>
      <dgm:spPr/>
      <dgm:t>
        <a:bodyPr/>
        <a:lstStyle/>
        <a:p>
          <a:endParaRPr lang="en-US"/>
        </a:p>
      </dgm:t>
    </dgm:pt>
    <dgm:pt modelId="{9D5BF7B4-A5B6-4744-990B-F1BEC9DD09A5}" type="sibTrans" cxnId="{F080DE42-C664-4C8A-939E-2D03E64BDE37}">
      <dgm:prSet/>
      <dgm:spPr/>
      <dgm:t>
        <a:bodyPr/>
        <a:lstStyle/>
        <a:p>
          <a:endParaRPr lang="en-US"/>
        </a:p>
      </dgm:t>
    </dgm:pt>
    <dgm:pt modelId="{A400E10F-65B0-41D6-A342-A59A7EF6CB2D}" type="pres">
      <dgm:prSet presAssocID="{EAD7FBE9-932F-450D-BE70-9FD1ED18A675}" presName="linear" presStyleCnt="0">
        <dgm:presLayoutVars>
          <dgm:dir/>
          <dgm:animLvl val="lvl"/>
          <dgm:resizeHandles val="exact"/>
        </dgm:presLayoutVars>
      </dgm:prSet>
      <dgm:spPr/>
    </dgm:pt>
    <dgm:pt modelId="{62F05EFF-2FE8-490D-A0EF-7F2CEAB3F993}" type="pres">
      <dgm:prSet presAssocID="{149DF44E-3B55-4345-A757-737F49CB2BA9}" presName="parentLin" presStyleCnt="0"/>
      <dgm:spPr/>
    </dgm:pt>
    <dgm:pt modelId="{18DA6F84-D1C6-4127-AB7A-5E09260AA45D}" type="pres">
      <dgm:prSet presAssocID="{149DF44E-3B55-4345-A757-737F49CB2BA9}" presName="parentLeftMargin" presStyleLbl="node1" presStyleIdx="0" presStyleCnt="2"/>
      <dgm:spPr/>
    </dgm:pt>
    <dgm:pt modelId="{030CD974-14E4-4E5F-8A1E-E9DE32483A85}" type="pres">
      <dgm:prSet presAssocID="{149DF44E-3B55-4345-A757-737F49CB2BA9}" presName="parentText" presStyleLbl="node1" presStyleIdx="0" presStyleCnt="2">
        <dgm:presLayoutVars>
          <dgm:chMax val="0"/>
          <dgm:bulletEnabled val="1"/>
        </dgm:presLayoutVars>
      </dgm:prSet>
      <dgm:spPr/>
    </dgm:pt>
    <dgm:pt modelId="{16B58CA9-776A-43D2-BACF-CA0DA7DE027B}" type="pres">
      <dgm:prSet presAssocID="{149DF44E-3B55-4345-A757-737F49CB2BA9}" presName="negativeSpace" presStyleCnt="0"/>
      <dgm:spPr/>
    </dgm:pt>
    <dgm:pt modelId="{2335E126-D63C-4CE6-AD5B-AB07997B5B26}" type="pres">
      <dgm:prSet presAssocID="{149DF44E-3B55-4345-A757-737F49CB2BA9}" presName="childText" presStyleLbl="conFgAcc1" presStyleIdx="0" presStyleCnt="2">
        <dgm:presLayoutVars>
          <dgm:bulletEnabled val="1"/>
        </dgm:presLayoutVars>
      </dgm:prSet>
      <dgm:spPr/>
    </dgm:pt>
    <dgm:pt modelId="{E58DBCD9-AA6A-4E44-9036-AC9D722DA7A5}" type="pres">
      <dgm:prSet presAssocID="{55AE5466-2985-4EB6-BDCD-4D7BC7285C0D}" presName="spaceBetweenRectangles" presStyleCnt="0"/>
      <dgm:spPr/>
    </dgm:pt>
    <dgm:pt modelId="{32A692CF-3AEF-45F9-9963-98477A5974A2}" type="pres">
      <dgm:prSet presAssocID="{5E72E639-CA62-42A9-83DA-F1B3F29EB486}" presName="parentLin" presStyleCnt="0"/>
      <dgm:spPr/>
    </dgm:pt>
    <dgm:pt modelId="{0789ACA9-95A3-4BC7-8E9F-267B7D4017A1}" type="pres">
      <dgm:prSet presAssocID="{5E72E639-CA62-42A9-83DA-F1B3F29EB486}" presName="parentLeftMargin" presStyleLbl="node1" presStyleIdx="0" presStyleCnt="2"/>
      <dgm:spPr/>
    </dgm:pt>
    <dgm:pt modelId="{5E4B0E4A-667F-4A8D-9165-067CB5D34B38}" type="pres">
      <dgm:prSet presAssocID="{5E72E639-CA62-42A9-83DA-F1B3F29EB486}" presName="parentText" presStyleLbl="node1" presStyleIdx="1" presStyleCnt="2">
        <dgm:presLayoutVars>
          <dgm:chMax val="0"/>
          <dgm:bulletEnabled val="1"/>
        </dgm:presLayoutVars>
      </dgm:prSet>
      <dgm:spPr/>
    </dgm:pt>
    <dgm:pt modelId="{EB9CA98B-EC51-484A-9870-11A1797C865C}" type="pres">
      <dgm:prSet presAssocID="{5E72E639-CA62-42A9-83DA-F1B3F29EB486}" presName="negativeSpace" presStyleCnt="0"/>
      <dgm:spPr/>
    </dgm:pt>
    <dgm:pt modelId="{06D80B62-656D-42E1-B147-416D421B0281}" type="pres">
      <dgm:prSet presAssocID="{5E72E639-CA62-42A9-83DA-F1B3F29EB486}" presName="childText" presStyleLbl="conFgAcc1" presStyleIdx="1" presStyleCnt="2">
        <dgm:presLayoutVars>
          <dgm:bulletEnabled val="1"/>
        </dgm:presLayoutVars>
      </dgm:prSet>
      <dgm:spPr/>
    </dgm:pt>
  </dgm:ptLst>
  <dgm:cxnLst>
    <dgm:cxn modelId="{EDC8C301-E966-4672-8D4B-4A05BDE5D991}" srcId="{149DF44E-3B55-4345-A757-737F49CB2BA9}" destId="{B86AF569-8359-4CA6-97C0-0EA6DA8EA1FD}" srcOrd="1" destOrd="0" parTransId="{6C6C65A2-53EC-4FE3-AE98-B8E1B4452648}" sibTransId="{52B1D931-2FF3-438F-9D1F-01894DCC348B}"/>
    <dgm:cxn modelId="{9DABB505-9002-4A65-82DC-D066D2E00463}" type="presOf" srcId="{149DF44E-3B55-4345-A757-737F49CB2BA9}" destId="{030CD974-14E4-4E5F-8A1E-E9DE32483A85}" srcOrd="1" destOrd="0" presId="urn:microsoft.com/office/officeart/2005/8/layout/list1"/>
    <dgm:cxn modelId="{DB54720D-FA09-4FCE-9716-F3F02442EB8E}" type="presOf" srcId="{5E72E639-CA62-42A9-83DA-F1B3F29EB486}" destId="{0789ACA9-95A3-4BC7-8E9F-267B7D4017A1}" srcOrd="0" destOrd="0" presId="urn:microsoft.com/office/officeart/2005/8/layout/list1"/>
    <dgm:cxn modelId="{D2A8810E-4D8C-41C0-BBEF-D90CD692B334}" type="presOf" srcId="{638545EA-5B84-4C8E-8A4D-67CB1B8119BE}" destId="{2335E126-D63C-4CE6-AD5B-AB07997B5B26}" srcOrd="0" destOrd="2" presId="urn:microsoft.com/office/officeart/2005/8/layout/list1"/>
    <dgm:cxn modelId="{4717791E-DA82-464B-ADF7-A9EA99ACE9EF}" srcId="{EAD7FBE9-932F-450D-BE70-9FD1ED18A675}" destId="{5E72E639-CA62-42A9-83DA-F1B3F29EB486}" srcOrd="1" destOrd="0" parTransId="{AB262C15-6DAF-4676-9FA2-1BBAC3E80FCE}" sibTransId="{87F90D9E-B809-4EB5-A8DE-B9F78FAC2F0E}"/>
    <dgm:cxn modelId="{BF095323-7F7E-4F66-BBCD-E6FF7CAD61F7}" srcId="{EAD7FBE9-932F-450D-BE70-9FD1ED18A675}" destId="{149DF44E-3B55-4345-A757-737F49CB2BA9}" srcOrd="0" destOrd="0" parTransId="{699941CE-FED3-452A-8E0C-826F8DA7A16E}" sibTransId="{55AE5466-2985-4EB6-BDCD-4D7BC7285C0D}"/>
    <dgm:cxn modelId="{FD62042E-7C09-442A-A0FB-05C23BF8905E}" type="presOf" srcId="{1487F6BA-FC4F-4A92-9B1A-CEA2164CB2EF}" destId="{2335E126-D63C-4CE6-AD5B-AB07997B5B26}" srcOrd="0" destOrd="3" presId="urn:microsoft.com/office/officeart/2005/8/layout/list1"/>
    <dgm:cxn modelId="{0466BF31-FFAE-4686-8C54-B9D9794C3C6A}" type="presOf" srcId="{E13FAFB8-98B1-4183-B8BC-1A211C63F906}" destId="{06D80B62-656D-42E1-B147-416D421B0281}" srcOrd="0" destOrd="1" presId="urn:microsoft.com/office/officeart/2005/8/layout/list1"/>
    <dgm:cxn modelId="{3FA01433-3EC8-4D0E-A4B8-E411B2AD03DB}" type="presOf" srcId="{5E72E639-CA62-42A9-83DA-F1B3F29EB486}" destId="{5E4B0E4A-667F-4A8D-9165-067CB5D34B38}" srcOrd="1" destOrd="0" presId="urn:microsoft.com/office/officeart/2005/8/layout/list1"/>
    <dgm:cxn modelId="{E28E3B3C-5033-4665-AD33-19EA334B1C93}" srcId="{5E72E639-CA62-42A9-83DA-F1B3F29EB486}" destId="{F6BA648C-C176-4C71-B388-8A1BEB7B1FD1}" srcOrd="0" destOrd="0" parTransId="{0D285E0C-37F8-4DBF-B12C-CC8A4BCFAF0A}" sibTransId="{28CFA112-EFC6-4391-88CF-30EF32EEA403}"/>
    <dgm:cxn modelId="{35E2A23D-A8DE-4EAC-8143-152092FADF2B}" type="presOf" srcId="{EAD7FBE9-932F-450D-BE70-9FD1ED18A675}" destId="{A400E10F-65B0-41D6-A342-A59A7EF6CB2D}" srcOrd="0" destOrd="0" presId="urn:microsoft.com/office/officeart/2005/8/layout/list1"/>
    <dgm:cxn modelId="{B4145041-248E-4890-A77C-6B8B98A005EE}" type="presOf" srcId="{B86AF569-8359-4CA6-97C0-0EA6DA8EA1FD}" destId="{2335E126-D63C-4CE6-AD5B-AB07997B5B26}" srcOrd="0" destOrd="1" presId="urn:microsoft.com/office/officeart/2005/8/layout/list1"/>
    <dgm:cxn modelId="{F080DE42-C664-4C8A-939E-2D03E64BDE37}" srcId="{5E72E639-CA62-42A9-83DA-F1B3F29EB486}" destId="{1403408E-F196-43C9-8DB6-1131414F7D5A}" srcOrd="3" destOrd="0" parTransId="{66A565D8-22EC-4FCB-B1D3-331CE69A6A8E}" sibTransId="{9D5BF7B4-A5B6-4744-990B-F1BEC9DD09A5}"/>
    <dgm:cxn modelId="{08D9E164-8068-4D48-9515-A396B688897F}" type="presOf" srcId="{FA0B0578-9948-447B-A0D7-CCB514566C7C}" destId="{06D80B62-656D-42E1-B147-416D421B0281}" srcOrd="0" destOrd="2" presId="urn:microsoft.com/office/officeart/2005/8/layout/list1"/>
    <dgm:cxn modelId="{6BCC8B45-23FF-4533-B1A9-D26FFCA1C01E}" srcId="{149DF44E-3B55-4345-A757-737F49CB2BA9}" destId="{638545EA-5B84-4C8E-8A4D-67CB1B8119BE}" srcOrd="2" destOrd="0" parTransId="{DB5AB9E3-1D00-42E3-90C2-86DBBC4B21E8}" sibTransId="{A56A8290-5A92-4CD9-97C0-004D16A79BD1}"/>
    <dgm:cxn modelId="{4F405B74-2C88-4E1C-95F0-6E1D83699281}" srcId="{149DF44E-3B55-4345-A757-737F49CB2BA9}" destId="{7EB7FC3C-1515-4C30-A245-FDCD1363732B}" srcOrd="0" destOrd="0" parTransId="{CE66772F-82EC-4D01-93BB-65DA6E200CC3}" sibTransId="{6025F530-E464-4027-9EAC-BD2834F5F005}"/>
    <dgm:cxn modelId="{C115FD54-208A-4DD3-AEE8-E10609529061}" srcId="{149DF44E-3B55-4345-A757-737F49CB2BA9}" destId="{1487F6BA-FC4F-4A92-9B1A-CEA2164CB2EF}" srcOrd="3" destOrd="0" parTransId="{8A039025-9543-4897-8CD6-439E94C1D630}" sibTransId="{64C22578-AA88-4F65-9002-A35AB2A0AD03}"/>
    <dgm:cxn modelId="{CED5087C-665C-4109-882C-20D307DB9A71}" type="presOf" srcId="{F6BA648C-C176-4C71-B388-8A1BEB7B1FD1}" destId="{06D80B62-656D-42E1-B147-416D421B0281}" srcOrd="0" destOrd="0" presId="urn:microsoft.com/office/officeart/2005/8/layout/list1"/>
    <dgm:cxn modelId="{EC508885-4127-45B9-AC50-0E2A0F3CDCAF}" srcId="{5E72E639-CA62-42A9-83DA-F1B3F29EB486}" destId="{E13FAFB8-98B1-4183-B8BC-1A211C63F906}" srcOrd="1" destOrd="0" parTransId="{CA56ACF0-971D-47DB-9006-2F697A18753F}" sibTransId="{73987908-84F3-4E70-8055-1FF72077B5AE}"/>
    <dgm:cxn modelId="{4B8DCB86-1811-434B-9D59-62ECC63EF47F}" type="presOf" srcId="{149DF44E-3B55-4345-A757-737F49CB2BA9}" destId="{18DA6F84-D1C6-4127-AB7A-5E09260AA45D}" srcOrd="0" destOrd="0" presId="urn:microsoft.com/office/officeart/2005/8/layout/list1"/>
    <dgm:cxn modelId="{AB28B1AA-BFFE-47BC-BC9F-BBC122A1B6B9}" srcId="{5E72E639-CA62-42A9-83DA-F1B3F29EB486}" destId="{FA0B0578-9948-447B-A0D7-CCB514566C7C}" srcOrd="2" destOrd="0" parTransId="{EE20D3B9-73DE-4FE3-8691-AE717F83CE46}" sibTransId="{C6A35825-6A63-46D2-B099-BCD328F8D136}"/>
    <dgm:cxn modelId="{56A4E2B3-0D85-46D8-B7E6-C7B6341D3753}" type="presOf" srcId="{7EB7FC3C-1515-4C30-A245-FDCD1363732B}" destId="{2335E126-D63C-4CE6-AD5B-AB07997B5B26}" srcOrd="0" destOrd="0" presId="urn:microsoft.com/office/officeart/2005/8/layout/list1"/>
    <dgm:cxn modelId="{557D76BB-E378-4A6D-B075-98E8F20B8932}" type="presOf" srcId="{1403408E-F196-43C9-8DB6-1131414F7D5A}" destId="{06D80B62-656D-42E1-B147-416D421B0281}" srcOrd="0" destOrd="3" presId="urn:microsoft.com/office/officeart/2005/8/layout/list1"/>
    <dgm:cxn modelId="{8B8409C4-5729-4FE5-9F8D-187CCFC8A75C}" type="presParOf" srcId="{A400E10F-65B0-41D6-A342-A59A7EF6CB2D}" destId="{62F05EFF-2FE8-490D-A0EF-7F2CEAB3F993}" srcOrd="0" destOrd="0" presId="urn:microsoft.com/office/officeart/2005/8/layout/list1"/>
    <dgm:cxn modelId="{60AA916D-F647-4F06-A38F-503346E52C59}" type="presParOf" srcId="{62F05EFF-2FE8-490D-A0EF-7F2CEAB3F993}" destId="{18DA6F84-D1C6-4127-AB7A-5E09260AA45D}" srcOrd="0" destOrd="0" presId="urn:microsoft.com/office/officeart/2005/8/layout/list1"/>
    <dgm:cxn modelId="{5E8795DB-72E1-49AA-97E6-FEB95AB58B02}" type="presParOf" srcId="{62F05EFF-2FE8-490D-A0EF-7F2CEAB3F993}" destId="{030CD974-14E4-4E5F-8A1E-E9DE32483A85}" srcOrd="1" destOrd="0" presId="urn:microsoft.com/office/officeart/2005/8/layout/list1"/>
    <dgm:cxn modelId="{8B65DD58-CFD0-4693-A1B4-025E6897712F}" type="presParOf" srcId="{A400E10F-65B0-41D6-A342-A59A7EF6CB2D}" destId="{16B58CA9-776A-43D2-BACF-CA0DA7DE027B}" srcOrd="1" destOrd="0" presId="urn:microsoft.com/office/officeart/2005/8/layout/list1"/>
    <dgm:cxn modelId="{5B67D323-73BC-4BC6-A130-F872789EA6CF}" type="presParOf" srcId="{A400E10F-65B0-41D6-A342-A59A7EF6CB2D}" destId="{2335E126-D63C-4CE6-AD5B-AB07997B5B26}" srcOrd="2" destOrd="0" presId="urn:microsoft.com/office/officeart/2005/8/layout/list1"/>
    <dgm:cxn modelId="{7D6CCB4D-11A2-43DB-A7F7-A04F876B9EE9}" type="presParOf" srcId="{A400E10F-65B0-41D6-A342-A59A7EF6CB2D}" destId="{E58DBCD9-AA6A-4E44-9036-AC9D722DA7A5}" srcOrd="3" destOrd="0" presId="urn:microsoft.com/office/officeart/2005/8/layout/list1"/>
    <dgm:cxn modelId="{BC434387-C0FB-4B6C-A62D-7E9F0398C216}" type="presParOf" srcId="{A400E10F-65B0-41D6-A342-A59A7EF6CB2D}" destId="{32A692CF-3AEF-45F9-9963-98477A5974A2}" srcOrd="4" destOrd="0" presId="urn:microsoft.com/office/officeart/2005/8/layout/list1"/>
    <dgm:cxn modelId="{21A9F708-5400-46E2-8372-6D6C98CA02B9}" type="presParOf" srcId="{32A692CF-3AEF-45F9-9963-98477A5974A2}" destId="{0789ACA9-95A3-4BC7-8E9F-267B7D4017A1}" srcOrd="0" destOrd="0" presId="urn:microsoft.com/office/officeart/2005/8/layout/list1"/>
    <dgm:cxn modelId="{F44DD404-7606-4F13-A8FF-2547C4120C5C}" type="presParOf" srcId="{32A692CF-3AEF-45F9-9963-98477A5974A2}" destId="{5E4B0E4A-667F-4A8D-9165-067CB5D34B38}" srcOrd="1" destOrd="0" presId="urn:microsoft.com/office/officeart/2005/8/layout/list1"/>
    <dgm:cxn modelId="{0C90ED87-172F-499B-890D-0D832458F1C5}" type="presParOf" srcId="{A400E10F-65B0-41D6-A342-A59A7EF6CB2D}" destId="{EB9CA98B-EC51-484A-9870-11A1797C865C}" srcOrd="5" destOrd="0" presId="urn:microsoft.com/office/officeart/2005/8/layout/list1"/>
    <dgm:cxn modelId="{78D4F29D-488B-44B3-B6EB-3B1B02D3AE44}" type="presParOf" srcId="{A400E10F-65B0-41D6-A342-A59A7EF6CB2D}" destId="{06D80B62-656D-42E1-B147-416D421B028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D934D0A-5B14-4428-82F4-C092F297F2E0}"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F5F2E3F0-6033-4387-A45E-0BB73D36CE8C}">
      <dgm:prSet/>
      <dgm:spPr/>
      <dgm:t>
        <a:bodyPr/>
        <a:lstStyle/>
        <a:p>
          <a:r>
            <a:rPr lang="en-US" i="1"/>
            <a:t>Instant Word Recognition</a:t>
          </a:r>
          <a:endParaRPr lang="en-US"/>
        </a:p>
      </dgm:t>
    </dgm:pt>
    <dgm:pt modelId="{0B57EB7B-FAC9-4B62-B534-9F4999786B32}" type="parTrans" cxnId="{9FE62248-75E4-4455-8C6C-C7CB0B117C49}">
      <dgm:prSet/>
      <dgm:spPr/>
      <dgm:t>
        <a:bodyPr/>
        <a:lstStyle/>
        <a:p>
          <a:endParaRPr lang="en-US"/>
        </a:p>
      </dgm:t>
    </dgm:pt>
    <dgm:pt modelId="{2DEF6C10-958C-4313-9E4F-D9E79BB37A58}" type="sibTrans" cxnId="{9FE62248-75E4-4455-8C6C-C7CB0B117C49}">
      <dgm:prSet/>
      <dgm:spPr/>
      <dgm:t>
        <a:bodyPr/>
        <a:lstStyle/>
        <a:p>
          <a:endParaRPr lang="en-US"/>
        </a:p>
      </dgm:t>
    </dgm:pt>
    <dgm:pt modelId="{F6FAB92F-F82B-42FF-A6CE-3B94F8AA72B4}">
      <dgm:prSet/>
      <dgm:spPr/>
      <dgm:t>
        <a:bodyPr/>
        <a:lstStyle/>
        <a:p>
          <a:r>
            <a:rPr lang="en-US"/>
            <a:t>Woodcock-Johnson Tests of Achievement IV Reading Battery</a:t>
          </a:r>
        </a:p>
      </dgm:t>
    </dgm:pt>
    <dgm:pt modelId="{07DF0225-CCE9-4CFA-92AA-29ED6A767E2E}" type="parTrans" cxnId="{9D04DC08-A893-48FA-8488-0E7407D1A363}">
      <dgm:prSet/>
      <dgm:spPr/>
      <dgm:t>
        <a:bodyPr/>
        <a:lstStyle/>
        <a:p>
          <a:endParaRPr lang="en-US"/>
        </a:p>
      </dgm:t>
    </dgm:pt>
    <dgm:pt modelId="{59992079-0EB4-4520-B908-A3B50E4A5E3C}" type="sibTrans" cxnId="{9D04DC08-A893-48FA-8488-0E7407D1A363}">
      <dgm:prSet/>
      <dgm:spPr/>
      <dgm:t>
        <a:bodyPr/>
        <a:lstStyle/>
        <a:p>
          <a:endParaRPr lang="en-US"/>
        </a:p>
      </dgm:t>
    </dgm:pt>
    <dgm:pt modelId="{21F89F86-1458-4F81-AC50-634DDFC91177}">
      <dgm:prSet/>
      <dgm:spPr/>
      <dgm:t>
        <a:bodyPr/>
        <a:lstStyle/>
        <a:p>
          <a:r>
            <a:rPr lang="en-US"/>
            <a:t>Kaufman Test of Educational Achievement 3 Reading Assessments</a:t>
          </a:r>
        </a:p>
      </dgm:t>
    </dgm:pt>
    <dgm:pt modelId="{4A491890-9EE2-441D-BC46-A80793F81D19}" type="parTrans" cxnId="{0FECC854-A700-4E50-8C44-D38A5F528F97}">
      <dgm:prSet/>
      <dgm:spPr/>
      <dgm:t>
        <a:bodyPr/>
        <a:lstStyle/>
        <a:p>
          <a:endParaRPr lang="en-US"/>
        </a:p>
      </dgm:t>
    </dgm:pt>
    <dgm:pt modelId="{15CB4303-4C7F-44F3-9F57-6D46F2C942D7}" type="sibTrans" cxnId="{0FECC854-A700-4E50-8C44-D38A5F528F97}">
      <dgm:prSet/>
      <dgm:spPr/>
      <dgm:t>
        <a:bodyPr/>
        <a:lstStyle/>
        <a:p>
          <a:endParaRPr lang="en-US"/>
        </a:p>
      </dgm:t>
    </dgm:pt>
    <dgm:pt modelId="{C08C5BA0-A501-45D5-91D9-1C474C3758DC}">
      <dgm:prSet/>
      <dgm:spPr/>
      <dgm:t>
        <a:bodyPr/>
        <a:lstStyle/>
        <a:p>
          <a:r>
            <a:rPr lang="en-US"/>
            <a:t>Test of Silent Word Reading Fluency – 2</a:t>
          </a:r>
        </a:p>
      </dgm:t>
    </dgm:pt>
    <dgm:pt modelId="{08BDBC93-49B9-4004-B08B-E2F29A2F6042}" type="parTrans" cxnId="{1D19095C-F375-400F-88FC-FF51AE5A0AEF}">
      <dgm:prSet/>
      <dgm:spPr/>
      <dgm:t>
        <a:bodyPr/>
        <a:lstStyle/>
        <a:p>
          <a:endParaRPr lang="en-US"/>
        </a:p>
      </dgm:t>
    </dgm:pt>
    <dgm:pt modelId="{046DE73B-2C2F-4945-9BEE-6D17731F983D}" type="sibTrans" cxnId="{1D19095C-F375-400F-88FC-FF51AE5A0AEF}">
      <dgm:prSet/>
      <dgm:spPr/>
      <dgm:t>
        <a:bodyPr/>
        <a:lstStyle/>
        <a:p>
          <a:endParaRPr lang="en-US"/>
        </a:p>
      </dgm:t>
    </dgm:pt>
    <dgm:pt modelId="{32494170-2053-4B33-8694-C94347EAE416}">
      <dgm:prSet/>
      <dgm:spPr/>
      <dgm:t>
        <a:bodyPr/>
        <a:lstStyle/>
        <a:p>
          <a:r>
            <a:rPr lang="en-US" i="1"/>
            <a:t>Vocabulary</a:t>
          </a:r>
          <a:endParaRPr lang="en-US"/>
        </a:p>
      </dgm:t>
    </dgm:pt>
    <dgm:pt modelId="{62438CE0-B0D1-4DB1-B0C4-1CC4E84A52CC}" type="parTrans" cxnId="{8986345D-26DE-4363-A828-82AA346E87AA}">
      <dgm:prSet/>
      <dgm:spPr/>
      <dgm:t>
        <a:bodyPr/>
        <a:lstStyle/>
        <a:p>
          <a:endParaRPr lang="en-US"/>
        </a:p>
      </dgm:t>
    </dgm:pt>
    <dgm:pt modelId="{563F1DF7-803E-4F23-AD32-D1514C006226}" type="sibTrans" cxnId="{8986345D-26DE-4363-A828-82AA346E87AA}">
      <dgm:prSet/>
      <dgm:spPr/>
      <dgm:t>
        <a:bodyPr/>
        <a:lstStyle/>
        <a:p>
          <a:endParaRPr lang="en-US"/>
        </a:p>
      </dgm:t>
    </dgm:pt>
    <dgm:pt modelId="{6E11AACA-B2C0-4059-905A-20AB7976179D}">
      <dgm:prSet/>
      <dgm:spPr/>
      <dgm:t>
        <a:bodyPr/>
        <a:lstStyle/>
        <a:p>
          <a:r>
            <a:rPr lang="en-US"/>
            <a:t>Peabody Picture Vocabulary Test (PPVT)</a:t>
          </a:r>
        </a:p>
      </dgm:t>
    </dgm:pt>
    <dgm:pt modelId="{B6B197B5-6E8F-469F-A735-7794D2AD0E57}" type="parTrans" cxnId="{B578FE67-B2B0-4D77-8651-2A77D20ED45F}">
      <dgm:prSet/>
      <dgm:spPr/>
      <dgm:t>
        <a:bodyPr/>
        <a:lstStyle/>
        <a:p>
          <a:endParaRPr lang="en-US"/>
        </a:p>
      </dgm:t>
    </dgm:pt>
    <dgm:pt modelId="{0B51FA50-4155-4F14-B738-D9C3F4CED9CF}" type="sibTrans" cxnId="{B578FE67-B2B0-4D77-8651-2A77D20ED45F}">
      <dgm:prSet/>
      <dgm:spPr/>
      <dgm:t>
        <a:bodyPr/>
        <a:lstStyle/>
        <a:p>
          <a:endParaRPr lang="en-US"/>
        </a:p>
      </dgm:t>
    </dgm:pt>
    <dgm:pt modelId="{D63CABAF-CCD8-4D66-A42A-A17B2A43FDE8}">
      <dgm:prSet/>
      <dgm:spPr/>
      <dgm:t>
        <a:bodyPr/>
        <a:lstStyle/>
        <a:p>
          <a:r>
            <a:rPr lang="en-US"/>
            <a:t>Test of Word Knowledge (TOWK)</a:t>
          </a:r>
        </a:p>
      </dgm:t>
    </dgm:pt>
    <dgm:pt modelId="{C7A0A693-6BFD-44BB-9CFE-8A08499216CA}" type="parTrans" cxnId="{AC2BCB24-710A-4778-A2A1-5514583C9A01}">
      <dgm:prSet/>
      <dgm:spPr/>
      <dgm:t>
        <a:bodyPr/>
        <a:lstStyle/>
        <a:p>
          <a:endParaRPr lang="en-US"/>
        </a:p>
      </dgm:t>
    </dgm:pt>
    <dgm:pt modelId="{F7F22F23-42AA-487D-84C9-571F755CE73F}" type="sibTrans" cxnId="{AC2BCB24-710A-4778-A2A1-5514583C9A01}">
      <dgm:prSet/>
      <dgm:spPr/>
      <dgm:t>
        <a:bodyPr/>
        <a:lstStyle/>
        <a:p>
          <a:endParaRPr lang="en-US"/>
        </a:p>
      </dgm:t>
    </dgm:pt>
    <dgm:pt modelId="{10E33314-707E-4F67-B1CA-A947C271D9C1}" type="pres">
      <dgm:prSet presAssocID="{DD934D0A-5B14-4428-82F4-C092F297F2E0}" presName="linear" presStyleCnt="0">
        <dgm:presLayoutVars>
          <dgm:dir/>
          <dgm:animLvl val="lvl"/>
          <dgm:resizeHandles val="exact"/>
        </dgm:presLayoutVars>
      </dgm:prSet>
      <dgm:spPr/>
    </dgm:pt>
    <dgm:pt modelId="{BF06718B-37BC-424A-B479-7B913A3007BA}" type="pres">
      <dgm:prSet presAssocID="{F5F2E3F0-6033-4387-A45E-0BB73D36CE8C}" presName="parentLin" presStyleCnt="0"/>
      <dgm:spPr/>
    </dgm:pt>
    <dgm:pt modelId="{4A2AB4E5-71FF-47EE-9AEE-370143F9F423}" type="pres">
      <dgm:prSet presAssocID="{F5F2E3F0-6033-4387-A45E-0BB73D36CE8C}" presName="parentLeftMargin" presStyleLbl="node1" presStyleIdx="0" presStyleCnt="2"/>
      <dgm:spPr/>
    </dgm:pt>
    <dgm:pt modelId="{78294225-8ECD-43DA-A426-C3AE01C298D4}" type="pres">
      <dgm:prSet presAssocID="{F5F2E3F0-6033-4387-A45E-0BB73D36CE8C}" presName="parentText" presStyleLbl="node1" presStyleIdx="0" presStyleCnt="2">
        <dgm:presLayoutVars>
          <dgm:chMax val="0"/>
          <dgm:bulletEnabled val="1"/>
        </dgm:presLayoutVars>
      </dgm:prSet>
      <dgm:spPr/>
    </dgm:pt>
    <dgm:pt modelId="{9553C800-AB95-4005-B9E4-DC41618F5E21}" type="pres">
      <dgm:prSet presAssocID="{F5F2E3F0-6033-4387-A45E-0BB73D36CE8C}" presName="negativeSpace" presStyleCnt="0"/>
      <dgm:spPr/>
    </dgm:pt>
    <dgm:pt modelId="{54070BBD-5BCB-4A4F-B611-41DF7E3A6801}" type="pres">
      <dgm:prSet presAssocID="{F5F2E3F0-6033-4387-A45E-0BB73D36CE8C}" presName="childText" presStyleLbl="conFgAcc1" presStyleIdx="0" presStyleCnt="2">
        <dgm:presLayoutVars>
          <dgm:bulletEnabled val="1"/>
        </dgm:presLayoutVars>
      </dgm:prSet>
      <dgm:spPr/>
    </dgm:pt>
    <dgm:pt modelId="{695C9278-BD3C-4102-B95F-EC93CDBF595B}" type="pres">
      <dgm:prSet presAssocID="{2DEF6C10-958C-4313-9E4F-D9E79BB37A58}" presName="spaceBetweenRectangles" presStyleCnt="0"/>
      <dgm:spPr/>
    </dgm:pt>
    <dgm:pt modelId="{7F9D6EBC-918F-47B9-9CE0-D9E8C6F55F2A}" type="pres">
      <dgm:prSet presAssocID="{32494170-2053-4B33-8694-C94347EAE416}" presName="parentLin" presStyleCnt="0"/>
      <dgm:spPr/>
    </dgm:pt>
    <dgm:pt modelId="{D3E3EA24-26DA-457A-9883-25FB27D8536D}" type="pres">
      <dgm:prSet presAssocID="{32494170-2053-4B33-8694-C94347EAE416}" presName="parentLeftMargin" presStyleLbl="node1" presStyleIdx="0" presStyleCnt="2"/>
      <dgm:spPr/>
    </dgm:pt>
    <dgm:pt modelId="{57266DB0-346D-4643-81AD-E5C2991AE806}" type="pres">
      <dgm:prSet presAssocID="{32494170-2053-4B33-8694-C94347EAE416}" presName="parentText" presStyleLbl="node1" presStyleIdx="1" presStyleCnt="2">
        <dgm:presLayoutVars>
          <dgm:chMax val="0"/>
          <dgm:bulletEnabled val="1"/>
        </dgm:presLayoutVars>
      </dgm:prSet>
      <dgm:spPr/>
    </dgm:pt>
    <dgm:pt modelId="{61735F2A-0F7B-435C-AE5B-3DDC2C013ABC}" type="pres">
      <dgm:prSet presAssocID="{32494170-2053-4B33-8694-C94347EAE416}" presName="negativeSpace" presStyleCnt="0"/>
      <dgm:spPr/>
    </dgm:pt>
    <dgm:pt modelId="{F07B20AC-108B-44C7-A6D2-4362849F7BE7}" type="pres">
      <dgm:prSet presAssocID="{32494170-2053-4B33-8694-C94347EAE416}" presName="childText" presStyleLbl="conFgAcc1" presStyleIdx="1" presStyleCnt="2">
        <dgm:presLayoutVars>
          <dgm:bulletEnabled val="1"/>
        </dgm:presLayoutVars>
      </dgm:prSet>
      <dgm:spPr/>
    </dgm:pt>
  </dgm:ptLst>
  <dgm:cxnLst>
    <dgm:cxn modelId="{9D04DC08-A893-48FA-8488-0E7407D1A363}" srcId="{F5F2E3F0-6033-4387-A45E-0BB73D36CE8C}" destId="{F6FAB92F-F82B-42FF-A6CE-3B94F8AA72B4}" srcOrd="0" destOrd="0" parTransId="{07DF0225-CCE9-4CFA-92AA-29ED6A767E2E}" sibTransId="{59992079-0EB4-4520-B908-A3B50E4A5E3C}"/>
    <dgm:cxn modelId="{AC2BCB24-710A-4778-A2A1-5514583C9A01}" srcId="{32494170-2053-4B33-8694-C94347EAE416}" destId="{D63CABAF-CCD8-4D66-A42A-A17B2A43FDE8}" srcOrd="1" destOrd="0" parTransId="{C7A0A693-6BFD-44BB-9CFE-8A08499216CA}" sibTransId="{F7F22F23-42AA-487D-84C9-571F755CE73F}"/>
    <dgm:cxn modelId="{DE7EF42F-4477-41B3-AA51-5FA3AAC4445E}" type="presOf" srcId="{F5F2E3F0-6033-4387-A45E-0BB73D36CE8C}" destId="{4A2AB4E5-71FF-47EE-9AEE-370143F9F423}" srcOrd="0" destOrd="0" presId="urn:microsoft.com/office/officeart/2005/8/layout/list1"/>
    <dgm:cxn modelId="{247BC237-A66A-4381-8EE4-C870943ED6AF}" type="presOf" srcId="{C08C5BA0-A501-45D5-91D9-1C474C3758DC}" destId="{54070BBD-5BCB-4A4F-B611-41DF7E3A6801}" srcOrd="0" destOrd="2" presId="urn:microsoft.com/office/officeart/2005/8/layout/list1"/>
    <dgm:cxn modelId="{1D19095C-F375-400F-88FC-FF51AE5A0AEF}" srcId="{F5F2E3F0-6033-4387-A45E-0BB73D36CE8C}" destId="{C08C5BA0-A501-45D5-91D9-1C474C3758DC}" srcOrd="2" destOrd="0" parTransId="{08BDBC93-49B9-4004-B08B-E2F29A2F6042}" sibTransId="{046DE73B-2C2F-4945-9BEE-6D17731F983D}"/>
    <dgm:cxn modelId="{8986345D-26DE-4363-A828-82AA346E87AA}" srcId="{DD934D0A-5B14-4428-82F4-C092F297F2E0}" destId="{32494170-2053-4B33-8694-C94347EAE416}" srcOrd="1" destOrd="0" parTransId="{62438CE0-B0D1-4DB1-B0C4-1CC4E84A52CC}" sibTransId="{563F1DF7-803E-4F23-AD32-D1514C006226}"/>
    <dgm:cxn modelId="{65674A43-AECE-4709-B210-52D01DEF2A5D}" type="presOf" srcId="{32494170-2053-4B33-8694-C94347EAE416}" destId="{D3E3EA24-26DA-457A-9883-25FB27D8536D}" srcOrd="0" destOrd="0" presId="urn:microsoft.com/office/officeart/2005/8/layout/list1"/>
    <dgm:cxn modelId="{B578FE67-B2B0-4D77-8651-2A77D20ED45F}" srcId="{32494170-2053-4B33-8694-C94347EAE416}" destId="{6E11AACA-B2C0-4059-905A-20AB7976179D}" srcOrd="0" destOrd="0" parTransId="{B6B197B5-6E8F-469F-A735-7794D2AD0E57}" sibTransId="{0B51FA50-4155-4F14-B738-D9C3F4CED9CF}"/>
    <dgm:cxn modelId="{9FE62248-75E4-4455-8C6C-C7CB0B117C49}" srcId="{DD934D0A-5B14-4428-82F4-C092F297F2E0}" destId="{F5F2E3F0-6033-4387-A45E-0BB73D36CE8C}" srcOrd="0" destOrd="0" parTransId="{0B57EB7B-FAC9-4B62-B534-9F4999786B32}" sibTransId="{2DEF6C10-958C-4313-9E4F-D9E79BB37A58}"/>
    <dgm:cxn modelId="{7A83974A-5E1D-4839-9B53-A64F76A76EEC}" type="presOf" srcId="{6E11AACA-B2C0-4059-905A-20AB7976179D}" destId="{F07B20AC-108B-44C7-A6D2-4362849F7BE7}" srcOrd="0" destOrd="0" presId="urn:microsoft.com/office/officeart/2005/8/layout/list1"/>
    <dgm:cxn modelId="{0FECC854-A700-4E50-8C44-D38A5F528F97}" srcId="{F5F2E3F0-6033-4387-A45E-0BB73D36CE8C}" destId="{21F89F86-1458-4F81-AC50-634DDFC91177}" srcOrd="1" destOrd="0" parTransId="{4A491890-9EE2-441D-BC46-A80793F81D19}" sibTransId="{15CB4303-4C7F-44F3-9F57-6D46F2C942D7}"/>
    <dgm:cxn modelId="{B580B4AD-74BB-4E09-A287-FAC1C80B8027}" type="presOf" srcId="{DD934D0A-5B14-4428-82F4-C092F297F2E0}" destId="{10E33314-707E-4F67-B1CA-A947C271D9C1}" srcOrd="0" destOrd="0" presId="urn:microsoft.com/office/officeart/2005/8/layout/list1"/>
    <dgm:cxn modelId="{380400B0-ABC1-4F78-866E-89B774A841E3}" type="presOf" srcId="{32494170-2053-4B33-8694-C94347EAE416}" destId="{57266DB0-346D-4643-81AD-E5C2991AE806}" srcOrd="1" destOrd="0" presId="urn:microsoft.com/office/officeart/2005/8/layout/list1"/>
    <dgm:cxn modelId="{FC321DBB-F005-4FDA-9568-ECCE23C73119}" type="presOf" srcId="{21F89F86-1458-4F81-AC50-634DDFC91177}" destId="{54070BBD-5BCB-4A4F-B611-41DF7E3A6801}" srcOrd="0" destOrd="1" presId="urn:microsoft.com/office/officeart/2005/8/layout/list1"/>
    <dgm:cxn modelId="{75C872BD-7B59-4211-A839-E6D5D7C2616E}" type="presOf" srcId="{F5F2E3F0-6033-4387-A45E-0BB73D36CE8C}" destId="{78294225-8ECD-43DA-A426-C3AE01C298D4}" srcOrd="1" destOrd="0" presId="urn:microsoft.com/office/officeart/2005/8/layout/list1"/>
    <dgm:cxn modelId="{CFC73BD4-A62E-43E7-87D5-3DB48C4BFCC6}" type="presOf" srcId="{F6FAB92F-F82B-42FF-A6CE-3B94F8AA72B4}" destId="{54070BBD-5BCB-4A4F-B611-41DF7E3A6801}" srcOrd="0" destOrd="0" presId="urn:microsoft.com/office/officeart/2005/8/layout/list1"/>
    <dgm:cxn modelId="{E15B5AFB-ADE3-45CA-A59E-96FDB5997035}" type="presOf" srcId="{D63CABAF-CCD8-4D66-A42A-A17B2A43FDE8}" destId="{F07B20AC-108B-44C7-A6D2-4362849F7BE7}" srcOrd="0" destOrd="1" presId="urn:microsoft.com/office/officeart/2005/8/layout/list1"/>
    <dgm:cxn modelId="{D182ECB5-0BF6-40EC-B7F9-643BB45CFF3B}" type="presParOf" srcId="{10E33314-707E-4F67-B1CA-A947C271D9C1}" destId="{BF06718B-37BC-424A-B479-7B913A3007BA}" srcOrd="0" destOrd="0" presId="urn:microsoft.com/office/officeart/2005/8/layout/list1"/>
    <dgm:cxn modelId="{309C4771-865B-4EC1-B606-F94734B895C9}" type="presParOf" srcId="{BF06718B-37BC-424A-B479-7B913A3007BA}" destId="{4A2AB4E5-71FF-47EE-9AEE-370143F9F423}" srcOrd="0" destOrd="0" presId="urn:microsoft.com/office/officeart/2005/8/layout/list1"/>
    <dgm:cxn modelId="{476FBA59-B43B-43E0-A486-C31AEFD9DFBD}" type="presParOf" srcId="{BF06718B-37BC-424A-B479-7B913A3007BA}" destId="{78294225-8ECD-43DA-A426-C3AE01C298D4}" srcOrd="1" destOrd="0" presId="urn:microsoft.com/office/officeart/2005/8/layout/list1"/>
    <dgm:cxn modelId="{E9B13C63-15D9-49AA-A01A-E0E11CB9FA5F}" type="presParOf" srcId="{10E33314-707E-4F67-B1CA-A947C271D9C1}" destId="{9553C800-AB95-4005-B9E4-DC41618F5E21}" srcOrd="1" destOrd="0" presId="urn:microsoft.com/office/officeart/2005/8/layout/list1"/>
    <dgm:cxn modelId="{15D6AF70-E10D-403E-B4DA-8AE315D13655}" type="presParOf" srcId="{10E33314-707E-4F67-B1CA-A947C271D9C1}" destId="{54070BBD-5BCB-4A4F-B611-41DF7E3A6801}" srcOrd="2" destOrd="0" presId="urn:microsoft.com/office/officeart/2005/8/layout/list1"/>
    <dgm:cxn modelId="{1AFA4819-0CC4-4B96-B75E-AA2465813C3A}" type="presParOf" srcId="{10E33314-707E-4F67-B1CA-A947C271D9C1}" destId="{695C9278-BD3C-4102-B95F-EC93CDBF595B}" srcOrd="3" destOrd="0" presId="urn:microsoft.com/office/officeart/2005/8/layout/list1"/>
    <dgm:cxn modelId="{4D4CB2DE-55E9-4B5D-9BC5-B753EABD886D}" type="presParOf" srcId="{10E33314-707E-4F67-B1CA-A947C271D9C1}" destId="{7F9D6EBC-918F-47B9-9CE0-D9E8C6F55F2A}" srcOrd="4" destOrd="0" presId="urn:microsoft.com/office/officeart/2005/8/layout/list1"/>
    <dgm:cxn modelId="{A3391304-74FB-46A0-A22B-80A2E14D8928}" type="presParOf" srcId="{7F9D6EBC-918F-47B9-9CE0-D9E8C6F55F2A}" destId="{D3E3EA24-26DA-457A-9883-25FB27D8536D}" srcOrd="0" destOrd="0" presId="urn:microsoft.com/office/officeart/2005/8/layout/list1"/>
    <dgm:cxn modelId="{7B032008-3782-4226-8AEA-FF04FD0C428B}" type="presParOf" srcId="{7F9D6EBC-918F-47B9-9CE0-D9E8C6F55F2A}" destId="{57266DB0-346D-4643-81AD-E5C2991AE806}" srcOrd="1" destOrd="0" presId="urn:microsoft.com/office/officeart/2005/8/layout/list1"/>
    <dgm:cxn modelId="{E86EB09B-63A4-4BD8-A9EB-ABD2ECDA62DE}" type="presParOf" srcId="{10E33314-707E-4F67-B1CA-A947C271D9C1}" destId="{61735F2A-0F7B-435C-AE5B-3DDC2C013ABC}" srcOrd="5" destOrd="0" presId="urn:microsoft.com/office/officeart/2005/8/layout/list1"/>
    <dgm:cxn modelId="{9E39BC95-D8B2-45CC-B25B-A0D8D479F3AC}" type="presParOf" srcId="{10E33314-707E-4F67-B1CA-A947C271D9C1}" destId="{F07B20AC-108B-44C7-A6D2-4362849F7BE7}"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66C32CD-C907-4F94-89F9-003835CF6FD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8E51074-B383-4388-87FE-0B850D8FE9EA}">
      <dgm:prSet/>
      <dgm:spPr/>
      <dgm:t>
        <a:bodyPr/>
        <a:lstStyle/>
        <a:p>
          <a:r>
            <a:rPr lang="en-US"/>
            <a:t>Woodcock-Johnson Tests of Achievement IV Reading Battery</a:t>
          </a:r>
        </a:p>
      </dgm:t>
    </dgm:pt>
    <dgm:pt modelId="{ECD1A163-9A66-4536-81D2-5A9A33FCADA3}" type="parTrans" cxnId="{62624903-9C5E-44F9-9988-0D80D94BDD63}">
      <dgm:prSet/>
      <dgm:spPr/>
      <dgm:t>
        <a:bodyPr/>
        <a:lstStyle/>
        <a:p>
          <a:endParaRPr lang="en-US"/>
        </a:p>
      </dgm:t>
    </dgm:pt>
    <dgm:pt modelId="{5A6FF4DB-18B4-44CB-B352-6D5969C4815A}" type="sibTrans" cxnId="{62624903-9C5E-44F9-9988-0D80D94BDD63}">
      <dgm:prSet/>
      <dgm:spPr/>
      <dgm:t>
        <a:bodyPr/>
        <a:lstStyle/>
        <a:p>
          <a:endParaRPr lang="en-US"/>
        </a:p>
      </dgm:t>
    </dgm:pt>
    <dgm:pt modelId="{1CC5E2EA-DD78-46C4-BA0A-7425111FB026}">
      <dgm:prSet/>
      <dgm:spPr/>
      <dgm:t>
        <a:bodyPr/>
        <a:lstStyle/>
        <a:p>
          <a:r>
            <a:rPr lang="en-US"/>
            <a:t>Kaufman Test of Educational Achievement 3 Reading Assessments</a:t>
          </a:r>
        </a:p>
      </dgm:t>
    </dgm:pt>
    <dgm:pt modelId="{C26D1CB5-0F6A-4FCE-87E3-72B93C219342}" type="parTrans" cxnId="{151963CB-F247-41F4-8011-048B13EE2A73}">
      <dgm:prSet/>
      <dgm:spPr/>
      <dgm:t>
        <a:bodyPr/>
        <a:lstStyle/>
        <a:p>
          <a:endParaRPr lang="en-US"/>
        </a:p>
      </dgm:t>
    </dgm:pt>
    <dgm:pt modelId="{BA722775-7076-485E-9120-5AA6FCEE4CCE}" type="sibTrans" cxnId="{151963CB-F247-41F4-8011-048B13EE2A73}">
      <dgm:prSet/>
      <dgm:spPr/>
      <dgm:t>
        <a:bodyPr/>
        <a:lstStyle/>
        <a:p>
          <a:endParaRPr lang="en-US"/>
        </a:p>
      </dgm:t>
    </dgm:pt>
    <dgm:pt modelId="{39E7C3CC-1F5F-437C-9996-C588B0F9B503}">
      <dgm:prSet/>
      <dgm:spPr/>
      <dgm:t>
        <a:bodyPr/>
        <a:lstStyle/>
        <a:p>
          <a:r>
            <a:rPr lang="en-US"/>
            <a:t>Test of Word Reading Fluency 2 (TOWRE-2)</a:t>
          </a:r>
        </a:p>
      </dgm:t>
    </dgm:pt>
    <dgm:pt modelId="{064AFBBA-8C97-4430-8959-8CF13066B6EF}" type="parTrans" cxnId="{2BD8110A-995F-46FD-89CB-9F6B70E0A788}">
      <dgm:prSet/>
      <dgm:spPr/>
      <dgm:t>
        <a:bodyPr/>
        <a:lstStyle/>
        <a:p>
          <a:endParaRPr lang="en-US"/>
        </a:p>
      </dgm:t>
    </dgm:pt>
    <dgm:pt modelId="{A112BB53-4E6B-4BC1-B4D9-756CD4406153}" type="sibTrans" cxnId="{2BD8110A-995F-46FD-89CB-9F6B70E0A788}">
      <dgm:prSet/>
      <dgm:spPr/>
      <dgm:t>
        <a:bodyPr/>
        <a:lstStyle/>
        <a:p>
          <a:endParaRPr lang="en-US"/>
        </a:p>
      </dgm:t>
    </dgm:pt>
    <dgm:pt modelId="{598081F4-D9E6-476A-9761-504DBC16B665}">
      <dgm:prSet/>
      <dgm:spPr/>
      <dgm:t>
        <a:bodyPr/>
        <a:lstStyle/>
        <a:p>
          <a:r>
            <a:rPr lang="en-US"/>
            <a:t>Test of Silent Word Reading Fluency 2 (TOSWRF-2)</a:t>
          </a:r>
        </a:p>
      </dgm:t>
    </dgm:pt>
    <dgm:pt modelId="{D6615E70-AD29-4316-B783-23E55B2BF2D6}" type="parTrans" cxnId="{399E0A90-722B-4CF7-80E8-26A087CD4606}">
      <dgm:prSet/>
      <dgm:spPr/>
      <dgm:t>
        <a:bodyPr/>
        <a:lstStyle/>
        <a:p>
          <a:endParaRPr lang="en-US"/>
        </a:p>
      </dgm:t>
    </dgm:pt>
    <dgm:pt modelId="{2D2D73BA-18F9-428F-820A-E6C241484187}" type="sibTrans" cxnId="{399E0A90-722B-4CF7-80E8-26A087CD4606}">
      <dgm:prSet/>
      <dgm:spPr/>
      <dgm:t>
        <a:bodyPr/>
        <a:lstStyle/>
        <a:p>
          <a:endParaRPr lang="en-US"/>
        </a:p>
      </dgm:t>
    </dgm:pt>
    <dgm:pt modelId="{2E5A9385-E1CA-4111-88E5-ED49A4412F6C}" type="pres">
      <dgm:prSet presAssocID="{A66C32CD-C907-4F94-89F9-003835CF6FDC}" presName="root" presStyleCnt="0">
        <dgm:presLayoutVars>
          <dgm:dir/>
          <dgm:resizeHandles val="exact"/>
        </dgm:presLayoutVars>
      </dgm:prSet>
      <dgm:spPr/>
    </dgm:pt>
    <dgm:pt modelId="{27AB66C2-378C-4AB6-AADB-A1876607829F}" type="pres">
      <dgm:prSet presAssocID="{C8E51074-B383-4388-87FE-0B850D8FE9EA}" presName="compNode" presStyleCnt="0"/>
      <dgm:spPr/>
    </dgm:pt>
    <dgm:pt modelId="{EB62EEF7-C7FE-4B34-936F-EBF1A2A8BC1D}" type="pres">
      <dgm:prSet presAssocID="{C8E51074-B383-4388-87FE-0B850D8FE9EA}" presName="bgRect" presStyleLbl="bgShp" presStyleIdx="0" presStyleCnt="4"/>
      <dgm:spPr/>
    </dgm:pt>
    <dgm:pt modelId="{8A2346C9-3AA3-478D-BE91-B67401A38086}" type="pres">
      <dgm:prSet presAssocID="{C8E51074-B383-4388-87FE-0B850D8FE9E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D5909CE0-8BE6-4F8B-8896-1B16B39F4897}" type="pres">
      <dgm:prSet presAssocID="{C8E51074-B383-4388-87FE-0B850D8FE9EA}" presName="spaceRect" presStyleCnt="0"/>
      <dgm:spPr/>
    </dgm:pt>
    <dgm:pt modelId="{BDC786CA-0D0F-422B-9ACD-4CB064F50F6D}" type="pres">
      <dgm:prSet presAssocID="{C8E51074-B383-4388-87FE-0B850D8FE9EA}" presName="parTx" presStyleLbl="revTx" presStyleIdx="0" presStyleCnt="4">
        <dgm:presLayoutVars>
          <dgm:chMax val="0"/>
          <dgm:chPref val="0"/>
        </dgm:presLayoutVars>
      </dgm:prSet>
      <dgm:spPr/>
    </dgm:pt>
    <dgm:pt modelId="{10FD3D10-B6E5-4181-B971-9C15FCC88693}" type="pres">
      <dgm:prSet presAssocID="{5A6FF4DB-18B4-44CB-B352-6D5969C4815A}" presName="sibTrans" presStyleCnt="0"/>
      <dgm:spPr/>
    </dgm:pt>
    <dgm:pt modelId="{94D409FA-6D76-4B22-A063-D04D701ACCDD}" type="pres">
      <dgm:prSet presAssocID="{1CC5E2EA-DD78-46C4-BA0A-7425111FB026}" presName="compNode" presStyleCnt="0"/>
      <dgm:spPr/>
    </dgm:pt>
    <dgm:pt modelId="{65B8A36E-CDD8-4534-8EEB-309DF36A7045}" type="pres">
      <dgm:prSet presAssocID="{1CC5E2EA-DD78-46C4-BA0A-7425111FB026}" presName="bgRect" presStyleLbl="bgShp" presStyleIdx="1" presStyleCnt="4"/>
      <dgm:spPr/>
    </dgm:pt>
    <dgm:pt modelId="{156856A2-0375-405B-97E1-A9EFDEDD2DD8}" type="pres">
      <dgm:prSet presAssocID="{1CC5E2EA-DD78-46C4-BA0A-7425111FB02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Book"/>
        </a:ext>
      </dgm:extLst>
    </dgm:pt>
    <dgm:pt modelId="{25C3E6C2-3367-422E-9B11-0149CD4FAAEA}" type="pres">
      <dgm:prSet presAssocID="{1CC5E2EA-DD78-46C4-BA0A-7425111FB026}" presName="spaceRect" presStyleCnt="0"/>
      <dgm:spPr/>
    </dgm:pt>
    <dgm:pt modelId="{914FE312-7048-4F8C-B63F-2B6AC7F47DA3}" type="pres">
      <dgm:prSet presAssocID="{1CC5E2EA-DD78-46C4-BA0A-7425111FB026}" presName="parTx" presStyleLbl="revTx" presStyleIdx="1" presStyleCnt="4">
        <dgm:presLayoutVars>
          <dgm:chMax val="0"/>
          <dgm:chPref val="0"/>
        </dgm:presLayoutVars>
      </dgm:prSet>
      <dgm:spPr/>
    </dgm:pt>
    <dgm:pt modelId="{17C355A6-DA5C-4D83-BF6D-D0218C1A4443}" type="pres">
      <dgm:prSet presAssocID="{BA722775-7076-485E-9120-5AA6FCEE4CCE}" presName="sibTrans" presStyleCnt="0"/>
      <dgm:spPr/>
    </dgm:pt>
    <dgm:pt modelId="{CA904BA5-08F4-48F7-9D3A-1314C81FF799}" type="pres">
      <dgm:prSet presAssocID="{39E7C3CC-1F5F-437C-9996-C588B0F9B503}" presName="compNode" presStyleCnt="0"/>
      <dgm:spPr/>
    </dgm:pt>
    <dgm:pt modelId="{53B2F7A2-5CAB-40C8-A2CD-725076737D3C}" type="pres">
      <dgm:prSet presAssocID="{39E7C3CC-1F5F-437C-9996-C588B0F9B503}" presName="bgRect" presStyleLbl="bgShp" presStyleIdx="2" presStyleCnt="4"/>
      <dgm:spPr/>
    </dgm:pt>
    <dgm:pt modelId="{AC66B587-12CD-45EF-8BDF-AE7BB1692477}" type="pres">
      <dgm:prSet presAssocID="{39E7C3CC-1F5F-437C-9996-C588B0F9B50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ye dropper"/>
        </a:ext>
      </dgm:extLst>
    </dgm:pt>
    <dgm:pt modelId="{8B147422-0385-4121-8540-022666BFFD70}" type="pres">
      <dgm:prSet presAssocID="{39E7C3CC-1F5F-437C-9996-C588B0F9B503}" presName="spaceRect" presStyleCnt="0"/>
      <dgm:spPr/>
    </dgm:pt>
    <dgm:pt modelId="{EC21C396-7FD0-450C-9805-9BE24CBEB84A}" type="pres">
      <dgm:prSet presAssocID="{39E7C3CC-1F5F-437C-9996-C588B0F9B503}" presName="parTx" presStyleLbl="revTx" presStyleIdx="2" presStyleCnt="4">
        <dgm:presLayoutVars>
          <dgm:chMax val="0"/>
          <dgm:chPref val="0"/>
        </dgm:presLayoutVars>
      </dgm:prSet>
      <dgm:spPr/>
    </dgm:pt>
    <dgm:pt modelId="{CF16CE26-BA5F-4BE3-AB72-F7E4DF82F3E9}" type="pres">
      <dgm:prSet presAssocID="{A112BB53-4E6B-4BC1-B4D9-756CD4406153}" presName="sibTrans" presStyleCnt="0"/>
      <dgm:spPr/>
    </dgm:pt>
    <dgm:pt modelId="{046B79B1-C608-4056-AFBD-A5C3CDC36A7F}" type="pres">
      <dgm:prSet presAssocID="{598081F4-D9E6-476A-9761-504DBC16B665}" presName="compNode" presStyleCnt="0"/>
      <dgm:spPr/>
    </dgm:pt>
    <dgm:pt modelId="{001CB94E-9CE3-42B2-885B-27EC84D9CE32}" type="pres">
      <dgm:prSet presAssocID="{598081F4-D9E6-476A-9761-504DBC16B665}" presName="bgRect" presStyleLbl="bgShp" presStyleIdx="3" presStyleCnt="4"/>
      <dgm:spPr/>
    </dgm:pt>
    <dgm:pt modelId="{DBFE5BC8-4E5B-4F11-BC9C-9E8A2B90F6C7}" type="pres">
      <dgm:prSet presAssocID="{598081F4-D9E6-476A-9761-504DBC16B66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ute Speaker"/>
        </a:ext>
      </dgm:extLst>
    </dgm:pt>
    <dgm:pt modelId="{1287759A-59FA-4AFE-B3F0-BBA800282994}" type="pres">
      <dgm:prSet presAssocID="{598081F4-D9E6-476A-9761-504DBC16B665}" presName="spaceRect" presStyleCnt="0"/>
      <dgm:spPr/>
    </dgm:pt>
    <dgm:pt modelId="{EBD27B30-EDA1-4CE6-8FF3-F018065ED256}" type="pres">
      <dgm:prSet presAssocID="{598081F4-D9E6-476A-9761-504DBC16B665}" presName="parTx" presStyleLbl="revTx" presStyleIdx="3" presStyleCnt="4">
        <dgm:presLayoutVars>
          <dgm:chMax val="0"/>
          <dgm:chPref val="0"/>
        </dgm:presLayoutVars>
      </dgm:prSet>
      <dgm:spPr/>
    </dgm:pt>
  </dgm:ptLst>
  <dgm:cxnLst>
    <dgm:cxn modelId="{62624903-9C5E-44F9-9988-0D80D94BDD63}" srcId="{A66C32CD-C907-4F94-89F9-003835CF6FDC}" destId="{C8E51074-B383-4388-87FE-0B850D8FE9EA}" srcOrd="0" destOrd="0" parTransId="{ECD1A163-9A66-4536-81D2-5A9A33FCADA3}" sibTransId="{5A6FF4DB-18B4-44CB-B352-6D5969C4815A}"/>
    <dgm:cxn modelId="{2BD8110A-995F-46FD-89CB-9F6B70E0A788}" srcId="{A66C32CD-C907-4F94-89F9-003835CF6FDC}" destId="{39E7C3CC-1F5F-437C-9996-C588B0F9B503}" srcOrd="2" destOrd="0" parTransId="{064AFBBA-8C97-4430-8959-8CF13066B6EF}" sibTransId="{A112BB53-4E6B-4BC1-B4D9-756CD4406153}"/>
    <dgm:cxn modelId="{9DDDD35D-D9DE-4F5A-8088-3A1B02E73D41}" type="presOf" srcId="{39E7C3CC-1F5F-437C-9996-C588B0F9B503}" destId="{EC21C396-7FD0-450C-9805-9BE24CBEB84A}" srcOrd="0" destOrd="0" presId="urn:microsoft.com/office/officeart/2018/2/layout/IconVerticalSolidList"/>
    <dgm:cxn modelId="{1CEF2384-44D1-43B6-BCF2-F0941F516E83}" type="presOf" srcId="{1CC5E2EA-DD78-46C4-BA0A-7425111FB026}" destId="{914FE312-7048-4F8C-B63F-2B6AC7F47DA3}" srcOrd="0" destOrd="0" presId="urn:microsoft.com/office/officeart/2018/2/layout/IconVerticalSolidList"/>
    <dgm:cxn modelId="{399E0A90-722B-4CF7-80E8-26A087CD4606}" srcId="{A66C32CD-C907-4F94-89F9-003835CF6FDC}" destId="{598081F4-D9E6-476A-9761-504DBC16B665}" srcOrd="3" destOrd="0" parTransId="{D6615E70-AD29-4316-B783-23E55B2BF2D6}" sibTransId="{2D2D73BA-18F9-428F-820A-E6C241484187}"/>
    <dgm:cxn modelId="{151963CB-F247-41F4-8011-048B13EE2A73}" srcId="{A66C32CD-C907-4F94-89F9-003835CF6FDC}" destId="{1CC5E2EA-DD78-46C4-BA0A-7425111FB026}" srcOrd="1" destOrd="0" parTransId="{C26D1CB5-0F6A-4FCE-87E3-72B93C219342}" sibTransId="{BA722775-7076-485E-9120-5AA6FCEE4CCE}"/>
    <dgm:cxn modelId="{264E21D3-BFD7-4F49-855A-5386E7572F40}" type="presOf" srcId="{598081F4-D9E6-476A-9761-504DBC16B665}" destId="{EBD27B30-EDA1-4CE6-8FF3-F018065ED256}" srcOrd="0" destOrd="0" presId="urn:microsoft.com/office/officeart/2018/2/layout/IconVerticalSolidList"/>
    <dgm:cxn modelId="{8440B6D9-C6EB-481F-987C-1EBD350CDB3F}" type="presOf" srcId="{A66C32CD-C907-4F94-89F9-003835CF6FDC}" destId="{2E5A9385-E1CA-4111-88E5-ED49A4412F6C}" srcOrd="0" destOrd="0" presId="urn:microsoft.com/office/officeart/2018/2/layout/IconVerticalSolidList"/>
    <dgm:cxn modelId="{D4321DE1-832F-44A1-B16B-3468CAD6CA5D}" type="presOf" srcId="{C8E51074-B383-4388-87FE-0B850D8FE9EA}" destId="{BDC786CA-0D0F-422B-9ACD-4CB064F50F6D}" srcOrd="0" destOrd="0" presId="urn:microsoft.com/office/officeart/2018/2/layout/IconVerticalSolidList"/>
    <dgm:cxn modelId="{52F94059-D182-4249-88F2-4DF903846A1F}" type="presParOf" srcId="{2E5A9385-E1CA-4111-88E5-ED49A4412F6C}" destId="{27AB66C2-378C-4AB6-AADB-A1876607829F}" srcOrd="0" destOrd="0" presId="urn:microsoft.com/office/officeart/2018/2/layout/IconVerticalSolidList"/>
    <dgm:cxn modelId="{04538843-94D9-469F-92D8-E364B97D99BF}" type="presParOf" srcId="{27AB66C2-378C-4AB6-AADB-A1876607829F}" destId="{EB62EEF7-C7FE-4B34-936F-EBF1A2A8BC1D}" srcOrd="0" destOrd="0" presId="urn:microsoft.com/office/officeart/2018/2/layout/IconVerticalSolidList"/>
    <dgm:cxn modelId="{7BE2BDCF-1167-4BFA-8636-2BB693B8BF8C}" type="presParOf" srcId="{27AB66C2-378C-4AB6-AADB-A1876607829F}" destId="{8A2346C9-3AA3-478D-BE91-B67401A38086}" srcOrd="1" destOrd="0" presId="urn:microsoft.com/office/officeart/2018/2/layout/IconVerticalSolidList"/>
    <dgm:cxn modelId="{55828BBF-E312-4900-9D2B-FDDBA024AEF1}" type="presParOf" srcId="{27AB66C2-378C-4AB6-AADB-A1876607829F}" destId="{D5909CE0-8BE6-4F8B-8896-1B16B39F4897}" srcOrd="2" destOrd="0" presId="urn:microsoft.com/office/officeart/2018/2/layout/IconVerticalSolidList"/>
    <dgm:cxn modelId="{3E24CE66-8CFA-4E6E-ABEC-A1C6D8074943}" type="presParOf" srcId="{27AB66C2-378C-4AB6-AADB-A1876607829F}" destId="{BDC786CA-0D0F-422B-9ACD-4CB064F50F6D}" srcOrd="3" destOrd="0" presId="urn:microsoft.com/office/officeart/2018/2/layout/IconVerticalSolidList"/>
    <dgm:cxn modelId="{63EC5432-2E38-4646-B746-89F261B1B3B4}" type="presParOf" srcId="{2E5A9385-E1CA-4111-88E5-ED49A4412F6C}" destId="{10FD3D10-B6E5-4181-B971-9C15FCC88693}" srcOrd="1" destOrd="0" presId="urn:microsoft.com/office/officeart/2018/2/layout/IconVerticalSolidList"/>
    <dgm:cxn modelId="{2AAFFBAA-C606-4964-81C9-F6BBA41F04CF}" type="presParOf" srcId="{2E5A9385-E1CA-4111-88E5-ED49A4412F6C}" destId="{94D409FA-6D76-4B22-A063-D04D701ACCDD}" srcOrd="2" destOrd="0" presId="urn:microsoft.com/office/officeart/2018/2/layout/IconVerticalSolidList"/>
    <dgm:cxn modelId="{EA55B7AA-F213-448D-94B5-D20850192ABE}" type="presParOf" srcId="{94D409FA-6D76-4B22-A063-D04D701ACCDD}" destId="{65B8A36E-CDD8-4534-8EEB-309DF36A7045}" srcOrd="0" destOrd="0" presId="urn:microsoft.com/office/officeart/2018/2/layout/IconVerticalSolidList"/>
    <dgm:cxn modelId="{5BA53A32-91CE-452E-A967-8E6FE0F4B026}" type="presParOf" srcId="{94D409FA-6D76-4B22-A063-D04D701ACCDD}" destId="{156856A2-0375-405B-97E1-A9EFDEDD2DD8}" srcOrd="1" destOrd="0" presId="urn:microsoft.com/office/officeart/2018/2/layout/IconVerticalSolidList"/>
    <dgm:cxn modelId="{17B23E41-2C5C-41B6-86D7-09D08C5C14AE}" type="presParOf" srcId="{94D409FA-6D76-4B22-A063-D04D701ACCDD}" destId="{25C3E6C2-3367-422E-9B11-0149CD4FAAEA}" srcOrd="2" destOrd="0" presId="urn:microsoft.com/office/officeart/2018/2/layout/IconVerticalSolidList"/>
    <dgm:cxn modelId="{416C23EF-EA11-446C-A410-999C2A5442BA}" type="presParOf" srcId="{94D409FA-6D76-4B22-A063-D04D701ACCDD}" destId="{914FE312-7048-4F8C-B63F-2B6AC7F47DA3}" srcOrd="3" destOrd="0" presId="urn:microsoft.com/office/officeart/2018/2/layout/IconVerticalSolidList"/>
    <dgm:cxn modelId="{050C7995-DB62-410E-9D40-84845257FB17}" type="presParOf" srcId="{2E5A9385-E1CA-4111-88E5-ED49A4412F6C}" destId="{17C355A6-DA5C-4D83-BF6D-D0218C1A4443}" srcOrd="3" destOrd="0" presId="urn:microsoft.com/office/officeart/2018/2/layout/IconVerticalSolidList"/>
    <dgm:cxn modelId="{B77ABE84-7D8C-4852-B970-BCD3858B86B8}" type="presParOf" srcId="{2E5A9385-E1CA-4111-88E5-ED49A4412F6C}" destId="{CA904BA5-08F4-48F7-9D3A-1314C81FF799}" srcOrd="4" destOrd="0" presId="urn:microsoft.com/office/officeart/2018/2/layout/IconVerticalSolidList"/>
    <dgm:cxn modelId="{74B91AF6-9ED4-404B-A0E0-AD081542B0E5}" type="presParOf" srcId="{CA904BA5-08F4-48F7-9D3A-1314C81FF799}" destId="{53B2F7A2-5CAB-40C8-A2CD-725076737D3C}" srcOrd="0" destOrd="0" presId="urn:microsoft.com/office/officeart/2018/2/layout/IconVerticalSolidList"/>
    <dgm:cxn modelId="{FD069595-8E93-47E3-9B57-311872B7A2A8}" type="presParOf" srcId="{CA904BA5-08F4-48F7-9D3A-1314C81FF799}" destId="{AC66B587-12CD-45EF-8BDF-AE7BB1692477}" srcOrd="1" destOrd="0" presId="urn:microsoft.com/office/officeart/2018/2/layout/IconVerticalSolidList"/>
    <dgm:cxn modelId="{F65C3D6F-F347-49C7-97CB-AC165749ED17}" type="presParOf" srcId="{CA904BA5-08F4-48F7-9D3A-1314C81FF799}" destId="{8B147422-0385-4121-8540-022666BFFD70}" srcOrd="2" destOrd="0" presId="urn:microsoft.com/office/officeart/2018/2/layout/IconVerticalSolidList"/>
    <dgm:cxn modelId="{70FC4F77-7805-4F8C-9894-7AA705875B0C}" type="presParOf" srcId="{CA904BA5-08F4-48F7-9D3A-1314C81FF799}" destId="{EC21C396-7FD0-450C-9805-9BE24CBEB84A}" srcOrd="3" destOrd="0" presId="urn:microsoft.com/office/officeart/2018/2/layout/IconVerticalSolidList"/>
    <dgm:cxn modelId="{70F1C4AE-076F-4DBA-81B5-1B9371EB9143}" type="presParOf" srcId="{2E5A9385-E1CA-4111-88E5-ED49A4412F6C}" destId="{CF16CE26-BA5F-4BE3-AB72-F7E4DF82F3E9}" srcOrd="5" destOrd="0" presId="urn:microsoft.com/office/officeart/2018/2/layout/IconVerticalSolidList"/>
    <dgm:cxn modelId="{1DB952A3-7469-4829-AE01-9F6879FB7468}" type="presParOf" srcId="{2E5A9385-E1CA-4111-88E5-ED49A4412F6C}" destId="{046B79B1-C608-4056-AFBD-A5C3CDC36A7F}" srcOrd="6" destOrd="0" presId="urn:microsoft.com/office/officeart/2018/2/layout/IconVerticalSolidList"/>
    <dgm:cxn modelId="{85AD21B1-2A41-4A75-AE59-8739905A227F}" type="presParOf" srcId="{046B79B1-C608-4056-AFBD-A5C3CDC36A7F}" destId="{001CB94E-9CE3-42B2-885B-27EC84D9CE32}" srcOrd="0" destOrd="0" presId="urn:microsoft.com/office/officeart/2018/2/layout/IconVerticalSolidList"/>
    <dgm:cxn modelId="{2EC64F14-1034-4C1D-AE17-64CF0345B2D5}" type="presParOf" srcId="{046B79B1-C608-4056-AFBD-A5C3CDC36A7F}" destId="{DBFE5BC8-4E5B-4F11-BC9C-9E8A2B90F6C7}" srcOrd="1" destOrd="0" presId="urn:microsoft.com/office/officeart/2018/2/layout/IconVerticalSolidList"/>
    <dgm:cxn modelId="{1B286DD9-9068-4308-9DF7-B0B8602B5545}" type="presParOf" srcId="{046B79B1-C608-4056-AFBD-A5C3CDC36A7F}" destId="{1287759A-59FA-4AFE-B3F0-BBA800282994}" srcOrd="2" destOrd="0" presId="urn:microsoft.com/office/officeart/2018/2/layout/IconVerticalSolidList"/>
    <dgm:cxn modelId="{B78AA8AB-17FE-45AC-A635-4F9157C17BFF}" type="presParOf" srcId="{046B79B1-C608-4056-AFBD-A5C3CDC36A7F}" destId="{EBD27B30-EDA1-4CE6-8FF3-F018065ED2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AB9C88A-E38A-4C87-B721-0B778E270858}" type="doc">
      <dgm:prSet loTypeId="urn:microsoft.com/office/officeart/2018/5/layout/IconCircleLabelList" loCatId="icon" qsTypeId="urn:microsoft.com/office/officeart/2005/8/quickstyle/simple1" qsCatId="simple" csTypeId="urn:microsoft.com/office/officeart/2005/8/colors/accent2_2" csCatId="accent2" phldr="1"/>
      <dgm:spPr/>
      <dgm:t>
        <a:bodyPr/>
        <a:lstStyle/>
        <a:p>
          <a:endParaRPr lang="en-US"/>
        </a:p>
      </dgm:t>
    </dgm:pt>
    <dgm:pt modelId="{860A1590-175E-4A15-90AB-45756829BF7B}">
      <dgm:prSet/>
      <dgm:spPr/>
      <dgm:t>
        <a:bodyPr/>
        <a:lstStyle/>
        <a:p>
          <a:pPr>
            <a:defRPr cap="all"/>
          </a:pPr>
          <a:r>
            <a:rPr lang="en-US"/>
            <a:t>Woodcock-Johnson Tests of Achievement IV Reading Battery</a:t>
          </a:r>
        </a:p>
      </dgm:t>
    </dgm:pt>
    <dgm:pt modelId="{BC07663E-FCD2-4579-B04B-AA7FD153F5B4}" type="parTrans" cxnId="{63F60A36-C75D-40EC-8869-FB52155776E0}">
      <dgm:prSet/>
      <dgm:spPr/>
      <dgm:t>
        <a:bodyPr/>
        <a:lstStyle/>
        <a:p>
          <a:endParaRPr lang="en-US"/>
        </a:p>
      </dgm:t>
    </dgm:pt>
    <dgm:pt modelId="{12C9FA6F-1835-4686-8647-116CE058289C}" type="sibTrans" cxnId="{63F60A36-C75D-40EC-8869-FB52155776E0}">
      <dgm:prSet/>
      <dgm:spPr/>
      <dgm:t>
        <a:bodyPr/>
        <a:lstStyle/>
        <a:p>
          <a:endParaRPr lang="en-US"/>
        </a:p>
      </dgm:t>
    </dgm:pt>
    <dgm:pt modelId="{74A73AA8-811C-4598-962E-11C5C4481B6D}">
      <dgm:prSet/>
      <dgm:spPr/>
      <dgm:t>
        <a:bodyPr/>
        <a:lstStyle/>
        <a:p>
          <a:pPr>
            <a:defRPr cap="all"/>
          </a:pPr>
          <a:r>
            <a:rPr lang="en-US"/>
            <a:t>Kaufman Test of Educational Achievement 3 Reading Assessments</a:t>
          </a:r>
        </a:p>
      </dgm:t>
    </dgm:pt>
    <dgm:pt modelId="{91A9463B-AE1B-4D57-86BA-0A8A912F4474}" type="parTrans" cxnId="{1711904B-C885-4BCB-89AA-74163687E10E}">
      <dgm:prSet/>
      <dgm:spPr/>
      <dgm:t>
        <a:bodyPr/>
        <a:lstStyle/>
        <a:p>
          <a:endParaRPr lang="en-US"/>
        </a:p>
      </dgm:t>
    </dgm:pt>
    <dgm:pt modelId="{0C69B666-D7EA-43DE-8F94-6DE2890FC6B9}" type="sibTrans" cxnId="{1711904B-C885-4BCB-89AA-74163687E10E}">
      <dgm:prSet/>
      <dgm:spPr/>
      <dgm:t>
        <a:bodyPr/>
        <a:lstStyle/>
        <a:p>
          <a:endParaRPr lang="en-US"/>
        </a:p>
      </dgm:t>
    </dgm:pt>
    <dgm:pt modelId="{9FD79CD9-A9B6-4AB4-B8A8-79C0D39C74BA}">
      <dgm:prSet/>
      <dgm:spPr/>
      <dgm:t>
        <a:bodyPr/>
        <a:lstStyle/>
        <a:p>
          <a:pPr>
            <a:defRPr cap="all"/>
          </a:pPr>
          <a:r>
            <a:rPr lang="en-US"/>
            <a:t>Diagnostic Assessment of Reading 2 (DAR-2)</a:t>
          </a:r>
        </a:p>
      </dgm:t>
    </dgm:pt>
    <dgm:pt modelId="{4DE36D19-8CAD-4783-B005-274982443BD6}" type="parTrans" cxnId="{7420926D-6993-43CC-81DB-22F23B04CD2C}">
      <dgm:prSet/>
      <dgm:spPr/>
      <dgm:t>
        <a:bodyPr/>
        <a:lstStyle/>
        <a:p>
          <a:endParaRPr lang="en-US"/>
        </a:p>
      </dgm:t>
    </dgm:pt>
    <dgm:pt modelId="{7BA78C72-32A2-4C8C-B9F3-4A4FC1FD9923}" type="sibTrans" cxnId="{7420926D-6993-43CC-81DB-22F23B04CD2C}">
      <dgm:prSet/>
      <dgm:spPr/>
      <dgm:t>
        <a:bodyPr/>
        <a:lstStyle/>
        <a:p>
          <a:endParaRPr lang="en-US"/>
        </a:p>
      </dgm:t>
    </dgm:pt>
    <dgm:pt modelId="{54188C29-A09E-4C48-8C47-15B5F4AD839F}">
      <dgm:prSet/>
      <dgm:spPr/>
      <dgm:t>
        <a:bodyPr/>
        <a:lstStyle/>
        <a:p>
          <a:pPr>
            <a:defRPr cap="all"/>
          </a:pPr>
          <a:r>
            <a:rPr lang="en-US"/>
            <a:t>Qualitative Reading Inventory IV (QRI-IV)</a:t>
          </a:r>
        </a:p>
      </dgm:t>
    </dgm:pt>
    <dgm:pt modelId="{E45B9F4F-986A-4B51-AA70-1C12F6F41068}" type="parTrans" cxnId="{B891B4CA-0780-4FB4-80B7-A5D994DCE000}">
      <dgm:prSet/>
      <dgm:spPr/>
      <dgm:t>
        <a:bodyPr/>
        <a:lstStyle/>
        <a:p>
          <a:endParaRPr lang="en-US"/>
        </a:p>
      </dgm:t>
    </dgm:pt>
    <dgm:pt modelId="{6317B715-F9A7-4465-98C2-42093A7A67E0}" type="sibTrans" cxnId="{B891B4CA-0780-4FB4-80B7-A5D994DCE000}">
      <dgm:prSet/>
      <dgm:spPr/>
      <dgm:t>
        <a:bodyPr/>
        <a:lstStyle/>
        <a:p>
          <a:endParaRPr lang="en-US"/>
        </a:p>
      </dgm:t>
    </dgm:pt>
    <dgm:pt modelId="{D29B17DD-AD84-46E4-898E-7964F4231864}">
      <dgm:prSet/>
      <dgm:spPr/>
      <dgm:t>
        <a:bodyPr/>
        <a:lstStyle/>
        <a:p>
          <a:pPr>
            <a:defRPr cap="all"/>
          </a:pPr>
          <a:r>
            <a:rPr lang="en-US"/>
            <a:t>Developmental Reading Assessment 2 (DRA-2)</a:t>
          </a:r>
        </a:p>
      </dgm:t>
    </dgm:pt>
    <dgm:pt modelId="{5585330C-F9CD-4551-8CEE-8B99E00AA89A}" type="parTrans" cxnId="{C4BCCD0B-90D4-4309-845B-96B7AA4DB8AB}">
      <dgm:prSet/>
      <dgm:spPr/>
      <dgm:t>
        <a:bodyPr/>
        <a:lstStyle/>
        <a:p>
          <a:endParaRPr lang="en-US"/>
        </a:p>
      </dgm:t>
    </dgm:pt>
    <dgm:pt modelId="{68FFE083-7FE5-4ED9-8D8A-ECFBE591E95B}" type="sibTrans" cxnId="{C4BCCD0B-90D4-4309-845B-96B7AA4DB8AB}">
      <dgm:prSet/>
      <dgm:spPr/>
      <dgm:t>
        <a:bodyPr/>
        <a:lstStyle/>
        <a:p>
          <a:endParaRPr lang="en-US"/>
        </a:p>
      </dgm:t>
    </dgm:pt>
    <dgm:pt modelId="{C630594D-CF2D-4B6B-9AED-34118010C706}" type="pres">
      <dgm:prSet presAssocID="{6AB9C88A-E38A-4C87-B721-0B778E270858}" presName="root" presStyleCnt="0">
        <dgm:presLayoutVars>
          <dgm:dir/>
          <dgm:resizeHandles val="exact"/>
        </dgm:presLayoutVars>
      </dgm:prSet>
      <dgm:spPr/>
    </dgm:pt>
    <dgm:pt modelId="{B3DDDE0D-9F77-45A5-86AD-DEC0B70EED9C}" type="pres">
      <dgm:prSet presAssocID="{860A1590-175E-4A15-90AB-45756829BF7B}" presName="compNode" presStyleCnt="0"/>
      <dgm:spPr/>
    </dgm:pt>
    <dgm:pt modelId="{6E44450F-25FD-4F20-8998-9796755E24A9}" type="pres">
      <dgm:prSet presAssocID="{860A1590-175E-4A15-90AB-45756829BF7B}" presName="iconBgRect" presStyleLbl="bgShp" presStyleIdx="0" presStyleCnt="5"/>
      <dgm:spPr/>
    </dgm:pt>
    <dgm:pt modelId="{F34B672D-46EC-4216-BA9D-551FBE776190}" type="pres">
      <dgm:prSet presAssocID="{860A1590-175E-4A15-90AB-45756829BF7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DCC4F7A7-70EA-4F14-B75F-5C5FD2CBCC38}" type="pres">
      <dgm:prSet presAssocID="{860A1590-175E-4A15-90AB-45756829BF7B}" presName="spaceRect" presStyleCnt="0"/>
      <dgm:spPr/>
    </dgm:pt>
    <dgm:pt modelId="{8949DDA9-7BA5-412E-82E8-BCFEFA129906}" type="pres">
      <dgm:prSet presAssocID="{860A1590-175E-4A15-90AB-45756829BF7B}" presName="textRect" presStyleLbl="revTx" presStyleIdx="0" presStyleCnt="5">
        <dgm:presLayoutVars>
          <dgm:chMax val="1"/>
          <dgm:chPref val="1"/>
        </dgm:presLayoutVars>
      </dgm:prSet>
      <dgm:spPr/>
    </dgm:pt>
    <dgm:pt modelId="{51EA6C38-7A51-4356-BF3D-7608FAB18623}" type="pres">
      <dgm:prSet presAssocID="{12C9FA6F-1835-4686-8647-116CE058289C}" presName="sibTrans" presStyleCnt="0"/>
      <dgm:spPr/>
    </dgm:pt>
    <dgm:pt modelId="{DCB00012-46DF-4A99-B734-1F0563DCF954}" type="pres">
      <dgm:prSet presAssocID="{74A73AA8-811C-4598-962E-11C5C4481B6D}" presName="compNode" presStyleCnt="0"/>
      <dgm:spPr/>
    </dgm:pt>
    <dgm:pt modelId="{6F102AFF-BAE2-4666-B5B5-E22A673F4E18}" type="pres">
      <dgm:prSet presAssocID="{74A73AA8-811C-4598-962E-11C5C4481B6D}" presName="iconBgRect" presStyleLbl="bgShp" presStyleIdx="1" presStyleCnt="5"/>
      <dgm:spPr/>
    </dgm:pt>
    <dgm:pt modelId="{1CC9AF1C-8A17-4A94-A587-FFE32B93B109}" type="pres">
      <dgm:prSet presAssocID="{74A73AA8-811C-4598-962E-11C5C4481B6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Book"/>
        </a:ext>
      </dgm:extLst>
    </dgm:pt>
    <dgm:pt modelId="{87A2B813-F8CA-4CF2-BBEF-DE417C7898F7}" type="pres">
      <dgm:prSet presAssocID="{74A73AA8-811C-4598-962E-11C5C4481B6D}" presName="spaceRect" presStyleCnt="0"/>
      <dgm:spPr/>
    </dgm:pt>
    <dgm:pt modelId="{54944D05-12B0-479F-BD9E-CC7C9F130DBB}" type="pres">
      <dgm:prSet presAssocID="{74A73AA8-811C-4598-962E-11C5C4481B6D}" presName="textRect" presStyleLbl="revTx" presStyleIdx="1" presStyleCnt="5">
        <dgm:presLayoutVars>
          <dgm:chMax val="1"/>
          <dgm:chPref val="1"/>
        </dgm:presLayoutVars>
      </dgm:prSet>
      <dgm:spPr/>
    </dgm:pt>
    <dgm:pt modelId="{0AF9937B-4346-4E88-A830-C4A3D1FB92CC}" type="pres">
      <dgm:prSet presAssocID="{0C69B666-D7EA-43DE-8F94-6DE2890FC6B9}" presName="sibTrans" presStyleCnt="0"/>
      <dgm:spPr/>
    </dgm:pt>
    <dgm:pt modelId="{0EB82765-9608-49FB-97F5-FC48EA6C1B8E}" type="pres">
      <dgm:prSet presAssocID="{9FD79CD9-A9B6-4AB4-B8A8-79C0D39C74BA}" presName="compNode" presStyleCnt="0"/>
      <dgm:spPr/>
    </dgm:pt>
    <dgm:pt modelId="{93882AE6-7968-4025-8FE7-E20CD50B1F0A}" type="pres">
      <dgm:prSet presAssocID="{9FD79CD9-A9B6-4AB4-B8A8-79C0D39C74BA}" presName="iconBgRect" presStyleLbl="bgShp" presStyleIdx="2" presStyleCnt="5"/>
      <dgm:spPr/>
    </dgm:pt>
    <dgm:pt modelId="{38FFC90B-09FD-4A82-98F1-C3CCF704BDE6}" type="pres">
      <dgm:prSet presAssocID="{9FD79CD9-A9B6-4AB4-B8A8-79C0D39C74B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6AD34444-597C-44D0-BAC9-D99ACCE2ED93}" type="pres">
      <dgm:prSet presAssocID="{9FD79CD9-A9B6-4AB4-B8A8-79C0D39C74BA}" presName="spaceRect" presStyleCnt="0"/>
      <dgm:spPr/>
    </dgm:pt>
    <dgm:pt modelId="{636F846E-4BA1-4E5A-B8F2-CD5752DCF60D}" type="pres">
      <dgm:prSet presAssocID="{9FD79CD9-A9B6-4AB4-B8A8-79C0D39C74BA}" presName="textRect" presStyleLbl="revTx" presStyleIdx="2" presStyleCnt="5">
        <dgm:presLayoutVars>
          <dgm:chMax val="1"/>
          <dgm:chPref val="1"/>
        </dgm:presLayoutVars>
      </dgm:prSet>
      <dgm:spPr/>
    </dgm:pt>
    <dgm:pt modelId="{307A2306-3A49-4E60-A755-E0036C489F4E}" type="pres">
      <dgm:prSet presAssocID="{7BA78C72-32A2-4C8C-B9F3-4A4FC1FD9923}" presName="sibTrans" presStyleCnt="0"/>
      <dgm:spPr/>
    </dgm:pt>
    <dgm:pt modelId="{89D1AC79-D23F-40E4-8DD0-30F2780592B0}" type="pres">
      <dgm:prSet presAssocID="{54188C29-A09E-4C48-8C47-15B5F4AD839F}" presName="compNode" presStyleCnt="0"/>
      <dgm:spPr/>
    </dgm:pt>
    <dgm:pt modelId="{C77DDB49-322D-447A-AA70-F1148C4D62A7}" type="pres">
      <dgm:prSet presAssocID="{54188C29-A09E-4C48-8C47-15B5F4AD839F}" presName="iconBgRect" presStyleLbl="bgShp" presStyleIdx="3" presStyleCnt="5"/>
      <dgm:spPr/>
    </dgm:pt>
    <dgm:pt modelId="{CFE21506-720E-40AF-B840-87289CCCDE39}" type="pres">
      <dgm:prSet presAssocID="{54188C29-A09E-4C48-8C47-15B5F4AD839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V"/>
        </a:ext>
      </dgm:extLst>
    </dgm:pt>
    <dgm:pt modelId="{4088DDB9-6C95-46A6-921D-9FAE2E70DD81}" type="pres">
      <dgm:prSet presAssocID="{54188C29-A09E-4C48-8C47-15B5F4AD839F}" presName="spaceRect" presStyleCnt="0"/>
      <dgm:spPr/>
    </dgm:pt>
    <dgm:pt modelId="{0C996149-4004-439C-82A4-95DAD9EFD5A8}" type="pres">
      <dgm:prSet presAssocID="{54188C29-A09E-4C48-8C47-15B5F4AD839F}" presName="textRect" presStyleLbl="revTx" presStyleIdx="3" presStyleCnt="5">
        <dgm:presLayoutVars>
          <dgm:chMax val="1"/>
          <dgm:chPref val="1"/>
        </dgm:presLayoutVars>
      </dgm:prSet>
      <dgm:spPr/>
    </dgm:pt>
    <dgm:pt modelId="{8B797B1B-292B-4412-B135-BC64F7C3DB24}" type="pres">
      <dgm:prSet presAssocID="{6317B715-F9A7-4465-98C2-42093A7A67E0}" presName="sibTrans" presStyleCnt="0"/>
      <dgm:spPr/>
    </dgm:pt>
    <dgm:pt modelId="{1FA34DDC-FA2B-4475-A1D9-7B798BF8FB34}" type="pres">
      <dgm:prSet presAssocID="{D29B17DD-AD84-46E4-898E-7964F4231864}" presName="compNode" presStyleCnt="0"/>
      <dgm:spPr/>
    </dgm:pt>
    <dgm:pt modelId="{6D56E41F-B236-46A8-BBA2-FDF56334165B}" type="pres">
      <dgm:prSet presAssocID="{D29B17DD-AD84-46E4-898E-7964F4231864}" presName="iconBgRect" presStyleLbl="bgShp" presStyleIdx="4" presStyleCnt="5"/>
      <dgm:spPr/>
    </dgm:pt>
    <dgm:pt modelId="{0312FC9D-AB2B-4EA2-8736-0EC2076B411D}" type="pres">
      <dgm:prSet presAssocID="{D29B17DD-AD84-46E4-898E-7964F423186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iploma Roll"/>
        </a:ext>
      </dgm:extLst>
    </dgm:pt>
    <dgm:pt modelId="{8462820E-9FA6-4D4F-8318-2AF83D1B4D7C}" type="pres">
      <dgm:prSet presAssocID="{D29B17DD-AD84-46E4-898E-7964F4231864}" presName="spaceRect" presStyleCnt="0"/>
      <dgm:spPr/>
    </dgm:pt>
    <dgm:pt modelId="{370A89C4-A7E0-4102-B3CF-C24B25A7B648}" type="pres">
      <dgm:prSet presAssocID="{D29B17DD-AD84-46E4-898E-7964F4231864}" presName="textRect" presStyleLbl="revTx" presStyleIdx="4" presStyleCnt="5">
        <dgm:presLayoutVars>
          <dgm:chMax val="1"/>
          <dgm:chPref val="1"/>
        </dgm:presLayoutVars>
      </dgm:prSet>
      <dgm:spPr/>
    </dgm:pt>
  </dgm:ptLst>
  <dgm:cxnLst>
    <dgm:cxn modelId="{6448BF06-6509-498F-8B37-FBB1FFE82A53}" type="presOf" srcId="{860A1590-175E-4A15-90AB-45756829BF7B}" destId="{8949DDA9-7BA5-412E-82E8-BCFEFA129906}" srcOrd="0" destOrd="0" presId="urn:microsoft.com/office/officeart/2018/5/layout/IconCircleLabelList"/>
    <dgm:cxn modelId="{C4BCCD0B-90D4-4309-845B-96B7AA4DB8AB}" srcId="{6AB9C88A-E38A-4C87-B721-0B778E270858}" destId="{D29B17DD-AD84-46E4-898E-7964F4231864}" srcOrd="4" destOrd="0" parTransId="{5585330C-F9CD-4551-8CEE-8B99E00AA89A}" sibTransId="{68FFE083-7FE5-4ED9-8D8A-ECFBE591E95B}"/>
    <dgm:cxn modelId="{73D1421D-6116-43E8-A8E6-1BD0FC69546C}" type="presOf" srcId="{9FD79CD9-A9B6-4AB4-B8A8-79C0D39C74BA}" destId="{636F846E-4BA1-4E5A-B8F2-CD5752DCF60D}" srcOrd="0" destOrd="0" presId="urn:microsoft.com/office/officeart/2018/5/layout/IconCircleLabelList"/>
    <dgm:cxn modelId="{63F60A36-C75D-40EC-8869-FB52155776E0}" srcId="{6AB9C88A-E38A-4C87-B721-0B778E270858}" destId="{860A1590-175E-4A15-90AB-45756829BF7B}" srcOrd="0" destOrd="0" parTransId="{BC07663E-FCD2-4579-B04B-AA7FD153F5B4}" sibTransId="{12C9FA6F-1835-4686-8647-116CE058289C}"/>
    <dgm:cxn modelId="{1711904B-C885-4BCB-89AA-74163687E10E}" srcId="{6AB9C88A-E38A-4C87-B721-0B778E270858}" destId="{74A73AA8-811C-4598-962E-11C5C4481B6D}" srcOrd="1" destOrd="0" parTransId="{91A9463B-AE1B-4D57-86BA-0A8A912F4474}" sibTransId="{0C69B666-D7EA-43DE-8F94-6DE2890FC6B9}"/>
    <dgm:cxn modelId="{7420926D-6993-43CC-81DB-22F23B04CD2C}" srcId="{6AB9C88A-E38A-4C87-B721-0B778E270858}" destId="{9FD79CD9-A9B6-4AB4-B8A8-79C0D39C74BA}" srcOrd="2" destOrd="0" parTransId="{4DE36D19-8CAD-4783-B005-274982443BD6}" sibTransId="{7BA78C72-32A2-4C8C-B9F3-4A4FC1FD9923}"/>
    <dgm:cxn modelId="{A0E683A8-6D3B-4DE0-B3B0-82EC621F757C}" type="presOf" srcId="{D29B17DD-AD84-46E4-898E-7964F4231864}" destId="{370A89C4-A7E0-4102-B3CF-C24B25A7B648}" srcOrd="0" destOrd="0" presId="urn:microsoft.com/office/officeart/2018/5/layout/IconCircleLabelList"/>
    <dgm:cxn modelId="{B891B4CA-0780-4FB4-80B7-A5D994DCE000}" srcId="{6AB9C88A-E38A-4C87-B721-0B778E270858}" destId="{54188C29-A09E-4C48-8C47-15B5F4AD839F}" srcOrd="3" destOrd="0" parTransId="{E45B9F4F-986A-4B51-AA70-1C12F6F41068}" sibTransId="{6317B715-F9A7-4465-98C2-42093A7A67E0}"/>
    <dgm:cxn modelId="{CA2766DA-92DF-4131-A490-DB761017B99F}" type="presOf" srcId="{6AB9C88A-E38A-4C87-B721-0B778E270858}" destId="{C630594D-CF2D-4B6B-9AED-34118010C706}" srcOrd="0" destOrd="0" presId="urn:microsoft.com/office/officeart/2018/5/layout/IconCircleLabelList"/>
    <dgm:cxn modelId="{048DA1DC-28B1-475A-B371-61E282223EFA}" type="presOf" srcId="{74A73AA8-811C-4598-962E-11C5C4481B6D}" destId="{54944D05-12B0-479F-BD9E-CC7C9F130DBB}" srcOrd="0" destOrd="0" presId="urn:microsoft.com/office/officeart/2018/5/layout/IconCircleLabelList"/>
    <dgm:cxn modelId="{1F305EE0-AB50-421E-886F-25F5FE7FE814}" type="presOf" srcId="{54188C29-A09E-4C48-8C47-15B5F4AD839F}" destId="{0C996149-4004-439C-82A4-95DAD9EFD5A8}" srcOrd="0" destOrd="0" presId="urn:microsoft.com/office/officeart/2018/5/layout/IconCircleLabelList"/>
    <dgm:cxn modelId="{755B2A8C-3DD2-4044-950A-1FBC5614C2E1}" type="presParOf" srcId="{C630594D-CF2D-4B6B-9AED-34118010C706}" destId="{B3DDDE0D-9F77-45A5-86AD-DEC0B70EED9C}" srcOrd="0" destOrd="0" presId="urn:microsoft.com/office/officeart/2018/5/layout/IconCircleLabelList"/>
    <dgm:cxn modelId="{A6992B6E-3391-44A9-8B46-AE2B161BFF1A}" type="presParOf" srcId="{B3DDDE0D-9F77-45A5-86AD-DEC0B70EED9C}" destId="{6E44450F-25FD-4F20-8998-9796755E24A9}" srcOrd="0" destOrd="0" presId="urn:microsoft.com/office/officeart/2018/5/layout/IconCircleLabelList"/>
    <dgm:cxn modelId="{786FEC63-8320-46BD-B1FE-A7BF9791FFAA}" type="presParOf" srcId="{B3DDDE0D-9F77-45A5-86AD-DEC0B70EED9C}" destId="{F34B672D-46EC-4216-BA9D-551FBE776190}" srcOrd="1" destOrd="0" presId="urn:microsoft.com/office/officeart/2018/5/layout/IconCircleLabelList"/>
    <dgm:cxn modelId="{C02DDB5E-2B9D-47A0-9C09-DB001639A73C}" type="presParOf" srcId="{B3DDDE0D-9F77-45A5-86AD-DEC0B70EED9C}" destId="{DCC4F7A7-70EA-4F14-B75F-5C5FD2CBCC38}" srcOrd="2" destOrd="0" presId="urn:microsoft.com/office/officeart/2018/5/layout/IconCircleLabelList"/>
    <dgm:cxn modelId="{64E6E53D-3845-42F0-9E21-9147E5B16A43}" type="presParOf" srcId="{B3DDDE0D-9F77-45A5-86AD-DEC0B70EED9C}" destId="{8949DDA9-7BA5-412E-82E8-BCFEFA129906}" srcOrd="3" destOrd="0" presId="urn:microsoft.com/office/officeart/2018/5/layout/IconCircleLabelList"/>
    <dgm:cxn modelId="{8F1C5408-42B2-4C9D-B86D-CE9A122468B8}" type="presParOf" srcId="{C630594D-CF2D-4B6B-9AED-34118010C706}" destId="{51EA6C38-7A51-4356-BF3D-7608FAB18623}" srcOrd="1" destOrd="0" presId="urn:microsoft.com/office/officeart/2018/5/layout/IconCircleLabelList"/>
    <dgm:cxn modelId="{EACBDCBF-05CC-49A7-AA00-CE2748D1B212}" type="presParOf" srcId="{C630594D-CF2D-4B6B-9AED-34118010C706}" destId="{DCB00012-46DF-4A99-B734-1F0563DCF954}" srcOrd="2" destOrd="0" presId="urn:microsoft.com/office/officeart/2018/5/layout/IconCircleLabelList"/>
    <dgm:cxn modelId="{A94B0CBA-3E7A-432E-9F30-196AF9A6A17B}" type="presParOf" srcId="{DCB00012-46DF-4A99-B734-1F0563DCF954}" destId="{6F102AFF-BAE2-4666-B5B5-E22A673F4E18}" srcOrd="0" destOrd="0" presId="urn:microsoft.com/office/officeart/2018/5/layout/IconCircleLabelList"/>
    <dgm:cxn modelId="{6A4E214A-0BFD-4646-A0C9-EF0355C517E2}" type="presParOf" srcId="{DCB00012-46DF-4A99-B734-1F0563DCF954}" destId="{1CC9AF1C-8A17-4A94-A587-FFE32B93B109}" srcOrd="1" destOrd="0" presId="urn:microsoft.com/office/officeart/2018/5/layout/IconCircleLabelList"/>
    <dgm:cxn modelId="{D7DD411F-EE17-4946-94B4-0F8CB72009ED}" type="presParOf" srcId="{DCB00012-46DF-4A99-B734-1F0563DCF954}" destId="{87A2B813-F8CA-4CF2-BBEF-DE417C7898F7}" srcOrd="2" destOrd="0" presId="urn:microsoft.com/office/officeart/2018/5/layout/IconCircleLabelList"/>
    <dgm:cxn modelId="{24E438B7-1146-45BC-A085-2BA0DDDF1892}" type="presParOf" srcId="{DCB00012-46DF-4A99-B734-1F0563DCF954}" destId="{54944D05-12B0-479F-BD9E-CC7C9F130DBB}" srcOrd="3" destOrd="0" presId="urn:microsoft.com/office/officeart/2018/5/layout/IconCircleLabelList"/>
    <dgm:cxn modelId="{75773876-6D0E-445D-B598-5D1FDDD796A6}" type="presParOf" srcId="{C630594D-CF2D-4B6B-9AED-34118010C706}" destId="{0AF9937B-4346-4E88-A830-C4A3D1FB92CC}" srcOrd="3" destOrd="0" presId="urn:microsoft.com/office/officeart/2018/5/layout/IconCircleLabelList"/>
    <dgm:cxn modelId="{448024C1-A59F-4303-9C80-60D30E3532B9}" type="presParOf" srcId="{C630594D-CF2D-4B6B-9AED-34118010C706}" destId="{0EB82765-9608-49FB-97F5-FC48EA6C1B8E}" srcOrd="4" destOrd="0" presId="urn:microsoft.com/office/officeart/2018/5/layout/IconCircleLabelList"/>
    <dgm:cxn modelId="{335E9E79-A47B-45EB-BBA4-85F93B067C61}" type="presParOf" srcId="{0EB82765-9608-49FB-97F5-FC48EA6C1B8E}" destId="{93882AE6-7968-4025-8FE7-E20CD50B1F0A}" srcOrd="0" destOrd="0" presId="urn:microsoft.com/office/officeart/2018/5/layout/IconCircleLabelList"/>
    <dgm:cxn modelId="{5B428B79-3F05-4FC5-9E34-29FF09D4ABE2}" type="presParOf" srcId="{0EB82765-9608-49FB-97F5-FC48EA6C1B8E}" destId="{38FFC90B-09FD-4A82-98F1-C3CCF704BDE6}" srcOrd="1" destOrd="0" presId="urn:microsoft.com/office/officeart/2018/5/layout/IconCircleLabelList"/>
    <dgm:cxn modelId="{F73F7F9D-8E4D-4E72-8FEB-4F531616626C}" type="presParOf" srcId="{0EB82765-9608-49FB-97F5-FC48EA6C1B8E}" destId="{6AD34444-597C-44D0-BAC9-D99ACCE2ED93}" srcOrd="2" destOrd="0" presId="urn:microsoft.com/office/officeart/2018/5/layout/IconCircleLabelList"/>
    <dgm:cxn modelId="{F7C1350A-620C-4B82-8F46-70B1F9B988A0}" type="presParOf" srcId="{0EB82765-9608-49FB-97F5-FC48EA6C1B8E}" destId="{636F846E-4BA1-4E5A-B8F2-CD5752DCF60D}" srcOrd="3" destOrd="0" presId="urn:microsoft.com/office/officeart/2018/5/layout/IconCircleLabelList"/>
    <dgm:cxn modelId="{F64C4C7B-A99B-4E13-B8A1-1BA7976A6AAD}" type="presParOf" srcId="{C630594D-CF2D-4B6B-9AED-34118010C706}" destId="{307A2306-3A49-4E60-A755-E0036C489F4E}" srcOrd="5" destOrd="0" presId="urn:microsoft.com/office/officeart/2018/5/layout/IconCircleLabelList"/>
    <dgm:cxn modelId="{D34F156B-B071-4B0F-9276-0552902145BC}" type="presParOf" srcId="{C630594D-CF2D-4B6B-9AED-34118010C706}" destId="{89D1AC79-D23F-40E4-8DD0-30F2780592B0}" srcOrd="6" destOrd="0" presId="urn:microsoft.com/office/officeart/2018/5/layout/IconCircleLabelList"/>
    <dgm:cxn modelId="{4B104F40-F677-46EA-8FBB-3688753AAB9E}" type="presParOf" srcId="{89D1AC79-D23F-40E4-8DD0-30F2780592B0}" destId="{C77DDB49-322D-447A-AA70-F1148C4D62A7}" srcOrd="0" destOrd="0" presId="urn:microsoft.com/office/officeart/2018/5/layout/IconCircleLabelList"/>
    <dgm:cxn modelId="{30BDAAC2-02BA-470D-8A78-84C1C032D0CA}" type="presParOf" srcId="{89D1AC79-D23F-40E4-8DD0-30F2780592B0}" destId="{CFE21506-720E-40AF-B840-87289CCCDE39}" srcOrd="1" destOrd="0" presId="urn:microsoft.com/office/officeart/2018/5/layout/IconCircleLabelList"/>
    <dgm:cxn modelId="{A16FDC7F-9FAF-4403-93B5-7D4A562E1D00}" type="presParOf" srcId="{89D1AC79-D23F-40E4-8DD0-30F2780592B0}" destId="{4088DDB9-6C95-46A6-921D-9FAE2E70DD81}" srcOrd="2" destOrd="0" presId="urn:microsoft.com/office/officeart/2018/5/layout/IconCircleLabelList"/>
    <dgm:cxn modelId="{F3D17664-3AB6-45FC-892D-6743CB1F3D0F}" type="presParOf" srcId="{89D1AC79-D23F-40E4-8DD0-30F2780592B0}" destId="{0C996149-4004-439C-82A4-95DAD9EFD5A8}" srcOrd="3" destOrd="0" presId="urn:microsoft.com/office/officeart/2018/5/layout/IconCircleLabelList"/>
    <dgm:cxn modelId="{286FFAA1-0488-4E71-891A-FC722023FBE9}" type="presParOf" srcId="{C630594D-CF2D-4B6B-9AED-34118010C706}" destId="{8B797B1B-292B-4412-B135-BC64F7C3DB24}" srcOrd="7" destOrd="0" presId="urn:microsoft.com/office/officeart/2018/5/layout/IconCircleLabelList"/>
    <dgm:cxn modelId="{BE33C53C-C1B1-4CB3-93FE-CC5937816F97}" type="presParOf" srcId="{C630594D-CF2D-4B6B-9AED-34118010C706}" destId="{1FA34DDC-FA2B-4475-A1D9-7B798BF8FB34}" srcOrd="8" destOrd="0" presId="urn:microsoft.com/office/officeart/2018/5/layout/IconCircleLabelList"/>
    <dgm:cxn modelId="{FB76EA25-D40F-4AD8-97A3-95F6586D55A8}" type="presParOf" srcId="{1FA34DDC-FA2B-4475-A1D9-7B798BF8FB34}" destId="{6D56E41F-B236-46A8-BBA2-FDF56334165B}" srcOrd="0" destOrd="0" presId="urn:microsoft.com/office/officeart/2018/5/layout/IconCircleLabelList"/>
    <dgm:cxn modelId="{76107202-4236-4E4E-8BA4-635EC26D1D3D}" type="presParOf" srcId="{1FA34DDC-FA2B-4475-A1D9-7B798BF8FB34}" destId="{0312FC9D-AB2B-4EA2-8736-0EC2076B411D}" srcOrd="1" destOrd="0" presId="urn:microsoft.com/office/officeart/2018/5/layout/IconCircleLabelList"/>
    <dgm:cxn modelId="{3EA152E5-CD88-4FC9-9B72-382D917A1E0A}" type="presParOf" srcId="{1FA34DDC-FA2B-4475-A1D9-7B798BF8FB34}" destId="{8462820E-9FA6-4D4F-8318-2AF83D1B4D7C}" srcOrd="2" destOrd="0" presId="urn:microsoft.com/office/officeart/2018/5/layout/IconCircleLabelList"/>
    <dgm:cxn modelId="{D93FAAB0-2402-46F3-A5D5-8FDF1D37F467}" type="presParOf" srcId="{1FA34DDC-FA2B-4475-A1D9-7B798BF8FB34}" destId="{370A89C4-A7E0-4102-B3CF-C24B25A7B64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10D05F4-5A77-4BE0-B755-C0BF2BFCF83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3394BA8-017C-47A3-87AB-52BC883F732A}">
      <dgm:prSet/>
      <dgm:spPr/>
      <dgm:t>
        <a:bodyPr/>
        <a:lstStyle/>
        <a:p>
          <a:r>
            <a:rPr lang="en-US"/>
            <a:t>Woodcock-Johnson Tests of Achievement IV Mathematical Section</a:t>
          </a:r>
        </a:p>
      </dgm:t>
    </dgm:pt>
    <dgm:pt modelId="{C0FC7FB8-E5BB-45F9-9460-8F8AF7393A2C}" type="parTrans" cxnId="{5262306F-2A6F-408E-9836-DBB34D97D323}">
      <dgm:prSet/>
      <dgm:spPr/>
      <dgm:t>
        <a:bodyPr/>
        <a:lstStyle/>
        <a:p>
          <a:endParaRPr lang="en-US"/>
        </a:p>
      </dgm:t>
    </dgm:pt>
    <dgm:pt modelId="{720D2330-14BC-4561-84D6-8ED32A0669C4}" type="sibTrans" cxnId="{5262306F-2A6F-408E-9836-DBB34D97D323}">
      <dgm:prSet/>
      <dgm:spPr/>
      <dgm:t>
        <a:bodyPr/>
        <a:lstStyle/>
        <a:p>
          <a:endParaRPr lang="en-US"/>
        </a:p>
      </dgm:t>
    </dgm:pt>
    <dgm:pt modelId="{2A869697-369D-4C98-B8EF-F46426C50A71}">
      <dgm:prSet/>
      <dgm:spPr/>
      <dgm:t>
        <a:bodyPr/>
        <a:lstStyle/>
        <a:p>
          <a:r>
            <a:rPr lang="en-US"/>
            <a:t>KeyMath 3</a:t>
          </a:r>
        </a:p>
      </dgm:t>
    </dgm:pt>
    <dgm:pt modelId="{65283340-F77F-4E09-BB83-0CB74B63B9B5}" type="parTrans" cxnId="{E54DC990-6025-4D2F-BC83-F293A0604F40}">
      <dgm:prSet/>
      <dgm:spPr/>
      <dgm:t>
        <a:bodyPr/>
        <a:lstStyle/>
        <a:p>
          <a:endParaRPr lang="en-US"/>
        </a:p>
      </dgm:t>
    </dgm:pt>
    <dgm:pt modelId="{CF00F5AE-4B4D-43F5-8C2D-CAFD4B267D79}" type="sibTrans" cxnId="{E54DC990-6025-4D2F-BC83-F293A0604F40}">
      <dgm:prSet/>
      <dgm:spPr/>
      <dgm:t>
        <a:bodyPr/>
        <a:lstStyle/>
        <a:p>
          <a:endParaRPr lang="en-US"/>
        </a:p>
      </dgm:t>
    </dgm:pt>
    <dgm:pt modelId="{24EDD5C7-46B2-4FB4-99F8-8837EA2B7E98}">
      <dgm:prSet/>
      <dgm:spPr/>
      <dgm:t>
        <a:bodyPr/>
        <a:lstStyle/>
        <a:p>
          <a:r>
            <a:rPr lang="en-US"/>
            <a:t>Test of Early Mathematical Abilities 3 (TEMA-3)</a:t>
          </a:r>
        </a:p>
      </dgm:t>
    </dgm:pt>
    <dgm:pt modelId="{9C06EA77-783E-4820-91DC-20010F00E0BD}" type="parTrans" cxnId="{DAA44D49-37C4-4859-94D5-4CA9D827C908}">
      <dgm:prSet/>
      <dgm:spPr/>
      <dgm:t>
        <a:bodyPr/>
        <a:lstStyle/>
        <a:p>
          <a:endParaRPr lang="en-US"/>
        </a:p>
      </dgm:t>
    </dgm:pt>
    <dgm:pt modelId="{8D1884CA-3B5C-4115-9682-09ABAB1C2AE8}" type="sibTrans" cxnId="{DAA44D49-37C4-4859-94D5-4CA9D827C908}">
      <dgm:prSet/>
      <dgm:spPr/>
      <dgm:t>
        <a:bodyPr/>
        <a:lstStyle/>
        <a:p>
          <a:endParaRPr lang="en-US"/>
        </a:p>
      </dgm:t>
    </dgm:pt>
    <dgm:pt modelId="{C7EA25CB-68BF-4A4C-9E83-74471E7A7FCC}">
      <dgm:prSet/>
      <dgm:spPr/>
      <dgm:t>
        <a:bodyPr/>
        <a:lstStyle/>
        <a:p>
          <a:r>
            <a:rPr lang="en-US"/>
            <a:t>Test of Mathematical Abilities 3 (TOMA-3)</a:t>
          </a:r>
        </a:p>
      </dgm:t>
    </dgm:pt>
    <dgm:pt modelId="{10F57EB3-B221-48AD-8BCC-7D0EC27EDBC7}" type="parTrans" cxnId="{5E225D68-8CD8-40FC-8117-FB41C528B599}">
      <dgm:prSet/>
      <dgm:spPr/>
      <dgm:t>
        <a:bodyPr/>
        <a:lstStyle/>
        <a:p>
          <a:endParaRPr lang="en-US"/>
        </a:p>
      </dgm:t>
    </dgm:pt>
    <dgm:pt modelId="{2E009A44-CFF5-47A8-8975-886DCB1ED2C9}" type="sibTrans" cxnId="{5E225D68-8CD8-40FC-8117-FB41C528B599}">
      <dgm:prSet/>
      <dgm:spPr/>
      <dgm:t>
        <a:bodyPr/>
        <a:lstStyle/>
        <a:p>
          <a:endParaRPr lang="en-US"/>
        </a:p>
      </dgm:t>
    </dgm:pt>
    <dgm:pt modelId="{1D55F4AD-6B66-4036-BF0C-8890F1AA8049}">
      <dgm:prSet/>
      <dgm:spPr/>
      <dgm:t>
        <a:bodyPr/>
        <a:lstStyle/>
        <a:p>
          <a:r>
            <a:rPr lang="en-US"/>
            <a:t>Wechsler Individual Achievement Test III (WIAT-III) Mathematical Section</a:t>
          </a:r>
        </a:p>
      </dgm:t>
    </dgm:pt>
    <dgm:pt modelId="{14A07924-97FE-4F26-B235-2A86595D711F}" type="parTrans" cxnId="{55586853-6C7A-471F-8B58-DC4C4CE4369E}">
      <dgm:prSet/>
      <dgm:spPr/>
      <dgm:t>
        <a:bodyPr/>
        <a:lstStyle/>
        <a:p>
          <a:endParaRPr lang="en-US"/>
        </a:p>
      </dgm:t>
    </dgm:pt>
    <dgm:pt modelId="{A99FCDB0-AD25-4F55-8CAA-30B4198677A1}" type="sibTrans" cxnId="{55586853-6C7A-471F-8B58-DC4C4CE4369E}">
      <dgm:prSet/>
      <dgm:spPr/>
      <dgm:t>
        <a:bodyPr/>
        <a:lstStyle/>
        <a:p>
          <a:endParaRPr lang="en-US"/>
        </a:p>
      </dgm:t>
    </dgm:pt>
    <dgm:pt modelId="{BA79F71F-4A6B-4787-A9A7-10E60A37A796}" type="pres">
      <dgm:prSet presAssocID="{110D05F4-5A77-4BE0-B755-C0BF2BFCF830}" presName="root" presStyleCnt="0">
        <dgm:presLayoutVars>
          <dgm:dir/>
          <dgm:resizeHandles val="exact"/>
        </dgm:presLayoutVars>
      </dgm:prSet>
      <dgm:spPr/>
    </dgm:pt>
    <dgm:pt modelId="{CFD887BC-0AA8-4055-9C48-243015457CA2}" type="pres">
      <dgm:prSet presAssocID="{C3394BA8-017C-47A3-87AB-52BC883F732A}" presName="compNode" presStyleCnt="0"/>
      <dgm:spPr/>
    </dgm:pt>
    <dgm:pt modelId="{7C8AA90F-8BFB-489A-9F66-5FE0DF08CC90}" type="pres">
      <dgm:prSet presAssocID="{C3394BA8-017C-47A3-87AB-52BC883F732A}" presName="bgRect" presStyleLbl="bgShp" presStyleIdx="0" presStyleCnt="5"/>
      <dgm:spPr/>
    </dgm:pt>
    <dgm:pt modelId="{7E840E75-C02A-4A78-9AB4-AEA6CD7968FD}" type="pres">
      <dgm:prSet presAssocID="{C3394BA8-017C-47A3-87AB-52BC883F732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349159EA-933F-4389-9CD6-CCF7A7DC4509}" type="pres">
      <dgm:prSet presAssocID="{C3394BA8-017C-47A3-87AB-52BC883F732A}" presName="spaceRect" presStyleCnt="0"/>
      <dgm:spPr/>
    </dgm:pt>
    <dgm:pt modelId="{B1BF7B11-105F-4E9B-B57B-18CA01A2AC0D}" type="pres">
      <dgm:prSet presAssocID="{C3394BA8-017C-47A3-87AB-52BC883F732A}" presName="parTx" presStyleLbl="revTx" presStyleIdx="0" presStyleCnt="5">
        <dgm:presLayoutVars>
          <dgm:chMax val="0"/>
          <dgm:chPref val="0"/>
        </dgm:presLayoutVars>
      </dgm:prSet>
      <dgm:spPr/>
    </dgm:pt>
    <dgm:pt modelId="{41A4786B-C298-4670-B22D-8555DF0D3951}" type="pres">
      <dgm:prSet presAssocID="{720D2330-14BC-4561-84D6-8ED32A0669C4}" presName="sibTrans" presStyleCnt="0"/>
      <dgm:spPr/>
    </dgm:pt>
    <dgm:pt modelId="{99A2D1A0-BF11-4558-A1AD-1218A711AA92}" type="pres">
      <dgm:prSet presAssocID="{2A869697-369D-4C98-B8EF-F46426C50A71}" presName="compNode" presStyleCnt="0"/>
      <dgm:spPr/>
    </dgm:pt>
    <dgm:pt modelId="{E761F4C2-824D-44A4-A85D-7EBA024F292C}" type="pres">
      <dgm:prSet presAssocID="{2A869697-369D-4C98-B8EF-F46426C50A71}" presName="bgRect" presStyleLbl="bgShp" presStyleIdx="1" presStyleCnt="5"/>
      <dgm:spPr/>
    </dgm:pt>
    <dgm:pt modelId="{2E8D7865-53FF-4FB7-9CF1-238F9F9D4829}" type="pres">
      <dgm:prSet presAssocID="{2A869697-369D-4C98-B8EF-F46426C50A7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F4AACA9A-9A62-45E4-8474-F62760F379DC}" type="pres">
      <dgm:prSet presAssocID="{2A869697-369D-4C98-B8EF-F46426C50A71}" presName="spaceRect" presStyleCnt="0"/>
      <dgm:spPr/>
    </dgm:pt>
    <dgm:pt modelId="{67548050-15B0-445C-879F-D1470748E141}" type="pres">
      <dgm:prSet presAssocID="{2A869697-369D-4C98-B8EF-F46426C50A71}" presName="parTx" presStyleLbl="revTx" presStyleIdx="1" presStyleCnt="5">
        <dgm:presLayoutVars>
          <dgm:chMax val="0"/>
          <dgm:chPref val="0"/>
        </dgm:presLayoutVars>
      </dgm:prSet>
      <dgm:spPr/>
    </dgm:pt>
    <dgm:pt modelId="{B3BEBE3D-6829-418A-9F39-2952C2BBB94D}" type="pres">
      <dgm:prSet presAssocID="{CF00F5AE-4B4D-43F5-8C2D-CAFD4B267D79}" presName="sibTrans" presStyleCnt="0"/>
      <dgm:spPr/>
    </dgm:pt>
    <dgm:pt modelId="{895DE8F8-A144-4864-A920-EEE00A3E5DDB}" type="pres">
      <dgm:prSet presAssocID="{24EDD5C7-46B2-4FB4-99F8-8837EA2B7E98}" presName="compNode" presStyleCnt="0"/>
      <dgm:spPr/>
    </dgm:pt>
    <dgm:pt modelId="{ABC57E88-0EC9-4BC8-A90E-30431597CB42}" type="pres">
      <dgm:prSet presAssocID="{24EDD5C7-46B2-4FB4-99F8-8837EA2B7E98}" presName="bgRect" presStyleLbl="bgShp" presStyleIdx="2" presStyleCnt="5"/>
      <dgm:spPr/>
    </dgm:pt>
    <dgm:pt modelId="{CCA91536-C687-407C-A4BB-3B5BA9BCC074}" type="pres">
      <dgm:prSet presAssocID="{24EDD5C7-46B2-4FB4-99F8-8837EA2B7E9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eaker"/>
        </a:ext>
      </dgm:extLst>
    </dgm:pt>
    <dgm:pt modelId="{2E2890A6-9CE7-4CCC-B280-BE360E5BF24D}" type="pres">
      <dgm:prSet presAssocID="{24EDD5C7-46B2-4FB4-99F8-8837EA2B7E98}" presName="spaceRect" presStyleCnt="0"/>
      <dgm:spPr/>
    </dgm:pt>
    <dgm:pt modelId="{6666E611-9D54-4B83-93DF-B9F8759006C0}" type="pres">
      <dgm:prSet presAssocID="{24EDD5C7-46B2-4FB4-99F8-8837EA2B7E98}" presName="parTx" presStyleLbl="revTx" presStyleIdx="2" presStyleCnt="5">
        <dgm:presLayoutVars>
          <dgm:chMax val="0"/>
          <dgm:chPref val="0"/>
        </dgm:presLayoutVars>
      </dgm:prSet>
      <dgm:spPr/>
    </dgm:pt>
    <dgm:pt modelId="{0CF83C2D-A089-466D-8498-B2B6F4FA8416}" type="pres">
      <dgm:prSet presAssocID="{8D1884CA-3B5C-4115-9682-09ABAB1C2AE8}" presName="sibTrans" presStyleCnt="0"/>
      <dgm:spPr/>
    </dgm:pt>
    <dgm:pt modelId="{BA8C9C74-D9D8-4DC3-B141-CA29D74B287E}" type="pres">
      <dgm:prSet presAssocID="{C7EA25CB-68BF-4A4C-9E83-74471E7A7FCC}" presName="compNode" presStyleCnt="0"/>
      <dgm:spPr/>
    </dgm:pt>
    <dgm:pt modelId="{637A1296-3E8B-4E54-BFA3-12DFD4FAFEF6}" type="pres">
      <dgm:prSet presAssocID="{C7EA25CB-68BF-4A4C-9E83-74471E7A7FCC}" presName="bgRect" presStyleLbl="bgShp" presStyleIdx="3" presStyleCnt="5"/>
      <dgm:spPr/>
    </dgm:pt>
    <dgm:pt modelId="{60571B11-BF54-4C79-86F7-8898B4F223AD}" type="pres">
      <dgm:prSet presAssocID="{C7EA25CB-68BF-4A4C-9E83-74471E7A7FC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uler"/>
        </a:ext>
      </dgm:extLst>
    </dgm:pt>
    <dgm:pt modelId="{406FDA6C-00FC-469E-9F23-EFAB7C7951B7}" type="pres">
      <dgm:prSet presAssocID="{C7EA25CB-68BF-4A4C-9E83-74471E7A7FCC}" presName="spaceRect" presStyleCnt="0"/>
      <dgm:spPr/>
    </dgm:pt>
    <dgm:pt modelId="{6C5284DD-B3FB-4FB1-9A67-0B7ABD603A7D}" type="pres">
      <dgm:prSet presAssocID="{C7EA25CB-68BF-4A4C-9E83-74471E7A7FCC}" presName="parTx" presStyleLbl="revTx" presStyleIdx="3" presStyleCnt="5">
        <dgm:presLayoutVars>
          <dgm:chMax val="0"/>
          <dgm:chPref val="0"/>
        </dgm:presLayoutVars>
      </dgm:prSet>
      <dgm:spPr/>
    </dgm:pt>
    <dgm:pt modelId="{4F89D26F-650D-4ECD-8D82-AAAEDFAB9D09}" type="pres">
      <dgm:prSet presAssocID="{2E009A44-CFF5-47A8-8975-886DCB1ED2C9}" presName="sibTrans" presStyleCnt="0"/>
      <dgm:spPr/>
    </dgm:pt>
    <dgm:pt modelId="{7A27B2C7-2F8D-4AAE-8652-4268B396AD01}" type="pres">
      <dgm:prSet presAssocID="{1D55F4AD-6B66-4036-BF0C-8890F1AA8049}" presName="compNode" presStyleCnt="0"/>
      <dgm:spPr/>
    </dgm:pt>
    <dgm:pt modelId="{8421F1A3-3B4E-424F-9CDE-C05B733ADF08}" type="pres">
      <dgm:prSet presAssocID="{1D55F4AD-6B66-4036-BF0C-8890F1AA8049}" presName="bgRect" presStyleLbl="bgShp" presStyleIdx="4" presStyleCnt="5"/>
      <dgm:spPr/>
    </dgm:pt>
    <dgm:pt modelId="{6E2FF5F4-2AF7-4075-BE91-78A926B8BC59}" type="pres">
      <dgm:prSet presAssocID="{1D55F4AD-6B66-4036-BF0C-8890F1AA804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est tubes"/>
        </a:ext>
      </dgm:extLst>
    </dgm:pt>
    <dgm:pt modelId="{3F7028C1-79AE-406B-B8E4-E46AA7D3F424}" type="pres">
      <dgm:prSet presAssocID="{1D55F4AD-6B66-4036-BF0C-8890F1AA8049}" presName="spaceRect" presStyleCnt="0"/>
      <dgm:spPr/>
    </dgm:pt>
    <dgm:pt modelId="{6E92F94C-D7E8-4764-A765-094F40A4F85A}" type="pres">
      <dgm:prSet presAssocID="{1D55F4AD-6B66-4036-BF0C-8890F1AA8049}" presName="parTx" presStyleLbl="revTx" presStyleIdx="4" presStyleCnt="5">
        <dgm:presLayoutVars>
          <dgm:chMax val="0"/>
          <dgm:chPref val="0"/>
        </dgm:presLayoutVars>
      </dgm:prSet>
      <dgm:spPr/>
    </dgm:pt>
  </dgm:ptLst>
  <dgm:cxnLst>
    <dgm:cxn modelId="{94E01A25-1DFB-4DE6-A793-8892432FCFB8}" type="presOf" srcId="{110D05F4-5A77-4BE0-B755-C0BF2BFCF830}" destId="{BA79F71F-4A6B-4787-A9A7-10E60A37A796}" srcOrd="0" destOrd="0" presId="urn:microsoft.com/office/officeart/2018/2/layout/IconVerticalSolidList"/>
    <dgm:cxn modelId="{918AAC2A-C43A-403B-BAD0-EEF00C653FDF}" type="presOf" srcId="{24EDD5C7-46B2-4FB4-99F8-8837EA2B7E98}" destId="{6666E611-9D54-4B83-93DF-B9F8759006C0}" srcOrd="0" destOrd="0" presId="urn:microsoft.com/office/officeart/2018/2/layout/IconVerticalSolidList"/>
    <dgm:cxn modelId="{52ADC166-69D4-4A41-A635-023AD513BFF5}" type="presOf" srcId="{2A869697-369D-4C98-B8EF-F46426C50A71}" destId="{67548050-15B0-445C-879F-D1470748E141}" srcOrd="0" destOrd="0" presId="urn:microsoft.com/office/officeart/2018/2/layout/IconVerticalSolidList"/>
    <dgm:cxn modelId="{5E225D68-8CD8-40FC-8117-FB41C528B599}" srcId="{110D05F4-5A77-4BE0-B755-C0BF2BFCF830}" destId="{C7EA25CB-68BF-4A4C-9E83-74471E7A7FCC}" srcOrd="3" destOrd="0" parTransId="{10F57EB3-B221-48AD-8BCC-7D0EC27EDBC7}" sibTransId="{2E009A44-CFF5-47A8-8975-886DCB1ED2C9}"/>
    <dgm:cxn modelId="{DAA44D49-37C4-4859-94D5-4CA9D827C908}" srcId="{110D05F4-5A77-4BE0-B755-C0BF2BFCF830}" destId="{24EDD5C7-46B2-4FB4-99F8-8837EA2B7E98}" srcOrd="2" destOrd="0" parTransId="{9C06EA77-783E-4820-91DC-20010F00E0BD}" sibTransId="{8D1884CA-3B5C-4115-9682-09ABAB1C2AE8}"/>
    <dgm:cxn modelId="{5262306F-2A6F-408E-9836-DBB34D97D323}" srcId="{110D05F4-5A77-4BE0-B755-C0BF2BFCF830}" destId="{C3394BA8-017C-47A3-87AB-52BC883F732A}" srcOrd="0" destOrd="0" parTransId="{C0FC7FB8-E5BB-45F9-9460-8F8AF7393A2C}" sibTransId="{720D2330-14BC-4561-84D6-8ED32A0669C4}"/>
    <dgm:cxn modelId="{55586853-6C7A-471F-8B58-DC4C4CE4369E}" srcId="{110D05F4-5A77-4BE0-B755-C0BF2BFCF830}" destId="{1D55F4AD-6B66-4036-BF0C-8890F1AA8049}" srcOrd="4" destOrd="0" parTransId="{14A07924-97FE-4F26-B235-2A86595D711F}" sibTransId="{A99FCDB0-AD25-4F55-8CAA-30B4198677A1}"/>
    <dgm:cxn modelId="{E54DC990-6025-4D2F-BC83-F293A0604F40}" srcId="{110D05F4-5A77-4BE0-B755-C0BF2BFCF830}" destId="{2A869697-369D-4C98-B8EF-F46426C50A71}" srcOrd="1" destOrd="0" parTransId="{65283340-F77F-4E09-BB83-0CB74B63B9B5}" sibTransId="{CF00F5AE-4B4D-43F5-8C2D-CAFD4B267D79}"/>
    <dgm:cxn modelId="{A9C18A92-D705-4FAB-AF24-73672E5B2604}" type="presOf" srcId="{1D55F4AD-6B66-4036-BF0C-8890F1AA8049}" destId="{6E92F94C-D7E8-4764-A765-094F40A4F85A}" srcOrd="0" destOrd="0" presId="urn:microsoft.com/office/officeart/2018/2/layout/IconVerticalSolidList"/>
    <dgm:cxn modelId="{19DB1DD2-9385-4C6D-B20D-A1CE38C6F615}" type="presOf" srcId="{C7EA25CB-68BF-4A4C-9E83-74471E7A7FCC}" destId="{6C5284DD-B3FB-4FB1-9A67-0B7ABD603A7D}" srcOrd="0" destOrd="0" presId="urn:microsoft.com/office/officeart/2018/2/layout/IconVerticalSolidList"/>
    <dgm:cxn modelId="{5F0C43D8-2655-4640-9D35-B3517B0036E2}" type="presOf" srcId="{C3394BA8-017C-47A3-87AB-52BC883F732A}" destId="{B1BF7B11-105F-4E9B-B57B-18CA01A2AC0D}" srcOrd="0" destOrd="0" presId="urn:microsoft.com/office/officeart/2018/2/layout/IconVerticalSolidList"/>
    <dgm:cxn modelId="{2B45AFF3-18C1-476C-9ABD-CE84E5EFFBE3}" type="presParOf" srcId="{BA79F71F-4A6B-4787-A9A7-10E60A37A796}" destId="{CFD887BC-0AA8-4055-9C48-243015457CA2}" srcOrd="0" destOrd="0" presId="urn:microsoft.com/office/officeart/2018/2/layout/IconVerticalSolidList"/>
    <dgm:cxn modelId="{F142DE0A-095A-45B1-B47D-D89E3CAE1E5E}" type="presParOf" srcId="{CFD887BC-0AA8-4055-9C48-243015457CA2}" destId="{7C8AA90F-8BFB-489A-9F66-5FE0DF08CC90}" srcOrd="0" destOrd="0" presId="urn:microsoft.com/office/officeart/2018/2/layout/IconVerticalSolidList"/>
    <dgm:cxn modelId="{6CDDE2F5-41BC-4A16-BC2D-D8DE967251C1}" type="presParOf" srcId="{CFD887BC-0AA8-4055-9C48-243015457CA2}" destId="{7E840E75-C02A-4A78-9AB4-AEA6CD7968FD}" srcOrd="1" destOrd="0" presId="urn:microsoft.com/office/officeart/2018/2/layout/IconVerticalSolidList"/>
    <dgm:cxn modelId="{0FE69D24-4117-463C-B0F0-DB3520E7A3E7}" type="presParOf" srcId="{CFD887BC-0AA8-4055-9C48-243015457CA2}" destId="{349159EA-933F-4389-9CD6-CCF7A7DC4509}" srcOrd="2" destOrd="0" presId="urn:microsoft.com/office/officeart/2018/2/layout/IconVerticalSolidList"/>
    <dgm:cxn modelId="{EDF2D928-F0A1-47CC-9E35-C3C40E2E1BEF}" type="presParOf" srcId="{CFD887BC-0AA8-4055-9C48-243015457CA2}" destId="{B1BF7B11-105F-4E9B-B57B-18CA01A2AC0D}" srcOrd="3" destOrd="0" presId="urn:microsoft.com/office/officeart/2018/2/layout/IconVerticalSolidList"/>
    <dgm:cxn modelId="{6DA13B76-D24E-4E97-B284-DF84162F61D7}" type="presParOf" srcId="{BA79F71F-4A6B-4787-A9A7-10E60A37A796}" destId="{41A4786B-C298-4670-B22D-8555DF0D3951}" srcOrd="1" destOrd="0" presId="urn:microsoft.com/office/officeart/2018/2/layout/IconVerticalSolidList"/>
    <dgm:cxn modelId="{AAAF437A-1932-4134-89E9-5419AC8085F0}" type="presParOf" srcId="{BA79F71F-4A6B-4787-A9A7-10E60A37A796}" destId="{99A2D1A0-BF11-4558-A1AD-1218A711AA92}" srcOrd="2" destOrd="0" presId="urn:microsoft.com/office/officeart/2018/2/layout/IconVerticalSolidList"/>
    <dgm:cxn modelId="{E05A89C2-504A-42E4-B5A7-027C368E384B}" type="presParOf" srcId="{99A2D1A0-BF11-4558-A1AD-1218A711AA92}" destId="{E761F4C2-824D-44A4-A85D-7EBA024F292C}" srcOrd="0" destOrd="0" presId="urn:microsoft.com/office/officeart/2018/2/layout/IconVerticalSolidList"/>
    <dgm:cxn modelId="{C0F0E52E-5B29-4032-A8C3-532D500C5D98}" type="presParOf" srcId="{99A2D1A0-BF11-4558-A1AD-1218A711AA92}" destId="{2E8D7865-53FF-4FB7-9CF1-238F9F9D4829}" srcOrd="1" destOrd="0" presId="urn:microsoft.com/office/officeart/2018/2/layout/IconVerticalSolidList"/>
    <dgm:cxn modelId="{045971D5-B72B-43C7-93F7-2A2417762BEF}" type="presParOf" srcId="{99A2D1A0-BF11-4558-A1AD-1218A711AA92}" destId="{F4AACA9A-9A62-45E4-8474-F62760F379DC}" srcOrd="2" destOrd="0" presId="urn:microsoft.com/office/officeart/2018/2/layout/IconVerticalSolidList"/>
    <dgm:cxn modelId="{70C396EF-D09F-4588-B983-2D4F355D7F81}" type="presParOf" srcId="{99A2D1A0-BF11-4558-A1AD-1218A711AA92}" destId="{67548050-15B0-445C-879F-D1470748E141}" srcOrd="3" destOrd="0" presId="urn:microsoft.com/office/officeart/2018/2/layout/IconVerticalSolidList"/>
    <dgm:cxn modelId="{7676C280-F31E-46DF-9C54-DFEDBE659F87}" type="presParOf" srcId="{BA79F71F-4A6B-4787-A9A7-10E60A37A796}" destId="{B3BEBE3D-6829-418A-9F39-2952C2BBB94D}" srcOrd="3" destOrd="0" presId="urn:microsoft.com/office/officeart/2018/2/layout/IconVerticalSolidList"/>
    <dgm:cxn modelId="{23495B4E-5069-467C-97CE-B9ED14E2BA77}" type="presParOf" srcId="{BA79F71F-4A6B-4787-A9A7-10E60A37A796}" destId="{895DE8F8-A144-4864-A920-EEE00A3E5DDB}" srcOrd="4" destOrd="0" presId="urn:microsoft.com/office/officeart/2018/2/layout/IconVerticalSolidList"/>
    <dgm:cxn modelId="{6DD12D40-43C3-42F6-93E3-817499C2B493}" type="presParOf" srcId="{895DE8F8-A144-4864-A920-EEE00A3E5DDB}" destId="{ABC57E88-0EC9-4BC8-A90E-30431597CB42}" srcOrd="0" destOrd="0" presId="urn:microsoft.com/office/officeart/2018/2/layout/IconVerticalSolidList"/>
    <dgm:cxn modelId="{74ED910F-22C5-409B-BDDD-A5EECE87EEAA}" type="presParOf" srcId="{895DE8F8-A144-4864-A920-EEE00A3E5DDB}" destId="{CCA91536-C687-407C-A4BB-3B5BA9BCC074}" srcOrd="1" destOrd="0" presId="urn:microsoft.com/office/officeart/2018/2/layout/IconVerticalSolidList"/>
    <dgm:cxn modelId="{38101624-1632-4960-A9E5-46BD06EFB327}" type="presParOf" srcId="{895DE8F8-A144-4864-A920-EEE00A3E5DDB}" destId="{2E2890A6-9CE7-4CCC-B280-BE360E5BF24D}" srcOrd="2" destOrd="0" presId="urn:microsoft.com/office/officeart/2018/2/layout/IconVerticalSolidList"/>
    <dgm:cxn modelId="{962CF9BB-4B18-48BC-8B42-3EBC78939C0A}" type="presParOf" srcId="{895DE8F8-A144-4864-A920-EEE00A3E5DDB}" destId="{6666E611-9D54-4B83-93DF-B9F8759006C0}" srcOrd="3" destOrd="0" presId="urn:microsoft.com/office/officeart/2018/2/layout/IconVerticalSolidList"/>
    <dgm:cxn modelId="{12617656-6F85-437E-A5D7-C3F11EBBB589}" type="presParOf" srcId="{BA79F71F-4A6B-4787-A9A7-10E60A37A796}" destId="{0CF83C2D-A089-466D-8498-B2B6F4FA8416}" srcOrd="5" destOrd="0" presId="urn:microsoft.com/office/officeart/2018/2/layout/IconVerticalSolidList"/>
    <dgm:cxn modelId="{E6CA5960-EA19-41FD-94DF-81F01888127A}" type="presParOf" srcId="{BA79F71F-4A6B-4787-A9A7-10E60A37A796}" destId="{BA8C9C74-D9D8-4DC3-B141-CA29D74B287E}" srcOrd="6" destOrd="0" presId="urn:microsoft.com/office/officeart/2018/2/layout/IconVerticalSolidList"/>
    <dgm:cxn modelId="{0BC4FE4A-111D-44F6-9A20-07B21025AA4A}" type="presParOf" srcId="{BA8C9C74-D9D8-4DC3-B141-CA29D74B287E}" destId="{637A1296-3E8B-4E54-BFA3-12DFD4FAFEF6}" srcOrd="0" destOrd="0" presId="urn:microsoft.com/office/officeart/2018/2/layout/IconVerticalSolidList"/>
    <dgm:cxn modelId="{04D46BB3-08BF-4624-BFFE-942B608FCD28}" type="presParOf" srcId="{BA8C9C74-D9D8-4DC3-B141-CA29D74B287E}" destId="{60571B11-BF54-4C79-86F7-8898B4F223AD}" srcOrd="1" destOrd="0" presId="urn:microsoft.com/office/officeart/2018/2/layout/IconVerticalSolidList"/>
    <dgm:cxn modelId="{5498E520-3C9E-4C66-B0D5-2E8AC5662BCF}" type="presParOf" srcId="{BA8C9C74-D9D8-4DC3-B141-CA29D74B287E}" destId="{406FDA6C-00FC-469E-9F23-EFAB7C7951B7}" srcOrd="2" destOrd="0" presId="urn:microsoft.com/office/officeart/2018/2/layout/IconVerticalSolidList"/>
    <dgm:cxn modelId="{9E185BA6-1FBB-48AC-91A8-5159136E8116}" type="presParOf" srcId="{BA8C9C74-D9D8-4DC3-B141-CA29D74B287E}" destId="{6C5284DD-B3FB-4FB1-9A67-0B7ABD603A7D}" srcOrd="3" destOrd="0" presId="urn:microsoft.com/office/officeart/2018/2/layout/IconVerticalSolidList"/>
    <dgm:cxn modelId="{C0E4420F-3EE2-4D61-A290-7DD9ED9DCBA2}" type="presParOf" srcId="{BA79F71F-4A6B-4787-A9A7-10E60A37A796}" destId="{4F89D26F-650D-4ECD-8D82-AAAEDFAB9D09}" srcOrd="7" destOrd="0" presId="urn:microsoft.com/office/officeart/2018/2/layout/IconVerticalSolidList"/>
    <dgm:cxn modelId="{F2C30195-CFBC-47DC-81C2-C25D8ED6DD42}" type="presParOf" srcId="{BA79F71F-4A6B-4787-A9A7-10E60A37A796}" destId="{7A27B2C7-2F8D-4AAE-8652-4268B396AD01}" srcOrd="8" destOrd="0" presId="urn:microsoft.com/office/officeart/2018/2/layout/IconVerticalSolidList"/>
    <dgm:cxn modelId="{D4DE31AF-9E0F-4A4A-90EB-C5FE418F1C24}" type="presParOf" srcId="{7A27B2C7-2F8D-4AAE-8652-4268B396AD01}" destId="{8421F1A3-3B4E-424F-9CDE-C05B733ADF08}" srcOrd="0" destOrd="0" presId="urn:microsoft.com/office/officeart/2018/2/layout/IconVerticalSolidList"/>
    <dgm:cxn modelId="{070E64A9-2278-4849-BE24-4DA891EAFA0A}" type="presParOf" srcId="{7A27B2C7-2F8D-4AAE-8652-4268B396AD01}" destId="{6E2FF5F4-2AF7-4075-BE91-78A926B8BC59}" srcOrd="1" destOrd="0" presId="urn:microsoft.com/office/officeart/2018/2/layout/IconVerticalSolidList"/>
    <dgm:cxn modelId="{DF52C2B2-DF9D-47D6-9326-1CC280FA2573}" type="presParOf" srcId="{7A27B2C7-2F8D-4AAE-8652-4268B396AD01}" destId="{3F7028C1-79AE-406B-B8E4-E46AA7D3F424}" srcOrd="2" destOrd="0" presId="urn:microsoft.com/office/officeart/2018/2/layout/IconVerticalSolidList"/>
    <dgm:cxn modelId="{5CCF303F-E1C7-4BFC-978F-F29D49C5CDA3}" type="presParOf" srcId="{7A27B2C7-2F8D-4AAE-8652-4268B396AD01}" destId="{6E92F94C-D7E8-4764-A765-094F40A4F85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331C937-D276-415B-969F-0667A31F0AB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3130789-0059-45C8-B323-97D2A409E8C5}">
      <dgm:prSet/>
      <dgm:spPr/>
      <dgm:t>
        <a:bodyPr/>
        <a:lstStyle/>
        <a:p>
          <a:r>
            <a:rPr lang="en-US"/>
            <a:t>Woodcock-Johnson Tests of Achievement IV Written Language Section</a:t>
          </a:r>
        </a:p>
      </dgm:t>
    </dgm:pt>
    <dgm:pt modelId="{E45A2F5A-0D84-42C9-8680-675DB1D219AC}" type="parTrans" cxnId="{320685EF-F1A8-4BB0-9CC1-3649A7FAF00B}">
      <dgm:prSet/>
      <dgm:spPr/>
      <dgm:t>
        <a:bodyPr/>
        <a:lstStyle/>
        <a:p>
          <a:endParaRPr lang="en-US"/>
        </a:p>
      </dgm:t>
    </dgm:pt>
    <dgm:pt modelId="{110B0E35-EA39-4F6E-83FF-EE24981EF884}" type="sibTrans" cxnId="{320685EF-F1A8-4BB0-9CC1-3649A7FAF00B}">
      <dgm:prSet/>
      <dgm:spPr/>
      <dgm:t>
        <a:bodyPr/>
        <a:lstStyle/>
        <a:p>
          <a:endParaRPr lang="en-US"/>
        </a:p>
      </dgm:t>
    </dgm:pt>
    <dgm:pt modelId="{A0040394-D088-49F2-B7DB-99B2A8BE0E62}">
      <dgm:prSet/>
      <dgm:spPr/>
      <dgm:t>
        <a:bodyPr/>
        <a:lstStyle/>
        <a:p>
          <a:r>
            <a:rPr lang="en-US"/>
            <a:t>Process Assessment of the Learner2 (PAL-II)</a:t>
          </a:r>
        </a:p>
      </dgm:t>
    </dgm:pt>
    <dgm:pt modelId="{7D651BE7-3687-4BEA-B823-C6A0B8E176D6}" type="parTrans" cxnId="{F323A403-37A0-4704-A115-6466C8CC5303}">
      <dgm:prSet/>
      <dgm:spPr/>
      <dgm:t>
        <a:bodyPr/>
        <a:lstStyle/>
        <a:p>
          <a:endParaRPr lang="en-US"/>
        </a:p>
      </dgm:t>
    </dgm:pt>
    <dgm:pt modelId="{512C61A4-2849-4EB0-AB5C-636C419F73A0}" type="sibTrans" cxnId="{F323A403-37A0-4704-A115-6466C8CC5303}">
      <dgm:prSet/>
      <dgm:spPr/>
      <dgm:t>
        <a:bodyPr/>
        <a:lstStyle/>
        <a:p>
          <a:endParaRPr lang="en-US"/>
        </a:p>
      </dgm:t>
    </dgm:pt>
    <dgm:pt modelId="{2158D019-9B03-4CFB-A4BD-A3636A912967}">
      <dgm:prSet/>
      <dgm:spPr/>
      <dgm:t>
        <a:bodyPr/>
        <a:lstStyle/>
        <a:p>
          <a:r>
            <a:rPr lang="en-US"/>
            <a:t>Test of Written Language 3 (TOWL-3)</a:t>
          </a:r>
        </a:p>
      </dgm:t>
    </dgm:pt>
    <dgm:pt modelId="{9BE5E21F-10FB-4EDF-8D8A-A74E85C3D6C8}" type="parTrans" cxnId="{F3CB0DFF-6B96-4BB9-AB6F-06CC9AF03BE5}">
      <dgm:prSet/>
      <dgm:spPr/>
      <dgm:t>
        <a:bodyPr/>
        <a:lstStyle/>
        <a:p>
          <a:endParaRPr lang="en-US"/>
        </a:p>
      </dgm:t>
    </dgm:pt>
    <dgm:pt modelId="{6DC6F268-0532-486A-8DF9-7463B8A5B370}" type="sibTrans" cxnId="{F3CB0DFF-6B96-4BB9-AB6F-06CC9AF03BE5}">
      <dgm:prSet/>
      <dgm:spPr/>
      <dgm:t>
        <a:bodyPr/>
        <a:lstStyle/>
        <a:p>
          <a:endParaRPr lang="en-US"/>
        </a:p>
      </dgm:t>
    </dgm:pt>
    <dgm:pt modelId="{F46E9062-394E-4DE0-9F99-A6EC8B9A15A9}" type="pres">
      <dgm:prSet presAssocID="{8331C937-D276-415B-969F-0667A31F0AB5}" presName="root" presStyleCnt="0">
        <dgm:presLayoutVars>
          <dgm:dir/>
          <dgm:resizeHandles val="exact"/>
        </dgm:presLayoutVars>
      </dgm:prSet>
      <dgm:spPr/>
    </dgm:pt>
    <dgm:pt modelId="{75AD8130-9AA2-4100-B1AF-CCCCA03158D9}" type="pres">
      <dgm:prSet presAssocID="{A3130789-0059-45C8-B323-97D2A409E8C5}" presName="compNode" presStyleCnt="0"/>
      <dgm:spPr/>
    </dgm:pt>
    <dgm:pt modelId="{45BDBE20-EAD4-4E1A-9622-69F4D1F988BF}" type="pres">
      <dgm:prSet presAssocID="{A3130789-0059-45C8-B323-97D2A409E8C5}" presName="bgRect" presStyleLbl="bgShp" presStyleIdx="0" presStyleCnt="3"/>
      <dgm:spPr/>
    </dgm:pt>
    <dgm:pt modelId="{91692991-04E7-445F-B881-24A6AF48036B}" type="pres">
      <dgm:prSet presAssocID="{A3130789-0059-45C8-B323-97D2A409E8C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F0367C3C-6C79-4912-A594-A15CE6D205A1}" type="pres">
      <dgm:prSet presAssocID="{A3130789-0059-45C8-B323-97D2A409E8C5}" presName="spaceRect" presStyleCnt="0"/>
      <dgm:spPr/>
    </dgm:pt>
    <dgm:pt modelId="{69F49A88-D26E-4F62-83DA-B12FD5BD9B1F}" type="pres">
      <dgm:prSet presAssocID="{A3130789-0059-45C8-B323-97D2A409E8C5}" presName="parTx" presStyleLbl="revTx" presStyleIdx="0" presStyleCnt="3">
        <dgm:presLayoutVars>
          <dgm:chMax val="0"/>
          <dgm:chPref val="0"/>
        </dgm:presLayoutVars>
      </dgm:prSet>
      <dgm:spPr/>
    </dgm:pt>
    <dgm:pt modelId="{8F44BD2A-6D04-4DA4-AE41-36061E868545}" type="pres">
      <dgm:prSet presAssocID="{110B0E35-EA39-4F6E-83FF-EE24981EF884}" presName="sibTrans" presStyleCnt="0"/>
      <dgm:spPr/>
    </dgm:pt>
    <dgm:pt modelId="{6288CEE8-07A1-4186-BC6F-AC0B90DAF061}" type="pres">
      <dgm:prSet presAssocID="{A0040394-D088-49F2-B7DB-99B2A8BE0E62}" presName="compNode" presStyleCnt="0"/>
      <dgm:spPr/>
    </dgm:pt>
    <dgm:pt modelId="{D4EC009B-ADA1-4534-A42B-C05B2D5A2DD1}" type="pres">
      <dgm:prSet presAssocID="{A0040394-D088-49F2-B7DB-99B2A8BE0E62}" presName="bgRect" presStyleLbl="bgShp" presStyleIdx="1" presStyleCnt="3"/>
      <dgm:spPr/>
    </dgm:pt>
    <dgm:pt modelId="{6E5079A6-D97B-4A87-80B4-9AC2BF2EBC36}" type="pres">
      <dgm:prSet presAssocID="{A0040394-D088-49F2-B7DB-99B2A8BE0E6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ierarchy"/>
        </a:ext>
      </dgm:extLst>
    </dgm:pt>
    <dgm:pt modelId="{98C15D66-308C-417A-9E14-DC06827C96DB}" type="pres">
      <dgm:prSet presAssocID="{A0040394-D088-49F2-B7DB-99B2A8BE0E62}" presName="spaceRect" presStyleCnt="0"/>
      <dgm:spPr/>
    </dgm:pt>
    <dgm:pt modelId="{8868BBCD-336D-4D32-8CDE-96C056BED9E7}" type="pres">
      <dgm:prSet presAssocID="{A0040394-D088-49F2-B7DB-99B2A8BE0E62}" presName="parTx" presStyleLbl="revTx" presStyleIdx="1" presStyleCnt="3">
        <dgm:presLayoutVars>
          <dgm:chMax val="0"/>
          <dgm:chPref val="0"/>
        </dgm:presLayoutVars>
      </dgm:prSet>
      <dgm:spPr/>
    </dgm:pt>
    <dgm:pt modelId="{70416AD1-A749-45B8-8549-8DA9481C7D04}" type="pres">
      <dgm:prSet presAssocID="{512C61A4-2849-4EB0-AB5C-636C419F73A0}" presName="sibTrans" presStyleCnt="0"/>
      <dgm:spPr/>
    </dgm:pt>
    <dgm:pt modelId="{98A2D0A7-CA59-40FA-A6A4-FA76BCE72A2B}" type="pres">
      <dgm:prSet presAssocID="{2158D019-9B03-4CFB-A4BD-A3636A912967}" presName="compNode" presStyleCnt="0"/>
      <dgm:spPr/>
    </dgm:pt>
    <dgm:pt modelId="{80C4C068-296C-4035-AAD5-C297CD60AA5A}" type="pres">
      <dgm:prSet presAssocID="{2158D019-9B03-4CFB-A4BD-A3636A912967}" presName="bgRect" presStyleLbl="bgShp" presStyleIdx="2" presStyleCnt="3"/>
      <dgm:spPr/>
    </dgm:pt>
    <dgm:pt modelId="{49B57AF3-F8BF-43A3-9802-592AF5D35D8F}" type="pres">
      <dgm:prSet presAssocID="{2158D019-9B03-4CFB-A4BD-A3636A91296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1C6265DE-BAA3-4609-9849-02FFC9FCD6B7}" type="pres">
      <dgm:prSet presAssocID="{2158D019-9B03-4CFB-A4BD-A3636A912967}" presName="spaceRect" presStyleCnt="0"/>
      <dgm:spPr/>
    </dgm:pt>
    <dgm:pt modelId="{EF74D714-E229-4053-A3BA-F29F610B855C}" type="pres">
      <dgm:prSet presAssocID="{2158D019-9B03-4CFB-A4BD-A3636A912967}" presName="parTx" presStyleLbl="revTx" presStyleIdx="2" presStyleCnt="3">
        <dgm:presLayoutVars>
          <dgm:chMax val="0"/>
          <dgm:chPref val="0"/>
        </dgm:presLayoutVars>
      </dgm:prSet>
      <dgm:spPr/>
    </dgm:pt>
  </dgm:ptLst>
  <dgm:cxnLst>
    <dgm:cxn modelId="{F323A403-37A0-4704-A115-6466C8CC5303}" srcId="{8331C937-D276-415B-969F-0667A31F0AB5}" destId="{A0040394-D088-49F2-B7DB-99B2A8BE0E62}" srcOrd="1" destOrd="0" parTransId="{7D651BE7-3687-4BEA-B823-C6A0B8E176D6}" sibTransId="{512C61A4-2849-4EB0-AB5C-636C419F73A0}"/>
    <dgm:cxn modelId="{8BC3275C-82D5-4DAC-BB6A-0DD7559E2127}" type="presOf" srcId="{2158D019-9B03-4CFB-A4BD-A3636A912967}" destId="{EF74D714-E229-4053-A3BA-F29F610B855C}" srcOrd="0" destOrd="0" presId="urn:microsoft.com/office/officeart/2018/2/layout/IconVerticalSolidList"/>
    <dgm:cxn modelId="{F146519E-EAEB-420B-BBF8-E5EBDFC2DC16}" type="presOf" srcId="{A3130789-0059-45C8-B323-97D2A409E8C5}" destId="{69F49A88-D26E-4F62-83DA-B12FD5BD9B1F}" srcOrd="0" destOrd="0" presId="urn:microsoft.com/office/officeart/2018/2/layout/IconVerticalSolidList"/>
    <dgm:cxn modelId="{69EB34EA-2D49-4754-AC37-F96CAB50944C}" type="presOf" srcId="{8331C937-D276-415B-969F-0667A31F0AB5}" destId="{F46E9062-394E-4DE0-9F99-A6EC8B9A15A9}" srcOrd="0" destOrd="0" presId="urn:microsoft.com/office/officeart/2018/2/layout/IconVerticalSolidList"/>
    <dgm:cxn modelId="{5CECFBEC-B225-45A1-ABA2-97E4BBFC1008}" type="presOf" srcId="{A0040394-D088-49F2-B7DB-99B2A8BE0E62}" destId="{8868BBCD-336D-4D32-8CDE-96C056BED9E7}" srcOrd="0" destOrd="0" presId="urn:microsoft.com/office/officeart/2018/2/layout/IconVerticalSolidList"/>
    <dgm:cxn modelId="{320685EF-F1A8-4BB0-9CC1-3649A7FAF00B}" srcId="{8331C937-D276-415B-969F-0667A31F0AB5}" destId="{A3130789-0059-45C8-B323-97D2A409E8C5}" srcOrd="0" destOrd="0" parTransId="{E45A2F5A-0D84-42C9-8680-675DB1D219AC}" sibTransId="{110B0E35-EA39-4F6E-83FF-EE24981EF884}"/>
    <dgm:cxn modelId="{F3CB0DFF-6B96-4BB9-AB6F-06CC9AF03BE5}" srcId="{8331C937-D276-415B-969F-0667A31F0AB5}" destId="{2158D019-9B03-4CFB-A4BD-A3636A912967}" srcOrd="2" destOrd="0" parTransId="{9BE5E21F-10FB-4EDF-8D8A-A74E85C3D6C8}" sibTransId="{6DC6F268-0532-486A-8DF9-7463B8A5B370}"/>
    <dgm:cxn modelId="{F05B7FD0-1FC7-48CA-B81F-4750F0F334D8}" type="presParOf" srcId="{F46E9062-394E-4DE0-9F99-A6EC8B9A15A9}" destId="{75AD8130-9AA2-4100-B1AF-CCCCA03158D9}" srcOrd="0" destOrd="0" presId="urn:microsoft.com/office/officeart/2018/2/layout/IconVerticalSolidList"/>
    <dgm:cxn modelId="{F6262BB0-8BF9-4D8B-A6C7-17E51FEDD962}" type="presParOf" srcId="{75AD8130-9AA2-4100-B1AF-CCCCA03158D9}" destId="{45BDBE20-EAD4-4E1A-9622-69F4D1F988BF}" srcOrd="0" destOrd="0" presId="urn:microsoft.com/office/officeart/2018/2/layout/IconVerticalSolidList"/>
    <dgm:cxn modelId="{5A3B2C9C-4269-4CAA-84A9-57FF5A756C14}" type="presParOf" srcId="{75AD8130-9AA2-4100-B1AF-CCCCA03158D9}" destId="{91692991-04E7-445F-B881-24A6AF48036B}" srcOrd="1" destOrd="0" presId="urn:microsoft.com/office/officeart/2018/2/layout/IconVerticalSolidList"/>
    <dgm:cxn modelId="{92FB0917-FBC1-49BC-8D09-A451646B5445}" type="presParOf" srcId="{75AD8130-9AA2-4100-B1AF-CCCCA03158D9}" destId="{F0367C3C-6C79-4912-A594-A15CE6D205A1}" srcOrd="2" destOrd="0" presId="urn:microsoft.com/office/officeart/2018/2/layout/IconVerticalSolidList"/>
    <dgm:cxn modelId="{6915EADA-CD83-4A88-A3AF-5FD8FD19CA74}" type="presParOf" srcId="{75AD8130-9AA2-4100-B1AF-CCCCA03158D9}" destId="{69F49A88-D26E-4F62-83DA-B12FD5BD9B1F}" srcOrd="3" destOrd="0" presId="urn:microsoft.com/office/officeart/2018/2/layout/IconVerticalSolidList"/>
    <dgm:cxn modelId="{E7A59F89-4FAE-4970-A496-0A096B24B9D2}" type="presParOf" srcId="{F46E9062-394E-4DE0-9F99-A6EC8B9A15A9}" destId="{8F44BD2A-6D04-4DA4-AE41-36061E868545}" srcOrd="1" destOrd="0" presId="urn:microsoft.com/office/officeart/2018/2/layout/IconVerticalSolidList"/>
    <dgm:cxn modelId="{25B7BA2D-68DB-40C5-AEA9-1DBEC875E151}" type="presParOf" srcId="{F46E9062-394E-4DE0-9F99-A6EC8B9A15A9}" destId="{6288CEE8-07A1-4186-BC6F-AC0B90DAF061}" srcOrd="2" destOrd="0" presId="urn:microsoft.com/office/officeart/2018/2/layout/IconVerticalSolidList"/>
    <dgm:cxn modelId="{212504C6-EA32-4A10-8615-5C05F6F45BE3}" type="presParOf" srcId="{6288CEE8-07A1-4186-BC6F-AC0B90DAF061}" destId="{D4EC009B-ADA1-4534-A42B-C05B2D5A2DD1}" srcOrd="0" destOrd="0" presId="urn:microsoft.com/office/officeart/2018/2/layout/IconVerticalSolidList"/>
    <dgm:cxn modelId="{CC4E85C5-5D18-4F1F-AF9A-9B2B9DC19D89}" type="presParOf" srcId="{6288CEE8-07A1-4186-BC6F-AC0B90DAF061}" destId="{6E5079A6-D97B-4A87-80B4-9AC2BF2EBC36}" srcOrd="1" destOrd="0" presId="urn:microsoft.com/office/officeart/2018/2/layout/IconVerticalSolidList"/>
    <dgm:cxn modelId="{0D44532C-9F1C-408D-81E0-9E489F98EC3F}" type="presParOf" srcId="{6288CEE8-07A1-4186-BC6F-AC0B90DAF061}" destId="{98C15D66-308C-417A-9E14-DC06827C96DB}" srcOrd="2" destOrd="0" presId="urn:microsoft.com/office/officeart/2018/2/layout/IconVerticalSolidList"/>
    <dgm:cxn modelId="{431D533B-202A-4EC2-AFBA-C7592FA551C9}" type="presParOf" srcId="{6288CEE8-07A1-4186-BC6F-AC0B90DAF061}" destId="{8868BBCD-336D-4D32-8CDE-96C056BED9E7}" srcOrd="3" destOrd="0" presId="urn:microsoft.com/office/officeart/2018/2/layout/IconVerticalSolidList"/>
    <dgm:cxn modelId="{CD67186B-4EBB-46DC-9FD4-E72E315BC1B8}" type="presParOf" srcId="{F46E9062-394E-4DE0-9F99-A6EC8B9A15A9}" destId="{70416AD1-A749-45B8-8549-8DA9481C7D04}" srcOrd="3" destOrd="0" presId="urn:microsoft.com/office/officeart/2018/2/layout/IconVerticalSolidList"/>
    <dgm:cxn modelId="{0276278F-20CF-42C6-A266-B90050909336}" type="presParOf" srcId="{F46E9062-394E-4DE0-9F99-A6EC8B9A15A9}" destId="{98A2D0A7-CA59-40FA-A6A4-FA76BCE72A2B}" srcOrd="4" destOrd="0" presId="urn:microsoft.com/office/officeart/2018/2/layout/IconVerticalSolidList"/>
    <dgm:cxn modelId="{E9627218-085D-4FCA-AA97-5B7F7FA98B03}" type="presParOf" srcId="{98A2D0A7-CA59-40FA-A6A4-FA76BCE72A2B}" destId="{80C4C068-296C-4035-AAD5-C297CD60AA5A}" srcOrd="0" destOrd="0" presId="urn:microsoft.com/office/officeart/2018/2/layout/IconVerticalSolidList"/>
    <dgm:cxn modelId="{F8134774-B492-4004-B8F0-4BB010686DC0}" type="presParOf" srcId="{98A2D0A7-CA59-40FA-A6A4-FA76BCE72A2B}" destId="{49B57AF3-F8BF-43A3-9802-592AF5D35D8F}" srcOrd="1" destOrd="0" presId="urn:microsoft.com/office/officeart/2018/2/layout/IconVerticalSolidList"/>
    <dgm:cxn modelId="{D60A694E-2016-475B-B1C4-B9F8D0B4DA28}" type="presParOf" srcId="{98A2D0A7-CA59-40FA-A6A4-FA76BCE72A2B}" destId="{1C6265DE-BAA3-4609-9849-02FFC9FCD6B7}" srcOrd="2" destOrd="0" presId="urn:microsoft.com/office/officeart/2018/2/layout/IconVerticalSolidList"/>
    <dgm:cxn modelId="{CDE07178-0DC0-40E3-95A9-243F775C7280}" type="presParOf" srcId="{98A2D0A7-CA59-40FA-A6A4-FA76BCE72A2B}" destId="{EF74D714-E229-4053-A3BA-F29F610B855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610A5FA-E79F-487A-87FB-445E0938E672}" type="doc">
      <dgm:prSet loTypeId="urn:microsoft.com/office/officeart/2005/8/layout/hList1" loCatId="list" qsTypeId="urn:microsoft.com/office/officeart/2005/8/quickstyle/simple4" qsCatId="simple" csTypeId="urn:microsoft.com/office/officeart/2005/8/colors/accent2_2" csCatId="accent2"/>
      <dgm:spPr/>
      <dgm:t>
        <a:bodyPr/>
        <a:lstStyle/>
        <a:p>
          <a:endParaRPr lang="en-US"/>
        </a:p>
      </dgm:t>
    </dgm:pt>
    <dgm:pt modelId="{509938C9-2F9D-4526-A5F1-8C0AB372715E}">
      <dgm:prSet/>
      <dgm:spPr/>
      <dgm:t>
        <a:bodyPr/>
        <a:lstStyle/>
        <a:p>
          <a:r>
            <a:rPr lang="en-US" i="1"/>
            <a:t>Handwriting</a:t>
          </a:r>
          <a:endParaRPr lang="en-US"/>
        </a:p>
      </dgm:t>
    </dgm:pt>
    <dgm:pt modelId="{811D1C1F-9FE9-4D46-BBFF-F687F0055213}" type="parTrans" cxnId="{A4A5091C-DAFA-482C-B9CF-FD4B2C88C76E}">
      <dgm:prSet/>
      <dgm:spPr/>
      <dgm:t>
        <a:bodyPr/>
        <a:lstStyle/>
        <a:p>
          <a:endParaRPr lang="en-US"/>
        </a:p>
      </dgm:t>
    </dgm:pt>
    <dgm:pt modelId="{61969BAB-DECA-4DD6-831A-DDC04E29E19E}" type="sibTrans" cxnId="{A4A5091C-DAFA-482C-B9CF-FD4B2C88C76E}">
      <dgm:prSet/>
      <dgm:spPr/>
      <dgm:t>
        <a:bodyPr/>
        <a:lstStyle/>
        <a:p>
          <a:endParaRPr lang="en-US"/>
        </a:p>
      </dgm:t>
    </dgm:pt>
    <dgm:pt modelId="{013D0ADD-E0A8-44BF-B547-DB1926C5B244}">
      <dgm:prSet/>
      <dgm:spPr/>
      <dgm:t>
        <a:bodyPr/>
        <a:lstStyle/>
        <a:p>
          <a:r>
            <a:rPr lang="en-US"/>
            <a:t>Minnesota Handwriting Assessment</a:t>
          </a:r>
        </a:p>
      </dgm:t>
    </dgm:pt>
    <dgm:pt modelId="{BD95821A-1324-4D65-B04A-A739D1A73CA1}" type="parTrans" cxnId="{78FD14E0-7D50-40D7-BE0B-90A621DF0E7A}">
      <dgm:prSet/>
      <dgm:spPr/>
      <dgm:t>
        <a:bodyPr/>
        <a:lstStyle/>
        <a:p>
          <a:endParaRPr lang="en-US"/>
        </a:p>
      </dgm:t>
    </dgm:pt>
    <dgm:pt modelId="{B79CABE6-CD28-49CC-A9F7-009D3F2041F7}" type="sibTrans" cxnId="{78FD14E0-7D50-40D7-BE0B-90A621DF0E7A}">
      <dgm:prSet/>
      <dgm:spPr/>
      <dgm:t>
        <a:bodyPr/>
        <a:lstStyle/>
        <a:p>
          <a:endParaRPr lang="en-US"/>
        </a:p>
      </dgm:t>
    </dgm:pt>
    <dgm:pt modelId="{A4D4F174-52C1-4756-88B4-C14EFB68ADE1}">
      <dgm:prSet/>
      <dgm:spPr/>
      <dgm:t>
        <a:bodyPr/>
        <a:lstStyle/>
        <a:p>
          <a:r>
            <a:rPr lang="en-US" i="1"/>
            <a:t>Spelling</a:t>
          </a:r>
          <a:endParaRPr lang="en-US"/>
        </a:p>
      </dgm:t>
    </dgm:pt>
    <dgm:pt modelId="{3433AA23-C566-4DE2-B0D7-04ED86AEFC3A}" type="parTrans" cxnId="{B9710A2B-5033-4F7A-9806-89E3376F1623}">
      <dgm:prSet/>
      <dgm:spPr/>
      <dgm:t>
        <a:bodyPr/>
        <a:lstStyle/>
        <a:p>
          <a:endParaRPr lang="en-US"/>
        </a:p>
      </dgm:t>
    </dgm:pt>
    <dgm:pt modelId="{377820FD-CC72-4036-9E62-7B5AF5029832}" type="sibTrans" cxnId="{B9710A2B-5033-4F7A-9806-89E3376F1623}">
      <dgm:prSet/>
      <dgm:spPr/>
      <dgm:t>
        <a:bodyPr/>
        <a:lstStyle/>
        <a:p>
          <a:endParaRPr lang="en-US"/>
        </a:p>
      </dgm:t>
    </dgm:pt>
    <dgm:pt modelId="{8119EB99-FC7A-46DE-8C6C-72A683105C5C}">
      <dgm:prSet/>
      <dgm:spPr/>
      <dgm:t>
        <a:bodyPr/>
        <a:lstStyle/>
        <a:p>
          <a:r>
            <a:rPr lang="en-US"/>
            <a:t>Woodcock-Johnson Test of Achievement IV Spelling</a:t>
          </a:r>
        </a:p>
      </dgm:t>
    </dgm:pt>
    <dgm:pt modelId="{94569517-918A-4B80-8980-0558A5A79172}" type="parTrans" cxnId="{CD327498-5B90-4D61-B12E-21D5DDE5A0BB}">
      <dgm:prSet/>
      <dgm:spPr/>
      <dgm:t>
        <a:bodyPr/>
        <a:lstStyle/>
        <a:p>
          <a:endParaRPr lang="en-US"/>
        </a:p>
      </dgm:t>
    </dgm:pt>
    <dgm:pt modelId="{F95A4910-3BB0-4827-B96B-F4C0EA3296CB}" type="sibTrans" cxnId="{CD327498-5B90-4D61-B12E-21D5DDE5A0BB}">
      <dgm:prSet/>
      <dgm:spPr/>
      <dgm:t>
        <a:bodyPr/>
        <a:lstStyle/>
        <a:p>
          <a:endParaRPr lang="en-US"/>
        </a:p>
      </dgm:t>
    </dgm:pt>
    <dgm:pt modelId="{BF394C4F-92FE-4A9D-B143-84A20B5E32D7}">
      <dgm:prSet/>
      <dgm:spPr/>
      <dgm:t>
        <a:bodyPr/>
        <a:lstStyle/>
        <a:p>
          <a:r>
            <a:rPr lang="en-US"/>
            <a:t>Process Assessment of the Learner 2 (PAL II) Diagnostic for Reading and Writing</a:t>
          </a:r>
        </a:p>
      </dgm:t>
    </dgm:pt>
    <dgm:pt modelId="{B5AC5852-8DCA-4119-8176-800855A9E4E2}" type="parTrans" cxnId="{280EE144-D91D-4E8B-B71A-90A98ED8CA4E}">
      <dgm:prSet/>
      <dgm:spPr/>
      <dgm:t>
        <a:bodyPr/>
        <a:lstStyle/>
        <a:p>
          <a:endParaRPr lang="en-US"/>
        </a:p>
      </dgm:t>
    </dgm:pt>
    <dgm:pt modelId="{AEA75903-8BF3-430E-8ACD-4D64F074A6A9}" type="sibTrans" cxnId="{280EE144-D91D-4E8B-B71A-90A98ED8CA4E}">
      <dgm:prSet/>
      <dgm:spPr/>
      <dgm:t>
        <a:bodyPr/>
        <a:lstStyle/>
        <a:p>
          <a:endParaRPr lang="en-US"/>
        </a:p>
      </dgm:t>
    </dgm:pt>
    <dgm:pt modelId="{B8A0641C-E932-4BC3-B8D7-DB12E22F8DFA}">
      <dgm:prSet/>
      <dgm:spPr/>
      <dgm:t>
        <a:bodyPr/>
        <a:lstStyle/>
        <a:p>
          <a:r>
            <a:rPr lang="en-US"/>
            <a:t>Spelling Performance Evaluation for Language and Literacy 2 (SPELL-2)</a:t>
          </a:r>
        </a:p>
      </dgm:t>
    </dgm:pt>
    <dgm:pt modelId="{64085066-B3A7-42FB-933C-4D30F608FB82}" type="parTrans" cxnId="{214B3B58-CF0D-46A8-AB1B-9443168F613A}">
      <dgm:prSet/>
      <dgm:spPr/>
      <dgm:t>
        <a:bodyPr/>
        <a:lstStyle/>
        <a:p>
          <a:endParaRPr lang="en-US"/>
        </a:p>
      </dgm:t>
    </dgm:pt>
    <dgm:pt modelId="{3E2FE158-1B78-4266-9BBA-BF94ED99F090}" type="sibTrans" cxnId="{214B3B58-CF0D-46A8-AB1B-9443168F613A}">
      <dgm:prSet/>
      <dgm:spPr/>
      <dgm:t>
        <a:bodyPr/>
        <a:lstStyle/>
        <a:p>
          <a:endParaRPr lang="en-US"/>
        </a:p>
      </dgm:t>
    </dgm:pt>
    <dgm:pt modelId="{0CBF8590-90C7-45EB-8E11-013E548A7BE1}">
      <dgm:prSet/>
      <dgm:spPr/>
      <dgm:t>
        <a:bodyPr/>
        <a:lstStyle/>
        <a:p>
          <a:r>
            <a:rPr lang="en-US"/>
            <a:t>Wechsler Individual Achievement Test IV (Wait-4) Spelling and Written Expression</a:t>
          </a:r>
        </a:p>
      </dgm:t>
    </dgm:pt>
    <dgm:pt modelId="{20B1EA0A-7D5A-462C-85B2-8F070399A089}" type="parTrans" cxnId="{D5427DA1-0B14-4CB9-8F70-F822500431C3}">
      <dgm:prSet/>
      <dgm:spPr/>
      <dgm:t>
        <a:bodyPr/>
        <a:lstStyle/>
        <a:p>
          <a:endParaRPr lang="en-US"/>
        </a:p>
      </dgm:t>
    </dgm:pt>
    <dgm:pt modelId="{43613FDE-3054-4B8D-ACB7-3B3C900366B5}" type="sibTrans" cxnId="{D5427DA1-0B14-4CB9-8F70-F822500431C3}">
      <dgm:prSet/>
      <dgm:spPr/>
      <dgm:t>
        <a:bodyPr/>
        <a:lstStyle/>
        <a:p>
          <a:endParaRPr lang="en-US"/>
        </a:p>
      </dgm:t>
    </dgm:pt>
    <dgm:pt modelId="{5F18B9A6-F588-4BA2-AAFF-FD3682F14A6F}">
      <dgm:prSet/>
      <dgm:spPr/>
      <dgm:t>
        <a:bodyPr/>
        <a:lstStyle/>
        <a:p>
          <a:r>
            <a:rPr lang="en-US"/>
            <a:t>Woodcock-Johnson Test of Achievement IV Spelling</a:t>
          </a:r>
        </a:p>
      </dgm:t>
    </dgm:pt>
    <dgm:pt modelId="{004B5D1E-E82C-4B06-943F-F319D6CB0D3E}" type="parTrans" cxnId="{9ECDC26B-EF57-4209-90BA-B2C283A2A381}">
      <dgm:prSet/>
      <dgm:spPr/>
      <dgm:t>
        <a:bodyPr/>
        <a:lstStyle/>
        <a:p>
          <a:endParaRPr lang="en-US"/>
        </a:p>
      </dgm:t>
    </dgm:pt>
    <dgm:pt modelId="{2BB9DD2D-9132-4BD2-BB56-22D58117EB90}" type="sibTrans" cxnId="{9ECDC26B-EF57-4209-90BA-B2C283A2A381}">
      <dgm:prSet/>
      <dgm:spPr/>
      <dgm:t>
        <a:bodyPr/>
        <a:lstStyle/>
        <a:p>
          <a:endParaRPr lang="en-US"/>
        </a:p>
      </dgm:t>
    </dgm:pt>
    <dgm:pt modelId="{FAF49CE4-5F4A-49BC-BFAE-B40F3920B941}">
      <dgm:prSet/>
      <dgm:spPr/>
      <dgm:t>
        <a:bodyPr/>
        <a:lstStyle/>
        <a:p>
          <a:r>
            <a:rPr lang="en-US"/>
            <a:t>Wide Range Achievement Test 3 (WRAT-3)</a:t>
          </a:r>
        </a:p>
      </dgm:t>
    </dgm:pt>
    <dgm:pt modelId="{E215F6F7-6440-43AC-AAEE-CCD354B81B2E}" type="parTrans" cxnId="{162B733E-F744-4851-BD50-B25C7D0EBE58}">
      <dgm:prSet/>
      <dgm:spPr/>
      <dgm:t>
        <a:bodyPr/>
        <a:lstStyle/>
        <a:p>
          <a:endParaRPr lang="en-US"/>
        </a:p>
      </dgm:t>
    </dgm:pt>
    <dgm:pt modelId="{A97DC9F3-2AD4-4B31-869E-AB1D40558502}" type="sibTrans" cxnId="{162B733E-F744-4851-BD50-B25C7D0EBE58}">
      <dgm:prSet/>
      <dgm:spPr/>
      <dgm:t>
        <a:bodyPr/>
        <a:lstStyle/>
        <a:p>
          <a:endParaRPr lang="en-US"/>
        </a:p>
      </dgm:t>
    </dgm:pt>
    <dgm:pt modelId="{E31FE7FA-7973-420F-A4B7-8EBF602C8FB7}" type="pres">
      <dgm:prSet presAssocID="{7610A5FA-E79F-487A-87FB-445E0938E672}" presName="Name0" presStyleCnt="0">
        <dgm:presLayoutVars>
          <dgm:dir/>
          <dgm:animLvl val="lvl"/>
          <dgm:resizeHandles val="exact"/>
        </dgm:presLayoutVars>
      </dgm:prSet>
      <dgm:spPr/>
    </dgm:pt>
    <dgm:pt modelId="{1FFDC79A-2CF2-4BE7-B6B8-CD52202F9109}" type="pres">
      <dgm:prSet presAssocID="{509938C9-2F9D-4526-A5F1-8C0AB372715E}" presName="composite" presStyleCnt="0"/>
      <dgm:spPr/>
    </dgm:pt>
    <dgm:pt modelId="{EB9DC0C5-26C2-4286-8C2A-8C1218F00203}" type="pres">
      <dgm:prSet presAssocID="{509938C9-2F9D-4526-A5F1-8C0AB372715E}" presName="parTx" presStyleLbl="alignNode1" presStyleIdx="0" presStyleCnt="2">
        <dgm:presLayoutVars>
          <dgm:chMax val="0"/>
          <dgm:chPref val="0"/>
          <dgm:bulletEnabled val="1"/>
        </dgm:presLayoutVars>
      </dgm:prSet>
      <dgm:spPr/>
    </dgm:pt>
    <dgm:pt modelId="{C195BF5C-F9BA-44FE-A090-D6EB9C1A6A9E}" type="pres">
      <dgm:prSet presAssocID="{509938C9-2F9D-4526-A5F1-8C0AB372715E}" presName="desTx" presStyleLbl="alignAccFollowNode1" presStyleIdx="0" presStyleCnt="2">
        <dgm:presLayoutVars>
          <dgm:bulletEnabled val="1"/>
        </dgm:presLayoutVars>
      </dgm:prSet>
      <dgm:spPr/>
    </dgm:pt>
    <dgm:pt modelId="{08035D74-3F09-43A3-AE18-ED8C6F389647}" type="pres">
      <dgm:prSet presAssocID="{61969BAB-DECA-4DD6-831A-DDC04E29E19E}" presName="space" presStyleCnt="0"/>
      <dgm:spPr/>
    </dgm:pt>
    <dgm:pt modelId="{EE77EE9F-1C3B-4893-888E-BDB24F1E1CA1}" type="pres">
      <dgm:prSet presAssocID="{A4D4F174-52C1-4756-88B4-C14EFB68ADE1}" presName="composite" presStyleCnt="0"/>
      <dgm:spPr/>
    </dgm:pt>
    <dgm:pt modelId="{F6C649BA-FF73-45BE-A425-C7A5E45747FD}" type="pres">
      <dgm:prSet presAssocID="{A4D4F174-52C1-4756-88B4-C14EFB68ADE1}" presName="parTx" presStyleLbl="alignNode1" presStyleIdx="1" presStyleCnt="2">
        <dgm:presLayoutVars>
          <dgm:chMax val="0"/>
          <dgm:chPref val="0"/>
          <dgm:bulletEnabled val="1"/>
        </dgm:presLayoutVars>
      </dgm:prSet>
      <dgm:spPr/>
    </dgm:pt>
    <dgm:pt modelId="{B1A457B2-6FD3-4F52-AE54-48906AD1B12F}" type="pres">
      <dgm:prSet presAssocID="{A4D4F174-52C1-4756-88B4-C14EFB68ADE1}" presName="desTx" presStyleLbl="alignAccFollowNode1" presStyleIdx="1" presStyleCnt="2">
        <dgm:presLayoutVars>
          <dgm:bulletEnabled val="1"/>
        </dgm:presLayoutVars>
      </dgm:prSet>
      <dgm:spPr/>
    </dgm:pt>
  </dgm:ptLst>
  <dgm:cxnLst>
    <dgm:cxn modelId="{A4A5091C-DAFA-482C-B9CF-FD4B2C88C76E}" srcId="{7610A5FA-E79F-487A-87FB-445E0938E672}" destId="{509938C9-2F9D-4526-A5F1-8C0AB372715E}" srcOrd="0" destOrd="0" parTransId="{811D1C1F-9FE9-4D46-BBFF-F687F0055213}" sibTransId="{61969BAB-DECA-4DD6-831A-DDC04E29E19E}"/>
    <dgm:cxn modelId="{A9615A1E-E578-4024-BFFC-F00E3FAD01A7}" type="presOf" srcId="{B8A0641C-E932-4BC3-B8D7-DB12E22F8DFA}" destId="{B1A457B2-6FD3-4F52-AE54-48906AD1B12F}" srcOrd="0" destOrd="2" presId="urn:microsoft.com/office/officeart/2005/8/layout/hList1"/>
    <dgm:cxn modelId="{80639E22-FC73-42B6-9FD4-D26709F60D5D}" type="presOf" srcId="{509938C9-2F9D-4526-A5F1-8C0AB372715E}" destId="{EB9DC0C5-26C2-4286-8C2A-8C1218F00203}" srcOrd="0" destOrd="0" presId="urn:microsoft.com/office/officeart/2005/8/layout/hList1"/>
    <dgm:cxn modelId="{B9710A2B-5033-4F7A-9806-89E3376F1623}" srcId="{7610A5FA-E79F-487A-87FB-445E0938E672}" destId="{A4D4F174-52C1-4756-88B4-C14EFB68ADE1}" srcOrd="1" destOrd="0" parTransId="{3433AA23-C566-4DE2-B0D7-04ED86AEFC3A}" sibTransId="{377820FD-CC72-4036-9E62-7B5AF5029832}"/>
    <dgm:cxn modelId="{162B733E-F744-4851-BD50-B25C7D0EBE58}" srcId="{A4D4F174-52C1-4756-88B4-C14EFB68ADE1}" destId="{FAF49CE4-5F4A-49BC-BFAE-B40F3920B941}" srcOrd="5" destOrd="0" parTransId="{E215F6F7-6440-43AC-AAEE-CCD354B81B2E}" sibTransId="{A97DC9F3-2AD4-4B31-869E-AB1D40558502}"/>
    <dgm:cxn modelId="{280EE144-D91D-4E8B-B71A-90A98ED8CA4E}" srcId="{A4D4F174-52C1-4756-88B4-C14EFB68ADE1}" destId="{BF394C4F-92FE-4A9D-B143-84A20B5E32D7}" srcOrd="1" destOrd="0" parTransId="{B5AC5852-8DCA-4119-8176-800855A9E4E2}" sibTransId="{AEA75903-8BF3-430E-8ACD-4D64F074A6A9}"/>
    <dgm:cxn modelId="{9ECDC26B-EF57-4209-90BA-B2C283A2A381}" srcId="{A4D4F174-52C1-4756-88B4-C14EFB68ADE1}" destId="{5F18B9A6-F588-4BA2-AAFF-FD3682F14A6F}" srcOrd="4" destOrd="0" parTransId="{004B5D1E-E82C-4B06-943F-F319D6CB0D3E}" sibTransId="{2BB9DD2D-9132-4BD2-BB56-22D58117EB90}"/>
    <dgm:cxn modelId="{8EC80856-3ACE-4284-B6DC-BE6DF058CF7C}" type="presOf" srcId="{A4D4F174-52C1-4756-88B4-C14EFB68ADE1}" destId="{F6C649BA-FF73-45BE-A425-C7A5E45747FD}" srcOrd="0" destOrd="0" presId="urn:microsoft.com/office/officeart/2005/8/layout/hList1"/>
    <dgm:cxn modelId="{214B3B58-CF0D-46A8-AB1B-9443168F613A}" srcId="{A4D4F174-52C1-4756-88B4-C14EFB68ADE1}" destId="{B8A0641C-E932-4BC3-B8D7-DB12E22F8DFA}" srcOrd="2" destOrd="0" parTransId="{64085066-B3A7-42FB-933C-4D30F608FB82}" sibTransId="{3E2FE158-1B78-4266-9BBA-BF94ED99F090}"/>
    <dgm:cxn modelId="{A299C18A-C968-49BD-AAC5-D48123AE3487}" type="presOf" srcId="{7610A5FA-E79F-487A-87FB-445E0938E672}" destId="{E31FE7FA-7973-420F-A4B7-8EBF602C8FB7}" srcOrd="0" destOrd="0" presId="urn:microsoft.com/office/officeart/2005/8/layout/hList1"/>
    <dgm:cxn modelId="{937E058C-C0A0-4040-9AB0-379422E142D9}" type="presOf" srcId="{FAF49CE4-5F4A-49BC-BFAE-B40F3920B941}" destId="{B1A457B2-6FD3-4F52-AE54-48906AD1B12F}" srcOrd="0" destOrd="5" presId="urn:microsoft.com/office/officeart/2005/8/layout/hList1"/>
    <dgm:cxn modelId="{CD327498-5B90-4D61-B12E-21D5DDE5A0BB}" srcId="{A4D4F174-52C1-4756-88B4-C14EFB68ADE1}" destId="{8119EB99-FC7A-46DE-8C6C-72A683105C5C}" srcOrd="0" destOrd="0" parTransId="{94569517-918A-4B80-8980-0558A5A79172}" sibTransId="{F95A4910-3BB0-4827-B96B-F4C0EA3296CB}"/>
    <dgm:cxn modelId="{2C3573A0-8E66-4EFD-AAEC-A8060EE5388C}" type="presOf" srcId="{BF394C4F-92FE-4A9D-B143-84A20B5E32D7}" destId="{B1A457B2-6FD3-4F52-AE54-48906AD1B12F}" srcOrd="0" destOrd="1" presId="urn:microsoft.com/office/officeart/2005/8/layout/hList1"/>
    <dgm:cxn modelId="{D5427DA1-0B14-4CB9-8F70-F822500431C3}" srcId="{A4D4F174-52C1-4756-88B4-C14EFB68ADE1}" destId="{0CBF8590-90C7-45EB-8E11-013E548A7BE1}" srcOrd="3" destOrd="0" parTransId="{20B1EA0A-7D5A-462C-85B2-8F070399A089}" sibTransId="{43613FDE-3054-4B8D-ACB7-3B3C900366B5}"/>
    <dgm:cxn modelId="{6B9A7EAB-55BF-46E6-82A3-18158C34BA81}" type="presOf" srcId="{8119EB99-FC7A-46DE-8C6C-72A683105C5C}" destId="{B1A457B2-6FD3-4F52-AE54-48906AD1B12F}" srcOrd="0" destOrd="0" presId="urn:microsoft.com/office/officeart/2005/8/layout/hList1"/>
    <dgm:cxn modelId="{D6F8F0C8-65ED-4E45-90C1-EB500804AD7B}" type="presOf" srcId="{5F18B9A6-F588-4BA2-AAFF-FD3682F14A6F}" destId="{B1A457B2-6FD3-4F52-AE54-48906AD1B12F}" srcOrd="0" destOrd="4" presId="urn:microsoft.com/office/officeart/2005/8/layout/hList1"/>
    <dgm:cxn modelId="{BAF1DBCD-D167-479F-9313-D48EF7E5EBC6}" type="presOf" srcId="{013D0ADD-E0A8-44BF-B547-DB1926C5B244}" destId="{C195BF5C-F9BA-44FE-A090-D6EB9C1A6A9E}" srcOrd="0" destOrd="0" presId="urn:microsoft.com/office/officeart/2005/8/layout/hList1"/>
    <dgm:cxn modelId="{FF7EDEDC-2DA2-4FFA-9C66-3F74930C717B}" type="presOf" srcId="{0CBF8590-90C7-45EB-8E11-013E548A7BE1}" destId="{B1A457B2-6FD3-4F52-AE54-48906AD1B12F}" srcOrd="0" destOrd="3" presId="urn:microsoft.com/office/officeart/2005/8/layout/hList1"/>
    <dgm:cxn modelId="{78FD14E0-7D50-40D7-BE0B-90A621DF0E7A}" srcId="{509938C9-2F9D-4526-A5F1-8C0AB372715E}" destId="{013D0ADD-E0A8-44BF-B547-DB1926C5B244}" srcOrd="0" destOrd="0" parTransId="{BD95821A-1324-4D65-B04A-A739D1A73CA1}" sibTransId="{B79CABE6-CD28-49CC-A9F7-009D3F2041F7}"/>
    <dgm:cxn modelId="{6CDDACFE-FFDC-426D-8368-4C76C5C546E3}" type="presParOf" srcId="{E31FE7FA-7973-420F-A4B7-8EBF602C8FB7}" destId="{1FFDC79A-2CF2-4BE7-B6B8-CD52202F9109}" srcOrd="0" destOrd="0" presId="urn:microsoft.com/office/officeart/2005/8/layout/hList1"/>
    <dgm:cxn modelId="{EEF7DD55-0144-4A18-BAF9-16394E2994E9}" type="presParOf" srcId="{1FFDC79A-2CF2-4BE7-B6B8-CD52202F9109}" destId="{EB9DC0C5-26C2-4286-8C2A-8C1218F00203}" srcOrd="0" destOrd="0" presId="urn:microsoft.com/office/officeart/2005/8/layout/hList1"/>
    <dgm:cxn modelId="{ADBB839E-0864-4AA0-88D1-A915AF056BF7}" type="presParOf" srcId="{1FFDC79A-2CF2-4BE7-B6B8-CD52202F9109}" destId="{C195BF5C-F9BA-44FE-A090-D6EB9C1A6A9E}" srcOrd="1" destOrd="0" presId="urn:microsoft.com/office/officeart/2005/8/layout/hList1"/>
    <dgm:cxn modelId="{A31248D1-F6C8-4F7A-BD44-DFC8CE93D166}" type="presParOf" srcId="{E31FE7FA-7973-420F-A4B7-8EBF602C8FB7}" destId="{08035D74-3F09-43A3-AE18-ED8C6F389647}" srcOrd="1" destOrd="0" presId="urn:microsoft.com/office/officeart/2005/8/layout/hList1"/>
    <dgm:cxn modelId="{E4A4149A-D199-4F21-8333-7F57E8BBEA5C}" type="presParOf" srcId="{E31FE7FA-7973-420F-A4B7-8EBF602C8FB7}" destId="{EE77EE9F-1C3B-4893-888E-BDB24F1E1CA1}" srcOrd="2" destOrd="0" presId="urn:microsoft.com/office/officeart/2005/8/layout/hList1"/>
    <dgm:cxn modelId="{67BB6908-6F89-4E94-811A-4B2B17910CE8}" type="presParOf" srcId="{EE77EE9F-1C3B-4893-888E-BDB24F1E1CA1}" destId="{F6C649BA-FF73-45BE-A425-C7A5E45747FD}" srcOrd="0" destOrd="0" presId="urn:microsoft.com/office/officeart/2005/8/layout/hList1"/>
    <dgm:cxn modelId="{8FE7DD8B-3780-4341-8F47-37B9452DE013}" type="presParOf" srcId="{EE77EE9F-1C3B-4893-888E-BDB24F1E1CA1}" destId="{B1A457B2-6FD3-4F52-AE54-48906AD1B12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C8403CF-0323-4CA7-A838-03BBE32C0860}" type="doc">
      <dgm:prSet loTypeId="urn:microsoft.com/office/officeart/2005/8/layout/hierarchy1" loCatId="hierarchy" qsTypeId="urn:microsoft.com/office/officeart/2005/8/quickstyle/simple2" qsCatId="simple" csTypeId="urn:microsoft.com/office/officeart/2005/8/colors/accent3_2" csCatId="accent3"/>
      <dgm:spPr/>
      <dgm:t>
        <a:bodyPr/>
        <a:lstStyle/>
        <a:p>
          <a:endParaRPr lang="en-US"/>
        </a:p>
      </dgm:t>
    </dgm:pt>
    <dgm:pt modelId="{E67F4B93-2A16-48DB-A785-94C2E306B86D}">
      <dgm:prSet/>
      <dgm:spPr/>
      <dgm:t>
        <a:bodyPr/>
        <a:lstStyle/>
        <a:p>
          <a:r>
            <a:rPr lang="en-US"/>
            <a:t>Woodcock-Johnson Test of Achievement IV Full Battery</a:t>
          </a:r>
        </a:p>
      </dgm:t>
    </dgm:pt>
    <dgm:pt modelId="{6A35ABBA-F528-4874-9746-BF222FF8FDC4}" type="parTrans" cxnId="{99B76C78-3C98-45D7-A6AF-4C2D760B2F7E}">
      <dgm:prSet/>
      <dgm:spPr/>
      <dgm:t>
        <a:bodyPr/>
        <a:lstStyle/>
        <a:p>
          <a:endParaRPr lang="en-US"/>
        </a:p>
      </dgm:t>
    </dgm:pt>
    <dgm:pt modelId="{09D6C104-45ED-4C00-8849-47C4FC466980}" type="sibTrans" cxnId="{99B76C78-3C98-45D7-A6AF-4C2D760B2F7E}">
      <dgm:prSet/>
      <dgm:spPr/>
      <dgm:t>
        <a:bodyPr/>
        <a:lstStyle/>
        <a:p>
          <a:endParaRPr lang="en-US"/>
        </a:p>
      </dgm:t>
    </dgm:pt>
    <dgm:pt modelId="{FC71C8F8-1923-436D-8C34-E46ECD9E4936}">
      <dgm:prSet/>
      <dgm:spPr/>
      <dgm:t>
        <a:bodyPr/>
        <a:lstStyle/>
        <a:p>
          <a:r>
            <a:rPr lang="en-US"/>
            <a:t>Kaufman Test of Educational Achievement 3 Full Battery</a:t>
          </a:r>
        </a:p>
      </dgm:t>
    </dgm:pt>
    <dgm:pt modelId="{E3916907-0634-4977-95C8-2B1C1BD9B404}" type="parTrans" cxnId="{DD1B285E-D6B3-4E06-88D9-2CA951FF785A}">
      <dgm:prSet/>
      <dgm:spPr/>
      <dgm:t>
        <a:bodyPr/>
        <a:lstStyle/>
        <a:p>
          <a:endParaRPr lang="en-US"/>
        </a:p>
      </dgm:t>
    </dgm:pt>
    <dgm:pt modelId="{3D34A9E4-70DB-4887-B81F-A7839E2D2592}" type="sibTrans" cxnId="{DD1B285E-D6B3-4E06-88D9-2CA951FF785A}">
      <dgm:prSet/>
      <dgm:spPr/>
      <dgm:t>
        <a:bodyPr/>
        <a:lstStyle/>
        <a:p>
          <a:endParaRPr lang="en-US"/>
        </a:p>
      </dgm:t>
    </dgm:pt>
    <dgm:pt modelId="{959245D6-1EFF-4802-8CFC-5F1BDEF757F8}">
      <dgm:prSet/>
      <dgm:spPr/>
      <dgm:t>
        <a:bodyPr/>
        <a:lstStyle/>
        <a:p>
          <a:r>
            <a:rPr lang="en-US"/>
            <a:t>Wechsler Individual Achievement Test IV (WIAT-IV)</a:t>
          </a:r>
        </a:p>
      </dgm:t>
    </dgm:pt>
    <dgm:pt modelId="{B78712E1-0AE3-4554-857C-EED60DC9FE90}" type="parTrans" cxnId="{A78D6C82-CBEE-460B-B02E-9465CF75B1F8}">
      <dgm:prSet/>
      <dgm:spPr/>
      <dgm:t>
        <a:bodyPr/>
        <a:lstStyle/>
        <a:p>
          <a:endParaRPr lang="en-US"/>
        </a:p>
      </dgm:t>
    </dgm:pt>
    <dgm:pt modelId="{A0897A3E-86E9-4FB3-AAB4-EEE5DFCDAAE4}" type="sibTrans" cxnId="{A78D6C82-CBEE-460B-B02E-9465CF75B1F8}">
      <dgm:prSet/>
      <dgm:spPr/>
      <dgm:t>
        <a:bodyPr/>
        <a:lstStyle/>
        <a:p>
          <a:endParaRPr lang="en-US"/>
        </a:p>
      </dgm:t>
    </dgm:pt>
    <dgm:pt modelId="{A6D8AE65-4431-46CB-8BEB-38A1B521EC3A}" type="pres">
      <dgm:prSet presAssocID="{9C8403CF-0323-4CA7-A838-03BBE32C0860}" presName="hierChild1" presStyleCnt="0">
        <dgm:presLayoutVars>
          <dgm:chPref val="1"/>
          <dgm:dir/>
          <dgm:animOne val="branch"/>
          <dgm:animLvl val="lvl"/>
          <dgm:resizeHandles/>
        </dgm:presLayoutVars>
      </dgm:prSet>
      <dgm:spPr/>
    </dgm:pt>
    <dgm:pt modelId="{4244C1AC-9558-430A-9A27-C458CF63285F}" type="pres">
      <dgm:prSet presAssocID="{E67F4B93-2A16-48DB-A785-94C2E306B86D}" presName="hierRoot1" presStyleCnt="0"/>
      <dgm:spPr/>
    </dgm:pt>
    <dgm:pt modelId="{1F7FB780-DDF8-4317-B620-030154DFFB45}" type="pres">
      <dgm:prSet presAssocID="{E67F4B93-2A16-48DB-A785-94C2E306B86D}" presName="composite" presStyleCnt="0"/>
      <dgm:spPr/>
    </dgm:pt>
    <dgm:pt modelId="{5578DBDE-CC0A-4114-BA31-ECE134B65334}" type="pres">
      <dgm:prSet presAssocID="{E67F4B93-2A16-48DB-A785-94C2E306B86D}" presName="background" presStyleLbl="node0" presStyleIdx="0" presStyleCnt="3"/>
      <dgm:spPr/>
    </dgm:pt>
    <dgm:pt modelId="{3479B85C-F49B-45FC-A34B-21686AEFD588}" type="pres">
      <dgm:prSet presAssocID="{E67F4B93-2A16-48DB-A785-94C2E306B86D}" presName="text" presStyleLbl="fgAcc0" presStyleIdx="0" presStyleCnt="3">
        <dgm:presLayoutVars>
          <dgm:chPref val="3"/>
        </dgm:presLayoutVars>
      </dgm:prSet>
      <dgm:spPr/>
    </dgm:pt>
    <dgm:pt modelId="{98C45469-15DE-4B7F-8178-B05A20F96EB2}" type="pres">
      <dgm:prSet presAssocID="{E67F4B93-2A16-48DB-A785-94C2E306B86D}" presName="hierChild2" presStyleCnt="0"/>
      <dgm:spPr/>
    </dgm:pt>
    <dgm:pt modelId="{5F078886-713D-4A48-BC6E-9AFE3119C0D8}" type="pres">
      <dgm:prSet presAssocID="{FC71C8F8-1923-436D-8C34-E46ECD9E4936}" presName="hierRoot1" presStyleCnt="0"/>
      <dgm:spPr/>
    </dgm:pt>
    <dgm:pt modelId="{2EEFDEA6-66C8-4394-A4A3-F597E94BA4C2}" type="pres">
      <dgm:prSet presAssocID="{FC71C8F8-1923-436D-8C34-E46ECD9E4936}" presName="composite" presStyleCnt="0"/>
      <dgm:spPr/>
    </dgm:pt>
    <dgm:pt modelId="{60B98DC8-9165-4132-A9D9-BB6F47FCF2D8}" type="pres">
      <dgm:prSet presAssocID="{FC71C8F8-1923-436D-8C34-E46ECD9E4936}" presName="background" presStyleLbl="node0" presStyleIdx="1" presStyleCnt="3"/>
      <dgm:spPr/>
    </dgm:pt>
    <dgm:pt modelId="{1B402B7D-4533-408C-B379-E51D403DD3C4}" type="pres">
      <dgm:prSet presAssocID="{FC71C8F8-1923-436D-8C34-E46ECD9E4936}" presName="text" presStyleLbl="fgAcc0" presStyleIdx="1" presStyleCnt="3">
        <dgm:presLayoutVars>
          <dgm:chPref val="3"/>
        </dgm:presLayoutVars>
      </dgm:prSet>
      <dgm:spPr/>
    </dgm:pt>
    <dgm:pt modelId="{222B0F6B-7F52-43D6-9F03-14B6A9B2F558}" type="pres">
      <dgm:prSet presAssocID="{FC71C8F8-1923-436D-8C34-E46ECD9E4936}" presName="hierChild2" presStyleCnt="0"/>
      <dgm:spPr/>
    </dgm:pt>
    <dgm:pt modelId="{E5064465-EF3C-44E9-8DF6-C8073455B2B2}" type="pres">
      <dgm:prSet presAssocID="{959245D6-1EFF-4802-8CFC-5F1BDEF757F8}" presName="hierRoot1" presStyleCnt="0"/>
      <dgm:spPr/>
    </dgm:pt>
    <dgm:pt modelId="{9BCC8217-C134-46FC-A585-A5642D0411C4}" type="pres">
      <dgm:prSet presAssocID="{959245D6-1EFF-4802-8CFC-5F1BDEF757F8}" presName="composite" presStyleCnt="0"/>
      <dgm:spPr/>
    </dgm:pt>
    <dgm:pt modelId="{CDC18AE4-EB7D-43E2-95C7-B2DCE573D197}" type="pres">
      <dgm:prSet presAssocID="{959245D6-1EFF-4802-8CFC-5F1BDEF757F8}" presName="background" presStyleLbl="node0" presStyleIdx="2" presStyleCnt="3"/>
      <dgm:spPr/>
    </dgm:pt>
    <dgm:pt modelId="{68FE7671-A69E-4BAB-9017-1CB1DE6A1407}" type="pres">
      <dgm:prSet presAssocID="{959245D6-1EFF-4802-8CFC-5F1BDEF757F8}" presName="text" presStyleLbl="fgAcc0" presStyleIdx="2" presStyleCnt="3">
        <dgm:presLayoutVars>
          <dgm:chPref val="3"/>
        </dgm:presLayoutVars>
      </dgm:prSet>
      <dgm:spPr/>
    </dgm:pt>
    <dgm:pt modelId="{6B22493F-6441-4040-9BB8-67E6759B04D1}" type="pres">
      <dgm:prSet presAssocID="{959245D6-1EFF-4802-8CFC-5F1BDEF757F8}" presName="hierChild2" presStyleCnt="0"/>
      <dgm:spPr/>
    </dgm:pt>
  </dgm:ptLst>
  <dgm:cxnLst>
    <dgm:cxn modelId="{F6AA9A35-F80B-42C1-BD4B-063827141F65}" type="presOf" srcId="{FC71C8F8-1923-436D-8C34-E46ECD9E4936}" destId="{1B402B7D-4533-408C-B379-E51D403DD3C4}" srcOrd="0" destOrd="0" presId="urn:microsoft.com/office/officeart/2005/8/layout/hierarchy1"/>
    <dgm:cxn modelId="{8DFD8D3E-3732-4AB8-9A59-87EC5E36A72F}" type="presOf" srcId="{959245D6-1EFF-4802-8CFC-5F1BDEF757F8}" destId="{68FE7671-A69E-4BAB-9017-1CB1DE6A1407}" srcOrd="0" destOrd="0" presId="urn:microsoft.com/office/officeart/2005/8/layout/hierarchy1"/>
    <dgm:cxn modelId="{DD1B285E-D6B3-4E06-88D9-2CA951FF785A}" srcId="{9C8403CF-0323-4CA7-A838-03BBE32C0860}" destId="{FC71C8F8-1923-436D-8C34-E46ECD9E4936}" srcOrd="1" destOrd="0" parTransId="{E3916907-0634-4977-95C8-2B1C1BD9B404}" sibTransId="{3D34A9E4-70DB-4887-B81F-A7839E2D2592}"/>
    <dgm:cxn modelId="{5DBFF554-3E17-4DB7-8BAA-E615B421A91A}" type="presOf" srcId="{E67F4B93-2A16-48DB-A785-94C2E306B86D}" destId="{3479B85C-F49B-45FC-A34B-21686AEFD588}" srcOrd="0" destOrd="0" presId="urn:microsoft.com/office/officeart/2005/8/layout/hierarchy1"/>
    <dgm:cxn modelId="{99B76C78-3C98-45D7-A6AF-4C2D760B2F7E}" srcId="{9C8403CF-0323-4CA7-A838-03BBE32C0860}" destId="{E67F4B93-2A16-48DB-A785-94C2E306B86D}" srcOrd="0" destOrd="0" parTransId="{6A35ABBA-F528-4874-9746-BF222FF8FDC4}" sibTransId="{09D6C104-45ED-4C00-8849-47C4FC466980}"/>
    <dgm:cxn modelId="{A78D6C82-CBEE-460B-B02E-9465CF75B1F8}" srcId="{9C8403CF-0323-4CA7-A838-03BBE32C0860}" destId="{959245D6-1EFF-4802-8CFC-5F1BDEF757F8}" srcOrd="2" destOrd="0" parTransId="{B78712E1-0AE3-4554-857C-EED60DC9FE90}" sibTransId="{A0897A3E-86E9-4FB3-AAB4-EEE5DFCDAAE4}"/>
    <dgm:cxn modelId="{5EA01AB8-E14F-48AD-9751-DF1F9FDF47F5}" type="presOf" srcId="{9C8403CF-0323-4CA7-A838-03BBE32C0860}" destId="{A6D8AE65-4431-46CB-8BEB-38A1B521EC3A}" srcOrd="0" destOrd="0" presId="urn:microsoft.com/office/officeart/2005/8/layout/hierarchy1"/>
    <dgm:cxn modelId="{89469084-EA83-4A15-AC54-08674D3BBD4D}" type="presParOf" srcId="{A6D8AE65-4431-46CB-8BEB-38A1B521EC3A}" destId="{4244C1AC-9558-430A-9A27-C458CF63285F}" srcOrd="0" destOrd="0" presId="urn:microsoft.com/office/officeart/2005/8/layout/hierarchy1"/>
    <dgm:cxn modelId="{9FFE0421-45F6-415F-8D75-6EF8AF44D2D3}" type="presParOf" srcId="{4244C1AC-9558-430A-9A27-C458CF63285F}" destId="{1F7FB780-DDF8-4317-B620-030154DFFB45}" srcOrd="0" destOrd="0" presId="urn:microsoft.com/office/officeart/2005/8/layout/hierarchy1"/>
    <dgm:cxn modelId="{0148E19B-7D5A-4D8E-9975-CED3A4A4BEAF}" type="presParOf" srcId="{1F7FB780-DDF8-4317-B620-030154DFFB45}" destId="{5578DBDE-CC0A-4114-BA31-ECE134B65334}" srcOrd="0" destOrd="0" presId="urn:microsoft.com/office/officeart/2005/8/layout/hierarchy1"/>
    <dgm:cxn modelId="{1F01F711-0320-43D3-9CDE-0B8C824785D2}" type="presParOf" srcId="{1F7FB780-DDF8-4317-B620-030154DFFB45}" destId="{3479B85C-F49B-45FC-A34B-21686AEFD588}" srcOrd="1" destOrd="0" presId="urn:microsoft.com/office/officeart/2005/8/layout/hierarchy1"/>
    <dgm:cxn modelId="{6D899AC0-3FAD-4BAB-AB72-13A39210A43E}" type="presParOf" srcId="{4244C1AC-9558-430A-9A27-C458CF63285F}" destId="{98C45469-15DE-4B7F-8178-B05A20F96EB2}" srcOrd="1" destOrd="0" presId="urn:microsoft.com/office/officeart/2005/8/layout/hierarchy1"/>
    <dgm:cxn modelId="{775AD340-EFEC-44FB-85C1-8D6574585019}" type="presParOf" srcId="{A6D8AE65-4431-46CB-8BEB-38A1B521EC3A}" destId="{5F078886-713D-4A48-BC6E-9AFE3119C0D8}" srcOrd="1" destOrd="0" presId="urn:microsoft.com/office/officeart/2005/8/layout/hierarchy1"/>
    <dgm:cxn modelId="{03828162-72AC-4BFF-B010-F44C8E45C94C}" type="presParOf" srcId="{5F078886-713D-4A48-BC6E-9AFE3119C0D8}" destId="{2EEFDEA6-66C8-4394-A4A3-F597E94BA4C2}" srcOrd="0" destOrd="0" presId="urn:microsoft.com/office/officeart/2005/8/layout/hierarchy1"/>
    <dgm:cxn modelId="{11C29379-39A9-4676-89CD-7B85584FB79B}" type="presParOf" srcId="{2EEFDEA6-66C8-4394-A4A3-F597E94BA4C2}" destId="{60B98DC8-9165-4132-A9D9-BB6F47FCF2D8}" srcOrd="0" destOrd="0" presId="urn:microsoft.com/office/officeart/2005/8/layout/hierarchy1"/>
    <dgm:cxn modelId="{C52A006A-F166-4D22-A440-D2C553BA10EE}" type="presParOf" srcId="{2EEFDEA6-66C8-4394-A4A3-F597E94BA4C2}" destId="{1B402B7D-4533-408C-B379-E51D403DD3C4}" srcOrd="1" destOrd="0" presId="urn:microsoft.com/office/officeart/2005/8/layout/hierarchy1"/>
    <dgm:cxn modelId="{EEB72A98-B386-4F58-9404-ACE0C45E3970}" type="presParOf" srcId="{5F078886-713D-4A48-BC6E-9AFE3119C0D8}" destId="{222B0F6B-7F52-43D6-9F03-14B6A9B2F558}" srcOrd="1" destOrd="0" presId="urn:microsoft.com/office/officeart/2005/8/layout/hierarchy1"/>
    <dgm:cxn modelId="{8EA5E105-F356-42DD-9134-84EA71336DC7}" type="presParOf" srcId="{A6D8AE65-4431-46CB-8BEB-38A1B521EC3A}" destId="{E5064465-EF3C-44E9-8DF6-C8073455B2B2}" srcOrd="2" destOrd="0" presId="urn:microsoft.com/office/officeart/2005/8/layout/hierarchy1"/>
    <dgm:cxn modelId="{570D4510-0137-47D1-8E63-952D6C550658}" type="presParOf" srcId="{E5064465-EF3C-44E9-8DF6-C8073455B2B2}" destId="{9BCC8217-C134-46FC-A585-A5642D0411C4}" srcOrd="0" destOrd="0" presId="urn:microsoft.com/office/officeart/2005/8/layout/hierarchy1"/>
    <dgm:cxn modelId="{9472E277-56C9-46BA-948C-FE90551F3347}" type="presParOf" srcId="{9BCC8217-C134-46FC-A585-A5642D0411C4}" destId="{CDC18AE4-EB7D-43E2-95C7-B2DCE573D197}" srcOrd="0" destOrd="0" presId="urn:microsoft.com/office/officeart/2005/8/layout/hierarchy1"/>
    <dgm:cxn modelId="{CE5903FF-0BC8-410F-8636-2E5856657A49}" type="presParOf" srcId="{9BCC8217-C134-46FC-A585-A5642D0411C4}" destId="{68FE7671-A69E-4BAB-9017-1CB1DE6A1407}" srcOrd="1" destOrd="0" presId="urn:microsoft.com/office/officeart/2005/8/layout/hierarchy1"/>
    <dgm:cxn modelId="{861852DF-80DA-4B78-ABC4-27B75E05F634}" type="presParOf" srcId="{E5064465-EF3C-44E9-8DF6-C8073455B2B2}" destId="{6B22493F-6441-4040-9BB8-67E6759B04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B93682-8846-4657-AD7A-A53DF28B186C}"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A82E8D4C-EEBE-483F-A48D-85068436C4F1}">
      <dgm:prSet/>
      <dgm:spPr/>
      <dgm:t>
        <a:bodyPr/>
        <a:lstStyle/>
        <a:p>
          <a:r>
            <a:rPr lang="en-US"/>
            <a:t>Grade level of student</a:t>
          </a:r>
        </a:p>
      </dgm:t>
    </dgm:pt>
    <dgm:pt modelId="{0DB89EF9-207A-4DBC-81D6-60CD68BB2506}" type="parTrans" cxnId="{80EA1B1D-8958-4876-B27D-5AA5E1A62E24}">
      <dgm:prSet/>
      <dgm:spPr/>
      <dgm:t>
        <a:bodyPr/>
        <a:lstStyle/>
        <a:p>
          <a:endParaRPr lang="en-US"/>
        </a:p>
      </dgm:t>
    </dgm:pt>
    <dgm:pt modelId="{A431E5DF-2B4F-45C2-AD6A-FD1639C9C34A}" type="sibTrans" cxnId="{80EA1B1D-8958-4876-B27D-5AA5E1A62E24}">
      <dgm:prSet/>
      <dgm:spPr/>
      <dgm:t>
        <a:bodyPr/>
        <a:lstStyle/>
        <a:p>
          <a:endParaRPr lang="en-US"/>
        </a:p>
      </dgm:t>
    </dgm:pt>
    <dgm:pt modelId="{60169A9E-223F-4C4B-B71F-BAB4A36D8C48}">
      <dgm:prSet/>
      <dgm:spPr/>
      <dgm:t>
        <a:bodyPr/>
        <a:lstStyle/>
        <a:p>
          <a:r>
            <a:rPr lang="en-US"/>
            <a:t>Date of enrollment, grade level at enrollment</a:t>
          </a:r>
        </a:p>
      </dgm:t>
    </dgm:pt>
    <dgm:pt modelId="{36E84C6E-FACB-4478-97A6-1AD526756315}" type="parTrans" cxnId="{EE2BDC9D-B0C4-4FDD-A015-8EC5BE24E497}">
      <dgm:prSet/>
      <dgm:spPr/>
      <dgm:t>
        <a:bodyPr/>
        <a:lstStyle/>
        <a:p>
          <a:endParaRPr lang="en-US"/>
        </a:p>
      </dgm:t>
    </dgm:pt>
    <dgm:pt modelId="{3F3F238C-E1CD-4CD4-9FC3-504F3AE1ABAA}" type="sibTrans" cxnId="{EE2BDC9D-B0C4-4FDD-A015-8EC5BE24E497}">
      <dgm:prSet/>
      <dgm:spPr/>
      <dgm:t>
        <a:bodyPr/>
        <a:lstStyle/>
        <a:p>
          <a:endParaRPr lang="en-US"/>
        </a:p>
      </dgm:t>
    </dgm:pt>
    <dgm:pt modelId="{544091D3-893E-4FFD-B32B-908AB75AAA5D}">
      <dgm:prSet/>
      <dgm:spPr/>
      <dgm:t>
        <a:bodyPr/>
        <a:lstStyle/>
        <a:p>
          <a:r>
            <a:rPr lang="en-US"/>
            <a:t>Schools attended/grade levels</a:t>
          </a:r>
        </a:p>
      </dgm:t>
    </dgm:pt>
    <dgm:pt modelId="{F774AC2E-3180-4C1E-9AC3-F7B482D7AC40}" type="parTrans" cxnId="{4DD840CD-E539-47F8-82A1-DDD34F51EEE1}">
      <dgm:prSet/>
      <dgm:spPr/>
      <dgm:t>
        <a:bodyPr/>
        <a:lstStyle/>
        <a:p>
          <a:endParaRPr lang="en-US"/>
        </a:p>
      </dgm:t>
    </dgm:pt>
    <dgm:pt modelId="{53C025DD-43DC-4B58-ACFD-C36BFFE8F1BB}" type="sibTrans" cxnId="{4DD840CD-E539-47F8-82A1-DDD34F51EEE1}">
      <dgm:prSet/>
      <dgm:spPr/>
      <dgm:t>
        <a:bodyPr/>
        <a:lstStyle/>
        <a:p>
          <a:endParaRPr lang="en-US"/>
        </a:p>
      </dgm:t>
    </dgm:pt>
    <dgm:pt modelId="{FE012DC5-5997-4A6B-B8B6-8453CBAE7C55}">
      <dgm:prSet/>
      <dgm:spPr/>
      <dgm:t>
        <a:bodyPr/>
        <a:lstStyle/>
        <a:p>
          <a:r>
            <a:rPr lang="en-US"/>
            <a:t>History of special education/section 504/Read Plan/EL Plan</a:t>
          </a:r>
        </a:p>
      </dgm:t>
    </dgm:pt>
    <dgm:pt modelId="{3CB04E31-FB0F-4786-AA89-511B03CD5671}" type="parTrans" cxnId="{BC6E5105-4D1B-4D17-A901-402C4A26266D}">
      <dgm:prSet/>
      <dgm:spPr/>
      <dgm:t>
        <a:bodyPr/>
        <a:lstStyle/>
        <a:p>
          <a:endParaRPr lang="en-US"/>
        </a:p>
      </dgm:t>
    </dgm:pt>
    <dgm:pt modelId="{0403EEF9-6C59-4805-B124-CEA3D459BF66}" type="sibTrans" cxnId="{BC6E5105-4D1B-4D17-A901-402C4A26266D}">
      <dgm:prSet/>
      <dgm:spPr/>
      <dgm:t>
        <a:bodyPr/>
        <a:lstStyle/>
        <a:p>
          <a:endParaRPr lang="en-US"/>
        </a:p>
      </dgm:t>
    </dgm:pt>
    <dgm:pt modelId="{E6F20588-E919-402C-BCC0-F14F8D5DDEAD}" type="pres">
      <dgm:prSet presAssocID="{A7B93682-8846-4657-AD7A-A53DF28B186C}" presName="Name0" presStyleCnt="0">
        <dgm:presLayoutVars>
          <dgm:dir/>
          <dgm:animLvl val="lvl"/>
          <dgm:resizeHandles val="exact"/>
        </dgm:presLayoutVars>
      </dgm:prSet>
      <dgm:spPr/>
    </dgm:pt>
    <dgm:pt modelId="{3085ED3C-CC6F-461B-9E12-68DC5A4B855D}" type="pres">
      <dgm:prSet presAssocID="{A82E8D4C-EEBE-483F-A48D-85068436C4F1}" presName="linNode" presStyleCnt="0"/>
      <dgm:spPr/>
    </dgm:pt>
    <dgm:pt modelId="{0A3FAADE-F4FE-41BC-A314-E0A4207C9E95}" type="pres">
      <dgm:prSet presAssocID="{A82E8D4C-EEBE-483F-A48D-85068436C4F1}" presName="parentText" presStyleLbl="node1" presStyleIdx="0" presStyleCnt="4">
        <dgm:presLayoutVars>
          <dgm:chMax val="1"/>
          <dgm:bulletEnabled val="1"/>
        </dgm:presLayoutVars>
      </dgm:prSet>
      <dgm:spPr/>
    </dgm:pt>
    <dgm:pt modelId="{36A82067-EA8F-4D97-97D5-BDC800109FB5}" type="pres">
      <dgm:prSet presAssocID="{A431E5DF-2B4F-45C2-AD6A-FD1639C9C34A}" presName="sp" presStyleCnt="0"/>
      <dgm:spPr/>
    </dgm:pt>
    <dgm:pt modelId="{72840FA2-EDD2-4438-89ED-2149E8F94A10}" type="pres">
      <dgm:prSet presAssocID="{60169A9E-223F-4C4B-B71F-BAB4A36D8C48}" presName="linNode" presStyleCnt="0"/>
      <dgm:spPr/>
    </dgm:pt>
    <dgm:pt modelId="{75889989-03F9-4C03-BD59-7311CFBD4C22}" type="pres">
      <dgm:prSet presAssocID="{60169A9E-223F-4C4B-B71F-BAB4A36D8C48}" presName="parentText" presStyleLbl="node1" presStyleIdx="1" presStyleCnt="4">
        <dgm:presLayoutVars>
          <dgm:chMax val="1"/>
          <dgm:bulletEnabled val="1"/>
        </dgm:presLayoutVars>
      </dgm:prSet>
      <dgm:spPr/>
    </dgm:pt>
    <dgm:pt modelId="{0E70FEF1-995D-48E3-92EB-4AB27F109FED}" type="pres">
      <dgm:prSet presAssocID="{3F3F238C-E1CD-4CD4-9FC3-504F3AE1ABAA}" presName="sp" presStyleCnt="0"/>
      <dgm:spPr/>
    </dgm:pt>
    <dgm:pt modelId="{130F65A5-7121-4F1B-8FC6-10A0FD57C6AD}" type="pres">
      <dgm:prSet presAssocID="{544091D3-893E-4FFD-B32B-908AB75AAA5D}" presName="linNode" presStyleCnt="0"/>
      <dgm:spPr/>
    </dgm:pt>
    <dgm:pt modelId="{821A0BF5-5AAF-49DA-806F-808528CE6A2D}" type="pres">
      <dgm:prSet presAssocID="{544091D3-893E-4FFD-B32B-908AB75AAA5D}" presName="parentText" presStyleLbl="node1" presStyleIdx="2" presStyleCnt="4">
        <dgm:presLayoutVars>
          <dgm:chMax val="1"/>
          <dgm:bulletEnabled val="1"/>
        </dgm:presLayoutVars>
      </dgm:prSet>
      <dgm:spPr/>
    </dgm:pt>
    <dgm:pt modelId="{D6B339E4-3AA5-4881-9B4A-6708F59EF92C}" type="pres">
      <dgm:prSet presAssocID="{53C025DD-43DC-4B58-ACFD-C36BFFE8F1BB}" presName="sp" presStyleCnt="0"/>
      <dgm:spPr/>
    </dgm:pt>
    <dgm:pt modelId="{B491EA25-EC9B-4A74-BAF6-3E0F5187B009}" type="pres">
      <dgm:prSet presAssocID="{FE012DC5-5997-4A6B-B8B6-8453CBAE7C55}" presName="linNode" presStyleCnt="0"/>
      <dgm:spPr/>
    </dgm:pt>
    <dgm:pt modelId="{6BE60910-7328-4C9B-A188-002BBC306858}" type="pres">
      <dgm:prSet presAssocID="{FE012DC5-5997-4A6B-B8B6-8453CBAE7C55}" presName="parentText" presStyleLbl="node1" presStyleIdx="3" presStyleCnt="4">
        <dgm:presLayoutVars>
          <dgm:chMax val="1"/>
          <dgm:bulletEnabled val="1"/>
        </dgm:presLayoutVars>
      </dgm:prSet>
      <dgm:spPr/>
    </dgm:pt>
  </dgm:ptLst>
  <dgm:cxnLst>
    <dgm:cxn modelId="{BC6E5105-4D1B-4D17-A901-402C4A26266D}" srcId="{A7B93682-8846-4657-AD7A-A53DF28B186C}" destId="{FE012DC5-5997-4A6B-B8B6-8453CBAE7C55}" srcOrd="3" destOrd="0" parTransId="{3CB04E31-FB0F-4786-AA89-511B03CD5671}" sibTransId="{0403EEF9-6C59-4805-B124-CEA3D459BF66}"/>
    <dgm:cxn modelId="{80EA1B1D-8958-4876-B27D-5AA5E1A62E24}" srcId="{A7B93682-8846-4657-AD7A-A53DF28B186C}" destId="{A82E8D4C-EEBE-483F-A48D-85068436C4F1}" srcOrd="0" destOrd="0" parTransId="{0DB89EF9-207A-4DBC-81D6-60CD68BB2506}" sibTransId="{A431E5DF-2B4F-45C2-AD6A-FD1639C9C34A}"/>
    <dgm:cxn modelId="{5664662E-96CE-4549-A219-F35AABC94940}" type="presOf" srcId="{FE012DC5-5997-4A6B-B8B6-8453CBAE7C55}" destId="{6BE60910-7328-4C9B-A188-002BBC306858}" srcOrd="0" destOrd="0" presId="urn:microsoft.com/office/officeart/2005/8/layout/vList5"/>
    <dgm:cxn modelId="{26780F31-4930-492C-9D62-410579162768}" type="presOf" srcId="{A7B93682-8846-4657-AD7A-A53DF28B186C}" destId="{E6F20588-E919-402C-BCC0-F14F8D5DDEAD}" srcOrd="0" destOrd="0" presId="urn:microsoft.com/office/officeart/2005/8/layout/vList5"/>
    <dgm:cxn modelId="{03B71B33-B6E5-4E85-95DE-A2F674DE3921}" type="presOf" srcId="{60169A9E-223F-4C4B-B71F-BAB4A36D8C48}" destId="{75889989-03F9-4C03-BD59-7311CFBD4C22}" srcOrd="0" destOrd="0" presId="urn:microsoft.com/office/officeart/2005/8/layout/vList5"/>
    <dgm:cxn modelId="{3261C355-3AA5-452A-85FA-224542D412D3}" type="presOf" srcId="{A82E8D4C-EEBE-483F-A48D-85068436C4F1}" destId="{0A3FAADE-F4FE-41BC-A314-E0A4207C9E95}" srcOrd="0" destOrd="0" presId="urn:microsoft.com/office/officeart/2005/8/layout/vList5"/>
    <dgm:cxn modelId="{EE2BDC9D-B0C4-4FDD-A015-8EC5BE24E497}" srcId="{A7B93682-8846-4657-AD7A-A53DF28B186C}" destId="{60169A9E-223F-4C4B-B71F-BAB4A36D8C48}" srcOrd="1" destOrd="0" parTransId="{36E84C6E-FACB-4478-97A6-1AD526756315}" sibTransId="{3F3F238C-E1CD-4CD4-9FC3-504F3AE1ABAA}"/>
    <dgm:cxn modelId="{4DD840CD-E539-47F8-82A1-DDD34F51EEE1}" srcId="{A7B93682-8846-4657-AD7A-A53DF28B186C}" destId="{544091D3-893E-4FFD-B32B-908AB75AAA5D}" srcOrd="2" destOrd="0" parTransId="{F774AC2E-3180-4C1E-9AC3-F7B482D7AC40}" sibTransId="{53C025DD-43DC-4B58-ACFD-C36BFFE8F1BB}"/>
    <dgm:cxn modelId="{8D0984FC-BBEB-420E-9AA8-E81A1BC93B5A}" type="presOf" srcId="{544091D3-893E-4FFD-B32B-908AB75AAA5D}" destId="{821A0BF5-5AAF-49DA-806F-808528CE6A2D}" srcOrd="0" destOrd="0" presId="urn:microsoft.com/office/officeart/2005/8/layout/vList5"/>
    <dgm:cxn modelId="{071792B3-63E9-4EDC-A1E8-E77D9ACB1409}" type="presParOf" srcId="{E6F20588-E919-402C-BCC0-F14F8D5DDEAD}" destId="{3085ED3C-CC6F-461B-9E12-68DC5A4B855D}" srcOrd="0" destOrd="0" presId="urn:microsoft.com/office/officeart/2005/8/layout/vList5"/>
    <dgm:cxn modelId="{A8642604-7FA3-408E-89BB-9DF2E35A209E}" type="presParOf" srcId="{3085ED3C-CC6F-461B-9E12-68DC5A4B855D}" destId="{0A3FAADE-F4FE-41BC-A314-E0A4207C9E95}" srcOrd="0" destOrd="0" presId="urn:microsoft.com/office/officeart/2005/8/layout/vList5"/>
    <dgm:cxn modelId="{0A0DAAC0-11C7-4D62-8298-F1E4E691D507}" type="presParOf" srcId="{E6F20588-E919-402C-BCC0-F14F8D5DDEAD}" destId="{36A82067-EA8F-4D97-97D5-BDC800109FB5}" srcOrd="1" destOrd="0" presId="urn:microsoft.com/office/officeart/2005/8/layout/vList5"/>
    <dgm:cxn modelId="{BCC8DCCF-7C8E-4AD3-95AD-7E3F160F3753}" type="presParOf" srcId="{E6F20588-E919-402C-BCC0-F14F8D5DDEAD}" destId="{72840FA2-EDD2-4438-89ED-2149E8F94A10}" srcOrd="2" destOrd="0" presId="urn:microsoft.com/office/officeart/2005/8/layout/vList5"/>
    <dgm:cxn modelId="{B663670F-8FA6-453A-810E-3FF50CAD1993}" type="presParOf" srcId="{72840FA2-EDD2-4438-89ED-2149E8F94A10}" destId="{75889989-03F9-4C03-BD59-7311CFBD4C22}" srcOrd="0" destOrd="0" presId="urn:microsoft.com/office/officeart/2005/8/layout/vList5"/>
    <dgm:cxn modelId="{1C98E5A7-BD8B-4D47-B68E-6F1DD9AD9811}" type="presParOf" srcId="{E6F20588-E919-402C-BCC0-F14F8D5DDEAD}" destId="{0E70FEF1-995D-48E3-92EB-4AB27F109FED}" srcOrd="3" destOrd="0" presId="urn:microsoft.com/office/officeart/2005/8/layout/vList5"/>
    <dgm:cxn modelId="{6FFE0863-9A72-4C7C-A650-EEC4802695F5}" type="presParOf" srcId="{E6F20588-E919-402C-BCC0-F14F8D5DDEAD}" destId="{130F65A5-7121-4F1B-8FC6-10A0FD57C6AD}" srcOrd="4" destOrd="0" presId="urn:microsoft.com/office/officeart/2005/8/layout/vList5"/>
    <dgm:cxn modelId="{DCD880A2-7A6A-44DE-B6A7-33CB0140F222}" type="presParOf" srcId="{130F65A5-7121-4F1B-8FC6-10A0FD57C6AD}" destId="{821A0BF5-5AAF-49DA-806F-808528CE6A2D}" srcOrd="0" destOrd="0" presId="urn:microsoft.com/office/officeart/2005/8/layout/vList5"/>
    <dgm:cxn modelId="{1C9B9202-0185-4212-8635-5E88BC1335C5}" type="presParOf" srcId="{E6F20588-E919-402C-BCC0-F14F8D5DDEAD}" destId="{D6B339E4-3AA5-4881-9B4A-6708F59EF92C}" srcOrd="5" destOrd="0" presId="urn:microsoft.com/office/officeart/2005/8/layout/vList5"/>
    <dgm:cxn modelId="{0823C58B-C617-4F28-960D-4589A54737DC}" type="presParOf" srcId="{E6F20588-E919-402C-BCC0-F14F8D5DDEAD}" destId="{B491EA25-EC9B-4A74-BAF6-3E0F5187B009}" srcOrd="6" destOrd="0" presId="urn:microsoft.com/office/officeart/2005/8/layout/vList5"/>
    <dgm:cxn modelId="{3079F6E3-6CF3-4CEE-A89E-11D25C862A77}" type="presParOf" srcId="{B491EA25-EC9B-4A74-BAF6-3E0F5187B009}" destId="{6BE60910-7328-4C9B-A188-002BBC30685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58567A3-D0FA-4EA9-A371-D8E0C4A3A254}" type="doc">
      <dgm:prSet loTypeId="urn:microsoft.com/office/officeart/2008/layout/LinedList" loCatId="list" qsTypeId="urn:microsoft.com/office/officeart/2005/8/quickstyle/simple1" qsCatId="simple" csTypeId="urn:microsoft.com/office/officeart/2005/8/colors/accent3_2" csCatId="accent3"/>
      <dgm:spPr/>
      <dgm:t>
        <a:bodyPr/>
        <a:lstStyle/>
        <a:p>
          <a:endParaRPr lang="en-US"/>
        </a:p>
      </dgm:t>
    </dgm:pt>
    <dgm:pt modelId="{002911EF-5B79-48FC-B9DC-A4FEA0868ED6}">
      <dgm:prSet/>
      <dgm:spPr/>
      <dgm:t>
        <a:bodyPr/>
        <a:lstStyle/>
        <a:p>
          <a:r>
            <a:rPr lang="en-US"/>
            <a:t>Specific Learning Disability Guidelines</a:t>
          </a:r>
        </a:p>
      </dgm:t>
    </dgm:pt>
    <dgm:pt modelId="{211F3620-5D80-4641-B413-298315D86098}" type="parTrans" cxnId="{C183DCC9-E2BC-4B3C-8C91-47CDCF7A3886}">
      <dgm:prSet/>
      <dgm:spPr/>
      <dgm:t>
        <a:bodyPr/>
        <a:lstStyle/>
        <a:p>
          <a:endParaRPr lang="en-US"/>
        </a:p>
      </dgm:t>
    </dgm:pt>
    <dgm:pt modelId="{0E7013B4-3DC2-4DE9-B9DD-A2BFDD99A44A}" type="sibTrans" cxnId="{C183DCC9-E2BC-4B3C-8C91-47CDCF7A3886}">
      <dgm:prSet/>
      <dgm:spPr/>
      <dgm:t>
        <a:bodyPr/>
        <a:lstStyle/>
        <a:p>
          <a:endParaRPr lang="en-US"/>
        </a:p>
      </dgm:t>
    </dgm:pt>
    <dgm:pt modelId="{D953ACFD-21FF-449F-97FB-6C7C08C999A2}">
      <dgm:prSet/>
      <dgm:spPr/>
      <dgm:t>
        <a:bodyPr/>
        <a:lstStyle/>
        <a:p>
          <a:r>
            <a:rPr lang="en-US">
              <a:hlinkClick xmlns:r="http://schemas.openxmlformats.org/officeDocument/2006/relationships" r:id="rId1"/>
            </a:rPr>
            <a:t>https://www.cde.state.co.us/cdesped/guidelines_sld_draft_2019-02-25</a:t>
          </a:r>
          <a:endParaRPr lang="en-US"/>
        </a:p>
      </dgm:t>
    </dgm:pt>
    <dgm:pt modelId="{BD1CB6C4-0CC4-4315-A7D7-92763231B383}" type="parTrans" cxnId="{CA42ECB4-1F02-4758-AFE1-DE69AA3194C6}">
      <dgm:prSet/>
      <dgm:spPr/>
      <dgm:t>
        <a:bodyPr/>
        <a:lstStyle/>
        <a:p>
          <a:endParaRPr lang="en-US"/>
        </a:p>
      </dgm:t>
    </dgm:pt>
    <dgm:pt modelId="{87E694E2-F29A-493F-8498-755D4D11EE7E}" type="sibTrans" cxnId="{CA42ECB4-1F02-4758-AFE1-DE69AA3194C6}">
      <dgm:prSet/>
      <dgm:spPr/>
      <dgm:t>
        <a:bodyPr/>
        <a:lstStyle/>
        <a:p>
          <a:endParaRPr lang="en-US"/>
        </a:p>
      </dgm:t>
    </dgm:pt>
    <dgm:pt modelId="{2E3C47E2-B7F6-42C2-9AE5-3A251471023C}">
      <dgm:prSet/>
      <dgm:spPr/>
      <dgm:t>
        <a:bodyPr/>
        <a:lstStyle/>
        <a:p>
          <a:r>
            <a:rPr lang="en-US"/>
            <a:t>SLD Eligibility</a:t>
          </a:r>
        </a:p>
      </dgm:t>
    </dgm:pt>
    <dgm:pt modelId="{C9282110-2691-466D-B21A-454E3BD0611D}" type="parTrans" cxnId="{F65C26DB-4982-4889-BFEA-FDA95C16504B}">
      <dgm:prSet/>
      <dgm:spPr/>
      <dgm:t>
        <a:bodyPr/>
        <a:lstStyle/>
        <a:p>
          <a:endParaRPr lang="en-US"/>
        </a:p>
      </dgm:t>
    </dgm:pt>
    <dgm:pt modelId="{CA867515-473D-484A-A675-26F1F8397A2A}" type="sibTrans" cxnId="{F65C26DB-4982-4889-BFEA-FDA95C16504B}">
      <dgm:prSet/>
      <dgm:spPr/>
      <dgm:t>
        <a:bodyPr/>
        <a:lstStyle/>
        <a:p>
          <a:endParaRPr lang="en-US"/>
        </a:p>
      </dgm:t>
    </dgm:pt>
    <dgm:pt modelId="{6ED96626-33E5-4F46-89C2-CB8D61F52F57}">
      <dgm:prSet/>
      <dgm:spPr/>
      <dgm:t>
        <a:bodyPr/>
        <a:lstStyle/>
        <a:p>
          <a:r>
            <a:rPr lang="en-US">
              <a:hlinkClick xmlns:r="http://schemas.openxmlformats.org/officeDocument/2006/relationships" r:id="rId2"/>
            </a:rPr>
            <a:t>https://www.cde.state.co.us/cdesped/sd-sld_resources_eligibility_guidance</a:t>
          </a:r>
          <a:endParaRPr lang="en-US"/>
        </a:p>
      </dgm:t>
    </dgm:pt>
    <dgm:pt modelId="{A7B93DCB-3717-4271-9694-E2CAC2D1A142}" type="parTrans" cxnId="{66E04439-3199-4146-8CB6-C2725ED45187}">
      <dgm:prSet/>
      <dgm:spPr/>
      <dgm:t>
        <a:bodyPr/>
        <a:lstStyle/>
        <a:p>
          <a:endParaRPr lang="en-US"/>
        </a:p>
      </dgm:t>
    </dgm:pt>
    <dgm:pt modelId="{42CA6260-2638-4A1F-A74C-21DF2AD473BF}" type="sibTrans" cxnId="{66E04439-3199-4146-8CB6-C2725ED45187}">
      <dgm:prSet/>
      <dgm:spPr/>
      <dgm:t>
        <a:bodyPr/>
        <a:lstStyle/>
        <a:p>
          <a:endParaRPr lang="en-US"/>
        </a:p>
      </dgm:t>
    </dgm:pt>
    <dgm:pt modelId="{2EB937FF-14BE-48C3-A959-85A368A916E5}">
      <dgm:prSet/>
      <dgm:spPr/>
      <dgm:t>
        <a:bodyPr/>
        <a:lstStyle/>
        <a:p>
          <a:r>
            <a:rPr lang="en-US"/>
            <a:t>SLD Literacy Professional Development</a:t>
          </a:r>
        </a:p>
      </dgm:t>
    </dgm:pt>
    <dgm:pt modelId="{A3244B67-98C8-42B1-99DF-4D7454B48E8C}" type="parTrans" cxnId="{F5472BEC-E99F-48A7-B8EE-30BA04B5154C}">
      <dgm:prSet/>
      <dgm:spPr/>
      <dgm:t>
        <a:bodyPr/>
        <a:lstStyle/>
        <a:p>
          <a:endParaRPr lang="en-US"/>
        </a:p>
      </dgm:t>
    </dgm:pt>
    <dgm:pt modelId="{DF1FC6D2-CACB-459E-83CA-5FAC13E9F392}" type="sibTrans" cxnId="{F5472BEC-E99F-48A7-B8EE-30BA04B5154C}">
      <dgm:prSet/>
      <dgm:spPr/>
      <dgm:t>
        <a:bodyPr/>
        <a:lstStyle/>
        <a:p>
          <a:endParaRPr lang="en-US"/>
        </a:p>
      </dgm:t>
    </dgm:pt>
    <dgm:pt modelId="{A1C5C57D-D965-4800-B1D9-5267A859C807}">
      <dgm:prSet/>
      <dgm:spPr/>
      <dgm:t>
        <a:bodyPr/>
        <a:lstStyle/>
        <a:p>
          <a:r>
            <a:rPr lang="en-US">
              <a:hlinkClick xmlns:r="http://schemas.openxmlformats.org/officeDocument/2006/relationships" r:id="rId3"/>
            </a:rPr>
            <a:t>https://www.cde.state.co.us/cdesped/sd-sld_professional_learning-literacy</a:t>
          </a:r>
          <a:endParaRPr lang="en-US"/>
        </a:p>
      </dgm:t>
    </dgm:pt>
    <dgm:pt modelId="{946C2BC1-626C-4AED-AD1C-AD25CD5AC365}" type="parTrans" cxnId="{7264F08D-663A-4E74-90DD-665B69A15C65}">
      <dgm:prSet/>
      <dgm:spPr/>
      <dgm:t>
        <a:bodyPr/>
        <a:lstStyle/>
        <a:p>
          <a:endParaRPr lang="en-US"/>
        </a:p>
      </dgm:t>
    </dgm:pt>
    <dgm:pt modelId="{93F0B85B-4C8E-445D-B675-C9ECFC1130D0}" type="sibTrans" cxnId="{7264F08D-663A-4E74-90DD-665B69A15C65}">
      <dgm:prSet/>
      <dgm:spPr/>
      <dgm:t>
        <a:bodyPr/>
        <a:lstStyle/>
        <a:p>
          <a:endParaRPr lang="en-US"/>
        </a:p>
      </dgm:t>
    </dgm:pt>
    <dgm:pt modelId="{CD9568E1-9422-4833-8794-4EC0B31362EA}">
      <dgm:prSet/>
      <dgm:spPr/>
      <dgm:t>
        <a:bodyPr/>
        <a:lstStyle/>
        <a:p>
          <a:r>
            <a:rPr lang="en-US"/>
            <a:t>Math Professional Development</a:t>
          </a:r>
        </a:p>
      </dgm:t>
    </dgm:pt>
    <dgm:pt modelId="{72F3783F-6120-41DE-AFC1-E5B61A5A9EAF}" type="parTrans" cxnId="{44E19300-CD2A-4249-9055-0D4CA2523E2B}">
      <dgm:prSet/>
      <dgm:spPr/>
      <dgm:t>
        <a:bodyPr/>
        <a:lstStyle/>
        <a:p>
          <a:endParaRPr lang="en-US"/>
        </a:p>
      </dgm:t>
    </dgm:pt>
    <dgm:pt modelId="{8E5CF336-94C9-4560-B435-9E49AF60894A}" type="sibTrans" cxnId="{44E19300-CD2A-4249-9055-0D4CA2523E2B}">
      <dgm:prSet/>
      <dgm:spPr/>
      <dgm:t>
        <a:bodyPr/>
        <a:lstStyle/>
        <a:p>
          <a:endParaRPr lang="en-US"/>
        </a:p>
      </dgm:t>
    </dgm:pt>
    <dgm:pt modelId="{8CCA93BF-45E7-420F-A820-57143030A53D}">
      <dgm:prSet/>
      <dgm:spPr/>
      <dgm:t>
        <a:bodyPr/>
        <a:lstStyle/>
        <a:p>
          <a:r>
            <a:rPr lang="en-US">
              <a:hlinkClick xmlns:r="http://schemas.openxmlformats.org/officeDocument/2006/relationships" r:id="rId4"/>
            </a:rPr>
            <a:t>https://www.cde.state.co.us/cdesped/sd-sld_archived_trainings</a:t>
          </a:r>
          <a:endParaRPr lang="en-US"/>
        </a:p>
      </dgm:t>
    </dgm:pt>
    <dgm:pt modelId="{CCFF6925-A88D-424F-A376-951CDD4A3CA3}" type="parTrans" cxnId="{0E375543-7E96-4463-BF64-2457A0173F2B}">
      <dgm:prSet/>
      <dgm:spPr/>
      <dgm:t>
        <a:bodyPr/>
        <a:lstStyle/>
        <a:p>
          <a:endParaRPr lang="en-US"/>
        </a:p>
      </dgm:t>
    </dgm:pt>
    <dgm:pt modelId="{4B84DA0F-3BF3-4B83-A479-D2AAC6837F30}" type="sibTrans" cxnId="{0E375543-7E96-4463-BF64-2457A0173F2B}">
      <dgm:prSet/>
      <dgm:spPr/>
      <dgm:t>
        <a:bodyPr/>
        <a:lstStyle/>
        <a:p>
          <a:endParaRPr lang="en-US"/>
        </a:p>
      </dgm:t>
    </dgm:pt>
    <dgm:pt modelId="{A187FE91-1BEB-45DE-A866-58879B52C31D}">
      <dgm:prSet/>
      <dgm:spPr/>
      <dgm:t>
        <a:bodyPr/>
        <a:lstStyle/>
        <a:p>
          <a:r>
            <a:rPr lang="en-US"/>
            <a:t>Culturally and/or Linguistically Diversity</a:t>
          </a:r>
        </a:p>
      </dgm:t>
    </dgm:pt>
    <dgm:pt modelId="{EB90CE64-2B90-4CAA-A115-8AF0346161CD}" type="parTrans" cxnId="{4004167E-12B1-46E9-B0B4-D2621495EC96}">
      <dgm:prSet/>
      <dgm:spPr/>
      <dgm:t>
        <a:bodyPr/>
        <a:lstStyle/>
        <a:p>
          <a:endParaRPr lang="en-US"/>
        </a:p>
      </dgm:t>
    </dgm:pt>
    <dgm:pt modelId="{95AE96D2-3F7B-447A-9F73-820F1D18344F}" type="sibTrans" cxnId="{4004167E-12B1-46E9-B0B4-D2621495EC96}">
      <dgm:prSet/>
      <dgm:spPr/>
      <dgm:t>
        <a:bodyPr/>
        <a:lstStyle/>
        <a:p>
          <a:endParaRPr lang="en-US"/>
        </a:p>
      </dgm:t>
    </dgm:pt>
    <dgm:pt modelId="{D30DCC09-15E3-4E7E-9049-E988DC4808A0}">
      <dgm:prSet/>
      <dgm:spPr/>
      <dgm:t>
        <a:bodyPr/>
        <a:lstStyle/>
        <a:p>
          <a:r>
            <a:rPr lang="en-US">
              <a:hlinkClick xmlns:r="http://schemas.openxmlformats.org/officeDocument/2006/relationships" r:id="rId5"/>
            </a:rPr>
            <a:t>https://www.cde.state.co.us/cdesped/sd-sld_archived_training</a:t>
          </a:r>
          <a:endParaRPr lang="en-US"/>
        </a:p>
      </dgm:t>
    </dgm:pt>
    <dgm:pt modelId="{64E5C8A1-9BD4-438D-9D63-37EA9F2BA2A2}" type="parTrans" cxnId="{05290731-905A-4F9F-8639-C85F72D3A2DA}">
      <dgm:prSet/>
      <dgm:spPr/>
      <dgm:t>
        <a:bodyPr/>
        <a:lstStyle/>
        <a:p>
          <a:endParaRPr lang="en-US"/>
        </a:p>
      </dgm:t>
    </dgm:pt>
    <dgm:pt modelId="{686C8915-8546-494C-BB86-C5546DC1D842}" type="sibTrans" cxnId="{05290731-905A-4F9F-8639-C85F72D3A2DA}">
      <dgm:prSet/>
      <dgm:spPr/>
      <dgm:t>
        <a:bodyPr/>
        <a:lstStyle/>
        <a:p>
          <a:endParaRPr lang="en-US"/>
        </a:p>
      </dgm:t>
    </dgm:pt>
    <dgm:pt modelId="{2A73D3DA-67C6-4A83-8FEE-0868C768C7DB}">
      <dgm:prSet/>
      <dgm:spPr/>
      <dgm:t>
        <a:bodyPr/>
        <a:lstStyle/>
        <a:p>
          <a:r>
            <a:rPr lang="en-US"/>
            <a:t>CDE Dyslexia Handbook</a:t>
          </a:r>
        </a:p>
      </dgm:t>
    </dgm:pt>
    <dgm:pt modelId="{6657CF63-7924-47AF-BCD0-C4FD506E3EA9}" type="parTrans" cxnId="{009FC678-E531-4DEF-A4CC-59B5BD0252F2}">
      <dgm:prSet/>
      <dgm:spPr/>
      <dgm:t>
        <a:bodyPr/>
        <a:lstStyle/>
        <a:p>
          <a:endParaRPr lang="en-US"/>
        </a:p>
      </dgm:t>
    </dgm:pt>
    <dgm:pt modelId="{3B9ECC5C-74A8-461C-B46A-0D1910B39594}" type="sibTrans" cxnId="{009FC678-E531-4DEF-A4CC-59B5BD0252F2}">
      <dgm:prSet/>
      <dgm:spPr/>
      <dgm:t>
        <a:bodyPr/>
        <a:lstStyle/>
        <a:p>
          <a:endParaRPr lang="en-US"/>
        </a:p>
      </dgm:t>
    </dgm:pt>
    <dgm:pt modelId="{6A53219E-F03A-48B0-B96F-0ABC4CFD884C}">
      <dgm:prSet/>
      <dgm:spPr/>
      <dgm:t>
        <a:bodyPr/>
        <a:lstStyle/>
        <a:p>
          <a:r>
            <a:rPr lang="en-US">
              <a:hlinkClick xmlns:r="http://schemas.openxmlformats.org/officeDocument/2006/relationships" r:id="rId6"/>
            </a:rPr>
            <a:t>https://www.cde.state.co.us/cdesped/dyslexiahandbook</a:t>
          </a:r>
          <a:endParaRPr lang="en-US"/>
        </a:p>
      </dgm:t>
    </dgm:pt>
    <dgm:pt modelId="{D3FB5094-8BA6-4D75-BDE0-E7089C925D08}" type="parTrans" cxnId="{747C22B8-7376-409B-B2F2-2EEA349211CC}">
      <dgm:prSet/>
      <dgm:spPr/>
      <dgm:t>
        <a:bodyPr/>
        <a:lstStyle/>
        <a:p>
          <a:endParaRPr lang="en-US"/>
        </a:p>
      </dgm:t>
    </dgm:pt>
    <dgm:pt modelId="{BD90776F-5D57-465C-8781-D9C675ABB3BC}" type="sibTrans" cxnId="{747C22B8-7376-409B-B2F2-2EEA349211CC}">
      <dgm:prSet/>
      <dgm:spPr/>
      <dgm:t>
        <a:bodyPr/>
        <a:lstStyle/>
        <a:p>
          <a:endParaRPr lang="en-US"/>
        </a:p>
      </dgm:t>
    </dgm:pt>
    <dgm:pt modelId="{F3396BA5-49D1-4E04-919C-D80C476AC6D3}" type="pres">
      <dgm:prSet presAssocID="{E58567A3-D0FA-4EA9-A371-D8E0C4A3A254}" presName="vert0" presStyleCnt="0">
        <dgm:presLayoutVars>
          <dgm:dir/>
          <dgm:animOne val="branch"/>
          <dgm:animLvl val="lvl"/>
        </dgm:presLayoutVars>
      </dgm:prSet>
      <dgm:spPr/>
    </dgm:pt>
    <dgm:pt modelId="{1C8E6FF9-7267-4483-8029-738640629F7A}" type="pres">
      <dgm:prSet presAssocID="{002911EF-5B79-48FC-B9DC-A4FEA0868ED6}" presName="thickLine" presStyleLbl="alignNode1" presStyleIdx="0" presStyleCnt="12"/>
      <dgm:spPr/>
    </dgm:pt>
    <dgm:pt modelId="{4DB10EB4-1A63-4131-8392-89BFAB3EDA46}" type="pres">
      <dgm:prSet presAssocID="{002911EF-5B79-48FC-B9DC-A4FEA0868ED6}" presName="horz1" presStyleCnt="0"/>
      <dgm:spPr/>
    </dgm:pt>
    <dgm:pt modelId="{8F49B738-B6D4-4FA8-BDA1-D345E9E56C20}" type="pres">
      <dgm:prSet presAssocID="{002911EF-5B79-48FC-B9DC-A4FEA0868ED6}" presName="tx1" presStyleLbl="revTx" presStyleIdx="0" presStyleCnt="12"/>
      <dgm:spPr/>
    </dgm:pt>
    <dgm:pt modelId="{D87D81FF-E618-4F9D-A00C-840F1591C6CD}" type="pres">
      <dgm:prSet presAssocID="{002911EF-5B79-48FC-B9DC-A4FEA0868ED6}" presName="vert1" presStyleCnt="0"/>
      <dgm:spPr/>
    </dgm:pt>
    <dgm:pt modelId="{F5C53002-4DCB-4662-9B25-6B2ACFFED1CE}" type="pres">
      <dgm:prSet presAssocID="{D953ACFD-21FF-449F-97FB-6C7C08C999A2}" presName="thickLine" presStyleLbl="alignNode1" presStyleIdx="1" presStyleCnt="12"/>
      <dgm:spPr/>
    </dgm:pt>
    <dgm:pt modelId="{CE4F74E7-E520-40FF-AF06-43809D3CB5AA}" type="pres">
      <dgm:prSet presAssocID="{D953ACFD-21FF-449F-97FB-6C7C08C999A2}" presName="horz1" presStyleCnt="0"/>
      <dgm:spPr/>
    </dgm:pt>
    <dgm:pt modelId="{E6D5A5FD-3BFF-4ACE-A0A3-0B9BB749CCFB}" type="pres">
      <dgm:prSet presAssocID="{D953ACFD-21FF-449F-97FB-6C7C08C999A2}" presName="tx1" presStyleLbl="revTx" presStyleIdx="1" presStyleCnt="12"/>
      <dgm:spPr/>
    </dgm:pt>
    <dgm:pt modelId="{386830EA-7B13-4A53-9C5C-EE8289C579BD}" type="pres">
      <dgm:prSet presAssocID="{D953ACFD-21FF-449F-97FB-6C7C08C999A2}" presName="vert1" presStyleCnt="0"/>
      <dgm:spPr/>
    </dgm:pt>
    <dgm:pt modelId="{3181AA2F-EA3C-4510-84BD-6362CC13E148}" type="pres">
      <dgm:prSet presAssocID="{2E3C47E2-B7F6-42C2-9AE5-3A251471023C}" presName="thickLine" presStyleLbl="alignNode1" presStyleIdx="2" presStyleCnt="12"/>
      <dgm:spPr/>
    </dgm:pt>
    <dgm:pt modelId="{F52909A2-7CA9-493D-A9CB-85484820A5CA}" type="pres">
      <dgm:prSet presAssocID="{2E3C47E2-B7F6-42C2-9AE5-3A251471023C}" presName="horz1" presStyleCnt="0"/>
      <dgm:spPr/>
    </dgm:pt>
    <dgm:pt modelId="{57FE0826-48FA-4001-BECF-64E0E4694009}" type="pres">
      <dgm:prSet presAssocID="{2E3C47E2-B7F6-42C2-9AE5-3A251471023C}" presName="tx1" presStyleLbl="revTx" presStyleIdx="2" presStyleCnt="12"/>
      <dgm:spPr/>
    </dgm:pt>
    <dgm:pt modelId="{1092D7A2-9541-423D-948A-33F5964202EA}" type="pres">
      <dgm:prSet presAssocID="{2E3C47E2-B7F6-42C2-9AE5-3A251471023C}" presName="vert1" presStyleCnt="0"/>
      <dgm:spPr/>
    </dgm:pt>
    <dgm:pt modelId="{2FBC664B-5ED9-4552-A692-4DE2BC16D331}" type="pres">
      <dgm:prSet presAssocID="{6ED96626-33E5-4F46-89C2-CB8D61F52F57}" presName="thickLine" presStyleLbl="alignNode1" presStyleIdx="3" presStyleCnt="12"/>
      <dgm:spPr/>
    </dgm:pt>
    <dgm:pt modelId="{A038C044-7163-4BDF-BF4F-95E75FEC9BD5}" type="pres">
      <dgm:prSet presAssocID="{6ED96626-33E5-4F46-89C2-CB8D61F52F57}" presName="horz1" presStyleCnt="0"/>
      <dgm:spPr/>
    </dgm:pt>
    <dgm:pt modelId="{66077FC0-E5AE-4ADC-8008-9848C350C7B9}" type="pres">
      <dgm:prSet presAssocID="{6ED96626-33E5-4F46-89C2-CB8D61F52F57}" presName="tx1" presStyleLbl="revTx" presStyleIdx="3" presStyleCnt="12"/>
      <dgm:spPr/>
    </dgm:pt>
    <dgm:pt modelId="{89041922-D6DB-4D61-BCEC-68A36DE70C9E}" type="pres">
      <dgm:prSet presAssocID="{6ED96626-33E5-4F46-89C2-CB8D61F52F57}" presName="vert1" presStyleCnt="0"/>
      <dgm:spPr/>
    </dgm:pt>
    <dgm:pt modelId="{AB52A694-289D-4E90-A893-4259CC0A29D5}" type="pres">
      <dgm:prSet presAssocID="{2EB937FF-14BE-48C3-A959-85A368A916E5}" presName="thickLine" presStyleLbl="alignNode1" presStyleIdx="4" presStyleCnt="12"/>
      <dgm:spPr/>
    </dgm:pt>
    <dgm:pt modelId="{A90E16BD-9105-4129-81E9-B87A4273AA9A}" type="pres">
      <dgm:prSet presAssocID="{2EB937FF-14BE-48C3-A959-85A368A916E5}" presName="horz1" presStyleCnt="0"/>
      <dgm:spPr/>
    </dgm:pt>
    <dgm:pt modelId="{6F222091-0FAA-4617-8DA2-FDC71064F082}" type="pres">
      <dgm:prSet presAssocID="{2EB937FF-14BE-48C3-A959-85A368A916E5}" presName="tx1" presStyleLbl="revTx" presStyleIdx="4" presStyleCnt="12"/>
      <dgm:spPr/>
    </dgm:pt>
    <dgm:pt modelId="{510D199F-7854-4BB3-B816-6A0E2780264D}" type="pres">
      <dgm:prSet presAssocID="{2EB937FF-14BE-48C3-A959-85A368A916E5}" presName="vert1" presStyleCnt="0"/>
      <dgm:spPr/>
    </dgm:pt>
    <dgm:pt modelId="{856B2F83-BFE7-494E-B1E3-80A546C3B40D}" type="pres">
      <dgm:prSet presAssocID="{A1C5C57D-D965-4800-B1D9-5267A859C807}" presName="thickLine" presStyleLbl="alignNode1" presStyleIdx="5" presStyleCnt="12"/>
      <dgm:spPr/>
    </dgm:pt>
    <dgm:pt modelId="{C15F756E-4F30-4A9D-AC2A-B6E321ECF113}" type="pres">
      <dgm:prSet presAssocID="{A1C5C57D-D965-4800-B1D9-5267A859C807}" presName="horz1" presStyleCnt="0"/>
      <dgm:spPr/>
    </dgm:pt>
    <dgm:pt modelId="{5846B9CF-FB2F-432F-ABA9-4EC746C3CF84}" type="pres">
      <dgm:prSet presAssocID="{A1C5C57D-D965-4800-B1D9-5267A859C807}" presName="tx1" presStyleLbl="revTx" presStyleIdx="5" presStyleCnt="12"/>
      <dgm:spPr/>
    </dgm:pt>
    <dgm:pt modelId="{ECC0D01C-AA13-4406-BE80-CC55A004EE01}" type="pres">
      <dgm:prSet presAssocID="{A1C5C57D-D965-4800-B1D9-5267A859C807}" presName="vert1" presStyleCnt="0"/>
      <dgm:spPr/>
    </dgm:pt>
    <dgm:pt modelId="{90D902AB-5707-4786-B710-8C271F2D4A87}" type="pres">
      <dgm:prSet presAssocID="{CD9568E1-9422-4833-8794-4EC0B31362EA}" presName="thickLine" presStyleLbl="alignNode1" presStyleIdx="6" presStyleCnt="12"/>
      <dgm:spPr/>
    </dgm:pt>
    <dgm:pt modelId="{B8820614-C081-4E09-9C9F-D46170661ED5}" type="pres">
      <dgm:prSet presAssocID="{CD9568E1-9422-4833-8794-4EC0B31362EA}" presName="horz1" presStyleCnt="0"/>
      <dgm:spPr/>
    </dgm:pt>
    <dgm:pt modelId="{3107E098-FA81-4FC7-9278-F27D8AD8F486}" type="pres">
      <dgm:prSet presAssocID="{CD9568E1-9422-4833-8794-4EC0B31362EA}" presName="tx1" presStyleLbl="revTx" presStyleIdx="6" presStyleCnt="12"/>
      <dgm:spPr/>
    </dgm:pt>
    <dgm:pt modelId="{FA751214-5500-42D9-98CC-D32C070CAFAB}" type="pres">
      <dgm:prSet presAssocID="{CD9568E1-9422-4833-8794-4EC0B31362EA}" presName="vert1" presStyleCnt="0"/>
      <dgm:spPr/>
    </dgm:pt>
    <dgm:pt modelId="{36CE71FD-7FAB-450E-B871-B7D28D3FE3CB}" type="pres">
      <dgm:prSet presAssocID="{8CCA93BF-45E7-420F-A820-57143030A53D}" presName="thickLine" presStyleLbl="alignNode1" presStyleIdx="7" presStyleCnt="12"/>
      <dgm:spPr/>
    </dgm:pt>
    <dgm:pt modelId="{93D428A4-44DC-4FDE-9AB4-9BF42CD6ADC3}" type="pres">
      <dgm:prSet presAssocID="{8CCA93BF-45E7-420F-A820-57143030A53D}" presName="horz1" presStyleCnt="0"/>
      <dgm:spPr/>
    </dgm:pt>
    <dgm:pt modelId="{E5E9FC78-9F49-42C6-BE0A-2E0E493B8567}" type="pres">
      <dgm:prSet presAssocID="{8CCA93BF-45E7-420F-A820-57143030A53D}" presName="tx1" presStyleLbl="revTx" presStyleIdx="7" presStyleCnt="12"/>
      <dgm:spPr/>
    </dgm:pt>
    <dgm:pt modelId="{37DB7229-572F-4360-B2F1-0F60FE0F259D}" type="pres">
      <dgm:prSet presAssocID="{8CCA93BF-45E7-420F-A820-57143030A53D}" presName="vert1" presStyleCnt="0"/>
      <dgm:spPr/>
    </dgm:pt>
    <dgm:pt modelId="{0D0DD99B-9286-4610-8FDB-56FD117B44D8}" type="pres">
      <dgm:prSet presAssocID="{A187FE91-1BEB-45DE-A866-58879B52C31D}" presName="thickLine" presStyleLbl="alignNode1" presStyleIdx="8" presStyleCnt="12"/>
      <dgm:spPr/>
    </dgm:pt>
    <dgm:pt modelId="{5F43401D-587D-4E0F-AAED-2C0FE2835680}" type="pres">
      <dgm:prSet presAssocID="{A187FE91-1BEB-45DE-A866-58879B52C31D}" presName="horz1" presStyleCnt="0"/>
      <dgm:spPr/>
    </dgm:pt>
    <dgm:pt modelId="{F6869331-F243-4322-9D26-69AE91E275A6}" type="pres">
      <dgm:prSet presAssocID="{A187FE91-1BEB-45DE-A866-58879B52C31D}" presName="tx1" presStyleLbl="revTx" presStyleIdx="8" presStyleCnt="12"/>
      <dgm:spPr/>
    </dgm:pt>
    <dgm:pt modelId="{6E00837E-5533-4B2E-A8B6-57BBFAC5BA41}" type="pres">
      <dgm:prSet presAssocID="{A187FE91-1BEB-45DE-A866-58879B52C31D}" presName="vert1" presStyleCnt="0"/>
      <dgm:spPr/>
    </dgm:pt>
    <dgm:pt modelId="{4630E448-2D80-4B28-B047-030C5DA40637}" type="pres">
      <dgm:prSet presAssocID="{D30DCC09-15E3-4E7E-9049-E988DC4808A0}" presName="thickLine" presStyleLbl="alignNode1" presStyleIdx="9" presStyleCnt="12"/>
      <dgm:spPr/>
    </dgm:pt>
    <dgm:pt modelId="{1ADC7995-A67A-4F27-A2D8-28B8E18E995D}" type="pres">
      <dgm:prSet presAssocID="{D30DCC09-15E3-4E7E-9049-E988DC4808A0}" presName="horz1" presStyleCnt="0"/>
      <dgm:spPr/>
    </dgm:pt>
    <dgm:pt modelId="{8F647EAF-4AD0-4AAD-9BAC-304F56E4125B}" type="pres">
      <dgm:prSet presAssocID="{D30DCC09-15E3-4E7E-9049-E988DC4808A0}" presName="tx1" presStyleLbl="revTx" presStyleIdx="9" presStyleCnt="12"/>
      <dgm:spPr/>
    </dgm:pt>
    <dgm:pt modelId="{872F5048-2DED-498A-A03A-A93C6C7C2757}" type="pres">
      <dgm:prSet presAssocID="{D30DCC09-15E3-4E7E-9049-E988DC4808A0}" presName="vert1" presStyleCnt="0"/>
      <dgm:spPr/>
    </dgm:pt>
    <dgm:pt modelId="{365C4209-127A-4470-B840-7C192B9D6E98}" type="pres">
      <dgm:prSet presAssocID="{2A73D3DA-67C6-4A83-8FEE-0868C768C7DB}" presName="thickLine" presStyleLbl="alignNode1" presStyleIdx="10" presStyleCnt="12"/>
      <dgm:spPr/>
    </dgm:pt>
    <dgm:pt modelId="{FD200275-EF96-496B-9620-31560A619FAC}" type="pres">
      <dgm:prSet presAssocID="{2A73D3DA-67C6-4A83-8FEE-0868C768C7DB}" presName="horz1" presStyleCnt="0"/>
      <dgm:spPr/>
    </dgm:pt>
    <dgm:pt modelId="{35EB8E39-EB26-4EBA-9734-C7F04DEAAFC4}" type="pres">
      <dgm:prSet presAssocID="{2A73D3DA-67C6-4A83-8FEE-0868C768C7DB}" presName="tx1" presStyleLbl="revTx" presStyleIdx="10" presStyleCnt="12"/>
      <dgm:spPr/>
    </dgm:pt>
    <dgm:pt modelId="{3E573D8C-816D-4D36-A5A4-86A3A973C2DE}" type="pres">
      <dgm:prSet presAssocID="{2A73D3DA-67C6-4A83-8FEE-0868C768C7DB}" presName="vert1" presStyleCnt="0"/>
      <dgm:spPr/>
    </dgm:pt>
    <dgm:pt modelId="{26E7677A-DE26-40B4-ABD7-A8A50AFD3FF3}" type="pres">
      <dgm:prSet presAssocID="{6A53219E-F03A-48B0-B96F-0ABC4CFD884C}" presName="thickLine" presStyleLbl="alignNode1" presStyleIdx="11" presStyleCnt="12"/>
      <dgm:spPr/>
    </dgm:pt>
    <dgm:pt modelId="{7DC6FF0C-50D7-4FB9-B224-9B675DEF9BAC}" type="pres">
      <dgm:prSet presAssocID="{6A53219E-F03A-48B0-B96F-0ABC4CFD884C}" presName="horz1" presStyleCnt="0"/>
      <dgm:spPr/>
    </dgm:pt>
    <dgm:pt modelId="{87FA0A6B-68E7-4817-95B7-16B8F81CCC53}" type="pres">
      <dgm:prSet presAssocID="{6A53219E-F03A-48B0-B96F-0ABC4CFD884C}" presName="tx1" presStyleLbl="revTx" presStyleIdx="11" presStyleCnt="12"/>
      <dgm:spPr/>
    </dgm:pt>
    <dgm:pt modelId="{9067079B-CC9C-438A-851E-16195BE5A0CC}" type="pres">
      <dgm:prSet presAssocID="{6A53219E-F03A-48B0-B96F-0ABC4CFD884C}" presName="vert1" presStyleCnt="0"/>
      <dgm:spPr/>
    </dgm:pt>
  </dgm:ptLst>
  <dgm:cxnLst>
    <dgm:cxn modelId="{44E19300-CD2A-4249-9055-0D4CA2523E2B}" srcId="{E58567A3-D0FA-4EA9-A371-D8E0C4A3A254}" destId="{CD9568E1-9422-4833-8794-4EC0B31362EA}" srcOrd="6" destOrd="0" parTransId="{72F3783F-6120-41DE-AFC1-E5B61A5A9EAF}" sibTransId="{8E5CF336-94C9-4560-B435-9E49AF60894A}"/>
    <dgm:cxn modelId="{F95C3E08-3112-4FE7-80CC-4A514EC75DD4}" type="presOf" srcId="{D953ACFD-21FF-449F-97FB-6C7C08C999A2}" destId="{E6D5A5FD-3BFF-4ACE-A0A3-0B9BB749CCFB}" srcOrd="0" destOrd="0" presId="urn:microsoft.com/office/officeart/2008/layout/LinedList"/>
    <dgm:cxn modelId="{1AA20D15-4DFF-47DA-8311-4F8AD5AFB168}" type="presOf" srcId="{A187FE91-1BEB-45DE-A866-58879B52C31D}" destId="{F6869331-F243-4322-9D26-69AE91E275A6}" srcOrd="0" destOrd="0" presId="urn:microsoft.com/office/officeart/2008/layout/LinedList"/>
    <dgm:cxn modelId="{05290731-905A-4F9F-8639-C85F72D3A2DA}" srcId="{E58567A3-D0FA-4EA9-A371-D8E0C4A3A254}" destId="{D30DCC09-15E3-4E7E-9049-E988DC4808A0}" srcOrd="9" destOrd="0" parTransId="{64E5C8A1-9BD4-438D-9D63-37EA9F2BA2A2}" sibTransId="{686C8915-8546-494C-BB86-C5546DC1D842}"/>
    <dgm:cxn modelId="{66E04439-3199-4146-8CB6-C2725ED45187}" srcId="{E58567A3-D0FA-4EA9-A371-D8E0C4A3A254}" destId="{6ED96626-33E5-4F46-89C2-CB8D61F52F57}" srcOrd="3" destOrd="0" parTransId="{A7B93DCB-3717-4271-9694-E2CAC2D1A142}" sibTransId="{42CA6260-2638-4A1F-A74C-21DF2AD473BF}"/>
    <dgm:cxn modelId="{D0B9303E-F0AB-48CD-84C0-449D15AACF05}" type="presOf" srcId="{6A53219E-F03A-48B0-B96F-0ABC4CFD884C}" destId="{87FA0A6B-68E7-4817-95B7-16B8F81CCC53}" srcOrd="0" destOrd="0" presId="urn:microsoft.com/office/officeart/2008/layout/LinedList"/>
    <dgm:cxn modelId="{768DCC41-9542-4D5C-BBE7-03CCDBB92ECC}" type="presOf" srcId="{A1C5C57D-D965-4800-B1D9-5267A859C807}" destId="{5846B9CF-FB2F-432F-ABA9-4EC746C3CF84}" srcOrd="0" destOrd="0" presId="urn:microsoft.com/office/officeart/2008/layout/LinedList"/>
    <dgm:cxn modelId="{0E375543-7E96-4463-BF64-2457A0173F2B}" srcId="{E58567A3-D0FA-4EA9-A371-D8E0C4A3A254}" destId="{8CCA93BF-45E7-420F-A820-57143030A53D}" srcOrd="7" destOrd="0" parTransId="{CCFF6925-A88D-424F-A376-951CDD4A3CA3}" sibTransId="{4B84DA0F-3BF3-4B83-A479-D2AAC6837F30}"/>
    <dgm:cxn modelId="{846C016C-C47C-437C-AD0E-202979B8772C}" type="presOf" srcId="{2A73D3DA-67C6-4A83-8FEE-0868C768C7DB}" destId="{35EB8E39-EB26-4EBA-9734-C7F04DEAAFC4}" srcOrd="0" destOrd="0" presId="urn:microsoft.com/office/officeart/2008/layout/LinedList"/>
    <dgm:cxn modelId="{009FC678-E531-4DEF-A4CC-59B5BD0252F2}" srcId="{E58567A3-D0FA-4EA9-A371-D8E0C4A3A254}" destId="{2A73D3DA-67C6-4A83-8FEE-0868C768C7DB}" srcOrd="10" destOrd="0" parTransId="{6657CF63-7924-47AF-BCD0-C4FD506E3EA9}" sibTransId="{3B9ECC5C-74A8-461C-B46A-0D1910B39594}"/>
    <dgm:cxn modelId="{0281F05A-18A3-4DFA-B242-2DEE03E4EE17}" type="presOf" srcId="{E58567A3-D0FA-4EA9-A371-D8E0C4A3A254}" destId="{F3396BA5-49D1-4E04-919C-D80C476AC6D3}" srcOrd="0" destOrd="0" presId="urn:microsoft.com/office/officeart/2008/layout/LinedList"/>
    <dgm:cxn modelId="{4004167E-12B1-46E9-B0B4-D2621495EC96}" srcId="{E58567A3-D0FA-4EA9-A371-D8E0C4A3A254}" destId="{A187FE91-1BEB-45DE-A866-58879B52C31D}" srcOrd="8" destOrd="0" parTransId="{EB90CE64-2B90-4CAA-A115-8AF0346161CD}" sibTransId="{95AE96D2-3F7B-447A-9F73-820F1D18344F}"/>
    <dgm:cxn modelId="{C607887F-E253-4EDA-A906-9FACE0C6D2F4}" type="presOf" srcId="{6ED96626-33E5-4F46-89C2-CB8D61F52F57}" destId="{66077FC0-E5AE-4ADC-8008-9848C350C7B9}" srcOrd="0" destOrd="0" presId="urn:microsoft.com/office/officeart/2008/layout/LinedList"/>
    <dgm:cxn modelId="{7264F08D-663A-4E74-90DD-665B69A15C65}" srcId="{E58567A3-D0FA-4EA9-A371-D8E0C4A3A254}" destId="{A1C5C57D-D965-4800-B1D9-5267A859C807}" srcOrd="5" destOrd="0" parTransId="{946C2BC1-626C-4AED-AD1C-AD25CD5AC365}" sibTransId="{93F0B85B-4C8E-445D-B675-C9ECFC1130D0}"/>
    <dgm:cxn modelId="{A42721A4-75C0-4686-975C-1695D6FE2FF6}" type="presOf" srcId="{D30DCC09-15E3-4E7E-9049-E988DC4808A0}" destId="{8F647EAF-4AD0-4AAD-9BAC-304F56E4125B}" srcOrd="0" destOrd="0" presId="urn:microsoft.com/office/officeart/2008/layout/LinedList"/>
    <dgm:cxn modelId="{CA42ECB4-1F02-4758-AFE1-DE69AA3194C6}" srcId="{E58567A3-D0FA-4EA9-A371-D8E0C4A3A254}" destId="{D953ACFD-21FF-449F-97FB-6C7C08C999A2}" srcOrd="1" destOrd="0" parTransId="{BD1CB6C4-0CC4-4315-A7D7-92763231B383}" sibTransId="{87E694E2-F29A-493F-8498-755D4D11EE7E}"/>
    <dgm:cxn modelId="{747C22B8-7376-409B-B2F2-2EEA349211CC}" srcId="{E58567A3-D0FA-4EA9-A371-D8E0C4A3A254}" destId="{6A53219E-F03A-48B0-B96F-0ABC4CFD884C}" srcOrd="11" destOrd="0" parTransId="{D3FB5094-8BA6-4D75-BDE0-E7089C925D08}" sibTransId="{BD90776F-5D57-465C-8781-D9C675ABB3BC}"/>
    <dgm:cxn modelId="{4B556EBB-D01E-4AA0-B917-A04C9A380AF5}" type="presOf" srcId="{8CCA93BF-45E7-420F-A820-57143030A53D}" destId="{E5E9FC78-9F49-42C6-BE0A-2E0E493B8567}" srcOrd="0" destOrd="0" presId="urn:microsoft.com/office/officeart/2008/layout/LinedList"/>
    <dgm:cxn modelId="{7AECC0C5-123D-4669-9F28-498488539C85}" type="presOf" srcId="{002911EF-5B79-48FC-B9DC-A4FEA0868ED6}" destId="{8F49B738-B6D4-4FA8-BDA1-D345E9E56C20}" srcOrd="0" destOrd="0" presId="urn:microsoft.com/office/officeart/2008/layout/LinedList"/>
    <dgm:cxn modelId="{C183DCC9-E2BC-4B3C-8C91-47CDCF7A3886}" srcId="{E58567A3-D0FA-4EA9-A371-D8E0C4A3A254}" destId="{002911EF-5B79-48FC-B9DC-A4FEA0868ED6}" srcOrd="0" destOrd="0" parTransId="{211F3620-5D80-4641-B413-298315D86098}" sibTransId="{0E7013B4-3DC2-4DE9-B9DD-A2BFDD99A44A}"/>
    <dgm:cxn modelId="{80B1A9CA-EF20-4861-8F2E-254770BEDE36}" type="presOf" srcId="{2EB937FF-14BE-48C3-A959-85A368A916E5}" destId="{6F222091-0FAA-4617-8DA2-FDC71064F082}" srcOrd="0" destOrd="0" presId="urn:microsoft.com/office/officeart/2008/layout/LinedList"/>
    <dgm:cxn modelId="{E69648D2-015D-4DD1-B8A5-D69EC49B8ED6}" type="presOf" srcId="{2E3C47E2-B7F6-42C2-9AE5-3A251471023C}" destId="{57FE0826-48FA-4001-BECF-64E0E4694009}" srcOrd="0" destOrd="0" presId="urn:microsoft.com/office/officeart/2008/layout/LinedList"/>
    <dgm:cxn modelId="{F65C26DB-4982-4889-BFEA-FDA95C16504B}" srcId="{E58567A3-D0FA-4EA9-A371-D8E0C4A3A254}" destId="{2E3C47E2-B7F6-42C2-9AE5-3A251471023C}" srcOrd="2" destOrd="0" parTransId="{C9282110-2691-466D-B21A-454E3BD0611D}" sibTransId="{CA867515-473D-484A-A675-26F1F8397A2A}"/>
    <dgm:cxn modelId="{D07436E9-3667-4C3D-868A-7454A5CF0394}" type="presOf" srcId="{CD9568E1-9422-4833-8794-4EC0B31362EA}" destId="{3107E098-FA81-4FC7-9278-F27D8AD8F486}" srcOrd="0" destOrd="0" presId="urn:microsoft.com/office/officeart/2008/layout/LinedList"/>
    <dgm:cxn modelId="{F5472BEC-E99F-48A7-B8EE-30BA04B5154C}" srcId="{E58567A3-D0FA-4EA9-A371-D8E0C4A3A254}" destId="{2EB937FF-14BE-48C3-A959-85A368A916E5}" srcOrd="4" destOrd="0" parTransId="{A3244B67-98C8-42B1-99DF-4D7454B48E8C}" sibTransId="{DF1FC6D2-CACB-459E-83CA-5FAC13E9F392}"/>
    <dgm:cxn modelId="{9414DB1D-7B0D-420E-97AC-FB803F1D66E6}" type="presParOf" srcId="{F3396BA5-49D1-4E04-919C-D80C476AC6D3}" destId="{1C8E6FF9-7267-4483-8029-738640629F7A}" srcOrd="0" destOrd="0" presId="urn:microsoft.com/office/officeart/2008/layout/LinedList"/>
    <dgm:cxn modelId="{0F7AC2F0-8858-4E1E-8785-2536988B154E}" type="presParOf" srcId="{F3396BA5-49D1-4E04-919C-D80C476AC6D3}" destId="{4DB10EB4-1A63-4131-8392-89BFAB3EDA46}" srcOrd="1" destOrd="0" presId="urn:microsoft.com/office/officeart/2008/layout/LinedList"/>
    <dgm:cxn modelId="{A5D2638C-C19D-4EEC-8ECF-343AAF45E0B3}" type="presParOf" srcId="{4DB10EB4-1A63-4131-8392-89BFAB3EDA46}" destId="{8F49B738-B6D4-4FA8-BDA1-D345E9E56C20}" srcOrd="0" destOrd="0" presId="urn:microsoft.com/office/officeart/2008/layout/LinedList"/>
    <dgm:cxn modelId="{2DC6371A-6598-4305-9F50-2CBA493F1260}" type="presParOf" srcId="{4DB10EB4-1A63-4131-8392-89BFAB3EDA46}" destId="{D87D81FF-E618-4F9D-A00C-840F1591C6CD}" srcOrd="1" destOrd="0" presId="urn:microsoft.com/office/officeart/2008/layout/LinedList"/>
    <dgm:cxn modelId="{792FCCEA-D548-4391-8049-502D3CE4399D}" type="presParOf" srcId="{F3396BA5-49D1-4E04-919C-D80C476AC6D3}" destId="{F5C53002-4DCB-4662-9B25-6B2ACFFED1CE}" srcOrd="2" destOrd="0" presId="urn:microsoft.com/office/officeart/2008/layout/LinedList"/>
    <dgm:cxn modelId="{3BF0E0B9-08FB-44E4-8BA7-47BF26B1EBDA}" type="presParOf" srcId="{F3396BA5-49D1-4E04-919C-D80C476AC6D3}" destId="{CE4F74E7-E520-40FF-AF06-43809D3CB5AA}" srcOrd="3" destOrd="0" presId="urn:microsoft.com/office/officeart/2008/layout/LinedList"/>
    <dgm:cxn modelId="{FCA7C970-7C85-4414-8935-58B0ED9628F1}" type="presParOf" srcId="{CE4F74E7-E520-40FF-AF06-43809D3CB5AA}" destId="{E6D5A5FD-3BFF-4ACE-A0A3-0B9BB749CCFB}" srcOrd="0" destOrd="0" presId="urn:microsoft.com/office/officeart/2008/layout/LinedList"/>
    <dgm:cxn modelId="{B9DFAA5F-5156-4AE6-9E62-A3C42C257390}" type="presParOf" srcId="{CE4F74E7-E520-40FF-AF06-43809D3CB5AA}" destId="{386830EA-7B13-4A53-9C5C-EE8289C579BD}" srcOrd="1" destOrd="0" presId="urn:microsoft.com/office/officeart/2008/layout/LinedList"/>
    <dgm:cxn modelId="{776458CE-D367-42EC-A8E5-33565A7543F4}" type="presParOf" srcId="{F3396BA5-49D1-4E04-919C-D80C476AC6D3}" destId="{3181AA2F-EA3C-4510-84BD-6362CC13E148}" srcOrd="4" destOrd="0" presId="urn:microsoft.com/office/officeart/2008/layout/LinedList"/>
    <dgm:cxn modelId="{79089D01-7523-4B12-B052-41170697319B}" type="presParOf" srcId="{F3396BA5-49D1-4E04-919C-D80C476AC6D3}" destId="{F52909A2-7CA9-493D-A9CB-85484820A5CA}" srcOrd="5" destOrd="0" presId="urn:microsoft.com/office/officeart/2008/layout/LinedList"/>
    <dgm:cxn modelId="{FA5FC385-236D-43FC-9D05-59E0C1B4CED1}" type="presParOf" srcId="{F52909A2-7CA9-493D-A9CB-85484820A5CA}" destId="{57FE0826-48FA-4001-BECF-64E0E4694009}" srcOrd="0" destOrd="0" presId="urn:microsoft.com/office/officeart/2008/layout/LinedList"/>
    <dgm:cxn modelId="{BDF4B4EA-8165-43D0-90BE-E5767AC1CF68}" type="presParOf" srcId="{F52909A2-7CA9-493D-A9CB-85484820A5CA}" destId="{1092D7A2-9541-423D-948A-33F5964202EA}" srcOrd="1" destOrd="0" presId="urn:microsoft.com/office/officeart/2008/layout/LinedList"/>
    <dgm:cxn modelId="{8F83B5E9-BB98-49C5-8200-3377FFA63BFB}" type="presParOf" srcId="{F3396BA5-49D1-4E04-919C-D80C476AC6D3}" destId="{2FBC664B-5ED9-4552-A692-4DE2BC16D331}" srcOrd="6" destOrd="0" presId="urn:microsoft.com/office/officeart/2008/layout/LinedList"/>
    <dgm:cxn modelId="{BCFE4F85-86D7-444E-B1E2-6D6098550973}" type="presParOf" srcId="{F3396BA5-49D1-4E04-919C-D80C476AC6D3}" destId="{A038C044-7163-4BDF-BF4F-95E75FEC9BD5}" srcOrd="7" destOrd="0" presId="urn:microsoft.com/office/officeart/2008/layout/LinedList"/>
    <dgm:cxn modelId="{C7F08052-A25F-4CA5-8620-E0FCCA8FBA11}" type="presParOf" srcId="{A038C044-7163-4BDF-BF4F-95E75FEC9BD5}" destId="{66077FC0-E5AE-4ADC-8008-9848C350C7B9}" srcOrd="0" destOrd="0" presId="urn:microsoft.com/office/officeart/2008/layout/LinedList"/>
    <dgm:cxn modelId="{DD247860-9AED-42E8-AE4E-92F3CD862750}" type="presParOf" srcId="{A038C044-7163-4BDF-BF4F-95E75FEC9BD5}" destId="{89041922-D6DB-4D61-BCEC-68A36DE70C9E}" srcOrd="1" destOrd="0" presId="urn:microsoft.com/office/officeart/2008/layout/LinedList"/>
    <dgm:cxn modelId="{918A05C5-18D6-4B38-8A7B-446B173117B5}" type="presParOf" srcId="{F3396BA5-49D1-4E04-919C-D80C476AC6D3}" destId="{AB52A694-289D-4E90-A893-4259CC0A29D5}" srcOrd="8" destOrd="0" presId="urn:microsoft.com/office/officeart/2008/layout/LinedList"/>
    <dgm:cxn modelId="{CDF4A737-1162-40A1-B5AD-E78447EBB037}" type="presParOf" srcId="{F3396BA5-49D1-4E04-919C-D80C476AC6D3}" destId="{A90E16BD-9105-4129-81E9-B87A4273AA9A}" srcOrd="9" destOrd="0" presId="urn:microsoft.com/office/officeart/2008/layout/LinedList"/>
    <dgm:cxn modelId="{3BE1FF67-A3E5-4357-8FE0-C82BC0643BA3}" type="presParOf" srcId="{A90E16BD-9105-4129-81E9-B87A4273AA9A}" destId="{6F222091-0FAA-4617-8DA2-FDC71064F082}" srcOrd="0" destOrd="0" presId="urn:microsoft.com/office/officeart/2008/layout/LinedList"/>
    <dgm:cxn modelId="{B4019F3E-824A-4F57-8E15-39590E9303E8}" type="presParOf" srcId="{A90E16BD-9105-4129-81E9-B87A4273AA9A}" destId="{510D199F-7854-4BB3-B816-6A0E2780264D}" srcOrd="1" destOrd="0" presId="urn:microsoft.com/office/officeart/2008/layout/LinedList"/>
    <dgm:cxn modelId="{2C7114B9-D0FE-4A41-ADB0-868B586B3721}" type="presParOf" srcId="{F3396BA5-49D1-4E04-919C-D80C476AC6D3}" destId="{856B2F83-BFE7-494E-B1E3-80A546C3B40D}" srcOrd="10" destOrd="0" presId="urn:microsoft.com/office/officeart/2008/layout/LinedList"/>
    <dgm:cxn modelId="{03A30707-71DA-4A3C-8BD6-8E571861FCE8}" type="presParOf" srcId="{F3396BA5-49D1-4E04-919C-D80C476AC6D3}" destId="{C15F756E-4F30-4A9D-AC2A-B6E321ECF113}" srcOrd="11" destOrd="0" presId="urn:microsoft.com/office/officeart/2008/layout/LinedList"/>
    <dgm:cxn modelId="{4A744AB9-168C-4F7A-BEFD-1D48190F5B06}" type="presParOf" srcId="{C15F756E-4F30-4A9D-AC2A-B6E321ECF113}" destId="{5846B9CF-FB2F-432F-ABA9-4EC746C3CF84}" srcOrd="0" destOrd="0" presId="urn:microsoft.com/office/officeart/2008/layout/LinedList"/>
    <dgm:cxn modelId="{AB69437E-48EF-4C4F-BE75-0700BFEECB8D}" type="presParOf" srcId="{C15F756E-4F30-4A9D-AC2A-B6E321ECF113}" destId="{ECC0D01C-AA13-4406-BE80-CC55A004EE01}" srcOrd="1" destOrd="0" presId="urn:microsoft.com/office/officeart/2008/layout/LinedList"/>
    <dgm:cxn modelId="{177ABE6E-E528-4F23-B0C7-9BF57AB740AB}" type="presParOf" srcId="{F3396BA5-49D1-4E04-919C-D80C476AC6D3}" destId="{90D902AB-5707-4786-B710-8C271F2D4A87}" srcOrd="12" destOrd="0" presId="urn:microsoft.com/office/officeart/2008/layout/LinedList"/>
    <dgm:cxn modelId="{64BDD488-9FCD-4D7B-A911-8C36C7EB0DE6}" type="presParOf" srcId="{F3396BA5-49D1-4E04-919C-D80C476AC6D3}" destId="{B8820614-C081-4E09-9C9F-D46170661ED5}" srcOrd="13" destOrd="0" presId="urn:microsoft.com/office/officeart/2008/layout/LinedList"/>
    <dgm:cxn modelId="{B891789A-DBD3-4A4B-AFC8-3B22C74E1D5B}" type="presParOf" srcId="{B8820614-C081-4E09-9C9F-D46170661ED5}" destId="{3107E098-FA81-4FC7-9278-F27D8AD8F486}" srcOrd="0" destOrd="0" presId="urn:microsoft.com/office/officeart/2008/layout/LinedList"/>
    <dgm:cxn modelId="{26038F27-520C-4C5E-BFE4-1AFB7CA19610}" type="presParOf" srcId="{B8820614-C081-4E09-9C9F-D46170661ED5}" destId="{FA751214-5500-42D9-98CC-D32C070CAFAB}" srcOrd="1" destOrd="0" presId="urn:microsoft.com/office/officeart/2008/layout/LinedList"/>
    <dgm:cxn modelId="{ADCA2C05-D5DE-448F-8EAC-A5FDD738A65F}" type="presParOf" srcId="{F3396BA5-49D1-4E04-919C-D80C476AC6D3}" destId="{36CE71FD-7FAB-450E-B871-B7D28D3FE3CB}" srcOrd="14" destOrd="0" presId="urn:microsoft.com/office/officeart/2008/layout/LinedList"/>
    <dgm:cxn modelId="{B08D05E1-ACE2-416F-ACB1-DC1960A12EE8}" type="presParOf" srcId="{F3396BA5-49D1-4E04-919C-D80C476AC6D3}" destId="{93D428A4-44DC-4FDE-9AB4-9BF42CD6ADC3}" srcOrd="15" destOrd="0" presId="urn:microsoft.com/office/officeart/2008/layout/LinedList"/>
    <dgm:cxn modelId="{F813C750-CA9F-4E6B-92D7-5D76C7039ACB}" type="presParOf" srcId="{93D428A4-44DC-4FDE-9AB4-9BF42CD6ADC3}" destId="{E5E9FC78-9F49-42C6-BE0A-2E0E493B8567}" srcOrd="0" destOrd="0" presId="urn:microsoft.com/office/officeart/2008/layout/LinedList"/>
    <dgm:cxn modelId="{B7143FF2-E955-4780-9F0F-8DA482EB4F25}" type="presParOf" srcId="{93D428A4-44DC-4FDE-9AB4-9BF42CD6ADC3}" destId="{37DB7229-572F-4360-B2F1-0F60FE0F259D}" srcOrd="1" destOrd="0" presId="urn:microsoft.com/office/officeart/2008/layout/LinedList"/>
    <dgm:cxn modelId="{E1E934DA-DF4C-49BB-AB0A-6B080F5CE8E7}" type="presParOf" srcId="{F3396BA5-49D1-4E04-919C-D80C476AC6D3}" destId="{0D0DD99B-9286-4610-8FDB-56FD117B44D8}" srcOrd="16" destOrd="0" presId="urn:microsoft.com/office/officeart/2008/layout/LinedList"/>
    <dgm:cxn modelId="{24C3A7A8-259C-47C5-A818-A901D06157C3}" type="presParOf" srcId="{F3396BA5-49D1-4E04-919C-D80C476AC6D3}" destId="{5F43401D-587D-4E0F-AAED-2C0FE2835680}" srcOrd="17" destOrd="0" presId="urn:microsoft.com/office/officeart/2008/layout/LinedList"/>
    <dgm:cxn modelId="{F1F42CEC-D0AE-4885-9D3F-372D1420BDFB}" type="presParOf" srcId="{5F43401D-587D-4E0F-AAED-2C0FE2835680}" destId="{F6869331-F243-4322-9D26-69AE91E275A6}" srcOrd="0" destOrd="0" presId="urn:microsoft.com/office/officeart/2008/layout/LinedList"/>
    <dgm:cxn modelId="{EB921CC6-5842-4A96-84D4-2EAE1FF5A35C}" type="presParOf" srcId="{5F43401D-587D-4E0F-AAED-2C0FE2835680}" destId="{6E00837E-5533-4B2E-A8B6-57BBFAC5BA41}" srcOrd="1" destOrd="0" presId="urn:microsoft.com/office/officeart/2008/layout/LinedList"/>
    <dgm:cxn modelId="{D67091FF-F1FA-42C5-BBBB-E2C4814EE31C}" type="presParOf" srcId="{F3396BA5-49D1-4E04-919C-D80C476AC6D3}" destId="{4630E448-2D80-4B28-B047-030C5DA40637}" srcOrd="18" destOrd="0" presId="urn:microsoft.com/office/officeart/2008/layout/LinedList"/>
    <dgm:cxn modelId="{0BC034B9-B108-4260-97B8-5D0352DC3C55}" type="presParOf" srcId="{F3396BA5-49D1-4E04-919C-D80C476AC6D3}" destId="{1ADC7995-A67A-4F27-A2D8-28B8E18E995D}" srcOrd="19" destOrd="0" presId="urn:microsoft.com/office/officeart/2008/layout/LinedList"/>
    <dgm:cxn modelId="{CC9E301E-A35A-4F84-BB68-7D00A1668873}" type="presParOf" srcId="{1ADC7995-A67A-4F27-A2D8-28B8E18E995D}" destId="{8F647EAF-4AD0-4AAD-9BAC-304F56E4125B}" srcOrd="0" destOrd="0" presId="urn:microsoft.com/office/officeart/2008/layout/LinedList"/>
    <dgm:cxn modelId="{B5888366-19D7-42E7-833B-FF25149E65FF}" type="presParOf" srcId="{1ADC7995-A67A-4F27-A2D8-28B8E18E995D}" destId="{872F5048-2DED-498A-A03A-A93C6C7C2757}" srcOrd="1" destOrd="0" presId="urn:microsoft.com/office/officeart/2008/layout/LinedList"/>
    <dgm:cxn modelId="{3CF26DE1-0EC9-4751-ADAF-A4F260F435A8}" type="presParOf" srcId="{F3396BA5-49D1-4E04-919C-D80C476AC6D3}" destId="{365C4209-127A-4470-B840-7C192B9D6E98}" srcOrd="20" destOrd="0" presId="urn:microsoft.com/office/officeart/2008/layout/LinedList"/>
    <dgm:cxn modelId="{AE97C50D-58C0-491E-93C9-CF02DE9269A0}" type="presParOf" srcId="{F3396BA5-49D1-4E04-919C-D80C476AC6D3}" destId="{FD200275-EF96-496B-9620-31560A619FAC}" srcOrd="21" destOrd="0" presId="urn:microsoft.com/office/officeart/2008/layout/LinedList"/>
    <dgm:cxn modelId="{A0198CD8-45D8-49F5-A4B1-E8784D34D195}" type="presParOf" srcId="{FD200275-EF96-496B-9620-31560A619FAC}" destId="{35EB8E39-EB26-4EBA-9734-C7F04DEAAFC4}" srcOrd="0" destOrd="0" presId="urn:microsoft.com/office/officeart/2008/layout/LinedList"/>
    <dgm:cxn modelId="{6B75A056-F2C5-417C-AFE6-2F51FD94AAC8}" type="presParOf" srcId="{FD200275-EF96-496B-9620-31560A619FAC}" destId="{3E573D8C-816D-4D36-A5A4-86A3A973C2DE}" srcOrd="1" destOrd="0" presId="urn:microsoft.com/office/officeart/2008/layout/LinedList"/>
    <dgm:cxn modelId="{D77E98A6-E7C6-41B4-8116-83CD71B32DFD}" type="presParOf" srcId="{F3396BA5-49D1-4E04-919C-D80C476AC6D3}" destId="{26E7677A-DE26-40B4-ABD7-A8A50AFD3FF3}" srcOrd="22" destOrd="0" presId="urn:microsoft.com/office/officeart/2008/layout/LinedList"/>
    <dgm:cxn modelId="{46B9D09B-7564-499F-A482-95B7603E5D6E}" type="presParOf" srcId="{F3396BA5-49D1-4E04-919C-D80C476AC6D3}" destId="{7DC6FF0C-50D7-4FB9-B224-9B675DEF9BAC}" srcOrd="23" destOrd="0" presId="urn:microsoft.com/office/officeart/2008/layout/LinedList"/>
    <dgm:cxn modelId="{F1468B5F-0A4C-46B6-930B-AF5F0360AAE1}" type="presParOf" srcId="{7DC6FF0C-50D7-4FB9-B224-9B675DEF9BAC}" destId="{87FA0A6B-68E7-4817-95B7-16B8F81CCC53}" srcOrd="0" destOrd="0" presId="urn:microsoft.com/office/officeart/2008/layout/LinedList"/>
    <dgm:cxn modelId="{AB46BF10-C3C6-4A3A-B51F-5AF01D6B4269}" type="presParOf" srcId="{7DC6FF0C-50D7-4FB9-B224-9B675DEF9BAC}" destId="{9067079B-CC9C-438A-851E-16195BE5A0C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F2C2D13-1627-497A-8BEE-C6069A84BF33}"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731B4E28-C492-4179-991B-13973E140A66}">
      <dgm:prSet/>
      <dgm:spPr/>
      <dgm:t>
        <a:bodyPr/>
        <a:lstStyle/>
        <a:p>
          <a:r>
            <a:rPr lang="en-US"/>
            <a:t>Director</a:t>
          </a:r>
        </a:p>
      </dgm:t>
    </dgm:pt>
    <dgm:pt modelId="{75D349DD-CE75-4202-8DB3-12D93D203110}" type="parTrans" cxnId="{4E3FC409-9431-4215-938A-C3298A85B750}">
      <dgm:prSet/>
      <dgm:spPr/>
      <dgm:t>
        <a:bodyPr/>
        <a:lstStyle/>
        <a:p>
          <a:endParaRPr lang="en-US"/>
        </a:p>
      </dgm:t>
    </dgm:pt>
    <dgm:pt modelId="{C162BA4D-E239-4B56-8185-8F9107F84B5A}" type="sibTrans" cxnId="{4E3FC409-9431-4215-938A-C3298A85B750}">
      <dgm:prSet/>
      <dgm:spPr/>
      <dgm:t>
        <a:bodyPr/>
        <a:lstStyle/>
        <a:p>
          <a:endParaRPr lang="en-US"/>
        </a:p>
      </dgm:t>
    </dgm:pt>
    <dgm:pt modelId="{EE3F3F41-D879-453E-9373-413769849558}">
      <dgm:prSet/>
      <dgm:spPr/>
      <dgm:t>
        <a:bodyPr/>
        <a:lstStyle/>
        <a:p>
          <a:r>
            <a:rPr lang="en-US"/>
            <a:t>Nick Stachokus </a:t>
          </a:r>
          <a:r>
            <a:rPr lang="en-US">
              <a:hlinkClick xmlns:r="http://schemas.openxmlformats.org/officeDocument/2006/relationships" r:id="rId1"/>
            </a:rPr>
            <a:t>nickstachokus@csi.state.co.us</a:t>
          </a:r>
          <a:endParaRPr lang="en-US"/>
        </a:p>
      </dgm:t>
    </dgm:pt>
    <dgm:pt modelId="{B9F3CBB2-108A-4211-9E1B-2233C5F610BC}" type="parTrans" cxnId="{2E777EF5-5D97-410B-BE55-6ABDAD683E0A}">
      <dgm:prSet/>
      <dgm:spPr/>
      <dgm:t>
        <a:bodyPr/>
        <a:lstStyle/>
        <a:p>
          <a:endParaRPr lang="en-US"/>
        </a:p>
      </dgm:t>
    </dgm:pt>
    <dgm:pt modelId="{37729972-1A1C-4B82-A635-120F81AB15E0}" type="sibTrans" cxnId="{2E777EF5-5D97-410B-BE55-6ABDAD683E0A}">
      <dgm:prSet/>
      <dgm:spPr/>
      <dgm:t>
        <a:bodyPr/>
        <a:lstStyle/>
        <a:p>
          <a:endParaRPr lang="en-US"/>
        </a:p>
      </dgm:t>
    </dgm:pt>
    <dgm:pt modelId="{80AD6767-ABD9-4716-ADB5-274763FFD2E5}">
      <dgm:prSet/>
      <dgm:spPr/>
      <dgm:t>
        <a:bodyPr/>
        <a:lstStyle/>
        <a:p>
          <a:r>
            <a:rPr lang="en-US"/>
            <a:t>Assistant Director </a:t>
          </a:r>
        </a:p>
      </dgm:t>
    </dgm:pt>
    <dgm:pt modelId="{4293ACBB-CB81-416E-96FA-6F0EE6AE8DD2}" type="parTrans" cxnId="{84DB6857-8B55-4847-A104-AE738AACB893}">
      <dgm:prSet/>
      <dgm:spPr/>
      <dgm:t>
        <a:bodyPr/>
        <a:lstStyle/>
        <a:p>
          <a:endParaRPr lang="en-US"/>
        </a:p>
      </dgm:t>
    </dgm:pt>
    <dgm:pt modelId="{C951E97E-A9AC-4032-A650-918F70901BE4}" type="sibTrans" cxnId="{84DB6857-8B55-4847-A104-AE738AACB893}">
      <dgm:prSet/>
      <dgm:spPr/>
      <dgm:t>
        <a:bodyPr/>
        <a:lstStyle/>
        <a:p>
          <a:endParaRPr lang="en-US"/>
        </a:p>
      </dgm:t>
    </dgm:pt>
    <dgm:pt modelId="{8822A9DD-F011-40D7-9464-290BDC1C4AEE}">
      <dgm:prSet/>
      <dgm:spPr/>
      <dgm:t>
        <a:bodyPr/>
        <a:lstStyle/>
        <a:p>
          <a:r>
            <a:rPr lang="en-US"/>
            <a:t>Matt Hudson </a:t>
          </a:r>
          <a:r>
            <a:rPr lang="en-US">
              <a:hlinkClick xmlns:r="http://schemas.openxmlformats.org/officeDocument/2006/relationships" r:id="rId2"/>
            </a:rPr>
            <a:t>matthudson@csi.state.co.us</a:t>
          </a:r>
          <a:endParaRPr lang="en-US"/>
        </a:p>
      </dgm:t>
    </dgm:pt>
    <dgm:pt modelId="{BCDEBF44-A7D3-4426-A283-01D81D806CEC}" type="parTrans" cxnId="{A6A7FD47-D9CD-4EDA-B0D8-4E075B768BE4}">
      <dgm:prSet/>
      <dgm:spPr/>
      <dgm:t>
        <a:bodyPr/>
        <a:lstStyle/>
        <a:p>
          <a:endParaRPr lang="en-US"/>
        </a:p>
      </dgm:t>
    </dgm:pt>
    <dgm:pt modelId="{6C39FA9D-DD88-4402-BAA0-01DAE8144096}" type="sibTrans" cxnId="{A6A7FD47-D9CD-4EDA-B0D8-4E075B768BE4}">
      <dgm:prSet/>
      <dgm:spPr/>
      <dgm:t>
        <a:bodyPr/>
        <a:lstStyle/>
        <a:p>
          <a:endParaRPr lang="en-US"/>
        </a:p>
      </dgm:t>
    </dgm:pt>
    <dgm:pt modelId="{045F3633-0ABB-4A74-837A-453F1AE895BE}" type="pres">
      <dgm:prSet presAssocID="{3F2C2D13-1627-497A-8BEE-C6069A84BF33}" presName="linear" presStyleCnt="0">
        <dgm:presLayoutVars>
          <dgm:dir/>
          <dgm:animLvl val="lvl"/>
          <dgm:resizeHandles val="exact"/>
        </dgm:presLayoutVars>
      </dgm:prSet>
      <dgm:spPr/>
    </dgm:pt>
    <dgm:pt modelId="{1B2CAC6C-CA97-4A3B-904B-D9128F90C04F}" type="pres">
      <dgm:prSet presAssocID="{731B4E28-C492-4179-991B-13973E140A66}" presName="parentLin" presStyleCnt="0"/>
      <dgm:spPr/>
    </dgm:pt>
    <dgm:pt modelId="{1E344C9D-F20F-4EEC-A3BF-DE9D0304D48F}" type="pres">
      <dgm:prSet presAssocID="{731B4E28-C492-4179-991B-13973E140A66}" presName="parentLeftMargin" presStyleLbl="node1" presStyleIdx="0" presStyleCnt="2"/>
      <dgm:spPr/>
    </dgm:pt>
    <dgm:pt modelId="{06CC3F5B-8733-45A5-98C4-A44EE89171AA}" type="pres">
      <dgm:prSet presAssocID="{731B4E28-C492-4179-991B-13973E140A66}" presName="parentText" presStyleLbl="node1" presStyleIdx="0" presStyleCnt="2">
        <dgm:presLayoutVars>
          <dgm:chMax val="0"/>
          <dgm:bulletEnabled val="1"/>
        </dgm:presLayoutVars>
      </dgm:prSet>
      <dgm:spPr/>
    </dgm:pt>
    <dgm:pt modelId="{74371D03-69A8-4DD5-BA8A-97B81BE7A436}" type="pres">
      <dgm:prSet presAssocID="{731B4E28-C492-4179-991B-13973E140A66}" presName="negativeSpace" presStyleCnt="0"/>
      <dgm:spPr/>
    </dgm:pt>
    <dgm:pt modelId="{CCF83BF2-45B3-464C-A9E1-04B1175C2ACF}" type="pres">
      <dgm:prSet presAssocID="{731B4E28-C492-4179-991B-13973E140A66}" presName="childText" presStyleLbl="conFgAcc1" presStyleIdx="0" presStyleCnt="2">
        <dgm:presLayoutVars>
          <dgm:bulletEnabled val="1"/>
        </dgm:presLayoutVars>
      </dgm:prSet>
      <dgm:spPr/>
    </dgm:pt>
    <dgm:pt modelId="{A627842B-10BE-4FCE-873E-43BB7B3736E6}" type="pres">
      <dgm:prSet presAssocID="{C162BA4D-E239-4B56-8185-8F9107F84B5A}" presName="spaceBetweenRectangles" presStyleCnt="0"/>
      <dgm:spPr/>
    </dgm:pt>
    <dgm:pt modelId="{D7E3D80F-CCF4-453F-B127-34808B06F92D}" type="pres">
      <dgm:prSet presAssocID="{80AD6767-ABD9-4716-ADB5-274763FFD2E5}" presName="parentLin" presStyleCnt="0"/>
      <dgm:spPr/>
    </dgm:pt>
    <dgm:pt modelId="{8DC6FF5B-3E75-4474-BBED-80877581E888}" type="pres">
      <dgm:prSet presAssocID="{80AD6767-ABD9-4716-ADB5-274763FFD2E5}" presName="parentLeftMargin" presStyleLbl="node1" presStyleIdx="0" presStyleCnt="2"/>
      <dgm:spPr/>
    </dgm:pt>
    <dgm:pt modelId="{4F6C0AFA-45E4-4973-8D4A-B2EB6EECC1F0}" type="pres">
      <dgm:prSet presAssocID="{80AD6767-ABD9-4716-ADB5-274763FFD2E5}" presName="parentText" presStyleLbl="node1" presStyleIdx="1" presStyleCnt="2">
        <dgm:presLayoutVars>
          <dgm:chMax val="0"/>
          <dgm:bulletEnabled val="1"/>
        </dgm:presLayoutVars>
      </dgm:prSet>
      <dgm:spPr/>
    </dgm:pt>
    <dgm:pt modelId="{04CA0A15-130E-428B-BABB-E8A2A79EE390}" type="pres">
      <dgm:prSet presAssocID="{80AD6767-ABD9-4716-ADB5-274763FFD2E5}" presName="negativeSpace" presStyleCnt="0"/>
      <dgm:spPr/>
    </dgm:pt>
    <dgm:pt modelId="{EC616274-68D1-4CB5-A242-7CCF1B161CB6}" type="pres">
      <dgm:prSet presAssocID="{80AD6767-ABD9-4716-ADB5-274763FFD2E5}" presName="childText" presStyleLbl="conFgAcc1" presStyleIdx="1" presStyleCnt="2">
        <dgm:presLayoutVars>
          <dgm:bulletEnabled val="1"/>
        </dgm:presLayoutVars>
      </dgm:prSet>
      <dgm:spPr/>
    </dgm:pt>
  </dgm:ptLst>
  <dgm:cxnLst>
    <dgm:cxn modelId="{4E3FC409-9431-4215-938A-C3298A85B750}" srcId="{3F2C2D13-1627-497A-8BEE-C6069A84BF33}" destId="{731B4E28-C492-4179-991B-13973E140A66}" srcOrd="0" destOrd="0" parTransId="{75D349DD-CE75-4202-8DB3-12D93D203110}" sibTransId="{C162BA4D-E239-4B56-8185-8F9107F84B5A}"/>
    <dgm:cxn modelId="{43102A17-8FB0-43A8-96A5-4D704E3493D3}" type="presOf" srcId="{EE3F3F41-D879-453E-9373-413769849558}" destId="{CCF83BF2-45B3-464C-A9E1-04B1175C2ACF}" srcOrd="0" destOrd="0" presId="urn:microsoft.com/office/officeart/2005/8/layout/list1"/>
    <dgm:cxn modelId="{B785A628-E221-4DB5-89CD-F78F8A7386CF}" type="presOf" srcId="{731B4E28-C492-4179-991B-13973E140A66}" destId="{1E344C9D-F20F-4EEC-A3BF-DE9D0304D48F}" srcOrd="0" destOrd="0" presId="urn:microsoft.com/office/officeart/2005/8/layout/list1"/>
    <dgm:cxn modelId="{64CC062E-141E-4B82-A7A0-5B8C0720A42B}" type="presOf" srcId="{731B4E28-C492-4179-991B-13973E140A66}" destId="{06CC3F5B-8733-45A5-98C4-A44EE89171AA}" srcOrd="1" destOrd="0" presId="urn:microsoft.com/office/officeart/2005/8/layout/list1"/>
    <dgm:cxn modelId="{A6A7FD47-D9CD-4EDA-B0D8-4E075B768BE4}" srcId="{80AD6767-ABD9-4716-ADB5-274763FFD2E5}" destId="{8822A9DD-F011-40D7-9464-290BDC1C4AEE}" srcOrd="0" destOrd="0" parTransId="{BCDEBF44-A7D3-4426-A283-01D81D806CEC}" sibTransId="{6C39FA9D-DD88-4402-BAA0-01DAE8144096}"/>
    <dgm:cxn modelId="{84DB6857-8B55-4847-A104-AE738AACB893}" srcId="{3F2C2D13-1627-497A-8BEE-C6069A84BF33}" destId="{80AD6767-ABD9-4716-ADB5-274763FFD2E5}" srcOrd="1" destOrd="0" parTransId="{4293ACBB-CB81-416E-96FA-6F0EE6AE8DD2}" sibTransId="{C951E97E-A9AC-4032-A650-918F70901BE4}"/>
    <dgm:cxn modelId="{B2C4CB97-4AA1-4CF7-9B19-F388686DC5E6}" type="presOf" srcId="{3F2C2D13-1627-497A-8BEE-C6069A84BF33}" destId="{045F3633-0ABB-4A74-837A-453F1AE895BE}" srcOrd="0" destOrd="0" presId="urn:microsoft.com/office/officeart/2005/8/layout/list1"/>
    <dgm:cxn modelId="{9DCA60B0-4F1C-4037-A301-97DF73049EFF}" type="presOf" srcId="{80AD6767-ABD9-4716-ADB5-274763FFD2E5}" destId="{4F6C0AFA-45E4-4973-8D4A-B2EB6EECC1F0}" srcOrd="1" destOrd="0" presId="urn:microsoft.com/office/officeart/2005/8/layout/list1"/>
    <dgm:cxn modelId="{22BA17B6-EB0B-4A39-ABD1-288F6CE6A832}" type="presOf" srcId="{8822A9DD-F011-40D7-9464-290BDC1C4AEE}" destId="{EC616274-68D1-4CB5-A242-7CCF1B161CB6}" srcOrd="0" destOrd="0" presId="urn:microsoft.com/office/officeart/2005/8/layout/list1"/>
    <dgm:cxn modelId="{349FCDCD-98E4-4545-BC3C-FB29F2C7B8DF}" type="presOf" srcId="{80AD6767-ABD9-4716-ADB5-274763FFD2E5}" destId="{8DC6FF5B-3E75-4474-BBED-80877581E888}" srcOrd="0" destOrd="0" presId="urn:microsoft.com/office/officeart/2005/8/layout/list1"/>
    <dgm:cxn modelId="{2E777EF5-5D97-410B-BE55-6ABDAD683E0A}" srcId="{731B4E28-C492-4179-991B-13973E140A66}" destId="{EE3F3F41-D879-453E-9373-413769849558}" srcOrd="0" destOrd="0" parTransId="{B9F3CBB2-108A-4211-9E1B-2233C5F610BC}" sibTransId="{37729972-1A1C-4B82-A635-120F81AB15E0}"/>
    <dgm:cxn modelId="{51F50E72-FCF2-4E1B-A134-03C1FE95011C}" type="presParOf" srcId="{045F3633-0ABB-4A74-837A-453F1AE895BE}" destId="{1B2CAC6C-CA97-4A3B-904B-D9128F90C04F}" srcOrd="0" destOrd="0" presId="urn:microsoft.com/office/officeart/2005/8/layout/list1"/>
    <dgm:cxn modelId="{C9A35868-D8EC-4E9A-80ED-11D891E85DCC}" type="presParOf" srcId="{1B2CAC6C-CA97-4A3B-904B-D9128F90C04F}" destId="{1E344C9D-F20F-4EEC-A3BF-DE9D0304D48F}" srcOrd="0" destOrd="0" presId="urn:microsoft.com/office/officeart/2005/8/layout/list1"/>
    <dgm:cxn modelId="{25373053-2F43-48B8-9CEF-2A76AC0FBDFB}" type="presParOf" srcId="{1B2CAC6C-CA97-4A3B-904B-D9128F90C04F}" destId="{06CC3F5B-8733-45A5-98C4-A44EE89171AA}" srcOrd="1" destOrd="0" presId="urn:microsoft.com/office/officeart/2005/8/layout/list1"/>
    <dgm:cxn modelId="{FCC70789-374F-4A01-8AF3-98EC62B6FB67}" type="presParOf" srcId="{045F3633-0ABB-4A74-837A-453F1AE895BE}" destId="{74371D03-69A8-4DD5-BA8A-97B81BE7A436}" srcOrd="1" destOrd="0" presId="urn:microsoft.com/office/officeart/2005/8/layout/list1"/>
    <dgm:cxn modelId="{AA89EA92-FE48-4529-894B-367C939A1299}" type="presParOf" srcId="{045F3633-0ABB-4A74-837A-453F1AE895BE}" destId="{CCF83BF2-45B3-464C-A9E1-04B1175C2ACF}" srcOrd="2" destOrd="0" presId="urn:microsoft.com/office/officeart/2005/8/layout/list1"/>
    <dgm:cxn modelId="{E783C455-9024-4AD9-A958-E6D2FC081C28}" type="presParOf" srcId="{045F3633-0ABB-4A74-837A-453F1AE895BE}" destId="{A627842B-10BE-4FCE-873E-43BB7B3736E6}" srcOrd="3" destOrd="0" presId="urn:microsoft.com/office/officeart/2005/8/layout/list1"/>
    <dgm:cxn modelId="{24329EC0-9317-4489-80A3-2210AEBDC895}" type="presParOf" srcId="{045F3633-0ABB-4A74-837A-453F1AE895BE}" destId="{D7E3D80F-CCF4-453F-B127-34808B06F92D}" srcOrd="4" destOrd="0" presId="urn:microsoft.com/office/officeart/2005/8/layout/list1"/>
    <dgm:cxn modelId="{BBF550E0-B3A7-43D5-AAF8-D5DBC3217D61}" type="presParOf" srcId="{D7E3D80F-CCF4-453F-B127-34808B06F92D}" destId="{8DC6FF5B-3E75-4474-BBED-80877581E888}" srcOrd="0" destOrd="0" presId="urn:microsoft.com/office/officeart/2005/8/layout/list1"/>
    <dgm:cxn modelId="{7AE8131C-F028-4C73-9127-8F0331C1E8F8}" type="presParOf" srcId="{D7E3D80F-CCF4-453F-B127-34808B06F92D}" destId="{4F6C0AFA-45E4-4973-8D4A-B2EB6EECC1F0}" srcOrd="1" destOrd="0" presId="urn:microsoft.com/office/officeart/2005/8/layout/list1"/>
    <dgm:cxn modelId="{076D156B-F8EF-4F0D-B0CC-BBF3F7C1BE89}" type="presParOf" srcId="{045F3633-0ABB-4A74-837A-453F1AE895BE}" destId="{04CA0A15-130E-428B-BABB-E8A2A79EE390}" srcOrd="5" destOrd="0" presId="urn:microsoft.com/office/officeart/2005/8/layout/list1"/>
    <dgm:cxn modelId="{5D928534-C7D6-4939-B2B6-E6C2104408D8}" type="presParOf" srcId="{045F3633-0ABB-4A74-837A-453F1AE895BE}" destId="{EC616274-68D1-4CB5-A242-7CCF1B161CB6}"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F3DA17D-16D5-46EF-A7D9-9853B8F8D2C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333FB7BB-A03B-4D51-AD53-78A1834A1D95}">
      <dgm:prSet/>
      <dgm:spPr/>
      <dgm:t>
        <a:bodyPr/>
        <a:lstStyle/>
        <a:p>
          <a:r>
            <a:rPr lang="en-US"/>
            <a:t>504/School Nurse Coordinator</a:t>
          </a:r>
        </a:p>
      </dgm:t>
    </dgm:pt>
    <dgm:pt modelId="{D67F785D-7B1C-4C59-8FD7-C51FCE15F3C0}" type="parTrans" cxnId="{234C43BB-EED9-4A32-B887-E47A93EDE232}">
      <dgm:prSet/>
      <dgm:spPr/>
      <dgm:t>
        <a:bodyPr/>
        <a:lstStyle/>
        <a:p>
          <a:endParaRPr lang="en-US"/>
        </a:p>
      </dgm:t>
    </dgm:pt>
    <dgm:pt modelId="{3483DEF0-9098-476A-85EA-0DAAE2EAE428}" type="sibTrans" cxnId="{234C43BB-EED9-4A32-B887-E47A93EDE232}">
      <dgm:prSet/>
      <dgm:spPr/>
      <dgm:t>
        <a:bodyPr/>
        <a:lstStyle/>
        <a:p>
          <a:endParaRPr lang="en-US"/>
        </a:p>
      </dgm:t>
    </dgm:pt>
    <dgm:pt modelId="{216DA77D-5B43-41AE-9CB1-DDBC5755EE3A}">
      <dgm:prSet/>
      <dgm:spPr/>
      <dgm:t>
        <a:bodyPr/>
        <a:lstStyle/>
        <a:p>
          <a:r>
            <a:rPr lang="en-US"/>
            <a:t>Brian Printz </a:t>
          </a:r>
          <a:r>
            <a:rPr lang="en-US">
              <a:hlinkClick xmlns:r="http://schemas.openxmlformats.org/officeDocument/2006/relationships" r:id="rId1"/>
            </a:rPr>
            <a:t>brianprintz@csi.state.co.us</a:t>
          </a:r>
          <a:endParaRPr lang="en-US"/>
        </a:p>
      </dgm:t>
    </dgm:pt>
    <dgm:pt modelId="{A361D1C4-6390-4DD2-9F63-B74D186BD0CB}" type="parTrans" cxnId="{36C07F76-1487-45DB-82CE-238E6EC87091}">
      <dgm:prSet/>
      <dgm:spPr/>
      <dgm:t>
        <a:bodyPr/>
        <a:lstStyle/>
        <a:p>
          <a:endParaRPr lang="en-US"/>
        </a:p>
      </dgm:t>
    </dgm:pt>
    <dgm:pt modelId="{3856D5C5-BBB7-482F-BD2D-A75F59F667A2}" type="sibTrans" cxnId="{36C07F76-1487-45DB-82CE-238E6EC87091}">
      <dgm:prSet/>
      <dgm:spPr/>
      <dgm:t>
        <a:bodyPr/>
        <a:lstStyle/>
        <a:p>
          <a:endParaRPr lang="en-US"/>
        </a:p>
      </dgm:t>
    </dgm:pt>
    <dgm:pt modelId="{3081A4B5-96B7-4B92-B896-B9DB077E5440}">
      <dgm:prSet/>
      <dgm:spPr/>
      <dgm:t>
        <a:bodyPr/>
        <a:lstStyle/>
        <a:p>
          <a:r>
            <a:rPr lang="en-US"/>
            <a:t>ELD Coordinator</a:t>
          </a:r>
        </a:p>
      </dgm:t>
    </dgm:pt>
    <dgm:pt modelId="{912D904F-C3FA-460D-A3A1-8F2C25C75547}" type="parTrans" cxnId="{4CA88ECD-B185-4B6E-AE78-7794C57E00C7}">
      <dgm:prSet/>
      <dgm:spPr/>
      <dgm:t>
        <a:bodyPr/>
        <a:lstStyle/>
        <a:p>
          <a:endParaRPr lang="en-US"/>
        </a:p>
      </dgm:t>
    </dgm:pt>
    <dgm:pt modelId="{3F0E46D0-5B6F-443B-B9DC-CED991AF8F9B}" type="sibTrans" cxnId="{4CA88ECD-B185-4B6E-AE78-7794C57E00C7}">
      <dgm:prSet/>
      <dgm:spPr/>
      <dgm:t>
        <a:bodyPr/>
        <a:lstStyle/>
        <a:p>
          <a:endParaRPr lang="en-US"/>
        </a:p>
      </dgm:t>
    </dgm:pt>
    <dgm:pt modelId="{BE590053-E158-40EA-B2FF-83E06C8EBCFA}">
      <dgm:prSet/>
      <dgm:spPr/>
      <dgm:t>
        <a:bodyPr/>
        <a:lstStyle/>
        <a:p>
          <a:r>
            <a:rPr lang="en-US"/>
            <a:t>Rachel Franks </a:t>
          </a:r>
          <a:r>
            <a:rPr lang="en-US">
              <a:hlinkClick xmlns:r="http://schemas.openxmlformats.org/officeDocument/2006/relationships" r:id="rId2"/>
            </a:rPr>
            <a:t>rachelfranks@csi.state.co.us</a:t>
          </a:r>
          <a:endParaRPr lang="en-US"/>
        </a:p>
      </dgm:t>
    </dgm:pt>
    <dgm:pt modelId="{79A14B00-D339-4D03-89AC-C8AE74D1C2F8}" type="parTrans" cxnId="{4E3D9B7F-EE88-4BC6-9C9A-E189AEB7A881}">
      <dgm:prSet/>
      <dgm:spPr/>
      <dgm:t>
        <a:bodyPr/>
        <a:lstStyle/>
        <a:p>
          <a:endParaRPr lang="en-US"/>
        </a:p>
      </dgm:t>
    </dgm:pt>
    <dgm:pt modelId="{B34D5D17-6379-4301-801B-47B5A0518643}" type="sibTrans" cxnId="{4E3D9B7F-EE88-4BC6-9C9A-E189AEB7A881}">
      <dgm:prSet/>
      <dgm:spPr/>
      <dgm:t>
        <a:bodyPr/>
        <a:lstStyle/>
        <a:p>
          <a:endParaRPr lang="en-US"/>
        </a:p>
      </dgm:t>
    </dgm:pt>
    <dgm:pt modelId="{B1493B4E-1D99-4BBC-B164-F25D8D83DE91}">
      <dgm:prSet/>
      <dgm:spPr/>
      <dgm:t>
        <a:bodyPr/>
        <a:lstStyle/>
        <a:p>
          <a:r>
            <a:rPr lang="en-US"/>
            <a:t>Early Learning and School Support Coordinator</a:t>
          </a:r>
        </a:p>
      </dgm:t>
    </dgm:pt>
    <dgm:pt modelId="{D64594DE-8BBA-44AA-A44A-2F383CD4A023}" type="parTrans" cxnId="{E5F28C8E-20F6-4577-B358-951FF3B463D7}">
      <dgm:prSet/>
      <dgm:spPr/>
      <dgm:t>
        <a:bodyPr/>
        <a:lstStyle/>
        <a:p>
          <a:endParaRPr lang="en-US"/>
        </a:p>
      </dgm:t>
    </dgm:pt>
    <dgm:pt modelId="{31BDAE91-AAEF-41EA-8686-CF6D90E2D6B1}" type="sibTrans" cxnId="{E5F28C8E-20F6-4577-B358-951FF3B463D7}">
      <dgm:prSet/>
      <dgm:spPr/>
      <dgm:t>
        <a:bodyPr/>
        <a:lstStyle/>
        <a:p>
          <a:endParaRPr lang="en-US"/>
        </a:p>
      </dgm:t>
    </dgm:pt>
    <dgm:pt modelId="{73DE2E2C-0956-415A-BD5C-A0F6D30147DB}">
      <dgm:prSet/>
      <dgm:spPr/>
      <dgm:t>
        <a:bodyPr/>
        <a:lstStyle/>
        <a:p>
          <a:r>
            <a:rPr lang="en-US"/>
            <a:t>Willyn Webb </a:t>
          </a:r>
          <a:r>
            <a:rPr lang="en-US">
              <a:hlinkClick xmlns:r="http://schemas.openxmlformats.org/officeDocument/2006/relationships" r:id="rId3"/>
            </a:rPr>
            <a:t>willynwebb@csi.state.co.us</a:t>
          </a:r>
          <a:endParaRPr lang="en-US"/>
        </a:p>
      </dgm:t>
    </dgm:pt>
    <dgm:pt modelId="{7F0762D4-268E-4956-AC94-B933ACEDEDE7}" type="parTrans" cxnId="{A0828BB5-CD92-4BDC-BD15-A23988677003}">
      <dgm:prSet/>
      <dgm:spPr/>
      <dgm:t>
        <a:bodyPr/>
        <a:lstStyle/>
        <a:p>
          <a:endParaRPr lang="en-US"/>
        </a:p>
      </dgm:t>
    </dgm:pt>
    <dgm:pt modelId="{BA5A4694-2EB3-4C74-AD57-082AF10222C5}" type="sibTrans" cxnId="{A0828BB5-CD92-4BDC-BD15-A23988677003}">
      <dgm:prSet/>
      <dgm:spPr/>
      <dgm:t>
        <a:bodyPr/>
        <a:lstStyle/>
        <a:p>
          <a:endParaRPr lang="en-US"/>
        </a:p>
      </dgm:t>
    </dgm:pt>
    <dgm:pt modelId="{647CDBBA-C98C-4B0D-84FB-87F24414A13A}">
      <dgm:prSet/>
      <dgm:spPr/>
      <dgm:t>
        <a:bodyPr/>
        <a:lstStyle/>
        <a:p>
          <a:r>
            <a:rPr lang="en-US"/>
            <a:t>CSI Resource Page</a:t>
          </a:r>
        </a:p>
      </dgm:t>
    </dgm:pt>
    <dgm:pt modelId="{1E155D33-F3A8-42D5-BE43-0B65B45C6857}" type="parTrans" cxnId="{236CAC3D-CCBA-491B-BF22-0E5FD1E99497}">
      <dgm:prSet/>
      <dgm:spPr/>
      <dgm:t>
        <a:bodyPr/>
        <a:lstStyle/>
        <a:p>
          <a:endParaRPr lang="en-US"/>
        </a:p>
      </dgm:t>
    </dgm:pt>
    <dgm:pt modelId="{DD4213DF-4140-45B8-A67C-FC3D6B7766F2}" type="sibTrans" cxnId="{236CAC3D-CCBA-491B-BF22-0E5FD1E99497}">
      <dgm:prSet/>
      <dgm:spPr/>
      <dgm:t>
        <a:bodyPr/>
        <a:lstStyle/>
        <a:p>
          <a:endParaRPr lang="en-US"/>
        </a:p>
      </dgm:t>
    </dgm:pt>
    <dgm:pt modelId="{81B05649-ECF8-421F-9356-88D77F985399}">
      <dgm:prSet/>
      <dgm:spPr/>
      <dgm:t>
        <a:bodyPr/>
        <a:lstStyle/>
        <a:p>
          <a:r>
            <a:rPr lang="en-US">
              <a:hlinkClick xmlns:r="http://schemas.openxmlformats.org/officeDocument/2006/relationships" r:id="rId4"/>
            </a:rPr>
            <a:t>https://resources.csi.state.co.us/special-education/</a:t>
          </a:r>
          <a:endParaRPr lang="en-US"/>
        </a:p>
      </dgm:t>
    </dgm:pt>
    <dgm:pt modelId="{CFB7CECA-737A-4A5D-9E45-3481E452F150}" type="parTrans" cxnId="{F19358A4-F059-46EC-82F2-4E716FA702B7}">
      <dgm:prSet/>
      <dgm:spPr/>
      <dgm:t>
        <a:bodyPr/>
        <a:lstStyle/>
        <a:p>
          <a:endParaRPr lang="en-US"/>
        </a:p>
      </dgm:t>
    </dgm:pt>
    <dgm:pt modelId="{2B5121B1-2C7C-4EE5-BB66-D3AA1DA6301E}" type="sibTrans" cxnId="{F19358A4-F059-46EC-82F2-4E716FA702B7}">
      <dgm:prSet/>
      <dgm:spPr/>
      <dgm:t>
        <a:bodyPr/>
        <a:lstStyle/>
        <a:p>
          <a:endParaRPr lang="en-US"/>
        </a:p>
      </dgm:t>
    </dgm:pt>
    <dgm:pt modelId="{41A55093-BC23-46CE-B266-CF91412465D0}" type="pres">
      <dgm:prSet presAssocID="{AF3DA17D-16D5-46EF-A7D9-9853B8F8D2C3}" presName="root" presStyleCnt="0">
        <dgm:presLayoutVars>
          <dgm:dir/>
          <dgm:resizeHandles val="exact"/>
        </dgm:presLayoutVars>
      </dgm:prSet>
      <dgm:spPr/>
    </dgm:pt>
    <dgm:pt modelId="{DBDF78EE-27B9-48DE-A610-A8F99A461B41}" type="pres">
      <dgm:prSet presAssocID="{333FB7BB-A03B-4D51-AD53-78A1834A1D95}" presName="compNode" presStyleCnt="0"/>
      <dgm:spPr/>
    </dgm:pt>
    <dgm:pt modelId="{488C24BD-73A7-4A0A-B9D1-8CAC089D794D}" type="pres">
      <dgm:prSet presAssocID="{333FB7BB-A03B-4D51-AD53-78A1834A1D95}" presName="bgRect" presStyleLbl="bgShp" presStyleIdx="0" presStyleCnt="5"/>
      <dgm:spPr/>
    </dgm:pt>
    <dgm:pt modelId="{1435DFC8-1599-40EB-BB3F-887C3A67FC64}" type="pres">
      <dgm:prSet presAssocID="{333FB7BB-A03B-4D51-AD53-78A1834A1D95}" presName="iconRect" presStyleLbl="node1" presStyleIdx="0"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D10BAF67-7F2F-4335-B245-4FB4167115E8}" type="pres">
      <dgm:prSet presAssocID="{333FB7BB-A03B-4D51-AD53-78A1834A1D95}" presName="spaceRect" presStyleCnt="0"/>
      <dgm:spPr/>
    </dgm:pt>
    <dgm:pt modelId="{A2D3C1EA-D1FF-4619-81AB-E7430EAC37F6}" type="pres">
      <dgm:prSet presAssocID="{333FB7BB-A03B-4D51-AD53-78A1834A1D95}" presName="parTx" presStyleLbl="revTx" presStyleIdx="0" presStyleCnt="8">
        <dgm:presLayoutVars>
          <dgm:chMax val="0"/>
          <dgm:chPref val="0"/>
        </dgm:presLayoutVars>
      </dgm:prSet>
      <dgm:spPr/>
    </dgm:pt>
    <dgm:pt modelId="{7A7936FA-2D60-4B1F-85E9-55BADF528CC2}" type="pres">
      <dgm:prSet presAssocID="{333FB7BB-A03B-4D51-AD53-78A1834A1D95}" presName="desTx" presStyleLbl="revTx" presStyleIdx="1" presStyleCnt="8">
        <dgm:presLayoutVars/>
      </dgm:prSet>
      <dgm:spPr/>
    </dgm:pt>
    <dgm:pt modelId="{244F5B8B-CA97-4B10-B25F-BFCF02D39F47}" type="pres">
      <dgm:prSet presAssocID="{3483DEF0-9098-476A-85EA-0DAAE2EAE428}" presName="sibTrans" presStyleCnt="0"/>
      <dgm:spPr/>
    </dgm:pt>
    <dgm:pt modelId="{B95DCDA3-C36D-4B92-B1A7-6C6DBAFAD094}" type="pres">
      <dgm:prSet presAssocID="{3081A4B5-96B7-4B92-B896-B9DB077E5440}" presName="compNode" presStyleCnt="0"/>
      <dgm:spPr/>
    </dgm:pt>
    <dgm:pt modelId="{41D53000-34E3-4722-8B10-6C378E551330}" type="pres">
      <dgm:prSet presAssocID="{3081A4B5-96B7-4B92-B896-B9DB077E5440}" presName="bgRect" presStyleLbl="bgShp" presStyleIdx="1" presStyleCnt="5"/>
      <dgm:spPr/>
    </dgm:pt>
    <dgm:pt modelId="{9744FE3D-A331-4EB6-969F-FBDAEF132DAC}" type="pres">
      <dgm:prSet presAssocID="{3081A4B5-96B7-4B92-B896-B9DB077E5440}" presName="iconRect" presStyleLbl="node1" presStyleIdx="1"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mail"/>
        </a:ext>
      </dgm:extLst>
    </dgm:pt>
    <dgm:pt modelId="{964BC1CF-1B47-4B5C-A099-F798C2B15C64}" type="pres">
      <dgm:prSet presAssocID="{3081A4B5-96B7-4B92-B896-B9DB077E5440}" presName="spaceRect" presStyleCnt="0"/>
      <dgm:spPr/>
    </dgm:pt>
    <dgm:pt modelId="{667F119C-7112-47E9-8A09-8DB3C7316E76}" type="pres">
      <dgm:prSet presAssocID="{3081A4B5-96B7-4B92-B896-B9DB077E5440}" presName="parTx" presStyleLbl="revTx" presStyleIdx="2" presStyleCnt="8">
        <dgm:presLayoutVars>
          <dgm:chMax val="0"/>
          <dgm:chPref val="0"/>
        </dgm:presLayoutVars>
      </dgm:prSet>
      <dgm:spPr/>
    </dgm:pt>
    <dgm:pt modelId="{B8B6F672-3D78-4186-8CE8-225A8267A854}" type="pres">
      <dgm:prSet presAssocID="{3081A4B5-96B7-4B92-B896-B9DB077E5440}" presName="desTx" presStyleLbl="revTx" presStyleIdx="3" presStyleCnt="8">
        <dgm:presLayoutVars/>
      </dgm:prSet>
      <dgm:spPr/>
    </dgm:pt>
    <dgm:pt modelId="{50D48A4C-9F8D-42D7-B157-4A608771A467}" type="pres">
      <dgm:prSet presAssocID="{3F0E46D0-5B6F-443B-B9DC-CED991AF8F9B}" presName="sibTrans" presStyleCnt="0"/>
      <dgm:spPr/>
    </dgm:pt>
    <dgm:pt modelId="{D29D11D2-C86D-4B6F-A875-C5173FEA3192}" type="pres">
      <dgm:prSet presAssocID="{B1493B4E-1D99-4BBC-B164-F25D8D83DE91}" presName="compNode" presStyleCnt="0"/>
      <dgm:spPr/>
    </dgm:pt>
    <dgm:pt modelId="{47241838-71A9-42D7-A44C-F1D32544BE66}" type="pres">
      <dgm:prSet presAssocID="{B1493B4E-1D99-4BBC-B164-F25D8D83DE91}" presName="bgRect" presStyleLbl="bgShp" presStyleIdx="2" presStyleCnt="5"/>
      <dgm:spPr/>
    </dgm:pt>
    <dgm:pt modelId="{B554FA6C-73FE-4773-B849-095A8ADF2C7F}" type="pres">
      <dgm:prSet presAssocID="{B1493B4E-1D99-4BBC-B164-F25D8D83DE91}" presName="iconRect" presStyleLbl="node1" presStyleIdx="2"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nvelope"/>
        </a:ext>
      </dgm:extLst>
    </dgm:pt>
    <dgm:pt modelId="{6A4B8757-9020-4E4A-9259-403019C22A64}" type="pres">
      <dgm:prSet presAssocID="{B1493B4E-1D99-4BBC-B164-F25D8D83DE91}" presName="spaceRect" presStyleCnt="0"/>
      <dgm:spPr/>
    </dgm:pt>
    <dgm:pt modelId="{C41783DA-BB87-4036-B729-A5C1AA895D26}" type="pres">
      <dgm:prSet presAssocID="{B1493B4E-1D99-4BBC-B164-F25D8D83DE91}" presName="parTx" presStyleLbl="revTx" presStyleIdx="4" presStyleCnt="8">
        <dgm:presLayoutVars>
          <dgm:chMax val="0"/>
          <dgm:chPref val="0"/>
        </dgm:presLayoutVars>
      </dgm:prSet>
      <dgm:spPr/>
    </dgm:pt>
    <dgm:pt modelId="{99FB5C8A-1B2F-44B1-999A-0A3481EAE869}" type="pres">
      <dgm:prSet presAssocID="{B1493B4E-1D99-4BBC-B164-F25D8D83DE91}" presName="desTx" presStyleLbl="revTx" presStyleIdx="5" presStyleCnt="8">
        <dgm:presLayoutVars/>
      </dgm:prSet>
      <dgm:spPr/>
    </dgm:pt>
    <dgm:pt modelId="{018E6C2E-A6B1-44E0-BDD7-100EF9045C99}" type="pres">
      <dgm:prSet presAssocID="{31BDAE91-AAEF-41EA-8686-CF6D90E2D6B1}" presName="sibTrans" presStyleCnt="0"/>
      <dgm:spPr/>
    </dgm:pt>
    <dgm:pt modelId="{8C27650B-CE6D-4A1A-98CB-1EDD59778623}" type="pres">
      <dgm:prSet presAssocID="{647CDBBA-C98C-4B0D-84FB-87F24414A13A}" presName="compNode" presStyleCnt="0"/>
      <dgm:spPr/>
    </dgm:pt>
    <dgm:pt modelId="{89BA4B1D-E9C2-402F-B8FF-28139CA2D45E}" type="pres">
      <dgm:prSet presAssocID="{647CDBBA-C98C-4B0D-84FB-87F24414A13A}" presName="bgRect" presStyleLbl="bgShp" presStyleIdx="3" presStyleCnt="5"/>
      <dgm:spPr/>
    </dgm:pt>
    <dgm:pt modelId="{D524A5B4-6ED0-46C8-A6BF-62F0B1915D00}" type="pres">
      <dgm:prSet presAssocID="{647CDBBA-C98C-4B0D-84FB-87F24414A13A}" presName="iconRect" presStyleLbl="node1" presStyleIdx="3" presStyleCnt="5"/>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cument"/>
        </a:ext>
      </dgm:extLst>
    </dgm:pt>
    <dgm:pt modelId="{32D854C3-307F-4069-9436-4F5201A91AC4}" type="pres">
      <dgm:prSet presAssocID="{647CDBBA-C98C-4B0D-84FB-87F24414A13A}" presName="spaceRect" presStyleCnt="0"/>
      <dgm:spPr/>
    </dgm:pt>
    <dgm:pt modelId="{2AA41B13-0CB0-4E2F-9431-1CAD7F52BC6A}" type="pres">
      <dgm:prSet presAssocID="{647CDBBA-C98C-4B0D-84FB-87F24414A13A}" presName="parTx" presStyleLbl="revTx" presStyleIdx="6" presStyleCnt="8">
        <dgm:presLayoutVars>
          <dgm:chMax val="0"/>
          <dgm:chPref val="0"/>
        </dgm:presLayoutVars>
      </dgm:prSet>
      <dgm:spPr/>
    </dgm:pt>
    <dgm:pt modelId="{ABE3AF72-867D-485F-8A5E-98223FC22CF4}" type="pres">
      <dgm:prSet presAssocID="{DD4213DF-4140-45B8-A67C-FC3D6B7766F2}" presName="sibTrans" presStyleCnt="0"/>
      <dgm:spPr/>
    </dgm:pt>
    <dgm:pt modelId="{9591FD3F-6EAC-448C-91F2-B4F1A38F8973}" type="pres">
      <dgm:prSet presAssocID="{81B05649-ECF8-421F-9356-88D77F985399}" presName="compNode" presStyleCnt="0"/>
      <dgm:spPr/>
    </dgm:pt>
    <dgm:pt modelId="{5D934F63-179A-4776-A68D-2ACD8DE0F915}" type="pres">
      <dgm:prSet presAssocID="{81B05649-ECF8-421F-9356-88D77F985399}" presName="bgRect" presStyleLbl="bgShp" presStyleIdx="4" presStyleCnt="5"/>
      <dgm:spPr/>
    </dgm:pt>
    <dgm:pt modelId="{88982E3F-16ED-4DEA-8F2E-E43EDEC6C8C2}" type="pres">
      <dgm:prSet presAssocID="{81B05649-ECF8-421F-9356-88D77F985399}" presName="iconRect" presStyleLbl="node1" presStyleIdx="4" presStyleCnt="5"/>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Earth Globe Americas"/>
        </a:ext>
      </dgm:extLst>
    </dgm:pt>
    <dgm:pt modelId="{0AF18369-22D3-4011-B5E8-CE0C3EAF0518}" type="pres">
      <dgm:prSet presAssocID="{81B05649-ECF8-421F-9356-88D77F985399}" presName="spaceRect" presStyleCnt="0"/>
      <dgm:spPr/>
    </dgm:pt>
    <dgm:pt modelId="{A4BA7BF2-8FD4-4CA5-ACA6-85ADC2F8656F}" type="pres">
      <dgm:prSet presAssocID="{81B05649-ECF8-421F-9356-88D77F985399}" presName="parTx" presStyleLbl="revTx" presStyleIdx="7" presStyleCnt="8">
        <dgm:presLayoutVars>
          <dgm:chMax val="0"/>
          <dgm:chPref val="0"/>
        </dgm:presLayoutVars>
      </dgm:prSet>
      <dgm:spPr/>
    </dgm:pt>
  </dgm:ptLst>
  <dgm:cxnLst>
    <dgm:cxn modelId="{DBA21A2A-B6D8-470A-A2E8-1E39514E7447}" type="presOf" srcId="{647CDBBA-C98C-4B0D-84FB-87F24414A13A}" destId="{2AA41B13-0CB0-4E2F-9431-1CAD7F52BC6A}" srcOrd="0" destOrd="0" presId="urn:microsoft.com/office/officeart/2018/2/layout/IconVerticalSolidList"/>
    <dgm:cxn modelId="{4B4CD638-4BBD-4C01-94EC-6AA4FCEE4F7E}" type="presOf" srcId="{BE590053-E158-40EA-B2FF-83E06C8EBCFA}" destId="{B8B6F672-3D78-4186-8CE8-225A8267A854}" srcOrd="0" destOrd="0" presId="urn:microsoft.com/office/officeart/2018/2/layout/IconVerticalSolidList"/>
    <dgm:cxn modelId="{236CAC3D-CCBA-491B-BF22-0E5FD1E99497}" srcId="{AF3DA17D-16D5-46EF-A7D9-9853B8F8D2C3}" destId="{647CDBBA-C98C-4B0D-84FB-87F24414A13A}" srcOrd="3" destOrd="0" parTransId="{1E155D33-F3A8-42D5-BE43-0B65B45C6857}" sibTransId="{DD4213DF-4140-45B8-A67C-FC3D6B7766F2}"/>
    <dgm:cxn modelId="{388C6347-CFB9-4549-9C85-5BA9CC165AFD}" type="presOf" srcId="{3081A4B5-96B7-4B92-B896-B9DB077E5440}" destId="{667F119C-7112-47E9-8A09-8DB3C7316E76}" srcOrd="0" destOrd="0" presId="urn:microsoft.com/office/officeart/2018/2/layout/IconVerticalSolidList"/>
    <dgm:cxn modelId="{36C07F76-1487-45DB-82CE-238E6EC87091}" srcId="{333FB7BB-A03B-4D51-AD53-78A1834A1D95}" destId="{216DA77D-5B43-41AE-9CB1-DDBC5755EE3A}" srcOrd="0" destOrd="0" parTransId="{A361D1C4-6390-4DD2-9F63-B74D186BD0CB}" sibTransId="{3856D5C5-BBB7-482F-BD2D-A75F59F667A2}"/>
    <dgm:cxn modelId="{D4766859-8EA0-4A58-A539-18D8D3E18FEF}" type="presOf" srcId="{B1493B4E-1D99-4BBC-B164-F25D8D83DE91}" destId="{C41783DA-BB87-4036-B729-A5C1AA895D26}" srcOrd="0" destOrd="0" presId="urn:microsoft.com/office/officeart/2018/2/layout/IconVerticalSolidList"/>
    <dgm:cxn modelId="{74786E5A-15E7-489D-A9E6-0AFFC73440E9}" type="presOf" srcId="{333FB7BB-A03B-4D51-AD53-78A1834A1D95}" destId="{A2D3C1EA-D1FF-4619-81AB-E7430EAC37F6}" srcOrd="0" destOrd="0" presId="urn:microsoft.com/office/officeart/2018/2/layout/IconVerticalSolidList"/>
    <dgm:cxn modelId="{4E3D9B7F-EE88-4BC6-9C9A-E189AEB7A881}" srcId="{3081A4B5-96B7-4B92-B896-B9DB077E5440}" destId="{BE590053-E158-40EA-B2FF-83E06C8EBCFA}" srcOrd="0" destOrd="0" parTransId="{79A14B00-D339-4D03-89AC-C8AE74D1C2F8}" sibTransId="{B34D5D17-6379-4301-801B-47B5A0518643}"/>
    <dgm:cxn modelId="{4C8FE78D-5508-4E21-A1E1-98B3014CD62C}" type="presOf" srcId="{81B05649-ECF8-421F-9356-88D77F985399}" destId="{A4BA7BF2-8FD4-4CA5-ACA6-85ADC2F8656F}" srcOrd="0" destOrd="0" presId="urn:microsoft.com/office/officeart/2018/2/layout/IconVerticalSolidList"/>
    <dgm:cxn modelId="{E5F28C8E-20F6-4577-B358-951FF3B463D7}" srcId="{AF3DA17D-16D5-46EF-A7D9-9853B8F8D2C3}" destId="{B1493B4E-1D99-4BBC-B164-F25D8D83DE91}" srcOrd="2" destOrd="0" parTransId="{D64594DE-8BBA-44AA-A44A-2F383CD4A023}" sibTransId="{31BDAE91-AAEF-41EA-8686-CF6D90E2D6B1}"/>
    <dgm:cxn modelId="{0196B590-D2E5-4C2F-A348-99FE0AE14795}" type="presOf" srcId="{AF3DA17D-16D5-46EF-A7D9-9853B8F8D2C3}" destId="{41A55093-BC23-46CE-B266-CF91412465D0}" srcOrd="0" destOrd="0" presId="urn:microsoft.com/office/officeart/2018/2/layout/IconVerticalSolidList"/>
    <dgm:cxn modelId="{D249D9A1-DD56-4670-9AEF-747D42302307}" type="presOf" srcId="{73DE2E2C-0956-415A-BD5C-A0F6D30147DB}" destId="{99FB5C8A-1B2F-44B1-999A-0A3481EAE869}" srcOrd="0" destOrd="0" presId="urn:microsoft.com/office/officeart/2018/2/layout/IconVerticalSolidList"/>
    <dgm:cxn modelId="{93BED2A2-FC0C-4E71-8ED0-C69819B8C337}" type="presOf" srcId="{216DA77D-5B43-41AE-9CB1-DDBC5755EE3A}" destId="{7A7936FA-2D60-4B1F-85E9-55BADF528CC2}" srcOrd="0" destOrd="0" presId="urn:microsoft.com/office/officeart/2018/2/layout/IconVerticalSolidList"/>
    <dgm:cxn modelId="{F19358A4-F059-46EC-82F2-4E716FA702B7}" srcId="{AF3DA17D-16D5-46EF-A7D9-9853B8F8D2C3}" destId="{81B05649-ECF8-421F-9356-88D77F985399}" srcOrd="4" destOrd="0" parTransId="{CFB7CECA-737A-4A5D-9E45-3481E452F150}" sibTransId="{2B5121B1-2C7C-4EE5-BB66-D3AA1DA6301E}"/>
    <dgm:cxn modelId="{A0828BB5-CD92-4BDC-BD15-A23988677003}" srcId="{B1493B4E-1D99-4BBC-B164-F25D8D83DE91}" destId="{73DE2E2C-0956-415A-BD5C-A0F6D30147DB}" srcOrd="0" destOrd="0" parTransId="{7F0762D4-268E-4956-AC94-B933ACEDEDE7}" sibTransId="{BA5A4694-2EB3-4C74-AD57-082AF10222C5}"/>
    <dgm:cxn modelId="{234C43BB-EED9-4A32-B887-E47A93EDE232}" srcId="{AF3DA17D-16D5-46EF-A7D9-9853B8F8D2C3}" destId="{333FB7BB-A03B-4D51-AD53-78A1834A1D95}" srcOrd="0" destOrd="0" parTransId="{D67F785D-7B1C-4C59-8FD7-C51FCE15F3C0}" sibTransId="{3483DEF0-9098-476A-85EA-0DAAE2EAE428}"/>
    <dgm:cxn modelId="{4CA88ECD-B185-4B6E-AE78-7794C57E00C7}" srcId="{AF3DA17D-16D5-46EF-A7D9-9853B8F8D2C3}" destId="{3081A4B5-96B7-4B92-B896-B9DB077E5440}" srcOrd="1" destOrd="0" parTransId="{912D904F-C3FA-460D-A3A1-8F2C25C75547}" sibTransId="{3F0E46D0-5B6F-443B-B9DC-CED991AF8F9B}"/>
    <dgm:cxn modelId="{5F7F3EA9-0249-481D-AAEB-16E814A36EBF}" type="presParOf" srcId="{41A55093-BC23-46CE-B266-CF91412465D0}" destId="{DBDF78EE-27B9-48DE-A610-A8F99A461B41}" srcOrd="0" destOrd="0" presId="urn:microsoft.com/office/officeart/2018/2/layout/IconVerticalSolidList"/>
    <dgm:cxn modelId="{1C5C496E-3F09-4E24-B686-8F8F61176D7A}" type="presParOf" srcId="{DBDF78EE-27B9-48DE-A610-A8F99A461B41}" destId="{488C24BD-73A7-4A0A-B9D1-8CAC089D794D}" srcOrd="0" destOrd="0" presId="urn:microsoft.com/office/officeart/2018/2/layout/IconVerticalSolidList"/>
    <dgm:cxn modelId="{2E67FEAF-7209-4A1D-86EC-D0EF863037E2}" type="presParOf" srcId="{DBDF78EE-27B9-48DE-A610-A8F99A461B41}" destId="{1435DFC8-1599-40EB-BB3F-887C3A67FC64}" srcOrd="1" destOrd="0" presId="urn:microsoft.com/office/officeart/2018/2/layout/IconVerticalSolidList"/>
    <dgm:cxn modelId="{999AF919-D315-4CFF-8622-5A71354CF481}" type="presParOf" srcId="{DBDF78EE-27B9-48DE-A610-A8F99A461B41}" destId="{D10BAF67-7F2F-4335-B245-4FB4167115E8}" srcOrd="2" destOrd="0" presId="urn:microsoft.com/office/officeart/2018/2/layout/IconVerticalSolidList"/>
    <dgm:cxn modelId="{CD042B0B-2FD8-4113-9A26-34CEF37DFC02}" type="presParOf" srcId="{DBDF78EE-27B9-48DE-A610-A8F99A461B41}" destId="{A2D3C1EA-D1FF-4619-81AB-E7430EAC37F6}" srcOrd="3" destOrd="0" presId="urn:microsoft.com/office/officeart/2018/2/layout/IconVerticalSolidList"/>
    <dgm:cxn modelId="{19284D11-D69C-452B-A981-FFE667A0EE5B}" type="presParOf" srcId="{DBDF78EE-27B9-48DE-A610-A8F99A461B41}" destId="{7A7936FA-2D60-4B1F-85E9-55BADF528CC2}" srcOrd="4" destOrd="0" presId="urn:microsoft.com/office/officeart/2018/2/layout/IconVerticalSolidList"/>
    <dgm:cxn modelId="{BFC57B63-E549-43E3-B3A4-AE96CD81BE2B}" type="presParOf" srcId="{41A55093-BC23-46CE-B266-CF91412465D0}" destId="{244F5B8B-CA97-4B10-B25F-BFCF02D39F47}" srcOrd="1" destOrd="0" presId="urn:microsoft.com/office/officeart/2018/2/layout/IconVerticalSolidList"/>
    <dgm:cxn modelId="{EA4F3236-86DF-4C7B-A212-C7EFF2C11FB0}" type="presParOf" srcId="{41A55093-BC23-46CE-B266-CF91412465D0}" destId="{B95DCDA3-C36D-4B92-B1A7-6C6DBAFAD094}" srcOrd="2" destOrd="0" presId="urn:microsoft.com/office/officeart/2018/2/layout/IconVerticalSolidList"/>
    <dgm:cxn modelId="{B8AD2862-F64B-4610-8C29-94CFD47B1C1A}" type="presParOf" srcId="{B95DCDA3-C36D-4B92-B1A7-6C6DBAFAD094}" destId="{41D53000-34E3-4722-8B10-6C378E551330}" srcOrd="0" destOrd="0" presId="urn:microsoft.com/office/officeart/2018/2/layout/IconVerticalSolidList"/>
    <dgm:cxn modelId="{ECCC9FC3-B4A2-4377-A12F-99F85A96F890}" type="presParOf" srcId="{B95DCDA3-C36D-4B92-B1A7-6C6DBAFAD094}" destId="{9744FE3D-A331-4EB6-969F-FBDAEF132DAC}" srcOrd="1" destOrd="0" presId="urn:microsoft.com/office/officeart/2018/2/layout/IconVerticalSolidList"/>
    <dgm:cxn modelId="{17292945-7339-466F-861C-0F31E81EB8E3}" type="presParOf" srcId="{B95DCDA3-C36D-4B92-B1A7-6C6DBAFAD094}" destId="{964BC1CF-1B47-4B5C-A099-F798C2B15C64}" srcOrd="2" destOrd="0" presId="urn:microsoft.com/office/officeart/2018/2/layout/IconVerticalSolidList"/>
    <dgm:cxn modelId="{4914235C-99E4-4E68-B2CF-16724EA236BA}" type="presParOf" srcId="{B95DCDA3-C36D-4B92-B1A7-6C6DBAFAD094}" destId="{667F119C-7112-47E9-8A09-8DB3C7316E76}" srcOrd="3" destOrd="0" presId="urn:microsoft.com/office/officeart/2018/2/layout/IconVerticalSolidList"/>
    <dgm:cxn modelId="{DCC562E2-30CA-4669-A0E6-7AA683AE0347}" type="presParOf" srcId="{B95DCDA3-C36D-4B92-B1A7-6C6DBAFAD094}" destId="{B8B6F672-3D78-4186-8CE8-225A8267A854}" srcOrd="4" destOrd="0" presId="urn:microsoft.com/office/officeart/2018/2/layout/IconVerticalSolidList"/>
    <dgm:cxn modelId="{8D3E74BD-6EC9-41C2-89DB-7C0F20407BD7}" type="presParOf" srcId="{41A55093-BC23-46CE-B266-CF91412465D0}" destId="{50D48A4C-9F8D-42D7-B157-4A608771A467}" srcOrd="3" destOrd="0" presId="urn:microsoft.com/office/officeart/2018/2/layout/IconVerticalSolidList"/>
    <dgm:cxn modelId="{BDDA8DCC-AB9B-44C2-A46A-E19A3A79578C}" type="presParOf" srcId="{41A55093-BC23-46CE-B266-CF91412465D0}" destId="{D29D11D2-C86D-4B6F-A875-C5173FEA3192}" srcOrd="4" destOrd="0" presId="urn:microsoft.com/office/officeart/2018/2/layout/IconVerticalSolidList"/>
    <dgm:cxn modelId="{DFB65854-9C63-4DBC-BC84-7911924B3B04}" type="presParOf" srcId="{D29D11D2-C86D-4B6F-A875-C5173FEA3192}" destId="{47241838-71A9-42D7-A44C-F1D32544BE66}" srcOrd="0" destOrd="0" presId="urn:microsoft.com/office/officeart/2018/2/layout/IconVerticalSolidList"/>
    <dgm:cxn modelId="{DEE0D12B-0407-4295-A819-B99C168D657E}" type="presParOf" srcId="{D29D11D2-C86D-4B6F-A875-C5173FEA3192}" destId="{B554FA6C-73FE-4773-B849-095A8ADF2C7F}" srcOrd="1" destOrd="0" presId="urn:microsoft.com/office/officeart/2018/2/layout/IconVerticalSolidList"/>
    <dgm:cxn modelId="{6AF388CB-3BA9-4911-8B42-09F06D32D319}" type="presParOf" srcId="{D29D11D2-C86D-4B6F-A875-C5173FEA3192}" destId="{6A4B8757-9020-4E4A-9259-403019C22A64}" srcOrd="2" destOrd="0" presId="urn:microsoft.com/office/officeart/2018/2/layout/IconVerticalSolidList"/>
    <dgm:cxn modelId="{A79B30EE-D947-4935-8ED7-499F977F0BA3}" type="presParOf" srcId="{D29D11D2-C86D-4B6F-A875-C5173FEA3192}" destId="{C41783DA-BB87-4036-B729-A5C1AA895D26}" srcOrd="3" destOrd="0" presId="urn:microsoft.com/office/officeart/2018/2/layout/IconVerticalSolidList"/>
    <dgm:cxn modelId="{DF33B23E-0C38-43EA-8D60-42BCA1F19F3A}" type="presParOf" srcId="{D29D11D2-C86D-4B6F-A875-C5173FEA3192}" destId="{99FB5C8A-1B2F-44B1-999A-0A3481EAE869}" srcOrd="4" destOrd="0" presId="urn:microsoft.com/office/officeart/2018/2/layout/IconVerticalSolidList"/>
    <dgm:cxn modelId="{227AAAB1-6D34-4D3A-90F6-A90FB14FCBB1}" type="presParOf" srcId="{41A55093-BC23-46CE-B266-CF91412465D0}" destId="{018E6C2E-A6B1-44E0-BDD7-100EF9045C99}" srcOrd="5" destOrd="0" presId="urn:microsoft.com/office/officeart/2018/2/layout/IconVerticalSolidList"/>
    <dgm:cxn modelId="{731C6EC2-8C90-4231-A83E-98D6E2ABD7B5}" type="presParOf" srcId="{41A55093-BC23-46CE-B266-CF91412465D0}" destId="{8C27650B-CE6D-4A1A-98CB-1EDD59778623}" srcOrd="6" destOrd="0" presId="urn:microsoft.com/office/officeart/2018/2/layout/IconVerticalSolidList"/>
    <dgm:cxn modelId="{841C2DCA-0348-4B2F-8677-7725A99FE641}" type="presParOf" srcId="{8C27650B-CE6D-4A1A-98CB-1EDD59778623}" destId="{89BA4B1D-E9C2-402F-B8FF-28139CA2D45E}" srcOrd="0" destOrd="0" presId="urn:microsoft.com/office/officeart/2018/2/layout/IconVerticalSolidList"/>
    <dgm:cxn modelId="{88D7A59D-8CC5-4430-8733-A7FC8FD79436}" type="presParOf" srcId="{8C27650B-CE6D-4A1A-98CB-1EDD59778623}" destId="{D524A5B4-6ED0-46C8-A6BF-62F0B1915D00}" srcOrd="1" destOrd="0" presId="urn:microsoft.com/office/officeart/2018/2/layout/IconVerticalSolidList"/>
    <dgm:cxn modelId="{46A420CF-5A70-4B2F-9770-BF6EB2FD4426}" type="presParOf" srcId="{8C27650B-CE6D-4A1A-98CB-1EDD59778623}" destId="{32D854C3-307F-4069-9436-4F5201A91AC4}" srcOrd="2" destOrd="0" presId="urn:microsoft.com/office/officeart/2018/2/layout/IconVerticalSolidList"/>
    <dgm:cxn modelId="{47C265B0-D6FB-4EF1-9290-E4D6B0E8E1DA}" type="presParOf" srcId="{8C27650B-CE6D-4A1A-98CB-1EDD59778623}" destId="{2AA41B13-0CB0-4E2F-9431-1CAD7F52BC6A}" srcOrd="3" destOrd="0" presId="urn:microsoft.com/office/officeart/2018/2/layout/IconVerticalSolidList"/>
    <dgm:cxn modelId="{64A6B26B-00D9-4726-9D76-4D852AE6FAD7}" type="presParOf" srcId="{41A55093-BC23-46CE-B266-CF91412465D0}" destId="{ABE3AF72-867D-485F-8A5E-98223FC22CF4}" srcOrd="7" destOrd="0" presId="urn:microsoft.com/office/officeart/2018/2/layout/IconVerticalSolidList"/>
    <dgm:cxn modelId="{B37C41F9-1C54-4A55-BDB5-F2B6D6C2C6DB}" type="presParOf" srcId="{41A55093-BC23-46CE-B266-CF91412465D0}" destId="{9591FD3F-6EAC-448C-91F2-B4F1A38F8973}" srcOrd="8" destOrd="0" presId="urn:microsoft.com/office/officeart/2018/2/layout/IconVerticalSolidList"/>
    <dgm:cxn modelId="{FE8BC688-7010-4E84-B499-7524E7AC7231}" type="presParOf" srcId="{9591FD3F-6EAC-448C-91F2-B4F1A38F8973}" destId="{5D934F63-179A-4776-A68D-2ACD8DE0F915}" srcOrd="0" destOrd="0" presId="urn:microsoft.com/office/officeart/2018/2/layout/IconVerticalSolidList"/>
    <dgm:cxn modelId="{08F61B16-9D1C-4562-ADF2-3B13E2553EE1}" type="presParOf" srcId="{9591FD3F-6EAC-448C-91F2-B4F1A38F8973}" destId="{88982E3F-16ED-4DEA-8F2E-E43EDEC6C8C2}" srcOrd="1" destOrd="0" presId="urn:microsoft.com/office/officeart/2018/2/layout/IconVerticalSolidList"/>
    <dgm:cxn modelId="{84EBB24C-1993-460C-8C8E-4DFBBC993782}" type="presParOf" srcId="{9591FD3F-6EAC-448C-91F2-B4F1A38F8973}" destId="{0AF18369-22D3-4011-B5E8-CE0C3EAF0518}" srcOrd="2" destOrd="0" presId="urn:microsoft.com/office/officeart/2018/2/layout/IconVerticalSolidList"/>
    <dgm:cxn modelId="{E459610C-8649-4DF6-AA25-DBE1EEB897E0}" type="presParOf" srcId="{9591FD3F-6EAC-448C-91F2-B4F1A38F8973}" destId="{A4BA7BF2-8FD4-4CA5-ACA6-85ADC2F8656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FFAFE8-B446-4025-8E64-ED2A36929BBA}"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en-US"/>
        </a:p>
      </dgm:t>
    </dgm:pt>
    <dgm:pt modelId="{9A484B8E-96DA-44A7-847E-022812DCCB26}">
      <dgm:prSet/>
      <dgm:spPr/>
      <dgm:t>
        <a:bodyPr/>
        <a:lstStyle/>
        <a:p>
          <a:r>
            <a:rPr lang="en-US" dirty="0"/>
            <a:t>School attendance</a:t>
          </a:r>
        </a:p>
      </dgm:t>
    </dgm:pt>
    <dgm:pt modelId="{3770C2FE-9707-4309-AACF-A072189DE956}" type="parTrans" cxnId="{2FEF31EE-8D54-4BBA-A72D-59AF18CB77E4}">
      <dgm:prSet/>
      <dgm:spPr/>
      <dgm:t>
        <a:bodyPr/>
        <a:lstStyle/>
        <a:p>
          <a:endParaRPr lang="en-US"/>
        </a:p>
      </dgm:t>
    </dgm:pt>
    <dgm:pt modelId="{CCF7B6B2-65C6-43C5-8377-4CDC57B127F4}" type="sibTrans" cxnId="{2FEF31EE-8D54-4BBA-A72D-59AF18CB77E4}">
      <dgm:prSet/>
      <dgm:spPr/>
      <dgm:t>
        <a:bodyPr/>
        <a:lstStyle/>
        <a:p>
          <a:endParaRPr lang="en-US"/>
        </a:p>
      </dgm:t>
    </dgm:pt>
    <dgm:pt modelId="{21ABA5F2-9E85-42F7-82F9-D0F2F22DA416}">
      <dgm:prSet/>
      <dgm:spPr/>
      <dgm:t>
        <a:bodyPr/>
        <a:lstStyle/>
        <a:p>
          <a:r>
            <a:rPr lang="en-US" dirty="0"/>
            <a:t>Disciplinary records</a:t>
          </a:r>
        </a:p>
      </dgm:t>
    </dgm:pt>
    <dgm:pt modelId="{5429BA12-7FDF-4874-9B06-C3AF973799CF}" type="parTrans" cxnId="{D9CBB4EA-0BC0-4777-B8F7-A65A944B5591}">
      <dgm:prSet/>
      <dgm:spPr/>
      <dgm:t>
        <a:bodyPr/>
        <a:lstStyle/>
        <a:p>
          <a:endParaRPr lang="en-US"/>
        </a:p>
      </dgm:t>
    </dgm:pt>
    <dgm:pt modelId="{38CF7C8C-7175-492B-918E-D27F75FE3A8D}" type="sibTrans" cxnId="{D9CBB4EA-0BC0-4777-B8F7-A65A944B5591}">
      <dgm:prSet/>
      <dgm:spPr/>
      <dgm:t>
        <a:bodyPr/>
        <a:lstStyle/>
        <a:p>
          <a:endParaRPr lang="en-US"/>
        </a:p>
      </dgm:t>
    </dgm:pt>
    <dgm:pt modelId="{8CCB4F7F-1043-41DD-9ABD-F345EA4C3992}">
      <dgm:prSet/>
      <dgm:spPr/>
      <dgm:t>
        <a:bodyPr/>
        <a:lstStyle/>
        <a:p>
          <a:r>
            <a:rPr lang="en-US"/>
            <a:t>Teacher reports (strengths as well as concerns)</a:t>
          </a:r>
        </a:p>
      </dgm:t>
    </dgm:pt>
    <dgm:pt modelId="{7AC57C0E-E4D6-4982-B1C6-CD7E39251D84}" type="parTrans" cxnId="{82760045-1102-4065-B277-6D6F9EA69187}">
      <dgm:prSet/>
      <dgm:spPr/>
      <dgm:t>
        <a:bodyPr/>
        <a:lstStyle/>
        <a:p>
          <a:endParaRPr lang="en-US"/>
        </a:p>
      </dgm:t>
    </dgm:pt>
    <dgm:pt modelId="{C95195BC-9BB1-4E59-B312-97F814C6C1CB}" type="sibTrans" cxnId="{82760045-1102-4065-B277-6D6F9EA69187}">
      <dgm:prSet/>
      <dgm:spPr/>
      <dgm:t>
        <a:bodyPr/>
        <a:lstStyle/>
        <a:p>
          <a:endParaRPr lang="en-US"/>
        </a:p>
      </dgm:t>
    </dgm:pt>
    <dgm:pt modelId="{3DDC1D1C-F6FD-4034-BB16-31FF69063C6E}">
      <dgm:prSet/>
      <dgm:spPr/>
      <dgm:t>
        <a:bodyPr/>
        <a:lstStyle/>
        <a:p>
          <a:r>
            <a:rPr lang="en-US"/>
            <a:t>Work samples</a:t>
          </a:r>
        </a:p>
      </dgm:t>
    </dgm:pt>
    <dgm:pt modelId="{F08E4885-6736-4A0B-9F57-8DFFA5A018B8}" type="parTrans" cxnId="{C8B6F5BB-751D-48AB-B991-300504F40F6A}">
      <dgm:prSet/>
      <dgm:spPr/>
      <dgm:t>
        <a:bodyPr/>
        <a:lstStyle/>
        <a:p>
          <a:endParaRPr lang="en-US"/>
        </a:p>
      </dgm:t>
    </dgm:pt>
    <dgm:pt modelId="{F757F083-1512-4ECD-A9B7-2CEB09C89390}" type="sibTrans" cxnId="{C8B6F5BB-751D-48AB-B991-300504F40F6A}">
      <dgm:prSet/>
      <dgm:spPr/>
      <dgm:t>
        <a:bodyPr/>
        <a:lstStyle/>
        <a:p>
          <a:endParaRPr lang="en-US"/>
        </a:p>
      </dgm:t>
    </dgm:pt>
    <dgm:pt modelId="{7663D868-472E-4234-BE9F-13697819E58F}">
      <dgm:prSet/>
      <dgm:spPr/>
      <dgm:t>
        <a:bodyPr/>
        <a:lstStyle/>
        <a:p>
          <a:r>
            <a:rPr lang="en-US"/>
            <a:t>Educational data; including grades, credits</a:t>
          </a:r>
        </a:p>
      </dgm:t>
    </dgm:pt>
    <dgm:pt modelId="{2C21C73C-D6E1-4C4E-9C65-FC874629A6D2}" type="parTrans" cxnId="{8B7B7B76-6108-4399-84D7-1C21DC88E623}">
      <dgm:prSet/>
      <dgm:spPr/>
      <dgm:t>
        <a:bodyPr/>
        <a:lstStyle/>
        <a:p>
          <a:endParaRPr lang="en-US"/>
        </a:p>
      </dgm:t>
    </dgm:pt>
    <dgm:pt modelId="{6F70FE5F-8B76-4AE7-9CA3-9F4D727DD915}" type="sibTrans" cxnId="{8B7B7B76-6108-4399-84D7-1C21DC88E623}">
      <dgm:prSet/>
      <dgm:spPr/>
      <dgm:t>
        <a:bodyPr/>
        <a:lstStyle/>
        <a:p>
          <a:endParaRPr lang="en-US"/>
        </a:p>
      </dgm:t>
    </dgm:pt>
    <dgm:pt modelId="{D33B49B4-C28A-42F4-9894-8396B6E4CF2C}">
      <dgm:prSet/>
      <dgm:spPr/>
      <dgm:t>
        <a:bodyPr/>
        <a:lstStyle/>
        <a:p>
          <a:r>
            <a:rPr lang="en-US"/>
            <a:t>Documentation of tiered interventions (MTSS/RTI and the student’s response to those interventions</a:t>
          </a:r>
        </a:p>
      </dgm:t>
    </dgm:pt>
    <dgm:pt modelId="{9569D905-5E4F-4EA4-BDCF-B381FC975F90}" type="parTrans" cxnId="{5914256C-FD03-4ECC-9904-8024EFF0F051}">
      <dgm:prSet/>
      <dgm:spPr/>
      <dgm:t>
        <a:bodyPr/>
        <a:lstStyle/>
        <a:p>
          <a:endParaRPr lang="en-US"/>
        </a:p>
      </dgm:t>
    </dgm:pt>
    <dgm:pt modelId="{21139D1C-0B27-46DD-A8D2-319EA78D4A10}" type="sibTrans" cxnId="{5914256C-FD03-4ECC-9904-8024EFF0F051}">
      <dgm:prSet/>
      <dgm:spPr/>
      <dgm:t>
        <a:bodyPr/>
        <a:lstStyle/>
        <a:p>
          <a:endParaRPr lang="en-US"/>
        </a:p>
      </dgm:t>
    </dgm:pt>
    <dgm:pt modelId="{B8701309-F158-401B-AEC3-E4291A0BDFA4}">
      <dgm:prSet/>
      <dgm:spPr/>
      <dgm:t>
        <a:bodyPr/>
        <a:lstStyle/>
        <a:p>
          <a:r>
            <a:rPr lang="en-US" dirty="0"/>
            <a:t>Local/District assessments with scores (bottom 10</a:t>
          </a:r>
          <a:r>
            <a:rPr lang="en-US" baseline="30000" dirty="0"/>
            <a:t>th</a:t>
          </a:r>
          <a:r>
            <a:rPr lang="en-US" dirty="0"/>
            <a:t> percentile)</a:t>
          </a:r>
        </a:p>
      </dgm:t>
    </dgm:pt>
    <dgm:pt modelId="{9B166812-197A-4B97-A9BE-425B6989A2F3}" type="parTrans" cxnId="{5EBCB4C9-FF6C-4BF8-9641-4E2488329B66}">
      <dgm:prSet/>
      <dgm:spPr/>
      <dgm:t>
        <a:bodyPr/>
        <a:lstStyle/>
        <a:p>
          <a:endParaRPr lang="en-US"/>
        </a:p>
      </dgm:t>
    </dgm:pt>
    <dgm:pt modelId="{BD847849-7538-42FB-B4CD-769DE969D0E3}" type="sibTrans" cxnId="{5EBCB4C9-FF6C-4BF8-9641-4E2488329B66}">
      <dgm:prSet/>
      <dgm:spPr/>
      <dgm:t>
        <a:bodyPr/>
        <a:lstStyle/>
        <a:p>
          <a:endParaRPr lang="en-US"/>
        </a:p>
      </dgm:t>
    </dgm:pt>
    <dgm:pt modelId="{AF9C822C-FF9B-45DD-B011-48B3D84A4720}">
      <dgm:prSet/>
      <dgm:spPr/>
      <dgm:t>
        <a:bodyPr/>
        <a:lstStyle/>
        <a:p>
          <a:r>
            <a:rPr lang="en-US" dirty="0"/>
            <a:t>State assessment scores (bottom 1/3</a:t>
          </a:r>
          <a:r>
            <a:rPr lang="en-US" baseline="30000" dirty="0"/>
            <a:t>rd</a:t>
          </a:r>
          <a:r>
            <a:rPr lang="en-US" dirty="0"/>
            <a:t>)</a:t>
          </a:r>
        </a:p>
      </dgm:t>
    </dgm:pt>
    <dgm:pt modelId="{7547D1C2-39CA-4057-81EA-7B05AD69CE3F}" type="parTrans" cxnId="{B0044E60-2750-4B37-9A9E-2819824B6799}">
      <dgm:prSet/>
      <dgm:spPr/>
      <dgm:t>
        <a:bodyPr/>
        <a:lstStyle/>
        <a:p>
          <a:endParaRPr lang="en-US"/>
        </a:p>
      </dgm:t>
    </dgm:pt>
    <dgm:pt modelId="{99CC63ED-C897-4EA5-9E3E-0519ABA4100A}" type="sibTrans" cxnId="{B0044E60-2750-4B37-9A9E-2819824B6799}">
      <dgm:prSet/>
      <dgm:spPr/>
      <dgm:t>
        <a:bodyPr/>
        <a:lstStyle/>
        <a:p>
          <a:endParaRPr lang="en-US"/>
        </a:p>
      </dgm:t>
    </dgm:pt>
    <dgm:pt modelId="{A0C31F07-D250-4BD8-9F3F-7FFFD077B00C}">
      <dgm:prSet/>
      <dgm:spPr/>
      <dgm:t>
        <a:bodyPr/>
        <a:lstStyle/>
        <a:p>
          <a:r>
            <a:rPr lang="en-US"/>
            <a:t>At least one observation of the student’s academic performance in the area(s) of concern including relevant behavior and the relationship of that behavior to the student’s academic functioning</a:t>
          </a:r>
        </a:p>
      </dgm:t>
    </dgm:pt>
    <dgm:pt modelId="{1006D358-203A-4B1C-9813-B800B07ED9E5}" type="parTrans" cxnId="{0F3A2514-ACB0-4A9E-B17A-5D31CA3AF4D4}">
      <dgm:prSet/>
      <dgm:spPr/>
      <dgm:t>
        <a:bodyPr/>
        <a:lstStyle/>
        <a:p>
          <a:endParaRPr lang="en-US"/>
        </a:p>
      </dgm:t>
    </dgm:pt>
    <dgm:pt modelId="{9481DF9D-8660-45E9-A5FF-372144A1B4A6}" type="sibTrans" cxnId="{0F3A2514-ACB0-4A9E-B17A-5D31CA3AF4D4}">
      <dgm:prSet/>
      <dgm:spPr/>
      <dgm:t>
        <a:bodyPr/>
        <a:lstStyle/>
        <a:p>
          <a:endParaRPr lang="en-US"/>
        </a:p>
      </dgm:t>
    </dgm:pt>
    <dgm:pt modelId="{8E96A839-F90A-4F33-9756-08BEF2635ADF}">
      <dgm:prSet/>
      <dgm:spPr/>
      <dgm:t>
        <a:bodyPr/>
        <a:lstStyle/>
        <a:p>
          <a:r>
            <a:rPr lang="en-US"/>
            <a:t>Progress toward previous goals.</a:t>
          </a:r>
        </a:p>
      </dgm:t>
    </dgm:pt>
    <dgm:pt modelId="{CAB03DDD-0F6D-4704-BA6A-78AA2FEB11E1}" type="parTrans" cxnId="{C5944D64-6819-4008-9D98-C6F1A3CD3406}">
      <dgm:prSet/>
      <dgm:spPr/>
      <dgm:t>
        <a:bodyPr/>
        <a:lstStyle/>
        <a:p>
          <a:endParaRPr lang="en-US"/>
        </a:p>
      </dgm:t>
    </dgm:pt>
    <dgm:pt modelId="{A44888FE-CDD2-4B6F-A8D8-72EC8702D2CA}" type="sibTrans" cxnId="{C5944D64-6819-4008-9D98-C6F1A3CD3406}">
      <dgm:prSet/>
      <dgm:spPr/>
      <dgm:t>
        <a:bodyPr/>
        <a:lstStyle/>
        <a:p>
          <a:endParaRPr lang="en-US"/>
        </a:p>
      </dgm:t>
    </dgm:pt>
    <dgm:pt modelId="{E2C712F2-527E-462F-BF8D-EB4FE28999E8}" type="pres">
      <dgm:prSet presAssocID="{FDFFAFE8-B446-4025-8E64-ED2A36929BBA}" presName="vert0" presStyleCnt="0">
        <dgm:presLayoutVars>
          <dgm:dir/>
          <dgm:animOne val="branch"/>
          <dgm:animLvl val="lvl"/>
        </dgm:presLayoutVars>
      </dgm:prSet>
      <dgm:spPr/>
    </dgm:pt>
    <dgm:pt modelId="{90648406-A9CF-46A1-9D02-0C1B9EC99483}" type="pres">
      <dgm:prSet presAssocID="{9A484B8E-96DA-44A7-847E-022812DCCB26}" presName="thickLine" presStyleLbl="alignNode1" presStyleIdx="0" presStyleCnt="10"/>
      <dgm:spPr/>
    </dgm:pt>
    <dgm:pt modelId="{74191BD0-07D8-43CC-A5BE-03CEC4F83519}" type="pres">
      <dgm:prSet presAssocID="{9A484B8E-96DA-44A7-847E-022812DCCB26}" presName="horz1" presStyleCnt="0"/>
      <dgm:spPr/>
    </dgm:pt>
    <dgm:pt modelId="{E784304D-D11E-4B0B-A7EC-5AA6872932E4}" type="pres">
      <dgm:prSet presAssocID="{9A484B8E-96DA-44A7-847E-022812DCCB26}" presName="tx1" presStyleLbl="revTx" presStyleIdx="0" presStyleCnt="10"/>
      <dgm:spPr/>
    </dgm:pt>
    <dgm:pt modelId="{E42EEC0F-AF1E-4543-ADD8-43F7C9ADF195}" type="pres">
      <dgm:prSet presAssocID="{9A484B8E-96DA-44A7-847E-022812DCCB26}" presName="vert1" presStyleCnt="0"/>
      <dgm:spPr/>
    </dgm:pt>
    <dgm:pt modelId="{01F726D3-86D9-4FD9-9CFF-F4763F03E4A5}" type="pres">
      <dgm:prSet presAssocID="{21ABA5F2-9E85-42F7-82F9-D0F2F22DA416}" presName="thickLine" presStyleLbl="alignNode1" presStyleIdx="1" presStyleCnt="10"/>
      <dgm:spPr/>
    </dgm:pt>
    <dgm:pt modelId="{0BC95F03-1FE1-4C21-ADB2-43A4745C9E90}" type="pres">
      <dgm:prSet presAssocID="{21ABA5F2-9E85-42F7-82F9-D0F2F22DA416}" presName="horz1" presStyleCnt="0"/>
      <dgm:spPr/>
    </dgm:pt>
    <dgm:pt modelId="{3CEB9BAD-79DB-4181-A2F5-E7D4CE19D7E6}" type="pres">
      <dgm:prSet presAssocID="{21ABA5F2-9E85-42F7-82F9-D0F2F22DA416}" presName="tx1" presStyleLbl="revTx" presStyleIdx="1" presStyleCnt="10"/>
      <dgm:spPr/>
    </dgm:pt>
    <dgm:pt modelId="{1B759FE3-0257-4A00-99A2-9AA0034C2B54}" type="pres">
      <dgm:prSet presAssocID="{21ABA5F2-9E85-42F7-82F9-D0F2F22DA416}" presName="vert1" presStyleCnt="0"/>
      <dgm:spPr/>
    </dgm:pt>
    <dgm:pt modelId="{93030269-4DA3-4042-9191-4B3384C837E8}" type="pres">
      <dgm:prSet presAssocID="{8CCB4F7F-1043-41DD-9ABD-F345EA4C3992}" presName="thickLine" presStyleLbl="alignNode1" presStyleIdx="2" presStyleCnt="10"/>
      <dgm:spPr/>
    </dgm:pt>
    <dgm:pt modelId="{3678297B-30AE-4E3E-B974-EA88F101BFA8}" type="pres">
      <dgm:prSet presAssocID="{8CCB4F7F-1043-41DD-9ABD-F345EA4C3992}" presName="horz1" presStyleCnt="0"/>
      <dgm:spPr/>
    </dgm:pt>
    <dgm:pt modelId="{4DFC999C-272E-48EB-AB48-3FF7A80D84E3}" type="pres">
      <dgm:prSet presAssocID="{8CCB4F7F-1043-41DD-9ABD-F345EA4C3992}" presName="tx1" presStyleLbl="revTx" presStyleIdx="2" presStyleCnt="10"/>
      <dgm:spPr/>
    </dgm:pt>
    <dgm:pt modelId="{6D46F042-7DAF-40A1-BCFD-18F6604BAF7D}" type="pres">
      <dgm:prSet presAssocID="{8CCB4F7F-1043-41DD-9ABD-F345EA4C3992}" presName="vert1" presStyleCnt="0"/>
      <dgm:spPr/>
    </dgm:pt>
    <dgm:pt modelId="{9012CE80-F6BF-4F34-8036-AFD71C790749}" type="pres">
      <dgm:prSet presAssocID="{3DDC1D1C-F6FD-4034-BB16-31FF69063C6E}" presName="thickLine" presStyleLbl="alignNode1" presStyleIdx="3" presStyleCnt="10"/>
      <dgm:spPr/>
    </dgm:pt>
    <dgm:pt modelId="{3A39FF6A-9253-44EA-A2E0-AA17CC1B40B3}" type="pres">
      <dgm:prSet presAssocID="{3DDC1D1C-F6FD-4034-BB16-31FF69063C6E}" presName="horz1" presStyleCnt="0"/>
      <dgm:spPr/>
    </dgm:pt>
    <dgm:pt modelId="{9245357E-79F7-4919-B67B-118F341BB0C6}" type="pres">
      <dgm:prSet presAssocID="{3DDC1D1C-F6FD-4034-BB16-31FF69063C6E}" presName="tx1" presStyleLbl="revTx" presStyleIdx="3" presStyleCnt="10"/>
      <dgm:spPr/>
    </dgm:pt>
    <dgm:pt modelId="{E42BFFB0-98E0-471B-AE07-B02389AD6163}" type="pres">
      <dgm:prSet presAssocID="{3DDC1D1C-F6FD-4034-BB16-31FF69063C6E}" presName="vert1" presStyleCnt="0"/>
      <dgm:spPr/>
    </dgm:pt>
    <dgm:pt modelId="{7A1D4AC4-BFCC-4AA5-BFE6-3EEC6C3C0E45}" type="pres">
      <dgm:prSet presAssocID="{7663D868-472E-4234-BE9F-13697819E58F}" presName="thickLine" presStyleLbl="alignNode1" presStyleIdx="4" presStyleCnt="10"/>
      <dgm:spPr/>
    </dgm:pt>
    <dgm:pt modelId="{6336F689-EB10-4E1E-863D-2FFA48F80883}" type="pres">
      <dgm:prSet presAssocID="{7663D868-472E-4234-BE9F-13697819E58F}" presName="horz1" presStyleCnt="0"/>
      <dgm:spPr/>
    </dgm:pt>
    <dgm:pt modelId="{1CD0EADE-E818-4B21-8F5A-1382732E6D7D}" type="pres">
      <dgm:prSet presAssocID="{7663D868-472E-4234-BE9F-13697819E58F}" presName="tx1" presStyleLbl="revTx" presStyleIdx="4" presStyleCnt="10"/>
      <dgm:spPr/>
    </dgm:pt>
    <dgm:pt modelId="{2F4FCC91-154F-4705-8372-93ABAC55E717}" type="pres">
      <dgm:prSet presAssocID="{7663D868-472E-4234-BE9F-13697819E58F}" presName="vert1" presStyleCnt="0"/>
      <dgm:spPr/>
    </dgm:pt>
    <dgm:pt modelId="{2E2C72F0-E56E-4454-AB88-DE9E13B2CEF6}" type="pres">
      <dgm:prSet presAssocID="{D33B49B4-C28A-42F4-9894-8396B6E4CF2C}" presName="thickLine" presStyleLbl="alignNode1" presStyleIdx="5" presStyleCnt="10"/>
      <dgm:spPr/>
    </dgm:pt>
    <dgm:pt modelId="{718970B4-845B-48F6-8E6E-F04D0B620078}" type="pres">
      <dgm:prSet presAssocID="{D33B49B4-C28A-42F4-9894-8396B6E4CF2C}" presName="horz1" presStyleCnt="0"/>
      <dgm:spPr/>
    </dgm:pt>
    <dgm:pt modelId="{FD6E51D3-E9C6-4307-AC3E-5670059A6410}" type="pres">
      <dgm:prSet presAssocID="{D33B49B4-C28A-42F4-9894-8396B6E4CF2C}" presName="tx1" presStyleLbl="revTx" presStyleIdx="5" presStyleCnt="10"/>
      <dgm:spPr/>
    </dgm:pt>
    <dgm:pt modelId="{EEC6859B-A9CE-4A8C-A065-895C2A26A97F}" type="pres">
      <dgm:prSet presAssocID="{D33B49B4-C28A-42F4-9894-8396B6E4CF2C}" presName="vert1" presStyleCnt="0"/>
      <dgm:spPr/>
    </dgm:pt>
    <dgm:pt modelId="{31FDF1F3-CD31-47D2-91E2-2950147033AC}" type="pres">
      <dgm:prSet presAssocID="{B8701309-F158-401B-AEC3-E4291A0BDFA4}" presName="thickLine" presStyleLbl="alignNode1" presStyleIdx="6" presStyleCnt="10"/>
      <dgm:spPr/>
    </dgm:pt>
    <dgm:pt modelId="{F3DAECBC-9695-4F5C-A92C-9C8D5D9AAB37}" type="pres">
      <dgm:prSet presAssocID="{B8701309-F158-401B-AEC3-E4291A0BDFA4}" presName="horz1" presStyleCnt="0"/>
      <dgm:spPr/>
    </dgm:pt>
    <dgm:pt modelId="{D6D55151-C568-4CA2-8B85-AAD35C59267E}" type="pres">
      <dgm:prSet presAssocID="{B8701309-F158-401B-AEC3-E4291A0BDFA4}" presName="tx1" presStyleLbl="revTx" presStyleIdx="6" presStyleCnt="10"/>
      <dgm:spPr/>
    </dgm:pt>
    <dgm:pt modelId="{3EDA3BE9-1893-4BFC-B67E-2D45038A7523}" type="pres">
      <dgm:prSet presAssocID="{B8701309-F158-401B-AEC3-E4291A0BDFA4}" presName="vert1" presStyleCnt="0"/>
      <dgm:spPr/>
    </dgm:pt>
    <dgm:pt modelId="{82856E44-8630-470C-A2E3-59AAC5F5F85A}" type="pres">
      <dgm:prSet presAssocID="{AF9C822C-FF9B-45DD-B011-48B3D84A4720}" presName="thickLine" presStyleLbl="alignNode1" presStyleIdx="7" presStyleCnt="10"/>
      <dgm:spPr/>
    </dgm:pt>
    <dgm:pt modelId="{7DFCEFF7-5B1E-411F-8C96-1F0159BD41F9}" type="pres">
      <dgm:prSet presAssocID="{AF9C822C-FF9B-45DD-B011-48B3D84A4720}" presName="horz1" presStyleCnt="0"/>
      <dgm:spPr/>
    </dgm:pt>
    <dgm:pt modelId="{0E786DFB-1A2C-4FBF-B6B0-9A2671F56AC2}" type="pres">
      <dgm:prSet presAssocID="{AF9C822C-FF9B-45DD-B011-48B3D84A4720}" presName="tx1" presStyleLbl="revTx" presStyleIdx="7" presStyleCnt="10"/>
      <dgm:spPr/>
    </dgm:pt>
    <dgm:pt modelId="{186274FE-F720-4AD1-9E60-590CC7501975}" type="pres">
      <dgm:prSet presAssocID="{AF9C822C-FF9B-45DD-B011-48B3D84A4720}" presName="vert1" presStyleCnt="0"/>
      <dgm:spPr/>
    </dgm:pt>
    <dgm:pt modelId="{237011A9-BDD0-4955-9B5C-B735E9F72B62}" type="pres">
      <dgm:prSet presAssocID="{A0C31F07-D250-4BD8-9F3F-7FFFD077B00C}" presName="thickLine" presStyleLbl="alignNode1" presStyleIdx="8" presStyleCnt="10"/>
      <dgm:spPr/>
    </dgm:pt>
    <dgm:pt modelId="{03C97B56-2FD8-4A69-B8C9-CD3447C719A2}" type="pres">
      <dgm:prSet presAssocID="{A0C31F07-D250-4BD8-9F3F-7FFFD077B00C}" presName="horz1" presStyleCnt="0"/>
      <dgm:spPr/>
    </dgm:pt>
    <dgm:pt modelId="{742AE193-6235-4468-92F0-959B786B4BB1}" type="pres">
      <dgm:prSet presAssocID="{A0C31F07-D250-4BD8-9F3F-7FFFD077B00C}" presName="tx1" presStyleLbl="revTx" presStyleIdx="8" presStyleCnt="10"/>
      <dgm:spPr/>
    </dgm:pt>
    <dgm:pt modelId="{BAA3FBCE-6F84-41CB-BD7C-D5A228FE0F40}" type="pres">
      <dgm:prSet presAssocID="{A0C31F07-D250-4BD8-9F3F-7FFFD077B00C}" presName="vert1" presStyleCnt="0"/>
      <dgm:spPr/>
    </dgm:pt>
    <dgm:pt modelId="{AA0C0A80-895E-4882-ADC4-4C4F0C3642DD}" type="pres">
      <dgm:prSet presAssocID="{8E96A839-F90A-4F33-9756-08BEF2635ADF}" presName="thickLine" presStyleLbl="alignNode1" presStyleIdx="9" presStyleCnt="10"/>
      <dgm:spPr/>
    </dgm:pt>
    <dgm:pt modelId="{89258AEE-488E-445F-AD72-6DA99E28C9F5}" type="pres">
      <dgm:prSet presAssocID="{8E96A839-F90A-4F33-9756-08BEF2635ADF}" presName="horz1" presStyleCnt="0"/>
      <dgm:spPr/>
    </dgm:pt>
    <dgm:pt modelId="{E913F7D9-0539-40D3-8C96-603688CAEE0E}" type="pres">
      <dgm:prSet presAssocID="{8E96A839-F90A-4F33-9756-08BEF2635ADF}" presName="tx1" presStyleLbl="revTx" presStyleIdx="9" presStyleCnt="10"/>
      <dgm:spPr/>
    </dgm:pt>
    <dgm:pt modelId="{60ABA9F9-1FA1-44DF-8F78-BC5D154816E0}" type="pres">
      <dgm:prSet presAssocID="{8E96A839-F90A-4F33-9756-08BEF2635ADF}" presName="vert1" presStyleCnt="0"/>
      <dgm:spPr/>
    </dgm:pt>
  </dgm:ptLst>
  <dgm:cxnLst>
    <dgm:cxn modelId="{0F3A2514-ACB0-4A9E-B17A-5D31CA3AF4D4}" srcId="{FDFFAFE8-B446-4025-8E64-ED2A36929BBA}" destId="{A0C31F07-D250-4BD8-9F3F-7FFFD077B00C}" srcOrd="8" destOrd="0" parTransId="{1006D358-203A-4B1C-9813-B800B07ED9E5}" sibTransId="{9481DF9D-8660-45E9-A5FF-372144A1B4A6}"/>
    <dgm:cxn modelId="{90356028-DE9E-4B8D-911E-A3888B9F8877}" type="presOf" srcId="{FDFFAFE8-B446-4025-8E64-ED2A36929BBA}" destId="{E2C712F2-527E-462F-BF8D-EB4FE28999E8}" srcOrd="0" destOrd="0" presId="urn:microsoft.com/office/officeart/2008/layout/LinedList"/>
    <dgm:cxn modelId="{E28AD22C-30AF-4514-BD5E-C3D0CC622F23}" type="presOf" srcId="{B8701309-F158-401B-AEC3-E4291A0BDFA4}" destId="{D6D55151-C568-4CA2-8B85-AAD35C59267E}" srcOrd="0" destOrd="0" presId="urn:microsoft.com/office/officeart/2008/layout/LinedList"/>
    <dgm:cxn modelId="{0CC8C330-1654-4EE9-9417-6C81A7D84DBB}" type="presOf" srcId="{A0C31F07-D250-4BD8-9F3F-7FFFD077B00C}" destId="{742AE193-6235-4468-92F0-959B786B4BB1}" srcOrd="0" destOrd="0" presId="urn:microsoft.com/office/officeart/2008/layout/LinedList"/>
    <dgm:cxn modelId="{CDC91C3C-F300-42C4-826C-77309F2E5784}" type="presOf" srcId="{AF9C822C-FF9B-45DD-B011-48B3D84A4720}" destId="{0E786DFB-1A2C-4FBF-B6B0-9A2671F56AC2}" srcOrd="0" destOrd="0" presId="urn:microsoft.com/office/officeart/2008/layout/LinedList"/>
    <dgm:cxn modelId="{B0044E60-2750-4B37-9A9E-2819824B6799}" srcId="{FDFFAFE8-B446-4025-8E64-ED2A36929BBA}" destId="{AF9C822C-FF9B-45DD-B011-48B3D84A4720}" srcOrd="7" destOrd="0" parTransId="{7547D1C2-39CA-4057-81EA-7B05AD69CE3F}" sibTransId="{99CC63ED-C897-4EA5-9E3E-0519ABA4100A}"/>
    <dgm:cxn modelId="{C5944D64-6819-4008-9D98-C6F1A3CD3406}" srcId="{FDFFAFE8-B446-4025-8E64-ED2A36929BBA}" destId="{8E96A839-F90A-4F33-9756-08BEF2635ADF}" srcOrd="9" destOrd="0" parTransId="{CAB03DDD-0F6D-4704-BA6A-78AA2FEB11E1}" sibTransId="{A44888FE-CDD2-4B6F-A8D8-72EC8702D2CA}"/>
    <dgm:cxn modelId="{82760045-1102-4065-B277-6D6F9EA69187}" srcId="{FDFFAFE8-B446-4025-8E64-ED2A36929BBA}" destId="{8CCB4F7F-1043-41DD-9ABD-F345EA4C3992}" srcOrd="2" destOrd="0" parTransId="{7AC57C0E-E4D6-4982-B1C6-CD7E39251D84}" sibTransId="{C95195BC-9BB1-4E59-B312-97F814C6C1CB}"/>
    <dgm:cxn modelId="{5914256C-FD03-4ECC-9904-8024EFF0F051}" srcId="{FDFFAFE8-B446-4025-8E64-ED2A36929BBA}" destId="{D33B49B4-C28A-42F4-9894-8396B6E4CF2C}" srcOrd="5" destOrd="0" parTransId="{9569D905-5E4F-4EA4-BDCF-B381FC975F90}" sibTransId="{21139D1C-0B27-46DD-A8D2-319EA78D4A10}"/>
    <dgm:cxn modelId="{E67D3D71-6782-45B4-9ECA-8C3FBA5F9022}" type="presOf" srcId="{D33B49B4-C28A-42F4-9894-8396B6E4CF2C}" destId="{FD6E51D3-E9C6-4307-AC3E-5670059A6410}" srcOrd="0" destOrd="0" presId="urn:microsoft.com/office/officeart/2008/layout/LinedList"/>
    <dgm:cxn modelId="{F4871754-690B-4D44-B4F6-3B17AC977702}" type="presOf" srcId="{9A484B8E-96DA-44A7-847E-022812DCCB26}" destId="{E784304D-D11E-4B0B-A7EC-5AA6872932E4}" srcOrd="0" destOrd="0" presId="urn:microsoft.com/office/officeart/2008/layout/LinedList"/>
    <dgm:cxn modelId="{8B7B7B76-6108-4399-84D7-1C21DC88E623}" srcId="{FDFFAFE8-B446-4025-8E64-ED2A36929BBA}" destId="{7663D868-472E-4234-BE9F-13697819E58F}" srcOrd="4" destOrd="0" parTransId="{2C21C73C-D6E1-4C4E-9C65-FC874629A6D2}" sibTransId="{6F70FE5F-8B76-4AE7-9CA3-9F4D727DD915}"/>
    <dgm:cxn modelId="{EFED4291-413E-4960-B667-F39FFE30513D}" type="presOf" srcId="{7663D868-472E-4234-BE9F-13697819E58F}" destId="{1CD0EADE-E818-4B21-8F5A-1382732E6D7D}" srcOrd="0" destOrd="0" presId="urn:microsoft.com/office/officeart/2008/layout/LinedList"/>
    <dgm:cxn modelId="{62FC349B-0587-48E0-8AB4-95801A2A59DD}" type="presOf" srcId="{8E96A839-F90A-4F33-9756-08BEF2635ADF}" destId="{E913F7D9-0539-40D3-8C96-603688CAEE0E}" srcOrd="0" destOrd="0" presId="urn:microsoft.com/office/officeart/2008/layout/LinedList"/>
    <dgm:cxn modelId="{BE86F99D-3039-467D-87E3-C9F80E9361EE}" type="presOf" srcId="{8CCB4F7F-1043-41DD-9ABD-F345EA4C3992}" destId="{4DFC999C-272E-48EB-AB48-3FF7A80D84E3}" srcOrd="0" destOrd="0" presId="urn:microsoft.com/office/officeart/2008/layout/LinedList"/>
    <dgm:cxn modelId="{C8B6F5BB-751D-48AB-B991-300504F40F6A}" srcId="{FDFFAFE8-B446-4025-8E64-ED2A36929BBA}" destId="{3DDC1D1C-F6FD-4034-BB16-31FF69063C6E}" srcOrd="3" destOrd="0" parTransId="{F08E4885-6736-4A0B-9F57-8DFFA5A018B8}" sibTransId="{F757F083-1512-4ECD-A9B7-2CEB09C89390}"/>
    <dgm:cxn modelId="{5EBCB4C9-FF6C-4BF8-9641-4E2488329B66}" srcId="{FDFFAFE8-B446-4025-8E64-ED2A36929BBA}" destId="{B8701309-F158-401B-AEC3-E4291A0BDFA4}" srcOrd="6" destOrd="0" parTransId="{9B166812-197A-4B97-A9BE-425B6989A2F3}" sibTransId="{BD847849-7538-42FB-B4CD-769DE969D0E3}"/>
    <dgm:cxn modelId="{E63801D2-7EFD-484D-8E65-8E3C5D1A97DF}" type="presOf" srcId="{21ABA5F2-9E85-42F7-82F9-D0F2F22DA416}" destId="{3CEB9BAD-79DB-4181-A2F5-E7D4CE19D7E6}" srcOrd="0" destOrd="0" presId="urn:microsoft.com/office/officeart/2008/layout/LinedList"/>
    <dgm:cxn modelId="{7CEB36E0-5425-4AD8-B97B-D230FBC6F68A}" type="presOf" srcId="{3DDC1D1C-F6FD-4034-BB16-31FF69063C6E}" destId="{9245357E-79F7-4919-B67B-118F341BB0C6}" srcOrd="0" destOrd="0" presId="urn:microsoft.com/office/officeart/2008/layout/LinedList"/>
    <dgm:cxn modelId="{D9CBB4EA-0BC0-4777-B8F7-A65A944B5591}" srcId="{FDFFAFE8-B446-4025-8E64-ED2A36929BBA}" destId="{21ABA5F2-9E85-42F7-82F9-D0F2F22DA416}" srcOrd="1" destOrd="0" parTransId="{5429BA12-7FDF-4874-9B06-C3AF973799CF}" sibTransId="{38CF7C8C-7175-492B-918E-D27F75FE3A8D}"/>
    <dgm:cxn modelId="{2FEF31EE-8D54-4BBA-A72D-59AF18CB77E4}" srcId="{FDFFAFE8-B446-4025-8E64-ED2A36929BBA}" destId="{9A484B8E-96DA-44A7-847E-022812DCCB26}" srcOrd="0" destOrd="0" parTransId="{3770C2FE-9707-4309-AACF-A072189DE956}" sibTransId="{CCF7B6B2-65C6-43C5-8377-4CDC57B127F4}"/>
    <dgm:cxn modelId="{573A2DDB-52CD-46F8-95E1-02673CE53F82}" type="presParOf" srcId="{E2C712F2-527E-462F-BF8D-EB4FE28999E8}" destId="{90648406-A9CF-46A1-9D02-0C1B9EC99483}" srcOrd="0" destOrd="0" presId="urn:microsoft.com/office/officeart/2008/layout/LinedList"/>
    <dgm:cxn modelId="{7CAF51B4-0F93-4FFA-A675-0EF89F950E5F}" type="presParOf" srcId="{E2C712F2-527E-462F-BF8D-EB4FE28999E8}" destId="{74191BD0-07D8-43CC-A5BE-03CEC4F83519}" srcOrd="1" destOrd="0" presId="urn:microsoft.com/office/officeart/2008/layout/LinedList"/>
    <dgm:cxn modelId="{09ADBF23-DECA-4BB1-ACC1-569ECDC68241}" type="presParOf" srcId="{74191BD0-07D8-43CC-A5BE-03CEC4F83519}" destId="{E784304D-D11E-4B0B-A7EC-5AA6872932E4}" srcOrd="0" destOrd="0" presId="urn:microsoft.com/office/officeart/2008/layout/LinedList"/>
    <dgm:cxn modelId="{37C41A00-BD2B-4CB0-9C1D-1428FE2B71EB}" type="presParOf" srcId="{74191BD0-07D8-43CC-A5BE-03CEC4F83519}" destId="{E42EEC0F-AF1E-4543-ADD8-43F7C9ADF195}" srcOrd="1" destOrd="0" presId="urn:microsoft.com/office/officeart/2008/layout/LinedList"/>
    <dgm:cxn modelId="{5C1BB794-49E7-426E-A557-E5689DF54213}" type="presParOf" srcId="{E2C712F2-527E-462F-BF8D-EB4FE28999E8}" destId="{01F726D3-86D9-4FD9-9CFF-F4763F03E4A5}" srcOrd="2" destOrd="0" presId="urn:microsoft.com/office/officeart/2008/layout/LinedList"/>
    <dgm:cxn modelId="{2652F2A8-A5F0-450D-87B6-8F0F90561EF3}" type="presParOf" srcId="{E2C712F2-527E-462F-BF8D-EB4FE28999E8}" destId="{0BC95F03-1FE1-4C21-ADB2-43A4745C9E90}" srcOrd="3" destOrd="0" presId="urn:microsoft.com/office/officeart/2008/layout/LinedList"/>
    <dgm:cxn modelId="{22491C7C-24FB-4994-9C83-C08686D52878}" type="presParOf" srcId="{0BC95F03-1FE1-4C21-ADB2-43A4745C9E90}" destId="{3CEB9BAD-79DB-4181-A2F5-E7D4CE19D7E6}" srcOrd="0" destOrd="0" presId="urn:microsoft.com/office/officeart/2008/layout/LinedList"/>
    <dgm:cxn modelId="{AE52C97D-6721-4646-A303-0A3B242F6695}" type="presParOf" srcId="{0BC95F03-1FE1-4C21-ADB2-43A4745C9E90}" destId="{1B759FE3-0257-4A00-99A2-9AA0034C2B54}" srcOrd="1" destOrd="0" presId="urn:microsoft.com/office/officeart/2008/layout/LinedList"/>
    <dgm:cxn modelId="{5BBDAECD-97AD-480C-9ECE-8F11154BF22E}" type="presParOf" srcId="{E2C712F2-527E-462F-BF8D-EB4FE28999E8}" destId="{93030269-4DA3-4042-9191-4B3384C837E8}" srcOrd="4" destOrd="0" presId="urn:microsoft.com/office/officeart/2008/layout/LinedList"/>
    <dgm:cxn modelId="{F1E32BC8-ACC9-41C1-A1A4-7F6918E8F004}" type="presParOf" srcId="{E2C712F2-527E-462F-BF8D-EB4FE28999E8}" destId="{3678297B-30AE-4E3E-B974-EA88F101BFA8}" srcOrd="5" destOrd="0" presId="urn:microsoft.com/office/officeart/2008/layout/LinedList"/>
    <dgm:cxn modelId="{73C84487-14B9-4FD1-ABCF-51B5D6656EBB}" type="presParOf" srcId="{3678297B-30AE-4E3E-B974-EA88F101BFA8}" destId="{4DFC999C-272E-48EB-AB48-3FF7A80D84E3}" srcOrd="0" destOrd="0" presId="urn:microsoft.com/office/officeart/2008/layout/LinedList"/>
    <dgm:cxn modelId="{80CBC0E4-1B5B-4553-9C71-8235D327DFB7}" type="presParOf" srcId="{3678297B-30AE-4E3E-B974-EA88F101BFA8}" destId="{6D46F042-7DAF-40A1-BCFD-18F6604BAF7D}" srcOrd="1" destOrd="0" presId="urn:microsoft.com/office/officeart/2008/layout/LinedList"/>
    <dgm:cxn modelId="{7E9B2149-203C-4932-B11D-672725C73484}" type="presParOf" srcId="{E2C712F2-527E-462F-BF8D-EB4FE28999E8}" destId="{9012CE80-F6BF-4F34-8036-AFD71C790749}" srcOrd="6" destOrd="0" presId="urn:microsoft.com/office/officeart/2008/layout/LinedList"/>
    <dgm:cxn modelId="{33D43CB4-B948-4FA3-B41A-893B9585F3D2}" type="presParOf" srcId="{E2C712F2-527E-462F-BF8D-EB4FE28999E8}" destId="{3A39FF6A-9253-44EA-A2E0-AA17CC1B40B3}" srcOrd="7" destOrd="0" presId="urn:microsoft.com/office/officeart/2008/layout/LinedList"/>
    <dgm:cxn modelId="{B43B2131-7312-42C5-A266-A0985709F6AC}" type="presParOf" srcId="{3A39FF6A-9253-44EA-A2E0-AA17CC1B40B3}" destId="{9245357E-79F7-4919-B67B-118F341BB0C6}" srcOrd="0" destOrd="0" presId="urn:microsoft.com/office/officeart/2008/layout/LinedList"/>
    <dgm:cxn modelId="{2F3BFA68-93A1-4E88-9FFB-5962AD51DB13}" type="presParOf" srcId="{3A39FF6A-9253-44EA-A2E0-AA17CC1B40B3}" destId="{E42BFFB0-98E0-471B-AE07-B02389AD6163}" srcOrd="1" destOrd="0" presId="urn:microsoft.com/office/officeart/2008/layout/LinedList"/>
    <dgm:cxn modelId="{0744D31F-229E-473E-A7A9-DD4336946922}" type="presParOf" srcId="{E2C712F2-527E-462F-BF8D-EB4FE28999E8}" destId="{7A1D4AC4-BFCC-4AA5-BFE6-3EEC6C3C0E45}" srcOrd="8" destOrd="0" presId="urn:microsoft.com/office/officeart/2008/layout/LinedList"/>
    <dgm:cxn modelId="{E452CB70-DC2E-4832-AC08-914EE1C6CC02}" type="presParOf" srcId="{E2C712F2-527E-462F-BF8D-EB4FE28999E8}" destId="{6336F689-EB10-4E1E-863D-2FFA48F80883}" srcOrd="9" destOrd="0" presId="urn:microsoft.com/office/officeart/2008/layout/LinedList"/>
    <dgm:cxn modelId="{D9B2CAD8-3247-4153-9D23-F43CB74D085B}" type="presParOf" srcId="{6336F689-EB10-4E1E-863D-2FFA48F80883}" destId="{1CD0EADE-E818-4B21-8F5A-1382732E6D7D}" srcOrd="0" destOrd="0" presId="urn:microsoft.com/office/officeart/2008/layout/LinedList"/>
    <dgm:cxn modelId="{B7DC7E52-6D19-4868-A96E-646C2936A1A4}" type="presParOf" srcId="{6336F689-EB10-4E1E-863D-2FFA48F80883}" destId="{2F4FCC91-154F-4705-8372-93ABAC55E717}" srcOrd="1" destOrd="0" presId="urn:microsoft.com/office/officeart/2008/layout/LinedList"/>
    <dgm:cxn modelId="{CEACF9A5-4A53-4F03-88A5-A06CA4EAE9ED}" type="presParOf" srcId="{E2C712F2-527E-462F-BF8D-EB4FE28999E8}" destId="{2E2C72F0-E56E-4454-AB88-DE9E13B2CEF6}" srcOrd="10" destOrd="0" presId="urn:microsoft.com/office/officeart/2008/layout/LinedList"/>
    <dgm:cxn modelId="{0C9E7F5C-2345-45A9-B96C-BD304F1DDE9B}" type="presParOf" srcId="{E2C712F2-527E-462F-BF8D-EB4FE28999E8}" destId="{718970B4-845B-48F6-8E6E-F04D0B620078}" srcOrd="11" destOrd="0" presId="urn:microsoft.com/office/officeart/2008/layout/LinedList"/>
    <dgm:cxn modelId="{E8282FCF-4210-4834-A209-C91084B06AA8}" type="presParOf" srcId="{718970B4-845B-48F6-8E6E-F04D0B620078}" destId="{FD6E51D3-E9C6-4307-AC3E-5670059A6410}" srcOrd="0" destOrd="0" presId="urn:microsoft.com/office/officeart/2008/layout/LinedList"/>
    <dgm:cxn modelId="{D822EB4A-8CCF-43BB-B4C3-C6373FB5DB07}" type="presParOf" srcId="{718970B4-845B-48F6-8E6E-F04D0B620078}" destId="{EEC6859B-A9CE-4A8C-A065-895C2A26A97F}" srcOrd="1" destOrd="0" presId="urn:microsoft.com/office/officeart/2008/layout/LinedList"/>
    <dgm:cxn modelId="{D67AA7DC-3523-469F-8516-A9D4FFD484B4}" type="presParOf" srcId="{E2C712F2-527E-462F-BF8D-EB4FE28999E8}" destId="{31FDF1F3-CD31-47D2-91E2-2950147033AC}" srcOrd="12" destOrd="0" presId="urn:microsoft.com/office/officeart/2008/layout/LinedList"/>
    <dgm:cxn modelId="{FFCB7B42-7841-4469-8380-169705425C35}" type="presParOf" srcId="{E2C712F2-527E-462F-BF8D-EB4FE28999E8}" destId="{F3DAECBC-9695-4F5C-A92C-9C8D5D9AAB37}" srcOrd="13" destOrd="0" presId="urn:microsoft.com/office/officeart/2008/layout/LinedList"/>
    <dgm:cxn modelId="{C14A4AEA-76C1-4600-8CE4-64862A9661B6}" type="presParOf" srcId="{F3DAECBC-9695-4F5C-A92C-9C8D5D9AAB37}" destId="{D6D55151-C568-4CA2-8B85-AAD35C59267E}" srcOrd="0" destOrd="0" presId="urn:microsoft.com/office/officeart/2008/layout/LinedList"/>
    <dgm:cxn modelId="{39300550-C17F-4155-8CC9-98BBCEE96ECC}" type="presParOf" srcId="{F3DAECBC-9695-4F5C-A92C-9C8D5D9AAB37}" destId="{3EDA3BE9-1893-4BFC-B67E-2D45038A7523}" srcOrd="1" destOrd="0" presId="urn:microsoft.com/office/officeart/2008/layout/LinedList"/>
    <dgm:cxn modelId="{B860F90A-D0CA-400B-87DB-50502063B573}" type="presParOf" srcId="{E2C712F2-527E-462F-BF8D-EB4FE28999E8}" destId="{82856E44-8630-470C-A2E3-59AAC5F5F85A}" srcOrd="14" destOrd="0" presId="urn:microsoft.com/office/officeart/2008/layout/LinedList"/>
    <dgm:cxn modelId="{870FFC5D-D99F-400B-96A3-74E9953B44DE}" type="presParOf" srcId="{E2C712F2-527E-462F-BF8D-EB4FE28999E8}" destId="{7DFCEFF7-5B1E-411F-8C96-1F0159BD41F9}" srcOrd="15" destOrd="0" presId="urn:microsoft.com/office/officeart/2008/layout/LinedList"/>
    <dgm:cxn modelId="{973B3C35-FD6E-4490-9F89-51A34EC8288D}" type="presParOf" srcId="{7DFCEFF7-5B1E-411F-8C96-1F0159BD41F9}" destId="{0E786DFB-1A2C-4FBF-B6B0-9A2671F56AC2}" srcOrd="0" destOrd="0" presId="urn:microsoft.com/office/officeart/2008/layout/LinedList"/>
    <dgm:cxn modelId="{212B4466-E4C9-4B89-A97B-FA6FC154637F}" type="presParOf" srcId="{7DFCEFF7-5B1E-411F-8C96-1F0159BD41F9}" destId="{186274FE-F720-4AD1-9E60-590CC7501975}" srcOrd="1" destOrd="0" presId="urn:microsoft.com/office/officeart/2008/layout/LinedList"/>
    <dgm:cxn modelId="{94323C5E-F70F-463C-A15C-315DE5BB5DBB}" type="presParOf" srcId="{E2C712F2-527E-462F-BF8D-EB4FE28999E8}" destId="{237011A9-BDD0-4955-9B5C-B735E9F72B62}" srcOrd="16" destOrd="0" presId="urn:microsoft.com/office/officeart/2008/layout/LinedList"/>
    <dgm:cxn modelId="{3E31E025-AB19-4E5B-98E4-CC0A1524EF54}" type="presParOf" srcId="{E2C712F2-527E-462F-BF8D-EB4FE28999E8}" destId="{03C97B56-2FD8-4A69-B8C9-CD3447C719A2}" srcOrd="17" destOrd="0" presId="urn:microsoft.com/office/officeart/2008/layout/LinedList"/>
    <dgm:cxn modelId="{E4CF6C1C-10BE-4C42-95E3-B94B02FAA852}" type="presParOf" srcId="{03C97B56-2FD8-4A69-B8C9-CD3447C719A2}" destId="{742AE193-6235-4468-92F0-959B786B4BB1}" srcOrd="0" destOrd="0" presId="urn:microsoft.com/office/officeart/2008/layout/LinedList"/>
    <dgm:cxn modelId="{C0F5A307-DA85-498A-953B-C55A7C69817B}" type="presParOf" srcId="{03C97B56-2FD8-4A69-B8C9-CD3447C719A2}" destId="{BAA3FBCE-6F84-41CB-BD7C-D5A228FE0F40}" srcOrd="1" destOrd="0" presId="urn:microsoft.com/office/officeart/2008/layout/LinedList"/>
    <dgm:cxn modelId="{2987DDEF-23F3-4573-B703-6047B6E1AE62}" type="presParOf" srcId="{E2C712F2-527E-462F-BF8D-EB4FE28999E8}" destId="{AA0C0A80-895E-4882-ADC4-4C4F0C3642DD}" srcOrd="18" destOrd="0" presId="urn:microsoft.com/office/officeart/2008/layout/LinedList"/>
    <dgm:cxn modelId="{AE20AC94-070A-44A7-96BC-10364A2431AF}" type="presParOf" srcId="{E2C712F2-527E-462F-BF8D-EB4FE28999E8}" destId="{89258AEE-488E-445F-AD72-6DA99E28C9F5}" srcOrd="19" destOrd="0" presId="urn:microsoft.com/office/officeart/2008/layout/LinedList"/>
    <dgm:cxn modelId="{F6C14F9B-0547-4E68-AA5D-27141AD830E1}" type="presParOf" srcId="{89258AEE-488E-445F-AD72-6DA99E28C9F5}" destId="{E913F7D9-0539-40D3-8C96-603688CAEE0E}" srcOrd="0" destOrd="0" presId="urn:microsoft.com/office/officeart/2008/layout/LinedList"/>
    <dgm:cxn modelId="{23A246A2-E729-4445-A127-A931CF105BD5}" type="presParOf" srcId="{89258AEE-488E-445F-AD72-6DA99E28C9F5}" destId="{60ABA9F9-1FA1-44DF-8F78-BC5D154816E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260EE4-0ACA-4B33-A84E-4CE17C8CB8C9}" type="doc">
      <dgm:prSet loTypeId="urn:microsoft.com/office/officeart/2005/8/layout/vList5" loCatId="list" qsTypeId="urn:microsoft.com/office/officeart/2005/8/quickstyle/simple1" qsCatId="simple" csTypeId="urn:microsoft.com/office/officeart/2005/8/colors/accent3_2" csCatId="accent3"/>
      <dgm:spPr/>
      <dgm:t>
        <a:bodyPr/>
        <a:lstStyle/>
        <a:p>
          <a:endParaRPr lang="en-US"/>
        </a:p>
      </dgm:t>
    </dgm:pt>
    <dgm:pt modelId="{55464B7B-D177-4258-9615-4E00579DABFC}">
      <dgm:prSet/>
      <dgm:spPr/>
      <dgm:t>
        <a:bodyPr/>
        <a:lstStyle/>
        <a:p>
          <a:r>
            <a:rPr lang="en-US">
              <a:solidFill>
                <a:schemeClr val="tx1"/>
              </a:solidFill>
            </a:rPr>
            <a:t>Diagnostic assessment results</a:t>
          </a:r>
        </a:p>
      </dgm:t>
    </dgm:pt>
    <dgm:pt modelId="{B97FD819-C9CA-4600-969D-5C9A1BBFA150}" type="parTrans" cxnId="{7812CEB7-E35E-4E64-A845-8E4D207FDA6C}">
      <dgm:prSet/>
      <dgm:spPr/>
      <dgm:t>
        <a:bodyPr/>
        <a:lstStyle/>
        <a:p>
          <a:endParaRPr lang="en-US">
            <a:solidFill>
              <a:schemeClr val="tx1"/>
            </a:solidFill>
          </a:endParaRPr>
        </a:p>
      </dgm:t>
    </dgm:pt>
    <dgm:pt modelId="{ABF10760-E541-4600-87DA-84CFC20CB1D2}" type="sibTrans" cxnId="{7812CEB7-E35E-4E64-A845-8E4D207FDA6C}">
      <dgm:prSet/>
      <dgm:spPr/>
      <dgm:t>
        <a:bodyPr/>
        <a:lstStyle/>
        <a:p>
          <a:endParaRPr lang="en-US">
            <a:solidFill>
              <a:schemeClr val="tx1"/>
            </a:solidFill>
          </a:endParaRPr>
        </a:p>
      </dgm:t>
    </dgm:pt>
    <dgm:pt modelId="{6DFA3851-7D51-40F8-B928-82A4E5CD2008}">
      <dgm:prSet/>
      <dgm:spPr/>
      <dgm:t>
        <a:bodyPr/>
        <a:lstStyle/>
        <a:p>
          <a:r>
            <a:rPr lang="en-US">
              <a:solidFill>
                <a:schemeClr val="tx1"/>
              </a:solidFill>
            </a:rPr>
            <a:t>Detailed and specific goals</a:t>
          </a:r>
        </a:p>
      </dgm:t>
    </dgm:pt>
    <dgm:pt modelId="{A7B486E2-76E7-4A23-B4BD-EB3C4640EA46}" type="parTrans" cxnId="{BCC8E260-4FAA-4B92-97CB-673637AE8AED}">
      <dgm:prSet/>
      <dgm:spPr/>
      <dgm:t>
        <a:bodyPr/>
        <a:lstStyle/>
        <a:p>
          <a:endParaRPr lang="en-US">
            <a:solidFill>
              <a:schemeClr val="tx1"/>
            </a:solidFill>
          </a:endParaRPr>
        </a:p>
      </dgm:t>
    </dgm:pt>
    <dgm:pt modelId="{316353B5-89EF-4C3E-96C8-9BD113ECA31A}" type="sibTrans" cxnId="{BCC8E260-4FAA-4B92-97CB-673637AE8AED}">
      <dgm:prSet/>
      <dgm:spPr/>
      <dgm:t>
        <a:bodyPr/>
        <a:lstStyle/>
        <a:p>
          <a:endParaRPr lang="en-US">
            <a:solidFill>
              <a:schemeClr val="tx1"/>
            </a:solidFill>
          </a:endParaRPr>
        </a:p>
      </dgm:t>
    </dgm:pt>
    <dgm:pt modelId="{02850B7D-DDFA-4D2E-98D2-8D6B8643D829}">
      <dgm:prSet/>
      <dgm:spPr/>
      <dgm:t>
        <a:bodyPr/>
        <a:lstStyle/>
        <a:p>
          <a:r>
            <a:rPr lang="en-US">
              <a:solidFill>
                <a:schemeClr val="tx1"/>
              </a:solidFill>
            </a:rPr>
            <a:t>Interventions</a:t>
          </a:r>
        </a:p>
      </dgm:t>
    </dgm:pt>
    <dgm:pt modelId="{7B84E7A8-24AE-4049-A755-1B12BFF214B5}" type="parTrans" cxnId="{F40F41DB-E935-44CF-8B1F-57BF1AD36CF8}">
      <dgm:prSet/>
      <dgm:spPr/>
      <dgm:t>
        <a:bodyPr/>
        <a:lstStyle/>
        <a:p>
          <a:endParaRPr lang="en-US">
            <a:solidFill>
              <a:schemeClr val="tx1"/>
            </a:solidFill>
          </a:endParaRPr>
        </a:p>
      </dgm:t>
    </dgm:pt>
    <dgm:pt modelId="{E9C1E447-9FD7-4CA5-8C86-22D9CBA98DFC}" type="sibTrans" cxnId="{F40F41DB-E935-44CF-8B1F-57BF1AD36CF8}">
      <dgm:prSet/>
      <dgm:spPr/>
      <dgm:t>
        <a:bodyPr/>
        <a:lstStyle/>
        <a:p>
          <a:endParaRPr lang="en-US">
            <a:solidFill>
              <a:schemeClr val="tx1"/>
            </a:solidFill>
          </a:endParaRPr>
        </a:p>
      </dgm:t>
    </dgm:pt>
    <dgm:pt modelId="{A4981614-1C52-489E-B120-693BDEA7FF22}">
      <dgm:prSet/>
      <dgm:spPr/>
      <dgm:t>
        <a:bodyPr/>
        <a:lstStyle/>
        <a:p>
          <a:r>
            <a:rPr lang="en-US">
              <a:solidFill>
                <a:schemeClr val="tx1"/>
              </a:solidFill>
            </a:rPr>
            <a:t>Length of interventions</a:t>
          </a:r>
        </a:p>
      </dgm:t>
    </dgm:pt>
    <dgm:pt modelId="{5385E100-3860-4957-9272-E045CCD41663}" type="parTrans" cxnId="{6FDF06E6-0E47-4EC4-9BBD-9462DE81BA36}">
      <dgm:prSet/>
      <dgm:spPr/>
      <dgm:t>
        <a:bodyPr/>
        <a:lstStyle/>
        <a:p>
          <a:endParaRPr lang="en-US">
            <a:solidFill>
              <a:schemeClr val="tx1"/>
            </a:solidFill>
          </a:endParaRPr>
        </a:p>
      </dgm:t>
    </dgm:pt>
    <dgm:pt modelId="{8234F438-964E-46DA-8C8A-A336D274FEEF}" type="sibTrans" cxnId="{6FDF06E6-0E47-4EC4-9BBD-9462DE81BA36}">
      <dgm:prSet/>
      <dgm:spPr/>
      <dgm:t>
        <a:bodyPr/>
        <a:lstStyle/>
        <a:p>
          <a:endParaRPr lang="en-US">
            <a:solidFill>
              <a:schemeClr val="tx1"/>
            </a:solidFill>
          </a:endParaRPr>
        </a:p>
      </dgm:t>
    </dgm:pt>
    <dgm:pt modelId="{FF6336D1-3D62-4251-9DE1-134C6A3DE7E7}">
      <dgm:prSet/>
      <dgm:spPr/>
      <dgm:t>
        <a:bodyPr/>
        <a:lstStyle/>
        <a:p>
          <a:r>
            <a:rPr lang="en-US">
              <a:solidFill>
                <a:schemeClr val="tx1"/>
              </a:solidFill>
            </a:rPr>
            <a:t>Progress monitoring data</a:t>
          </a:r>
        </a:p>
      </dgm:t>
    </dgm:pt>
    <dgm:pt modelId="{46662E7E-38C2-44AA-9819-BBC02BAF41C6}" type="parTrans" cxnId="{0A93F2A9-2D46-4D9A-B5BE-ADACBFD1BC9A}">
      <dgm:prSet/>
      <dgm:spPr/>
      <dgm:t>
        <a:bodyPr/>
        <a:lstStyle/>
        <a:p>
          <a:endParaRPr lang="en-US">
            <a:solidFill>
              <a:schemeClr val="tx1"/>
            </a:solidFill>
          </a:endParaRPr>
        </a:p>
      </dgm:t>
    </dgm:pt>
    <dgm:pt modelId="{5042BFF9-8C32-4928-BBF0-4993C680F003}" type="sibTrans" cxnId="{0A93F2A9-2D46-4D9A-B5BE-ADACBFD1BC9A}">
      <dgm:prSet/>
      <dgm:spPr/>
      <dgm:t>
        <a:bodyPr/>
        <a:lstStyle/>
        <a:p>
          <a:endParaRPr lang="en-US">
            <a:solidFill>
              <a:schemeClr val="tx1"/>
            </a:solidFill>
          </a:endParaRPr>
        </a:p>
      </dgm:t>
    </dgm:pt>
    <dgm:pt modelId="{096EFC31-3D7A-4E15-B634-6AF16835A3A7}">
      <dgm:prSet/>
      <dgm:spPr/>
      <dgm:t>
        <a:bodyPr/>
        <a:lstStyle/>
        <a:p>
          <a:r>
            <a:rPr lang="en-US">
              <a:solidFill>
                <a:schemeClr val="tx1"/>
              </a:solidFill>
            </a:rPr>
            <a:t>Increase of time and intensity – as needed</a:t>
          </a:r>
        </a:p>
      </dgm:t>
    </dgm:pt>
    <dgm:pt modelId="{E80D2184-5447-415C-9B97-02BB175AF6FA}" type="parTrans" cxnId="{D99CFBFE-2EF3-4C5E-AC3A-BF7340FA8A4F}">
      <dgm:prSet/>
      <dgm:spPr/>
      <dgm:t>
        <a:bodyPr/>
        <a:lstStyle/>
        <a:p>
          <a:endParaRPr lang="en-US">
            <a:solidFill>
              <a:schemeClr val="tx1"/>
            </a:solidFill>
          </a:endParaRPr>
        </a:p>
      </dgm:t>
    </dgm:pt>
    <dgm:pt modelId="{0DE6FE2C-721F-4919-A8CD-B5CB87156D7A}" type="sibTrans" cxnId="{D99CFBFE-2EF3-4C5E-AC3A-BF7340FA8A4F}">
      <dgm:prSet/>
      <dgm:spPr/>
      <dgm:t>
        <a:bodyPr/>
        <a:lstStyle/>
        <a:p>
          <a:endParaRPr lang="en-US">
            <a:solidFill>
              <a:schemeClr val="tx1"/>
            </a:solidFill>
          </a:endParaRPr>
        </a:p>
      </dgm:t>
    </dgm:pt>
    <dgm:pt modelId="{9BCEDB2B-6D84-472D-A56B-E6348E0417B3}">
      <dgm:prSet/>
      <dgm:spPr/>
      <dgm:t>
        <a:bodyPr/>
        <a:lstStyle/>
        <a:p>
          <a:r>
            <a:rPr lang="en-US">
              <a:solidFill>
                <a:schemeClr val="tx1"/>
              </a:solidFill>
            </a:rPr>
            <a:t>Modified interventions – as needed</a:t>
          </a:r>
        </a:p>
      </dgm:t>
    </dgm:pt>
    <dgm:pt modelId="{C830AD25-536E-4BB7-9E07-980E2175F468}" type="parTrans" cxnId="{582D148F-2774-4120-9B95-C79FAECEE8A1}">
      <dgm:prSet/>
      <dgm:spPr/>
      <dgm:t>
        <a:bodyPr/>
        <a:lstStyle/>
        <a:p>
          <a:endParaRPr lang="en-US">
            <a:solidFill>
              <a:schemeClr val="tx1"/>
            </a:solidFill>
          </a:endParaRPr>
        </a:p>
      </dgm:t>
    </dgm:pt>
    <dgm:pt modelId="{ED1451BB-9EF8-43BC-A10F-09A2B486C35C}" type="sibTrans" cxnId="{582D148F-2774-4120-9B95-C79FAECEE8A1}">
      <dgm:prSet/>
      <dgm:spPr/>
      <dgm:t>
        <a:bodyPr/>
        <a:lstStyle/>
        <a:p>
          <a:endParaRPr lang="en-US">
            <a:solidFill>
              <a:schemeClr val="tx1"/>
            </a:solidFill>
          </a:endParaRPr>
        </a:p>
      </dgm:t>
    </dgm:pt>
    <dgm:pt modelId="{42198FBB-F749-4DFD-BD93-32BFDE748383}">
      <dgm:prSet/>
      <dgm:spPr/>
      <dgm:t>
        <a:bodyPr/>
        <a:lstStyle/>
        <a:p>
          <a:r>
            <a:rPr lang="en-US">
              <a:solidFill>
                <a:schemeClr val="tx1"/>
              </a:solidFill>
            </a:rPr>
            <a:t>Gap size and rate of improvement (CBM measures)</a:t>
          </a:r>
        </a:p>
      </dgm:t>
    </dgm:pt>
    <dgm:pt modelId="{563EDD52-E97A-47EB-91FC-16433A2B8A8F}" type="parTrans" cxnId="{0615F96D-104F-4A6D-B902-F9CA0B2BA182}">
      <dgm:prSet/>
      <dgm:spPr/>
      <dgm:t>
        <a:bodyPr/>
        <a:lstStyle/>
        <a:p>
          <a:endParaRPr lang="en-US">
            <a:solidFill>
              <a:schemeClr val="tx1"/>
            </a:solidFill>
          </a:endParaRPr>
        </a:p>
      </dgm:t>
    </dgm:pt>
    <dgm:pt modelId="{A5C7EE2D-D977-459B-9196-BE422808BB25}" type="sibTrans" cxnId="{0615F96D-104F-4A6D-B902-F9CA0B2BA182}">
      <dgm:prSet/>
      <dgm:spPr/>
      <dgm:t>
        <a:bodyPr/>
        <a:lstStyle/>
        <a:p>
          <a:endParaRPr lang="en-US">
            <a:solidFill>
              <a:schemeClr val="tx1"/>
            </a:solidFill>
          </a:endParaRPr>
        </a:p>
      </dgm:t>
    </dgm:pt>
    <dgm:pt modelId="{DD5A7FE9-6FBB-4B59-AA58-8A78F0AEB987}">
      <dgm:prSet/>
      <dgm:spPr/>
      <dgm:t>
        <a:bodyPr/>
        <a:lstStyle/>
        <a:p>
          <a:r>
            <a:rPr lang="en-US">
              <a:solidFill>
                <a:schemeClr val="tx1"/>
              </a:solidFill>
            </a:rPr>
            <a:t>Pre and post data</a:t>
          </a:r>
        </a:p>
      </dgm:t>
    </dgm:pt>
    <dgm:pt modelId="{D8433176-138B-4FD8-89D8-861E28091555}" type="parTrans" cxnId="{E446C26F-5DF4-4F61-83CA-EE9EA65C4ECC}">
      <dgm:prSet/>
      <dgm:spPr/>
      <dgm:t>
        <a:bodyPr/>
        <a:lstStyle/>
        <a:p>
          <a:endParaRPr lang="en-US">
            <a:solidFill>
              <a:schemeClr val="tx1"/>
            </a:solidFill>
          </a:endParaRPr>
        </a:p>
      </dgm:t>
    </dgm:pt>
    <dgm:pt modelId="{F5349B29-499E-4398-B040-7FC3824665E7}" type="sibTrans" cxnId="{E446C26F-5DF4-4F61-83CA-EE9EA65C4ECC}">
      <dgm:prSet/>
      <dgm:spPr/>
      <dgm:t>
        <a:bodyPr/>
        <a:lstStyle/>
        <a:p>
          <a:endParaRPr lang="en-US">
            <a:solidFill>
              <a:schemeClr val="tx1"/>
            </a:solidFill>
          </a:endParaRPr>
        </a:p>
      </dgm:t>
    </dgm:pt>
    <dgm:pt modelId="{4164F377-8475-4AD3-859E-46FF8677404B}" type="pres">
      <dgm:prSet presAssocID="{78260EE4-0ACA-4B33-A84E-4CE17C8CB8C9}" presName="Name0" presStyleCnt="0">
        <dgm:presLayoutVars>
          <dgm:dir/>
          <dgm:animLvl val="lvl"/>
          <dgm:resizeHandles val="exact"/>
        </dgm:presLayoutVars>
      </dgm:prSet>
      <dgm:spPr/>
    </dgm:pt>
    <dgm:pt modelId="{D9536253-A675-4857-8A7B-D53B402C28D3}" type="pres">
      <dgm:prSet presAssocID="{55464B7B-D177-4258-9615-4E00579DABFC}" presName="linNode" presStyleCnt="0"/>
      <dgm:spPr/>
    </dgm:pt>
    <dgm:pt modelId="{82BE18E3-979D-45E5-AAFF-FCC087F7232A}" type="pres">
      <dgm:prSet presAssocID="{55464B7B-D177-4258-9615-4E00579DABFC}" presName="parentText" presStyleLbl="node1" presStyleIdx="0" presStyleCnt="9">
        <dgm:presLayoutVars>
          <dgm:chMax val="1"/>
          <dgm:bulletEnabled val="1"/>
        </dgm:presLayoutVars>
      </dgm:prSet>
      <dgm:spPr/>
    </dgm:pt>
    <dgm:pt modelId="{3B8CE339-64ED-4CAF-9741-12E4FAB0B6C1}" type="pres">
      <dgm:prSet presAssocID="{ABF10760-E541-4600-87DA-84CFC20CB1D2}" presName="sp" presStyleCnt="0"/>
      <dgm:spPr/>
    </dgm:pt>
    <dgm:pt modelId="{1F0BA01F-9AEB-448F-80C7-D6A30C6AE8ED}" type="pres">
      <dgm:prSet presAssocID="{6DFA3851-7D51-40F8-B928-82A4E5CD2008}" presName="linNode" presStyleCnt="0"/>
      <dgm:spPr/>
    </dgm:pt>
    <dgm:pt modelId="{F7AA81A1-8A3C-4EE8-B357-BCA3E71EF828}" type="pres">
      <dgm:prSet presAssocID="{6DFA3851-7D51-40F8-B928-82A4E5CD2008}" presName="parentText" presStyleLbl="node1" presStyleIdx="1" presStyleCnt="9">
        <dgm:presLayoutVars>
          <dgm:chMax val="1"/>
          <dgm:bulletEnabled val="1"/>
        </dgm:presLayoutVars>
      </dgm:prSet>
      <dgm:spPr/>
    </dgm:pt>
    <dgm:pt modelId="{CAEC20B9-FA73-4FD4-BE06-9C2F18848D57}" type="pres">
      <dgm:prSet presAssocID="{316353B5-89EF-4C3E-96C8-9BD113ECA31A}" presName="sp" presStyleCnt="0"/>
      <dgm:spPr/>
    </dgm:pt>
    <dgm:pt modelId="{992F06CC-A13E-4181-BBA3-91131C81DE19}" type="pres">
      <dgm:prSet presAssocID="{02850B7D-DDFA-4D2E-98D2-8D6B8643D829}" presName="linNode" presStyleCnt="0"/>
      <dgm:spPr/>
    </dgm:pt>
    <dgm:pt modelId="{D4C9E042-BDE9-4FBA-A90A-D13BA1D6F458}" type="pres">
      <dgm:prSet presAssocID="{02850B7D-DDFA-4D2E-98D2-8D6B8643D829}" presName="parentText" presStyleLbl="node1" presStyleIdx="2" presStyleCnt="9">
        <dgm:presLayoutVars>
          <dgm:chMax val="1"/>
          <dgm:bulletEnabled val="1"/>
        </dgm:presLayoutVars>
      </dgm:prSet>
      <dgm:spPr/>
    </dgm:pt>
    <dgm:pt modelId="{987056A4-D308-4946-8211-71310EFE025F}" type="pres">
      <dgm:prSet presAssocID="{E9C1E447-9FD7-4CA5-8C86-22D9CBA98DFC}" presName="sp" presStyleCnt="0"/>
      <dgm:spPr/>
    </dgm:pt>
    <dgm:pt modelId="{64205545-0573-493B-8BDC-7ED1AD51C56B}" type="pres">
      <dgm:prSet presAssocID="{A4981614-1C52-489E-B120-693BDEA7FF22}" presName="linNode" presStyleCnt="0"/>
      <dgm:spPr/>
    </dgm:pt>
    <dgm:pt modelId="{9777C0B9-CAAD-4BD5-B287-2AF17F0B5A5D}" type="pres">
      <dgm:prSet presAssocID="{A4981614-1C52-489E-B120-693BDEA7FF22}" presName="parentText" presStyleLbl="node1" presStyleIdx="3" presStyleCnt="9">
        <dgm:presLayoutVars>
          <dgm:chMax val="1"/>
          <dgm:bulletEnabled val="1"/>
        </dgm:presLayoutVars>
      </dgm:prSet>
      <dgm:spPr/>
    </dgm:pt>
    <dgm:pt modelId="{B35A71DB-E43B-40A3-94CE-1D422E5F9EB7}" type="pres">
      <dgm:prSet presAssocID="{8234F438-964E-46DA-8C8A-A336D274FEEF}" presName="sp" presStyleCnt="0"/>
      <dgm:spPr/>
    </dgm:pt>
    <dgm:pt modelId="{9E165371-EC88-4688-9042-F4407167D7A4}" type="pres">
      <dgm:prSet presAssocID="{FF6336D1-3D62-4251-9DE1-134C6A3DE7E7}" presName="linNode" presStyleCnt="0"/>
      <dgm:spPr/>
    </dgm:pt>
    <dgm:pt modelId="{160ECE3D-5CA0-4276-BA80-ED8817E67B48}" type="pres">
      <dgm:prSet presAssocID="{FF6336D1-3D62-4251-9DE1-134C6A3DE7E7}" presName="parentText" presStyleLbl="node1" presStyleIdx="4" presStyleCnt="9">
        <dgm:presLayoutVars>
          <dgm:chMax val="1"/>
          <dgm:bulletEnabled val="1"/>
        </dgm:presLayoutVars>
      </dgm:prSet>
      <dgm:spPr/>
    </dgm:pt>
    <dgm:pt modelId="{EDFA1681-39B4-4A4C-A1D4-CEA7F6648E4A}" type="pres">
      <dgm:prSet presAssocID="{5042BFF9-8C32-4928-BBF0-4993C680F003}" presName="sp" presStyleCnt="0"/>
      <dgm:spPr/>
    </dgm:pt>
    <dgm:pt modelId="{088B004F-3FD2-4998-8DEA-57A76421FDDA}" type="pres">
      <dgm:prSet presAssocID="{096EFC31-3D7A-4E15-B634-6AF16835A3A7}" presName="linNode" presStyleCnt="0"/>
      <dgm:spPr/>
    </dgm:pt>
    <dgm:pt modelId="{33CB5469-DBDF-47D2-8507-B72E52B1F150}" type="pres">
      <dgm:prSet presAssocID="{096EFC31-3D7A-4E15-B634-6AF16835A3A7}" presName="parentText" presStyleLbl="node1" presStyleIdx="5" presStyleCnt="9">
        <dgm:presLayoutVars>
          <dgm:chMax val="1"/>
          <dgm:bulletEnabled val="1"/>
        </dgm:presLayoutVars>
      </dgm:prSet>
      <dgm:spPr/>
    </dgm:pt>
    <dgm:pt modelId="{51E7FC8B-6C4F-4227-AD68-88A57DB104E3}" type="pres">
      <dgm:prSet presAssocID="{0DE6FE2C-721F-4919-A8CD-B5CB87156D7A}" presName="sp" presStyleCnt="0"/>
      <dgm:spPr/>
    </dgm:pt>
    <dgm:pt modelId="{2A018913-AD48-458C-B6DA-14DFFEB5CECC}" type="pres">
      <dgm:prSet presAssocID="{9BCEDB2B-6D84-472D-A56B-E6348E0417B3}" presName="linNode" presStyleCnt="0"/>
      <dgm:spPr/>
    </dgm:pt>
    <dgm:pt modelId="{C22FA598-476A-4493-9B86-94368D0EC12D}" type="pres">
      <dgm:prSet presAssocID="{9BCEDB2B-6D84-472D-A56B-E6348E0417B3}" presName="parentText" presStyleLbl="node1" presStyleIdx="6" presStyleCnt="9">
        <dgm:presLayoutVars>
          <dgm:chMax val="1"/>
          <dgm:bulletEnabled val="1"/>
        </dgm:presLayoutVars>
      </dgm:prSet>
      <dgm:spPr/>
    </dgm:pt>
    <dgm:pt modelId="{DDD8BC72-5F75-41E4-A0B5-9F74586930B5}" type="pres">
      <dgm:prSet presAssocID="{ED1451BB-9EF8-43BC-A10F-09A2B486C35C}" presName="sp" presStyleCnt="0"/>
      <dgm:spPr/>
    </dgm:pt>
    <dgm:pt modelId="{FFC0F88D-97CB-4236-988B-9DDD422273EF}" type="pres">
      <dgm:prSet presAssocID="{42198FBB-F749-4DFD-BD93-32BFDE748383}" presName="linNode" presStyleCnt="0"/>
      <dgm:spPr/>
    </dgm:pt>
    <dgm:pt modelId="{4584B2DD-0544-43E6-B804-8CA29025AC47}" type="pres">
      <dgm:prSet presAssocID="{42198FBB-F749-4DFD-BD93-32BFDE748383}" presName="parentText" presStyleLbl="node1" presStyleIdx="7" presStyleCnt="9">
        <dgm:presLayoutVars>
          <dgm:chMax val="1"/>
          <dgm:bulletEnabled val="1"/>
        </dgm:presLayoutVars>
      </dgm:prSet>
      <dgm:spPr/>
    </dgm:pt>
    <dgm:pt modelId="{4AB5DEDA-6F4A-47D6-8F47-80095BD5CC86}" type="pres">
      <dgm:prSet presAssocID="{A5C7EE2D-D977-459B-9196-BE422808BB25}" presName="sp" presStyleCnt="0"/>
      <dgm:spPr/>
    </dgm:pt>
    <dgm:pt modelId="{9077A0CC-8990-42EE-849E-F4A6249DF9E5}" type="pres">
      <dgm:prSet presAssocID="{DD5A7FE9-6FBB-4B59-AA58-8A78F0AEB987}" presName="linNode" presStyleCnt="0"/>
      <dgm:spPr/>
    </dgm:pt>
    <dgm:pt modelId="{81C85042-3CC8-4103-A220-99BC41D496EA}" type="pres">
      <dgm:prSet presAssocID="{DD5A7FE9-6FBB-4B59-AA58-8A78F0AEB987}" presName="parentText" presStyleLbl="node1" presStyleIdx="8" presStyleCnt="9">
        <dgm:presLayoutVars>
          <dgm:chMax val="1"/>
          <dgm:bulletEnabled val="1"/>
        </dgm:presLayoutVars>
      </dgm:prSet>
      <dgm:spPr/>
    </dgm:pt>
  </dgm:ptLst>
  <dgm:cxnLst>
    <dgm:cxn modelId="{E27F4929-40DA-46C8-BFF0-F9A297006216}" type="presOf" srcId="{78260EE4-0ACA-4B33-A84E-4CE17C8CB8C9}" destId="{4164F377-8475-4AD3-859E-46FF8677404B}" srcOrd="0" destOrd="0" presId="urn:microsoft.com/office/officeart/2005/8/layout/vList5"/>
    <dgm:cxn modelId="{74A0812C-0FAC-47F1-AA6C-872C895DC4C8}" type="presOf" srcId="{55464B7B-D177-4258-9615-4E00579DABFC}" destId="{82BE18E3-979D-45E5-AAFF-FCC087F7232A}" srcOrd="0" destOrd="0" presId="urn:microsoft.com/office/officeart/2005/8/layout/vList5"/>
    <dgm:cxn modelId="{BCC8E260-4FAA-4B92-97CB-673637AE8AED}" srcId="{78260EE4-0ACA-4B33-A84E-4CE17C8CB8C9}" destId="{6DFA3851-7D51-40F8-B928-82A4E5CD2008}" srcOrd="1" destOrd="0" parTransId="{A7B486E2-76E7-4A23-B4BD-EB3C4640EA46}" sibTransId="{316353B5-89EF-4C3E-96C8-9BD113ECA31A}"/>
    <dgm:cxn modelId="{6913DE4D-BF78-4A2B-ADFB-AB0EEDDC2246}" type="presOf" srcId="{02850B7D-DDFA-4D2E-98D2-8D6B8643D829}" destId="{D4C9E042-BDE9-4FBA-A90A-D13BA1D6F458}" srcOrd="0" destOrd="0" presId="urn:microsoft.com/office/officeart/2005/8/layout/vList5"/>
    <dgm:cxn modelId="{0615F96D-104F-4A6D-B902-F9CA0B2BA182}" srcId="{78260EE4-0ACA-4B33-A84E-4CE17C8CB8C9}" destId="{42198FBB-F749-4DFD-BD93-32BFDE748383}" srcOrd="7" destOrd="0" parTransId="{563EDD52-E97A-47EB-91FC-16433A2B8A8F}" sibTransId="{A5C7EE2D-D977-459B-9196-BE422808BB25}"/>
    <dgm:cxn modelId="{8D1A2C4F-EA7B-4905-8460-DA7D9F397A2E}" type="presOf" srcId="{9BCEDB2B-6D84-472D-A56B-E6348E0417B3}" destId="{C22FA598-476A-4493-9B86-94368D0EC12D}" srcOrd="0" destOrd="0" presId="urn:microsoft.com/office/officeart/2005/8/layout/vList5"/>
    <dgm:cxn modelId="{E446C26F-5DF4-4F61-83CA-EE9EA65C4ECC}" srcId="{78260EE4-0ACA-4B33-A84E-4CE17C8CB8C9}" destId="{DD5A7FE9-6FBB-4B59-AA58-8A78F0AEB987}" srcOrd="8" destOrd="0" parTransId="{D8433176-138B-4FD8-89D8-861E28091555}" sibTransId="{F5349B29-499E-4398-B040-7FC3824665E7}"/>
    <dgm:cxn modelId="{582D148F-2774-4120-9B95-C79FAECEE8A1}" srcId="{78260EE4-0ACA-4B33-A84E-4CE17C8CB8C9}" destId="{9BCEDB2B-6D84-472D-A56B-E6348E0417B3}" srcOrd="6" destOrd="0" parTransId="{C830AD25-536E-4BB7-9E07-980E2175F468}" sibTransId="{ED1451BB-9EF8-43BC-A10F-09A2B486C35C}"/>
    <dgm:cxn modelId="{632F0E93-901A-468B-8FEE-1B8F69765412}" type="presOf" srcId="{6DFA3851-7D51-40F8-B928-82A4E5CD2008}" destId="{F7AA81A1-8A3C-4EE8-B357-BCA3E71EF828}" srcOrd="0" destOrd="0" presId="urn:microsoft.com/office/officeart/2005/8/layout/vList5"/>
    <dgm:cxn modelId="{0A93F2A9-2D46-4D9A-B5BE-ADACBFD1BC9A}" srcId="{78260EE4-0ACA-4B33-A84E-4CE17C8CB8C9}" destId="{FF6336D1-3D62-4251-9DE1-134C6A3DE7E7}" srcOrd="4" destOrd="0" parTransId="{46662E7E-38C2-44AA-9819-BBC02BAF41C6}" sibTransId="{5042BFF9-8C32-4928-BBF0-4993C680F003}"/>
    <dgm:cxn modelId="{7812CEB7-E35E-4E64-A845-8E4D207FDA6C}" srcId="{78260EE4-0ACA-4B33-A84E-4CE17C8CB8C9}" destId="{55464B7B-D177-4258-9615-4E00579DABFC}" srcOrd="0" destOrd="0" parTransId="{B97FD819-C9CA-4600-969D-5C9A1BBFA150}" sibTransId="{ABF10760-E541-4600-87DA-84CFC20CB1D2}"/>
    <dgm:cxn modelId="{6BDA89BD-305A-42E3-BB97-2E423714023D}" type="presOf" srcId="{42198FBB-F749-4DFD-BD93-32BFDE748383}" destId="{4584B2DD-0544-43E6-B804-8CA29025AC47}" srcOrd="0" destOrd="0" presId="urn:microsoft.com/office/officeart/2005/8/layout/vList5"/>
    <dgm:cxn modelId="{C580BFC4-D17A-49D3-BE54-ECF04125B292}" type="presOf" srcId="{A4981614-1C52-489E-B120-693BDEA7FF22}" destId="{9777C0B9-CAAD-4BD5-B287-2AF17F0B5A5D}" srcOrd="0" destOrd="0" presId="urn:microsoft.com/office/officeart/2005/8/layout/vList5"/>
    <dgm:cxn modelId="{BD9333D4-763A-4C0D-B1B2-3BE0A8C4CDE1}" type="presOf" srcId="{DD5A7FE9-6FBB-4B59-AA58-8A78F0AEB987}" destId="{81C85042-3CC8-4103-A220-99BC41D496EA}" srcOrd="0" destOrd="0" presId="urn:microsoft.com/office/officeart/2005/8/layout/vList5"/>
    <dgm:cxn modelId="{CC2856D6-E50B-404B-967C-DBDDB5D59D45}" type="presOf" srcId="{FF6336D1-3D62-4251-9DE1-134C6A3DE7E7}" destId="{160ECE3D-5CA0-4276-BA80-ED8817E67B48}" srcOrd="0" destOrd="0" presId="urn:microsoft.com/office/officeart/2005/8/layout/vList5"/>
    <dgm:cxn modelId="{F40F41DB-E935-44CF-8B1F-57BF1AD36CF8}" srcId="{78260EE4-0ACA-4B33-A84E-4CE17C8CB8C9}" destId="{02850B7D-DDFA-4D2E-98D2-8D6B8643D829}" srcOrd="2" destOrd="0" parTransId="{7B84E7A8-24AE-4049-A755-1B12BFF214B5}" sibTransId="{E9C1E447-9FD7-4CA5-8C86-22D9CBA98DFC}"/>
    <dgm:cxn modelId="{6FDF06E6-0E47-4EC4-9BBD-9462DE81BA36}" srcId="{78260EE4-0ACA-4B33-A84E-4CE17C8CB8C9}" destId="{A4981614-1C52-489E-B120-693BDEA7FF22}" srcOrd="3" destOrd="0" parTransId="{5385E100-3860-4957-9272-E045CCD41663}" sibTransId="{8234F438-964E-46DA-8C8A-A336D274FEEF}"/>
    <dgm:cxn modelId="{F3B27AEC-4A1C-4310-AD7B-17C405848ACF}" type="presOf" srcId="{096EFC31-3D7A-4E15-B634-6AF16835A3A7}" destId="{33CB5469-DBDF-47D2-8507-B72E52B1F150}" srcOrd="0" destOrd="0" presId="urn:microsoft.com/office/officeart/2005/8/layout/vList5"/>
    <dgm:cxn modelId="{D99CFBFE-2EF3-4C5E-AC3A-BF7340FA8A4F}" srcId="{78260EE4-0ACA-4B33-A84E-4CE17C8CB8C9}" destId="{096EFC31-3D7A-4E15-B634-6AF16835A3A7}" srcOrd="5" destOrd="0" parTransId="{E80D2184-5447-415C-9B97-02BB175AF6FA}" sibTransId="{0DE6FE2C-721F-4919-A8CD-B5CB87156D7A}"/>
    <dgm:cxn modelId="{52B28E73-F111-4E43-998C-A4BD95BFEE9F}" type="presParOf" srcId="{4164F377-8475-4AD3-859E-46FF8677404B}" destId="{D9536253-A675-4857-8A7B-D53B402C28D3}" srcOrd="0" destOrd="0" presId="urn:microsoft.com/office/officeart/2005/8/layout/vList5"/>
    <dgm:cxn modelId="{DE0A07CF-0914-4345-80E8-D49D4EA963AF}" type="presParOf" srcId="{D9536253-A675-4857-8A7B-D53B402C28D3}" destId="{82BE18E3-979D-45E5-AAFF-FCC087F7232A}" srcOrd="0" destOrd="0" presId="urn:microsoft.com/office/officeart/2005/8/layout/vList5"/>
    <dgm:cxn modelId="{2E69E2E7-0C20-43D8-98A8-DC7C0483985C}" type="presParOf" srcId="{4164F377-8475-4AD3-859E-46FF8677404B}" destId="{3B8CE339-64ED-4CAF-9741-12E4FAB0B6C1}" srcOrd="1" destOrd="0" presId="urn:microsoft.com/office/officeart/2005/8/layout/vList5"/>
    <dgm:cxn modelId="{BBE38C73-4FC4-4C7B-B833-6A50B3BBCEE8}" type="presParOf" srcId="{4164F377-8475-4AD3-859E-46FF8677404B}" destId="{1F0BA01F-9AEB-448F-80C7-D6A30C6AE8ED}" srcOrd="2" destOrd="0" presId="urn:microsoft.com/office/officeart/2005/8/layout/vList5"/>
    <dgm:cxn modelId="{98874A33-7925-4789-BD9C-C6175E644BA7}" type="presParOf" srcId="{1F0BA01F-9AEB-448F-80C7-D6A30C6AE8ED}" destId="{F7AA81A1-8A3C-4EE8-B357-BCA3E71EF828}" srcOrd="0" destOrd="0" presId="urn:microsoft.com/office/officeart/2005/8/layout/vList5"/>
    <dgm:cxn modelId="{194C4F67-F0F3-4B0E-B97B-52445EBFD9A3}" type="presParOf" srcId="{4164F377-8475-4AD3-859E-46FF8677404B}" destId="{CAEC20B9-FA73-4FD4-BE06-9C2F18848D57}" srcOrd="3" destOrd="0" presId="urn:microsoft.com/office/officeart/2005/8/layout/vList5"/>
    <dgm:cxn modelId="{E96719BD-C9F5-4603-A164-EBE8D31F1746}" type="presParOf" srcId="{4164F377-8475-4AD3-859E-46FF8677404B}" destId="{992F06CC-A13E-4181-BBA3-91131C81DE19}" srcOrd="4" destOrd="0" presId="urn:microsoft.com/office/officeart/2005/8/layout/vList5"/>
    <dgm:cxn modelId="{12EA2987-C1B9-4401-B50F-3A7D7342D217}" type="presParOf" srcId="{992F06CC-A13E-4181-BBA3-91131C81DE19}" destId="{D4C9E042-BDE9-4FBA-A90A-D13BA1D6F458}" srcOrd="0" destOrd="0" presId="urn:microsoft.com/office/officeart/2005/8/layout/vList5"/>
    <dgm:cxn modelId="{41DC51BF-0C12-4578-B258-A7BF38F45304}" type="presParOf" srcId="{4164F377-8475-4AD3-859E-46FF8677404B}" destId="{987056A4-D308-4946-8211-71310EFE025F}" srcOrd="5" destOrd="0" presId="urn:microsoft.com/office/officeart/2005/8/layout/vList5"/>
    <dgm:cxn modelId="{1DB0A82B-698F-49C4-9840-E4A035B50718}" type="presParOf" srcId="{4164F377-8475-4AD3-859E-46FF8677404B}" destId="{64205545-0573-493B-8BDC-7ED1AD51C56B}" srcOrd="6" destOrd="0" presId="urn:microsoft.com/office/officeart/2005/8/layout/vList5"/>
    <dgm:cxn modelId="{23D5B0F5-2673-42B9-BBF0-6BE253764425}" type="presParOf" srcId="{64205545-0573-493B-8BDC-7ED1AD51C56B}" destId="{9777C0B9-CAAD-4BD5-B287-2AF17F0B5A5D}" srcOrd="0" destOrd="0" presId="urn:microsoft.com/office/officeart/2005/8/layout/vList5"/>
    <dgm:cxn modelId="{5B04674D-5F04-481C-829E-4167D96A57A0}" type="presParOf" srcId="{4164F377-8475-4AD3-859E-46FF8677404B}" destId="{B35A71DB-E43B-40A3-94CE-1D422E5F9EB7}" srcOrd="7" destOrd="0" presId="urn:microsoft.com/office/officeart/2005/8/layout/vList5"/>
    <dgm:cxn modelId="{19342F2E-EAB4-4D2A-8AF9-8D249548BE0B}" type="presParOf" srcId="{4164F377-8475-4AD3-859E-46FF8677404B}" destId="{9E165371-EC88-4688-9042-F4407167D7A4}" srcOrd="8" destOrd="0" presId="urn:microsoft.com/office/officeart/2005/8/layout/vList5"/>
    <dgm:cxn modelId="{04DE0AD5-F203-4F08-894F-7585C41E4D1E}" type="presParOf" srcId="{9E165371-EC88-4688-9042-F4407167D7A4}" destId="{160ECE3D-5CA0-4276-BA80-ED8817E67B48}" srcOrd="0" destOrd="0" presId="urn:microsoft.com/office/officeart/2005/8/layout/vList5"/>
    <dgm:cxn modelId="{3F11CB11-2B55-486C-93FF-A1F1D88CD958}" type="presParOf" srcId="{4164F377-8475-4AD3-859E-46FF8677404B}" destId="{EDFA1681-39B4-4A4C-A1D4-CEA7F6648E4A}" srcOrd="9" destOrd="0" presId="urn:microsoft.com/office/officeart/2005/8/layout/vList5"/>
    <dgm:cxn modelId="{E690196E-D233-4DD0-8B4C-FD4BD269C67D}" type="presParOf" srcId="{4164F377-8475-4AD3-859E-46FF8677404B}" destId="{088B004F-3FD2-4998-8DEA-57A76421FDDA}" srcOrd="10" destOrd="0" presId="urn:microsoft.com/office/officeart/2005/8/layout/vList5"/>
    <dgm:cxn modelId="{854BBB5F-BFAF-42DA-AA36-290DFEFCC9F6}" type="presParOf" srcId="{088B004F-3FD2-4998-8DEA-57A76421FDDA}" destId="{33CB5469-DBDF-47D2-8507-B72E52B1F150}" srcOrd="0" destOrd="0" presId="urn:microsoft.com/office/officeart/2005/8/layout/vList5"/>
    <dgm:cxn modelId="{B78FA065-E7BF-49A2-A4F5-FF1339C3B7BF}" type="presParOf" srcId="{4164F377-8475-4AD3-859E-46FF8677404B}" destId="{51E7FC8B-6C4F-4227-AD68-88A57DB104E3}" srcOrd="11" destOrd="0" presId="urn:microsoft.com/office/officeart/2005/8/layout/vList5"/>
    <dgm:cxn modelId="{D1E1356C-A90D-4393-9F53-9B1A923DB748}" type="presParOf" srcId="{4164F377-8475-4AD3-859E-46FF8677404B}" destId="{2A018913-AD48-458C-B6DA-14DFFEB5CECC}" srcOrd="12" destOrd="0" presId="urn:microsoft.com/office/officeart/2005/8/layout/vList5"/>
    <dgm:cxn modelId="{56F18ED9-F2F5-41D3-A74B-E494574FAA6F}" type="presParOf" srcId="{2A018913-AD48-458C-B6DA-14DFFEB5CECC}" destId="{C22FA598-476A-4493-9B86-94368D0EC12D}" srcOrd="0" destOrd="0" presId="urn:microsoft.com/office/officeart/2005/8/layout/vList5"/>
    <dgm:cxn modelId="{52FB1C0F-1FE0-4025-ABD9-DC88C4291B83}" type="presParOf" srcId="{4164F377-8475-4AD3-859E-46FF8677404B}" destId="{DDD8BC72-5F75-41E4-A0B5-9F74586930B5}" srcOrd="13" destOrd="0" presId="urn:microsoft.com/office/officeart/2005/8/layout/vList5"/>
    <dgm:cxn modelId="{D240D881-FA39-44F7-A7AC-CC5635A6034F}" type="presParOf" srcId="{4164F377-8475-4AD3-859E-46FF8677404B}" destId="{FFC0F88D-97CB-4236-988B-9DDD422273EF}" srcOrd="14" destOrd="0" presId="urn:microsoft.com/office/officeart/2005/8/layout/vList5"/>
    <dgm:cxn modelId="{4FDBC224-C141-41C2-BB91-A6F61E3CC67C}" type="presParOf" srcId="{FFC0F88D-97CB-4236-988B-9DDD422273EF}" destId="{4584B2DD-0544-43E6-B804-8CA29025AC47}" srcOrd="0" destOrd="0" presId="urn:microsoft.com/office/officeart/2005/8/layout/vList5"/>
    <dgm:cxn modelId="{0864BA2A-4D1C-461E-AEE8-18AEEC571A35}" type="presParOf" srcId="{4164F377-8475-4AD3-859E-46FF8677404B}" destId="{4AB5DEDA-6F4A-47D6-8F47-80095BD5CC86}" srcOrd="15" destOrd="0" presId="urn:microsoft.com/office/officeart/2005/8/layout/vList5"/>
    <dgm:cxn modelId="{06C4DED6-2ADD-4AD8-965C-A3ECA577345B}" type="presParOf" srcId="{4164F377-8475-4AD3-859E-46FF8677404B}" destId="{9077A0CC-8990-42EE-849E-F4A6249DF9E5}" srcOrd="16" destOrd="0" presId="urn:microsoft.com/office/officeart/2005/8/layout/vList5"/>
    <dgm:cxn modelId="{BC332639-BC6D-4AB4-9C8C-655B1D9DA49A}" type="presParOf" srcId="{9077A0CC-8990-42EE-849E-F4A6249DF9E5}" destId="{81C85042-3CC8-4103-A220-99BC41D496E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F1A0F9-A765-4E15-B5AB-60EBAB0230C5}"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796FE009-1F78-4A71-A5C7-BE4AD4783035}">
      <dgm:prSet/>
      <dgm:spPr/>
      <dgm:t>
        <a:bodyPr/>
        <a:lstStyle/>
        <a:p>
          <a:r>
            <a:rPr lang="en-US"/>
            <a:t>Family background</a:t>
          </a:r>
        </a:p>
      </dgm:t>
    </dgm:pt>
    <dgm:pt modelId="{C1117B18-0AC5-4763-AA36-7DC6C071C882}" type="parTrans" cxnId="{9ACA003A-4209-4E49-B576-BAB467102563}">
      <dgm:prSet/>
      <dgm:spPr/>
      <dgm:t>
        <a:bodyPr/>
        <a:lstStyle/>
        <a:p>
          <a:endParaRPr lang="en-US"/>
        </a:p>
      </dgm:t>
    </dgm:pt>
    <dgm:pt modelId="{55709718-E298-4DB0-9220-19073DB4F7E0}" type="sibTrans" cxnId="{9ACA003A-4209-4E49-B576-BAB467102563}">
      <dgm:prSet/>
      <dgm:spPr/>
      <dgm:t>
        <a:bodyPr/>
        <a:lstStyle/>
        <a:p>
          <a:endParaRPr lang="en-US"/>
        </a:p>
      </dgm:t>
    </dgm:pt>
    <dgm:pt modelId="{F1E3D648-073B-4C6E-8FC9-CEB29D183DF5}">
      <dgm:prSet/>
      <dgm:spPr/>
      <dgm:t>
        <a:bodyPr/>
        <a:lstStyle/>
        <a:p>
          <a:r>
            <a:rPr lang="en-US"/>
            <a:t>Environmental background</a:t>
          </a:r>
        </a:p>
      </dgm:t>
    </dgm:pt>
    <dgm:pt modelId="{57396F34-4CB6-4FEA-B346-A2A9F30DC73E}" type="parTrans" cxnId="{1FFECA7D-EE93-4904-A2AE-1E47544C3E21}">
      <dgm:prSet/>
      <dgm:spPr/>
      <dgm:t>
        <a:bodyPr/>
        <a:lstStyle/>
        <a:p>
          <a:endParaRPr lang="en-US"/>
        </a:p>
      </dgm:t>
    </dgm:pt>
    <dgm:pt modelId="{914B1298-D022-4F23-978F-E2CB22D9C5C7}" type="sibTrans" cxnId="{1FFECA7D-EE93-4904-A2AE-1E47544C3E21}">
      <dgm:prSet/>
      <dgm:spPr/>
      <dgm:t>
        <a:bodyPr/>
        <a:lstStyle/>
        <a:p>
          <a:endParaRPr lang="en-US"/>
        </a:p>
      </dgm:t>
    </dgm:pt>
    <dgm:pt modelId="{0AF33346-FF6A-49DA-A1BA-150BCA8A9408}">
      <dgm:prSet/>
      <dgm:spPr/>
      <dgm:t>
        <a:bodyPr/>
        <a:lstStyle/>
        <a:p>
          <a:r>
            <a:rPr lang="en-US"/>
            <a:t>Cultural background</a:t>
          </a:r>
        </a:p>
      </dgm:t>
    </dgm:pt>
    <dgm:pt modelId="{EB0A4371-8409-4678-BA7A-B34D6FC0D8BD}" type="parTrans" cxnId="{8B3A8D04-4BD7-4892-BC8E-DA6FB09D1DED}">
      <dgm:prSet/>
      <dgm:spPr/>
      <dgm:t>
        <a:bodyPr/>
        <a:lstStyle/>
        <a:p>
          <a:endParaRPr lang="en-US"/>
        </a:p>
      </dgm:t>
    </dgm:pt>
    <dgm:pt modelId="{99A93910-533E-471F-BB5E-1BB7E25B4FB2}" type="sibTrans" cxnId="{8B3A8D04-4BD7-4892-BC8E-DA6FB09D1DED}">
      <dgm:prSet/>
      <dgm:spPr/>
      <dgm:t>
        <a:bodyPr/>
        <a:lstStyle/>
        <a:p>
          <a:endParaRPr lang="en-US"/>
        </a:p>
      </dgm:t>
    </dgm:pt>
    <dgm:pt modelId="{4FFABCA3-6999-41DF-948E-5F57BC4B3CA9}">
      <dgm:prSet/>
      <dgm:spPr/>
      <dgm:t>
        <a:bodyPr/>
        <a:lstStyle/>
        <a:p>
          <a:r>
            <a:rPr lang="en-US"/>
            <a:t>Social background</a:t>
          </a:r>
        </a:p>
      </dgm:t>
    </dgm:pt>
    <dgm:pt modelId="{B69A2892-9F11-4AD6-9C71-E5E4D4F5137D}" type="parTrans" cxnId="{2390B428-03C3-4B94-A56E-6FCF49AF1AD4}">
      <dgm:prSet/>
      <dgm:spPr/>
      <dgm:t>
        <a:bodyPr/>
        <a:lstStyle/>
        <a:p>
          <a:endParaRPr lang="en-US"/>
        </a:p>
      </dgm:t>
    </dgm:pt>
    <dgm:pt modelId="{8A131A9F-4D79-4C79-A2E7-A00B4E5B0EEF}" type="sibTrans" cxnId="{2390B428-03C3-4B94-A56E-6FCF49AF1AD4}">
      <dgm:prSet/>
      <dgm:spPr/>
      <dgm:t>
        <a:bodyPr/>
        <a:lstStyle/>
        <a:p>
          <a:endParaRPr lang="en-US"/>
        </a:p>
      </dgm:t>
    </dgm:pt>
    <dgm:pt modelId="{94D4DE8C-5F28-4537-AD75-E1C143949A06}">
      <dgm:prSet/>
      <dgm:spPr/>
      <dgm:t>
        <a:bodyPr/>
        <a:lstStyle/>
        <a:p>
          <a:r>
            <a:rPr lang="en-US"/>
            <a:t>Behavior/social skills</a:t>
          </a:r>
        </a:p>
      </dgm:t>
    </dgm:pt>
    <dgm:pt modelId="{7ADA22D7-A255-41C5-8B44-8053F1B8170E}" type="parTrans" cxnId="{A96D35E1-5382-49B8-B3A7-EBD46B8291BB}">
      <dgm:prSet/>
      <dgm:spPr/>
      <dgm:t>
        <a:bodyPr/>
        <a:lstStyle/>
        <a:p>
          <a:endParaRPr lang="en-US"/>
        </a:p>
      </dgm:t>
    </dgm:pt>
    <dgm:pt modelId="{90CBFA71-4CC4-4223-BB4A-9ED18C95638F}" type="sibTrans" cxnId="{A96D35E1-5382-49B8-B3A7-EBD46B8291BB}">
      <dgm:prSet/>
      <dgm:spPr/>
      <dgm:t>
        <a:bodyPr/>
        <a:lstStyle/>
        <a:p>
          <a:endParaRPr lang="en-US"/>
        </a:p>
      </dgm:t>
    </dgm:pt>
    <dgm:pt modelId="{5759C218-97B8-4385-A926-9C5667C4746B}" type="pres">
      <dgm:prSet presAssocID="{19F1A0F9-A765-4E15-B5AB-60EBAB0230C5}" presName="Name0" presStyleCnt="0">
        <dgm:presLayoutVars>
          <dgm:dir/>
          <dgm:animLvl val="lvl"/>
          <dgm:resizeHandles val="exact"/>
        </dgm:presLayoutVars>
      </dgm:prSet>
      <dgm:spPr/>
    </dgm:pt>
    <dgm:pt modelId="{49060158-34E0-4B3E-A510-D80D3FD0D041}" type="pres">
      <dgm:prSet presAssocID="{796FE009-1F78-4A71-A5C7-BE4AD4783035}" presName="linNode" presStyleCnt="0"/>
      <dgm:spPr/>
    </dgm:pt>
    <dgm:pt modelId="{476EF73D-C14B-428A-AE8C-0CC305849934}" type="pres">
      <dgm:prSet presAssocID="{796FE009-1F78-4A71-A5C7-BE4AD4783035}" presName="parentText" presStyleLbl="node1" presStyleIdx="0" presStyleCnt="5">
        <dgm:presLayoutVars>
          <dgm:chMax val="1"/>
          <dgm:bulletEnabled val="1"/>
        </dgm:presLayoutVars>
      </dgm:prSet>
      <dgm:spPr/>
    </dgm:pt>
    <dgm:pt modelId="{E729BDA1-CCA4-4FF6-A29C-6678EAF88D9D}" type="pres">
      <dgm:prSet presAssocID="{55709718-E298-4DB0-9220-19073DB4F7E0}" presName="sp" presStyleCnt="0"/>
      <dgm:spPr/>
    </dgm:pt>
    <dgm:pt modelId="{45C16A8E-95D3-4EA4-9FCE-201F67F3D3DF}" type="pres">
      <dgm:prSet presAssocID="{F1E3D648-073B-4C6E-8FC9-CEB29D183DF5}" presName="linNode" presStyleCnt="0"/>
      <dgm:spPr/>
    </dgm:pt>
    <dgm:pt modelId="{A3C53400-10C6-4279-B13B-EE23E080041B}" type="pres">
      <dgm:prSet presAssocID="{F1E3D648-073B-4C6E-8FC9-CEB29D183DF5}" presName="parentText" presStyleLbl="node1" presStyleIdx="1" presStyleCnt="5">
        <dgm:presLayoutVars>
          <dgm:chMax val="1"/>
          <dgm:bulletEnabled val="1"/>
        </dgm:presLayoutVars>
      </dgm:prSet>
      <dgm:spPr/>
    </dgm:pt>
    <dgm:pt modelId="{E9FCE803-EAF4-4CAA-A1BE-34BEF15B34CC}" type="pres">
      <dgm:prSet presAssocID="{914B1298-D022-4F23-978F-E2CB22D9C5C7}" presName="sp" presStyleCnt="0"/>
      <dgm:spPr/>
    </dgm:pt>
    <dgm:pt modelId="{EB929419-46C9-4AB1-B5DE-64BE1D754CB3}" type="pres">
      <dgm:prSet presAssocID="{0AF33346-FF6A-49DA-A1BA-150BCA8A9408}" presName="linNode" presStyleCnt="0"/>
      <dgm:spPr/>
    </dgm:pt>
    <dgm:pt modelId="{6672EC8C-C8AB-44C5-A19A-3248271B6F74}" type="pres">
      <dgm:prSet presAssocID="{0AF33346-FF6A-49DA-A1BA-150BCA8A9408}" presName="parentText" presStyleLbl="node1" presStyleIdx="2" presStyleCnt="5">
        <dgm:presLayoutVars>
          <dgm:chMax val="1"/>
          <dgm:bulletEnabled val="1"/>
        </dgm:presLayoutVars>
      </dgm:prSet>
      <dgm:spPr/>
    </dgm:pt>
    <dgm:pt modelId="{805A965D-79A7-45A3-95D1-A288123F2DD8}" type="pres">
      <dgm:prSet presAssocID="{99A93910-533E-471F-BB5E-1BB7E25B4FB2}" presName="sp" presStyleCnt="0"/>
      <dgm:spPr/>
    </dgm:pt>
    <dgm:pt modelId="{3F3DD3D3-17A3-4E66-AC68-FA708190B2C3}" type="pres">
      <dgm:prSet presAssocID="{4FFABCA3-6999-41DF-948E-5F57BC4B3CA9}" presName="linNode" presStyleCnt="0"/>
      <dgm:spPr/>
    </dgm:pt>
    <dgm:pt modelId="{DCC3F060-2B92-401C-8BE6-2CD83C8B7C5D}" type="pres">
      <dgm:prSet presAssocID="{4FFABCA3-6999-41DF-948E-5F57BC4B3CA9}" presName="parentText" presStyleLbl="node1" presStyleIdx="3" presStyleCnt="5">
        <dgm:presLayoutVars>
          <dgm:chMax val="1"/>
          <dgm:bulletEnabled val="1"/>
        </dgm:presLayoutVars>
      </dgm:prSet>
      <dgm:spPr/>
    </dgm:pt>
    <dgm:pt modelId="{79C0CC7B-C0C3-4278-9872-71D81401E0D6}" type="pres">
      <dgm:prSet presAssocID="{8A131A9F-4D79-4C79-A2E7-A00B4E5B0EEF}" presName="sp" presStyleCnt="0"/>
      <dgm:spPr/>
    </dgm:pt>
    <dgm:pt modelId="{CEDE71DD-6F30-4F53-9990-7F2DBEA07DA5}" type="pres">
      <dgm:prSet presAssocID="{94D4DE8C-5F28-4537-AD75-E1C143949A06}" presName="linNode" presStyleCnt="0"/>
      <dgm:spPr/>
    </dgm:pt>
    <dgm:pt modelId="{808D2656-CE5B-49E8-AD57-E8BF4BE4B614}" type="pres">
      <dgm:prSet presAssocID="{94D4DE8C-5F28-4537-AD75-E1C143949A06}" presName="parentText" presStyleLbl="node1" presStyleIdx="4" presStyleCnt="5">
        <dgm:presLayoutVars>
          <dgm:chMax val="1"/>
          <dgm:bulletEnabled val="1"/>
        </dgm:presLayoutVars>
      </dgm:prSet>
      <dgm:spPr/>
    </dgm:pt>
  </dgm:ptLst>
  <dgm:cxnLst>
    <dgm:cxn modelId="{8B3A8D04-4BD7-4892-BC8E-DA6FB09D1DED}" srcId="{19F1A0F9-A765-4E15-B5AB-60EBAB0230C5}" destId="{0AF33346-FF6A-49DA-A1BA-150BCA8A9408}" srcOrd="2" destOrd="0" parTransId="{EB0A4371-8409-4678-BA7A-B34D6FC0D8BD}" sibTransId="{99A93910-533E-471F-BB5E-1BB7E25B4FB2}"/>
    <dgm:cxn modelId="{2390B428-03C3-4B94-A56E-6FCF49AF1AD4}" srcId="{19F1A0F9-A765-4E15-B5AB-60EBAB0230C5}" destId="{4FFABCA3-6999-41DF-948E-5F57BC4B3CA9}" srcOrd="3" destOrd="0" parTransId="{B69A2892-9F11-4AD6-9C71-E5E4D4F5137D}" sibTransId="{8A131A9F-4D79-4C79-A2E7-A00B4E5B0EEF}"/>
    <dgm:cxn modelId="{9ACA003A-4209-4E49-B576-BAB467102563}" srcId="{19F1A0F9-A765-4E15-B5AB-60EBAB0230C5}" destId="{796FE009-1F78-4A71-A5C7-BE4AD4783035}" srcOrd="0" destOrd="0" parTransId="{C1117B18-0AC5-4763-AA36-7DC6C071C882}" sibTransId="{55709718-E298-4DB0-9220-19073DB4F7E0}"/>
    <dgm:cxn modelId="{33D45D41-0932-4C24-AAA6-00CECB950765}" type="presOf" srcId="{19F1A0F9-A765-4E15-B5AB-60EBAB0230C5}" destId="{5759C218-97B8-4385-A926-9C5667C4746B}" srcOrd="0" destOrd="0" presId="urn:microsoft.com/office/officeart/2005/8/layout/vList5"/>
    <dgm:cxn modelId="{3E19C049-10E6-41EA-AF27-F3F1BFC3FD87}" type="presOf" srcId="{0AF33346-FF6A-49DA-A1BA-150BCA8A9408}" destId="{6672EC8C-C8AB-44C5-A19A-3248271B6F74}" srcOrd="0" destOrd="0" presId="urn:microsoft.com/office/officeart/2005/8/layout/vList5"/>
    <dgm:cxn modelId="{F4387B55-1F4A-49BC-9C25-BCA6406CE9A2}" type="presOf" srcId="{F1E3D648-073B-4C6E-8FC9-CEB29D183DF5}" destId="{A3C53400-10C6-4279-B13B-EE23E080041B}" srcOrd="0" destOrd="0" presId="urn:microsoft.com/office/officeart/2005/8/layout/vList5"/>
    <dgm:cxn modelId="{1FFECA7D-EE93-4904-A2AE-1E47544C3E21}" srcId="{19F1A0F9-A765-4E15-B5AB-60EBAB0230C5}" destId="{F1E3D648-073B-4C6E-8FC9-CEB29D183DF5}" srcOrd="1" destOrd="0" parTransId="{57396F34-4CB6-4FEA-B346-A2A9F30DC73E}" sibTransId="{914B1298-D022-4F23-978F-E2CB22D9C5C7}"/>
    <dgm:cxn modelId="{F39899AB-05F0-4B8F-A035-C5621F0FC53B}" type="presOf" srcId="{796FE009-1F78-4A71-A5C7-BE4AD4783035}" destId="{476EF73D-C14B-428A-AE8C-0CC305849934}" srcOrd="0" destOrd="0" presId="urn:microsoft.com/office/officeart/2005/8/layout/vList5"/>
    <dgm:cxn modelId="{D4FA38AF-5312-49AD-A04E-CEA7CA5AE348}" type="presOf" srcId="{94D4DE8C-5F28-4537-AD75-E1C143949A06}" destId="{808D2656-CE5B-49E8-AD57-E8BF4BE4B614}" srcOrd="0" destOrd="0" presId="urn:microsoft.com/office/officeart/2005/8/layout/vList5"/>
    <dgm:cxn modelId="{CA68C6CF-F2C4-45C7-885F-F5D6F8A867DA}" type="presOf" srcId="{4FFABCA3-6999-41DF-948E-5F57BC4B3CA9}" destId="{DCC3F060-2B92-401C-8BE6-2CD83C8B7C5D}" srcOrd="0" destOrd="0" presId="urn:microsoft.com/office/officeart/2005/8/layout/vList5"/>
    <dgm:cxn modelId="{A96D35E1-5382-49B8-B3A7-EBD46B8291BB}" srcId="{19F1A0F9-A765-4E15-B5AB-60EBAB0230C5}" destId="{94D4DE8C-5F28-4537-AD75-E1C143949A06}" srcOrd="4" destOrd="0" parTransId="{7ADA22D7-A255-41C5-8B44-8053F1B8170E}" sibTransId="{90CBFA71-4CC4-4223-BB4A-9ED18C95638F}"/>
    <dgm:cxn modelId="{9E24B2B7-8685-40A0-9563-941EF14A1827}" type="presParOf" srcId="{5759C218-97B8-4385-A926-9C5667C4746B}" destId="{49060158-34E0-4B3E-A510-D80D3FD0D041}" srcOrd="0" destOrd="0" presId="urn:microsoft.com/office/officeart/2005/8/layout/vList5"/>
    <dgm:cxn modelId="{5095D72E-BFE0-4CC4-9793-AF5F67B0EBA1}" type="presParOf" srcId="{49060158-34E0-4B3E-A510-D80D3FD0D041}" destId="{476EF73D-C14B-428A-AE8C-0CC305849934}" srcOrd="0" destOrd="0" presId="urn:microsoft.com/office/officeart/2005/8/layout/vList5"/>
    <dgm:cxn modelId="{544E0C5D-6173-4928-970F-DE561E99F6EA}" type="presParOf" srcId="{5759C218-97B8-4385-A926-9C5667C4746B}" destId="{E729BDA1-CCA4-4FF6-A29C-6678EAF88D9D}" srcOrd="1" destOrd="0" presId="urn:microsoft.com/office/officeart/2005/8/layout/vList5"/>
    <dgm:cxn modelId="{4F11509F-C898-44DA-A270-DBBF89339EF9}" type="presParOf" srcId="{5759C218-97B8-4385-A926-9C5667C4746B}" destId="{45C16A8E-95D3-4EA4-9FCE-201F67F3D3DF}" srcOrd="2" destOrd="0" presId="urn:microsoft.com/office/officeart/2005/8/layout/vList5"/>
    <dgm:cxn modelId="{E558BFEF-A3DF-4CEB-BD5E-1D3330E3447D}" type="presParOf" srcId="{45C16A8E-95D3-4EA4-9FCE-201F67F3D3DF}" destId="{A3C53400-10C6-4279-B13B-EE23E080041B}" srcOrd="0" destOrd="0" presId="urn:microsoft.com/office/officeart/2005/8/layout/vList5"/>
    <dgm:cxn modelId="{B0696DA5-AE1F-4000-AEDB-807F064A40B2}" type="presParOf" srcId="{5759C218-97B8-4385-A926-9C5667C4746B}" destId="{E9FCE803-EAF4-4CAA-A1BE-34BEF15B34CC}" srcOrd="3" destOrd="0" presId="urn:microsoft.com/office/officeart/2005/8/layout/vList5"/>
    <dgm:cxn modelId="{98D1589B-2AE1-4C3C-A85B-F7137EB8AFF5}" type="presParOf" srcId="{5759C218-97B8-4385-A926-9C5667C4746B}" destId="{EB929419-46C9-4AB1-B5DE-64BE1D754CB3}" srcOrd="4" destOrd="0" presId="urn:microsoft.com/office/officeart/2005/8/layout/vList5"/>
    <dgm:cxn modelId="{5FEFEE6D-3990-4D8D-BE8A-376E3B404227}" type="presParOf" srcId="{EB929419-46C9-4AB1-B5DE-64BE1D754CB3}" destId="{6672EC8C-C8AB-44C5-A19A-3248271B6F74}" srcOrd="0" destOrd="0" presId="urn:microsoft.com/office/officeart/2005/8/layout/vList5"/>
    <dgm:cxn modelId="{1B1D06BA-1308-4DCF-9F3B-C80554293404}" type="presParOf" srcId="{5759C218-97B8-4385-A926-9C5667C4746B}" destId="{805A965D-79A7-45A3-95D1-A288123F2DD8}" srcOrd="5" destOrd="0" presId="urn:microsoft.com/office/officeart/2005/8/layout/vList5"/>
    <dgm:cxn modelId="{443A20B6-913D-42EC-A117-0BBA7B0E7E69}" type="presParOf" srcId="{5759C218-97B8-4385-A926-9C5667C4746B}" destId="{3F3DD3D3-17A3-4E66-AC68-FA708190B2C3}" srcOrd="6" destOrd="0" presId="urn:microsoft.com/office/officeart/2005/8/layout/vList5"/>
    <dgm:cxn modelId="{183E5D51-2BA2-43CE-A339-4417C958114D}" type="presParOf" srcId="{3F3DD3D3-17A3-4E66-AC68-FA708190B2C3}" destId="{DCC3F060-2B92-401C-8BE6-2CD83C8B7C5D}" srcOrd="0" destOrd="0" presId="urn:microsoft.com/office/officeart/2005/8/layout/vList5"/>
    <dgm:cxn modelId="{76303AF2-6D07-4216-AC25-DB066D91E347}" type="presParOf" srcId="{5759C218-97B8-4385-A926-9C5667C4746B}" destId="{79C0CC7B-C0C3-4278-9872-71D81401E0D6}" srcOrd="7" destOrd="0" presId="urn:microsoft.com/office/officeart/2005/8/layout/vList5"/>
    <dgm:cxn modelId="{D7CA2B76-8F43-4CA2-92DB-D5FC5F5DBE1C}" type="presParOf" srcId="{5759C218-97B8-4385-A926-9C5667C4746B}" destId="{CEDE71DD-6F30-4F53-9990-7F2DBEA07DA5}" srcOrd="8" destOrd="0" presId="urn:microsoft.com/office/officeart/2005/8/layout/vList5"/>
    <dgm:cxn modelId="{E6DA8DF5-3BA0-4A06-BEFF-ADED725471B4}" type="presParOf" srcId="{CEDE71DD-6F30-4F53-9990-7F2DBEA07DA5}" destId="{808D2656-CE5B-49E8-AD57-E8BF4BE4B61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983507-B953-4F48-BEC2-4F7673DBFE54}"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EFE12999-B7DE-4AAD-B81E-2F3CE225A159}">
      <dgm:prSet/>
      <dgm:spPr/>
      <dgm:t>
        <a:bodyPr/>
        <a:lstStyle/>
        <a:p>
          <a:r>
            <a:rPr lang="en-US"/>
            <a:t>Home Language Survey</a:t>
          </a:r>
        </a:p>
      </dgm:t>
    </dgm:pt>
    <dgm:pt modelId="{2B855E22-B8EB-4853-BE43-C381F7116B8F}" type="parTrans" cxnId="{73B397F6-1A96-44C5-9C91-3F4052C6CD52}">
      <dgm:prSet/>
      <dgm:spPr/>
      <dgm:t>
        <a:bodyPr/>
        <a:lstStyle/>
        <a:p>
          <a:endParaRPr lang="en-US"/>
        </a:p>
      </dgm:t>
    </dgm:pt>
    <dgm:pt modelId="{3AA6DF27-BF0C-4E3E-BA6E-6E668681DF5B}" type="sibTrans" cxnId="{73B397F6-1A96-44C5-9C91-3F4052C6CD52}">
      <dgm:prSet/>
      <dgm:spPr/>
      <dgm:t>
        <a:bodyPr/>
        <a:lstStyle/>
        <a:p>
          <a:endParaRPr lang="en-US"/>
        </a:p>
      </dgm:t>
    </dgm:pt>
    <dgm:pt modelId="{D60160F9-03A4-419D-BE4E-2BE4D4E98BD4}">
      <dgm:prSet/>
      <dgm:spPr/>
      <dgm:t>
        <a:bodyPr/>
        <a:lstStyle/>
        <a:p>
          <a:r>
            <a:rPr lang="en-US"/>
            <a:t>ACESS scores</a:t>
          </a:r>
        </a:p>
      </dgm:t>
    </dgm:pt>
    <dgm:pt modelId="{7CD67DFB-B6A1-4784-B619-26E48028FE35}" type="parTrans" cxnId="{065D813F-FB94-4C19-A644-713B95623BF7}">
      <dgm:prSet/>
      <dgm:spPr/>
      <dgm:t>
        <a:bodyPr/>
        <a:lstStyle/>
        <a:p>
          <a:endParaRPr lang="en-US"/>
        </a:p>
      </dgm:t>
    </dgm:pt>
    <dgm:pt modelId="{5A16C533-8CB4-44BF-BF6C-DF5BA2A73BEF}" type="sibTrans" cxnId="{065D813F-FB94-4C19-A644-713B95623BF7}">
      <dgm:prSet/>
      <dgm:spPr/>
      <dgm:t>
        <a:bodyPr/>
        <a:lstStyle/>
        <a:p>
          <a:endParaRPr lang="en-US"/>
        </a:p>
      </dgm:t>
    </dgm:pt>
    <dgm:pt modelId="{9BBBFB93-C262-4873-9273-715E61A314A9}">
      <dgm:prSet/>
      <dgm:spPr/>
      <dgm:t>
        <a:bodyPr/>
        <a:lstStyle/>
        <a:p>
          <a:r>
            <a:rPr lang="en-US"/>
            <a:t>WIDA scores</a:t>
          </a:r>
        </a:p>
      </dgm:t>
    </dgm:pt>
    <dgm:pt modelId="{32AB5971-2F7E-425C-A78C-EAA04F092545}" type="parTrans" cxnId="{93544E20-453C-49D9-82F4-BA494F68DC47}">
      <dgm:prSet/>
      <dgm:spPr/>
      <dgm:t>
        <a:bodyPr/>
        <a:lstStyle/>
        <a:p>
          <a:endParaRPr lang="en-US"/>
        </a:p>
      </dgm:t>
    </dgm:pt>
    <dgm:pt modelId="{F4B60A3A-D409-4A6D-876C-8DB0A7A1D866}" type="sibTrans" cxnId="{93544E20-453C-49D9-82F4-BA494F68DC47}">
      <dgm:prSet/>
      <dgm:spPr/>
      <dgm:t>
        <a:bodyPr/>
        <a:lstStyle/>
        <a:p>
          <a:endParaRPr lang="en-US"/>
        </a:p>
      </dgm:t>
    </dgm:pt>
    <dgm:pt modelId="{EA467C4E-C092-483D-9498-1A39F6378F9A}">
      <dgm:prSet/>
      <dgm:spPr/>
      <dgm:t>
        <a:bodyPr/>
        <a:lstStyle/>
        <a:p>
          <a:r>
            <a:rPr lang="en-US"/>
            <a:t>Review of comparison to like peers/siblings</a:t>
          </a:r>
        </a:p>
      </dgm:t>
    </dgm:pt>
    <dgm:pt modelId="{7D5CC226-7108-4210-B605-F75E85B3CD40}" type="parTrans" cxnId="{CA0A31A8-9240-49B6-B6BD-F7E2213A4FFE}">
      <dgm:prSet/>
      <dgm:spPr/>
      <dgm:t>
        <a:bodyPr/>
        <a:lstStyle/>
        <a:p>
          <a:endParaRPr lang="en-US"/>
        </a:p>
      </dgm:t>
    </dgm:pt>
    <dgm:pt modelId="{E83A00EE-E8A4-4B5D-9A45-ADE054974194}" type="sibTrans" cxnId="{CA0A31A8-9240-49B6-B6BD-F7E2213A4FFE}">
      <dgm:prSet/>
      <dgm:spPr/>
      <dgm:t>
        <a:bodyPr/>
        <a:lstStyle/>
        <a:p>
          <a:endParaRPr lang="en-US"/>
        </a:p>
      </dgm:t>
    </dgm:pt>
    <dgm:pt modelId="{86332E29-7B68-4F66-96EC-86441FE945E7}">
      <dgm:prSet/>
      <dgm:spPr/>
      <dgm:t>
        <a:bodyPr/>
        <a:lstStyle/>
        <a:p>
          <a:r>
            <a:rPr lang="en-US"/>
            <a:t>Review of EL supports</a:t>
          </a:r>
        </a:p>
      </dgm:t>
    </dgm:pt>
    <dgm:pt modelId="{E22E1DC1-2E8A-4196-9776-CBA920B1C90D}" type="parTrans" cxnId="{DBE3AC41-A40F-42CC-9E93-30025230A4C6}">
      <dgm:prSet/>
      <dgm:spPr/>
      <dgm:t>
        <a:bodyPr/>
        <a:lstStyle/>
        <a:p>
          <a:endParaRPr lang="en-US"/>
        </a:p>
      </dgm:t>
    </dgm:pt>
    <dgm:pt modelId="{E2DE899E-EDD6-464C-ADDC-DE4DE734F0F9}" type="sibTrans" cxnId="{DBE3AC41-A40F-42CC-9E93-30025230A4C6}">
      <dgm:prSet/>
      <dgm:spPr/>
      <dgm:t>
        <a:bodyPr/>
        <a:lstStyle/>
        <a:p>
          <a:endParaRPr lang="en-US"/>
        </a:p>
      </dgm:t>
    </dgm:pt>
    <dgm:pt modelId="{24F9BF90-EC48-4D01-95AD-F4BC1D2CF14C}" type="pres">
      <dgm:prSet presAssocID="{3B983507-B953-4F48-BEC2-4F7673DBFE54}" presName="Name0" presStyleCnt="0">
        <dgm:presLayoutVars>
          <dgm:dir/>
          <dgm:animLvl val="lvl"/>
          <dgm:resizeHandles val="exact"/>
        </dgm:presLayoutVars>
      </dgm:prSet>
      <dgm:spPr/>
    </dgm:pt>
    <dgm:pt modelId="{0B0E82A5-45CB-49BB-A3DD-B625A62658A1}" type="pres">
      <dgm:prSet presAssocID="{EFE12999-B7DE-4AAD-B81E-2F3CE225A159}" presName="linNode" presStyleCnt="0"/>
      <dgm:spPr/>
    </dgm:pt>
    <dgm:pt modelId="{A717F491-E391-4865-9ED0-936418378BDA}" type="pres">
      <dgm:prSet presAssocID="{EFE12999-B7DE-4AAD-B81E-2F3CE225A159}" presName="parentText" presStyleLbl="node1" presStyleIdx="0" presStyleCnt="5">
        <dgm:presLayoutVars>
          <dgm:chMax val="1"/>
          <dgm:bulletEnabled val="1"/>
        </dgm:presLayoutVars>
      </dgm:prSet>
      <dgm:spPr/>
    </dgm:pt>
    <dgm:pt modelId="{D7D3B740-9C8F-4A8E-AFB4-83620A81BDF5}" type="pres">
      <dgm:prSet presAssocID="{3AA6DF27-BF0C-4E3E-BA6E-6E668681DF5B}" presName="sp" presStyleCnt="0"/>
      <dgm:spPr/>
    </dgm:pt>
    <dgm:pt modelId="{2DE02324-841E-4DC5-88E6-79094ADF9429}" type="pres">
      <dgm:prSet presAssocID="{D60160F9-03A4-419D-BE4E-2BE4D4E98BD4}" presName="linNode" presStyleCnt="0"/>
      <dgm:spPr/>
    </dgm:pt>
    <dgm:pt modelId="{8CE82D4B-4D47-40A1-AB40-4C831EE3B639}" type="pres">
      <dgm:prSet presAssocID="{D60160F9-03A4-419D-BE4E-2BE4D4E98BD4}" presName="parentText" presStyleLbl="node1" presStyleIdx="1" presStyleCnt="5">
        <dgm:presLayoutVars>
          <dgm:chMax val="1"/>
          <dgm:bulletEnabled val="1"/>
        </dgm:presLayoutVars>
      </dgm:prSet>
      <dgm:spPr/>
    </dgm:pt>
    <dgm:pt modelId="{42822B74-0652-4FF2-AECF-3FB0DEEFE0E2}" type="pres">
      <dgm:prSet presAssocID="{5A16C533-8CB4-44BF-BF6C-DF5BA2A73BEF}" presName="sp" presStyleCnt="0"/>
      <dgm:spPr/>
    </dgm:pt>
    <dgm:pt modelId="{C9F5237F-46A8-42FB-B245-800736737608}" type="pres">
      <dgm:prSet presAssocID="{9BBBFB93-C262-4873-9273-715E61A314A9}" presName="linNode" presStyleCnt="0"/>
      <dgm:spPr/>
    </dgm:pt>
    <dgm:pt modelId="{C0273D3B-A580-4120-BD03-72A98CC93DFA}" type="pres">
      <dgm:prSet presAssocID="{9BBBFB93-C262-4873-9273-715E61A314A9}" presName="parentText" presStyleLbl="node1" presStyleIdx="2" presStyleCnt="5">
        <dgm:presLayoutVars>
          <dgm:chMax val="1"/>
          <dgm:bulletEnabled val="1"/>
        </dgm:presLayoutVars>
      </dgm:prSet>
      <dgm:spPr/>
    </dgm:pt>
    <dgm:pt modelId="{1B97C27B-1756-41E1-BC3E-29E7D4CF6FE1}" type="pres">
      <dgm:prSet presAssocID="{F4B60A3A-D409-4A6D-876C-8DB0A7A1D866}" presName="sp" presStyleCnt="0"/>
      <dgm:spPr/>
    </dgm:pt>
    <dgm:pt modelId="{6896D129-3BC9-425D-9101-9920F28892C8}" type="pres">
      <dgm:prSet presAssocID="{EA467C4E-C092-483D-9498-1A39F6378F9A}" presName="linNode" presStyleCnt="0"/>
      <dgm:spPr/>
    </dgm:pt>
    <dgm:pt modelId="{5A71FA65-AB57-4D84-A316-683D9ADFE250}" type="pres">
      <dgm:prSet presAssocID="{EA467C4E-C092-483D-9498-1A39F6378F9A}" presName="parentText" presStyleLbl="node1" presStyleIdx="3" presStyleCnt="5">
        <dgm:presLayoutVars>
          <dgm:chMax val="1"/>
          <dgm:bulletEnabled val="1"/>
        </dgm:presLayoutVars>
      </dgm:prSet>
      <dgm:spPr/>
    </dgm:pt>
    <dgm:pt modelId="{7796C786-2EEC-474F-8E59-ADCB5AF7F909}" type="pres">
      <dgm:prSet presAssocID="{E83A00EE-E8A4-4B5D-9A45-ADE054974194}" presName="sp" presStyleCnt="0"/>
      <dgm:spPr/>
    </dgm:pt>
    <dgm:pt modelId="{E8DC6304-017F-488F-B152-C84893348CD1}" type="pres">
      <dgm:prSet presAssocID="{86332E29-7B68-4F66-96EC-86441FE945E7}" presName="linNode" presStyleCnt="0"/>
      <dgm:spPr/>
    </dgm:pt>
    <dgm:pt modelId="{8782502D-0E66-4A1D-AACF-A937952F6F7D}" type="pres">
      <dgm:prSet presAssocID="{86332E29-7B68-4F66-96EC-86441FE945E7}" presName="parentText" presStyleLbl="node1" presStyleIdx="4" presStyleCnt="5">
        <dgm:presLayoutVars>
          <dgm:chMax val="1"/>
          <dgm:bulletEnabled val="1"/>
        </dgm:presLayoutVars>
      </dgm:prSet>
      <dgm:spPr/>
    </dgm:pt>
  </dgm:ptLst>
  <dgm:cxnLst>
    <dgm:cxn modelId="{93544E20-453C-49D9-82F4-BA494F68DC47}" srcId="{3B983507-B953-4F48-BEC2-4F7673DBFE54}" destId="{9BBBFB93-C262-4873-9273-715E61A314A9}" srcOrd="2" destOrd="0" parTransId="{32AB5971-2F7E-425C-A78C-EAA04F092545}" sibTransId="{F4B60A3A-D409-4A6D-876C-8DB0A7A1D866}"/>
    <dgm:cxn modelId="{BFE3663D-8CC7-4A0D-B3AB-4D838DAC4976}" type="presOf" srcId="{3B983507-B953-4F48-BEC2-4F7673DBFE54}" destId="{24F9BF90-EC48-4D01-95AD-F4BC1D2CF14C}" srcOrd="0" destOrd="0" presId="urn:microsoft.com/office/officeart/2005/8/layout/vList5"/>
    <dgm:cxn modelId="{065D813F-FB94-4C19-A644-713B95623BF7}" srcId="{3B983507-B953-4F48-BEC2-4F7673DBFE54}" destId="{D60160F9-03A4-419D-BE4E-2BE4D4E98BD4}" srcOrd="1" destOrd="0" parTransId="{7CD67DFB-B6A1-4784-B619-26E48028FE35}" sibTransId="{5A16C533-8CB4-44BF-BF6C-DF5BA2A73BEF}"/>
    <dgm:cxn modelId="{DBE3AC41-A40F-42CC-9E93-30025230A4C6}" srcId="{3B983507-B953-4F48-BEC2-4F7673DBFE54}" destId="{86332E29-7B68-4F66-96EC-86441FE945E7}" srcOrd="4" destOrd="0" parTransId="{E22E1DC1-2E8A-4196-9776-CBA920B1C90D}" sibTransId="{E2DE899E-EDD6-464C-ADDC-DE4DE734F0F9}"/>
    <dgm:cxn modelId="{4CB0277A-1746-4B3A-9C9D-517D506CDF20}" type="presOf" srcId="{EA467C4E-C092-483D-9498-1A39F6378F9A}" destId="{5A71FA65-AB57-4D84-A316-683D9ADFE250}" srcOrd="0" destOrd="0" presId="urn:microsoft.com/office/officeart/2005/8/layout/vList5"/>
    <dgm:cxn modelId="{CA0A31A8-9240-49B6-B6BD-F7E2213A4FFE}" srcId="{3B983507-B953-4F48-BEC2-4F7673DBFE54}" destId="{EA467C4E-C092-483D-9498-1A39F6378F9A}" srcOrd="3" destOrd="0" parTransId="{7D5CC226-7108-4210-B605-F75E85B3CD40}" sibTransId="{E83A00EE-E8A4-4B5D-9A45-ADE054974194}"/>
    <dgm:cxn modelId="{564C79C3-510C-4A36-B61B-5D8E7A4CA022}" type="presOf" srcId="{86332E29-7B68-4F66-96EC-86441FE945E7}" destId="{8782502D-0E66-4A1D-AACF-A937952F6F7D}" srcOrd="0" destOrd="0" presId="urn:microsoft.com/office/officeart/2005/8/layout/vList5"/>
    <dgm:cxn modelId="{61DD53CD-55F0-4BC0-B1BD-78A9FD1288BD}" type="presOf" srcId="{D60160F9-03A4-419D-BE4E-2BE4D4E98BD4}" destId="{8CE82D4B-4D47-40A1-AB40-4C831EE3B639}" srcOrd="0" destOrd="0" presId="urn:microsoft.com/office/officeart/2005/8/layout/vList5"/>
    <dgm:cxn modelId="{BF2EA6E5-4E1F-4BC7-AFD0-D9300B6A283E}" type="presOf" srcId="{9BBBFB93-C262-4873-9273-715E61A314A9}" destId="{C0273D3B-A580-4120-BD03-72A98CC93DFA}" srcOrd="0" destOrd="0" presId="urn:microsoft.com/office/officeart/2005/8/layout/vList5"/>
    <dgm:cxn modelId="{73B397F6-1A96-44C5-9C91-3F4052C6CD52}" srcId="{3B983507-B953-4F48-BEC2-4F7673DBFE54}" destId="{EFE12999-B7DE-4AAD-B81E-2F3CE225A159}" srcOrd="0" destOrd="0" parTransId="{2B855E22-B8EB-4853-BE43-C381F7116B8F}" sibTransId="{3AA6DF27-BF0C-4E3E-BA6E-6E668681DF5B}"/>
    <dgm:cxn modelId="{F61F74FF-5B58-4D1F-89D0-35A8CB33C49B}" type="presOf" srcId="{EFE12999-B7DE-4AAD-B81E-2F3CE225A159}" destId="{A717F491-E391-4865-9ED0-936418378BDA}" srcOrd="0" destOrd="0" presId="urn:microsoft.com/office/officeart/2005/8/layout/vList5"/>
    <dgm:cxn modelId="{6B5540BC-56BA-4747-9042-6005823B1069}" type="presParOf" srcId="{24F9BF90-EC48-4D01-95AD-F4BC1D2CF14C}" destId="{0B0E82A5-45CB-49BB-A3DD-B625A62658A1}" srcOrd="0" destOrd="0" presId="urn:microsoft.com/office/officeart/2005/8/layout/vList5"/>
    <dgm:cxn modelId="{6DF60FA5-82BA-4F90-8E3F-FE5EDD1759B6}" type="presParOf" srcId="{0B0E82A5-45CB-49BB-A3DD-B625A62658A1}" destId="{A717F491-E391-4865-9ED0-936418378BDA}" srcOrd="0" destOrd="0" presId="urn:microsoft.com/office/officeart/2005/8/layout/vList5"/>
    <dgm:cxn modelId="{D4527A09-05AD-4ABF-BB15-909AA021B59F}" type="presParOf" srcId="{24F9BF90-EC48-4D01-95AD-F4BC1D2CF14C}" destId="{D7D3B740-9C8F-4A8E-AFB4-83620A81BDF5}" srcOrd="1" destOrd="0" presId="urn:microsoft.com/office/officeart/2005/8/layout/vList5"/>
    <dgm:cxn modelId="{84BAB7A1-E398-4A40-9BCE-1B73BDE63561}" type="presParOf" srcId="{24F9BF90-EC48-4D01-95AD-F4BC1D2CF14C}" destId="{2DE02324-841E-4DC5-88E6-79094ADF9429}" srcOrd="2" destOrd="0" presId="urn:microsoft.com/office/officeart/2005/8/layout/vList5"/>
    <dgm:cxn modelId="{1F2A1896-D72E-4C20-A786-ECF194F78D63}" type="presParOf" srcId="{2DE02324-841E-4DC5-88E6-79094ADF9429}" destId="{8CE82D4B-4D47-40A1-AB40-4C831EE3B639}" srcOrd="0" destOrd="0" presId="urn:microsoft.com/office/officeart/2005/8/layout/vList5"/>
    <dgm:cxn modelId="{58A54D41-CF70-49D3-B9C5-8F3CCEEE9A07}" type="presParOf" srcId="{24F9BF90-EC48-4D01-95AD-F4BC1D2CF14C}" destId="{42822B74-0652-4FF2-AECF-3FB0DEEFE0E2}" srcOrd="3" destOrd="0" presId="urn:microsoft.com/office/officeart/2005/8/layout/vList5"/>
    <dgm:cxn modelId="{94605341-0424-4715-A2A9-42E1BD43CB49}" type="presParOf" srcId="{24F9BF90-EC48-4D01-95AD-F4BC1D2CF14C}" destId="{C9F5237F-46A8-42FB-B245-800736737608}" srcOrd="4" destOrd="0" presId="urn:microsoft.com/office/officeart/2005/8/layout/vList5"/>
    <dgm:cxn modelId="{8F82A169-C726-4C3F-879A-CD4D35244843}" type="presParOf" srcId="{C9F5237F-46A8-42FB-B245-800736737608}" destId="{C0273D3B-A580-4120-BD03-72A98CC93DFA}" srcOrd="0" destOrd="0" presId="urn:microsoft.com/office/officeart/2005/8/layout/vList5"/>
    <dgm:cxn modelId="{F7E3356B-CDAF-4423-A53F-C6DCCB52970F}" type="presParOf" srcId="{24F9BF90-EC48-4D01-95AD-F4BC1D2CF14C}" destId="{1B97C27B-1756-41E1-BC3E-29E7D4CF6FE1}" srcOrd="5" destOrd="0" presId="urn:microsoft.com/office/officeart/2005/8/layout/vList5"/>
    <dgm:cxn modelId="{0D36974B-E442-422B-BB8A-1CAA17E5DBB7}" type="presParOf" srcId="{24F9BF90-EC48-4D01-95AD-F4BC1D2CF14C}" destId="{6896D129-3BC9-425D-9101-9920F28892C8}" srcOrd="6" destOrd="0" presId="urn:microsoft.com/office/officeart/2005/8/layout/vList5"/>
    <dgm:cxn modelId="{0F15B3DB-D7E9-40E7-9314-8DD8F5E50894}" type="presParOf" srcId="{6896D129-3BC9-425D-9101-9920F28892C8}" destId="{5A71FA65-AB57-4D84-A316-683D9ADFE250}" srcOrd="0" destOrd="0" presId="urn:microsoft.com/office/officeart/2005/8/layout/vList5"/>
    <dgm:cxn modelId="{7C026ADB-ADA2-4D2C-823E-582EBFAE0A13}" type="presParOf" srcId="{24F9BF90-EC48-4D01-95AD-F4BC1D2CF14C}" destId="{7796C786-2EEC-474F-8E59-ADCB5AF7F909}" srcOrd="7" destOrd="0" presId="urn:microsoft.com/office/officeart/2005/8/layout/vList5"/>
    <dgm:cxn modelId="{3ED13BC7-8A8F-46A8-8985-3B3F0B8A5311}" type="presParOf" srcId="{24F9BF90-EC48-4D01-95AD-F4BC1D2CF14C}" destId="{E8DC6304-017F-488F-B152-C84893348CD1}" srcOrd="8" destOrd="0" presId="urn:microsoft.com/office/officeart/2005/8/layout/vList5"/>
    <dgm:cxn modelId="{5A22969E-B178-4D09-B40A-6BB696AA5DD7}" type="presParOf" srcId="{E8DC6304-017F-488F-B152-C84893348CD1}" destId="{8782502D-0E66-4A1D-AACF-A937952F6F7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10CB45D-D8B7-4073-AEC8-B60FED4BDED7}"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B5E3DB14-BB4B-4841-9BDD-64E2AD591341}">
      <dgm:prSet/>
      <dgm:spPr/>
      <dgm:t>
        <a:bodyPr/>
        <a:lstStyle/>
        <a:p>
          <a:r>
            <a:rPr lang="en-US"/>
            <a:t>Developmental history</a:t>
          </a:r>
        </a:p>
      </dgm:t>
    </dgm:pt>
    <dgm:pt modelId="{C3CFD270-9992-42EC-B514-FD570E04C005}" type="parTrans" cxnId="{6478C7FB-5AEB-48EC-819F-5A2226095FCF}">
      <dgm:prSet/>
      <dgm:spPr/>
      <dgm:t>
        <a:bodyPr/>
        <a:lstStyle/>
        <a:p>
          <a:endParaRPr lang="en-US"/>
        </a:p>
      </dgm:t>
    </dgm:pt>
    <dgm:pt modelId="{439FAB0F-4238-44E4-A14B-BE2592CC1A70}" type="sibTrans" cxnId="{6478C7FB-5AEB-48EC-819F-5A2226095FCF}">
      <dgm:prSet/>
      <dgm:spPr/>
      <dgm:t>
        <a:bodyPr/>
        <a:lstStyle/>
        <a:p>
          <a:endParaRPr lang="en-US"/>
        </a:p>
      </dgm:t>
    </dgm:pt>
    <dgm:pt modelId="{2C686268-0611-4A04-9EA7-363A967BB9F9}">
      <dgm:prSet/>
      <dgm:spPr/>
      <dgm:t>
        <a:bodyPr/>
        <a:lstStyle/>
        <a:p>
          <a:r>
            <a:rPr lang="en-US"/>
            <a:t>Vision and Hearing screenings conducted within the year – date and results</a:t>
          </a:r>
        </a:p>
      </dgm:t>
    </dgm:pt>
    <dgm:pt modelId="{DE8D02C3-BD55-4D1B-A339-5B0DAF7B6762}" type="parTrans" cxnId="{0968FF59-B083-4DD4-AE76-A6E5663A48C2}">
      <dgm:prSet/>
      <dgm:spPr/>
      <dgm:t>
        <a:bodyPr/>
        <a:lstStyle/>
        <a:p>
          <a:endParaRPr lang="en-US"/>
        </a:p>
      </dgm:t>
    </dgm:pt>
    <dgm:pt modelId="{ED459514-B765-4639-9AA6-2B84132EC415}" type="sibTrans" cxnId="{0968FF59-B083-4DD4-AE76-A6E5663A48C2}">
      <dgm:prSet/>
      <dgm:spPr/>
      <dgm:t>
        <a:bodyPr/>
        <a:lstStyle/>
        <a:p>
          <a:endParaRPr lang="en-US"/>
        </a:p>
      </dgm:t>
    </dgm:pt>
    <dgm:pt modelId="{1778EB4A-CD57-46C2-A704-261304E8E1C2}">
      <dgm:prSet/>
      <dgm:spPr/>
      <dgm:t>
        <a:bodyPr/>
        <a:lstStyle/>
        <a:p>
          <a:r>
            <a:rPr lang="en-US"/>
            <a:t>Medical findings</a:t>
          </a:r>
        </a:p>
      </dgm:t>
    </dgm:pt>
    <dgm:pt modelId="{DE813E1F-14FE-4A84-B91D-6D5F47FCD697}" type="parTrans" cxnId="{1F78493F-7522-47F8-B013-A36F44B894BF}">
      <dgm:prSet/>
      <dgm:spPr/>
      <dgm:t>
        <a:bodyPr/>
        <a:lstStyle/>
        <a:p>
          <a:endParaRPr lang="en-US"/>
        </a:p>
      </dgm:t>
    </dgm:pt>
    <dgm:pt modelId="{B3715E03-894D-4F8C-84AB-31C371A52205}" type="sibTrans" cxnId="{1F78493F-7522-47F8-B013-A36F44B894BF}">
      <dgm:prSet/>
      <dgm:spPr/>
      <dgm:t>
        <a:bodyPr/>
        <a:lstStyle/>
        <a:p>
          <a:endParaRPr lang="en-US"/>
        </a:p>
      </dgm:t>
    </dgm:pt>
    <dgm:pt modelId="{72A5BD5B-F230-4C3E-9D09-D33A36B9A8CE}">
      <dgm:prSet/>
      <dgm:spPr/>
      <dgm:t>
        <a:bodyPr/>
        <a:lstStyle/>
        <a:p>
          <a:r>
            <a:rPr lang="en-US"/>
            <a:t>Medications</a:t>
          </a:r>
        </a:p>
      </dgm:t>
    </dgm:pt>
    <dgm:pt modelId="{B2F8C3B8-76B4-4C45-886F-A37D8EA3C1D1}" type="parTrans" cxnId="{6840344A-4B22-43C6-86EC-1A902FB01410}">
      <dgm:prSet/>
      <dgm:spPr/>
      <dgm:t>
        <a:bodyPr/>
        <a:lstStyle/>
        <a:p>
          <a:endParaRPr lang="en-US"/>
        </a:p>
      </dgm:t>
    </dgm:pt>
    <dgm:pt modelId="{C3512A15-9789-4BB5-8A3E-259723D01B98}" type="sibTrans" cxnId="{6840344A-4B22-43C6-86EC-1A902FB01410}">
      <dgm:prSet/>
      <dgm:spPr/>
      <dgm:t>
        <a:bodyPr/>
        <a:lstStyle/>
        <a:p>
          <a:endParaRPr lang="en-US"/>
        </a:p>
      </dgm:t>
    </dgm:pt>
    <dgm:pt modelId="{AA48DD94-72DA-4E0E-94A6-00C4D56FFA83}">
      <dgm:prSet/>
      <dgm:spPr/>
      <dgm:t>
        <a:bodyPr/>
        <a:lstStyle/>
        <a:p>
          <a:r>
            <a:rPr lang="en-US"/>
            <a:t>Outside medical/clinical reports provided by parents</a:t>
          </a:r>
        </a:p>
      </dgm:t>
    </dgm:pt>
    <dgm:pt modelId="{17DB511C-0E0C-498C-8351-BA3CD9E5409C}" type="parTrans" cxnId="{B5E23875-D652-4B69-B5FA-41124DF70592}">
      <dgm:prSet/>
      <dgm:spPr/>
      <dgm:t>
        <a:bodyPr/>
        <a:lstStyle/>
        <a:p>
          <a:endParaRPr lang="en-US"/>
        </a:p>
      </dgm:t>
    </dgm:pt>
    <dgm:pt modelId="{72FBFF98-2A9F-48AC-A439-651819401DFE}" type="sibTrans" cxnId="{B5E23875-D652-4B69-B5FA-41124DF70592}">
      <dgm:prSet/>
      <dgm:spPr/>
      <dgm:t>
        <a:bodyPr/>
        <a:lstStyle/>
        <a:p>
          <a:endParaRPr lang="en-US"/>
        </a:p>
      </dgm:t>
    </dgm:pt>
    <dgm:pt modelId="{4138D846-FCF9-469D-996B-9D43A88A8ACA}" type="pres">
      <dgm:prSet presAssocID="{210CB45D-D8B7-4073-AEC8-B60FED4BDED7}" presName="Name0" presStyleCnt="0">
        <dgm:presLayoutVars>
          <dgm:dir/>
          <dgm:animLvl val="lvl"/>
          <dgm:resizeHandles val="exact"/>
        </dgm:presLayoutVars>
      </dgm:prSet>
      <dgm:spPr/>
    </dgm:pt>
    <dgm:pt modelId="{10FBE908-A8F1-4845-B0C2-12426260F7B6}" type="pres">
      <dgm:prSet presAssocID="{B5E3DB14-BB4B-4841-9BDD-64E2AD591341}" presName="linNode" presStyleCnt="0"/>
      <dgm:spPr/>
    </dgm:pt>
    <dgm:pt modelId="{1CB7A8D3-896C-4568-A5CD-9B6E3A672E20}" type="pres">
      <dgm:prSet presAssocID="{B5E3DB14-BB4B-4841-9BDD-64E2AD591341}" presName="parentText" presStyleLbl="node1" presStyleIdx="0" presStyleCnt="5">
        <dgm:presLayoutVars>
          <dgm:chMax val="1"/>
          <dgm:bulletEnabled val="1"/>
        </dgm:presLayoutVars>
      </dgm:prSet>
      <dgm:spPr/>
    </dgm:pt>
    <dgm:pt modelId="{49758A6C-6A00-44F8-A7B6-2168F665361D}" type="pres">
      <dgm:prSet presAssocID="{439FAB0F-4238-44E4-A14B-BE2592CC1A70}" presName="sp" presStyleCnt="0"/>
      <dgm:spPr/>
    </dgm:pt>
    <dgm:pt modelId="{3CD5FEF4-1029-4B38-84B3-2025A1D461EC}" type="pres">
      <dgm:prSet presAssocID="{2C686268-0611-4A04-9EA7-363A967BB9F9}" presName="linNode" presStyleCnt="0"/>
      <dgm:spPr/>
    </dgm:pt>
    <dgm:pt modelId="{5430A951-10D4-4850-973D-A72ABEC4E7BA}" type="pres">
      <dgm:prSet presAssocID="{2C686268-0611-4A04-9EA7-363A967BB9F9}" presName="parentText" presStyleLbl="node1" presStyleIdx="1" presStyleCnt="5">
        <dgm:presLayoutVars>
          <dgm:chMax val="1"/>
          <dgm:bulletEnabled val="1"/>
        </dgm:presLayoutVars>
      </dgm:prSet>
      <dgm:spPr/>
    </dgm:pt>
    <dgm:pt modelId="{236A992A-17DC-4EC4-A3FA-70B57E3F6516}" type="pres">
      <dgm:prSet presAssocID="{ED459514-B765-4639-9AA6-2B84132EC415}" presName="sp" presStyleCnt="0"/>
      <dgm:spPr/>
    </dgm:pt>
    <dgm:pt modelId="{7269A60C-758B-4200-BE85-BF00D9182186}" type="pres">
      <dgm:prSet presAssocID="{1778EB4A-CD57-46C2-A704-261304E8E1C2}" presName="linNode" presStyleCnt="0"/>
      <dgm:spPr/>
    </dgm:pt>
    <dgm:pt modelId="{E90F4A7E-F548-4594-9A4A-7561AC988E63}" type="pres">
      <dgm:prSet presAssocID="{1778EB4A-CD57-46C2-A704-261304E8E1C2}" presName="parentText" presStyleLbl="node1" presStyleIdx="2" presStyleCnt="5">
        <dgm:presLayoutVars>
          <dgm:chMax val="1"/>
          <dgm:bulletEnabled val="1"/>
        </dgm:presLayoutVars>
      </dgm:prSet>
      <dgm:spPr/>
    </dgm:pt>
    <dgm:pt modelId="{F7A162BC-6315-449E-B2B7-11CEE5C8C5CE}" type="pres">
      <dgm:prSet presAssocID="{B3715E03-894D-4F8C-84AB-31C371A52205}" presName="sp" presStyleCnt="0"/>
      <dgm:spPr/>
    </dgm:pt>
    <dgm:pt modelId="{382FAE72-0479-441A-86EA-A5DE6EAA5988}" type="pres">
      <dgm:prSet presAssocID="{72A5BD5B-F230-4C3E-9D09-D33A36B9A8CE}" presName="linNode" presStyleCnt="0"/>
      <dgm:spPr/>
    </dgm:pt>
    <dgm:pt modelId="{8E69E514-5172-4B95-9519-6BD461C77701}" type="pres">
      <dgm:prSet presAssocID="{72A5BD5B-F230-4C3E-9D09-D33A36B9A8CE}" presName="parentText" presStyleLbl="node1" presStyleIdx="3" presStyleCnt="5">
        <dgm:presLayoutVars>
          <dgm:chMax val="1"/>
          <dgm:bulletEnabled val="1"/>
        </dgm:presLayoutVars>
      </dgm:prSet>
      <dgm:spPr/>
    </dgm:pt>
    <dgm:pt modelId="{D0BB2ED6-BBFF-4384-9B82-1D8097B13374}" type="pres">
      <dgm:prSet presAssocID="{C3512A15-9789-4BB5-8A3E-259723D01B98}" presName="sp" presStyleCnt="0"/>
      <dgm:spPr/>
    </dgm:pt>
    <dgm:pt modelId="{CFDE781E-6476-4F7E-BED8-78B56689529D}" type="pres">
      <dgm:prSet presAssocID="{AA48DD94-72DA-4E0E-94A6-00C4D56FFA83}" presName="linNode" presStyleCnt="0"/>
      <dgm:spPr/>
    </dgm:pt>
    <dgm:pt modelId="{B524ED5D-D7B5-49A6-AE5D-F12399E7F8F0}" type="pres">
      <dgm:prSet presAssocID="{AA48DD94-72DA-4E0E-94A6-00C4D56FFA83}" presName="parentText" presStyleLbl="node1" presStyleIdx="4" presStyleCnt="5">
        <dgm:presLayoutVars>
          <dgm:chMax val="1"/>
          <dgm:bulletEnabled val="1"/>
        </dgm:presLayoutVars>
      </dgm:prSet>
      <dgm:spPr/>
    </dgm:pt>
  </dgm:ptLst>
  <dgm:cxnLst>
    <dgm:cxn modelId="{1F78493F-7522-47F8-B013-A36F44B894BF}" srcId="{210CB45D-D8B7-4073-AEC8-B60FED4BDED7}" destId="{1778EB4A-CD57-46C2-A704-261304E8E1C2}" srcOrd="2" destOrd="0" parTransId="{DE813E1F-14FE-4A84-B91D-6D5F47FCD697}" sibTransId="{B3715E03-894D-4F8C-84AB-31C371A52205}"/>
    <dgm:cxn modelId="{6840344A-4B22-43C6-86EC-1A902FB01410}" srcId="{210CB45D-D8B7-4073-AEC8-B60FED4BDED7}" destId="{72A5BD5B-F230-4C3E-9D09-D33A36B9A8CE}" srcOrd="3" destOrd="0" parTransId="{B2F8C3B8-76B4-4C45-886F-A37D8EA3C1D1}" sibTransId="{C3512A15-9789-4BB5-8A3E-259723D01B98}"/>
    <dgm:cxn modelId="{4CACA26A-B2DF-41BC-86E6-91E53BAD017B}" type="presOf" srcId="{AA48DD94-72DA-4E0E-94A6-00C4D56FFA83}" destId="{B524ED5D-D7B5-49A6-AE5D-F12399E7F8F0}" srcOrd="0" destOrd="0" presId="urn:microsoft.com/office/officeart/2005/8/layout/vList5"/>
    <dgm:cxn modelId="{B5E23875-D652-4B69-B5FA-41124DF70592}" srcId="{210CB45D-D8B7-4073-AEC8-B60FED4BDED7}" destId="{AA48DD94-72DA-4E0E-94A6-00C4D56FFA83}" srcOrd="4" destOrd="0" parTransId="{17DB511C-0E0C-498C-8351-BA3CD9E5409C}" sibTransId="{72FBFF98-2A9F-48AC-A439-651819401DFE}"/>
    <dgm:cxn modelId="{936E1877-D002-4CCC-B72E-6A8B8455B0F4}" type="presOf" srcId="{2C686268-0611-4A04-9EA7-363A967BB9F9}" destId="{5430A951-10D4-4850-973D-A72ABEC4E7BA}" srcOrd="0" destOrd="0" presId="urn:microsoft.com/office/officeart/2005/8/layout/vList5"/>
    <dgm:cxn modelId="{0968FF59-B083-4DD4-AE76-A6E5663A48C2}" srcId="{210CB45D-D8B7-4073-AEC8-B60FED4BDED7}" destId="{2C686268-0611-4A04-9EA7-363A967BB9F9}" srcOrd="1" destOrd="0" parTransId="{DE8D02C3-BD55-4D1B-A339-5B0DAF7B6762}" sibTransId="{ED459514-B765-4639-9AA6-2B84132EC415}"/>
    <dgm:cxn modelId="{AAE07FCF-3C57-472D-8340-CC0B49DA271C}" type="presOf" srcId="{B5E3DB14-BB4B-4841-9BDD-64E2AD591341}" destId="{1CB7A8D3-896C-4568-A5CD-9B6E3A672E20}" srcOrd="0" destOrd="0" presId="urn:microsoft.com/office/officeart/2005/8/layout/vList5"/>
    <dgm:cxn modelId="{BBB08FD0-C9A7-450A-89A4-92739740BDEF}" type="presOf" srcId="{72A5BD5B-F230-4C3E-9D09-D33A36B9A8CE}" destId="{8E69E514-5172-4B95-9519-6BD461C77701}" srcOrd="0" destOrd="0" presId="urn:microsoft.com/office/officeart/2005/8/layout/vList5"/>
    <dgm:cxn modelId="{62F9E1E1-A6B3-4CB2-80FB-4AAA869CE3D3}" type="presOf" srcId="{1778EB4A-CD57-46C2-A704-261304E8E1C2}" destId="{E90F4A7E-F548-4594-9A4A-7561AC988E63}" srcOrd="0" destOrd="0" presId="urn:microsoft.com/office/officeart/2005/8/layout/vList5"/>
    <dgm:cxn modelId="{1F967AF0-E0A9-444C-9648-432E2941079B}" type="presOf" srcId="{210CB45D-D8B7-4073-AEC8-B60FED4BDED7}" destId="{4138D846-FCF9-469D-996B-9D43A88A8ACA}" srcOrd="0" destOrd="0" presId="urn:microsoft.com/office/officeart/2005/8/layout/vList5"/>
    <dgm:cxn modelId="{6478C7FB-5AEB-48EC-819F-5A2226095FCF}" srcId="{210CB45D-D8B7-4073-AEC8-B60FED4BDED7}" destId="{B5E3DB14-BB4B-4841-9BDD-64E2AD591341}" srcOrd="0" destOrd="0" parTransId="{C3CFD270-9992-42EC-B514-FD570E04C005}" sibTransId="{439FAB0F-4238-44E4-A14B-BE2592CC1A70}"/>
    <dgm:cxn modelId="{1EEBD2FA-B06A-42C2-94AD-D0EC98E324ED}" type="presParOf" srcId="{4138D846-FCF9-469D-996B-9D43A88A8ACA}" destId="{10FBE908-A8F1-4845-B0C2-12426260F7B6}" srcOrd="0" destOrd="0" presId="urn:microsoft.com/office/officeart/2005/8/layout/vList5"/>
    <dgm:cxn modelId="{B2595504-E55F-43F9-8A62-9BADFFE50932}" type="presParOf" srcId="{10FBE908-A8F1-4845-B0C2-12426260F7B6}" destId="{1CB7A8D3-896C-4568-A5CD-9B6E3A672E20}" srcOrd="0" destOrd="0" presId="urn:microsoft.com/office/officeart/2005/8/layout/vList5"/>
    <dgm:cxn modelId="{66A65EA8-CB4A-4CA3-8B84-3BD77A27804E}" type="presParOf" srcId="{4138D846-FCF9-469D-996B-9D43A88A8ACA}" destId="{49758A6C-6A00-44F8-A7B6-2168F665361D}" srcOrd="1" destOrd="0" presId="urn:microsoft.com/office/officeart/2005/8/layout/vList5"/>
    <dgm:cxn modelId="{0AF97116-F5C4-4462-8187-7BDF2C0C112B}" type="presParOf" srcId="{4138D846-FCF9-469D-996B-9D43A88A8ACA}" destId="{3CD5FEF4-1029-4B38-84B3-2025A1D461EC}" srcOrd="2" destOrd="0" presId="urn:microsoft.com/office/officeart/2005/8/layout/vList5"/>
    <dgm:cxn modelId="{DC1B24FA-2FB9-4A93-A207-EB13D3675BAE}" type="presParOf" srcId="{3CD5FEF4-1029-4B38-84B3-2025A1D461EC}" destId="{5430A951-10D4-4850-973D-A72ABEC4E7BA}" srcOrd="0" destOrd="0" presId="urn:microsoft.com/office/officeart/2005/8/layout/vList5"/>
    <dgm:cxn modelId="{AAD1A72D-7BD0-4D1E-B044-3BB42CACAE70}" type="presParOf" srcId="{4138D846-FCF9-469D-996B-9D43A88A8ACA}" destId="{236A992A-17DC-4EC4-A3FA-70B57E3F6516}" srcOrd="3" destOrd="0" presId="urn:microsoft.com/office/officeart/2005/8/layout/vList5"/>
    <dgm:cxn modelId="{29ADC7F2-F1D8-4093-9A22-1503F21653C9}" type="presParOf" srcId="{4138D846-FCF9-469D-996B-9D43A88A8ACA}" destId="{7269A60C-758B-4200-BE85-BF00D9182186}" srcOrd="4" destOrd="0" presId="urn:microsoft.com/office/officeart/2005/8/layout/vList5"/>
    <dgm:cxn modelId="{EF2E5DEC-7AA6-40A8-94FA-61D5CC01FF69}" type="presParOf" srcId="{7269A60C-758B-4200-BE85-BF00D9182186}" destId="{E90F4A7E-F548-4594-9A4A-7561AC988E63}" srcOrd="0" destOrd="0" presId="urn:microsoft.com/office/officeart/2005/8/layout/vList5"/>
    <dgm:cxn modelId="{D8C2E878-E0A0-46E1-99DB-B5011655BD3B}" type="presParOf" srcId="{4138D846-FCF9-469D-996B-9D43A88A8ACA}" destId="{F7A162BC-6315-449E-B2B7-11CEE5C8C5CE}" srcOrd="5" destOrd="0" presId="urn:microsoft.com/office/officeart/2005/8/layout/vList5"/>
    <dgm:cxn modelId="{18411321-A89E-4B4B-9664-A2B39659B9EF}" type="presParOf" srcId="{4138D846-FCF9-469D-996B-9D43A88A8ACA}" destId="{382FAE72-0479-441A-86EA-A5DE6EAA5988}" srcOrd="6" destOrd="0" presId="urn:microsoft.com/office/officeart/2005/8/layout/vList5"/>
    <dgm:cxn modelId="{8BE56B83-1B27-4DA8-94E0-839A4A3BD2E7}" type="presParOf" srcId="{382FAE72-0479-441A-86EA-A5DE6EAA5988}" destId="{8E69E514-5172-4B95-9519-6BD461C77701}" srcOrd="0" destOrd="0" presId="urn:microsoft.com/office/officeart/2005/8/layout/vList5"/>
    <dgm:cxn modelId="{AFDE0546-1802-4410-B3C1-59824BCE6AD6}" type="presParOf" srcId="{4138D846-FCF9-469D-996B-9D43A88A8ACA}" destId="{D0BB2ED6-BBFF-4384-9B82-1D8097B13374}" srcOrd="7" destOrd="0" presId="urn:microsoft.com/office/officeart/2005/8/layout/vList5"/>
    <dgm:cxn modelId="{098A74E6-8F40-4926-B00B-67D52A8DEAB1}" type="presParOf" srcId="{4138D846-FCF9-469D-996B-9D43A88A8ACA}" destId="{CFDE781E-6476-4F7E-BED8-78B56689529D}" srcOrd="8" destOrd="0" presId="urn:microsoft.com/office/officeart/2005/8/layout/vList5"/>
    <dgm:cxn modelId="{14555216-6B5B-4AC8-956E-465622E6EA6B}" type="presParOf" srcId="{CFDE781E-6476-4F7E-BED8-78B56689529D}" destId="{B524ED5D-D7B5-49A6-AE5D-F12399E7F8F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B40CAF-93E6-419C-9DA3-3D1511EB903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738A3CF-7D69-4E7F-9DAF-AF9F37E775AF}">
      <dgm:prSet/>
      <dgm:spPr/>
      <dgm:t>
        <a:bodyPr/>
        <a:lstStyle/>
        <a:p>
          <a:r>
            <a:rPr lang="en-US"/>
            <a:t>Cognition</a:t>
          </a:r>
        </a:p>
      </dgm:t>
    </dgm:pt>
    <dgm:pt modelId="{355051D3-9CA1-48B7-9DAF-C023B88FA2C3}" type="parTrans" cxnId="{1DB57657-BD08-49F0-9CD7-0FFF34B5272B}">
      <dgm:prSet/>
      <dgm:spPr/>
      <dgm:t>
        <a:bodyPr/>
        <a:lstStyle/>
        <a:p>
          <a:endParaRPr lang="en-US"/>
        </a:p>
      </dgm:t>
    </dgm:pt>
    <dgm:pt modelId="{30D35938-AE7C-4AFF-B4DC-0CB45DC8E0D3}" type="sibTrans" cxnId="{1DB57657-BD08-49F0-9CD7-0FFF34B5272B}">
      <dgm:prSet/>
      <dgm:spPr/>
      <dgm:t>
        <a:bodyPr/>
        <a:lstStyle/>
        <a:p>
          <a:endParaRPr lang="en-US"/>
        </a:p>
      </dgm:t>
    </dgm:pt>
    <dgm:pt modelId="{07F63E9F-CD2B-490A-BEE9-77275B768660}">
      <dgm:prSet/>
      <dgm:spPr/>
      <dgm:t>
        <a:bodyPr/>
        <a:lstStyle/>
        <a:p>
          <a:r>
            <a:rPr lang="en-US"/>
            <a:t>Communication</a:t>
          </a:r>
        </a:p>
      </dgm:t>
    </dgm:pt>
    <dgm:pt modelId="{FB7634AF-39FE-45E8-BAB7-7939CB33F759}" type="parTrans" cxnId="{A65773B7-97F8-4117-9AE8-B357EF83D85E}">
      <dgm:prSet/>
      <dgm:spPr/>
      <dgm:t>
        <a:bodyPr/>
        <a:lstStyle/>
        <a:p>
          <a:endParaRPr lang="en-US"/>
        </a:p>
      </dgm:t>
    </dgm:pt>
    <dgm:pt modelId="{25FD6A15-389A-4F36-BF93-C9F0CDDEA7D0}" type="sibTrans" cxnId="{A65773B7-97F8-4117-9AE8-B357EF83D85E}">
      <dgm:prSet/>
      <dgm:spPr/>
      <dgm:t>
        <a:bodyPr/>
        <a:lstStyle/>
        <a:p>
          <a:endParaRPr lang="en-US"/>
        </a:p>
      </dgm:t>
    </dgm:pt>
    <dgm:pt modelId="{C8F73D7A-B9F6-4A42-A7BC-AABEB4CBFD35}">
      <dgm:prSet/>
      <dgm:spPr/>
      <dgm:t>
        <a:bodyPr/>
        <a:lstStyle/>
        <a:p>
          <a:r>
            <a:rPr lang="en-US"/>
            <a:t>Motor</a:t>
          </a:r>
        </a:p>
      </dgm:t>
    </dgm:pt>
    <dgm:pt modelId="{AE579737-4910-4EFD-A69F-027326037882}" type="parTrans" cxnId="{20B07A19-A340-4EAB-AE9A-D39FB0C4691A}">
      <dgm:prSet/>
      <dgm:spPr/>
      <dgm:t>
        <a:bodyPr/>
        <a:lstStyle/>
        <a:p>
          <a:endParaRPr lang="en-US"/>
        </a:p>
      </dgm:t>
    </dgm:pt>
    <dgm:pt modelId="{4AD3E2CF-37CE-4300-837C-5153A87B5CB2}" type="sibTrans" cxnId="{20B07A19-A340-4EAB-AE9A-D39FB0C4691A}">
      <dgm:prSet/>
      <dgm:spPr/>
      <dgm:t>
        <a:bodyPr/>
        <a:lstStyle/>
        <a:p>
          <a:endParaRPr lang="en-US"/>
        </a:p>
      </dgm:t>
    </dgm:pt>
    <dgm:pt modelId="{B9B055FD-CB9D-4C06-B416-AD296B2688AA}">
      <dgm:prSet/>
      <dgm:spPr/>
      <dgm:t>
        <a:bodyPr/>
        <a:lstStyle/>
        <a:p>
          <a:r>
            <a:rPr lang="en-US"/>
            <a:t>Social/Emotional Skills</a:t>
          </a:r>
        </a:p>
      </dgm:t>
    </dgm:pt>
    <dgm:pt modelId="{5B21A219-78AC-4E40-B8A5-983E3C1F2699}" type="parTrans" cxnId="{97F7910B-4627-439A-BEA0-5C3E381CD42F}">
      <dgm:prSet/>
      <dgm:spPr/>
      <dgm:t>
        <a:bodyPr/>
        <a:lstStyle/>
        <a:p>
          <a:endParaRPr lang="en-US"/>
        </a:p>
      </dgm:t>
    </dgm:pt>
    <dgm:pt modelId="{151C07CE-9FBB-4E64-9BDD-ADCE917E791E}" type="sibTrans" cxnId="{97F7910B-4627-439A-BEA0-5C3E381CD42F}">
      <dgm:prSet/>
      <dgm:spPr/>
      <dgm:t>
        <a:bodyPr/>
        <a:lstStyle/>
        <a:p>
          <a:endParaRPr lang="en-US"/>
        </a:p>
      </dgm:t>
    </dgm:pt>
    <dgm:pt modelId="{36BC710C-DE77-478F-9323-258C0FCD5099}">
      <dgm:prSet/>
      <dgm:spPr/>
      <dgm:t>
        <a:bodyPr/>
        <a:lstStyle/>
        <a:p>
          <a:r>
            <a:rPr lang="en-US"/>
            <a:t>*Formal assessments only need to be administered in areas of concern, but all areas should be addressed. </a:t>
          </a:r>
        </a:p>
      </dgm:t>
    </dgm:pt>
    <dgm:pt modelId="{741F4E82-AF82-4F7D-9CA0-9FBBEF9DDB9C}" type="parTrans" cxnId="{8876B9DA-6ADA-4D3C-BF11-53569242A416}">
      <dgm:prSet/>
      <dgm:spPr/>
      <dgm:t>
        <a:bodyPr/>
        <a:lstStyle/>
        <a:p>
          <a:endParaRPr lang="en-US"/>
        </a:p>
      </dgm:t>
    </dgm:pt>
    <dgm:pt modelId="{081A8E70-F8F7-47ED-99AF-8BF642F2724A}" type="sibTrans" cxnId="{8876B9DA-6ADA-4D3C-BF11-53569242A416}">
      <dgm:prSet/>
      <dgm:spPr/>
      <dgm:t>
        <a:bodyPr/>
        <a:lstStyle/>
        <a:p>
          <a:endParaRPr lang="en-US"/>
        </a:p>
      </dgm:t>
    </dgm:pt>
    <dgm:pt modelId="{2B52F704-BDCF-4D46-931C-5F4BDDBC1D5B}">
      <dgm:prSet/>
      <dgm:spPr/>
      <dgm:t>
        <a:bodyPr/>
        <a:lstStyle/>
        <a:p>
          <a:r>
            <a:rPr lang="en-US"/>
            <a:t>“</a:t>
          </a:r>
          <a:r>
            <a:rPr lang="en-US" i="1"/>
            <a:t>The team determined that there were no 	concerns in…”</a:t>
          </a:r>
          <a:endParaRPr lang="en-US"/>
        </a:p>
      </dgm:t>
    </dgm:pt>
    <dgm:pt modelId="{63AE1F5A-86F0-4E86-8F78-3BE05D2FD57B}" type="parTrans" cxnId="{50295BD1-F7E3-4521-A0BC-54179BD3299F}">
      <dgm:prSet/>
      <dgm:spPr/>
      <dgm:t>
        <a:bodyPr/>
        <a:lstStyle/>
        <a:p>
          <a:endParaRPr lang="en-US"/>
        </a:p>
      </dgm:t>
    </dgm:pt>
    <dgm:pt modelId="{FBB58533-323F-4D32-8369-54FF7F45D139}" type="sibTrans" cxnId="{50295BD1-F7E3-4521-A0BC-54179BD3299F}">
      <dgm:prSet/>
      <dgm:spPr/>
      <dgm:t>
        <a:bodyPr/>
        <a:lstStyle/>
        <a:p>
          <a:endParaRPr lang="en-US"/>
        </a:p>
      </dgm:t>
    </dgm:pt>
    <dgm:pt modelId="{86E14430-14F0-4FE9-80FB-8D9E136ADE45}" type="pres">
      <dgm:prSet presAssocID="{DEB40CAF-93E6-419C-9DA3-3D1511EB9037}" presName="root" presStyleCnt="0">
        <dgm:presLayoutVars>
          <dgm:dir/>
          <dgm:resizeHandles val="exact"/>
        </dgm:presLayoutVars>
      </dgm:prSet>
      <dgm:spPr/>
    </dgm:pt>
    <dgm:pt modelId="{6B18701A-4181-4E00-8BD5-1C103F3C38FB}" type="pres">
      <dgm:prSet presAssocID="{4738A3CF-7D69-4E7F-9DAF-AF9F37E775AF}" presName="compNode" presStyleCnt="0"/>
      <dgm:spPr/>
    </dgm:pt>
    <dgm:pt modelId="{CB98511A-FAB2-4B80-B428-7145488C2205}" type="pres">
      <dgm:prSet presAssocID="{4738A3CF-7D69-4E7F-9DAF-AF9F37E775AF}" presName="bgRect" presStyleLbl="bgShp" presStyleIdx="0" presStyleCnt="5"/>
      <dgm:spPr/>
    </dgm:pt>
    <dgm:pt modelId="{10A537AB-FE51-4066-806C-87C334917C62}" type="pres">
      <dgm:prSet presAssocID="{4738A3CF-7D69-4E7F-9DAF-AF9F37E775A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 Bulb and Pencil"/>
        </a:ext>
      </dgm:extLst>
    </dgm:pt>
    <dgm:pt modelId="{6E126A46-E9ED-4B52-B37B-EBC0CBD4436F}" type="pres">
      <dgm:prSet presAssocID="{4738A3CF-7D69-4E7F-9DAF-AF9F37E775AF}" presName="spaceRect" presStyleCnt="0"/>
      <dgm:spPr/>
    </dgm:pt>
    <dgm:pt modelId="{4BB64192-4716-4754-9779-A1FD3F9921A3}" type="pres">
      <dgm:prSet presAssocID="{4738A3CF-7D69-4E7F-9DAF-AF9F37E775AF}" presName="parTx" presStyleLbl="revTx" presStyleIdx="0" presStyleCnt="6">
        <dgm:presLayoutVars>
          <dgm:chMax val="0"/>
          <dgm:chPref val="0"/>
        </dgm:presLayoutVars>
      </dgm:prSet>
      <dgm:spPr/>
    </dgm:pt>
    <dgm:pt modelId="{C2603BE8-6081-4D6D-9B52-8FC0A4C527A1}" type="pres">
      <dgm:prSet presAssocID="{30D35938-AE7C-4AFF-B4DC-0CB45DC8E0D3}" presName="sibTrans" presStyleCnt="0"/>
      <dgm:spPr/>
    </dgm:pt>
    <dgm:pt modelId="{57C7147D-E427-4105-991C-E940F054E901}" type="pres">
      <dgm:prSet presAssocID="{07F63E9F-CD2B-490A-BEE9-77275B768660}" presName="compNode" presStyleCnt="0"/>
      <dgm:spPr/>
    </dgm:pt>
    <dgm:pt modelId="{F3903611-618A-43AD-8319-F8668B4B2CD8}" type="pres">
      <dgm:prSet presAssocID="{07F63E9F-CD2B-490A-BEE9-77275B768660}" presName="bgRect" presStyleLbl="bgShp" presStyleIdx="1" presStyleCnt="5"/>
      <dgm:spPr/>
    </dgm:pt>
    <dgm:pt modelId="{2937D10D-7D26-4070-A5BD-20E68EB2D06C}" type="pres">
      <dgm:prSet presAssocID="{07F63E9F-CD2B-490A-BEE9-77275B76866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lephone"/>
        </a:ext>
      </dgm:extLst>
    </dgm:pt>
    <dgm:pt modelId="{CB64A25B-F7FA-4024-8C7E-5A3DD5691320}" type="pres">
      <dgm:prSet presAssocID="{07F63E9F-CD2B-490A-BEE9-77275B768660}" presName="spaceRect" presStyleCnt="0"/>
      <dgm:spPr/>
    </dgm:pt>
    <dgm:pt modelId="{697CBCF8-5386-4CBE-B44F-D016CD6368CC}" type="pres">
      <dgm:prSet presAssocID="{07F63E9F-CD2B-490A-BEE9-77275B768660}" presName="parTx" presStyleLbl="revTx" presStyleIdx="1" presStyleCnt="6">
        <dgm:presLayoutVars>
          <dgm:chMax val="0"/>
          <dgm:chPref val="0"/>
        </dgm:presLayoutVars>
      </dgm:prSet>
      <dgm:spPr/>
    </dgm:pt>
    <dgm:pt modelId="{3957FB42-673E-4C89-9078-5765361381B4}" type="pres">
      <dgm:prSet presAssocID="{25FD6A15-389A-4F36-BF93-C9F0CDDEA7D0}" presName="sibTrans" presStyleCnt="0"/>
      <dgm:spPr/>
    </dgm:pt>
    <dgm:pt modelId="{6C884039-6EF2-46E9-9BBA-89F889CADA51}" type="pres">
      <dgm:prSet presAssocID="{C8F73D7A-B9F6-4A42-A7BC-AABEB4CBFD35}" presName="compNode" presStyleCnt="0"/>
      <dgm:spPr/>
    </dgm:pt>
    <dgm:pt modelId="{729844A1-2164-4A51-AA09-ABCD90B2DEA0}" type="pres">
      <dgm:prSet presAssocID="{C8F73D7A-B9F6-4A42-A7BC-AABEB4CBFD35}" presName="bgRect" presStyleLbl="bgShp" presStyleIdx="2" presStyleCnt="5"/>
      <dgm:spPr/>
    </dgm:pt>
    <dgm:pt modelId="{66C5D63A-FFE1-4F20-A40E-D5510B15EBCB}" type="pres">
      <dgm:prSet presAssocID="{C8F73D7A-B9F6-4A42-A7BC-AABEB4CBFD3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ooter"/>
        </a:ext>
      </dgm:extLst>
    </dgm:pt>
    <dgm:pt modelId="{F266B525-FA96-4897-962E-BE1B9030B179}" type="pres">
      <dgm:prSet presAssocID="{C8F73D7A-B9F6-4A42-A7BC-AABEB4CBFD35}" presName="spaceRect" presStyleCnt="0"/>
      <dgm:spPr/>
    </dgm:pt>
    <dgm:pt modelId="{BE98C531-9BB0-45C7-BBDB-D12DB469E1F2}" type="pres">
      <dgm:prSet presAssocID="{C8F73D7A-B9F6-4A42-A7BC-AABEB4CBFD35}" presName="parTx" presStyleLbl="revTx" presStyleIdx="2" presStyleCnt="6">
        <dgm:presLayoutVars>
          <dgm:chMax val="0"/>
          <dgm:chPref val="0"/>
        </dgm:presLayoutVars>
      </dgm:prSet>
      <dgm:spPr/>
    </dgm:pt>
    <dgm:pt modelId="{4340E054-740E-435C-86A1-F575C7FABB3F}" type="pres">
      <dgm:prSet presAssocID="{4AD3E2CF-37CE-4300-837C-5153A87B5CB2}" presName="sibTrans" presStyleCnt="0"/>
      <dgm:spPr/>
    </dgm:pt>
    <dgm:pt modelId="{7767019B-DE42-4281-B6D7-985A59F51FFA}" type="pres">
      <dgm:prSet presAssocID="{B9B055FD-CB9D-4C06-B416-AD296B2688AA}" presName="compNode" presStyleCnt="0"/>
      <dgm:spPr/>
    </dgm:pt>
    <dgm:pt modelId="{90E6FB05-E1BB-4636-A9FD-4D92A8592E70}" type="pres">
      <dgm:prSet presAssocID="{B9B055FD-CB9D-4C06-B416-AD296B2688AA}" presName="bgRect" presStyleLbl="bgShp" presStyleIdx="3" presStyleCnt="5"/>
      <dgm:spPr/>
    </dgm:pt>
    <dgm:pt modelId="{3B25959F-989D-495D-82C5-B3B9A59C0FEB}" type="pres">
      <dgm:prSet presAssocID="{B9B055FD-CB9D-4C06-B416-AD296B2688A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rama"/>
        </a:ext>
      </dgm:extLst>
    </dgm:pt>
    <dgm:pt modelId="{A9ACE77B-D096-41E4-9E64-2A4E1D35BE2A}" type="pres">
      <dgm:prSet presAssocID="{B9B055FD-CB9D-4C06-B416-AD296B2688AA}" presName="spaceRect" presStyleCnt="0"/>
      <dgm:spPr/>
    </dgm:pt>
    <dgm:pt modelId="{3E855901-41A1-442A-8BE0-2C713C62EA85}" type="pres">
      <dgm:prSet presAssocID="{B9B055FD-CB9D-4C06-B416-AD296B2688AA}" presName="parTx" presStyleLbl="revTx" presStyleIdx="3" presStyleCnt="6">
        <dgm:presLayoutVars>
          <dgm:chMax val="0"/>
          <dgm:chPref val="0"/>
        </dgm:presLayoutVars>
      </dgm:prSet>
      <dgm:spPr/>
    </dgm:pt>
    <dgm:pt modelId="{2E863E8C-7A17-4C1B-909E-29011B747ED0}" type="pres">
      <dgm:prSet presAssocID="{151C07CE-9FBB-4E64-9BDD-ADCE917E791E}" presName="sibTrans" presStyleCnt="0"/>
      <dgm:spPr/>
    </dgm:pt>
    <dgm:pt modelId="{D12BE41D-D27F-4ED6-A330-4D1E81EE49C6}" type="pres">
      <dgm:prSet presAssocID="{36BC710C-DE77-478F-9323-258C0FCD5099}" presName="compNode" presStyleCnt="0"/>
      <dgm:spPr/>
    </dgm:pt>
    <dgm:pt modelId="{A838806D-F600-4F36-967F-461EC8B6753B}" type="pres">
      <dgm:prSet presAssocID="{36BC710C-DE77-478F-9323-258C0FCD5099}" presName="bgRect" presStyleLbl="bgShp" presStyleIdx="4" presStyleCnt="5"/>
      <dgm:spPr/>
    </dgm:pt>
    <dgm:pt modelId="{10556920-4B60-4615-A5BA-A74403F5E1F9}" type="pres">
      <dgm:prSet presAssocID="{36BC710C-DE77-478F-9323-258C0FCD509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esentation with Checklist"/>
        </a:ext>
      </dgm:extLst>
    </dgm:pt>
    <dgm:pt modelId="{80514EC8-70A2-47B1-8F1C-21A1991F5ED8}" type="pres">
      <dgm:prSet presAssocID="{36BC710C-DE77-478F-9323-258C0FCD5099}" presName="spaceRect" presStyleCnt="0"/>
      <dgm:spPr/>
    </dgm:pt>
    <dgm:pt modelId="{A68C623D-2252-425E-B0CD-E0B6441B7780}" type="pres">
      <dgm:prSet presAssocID="{36BC710C-DE77-478F-9323-258C0FCD5099}" presName="parTx" presStyleLbl="revTx" presStyleIdx="4" presStyleCnt="6">
        <dgm:presLayoutVars>
          <dgm:chMax val="0"/>
          <dgm:chPref val="0"/>
        </dgm:presLayoutVars>
      </dgm:prSet>
      <dgm:spPr/>
    </dgm:pt>
    <dgm:pt modelId="{9BB7078D-F704-457E-AE77-21FB684264CF}" type="pres">
      <dgm:prSet presAssocID="{36BC710C-DE77-478F-9323-258C0FCD5099}" presName="desTx" presStyleLbl="revTx" presStyleIdx="5" presStyleCnt="6">
        <dgm:presLayoutVars/>
      </dgm:prSet>
      <dgm:spPr/>
    </dgm:pt>
  </dgm:ptLst>
  <dgm:cxnLst>
    <dgm:cxn modelId="{97F7910B-4627-439A-BEA0-5C3E381CD42F}" srcId="{DEB40CAF-93E6-419C-9DA3-3D1511EB9037}" destId="{B9B055FD-CB9D-4C06-B416-AD296B2688AA}" srcOrd="3" destOrd="0" parTransId="{5B21A219-78AC-4E40-B8A5-983E3C1F2699}" sibTransId="{151C07CE-9FBB-4E64-9BDD-ADCE917E791E}"/>
    <dgm:cxn modelId="{20B07A19-A340-4EAB-AE9A-D39FB0C4691A}" srcId="{DEB40CAF-93E6-419C-9DA3-3D1511EB9037}" destId="{C8F73D7A-B9F6-4A42-A7BC-AABEB4CBFD35}" srcOrd="2" destOrd="0" parTransId="{AE579737-4910-4EFD-A69F-027326037882}" sibTransId="{4AD3E2CF-37CE-4300-837C-5153A87B5CB2}"/>
    <dgm:cxn modelId="{A4B8F31A-11A6-4331-B7B5-A2DEC201569C}" type="presOf" srcId="{4738A3CF-7D69-4E7F-9DAF-AF9F37E775AF}" destId="{4BB64192-4716-4754-9779-A1FD3F9921A3}" srcOrd="0" destOrd="0" presId="urn:microsoft.com/office/officeart/2018/2/layout/IconVerticalSolidList"/>
    <dgm:cxn modelId="{3DB6A21D-209B-4F15-8318-26C5575F5473}" type="presOf" srcId="{DEB40CAF-93E6-419C-9DA3-3D1511EB9037}" destId="{86E14430-14F0-4FE9-80FB-8D9E136ADE45}" srcOrd="0" destOrd="0" presId="urn:microsoft.com/office/officeart/2018/2/layout/IconVerticalSolidList"/>
    <dgm:cxn modelId="{2B3DC530-8C7E-4062-A3B4-47077C0B54B9}" type="presOf" srcId="{B9B055FD-CB9D-4C06-B416-AD296B2688AA}" destId="{3E855901-41A1-442A-8BE0-2C713C62EA85}" srcOrd="0" destOrd="0" presId="urn:microsoft.com/office/officeart/2018/2/layout/IconVerticalSolidList"/>
    <dgm:cxn modelId="{8F43F25D-06E6-4DE1-A4D1-DEAAA14A9C45}" type="presOf" srcId="{C8F73D7A-B9F6-4A42-A7BC-AABEB4CBFD35}" destId="{BE98C531-9BB0-45C7-BBDB-D12DB469E1F2}" srcOrd="0" destOrd="0" presId="urn:microsoft.com/office/officeart/2018/2/layout/IconVerticalSolidList"/>
    <dgm:cxn modelId="{2B6AB844-624E-4984-BBE2-C5FCE2BF0851}" type="presOf" srcId="{2B52F704-BDCF-4D46-931C-5F4BDDBC1D5B}" destId="{9BB7078D-F704-457E-AE77-21FB684264CF}" srcOrd="0" destOrd="0" presId="urn:microsoft.com/office/officeart/2018/2/layout/IconVerticalSolidList"/>
    <dgm:cxn modelId="{ABD42567-BC10-473C-B051-0BFC44FE2C0F}" type="presOf" srcId="{36BC710C-DE77-478F-9323-258C0FCD5099}" destId="{A68C623D-2252-425E-B0CD-E0B6441B7780}" srcOrd="0" destOrd="0" presId="urn:microsoft.com/office/officeart/2018/2/layout/IconVerticalSolidList"/>
    <dgm:cxn modelId="{1DB57657-BD08-49F0-9CD7-0FFF34B5272B}" srcId="{DEB40CAF-93E6-419C-9DA3-3D1511EB9037}" destId="{4738A3CF-7D69-4E7F-9DAF-AF9F37E775AF}" srcOrd="0" destOrd="0" parTransId="{355051D3-9CA1-48B7-9DAF-C023B88FA2C3}" sibTransId="{30D35938-AE7C-4AFF-B4DC-0CB45DC8E0D3}"/>
    <dgm:cxn modelId="{A65773B7-97F8-4117-9AE8-B357EF83D85E}" srcId="{DEB40CAF-93E6-419C-9DA3-3D1511EB9037}" destId="{07F63E9F-CD2B-490A-BEE9-77275B768660}" srcOrd="1" destOrd="0" parTransId="{FB7634AF-39FE-45E8-BAB7-7939CB33F759}" sibTransId="{25FD6A15-389A-4F36-BF93-C9F0CDDEA7D0}"/>
    <dgm:cxn modelId="{50295BD1-F7E3-4521-A0BC-54179BD3299F}" srcId="{36BC710C-DE77-478F-9323-258C0FCD5099}" destId="{2B52F704-BDCF-4D46-931C-5F4BDDBC1D5B}" srcOrd="0" destOrd="0" parTransId="{63AE1F5A-86F0-4E86-8F78-3BE05D2FD57B}" sibTransId="{FBB58533-323F-4D32-8369-54FF7F45D139}"/>
    <dgm:cxn modelId="{F7B960DA-617C-49A8-9CFA-57C043F357EF}" type="presOf" srcId="{07F63E9F-CD2B-490A-BEE9-77275B768660}" destId="{697CBCF8-5386-4CBE-B44F-D016CD6368CC}" srcOrd="0" destOrd="0" presId="urn:microsoft.com/office/officeart/2018/2/layout/IconVerticalSolidList"/>
    <dgm:cxn modelId="{8876B9DA-6ADA-4D3C-BF11-53569242A416}" srcId="{DEB40CAF-93E6-419C-9DA3-3D1511EB9037}" destId="{36BC710C-DE77-478F-9323-258C0FCD5099}" srcOrd="4" destOrd="0" parTransId="{741F4E82-AF82-4F7D-9CA0-9FBBEF9DDB9C}" sibTransId="{081A8E70-F8F7-47ED-99AF-8BF642F2724A}"/>
    <dgm:cxn modelId="{7ED6CE97-5583-4F39-8DDB-74F664F64EF7}" type="presParOf" srcId="{86E14430-14F0-4FE9-80FB-8D9E136ADE45}" destId="{6B18701A-4181-4E00-8BD5-1C103F3C38FB}" srcOrd="0" destOrd="0" presId="urn:microsoft.com/office/officeart/2018/2/layout/IconVerticalSolidList"/>
    <dgm:cxn modelId="{2337BAB0-DB46-4120-94C2-717DC4217ADB}" type="presParOf" srcId="{6B18701A-4181-4E00-8BD5-1C103F3C38FB}" destId="{CB98511A-FAB2-4B80-B428-7145488C2205}" srcOrd="0" destOrd="0" presId="urn:microsoft.com/office/officeart/2018/2/layout/IconVerticalSolidList"/>
    <dgm:cxn modelId="{3C25EC76-52AF-41C0-94AF-DF6A94919930}" type="presParOf" srcId="{6B18701A-4181-4E00-8BD5-1C103F3C38FB}" destId="{10A537AB-FE51-4066-806C-87C334917C62}" srcOrd="1" destOrd="0" presId="urn:microsoft.com/office/officeart/2018/2/layout/IconVerticalSolidList"/>
    <dgm:cxn modelId="{2441B57F-44D9-4C5E-99F0-743CB89541E4}" type="presParOf" srcId="{6B18701A-4181-4E00-8BD5-1C103F3C38FB}" destId="{6E126A46-E9ED-4B52-B37B-EBC0CBD4436F}" srcOrd="2" destOrd="0" presId="urn:microsoft.com/office/officeart/2018/2/layout/IconVerticalSolidList"/>
    <dgm:cxn modelId="{2B8451B6-ACDC-4DE1-8648-D8C4EB26546A}" type="presParOf" srcId="{6B18701A-4181-4E00-8BD5-1C103F3C38FB}" destId="{4BB64192-4716-4754-9779-A1FD3F9921A3}" srcOrd="3" destOrd="0" presId="urn:microsoft.com/office/officeart/2018/2/layout/IconVerticalSolidList"/>
    <dgm:cxn modelId="{8967E41F-CDB4-40FB-A232-DDAFABB98E64}" type="presParOf" srcId="{86E14430-14F0-4FE9-80FB-8D9E136ADE45}" destId="{C2603BE8-6081-4D6D-9B52-8FC0A4C527A1}" srcOrd="1" destOrd="0" presId="urn:microsoft.com/office/officeart/2018/2/layout/IconVerticalSolidList"/>
    <dgm:cxn modelId="{235404B1-8F90-493E-B82F-8A4D24B3B3F3}" type="presParOf" srcId="{86E14430-14F0-4FE9-80FB-8D9E136ADE45}" destId="{57C7147D-E427-4105-991C-E940F054E901}" srcOrd="2" destOrd="0" presId="urn:microsoft.com/office/officeart/2018/2/layout/IconVerticalSolidList"/>
    <dgm:cxn modelId="{B500EBAE-F3F5-4A00-B78C-56630E04F47E}" type="presParOf" srcId="{57C7147D-E427-4105-991C-E940F054E901}" destId="{F3903611-618A-43AD-8319-F8668B4B2CD8}" srcOrd="0" destOrd="0" presId="urn:microsoft.com/office/officeart/2018/2/layout/IconVerticalSolidList"/>
    <dgm:cxn modelId="{8977EB63-2818-4C5F-9F61-4BF10BD70B3B}" type="presParOf" srcId="{57C7147D-E427-4105-991C-E940F054E901}" destId="{2937D10D-7D26-4070-A5BD-20E68EB2D06C}" srcOrd="1" destOrd="0" presId="urn:microsoft.com/office/officeart/2018/2/layout/IconVerticalSolidList"/>
    <dgm:cxn modelId="{98689190-26B0-44CD-BF79-2FACC5716A02}" type="presParOf" srcId="{57C7147D-E427-4105-991C-E940F054E901}" destId="{CB64A25B-F7FA-4024-8C7E-5A3DD5691320}" srcOrd="2" destOrd="0" presId="urn:microsoft.com/office/officeart/2018/2/layout/IconVerticalSolidList"/>
    <dgm:cxn modelId="{3004EB01-38AB-429D-8EBF-481E928E7226}" type="presParOf" srcId="{57C7147D-E427-4105-991C-E940F054E901}" destId="{697CBCF8-5386-4CBE-B44F-D016CD6368CC}" srcOrd="3" destOrd="0" presId="urn:microsoft.com/office/officeart/2018/2/layout/IconVerticalSolidList"/>
    <dgm:cxn modelId="{6127BA82-CB70-4070-A46E-090680FEFA4F}" type="presParOf" srcId="{86E14430-14F0-4FE9-80FB-8D9E136ADE45}" destId="{3957FB42-673E-4C89-9078-5765361381B4}" srcOrd="3" destOrd="0" presId="urn:microsoft.com/office/officeart/2018/2/layout/IconVerticalSolidList"/>
    <dgm:cxn modelId="{BCB1731A-D7F9-4834-98B2-549245F5C8BD}" type="presParOf" srcId="{86E14430-14F0-4FE9-80FB-8D9E136ADE45}" destId="{6C884039-6EF2-46E9-9BBA-89F889CADA51}" srcOrd="4" destOrd="0" presId="urn:microsoft.com/office/officeart/2018/2/layout/IconVerticalSolidList"/>
    <dgm:cxn modelId="{ADAF747E-FFA8-4371-9B10-7DF25CA3D588}" type="presParOf" srcId="{6C884039-6EF2-46E9-9BBA-89F889CADA51}" destId="{729844A1-2164-4A51-AA09-ABCD90B2DEA0}" srcOrd="0" destOrd="0" presId="urn:microsoft.com/office/officeart/2018/2/layout/IconVerticalSolidList"/>
    <dgm:cxn modelId="{E7C0F4AC-3320-4BDC-B994-8960E15B5AB3}" type="presParOf" srcId="{6C884039-6EF2-46E9-9BBA-89F889CADA51}" destId="{66C5D63A-FFE1-4F20-A40E-D5510B15EBCB}" srcOrd="1" destOrd="0" presId="urn:microsoft.com/office/officeart/2018/2/layout/IconVerticalSolidList"/>
    <dgm:cxn modelId="{84A2F38C-995E-4894-A08D-13EE586CD48A}" type="presParOf" srcId="{6C884039-6EF2-46E9-9BBA-89F889CADA51}" destId="{F266B525-FA96-4897-962E-BE1B9030B179}" srcOrd="2" destOrd="0" presId="urn:microsoft.com/office/officeart/2018/2/layout/IconVerticalSolidList"/>
    <dgm:cxn modelId="{F4B41CF4-8B5D-4518-8771-35D1CC8C55E2}" type="presParOf" srcId="{6C884039-6EF2-46E9-9BBA-89F889CADA51}" destId="{BE98C531-9BB0-45C7-BBDB-D12DB469E1F2}" srcOrd="3" destOrd="0" presId="urn:microsoft.com/office/officeart/2018/2/layout/IconVerticalSolidList"/>
    <dgm:cxn modelId="{1A8F2B68-FCC9-4126-ACF2-BC3B57FECC36}" type="presParOf" srcId="{86E14430-14F0-4FE9-80FB-8D9E136ADE45}" destId="{4340E054-740E-435C-86A1-F575C7FABB3F}" srcOrd="5" destOrd="0" presId="urn:microsoft.com/office/officeart/2018/2/layout/IconVerticalSolidList"/>
    <dgm:cxn modelId="{A481D52C-B065-4133-AE8D-9C9221AAD693}" type="presParOf" srcId="{86E14430-14F0-4FE9-80FB-8D9E136ADE45}" destId="{7767019B-DE42-4281-B6D7-985A59F51FFA}" srcOrd="6" destOrd="0" presId="urn:microsoft.com/office/officeart/2018/2/layout/IconVerticalSolidList"/>
    <dgm:cxn modelId="{4BDA4D28-206B-48B6-A33A-F9FF07D18E19}" type="presParOf" srcId="{7767019B-DE42-4281-B6D7-985A59F51FFA}" destId="{90E6FB05-E1BB-4636-A9FD-4D92A8592E70}" srcOrd="0" destOrd="0" presId="urn:microsoft.com/office/officeart/2018/2/layout/IconVerticalSolidList"/>
    <dgm:cxn modelId="{130734B6-E7FE-4CF0-B889-06A1F3EE81EF}" type="presParOf" srcId="{7767019B-DE42-4281-B6D7-985A59F51FFA}" destId="{3B25959F-989D-495D-82C5-B3B9A59C0FEB}" srcOrd="1" destOrd="0" presId="urn:microsoft.com/office/officeart/2018/2/layout/IconVerticalSolidList"/>
    <dgm:cxn modelId="{DDF83FBF-D1C3-4536-A07C-29A9D96219BD}" type="presParOf" srcId="{7767019B-DE42-4281-B6D7-985A59F51FFA}" destId="{A9ACE77B-D096-41E4-9E64-2A4E1D35BE2A}" srcOrd="2" destOrd="0" presId="urn:microsoft.com/office/officeart/2018/2/layout/IconVerticalSolidList"/>
    <dgm:cxn modelId="{7BABDFD8-375F-4A54-8C20-BF9CBE262414}" type="presParOf" srcId="{7767019B-DE42-4281-B6D7-985A59F51FFA}" destId="{3E855901-41A1-442A-8BE0-2C713C62EA85}" srcOrd="3" destOrd="0" presId="urn:microsoft.com/office/officeart/2018/2/layout/IconVerticalSolidList"/>
    <dgm:cxn modelId="{27587EDA-C287-41C3-9123-8E7281D6E401}" type="presParOf" srcId="{86E14430-14F0-4FE9-80FB-8D9E136ADE45}" destId="{2E863E8C-7A17-4C1B-909E-29011B747ED0}" srcOrd="7" destOrd="0" presId="urn:microsoft.com/office/officeart/2018/2/layout/IconVerticalSolidList"/>
    <dgm:cxn modelId="{0CADD866-C0B9-41AC-8AA6-507EF3636E2E}" type="presParOf" srcId="{86E14430-14F0-4FE9-80FB-8D9E136ADE45}" destId="{D12BE41D-D27F-4ED6-A330-4D1E81EE49C6}" srcOrd="8" destOrd="0" presId="urn:microsoft.com/office/officeart/2018/2/layout/IconVerticalSolidList"/>
    <dgm:cxn modelId="{186C1E00-DC5E-4C1B-8A70-F86304A1A3A8}" type="presParOf" srcId="{D12BE41D-D27F-4ED6-A330-4D1E81EE49C6}" destId="{A838806D-F600-4F36-967F-461EC8B6753B}" srcOrd="0" destOrd="0" presId="urn:microsoft.com/office/officeart/2018/2/layout/IconVerticalSolidList"/>
    <dgm:cxn modelId="{CBECDD56-5046-421E-BEF9-FDBE9B785669}" type="presParOf" srcId="{D12BE41D-D27F-4ED6-A330-4D1E81EE49C6}" destId="{10556920-4B60-4615-A5BA-A74403F5E1F9}" srcOrd="1" destOrd="0" presId="urn:microsoft.com/office/officeart/2018/2/layout/IconVerticalSolidList"/>
    <dgm:cxn modelId="{48FF5243-CD08-4ABA-8995-8178CBCB5ED3}" type="presParOf" srcId="{D12BE41D-D27F-4ED6-A330-4D1E81EE49C6}" destId="{80514EC8-70A2-47B1-8F1C-21A1991F5ED8}" srcOrd="2" destOrd="0" presId="urn:microsoft.com/office/officeart/2018/2/layout/IconVerticalSolidList"/>
    <dgm:cxn modelId="{F412DE52-52A4-4621-9D62-B329A9E299F9}" type="presParOf" srcId="{D12BE41D-D27F-4ED6-A330-4D1E81EE49C6}" destId="{A68C623D-2252-425E-B0CD-E0B6441B7780}" srcOrd="3" destOrd="0" presId="urn:microsoft.com/office/officeart/2018/2/layout/IconVerticalSolidList"/>
    <dgm:cxn modelId="{6D1C9941-DA46-4272-B059-4137B978C5E4}" type="presParOf" srcId="{D12BE41D-D27F-4ED6-A330-4D1E81EE49C6}" destId="{9BB7078D-F704-457E-AE77-21FB684264CF}"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89E5999-8A71-40E3-9524-17D83F776299}" type="doc">
      <dgm:prSet loTypeId="urn:microsoft.com/office/officeart/2018/5/layout/IconCircleLabelList" loCatId="icon" qsTypeId="urn:microsoft.com/office/officeart/2005/8/quickstyle/simple1" qsCatId="simple" csTypeId="urn:microsoft.com/office/officeart/2005/8/colors/accent3_2" csCatId="accent3" phldr="1"/>
      <dgm:spPr/>
      <dgm:t>
        <a:bodyPr/>
        <a:lstStyle/>
        <a:p>
          <a:endParaRPr lang="en-US"/>
        </a:p>
      </dgm:t>
    </dgm:pt>
    <dgm:pt modelId="{529AE609-42A4-46D6-B3F6-3F656EA10C9F}">
      <dgm:prSet/>
      <dgm:spPr/>
      <dgm:t>
        <a:bodyPr/>
        <a:lstStyle/>
        <a:p>
          <a:pPr>
            <a:defRPr cap="all"/>
          </a:pPr>
          <a:r>
            <a:rPr lang="en-US"/>
            <a:t>Oral expression</a:t>
          </a:r>
        </a:p>
      </dgm:t>
    </dgm:pt>
    <dgm:pt modelId="{9FE09688-B39D-4E16-95A4-CA8852AA0BA8}" type="parTrans" cxnId="{14BA6CEA-1CE3-4C58-A5F8-8016706FA26D}">
      <dgm:prSet/>
      <dgm:spPr/>
      <dgm:t>
        <a:bodyPr/>
        <a:lstStyle/>
        <a:p>
          <a:endParaRPr lang="en-US"/>
        </a:p>
      </dgm:t>
    </dgm:pt>
    <dgm:pt modelId="{D58ED5E8-F7FD-450E-884F-D8A28B666E6C}" type="sibTrans" cxnId="{14BA6CEA-1CE3-4C58-A5F8-8016706FA26D}">
      <dgm:prSet/>
      <dgm:spPr/>
      <dgm:t>
        <a:bodyPr/>
        <a:lstStyle/>
        <a:p>
          <a:endParaRPr lang="en-US"/>
        </a:p>
      </dgm:t>
    </dgm:pt>
    <dgm:pt modelId="{C71900DD-5438-44E2-B912-7C95ED31BD45}">
      <dgm:prSet/>
      <dgm:spPr/>
      <dgm:t>
        <a:bodyPr/>
        <a:lstStyle/>
        <a:p>
          <a:pPr>
            <a:defRPr cap="all"/>
          </a:pPr>
          <a:r>
            <a:rPr lang="en-US"/>
            <a:t>Listening comprehension</a:t>
          </a:r>
        </a:p>
      </dgm:t>
    </dgm:pt>
    <dgm:pt modelId="{AABAC797-DC89-4EBE-88D4-3BFE8157ACD7}" type="parTrans" cxnId="{51586EDE-7709-4B0F-A6B1-5C089F364574}">
      <dgm:prSet/>
      <dgm:spPr/>
      <dgm:t>
        <a:bodyPr/>
        <a:lstStyle/>
        <a:p>
          <a:endParaRPr lang="en-US"/>
        </a:p>
      </dgm:t>
    </dgm:pt>
    <dgm:pt modelId="{112F4BDC-ADF6-4D4A-BAE9-1F2A00A884E6}" type="sibTrans" cxnId="{51586EDE-7709-4B0F-A6B1-5C089F364574}">
      <dgm:prSet/>
      <dgm:spPr/>
      <dgm:t>
        <a:bodyPr/>
        <a:lstStyle/>
        <a:p>
          <a:endParaRPr lang="en-US"/>
        </a:p>
      </dgm:t>
    </dgm:pt>
    <dgm:pt modelId="{8BFE8845-18D0-4951-873C-C2F91BBA0CE3}">
      <dgm:prSet/>
      <dgm:spPr/>
      <dgm:t>
        <a:bodyPr/>
        <a:lstStyle/>
        <a:p>
          <a:pPr>
            <a:defRPr cap="all"/>
          </a:pPr>
          <a:r>
            <a:rPr lang="en-US"/>
            <a:t>Written Expression</a:t>
          </a:r>
        </a:p>
      </dgm:t>
    </dgm:pt>
    <dgm:pt modelId="{1CD1D034-70F1-47B9-8D32-802E0E976484}" type="parTrans" cxnId="{1631F20C-DCFB-48BD-B303-4ED68C7B26BA}">
      <dgm:prSet/>
      <dgm:spPr/>
      <dgm:t>
        <a:bodyPr/>
        <a:lstStyle/>
        <a:p>
          <a:endParaRPr lang="en-US"/>
        </a:p>
      </dgm:t>
    </dgm:pt>
    <dgm:pt modelId="{0351A8A6-657F-4A0F-B63F-A4032EB27C85}" type="sibTrans" cxnId="{1631F20C-DCFB-48BD-B303-4ED68C7B26BA}">
      <dgm:prSet/>
      <dgm:spPr/>
      <dgm:t>
        <a:bodyPr/>
        <a:lstStyle/>
        <a:p>
          <a:endParaRPr lang="en-US"/>
        </a:p>
      </dgm:t>
    </dgm:pt>
    <dgm:pt modelId="{52C22484-732E-4A79-9A69-2DC1585EEC69}">
      <dgm:prSet/>
      <dgm:spPr/>
      <dgm:t>
        <a:bodyPr/>
        <a:lstStyle/>
        <a:p>
          <a:pPr>
            <a:defRPr cap="all"/>
          </a:pPr>
          <a:r>
            <a:rPr lang="en-US"/>
            <a:t>Basic reading skills</a:t>
          </a:r>
        </a:p>
      </dgm:t>
    </dgm:pt>
    <dgm:pt modelId="{DF274B7D-FDFD-4542-A298-9F8A9F2131C4}" type="parTrans" cxnId="{213C4E08-E928-401E-9041-3F91859CFDF6}">
      <dgm:prSet/>
      <dgm:spPr/>
      <dgm:t>
        <a:bodyPr/>
        <a:lstStyle/>
        <a:p>
          <a:endParaRPr lang="en-US"/>
        </a:p>
      </dgm:t>
    </dgm:pt>
    <dgm:pt modelId="{E60FB7FA-04F1-4348-97C2-D7ECB766A4BB}" type="sibTrans" cxnId="{213C4E08-E928-401E-9041-3F91859CFDF6}">
      <dgm:prSet/>
      <dgm:spPr/>
      <dgm:t>
        <a:bodyPr/>
        <a:lstStyle/>
        <a:p>
          <a:endParaRPr lang="en-US"/>
        </a:p>
      </dgm:t>
    </dgm:pt>
    <dgm:pt modelId="{E8F7205F-4049-4D31-9887-F9E736E78AA8}">
      <dgm:prSet/>
      <dgm:spPr/>
      <dgm:t>
        <a:bodyPr/>
        <a:lstStyle/>
        <a:p>
          <a:pPr>
            <a:defRPr cap="all"/>
          </a:pPr>
          <a:r>
            <a:rPr lang="en-US"/>
            <a:t>Reading comprehension</a:t>
          </a:r>
        </a:p>
      </dgm:t>
    </dgm:pt>
    <dgm:pt modelId="{B80989C2-B283-42DE-A4D1-1F430E0ECB87}" type="parTrans" cxnId="{133F8D94-771C-43EA-8C08-3E90BA4056E7}">
      <dgm:prSet/>
      <dgm:spPr/>
      <dgm:t>
        <a:bodyPr/>
        <a:lstStyle/>
        <a:p>
          <a:endParaRPr lang="en-US"/>
        </a:p>
      </dgm:t>
    </dgm:pt>
    <dgm:pt modelId="{5D3DF022-2C69-4139-A1A8-0E6715F9D790}" type="sibTrans" cxnId="{133F8D94-771C-43EA-8C08-3E90BA4056E7}">
      <dgm:prSet/>
      <dgm:spPr/>
      <dgm:t>
        <a:bodyPr/>
        <a:lstStyle/>
        <a:p>
          <a:endParaRPr lang="en-US"/>
        </a:p>
      </dgm:t>
    </dgm:pt>
    <dgm:pt modelId="{CEFF76E9-A74F-4CDF-9BA2-D18D17AA59C6}">
      <dgm:prSet/>
      <dgm:spPr/>
      <dgm:t>
        <a:bodyPr/>
        <a:lstStyle/>
        <a:p>
          <a:pPr>
            <a:defRPr cap="all"/>
          </a:pPr>
          <a:r>
            <a:rPr lang="en-US"/>
            <a:t>Mathematical calculation</a:t>
          </a:r>
        </a:p>
      </dgm:t>
    </dgm:pt>
    <dgm:pt modelId="{CF061A5A-7668-47FE-B217-D4EDAE20607F}" type="parTrans" cxnId="{B549F082-FA16-435C-82B8-B8CA3BAD503C}">
      <dgm:prSet/>
      <dgm:spPr/>
      <dgm:t>
        <a:bodyPr/>
        <a:lstStyle/>
        <a:p>
          <a:endParaRPr lang="en-US"/>
        </a:p>
      </dgm:t>
    </dgm:pt>
    <dgm:pt modelId="{E3C95836-3C00-4435-A30B-65E4C8471AE7}" type="sibTrans" cxnId="{B549F082-FA16-435C-82B8-B8CA3BAD503C}">
      <dgm:prSet/>
      <dgm:spPr/>
      <dgm:t>
        <a:bodyPr/>
        <a:lstStyle/>
        <a:p>
          <a:endParaRPr lang="en-US"/>
        </a:p>
      </dgm:t>
    </dgm:pt>
    <dgm:pt modelId="{E6F46C43-E39A-4155-A375-210FCA69DB06}">
      <dgm:prSet/>
      <dgm:spPr/>
      <dgm:t>
        <a:bodyPr/>
        <a:lstStyle/>
        <a:p>
          <a:pPr>
            <a:defRPr cap="all"/>
          </a:pPr>
          <a:r>
            <a:rPr lang="en-US"/>
            <a:t>Mathematical problem solving</a:t>
          </a:r>
        </a:p>
      </dgm:t>
    </dgm:pt>
    <dgm:pt modelId="{7AB7495F-7E0E-4441-A146-76D58FB9C0F7}" type="parTrans" cxnId="{BE39A702-3F3A-4EF4-BF60-6CF3267FCE67}">
      <dgm:prSet/>
      <dgm:spPr/>
      <dgm:t>
        <a:bodyPr/>
        <a:lstStyle/>
        <a:p>
          <a:endParaRPr lang="en-US"/>
        </a:p>
      </dgm:t>
    </dgm:pt>
    <dgm:pt modelId="{70766BE1-19DE-4B40-BA11-C01B958F37B0}" type="sibTrans" cxnId="{BE39A702-3F3A-4EF4-BF60-6CF3267FCE67}">
      <dgm:prSet/>
      <dgm:spPr/>
      <dgm:t>
        <a:bodyPr/>
        <a:lstStyle/>
        <a:p>
          <a:endParaRPr lang="en-US"/>
        </a:p>
      </dgm:t>
    </dgm:pt>
    <dgm:pt modelId="{716A3E64-1A36-4C18-BD78-B0103FB91F72}" type="pres">
      <dgm:prSet presAssocID="{F89E5999-8A71-40E3-9524-17D83F776299}" presName="root" presStyleCnt="0">
        <dgm:presLayoutVars>
          <dgm:dir/>
          <dgm:resizeHandles val="exact"/>
        </dgm:presLayoutVars>
      </dgm:prSet>
      <dgm:spPr/>
    </dgm:pt>
    <dgm:pt modelId="{B1D135C4-6D04-4BC3-A52E-06928F86EFCB}" type="pres">
      <dgm:prSet presAssocID="{529AE609-42A4-46D6-B3F6-3F656EA10C9F}" presName="compNode" presStyleCnt="0"/>
      <dgm:spPr/>
    </dgm:pt>
    <dgm:pt modelId="{3CBA24C1-0C0B-4B01-84D4-C6DE840A95A2}" type="pres">
      <dgm:prSet presAssocID="{529AE609-42A4-46D6-B3F6-3F656EA10C9F}" presName="iconBgRect" presStyleLbl="bgShp" presStyleIdx="0" presStyleCnt="7"/>
      <dgm:spPr/>
    </dgm:pt>
    <dgm:pt modelId="{24EFF9D5-A76C-4B6E-B17D-27722A0D6C8E}" type="pres">
      <dgm:prSet presAssocID="{529AE609-42A4-46D6-B3F6-3F656EA10C9F}"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iling Face with No Fill"/>
        </a:ext>
      </dgm:extLst>
    </dgm:pt>
    <dgm:pt modelId="{A5049E00-7EE8-472A-A5AB-4CDF650980BD}" type="pres">
      <dgm:prSet presAssocID="{529AE609-42A4-46D6-B3F6-3F656EA10C9F}" presName="spaceRect" presStyleCnt="0"/>
      <dgm:spPr/>
    </dgm:pt>
    <dgm:pt modelId="{930AAAEA-E599-41DD-B592-E5746D53B7D7}" type="pres">
      <dgm:prSet presAssocID="{529AE609-42A4-46D6-B3F6-3F656EA10C9F}" presName="textRect" presStyleLbl="revTx" presStyleIdx="0" presStyleCnt="7">
        <dgm:presLayoutVars>
          <dgm:chMax val="1"/>
          <dgm:chPref val="1"/>
        </dgm:presLayoutVars>
      </dgm:prSet>
      <dgm:spPr/>
    </dgm:pt>
    <dgm:pt modelId="{9D006949-7B0B-40D4-A326-DCA4C7E53623}" type="pres">
      <dgm:prSet presAssocID="{D58ED5E8-F7FD-450E-884F-D8A28B666E6C}" presName="sibTrans" presStyleCnt="0"/>
      <dgm:spPr/>
    </dgm:pt>
    <dgm:pt modelId="{A4118490-694A-48EB-BA08-A35644CC738F}" type="pres">
      <dgm:prSet presAssocID="{C71900DD-5438-44E2-B912-7C95ED31BD45}" presName="compNode" presStyleCnt="0"/>
      <dgm:spPr/>
    </dgm:pt>
    <dgm:pt modelId="{E1D18873-2BF0-4C18-841A-322A9E39BBE0}" type="pres">
      <dgm:prSet presAssocID="{C71900DD-5438-44E2-B912-7C95ED31BD45}" presName="iconBgRect" presStyleLbl="bgShp" presStyleIdx="1" presStyleCnt="7"/>
      <dgm:spPr/>
    </dgm:pt>
    <dgm:pt modelId="{389797B7-CBF3-4134-B3CA-9D15807740B5}" type="pres">
      <dgm:prSet presAssocID="{C71900DD-5438-44E2-B912-7C95ED31BD45}"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phones"/>
        </a:ext>
      </dgm:extLst>
    </dgm:pt>
    <dgm:pt modelId="{EB11AF33-4982-4CF7-8205-03B4494522DA}" type="pres">
      <dgm:prSet presAssocID="{C71900DD-5438-44E2-B912-7C95ED31BD45}" presName="spaceRect" presStyleCnt="0"/>
      <dgm:spPr/>
    </dgm:pt>
    <dgm:pt modelId="{10523BBC-B49F-4DF4-8E46-3CB61A6E7BF8}" type="pres">
      <dgm:prSet presAssocID="{C71900DD-5438-44E2-B912-7C95ED31BD45}" presName="textRect" presStyleLbl="revTx" presStyleIdx="1" presStyleCnt="7">
        <dgm:presLayoutVars>
          <dgm:chMax val="1"/>
          <dgm:chPref val="1"/>
        </dgm:presLayoutVars>
      </dgm:prSet>
      <dgm:spPr/>
    </dgm:pt>
    <dgm:pt modelId="{81F6468B-5C16-495D-A413-030921D1A37E}" type="pres">
      <dgm:prSet presAssocID="{112F4BDC-ADF6-4D4A-BAE9-1F2A00A884E6}" presName="sibTrans" presStyleCnt="0"/>
      <dgm:spPr/>
    </dgm:pt>
    <dgm:pt modelId="{7600AE3A-F6D2-490E-9B2C-2CFD303915D5}" type="pres">
      <dgm:prSet presAssocID="{8BFE8845-18D0-4951-873C-C2F91BBA0CE3}" presName="compNode" presStyleCnt="0"/>
      <dgm:spPr/>
    </dgm:pt>
    <dgm:pt modelId="{0F3078F0-C1F8-45B2-AB57-01336126F826}" type="pres">
      <dgm:prSet presAssocID="{8BFE8845-18D0-4951-873C-C2F91BBA0CE3}" presName="iconBgRect" presStyleLbl="bgShp" presStyleIdx="2" presStyleCnt="7"/>
      <dgm:spPr/>
    </dgm:pt>
    <dgm:pt modelId="{34566CD5-B0BF-4EDA-B5D7-659548CEFF08}" type="pres">
      <dgm:prSet presAssocID="{8BFE8845-18D0-4951-873C-C2F91BBA0CE3}"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0F0DAE34-D825-42B0-B031-28A7BF9D45CF}" type="pres">
      <dgm:prSet presAssocID="{8BFE8845-18D0-4951-873C-C2F91BBA0CE3}" presName="spaceRect" presStyleCnt="0"/>
      <dgm:spPr/>
    </dgm:pt>
    <dgm:pt modelId="{877D2854-837E-4FC8-8EB5-58BF12166BB0}" type="pres">
      <dgm:prSet presAssocID="{8BFE8845-18D0-4951-873C-C2F91BBA0CE3}" presName="textRect" presStyleLbl="revTx" presStyleIdx="2" presStyleCnt="7">
        <dgm:presLayoutVars>
          <dgm:chMax val="1"/>
          <dgm:chPref val="1"/>
        </dgm:presLayoutVars>
      </dgm:prSet>
      <dgm:spPr/>
    </dgm:pt>
    <dgm:pt modelId="{FC923551-AB50-4CAB-B7CD-BCDA59707936}" type="pres">
      <dgm:prSet presAssocID="{0351A8A6-657F-4A0F-B63F-A4032EB27C85}" presName="sibTrans" presStyleCnt="0"/>
      <dgm:spPr/>
    </dgm:pt>
    <dgm:pt modelId="{02A83FA7-3FCD-4AF9-9119-CE5632781110}" type="pres">
      <dgm:prSet presAssocID="{52C22484-732E-4A79-9A69-2DC1585EEC69}" presName="compNode" presStyleCnt="0"/>
      <dgm:spPr/>
    </dgm:pt>
    <dgm:pt modelId="{AC6F74D8-FC0B-4316-9877-5E62FDF4C226}" type="pres">
      <dgm:prSet presAssocID="{52C22484-732E-4A79-9A69-2DC1585EEC69}" presName="iconBgRect" presStyleLbl="bgShp" presStyleIdx="3" presStyleCnt="7"/>
      <dgm:spPr/>
    </dgm:pt>
    <dgm:pt modelId="{1715C4E8-42F0-4578-913A-107FCECBEE0F}" type="pres">
      <dgm:prSet presAssocID="{52C22484-732E-4A79-9A69-2DC1585EEC69}"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019694DF-6A1F-47D9-A6DA-7E4850292625}" type="pres">
      <dgm:prSet presAssocID="{52C22484-732E-4A79-9A69-2DC1585EEC69}" presName="spaceRect" presStyleCnt="0"/>
      <dgm:spPr/>
    </dgm:pt>
    <dgm:pt modelId="{5C596914-AC80-4480-8E0B-D7DF1BAE77FF}" type="pres">
      <dgm:prSet presAssocID="{52C22484-732E-4A79-9A69-2DC1585EEC69}" presName="textRect" presStyleLbl="revTx" presStyleIdx="3" presStyleCnt="7">
        <dgm:presLayoutVars>
          <dgm:chMax val="1"/>
          <dgm:chPref val="1"/>
        </dgm:presLayoutVars>
      </dgm:prSet>
      <dgm:spPr/>
    </dgm:pt>
    <dgm:pt modelId="{618AD1EB-E89A-439B-9E8A-EFA7A005A2C8}" type="pres">
      <dgm:prSet presAssocID="{E60FB7FA-04F1-4348-97C2-D7ECB766A4BB}" presName="sibTrans" presStyleCnt="0"/>
      <dgm:spPr/>
    </dgm:pt>
    <dgm:pt modelId="{292800CF-AE1C-4719-A266-EA471A3C806F}" type="pres">
      <dgm:prSet presAssocID="{E8F7205F-4049-4D31-9887-F9E736E78AA8}" presName="compNode" presStyleCnt="0"/>
      <dgm:spPr/>
    </dgm:pt>
    <dgm:pt modelId="{536FA59D-B06A-43E9-89A1-E9AD6814468D}" type="pres">
      <dgm:prSet presAssocID="{E8F7205F-4049-4D31-9887-F9E736E78AA8}" presName="iconBgRect" presStyleLbl="bgShp" presStyleIdx="4" presStyleCnt="7"/>
      <dgm:spPr/>
    </dgm:pt>
    <dgm:pt modelId="{C6E71473-A65F-4840-BE81-785576558A68}" type="pres">
      <dgm:prSet presAssocID="{E8F7205F-4049-4D31-9887-F9E736E78AA8}"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pen Book"/>
        </a:ext>
      </dgm:extLst>
    </dgm:pt>
    <dgm:pt modelId="{73AC449E-7061-4722-97DE-80BCB837967E}" type="pres">
      <dgm:prSet presAssocID="{E8F7205F-4049-4D31-9887-F9E736E78AA8}" presName="spaceRect" presStyleCnt="0"/>
      <dgm:spPr/>
    </dgm:pt>
    <dgm:pt modelId="{80536F7E-7169-40EC-95F5-E1C8E609627D}" type="pres">
      <dgm:prSet presAssocID="{E8F7205F-4049-4D31-9887-F9E736E78AA8}" presName="textRect" presStyleLbl="revTx" presStyleIdx="4" presStyleCnt="7">
        <dgm:presLayoutVars>
          <dgm:chMax val="1"/>
          <dgm:chPref val="1"/>
        </dgm:presLayoutVars>
      </dgm:prSet>
      <dgm:spPr/>
    </dgm:pt>
    <dgm:pt modelId="{7E8BB064-2B93-4546-A122-DDE35A843C08}" type="pres">
      <dgm:prSet presAssocID="{5D3DF022-2C69-4139-A1A8-0E6715F9D790}" presName="sibTrans" presStyleCnt="0"/>
      <dgm:spPr/>
    </dgm:pt>
    <dgm:pt modelId="{598EB51B-654D-44DB-95E8-6D6372BB890B}" type="pres">
      <dgm:prSet presAssocID="{CEFF76E9-A74F-4CDF-9BA2-D18D17AA59C6}" presName="compNode" presStyleCnt="0"/>
      <dgm:spPr/>
    </dgm:pt>
    <dgm:pt modelId="{D10E1F3E-CFED-4DA0-8FBF-CBBCA58CF58C}" type="pres">
      <dgm:prSet presAssocID="{CEFF76E9-A74F-4CDF-9BA2-D18D17AA59C6}" presName="iconBgRect" presStyleLbl="bgShp" presStyleIdx="5" presStyleCnt="7"/>
      <dgm:spPr/>
    </dgm:pt>
    <dgm:pt modelId="{713D8DA9-4E5C-4032-B9A1-AE56E4DFB81A}" type="pres">
      <dgm:prSet presAssocID="{CEFF76E9-A74F-4CDF-9BA2-D18D17AA59C6}"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alculator"/>
        </a:ext>
      </dgm:extLst>
    </dgm:pt>
    <dgm:pt modelId="{DC9763FF-469A-43BE-A2B7-68C8AE93BE66}" type="pres">
      <dgm:prSet presAssocID="{CEFF76E9-A74F-4CDF-9BA2-D18D17AA59C6}" presName="spaceRect" presStyleCnt="0"/>
      <dgm:spPr/>
    </dgm:pt>
    <dgm:pt modelId="{F8C13F99-61DA-4641-A2EA-037C280EB104}" type="pres">
      <dgm:prSet presAssocID="{CEFF76E9-A74F-4CDF-9BA2-D18D17AA59C6}" presName="textRect" presStyleLbl="revTx" presStyleIdx="5" presStyleCnt="7">
        <dgm:presLayoutVars>
          <dgm:chMax val="1"/>
          <dgm:chPref val="1"/>
        </dgm:presLayoutVars>
      </dgm:prSet>
      <dgm:spPr/>
    </dgm:pt>
    <dgm:pt modelId="{ED3F69B6-64BF-49BB-8640-7F0E81C0C10A}" type="pres">
      <dgm:prSet presAssocID="{E3C95836-3C00-4435-A30B-65E4C8471AE7}" presName="sibTrans" presStyleCnt="0"/>
      <dgm:spPr/>
    </dgm:pt>
    <dgm:pt modelId="{F33E34C7-F6C7-49CB-A9EE-769A1EB8CF53}" type="pres">
      <dgm:prSet presAssocID="{E6F46C43-E39A-4155-A375-210FCA69DB06}" presName="compNode" presStyleCnt="0"/>
      <dgm:spPr/>
    </dgm:pt>
    <dgm:pt modelId="{8D4CAA1A-3867-4158-B7BB-B480E2795693}" type="pres">
      <dgm:prSet presAssocID="{E6F46C43-E39A-4155-A375-210FCA69DB06}" presName="iconBgRect" presStyleLbl="bgShp" presStyleIdx="6" presStyleCnt="7"/>
      <dgm:spPr/>
    </dgm:pt>
    <dgm:pt modelId="{0082D12A-C797-42A3-9C94-7879F6BBDAC9}" type="pres">
      <dgm:prSet presAssocID="{E6F46C43-E39A-4155-A375-210FCA69DB06}"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Head with Gears"/>
        </a:ext>
      </dgm:extLst>
    </dgm:pt>
    <dgm:pt modelId="{7935AA22-823E-40ED-8D88-4512FB11A446}" type="pres">
      <dgm:prSet presAssocID="{E6F46C43-E39A-4155-A375-210FCA69DB06}" presName="spaceRect" presStyleCnt="0"/>
      <dgm:spPr/>
    </dgm:pt>
    <dgm:pt modelId="{B6B1E9E7-5B7C-4C1D-BB4B-BE8DBFC6CE44}" type="pres">
      <dgm:prSet presAssocID="{E6F46C43-E39A-4155-A375-210FCA69DB06}" presName="textRect" presStyleLbl="revTx" presStyleIdx="6" presStyleCnt="7">
        <dgm:presLayoutVars>
          <dgm:chMax val="1"/>
          <dgm:chPref val="1"/>
        </dgm:presLayoutVars>
      </dgm:prSet>
      <dgm:spPr/>
    </dgm:pt>
  </dgm:ptLst>
  <dgm:cxnLst>
    <dgm:cxn modelId="{BE39A702-3F3A-4EF4-BF60-6CF3267FCE67}" srcId="{F89E5999-8A71-40E3-9524-17D83F776299}" destId="{E6F46C43-E39A-4155-A375-210FCA69DB06}" srcOrd="6" destOrd="0" parTransId="{7AB7495F-7E0E-4441-A146-76D58FB9C0F7}" sibTransId="{70766BE1-19DE-4B40-BA11-C01B958F37B0}"/>
    <dgm:cxn modelId="{213C4E08-E928-401E-9041-3F91859CFDF6}" srcId="{F89E5999-8A71-40E3-9524-17D83F776299}" destId="{52C22484-732E-4A79-9A69-2DC1585EEC69}" srcOrd="3" destOrd="0" parTransId="{DF274B7D-FDFD-4542-A298-9F8A9F2131C4}" sibTransId="{E60FB7FA-04F1-4348-97C2-D7ECB766A4BB}"/>
    <dgm:cxn modelId="{1631F20C-DCFB-48BD-B303-4ED68C7B26BA}" srcId="{F89E5999-8A71-40E3-9524-17D83F776299}" destId="{8BFE8845-18D0-4951-873C-C2F91BBA0CE3}" srcOrd="2" destOrd="0" parTransId="{1CD1D034-70F1-47B9-8D32-802E0E976484}" sibTransId="{0351A8A6-657F-4A0F-B63F-A4032EB27C85}"/>
    <dgm:cxn modelId="{56ABA53E-3BCA-4AC0-975E-6B2440304C82}" type="presOf" srcId="{C71900DD-5438-44E2-B912-7C95ED31BD45}" destId="{10523BBC-B49F-4DF4-8E46-3CB61A6E7BF8}" srcOrd="0" destOrd="0" presId="urn:microsoft.com/office/officeart/2018/5/layout/IconCircleLabelList"/>
    <dgm:cxn modelId="{CF363F64-B0B1-41F4-AF6A-586475918C1F}" type="presOf" srcId="{CEFF76E9-A74F-4CDF-9BA2-D18D17AA59C6}" destId="{F8C13F99-61DA-4641-A2EA-037C280EB104}" srcOrd="0" destOrd="0" presId="urn:microsoft.com/office/officeart/2018/5/layout/IconCircleLabelList"/>
    <dgm:cxn modelId="{A1E40965-3594-4D12-835D-37F38A688C94}" type="presOf" srcId="{E8F7205F-4049-4D31-9887-F9E736E78AA8}" destId="{80536F7E-7169-40EC-95F5-E1C8E609627D}" srcOrd="0" destOrd="0" presId="urn:microsoft.com/office/officeart/2018/5/layout/IconCircleLabelList"/>
    <dgm:cxn modelId="{A02C046F-98F7-4207-B321-AA0D57CA2F45}" type="presOf" srcId="{F89E5999-8A71-40E3-9524-17D83F776299}" destId="{716A3E64-1A36-4C18-BD78-B0103FB91F72}" srcOrd="0" destOrd="0" presId="urn:microsoft.com/office/officeart/2018/5/layout/IconCircleLabelList"/>
    <dgm:cxn modelId="{B9FC6F4F-A6B4-4E62-B7A7-26F184B7363D}" type="presOf" srcId="{529AE609-42A4-46D6-B3F6-3F656EA10C9F}" destId="{930AAAEA-E599-41DD-B592-E5746D53B7D7}" srcOrd="0" destOrd="0" presId="urn:microsoft.com/office/officeart/2018/5/layout/IconCircleLabelList"/>
    <dgm:cxn modelId="{B549F082-FA16-435C-82B8-B8CA3BAD503C}" srcId="{F89E5999-8A71-40E3-9524-17D83F776299}" destId="{CEFF76E9-A74F-4CDF-9BA2-D18D17AA59C6}" srcOrd="5" destOrd="0" parTransId="{CF061A5A-7668-47FE-B217-D4EDAE20607F}" sibTransId="{E3C95836-3C00-4435-A30B-65E4C8471AE7}"/>
    <dgm:cxn modelId="{7637E184-EE86-4049-AC82-C4FC01BF3937}" type="presOf" srcId="{E6F46C43-E39A-4155-A375-210FCA69DB06}" destId="{B6B1E9E7-5B7C-4C1D-BB4B-BE8DBFC6CE44}" srcOrd="0" destOrd="0" presId="urn:microsoft.com/office/officeart/2018/5/layout/IconCircleLabelList"/>
    <dgm:cxn modelId="{133F8D94-771C-43EA-8C08-3E90BA4056E7}" srcId="{F89E5999-8A71-40E3-9524-17D83F776299}" destId="{E8F7205F-4049-4D31-9887-F9E736E78AA8}" srcOrd="4" destOrd="0" parTransId="{B80989C2-B283-42DE-A4D1-1F430E0ECB87}" sibTransId="{5D3DF022-2C69-4139-A1A8-0E6715F9D790}"/>
    <dgm:cxn modelId="{BC1BDAA9-C56E-4DEA-B5B8-24C3AA33A42A}" type="presOf" srcId="{52C22484-732E-4A79-9A69-2DC1585EEC69}" destId="{5C596914-AC80-4480-8E0B-D7DF1BAE77FF}" srcOrd="0" destOrd="0" presId="urn:microsoft.com/office/officeart/2018/5/layout/IconCircleLabelList"/>
    <dgm:cxn modelId="{51586EDE-7709-4B0F-A6B1-5C089F364574}" srcId="{F89E5999-8A71-40E3-9524-17D83F776299}" destId="{C71900DD-5438-44E2-B912-7C95ED31BD45}" srcOrd="1" destOrd="0" parTransId="{AABAC797-DC89-4EBE-88D4-3BFE8157ACD7}" sibTransId="{112F4BDC-ADF6-4D4A-BAE9-1F2A00A884E6}"/>
    <dgm:cxn modelId="{14BA6CEA-1CE3-4C58-A5F8-8016706FA26D}" srcId="{F89E5999-8A71-40E3-9524-17D83F776299}" destId="{529AE609-42A4-46D6-B3F6-3F656EA10C9F}" srcOrd="0" destOrd="0" parTransId="{9FE09688-B39D-4E16-95A4-CA8852AA0BA8}" sibTransId="{D58ED5E8-F7FD-450E-884F-D8A28B666E6C}"/>
    <dgm:cxn modelId="{A91B3BF4-4275-42C7-BF8C-E31AF00E0BAE}" type="presOf" srcId="{8BFE8845-18D0-4951-873C-C2F91BBA0CE3}" destId="{877D2854-837E-4FC8-8EB5-58BF12166BB0}" srcOrd="0" destOrd="0" presId="urn:microsoft.com/office/officeart/2018/5/layout/IconCircleLabelList"/>
    <dgm:cxn modelId="{151C1F12-D154-4315-8D86-8E0794B43419}" type="presParOf" srcId="{716A3E64-1A36-4C18-BD78-B0103FB91F72}" destId="{B1D135C4-6D04-4BC3-A52E-06928F86EFCB}" srcOrd="0" destOrd="0" presId="urn:microsoft.com/office/officeart/2018/5/layout/IconCircleLabelList"/>
    <dgm:cxn modelId="{A41E1FC4-BFE2-4D2C-86AB-CCBADF4DF11C}" type="presParOf" srcId="{B1D135C4-6D04-4BC3-A52E-06928F86EFCB}" destId="{3CBA24C1-0C0B-4B01-84D4-C6DE840A95A2}" srcOrd="0" destOrd="0" presId="urn:microsoft.com/office/officeart/2018/5/layout/IconCircleLabelList"/>
    <dgm:cxn modelId="{42BF662B-075B-4BCD-BA7D-D19F9EEAB432}" type="presParOf" srcId="{B1D135C4-6D04-4BC3-A52E-06928F86EFCB}" destId="{24EFF9D5-A76C-4B6E-B17D-27722A0D6C8E}" srcOrd="1" destOrd="0" presId="urn:microsoft.com/office/officeart/2018/5/layout/IconCircleLabelList"/>
    <dgm:cxn modelId="{CF8F266F-7A0E-4D13-8FA6-295134D8FDE0}" type="presParOf" srcId="{B1D135C4-6D04-4BC3-A52E-06928F86EFCB}" destId="{A5049E00-7EE8-472A-A5AB-4CDF650980BD}" srcOrd="2" destOrd="0" presId="urn:microsoft.com/office/officeart/2018/5/layout/IconCircleLabelList"/>
    <dgm:cxn modelId="{E0A57257-A1BA-4C83-9F64-7B05E3DC0AE8}" type="presParOf" srcId="{B1D135C4-6D04-4BC3-A52E-06928F86EFCB}" destId="{930AAAEA-E599-41DD-B592-E5746D53B7D7}" srcOrd="3" destOrd="0" presId="urn:microsoft.com/office/officeart/2018/5/layout/IconCircleLabelList"/>
    <dgm:cxn modelId="{7C1275E4-2555-4EB8-8DAD-0D7E65505354}" type="presParOf" srcId="{716A3E64-1A36-4C18-BD78-B0103FB91F72}" destId="{9D006949-7B0B-40D4-A326-DCA4C7E53623}" srcOrd="1" destOrd="0" presId="urn:microsoft.com/office/officeart/2018/5/layout/IconCircleLabelList"/>
    <dgm:cxn modelId="{CB97AC16-2BD7-4A32-B41D-6082B4A6CBB8}" type="presParOf" srcId="{716A3E64-1A36-4C18-BD78-B0103FB91F72}" destId="{A4118490-694A-48EB-BA08-A35644CC738F}" srcOrd="2" destOrd="0" presId="urn:microsoft.com/office/officeart/2018/5/layout/IconCircleLabelList"/>
    <dgm:cxn modelId="{8C6C4C39-048F-4A81-9D23-4E65160F478A}" type="presParOf" srcId="{A4118490-694A-48EB-BA08-A35644CC738F}" destId="{E1D18873-2BF0-4C18-841A-322A9E39BBE0}" srcOrd="0" destOrd="0" presId="urn:microsoft.com/office/officeart/2018/5/layout/IconCircleLabelList"/>
    <dgm:cxn modelId="{4C2BAC50-1950-4929-8703-E62C0E3757EA}" type="presParOf" srcId="{A4118490-694A-48EB-BA08-A35644CC738F}" destId="{389797B7-CBF3-4134-B3CA-9D15807740B5}" srcOrd="1" destOrd="0" presId="urn:microsoft.com/office/officeart/2018/5/layout/IconCircleLabelList"/>
    <dgm:cxn modelId="{441C5AE8-0D88-469B-A5E1-99BE6A00CDCF}" type="presParOf" srcId="{A4118490-694A-48EB-BA08-A35644CC738F}" destId="{EB11AF33-4982-4CF7-8205-03B4494522DA}" srcOrd="2" destOrd="0" presId="urn:microsoft.com/office/officeart/2018/5/layout/IconCircleLabelList"/>
    <dgm:cxn modelId="{AD9EBDCA-0C01-446A-811A-98602E992AE7}" type="presParOf" srcId="{A4118490-694A-48EB-BA08-A35644CC738F}" destId="{10523BBC-B49F-4DF4-8E46-3CB61A6E7BF8}" srcOrd="3" destOrd="0" presId="urn:microsoft.com/office/officeart/2018/5/layout/IconCircleLabelList"/>
    <dgm:cxn modelId="{640F6A84-2A2B-4FCF-AFED-64A0F26E385A}" type="presParOf" srcId="{716A3E64-1A36-4C18-BD78-B0103FB91F72}" destId="{81F6468B-5C16-495D-A413-030921D1A37E}" srcOrd="3" destOrd="0" presId="urn:microsoft.com/office/officeart/2018/5/layout/IconCircleLabelList"/>
    <dgm:cxn modelId="{DA50E973-7814-4F0D-A4C7-4225D75F00CE}" type="presParOf" srcId="{716A3E64-1A36-4C18-BD78-B0103FB91F72}" destId="{7600AE3A-F6D2-490E-9B2C-2CFD303915D5}" srcOrd="4" destOrd="0" presId="urn:microsoft.com/office/officeart/2018/5/layout/IconCircleLabelList"/>
    <dgm:cxn modelId="{D748FC9D-ADD5-4888-9FD7-8DE5754E46B1}" type="presParOf" srcId="{7600AE3A-F6D2-490E-9B2C-2CFD303915D5}" destId="{0F3078F0-C1F8-45B2-AB57-01336126F826}" srcOrd="0" destOrd="0" presId="urn:microsoft.com/office/officeart/2018/5/layout/IconCircleLabelList"/>
    <dgm:cxn modelId="{1A0FC656-C222-4CD7-80C1-B53B72D9B4BB}" type="presParOf" srcId="{7600AE3A-F6D2-490E-9B2C-2CFD303915D5}" destId="{34566CD5-B0BF-4EDA-B5D7-659548CEFF08}" srcOrd="1" destOrd="0" presId="urn:microsoft.com/office/officeart/2018/5/layout/IconCircleLabelList"/>
    <dgm:cxn modelId="{4ED5A482-7F5A-4166-AFB7-DF6362625003}" type="presParOf" srcId="{7600AE3A-F6D2-490E-9B2C-2CFD303915D5}" destId="{0F0DAE34-D825-42B0-B031-28A7BF9D45CF}" srcOrd="2" destOrd="0" presId="urn:microsoft.com/office/officeart/2018/5/layout/IconCircleLabelList"/>
    <dgm:cxn modelId="{FAD17317-4B06-4A3C-A141-E0BBB2B8C653}" type="presParOf" srcId="{7600AE3A-F6D2-490E-9B2C-2CFD303915D5}" destId="{877D2854-837E-4FC8-8EB5-58BF12166BB0}" srcOrd="3" destOrd="0" presId="urn:microsoft.com/office/officeart/2018/5/layout/IconCircleLabelList"/>
    <dgm:cxn modelId="{18DBC65C-B3DB-4479-AB31-201F15A88AF8}" type="presParOf" srcId="{716A3E64-1A36-4C18-BD78-B0103FB91F72}" destId="{FC923551-AB50-4CAB-B7CD-BCDA59707936}" srcOrd="5" destOrd="0" presId="urn:microsoft.com/office/officeart/2018/5/layout/IconCircleLabelList"/>
    <dgm:cxn modelId="{0CF64FA8-1F1A-4D0A-ABB6-9F5622082702}" type="presParOf" srcId="{716A3E64-1A36-4C18-BD78-B0103FB91F72}" destId="{02A83FA7-3FCD-4AF9-9119-CE5632781110}" srcOrd="6" destOrd="0" presId="urn:microsoft.com/office/officeart/2018/5/layout/IconCircleLabelList"/>
    <dgm:cxn modelId="{769D5834-DAFA-4002-8DCE-5251A7F5DE2E}" type="presParOf" srcId="{02A83FA7-3FCD-4AF9-9119-CE5632781110}" destId="{AC6F74D8-FC0B-4316-9877-5E62FDF4C226}" srcOrd="0" destOrd="0" presId="urn:microsoft.com/office/officeart/2018/5/layout/IconCircleLabelList"/>
    <dgm:cxn modelId="{9D800A42-3D9E-43CC-BC0A-502899C17EC8}" type="presParOf" srcId="{02A83FA7-3FCD-4AF9-9119-CE5632781110}" destId="{1715C4E8-42F0-4578-913A-107FCECBEE0F}" srcOrd="1" destOrd="0" presId="urn:microsoft.com/office/officeart/2018/5/layout/IconCircleLabelList"/>
    <dgm:cxn modelId="{A51A021B-07C7-498D-8FB3-5A7B932D1F8E}" type="presParOf" srcId="{02A83FA7-3FCD-4AF9-9119-CE5632781110}" destId="{019694DF-6A1F-47D9-A6DA-7E4850292625}" srcOrd="2" destOrd="0" presId="urn:microsoft.com/office/officeart/2018/5/layout/IconCircleLabelList"/>
    <dgm:cxn modelId="{B6A950E9-1FF1-468B-8FAC-F47339605979}" type="presParOf" srcId="{02A83FA7-3FCD-4AF9-9119-CE5632781110}" destId="{5C596914-AC80-4480-8E0B-D7DF1BAE77FF}" srcOrd="3" destOrd="0" presId="urn:microsoft.com/office/officeart/2018/5/layout/IconCircleLabelList"/>
    <dgm:cxn modelId="{BF039DF2-E33E-4AC6-9643-0079DE4FF7DD}" type="presParOf" srcId="{716A3E64-1A36-4C18-BD78-B0103FB91F72}" destId="{618AD1EB-E89A-439B-9E8A-EFA7A005A2C8}" srcOrd="7" destOrd="0" presId="urn:microsoft.com/office/officeart/2018/5/layout/IconCircleLabelList"/>
    <dgm:cxn modelId="{63F84B0D-FB64-46C1-863D-BBD89A392547}" type="presParOf" srcId="{716A3E64-1A36-4C18-BD78-B0103FB91F72}" destId="{292800CF-AE1C-4719-A266-EA471A3C806F}" srcOrd="8" destOrd="0" presId="urn:microsoft.com/office/officeart/2018/5/layout/IconCircleLabelList"/>
    <dgm:cxn modelId="{37ECD207-D1A9-4208-A523-72FAFA069439}" type="presParOf" srcId="{292800CF-AE1C-4719-A266-EA471A3C806F}" destId="{536FA59D-B06A-43E9-89A1-E9AD6814468D}" srcOrd="0" destOrd="0" presId="urn:microsoft.com/office/officeart/2018/5/layout/IconCircleLabelList"/>
    <dgm:cxn modelId="{AC0EF513-55F7-4B1F-8387-71E1D61F7C0B}" type="presParOf" srcId="{292800CF-AE1C-4719-A266-EA471A3C806F}" destId="{C6E71473-A65F-4840-BE81-785576558A68}" srcOrd="1" destOrd="0" presId="urn:microsoft.com/office/officeart/2018/5/layout/IconCircleLabelList"/>
    <dgm:cxn modelId="{9BCC77D6-94B1-4E1D-AA2F-C94695799CE5}" type="presParOf" srcId="{292800CF-AE1C-4719-A266-EA471A3C806F}" destId="{73AC449E-7061-4722-97DE-80BCB837967E}" srcOrd="2" destOrd="0" presId="urn:microsoft.com/office/officeart/2018/5/layout/IconCircleLabelList"/>
    <dgm:cxn modelId="{D1711036-F4EA-4A15-B5F8-493277CE38DF}" type="presParOf" srcId="{292800CF-AE1C-4719-A266-EA471A3C806F}" destId="{80536F7E-7169-40EC-95F5-E1C8E609627D}" srcOrd="3" destOrd="0" presId="urn:microsoft.com/office/officeart/2018/5/layout/IconCircleLabelList"/>
    <dgm:cxn modelId="{E75E4256-5D21-4775-BFC4-32AAAA15CDD5}" type="presParOf" srcId="{716A3E64-1A36-4C18-BD78-B0103FB91F72}" destId="{7E8BB064-2B93-4546-A122-DDE35A843C08}" srcOrd="9" destOrd="0" presId="urn:microsoft.com/office/officeart/2018/5/layout/IconCircleLabelList"/>
    <dgm:cxn modelId="{BC6F1B30-D634-4942-99B7-7CB713D22A4A}" type="presParOf" srcId="{716A3E64-1A36-4C18-BD78-B0103FB91F72}" destId="{598EB51B-654D-44DB-95E8-6D6372BB890B}" srcOrd="10" destOrd="0" presId="urn:microsoft.com/office/officeart/2018/5/layout/IconCircleLabelList"/>
    <dgm:cxn modelId="{0C7F312E-502C-4C07-B317-492D65A85FFF}" type="presParOf" srcId="{598EB51B-654D-44DB-95E8-6D6372BB890B}" destId="{D10E1F3E-CFED-4DA0-8FBF-CBBCA58CF58C}" srcOrd="0" destOrd="0" presId="urn:microsoft.com/office/officeart/2018/5/layout/IconCircleLabelList"/>
    <dgm:cxn modelId="{1B27BE85-F452-4137-A5EB-AF6DEE7F6AB5}" type="presParOf" srcId="{598EB51B-654D-44DB-95E8-6D6372BB890B}" destId="{713D8DA9-4E5C-4032-B9A1-AE56E4DFB81A}" srcOrd="1" destOrd="0" presId="urn:microsoft.com/office/officeart/2018/5/layout/IconCircleLabelList"/>
    <dgm:cxn modelId="{B3714D0F-CDF6-4A3A-B146-2E3B36F57245}" type="presParOf" srcId="{598EB51B-654D-44DB-95E8-6D6372BB890B}" destId="{DC9763FF-469A-43BE-A2B7-68C8AE93BE66}" srcOrd="2" destOrd="0" presId="urn:microsoft.com/office/officeart/2018/5/layout/IconCircleLabelList"/>
    <dgm:cxn modelId="{57357105-FE59-411B-AC4C-C2BAC8456F64}" type="presParOf" srcId="{598EB51B-654D-44DB-95E8-6D6372BB890B}" destId="{F8C13F99-61DA-4641-A2EA-037C280EB104}" srcOrd="3" destOrd="0" presId="urn:microsoft.com/office/officeart/2018/5/layout/IconCircleLabelList"/>
    <dgm:cxn modelId="{40E02BFF-2F8E-4098-AE4E-A8E74E41E26D}" type="presParOf" srcId="{716A3E64-1A36-4C18-BD78-B0103FB91F72}" destId="{ED3F69B6-64BF-49BB-8640-7F0E81C0C10A}" srcOrd="11" destOrd="0" presId="urn:microsoft.com/office/officeart/2018/5/layout/IconCircleLabelList"/>
    <dgm:cxn modelId="{DF8DBD7F-DA74-4213-A0A5-541920D9B0E2}" type="presParOf" srcId="{716A3E64-1A36-4C18-BD78-B0103FB91F72}" destId="{F33E34C7-F6C7-49CB-A9EE-769A1EB8CF53}" srcOrd="12" destOrd="0" presId="urn:microsoft.com/office/officeart/2018/5/layout/IconCircleLabelList"/>
    <dgm:cxn modelId="{5615A679-17D0-4BB0-8093-2C281C88A774}" type="presParOf" srcId="{F33E34C7-F6C7-49CB-A9EE-769A1EB8CF53}" destId="{8D4CAA1A-3867-4158-B7BB-B480E2795693}" srcOrd="0" destOrd="0" presId="urn:microsoft.com/office/officeart/2018/5/layout/IconCircleLabelList"/>
    <dgm:cxn modelId="{6CCF7FCD-6C0C-4D4B-9C01-D260C4B7B4B8}" type="presParOf" srcId="{F33E34C7-F6C7-49CB-A9EE-769A1EB8CF53}" destId="{0082D12A-C797-42A3-9C94-7879F6BBDAC9}" srcOrd="1" destOrd="0" presId="urn:microsoft.com/office/officeart/2018/5/layout/IconCircleLabelList"/>
    <dgm:cxn modelId="{5D6F18A5-8B8D-4597-B28C-F427C35F7620}" type="presParOf" srcId="{F33E34C7-F6C7-49CB-A9EE-769A1EB8CF53}" destId="{7935AA22-823E-40ED-8D88-4512FB11A446}" srcOrd="2" destOrd="0" presId="urn:microsoft.com/office/officeart/2018/5/layout/IconCircleLabelList"/>
    <dgm:cxn modelId="{75830E87-7028-4FA0-B756-F6D62BE13FD6}" type="presParOf" srcId="{F33E34C7-F6C7-49CB-A9EE-769A1EB8CF53}" destId="{B6B1E9E7-5B7C-4C1D-BB4B-BE8DBFC6CE44}"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C205C8-BD88-4F08-96E8-1B88AF218BE3}">
      <dsp:nvSpPr>
        <dsp:cNvPr id="0" name=""/>
        <dsp:cNvSpPr/>
      </dsp:nvSpPr>
      <dsp:spPr>
        <a:xfrm>
          <a:off x="0" y="597"/>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408011-D7D2-47F6-9CB8-0EA9CB056AB5}">
      <dsp:nvSpPr>
        <dsp:cNvPr id="0" name=""/>
        <dsp:cNvSpPr/>
      </dsp:nvSpPr>
      <dsp:spPr>
        <a:xfrm>
          <a:off x="422948" y="315187"/>
          <a:ext cx="768997" cy="7689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1A564FD-8F29-4264-AA46-CA75354B8F96}">
      <dsp:nvSpPr>
        <dsp:cNvPr id="0" name=""/>
        <dsp:cNvSpPr/>
      </dsp:nvSpPr>
      <dsp:spPr>
        <a:xfrm>
          <a:off x="1614894" y="597"/>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800100">
            <a:lnSpc>
              <a:spcPct val="90000"/>
            </a:lnSpc>
            <a:spcBef>
              <a:spcPct val="0"/>
            </a:spcBef>
            <a:spcAft>
              <a:spcPct val="35000"/>
            </a:spcAft>
            <a:buNone/>
          </a:pPr>
          <a:r>
            <a:rPr lang="en-US" sz="1800" kern="1200"/>
            <a:t>At the heart of it, is the notion of “unexpected disability.”</a:t>
          </a:r>
        </a:p>
      </dsp:txBody>
      <dsp:txXfrm>
        <a:off x="1614894" y="597"/>
        <a:ext cx="6271805" cy="1398177"/>
      </dsp:txXfrm>
    </dsp:sp>
    <dsp:sp modelId="{12131C44-3A19-4D66-AD6C-4FE254E73C46}">
      <dsp:nvSpPr>
        <dsp:cNvPr id="0" name=""/>
        <dsp:cNvSpPr/>
      </dsp:nvSpPr>
      <dsp:spPr>
        <a:xfrm>
          <a:off x="0" y="1748318"/>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30ECE6-D62D-4660-ACA8-F77AA8D02B59}">
      <dsp:nvSpPr>
        <dsp:cNvPr id="0" name=""/>
        <dsp:cNvSpPr/>
      </dsp:nvSpPr>
      <dsp:spPr>
        <a:xfrm>
          <a:off x="422948" y="2062908"/>
          <a:ext cx="768997" cy="7689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E02353-FCD4-45F2-8E3A-2EF9287C61AF}">
      <dsp:nvSpPr>
        <dsp:cNvPr id="0" name=""/>
        <dsp:cNvSpPr/>
      </dsp:nvSpPr>
      <dsp:spPr>
        <a:xfrm>
          <a:off x="1614894" y="1748318"/>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800100">
            <a:lnSpc>
              <a:spcPct val="90000"/>
            </a:lnSpc>
            <a:spcBef>
              <a:spcPct val="0"/>
            </a:spcBef>
            <a:spcAft>
              <a:spcPct val="35000"/>
            </a:spcAft>
            <a:buNone/>
          </a:pPr>
          <a:r>
            <a:rPr lang="en-US" sz="1800" kern="1200"/>
            <a:t>When a student has had every opportunity to learn academic skills and continues to underachieve despite the absence of other conditions (exclusionary factors).</a:t>
          </a:r>
        </a:p>
      </dsp:txBody>
      <dsp:txXfrm>
        <a:off x="1614894" y="1748318"/>
        <a:ext cx="6271805" cy="1398177"/>
      </dsp:txXfrm>
    </dsp:sp>
    <dsp:sp modelId="{3007DFE8-338C-4569-8E7B-2B9B63B5AEB7}">
      <dsp:nvSpPr>
        <dsp:cNvPr id="0" name=""/>
        <dsp:cNvSpPr/>
      </dsp:nvSpPr>
      <dsp:spPr>
        <a:xfrm>
          <a:off x="0" y="3496040"/>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9A9E3C-DB07-41AA-8C81-5039D7FB1102}">
      <dsp:nvSpPr>
        <dsp:cNvPr id="0" name=""/>
        <dsp:cNvSpPr/>
      </dsp:nvSpPr>
      <dsp:spPr>
        <a:xfrm>
          <a:off x="422948" y="3810630"/>
          <a:ext cx="768997" cy="7689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8673A8-6CF2-456B-804C-E0BD265C42D7}">
      <dsp:nvSpPr>
        <dsp:cNvPr id="0" name=""/>
        <dsp:cNvSpPr/>
      </dsp:nvSpPr>
      <dsp:spPr>
        <a:xfrm>
          <a:off x="1614894" y="3496040"/>
          <a:ext cx="354901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800100">
            <a:lnSpc>
              <a:spcPct val="90000"/>
            </a:lnSpc>
            <a:spcBef>
              <a:spcPct val="0"/>
            </a:spcBef>
            <a:spcAft>
              <a:spcPct val="35000"/>
            </a:spcAft>
            <a:buNone/>
          </a:pPr>
          <a:r>
            <a:rPr lang="en-US" sz="1800" kern="1200"/>
            <a:t>“Unexpected Underachievement” is incorporated through the </a:t>
          </a:r>
          <a:r>
            <a:rPr lang="en-US" sz="1800" i="1" kern="1200"/>
            <a:t>Response to Intervention </a:t>
          </a:r>
          <a:r>
            <a:rPr lang="en-US" sz="1800" kern="1200"/>
            <a:t>approach. </a:t>
          </a:r>
        </a:p>
      </dsp:txBody>
      <dsp:txXfrm>
        <a:off x="1614894" y="3496040"/>
        <a:ext cx="3549015" cy="1398177"/>
      </dsp:txXfrm>
    </dsp:sp>
    <dsp:sp modelId="{578F015F-6CEA-4903-94B3-D6C9FF3C2317}">
      <dsp:nvSpPr>
        <dsp:cNvPr id="0" name=""/>
        <dsp:cNvSpPr/>
      </dsp:nvSpPr>
      <dsp:spPr>
        <a:xfrm>
          <a:off x="5163909" y="3496040"/>
          <a:ext cx="2722790"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622300">
            <a:lnSpc>
              <a:spcPct val="90000"/>
            </a:lnSpc>
            <a:spcBef>
              <a:spcPct val="0"/>
            </a:spcBef>
            <a:spcAft>
              <a:spcPct val="35000"/>
            </a:spcAft>
            <a:buNone/>
          </a:pPr>
          <a:r>
            <a:rPr lang="en-US" sz="1400" kern="1200"/>
            <a:t>RTI identifies students who continue to struggle even when provided explicit instruction/intervention that is effective with most students.</a:t>
          </a:r>
        </a:p>
      </dsp:txBody>
      <dsp:txXfrm>
        <a:off x="5163909" y="3496040"/>
        <a:ext cx="2722790" cy="13981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8DC0C0-E993-41D5-A57C-DAFA3D05DAB8}">
      <dsp:nvSpPr>
        <dsp:cNvPr id="0" name=""/>
        <dsp:cNvSpPr/>
      </dsp:nvSpPr>
      <dsp:spPr>
        <a:xfrm rot="5400000">
          <a:off x="3405029" y="-76336"/>
          <a:ext cx="3915852" cy="5047488"/>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i="1" kern="1200"/>
            <a:t>Note: Standardized assessments are generally re-normed every ten years. Please be sure you are using the most recent assessments and protocols.</a:t>
          </a:r>
          <a:endParaRPr lang="en-US" sz="2800" kern="1200"/>
        </a:p>
        <a:p>
          <a:pPr marL="285750" lvl="1" indent="-285750" algn="l" defTabSz="1244600">
            <a:lnSpc>
              <a:spcPct val="90000"/>
            </a:lnSpc>
            <a:spcBef>
              <a:spcPct val="0"/>
            </a:spcBef>
            <a:spcAft>
              <a:spcPct val="15000"/>
            </a:spcAft>
            <a:buChar char="•"/>
          </a:pPr>
          <a:r>
            <a:rPr lang="en-US" sz="2800" i="1" kern="1200"/>
            <a:t>Select at least one assessment in the area(s) of concern</a:t>
          </a:r>
          <a:endParaRPr lang="en-US" sz="2800" kern="1200"/>
        </a:p>
      </dsp:txBody>
      <dsp:txXfrm rot="-5400000">
        <a:off x="2839211" y="680638"/>
        <a:ext cx="4856332" cy="3533540"/>
      </dsp:txXfrm>
    </dsp:sp>
    <dsp:sp modelId="{656F66D3-4484-4D70-BD50-59E33AF8351E}">
      <dsp:nvSpPr>
        <dsp:cNvPr id="0" name=""/>
        <dsp:cNvSpPr/>
      </dsp:nvSpPr>
      <dsp:spPr>
        <a:xfrm>
          <a:off x="0" y="0"/>
          <a:ext cx="2839212" cy="489481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i="1" kern="1200"/>
            <a:t>These are common formal assessments that might be administered to provide the team with the scores and information needed to assist in the eligibility determination of a student with SLD. This is not meant to be an exhaustive list.</a:t>
          </a:r>
          <a:endParaRPr lang="en-US" sz="2300" kern="1200"/>
        </a:p>
      </dsp:txBody>
      <dsp:txXfrm>
        <a:off x="138599" y="138599"/>
        <a:ext cx="2562014" cy="461761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F9758E-96A7-4533-A17C-F65EBAED8385}">
      <dsp:nvSpPr>
        <dsp:cNvPr id="0" name=""/>
        <dsp:cNvSpPr/>
      </dsp:nvSpPr>
      <dsp:spPr>
        <a:xfrm>
          <a:off x="0" y="203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C90FDC-21AB-42EC-B94B-6948BD8FBCB8}">
      <dsp:nvSpPr>
        <dsp:cNvPr id="0" name=""/>
        <dsp:cNvSpPr/>
      </dsp:nvSpPr>
      <dsp:spPr>
        <a:xfrm>
          <a:off x="311463" y="233698"/>
          <a:ext cx="566297" cy="5662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2FA28A-E67A-444F-9B9E-582A517729F4}">
      <dsp:nvSpPr>
        <dsp:cNvPr id="0" name=""/>
        <dsp:cNvSpPr/>
      </dsp:nvSpPr>
      <dsp:spPr>
        <a:xfrm>
          <a:off x="1189224" y="203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Clinical Evaluation of Language Fundamentals -4</a:t>
          </a:r>
        </a:p>
      </dsp:txBody>
      <dsp:txXfrm>
        <a:off x="1189224" y="2031"/>
        <a:ext cx="6697475" cy="1029631"/>
      </dsp:txXfrm>
    </dsp:sp>
    <dsp:sp modelId="{B4A1A216-3181-4D4E-8726-E2AE9B9A5204}">
      <dsp:nvSpPr>
        <dsp:cNvPr id="0" name=""/>
        <dsp:cNvSpPr/>
      </dsp:nvSpPr>
      <dsp:spPr>
        <a:xfrm>
          <a:off x="0" y="128907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79191A-A57C-4D79-8705-0BEA0A05703C}">
      <dsp:nvSpPr>
        <dsp:cNvPr id="0" name=""/>
        <dsp:cNvSpPr/>
      </dsp:nvSpPr>
      <dsp:spPr>
        <a:xfrm>
          <a:off x="311463" y="1520738"/>
          <a:ext cx="566297" cy="5662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04B00F-BCC1-4F08-98F4-9CE0081DF2EC}">
      <dsp:nvSpPr>
        <dsp:cNvPr id="0" name=""/>
        <dsp:cNvSpPr/>
      </dsp:nvSpPr>
      <dsp:spPr>
        <a:xfrm>
          <a:off x="1189224" y="128907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Peabody Picture Vocabulary Test – 4</a:t>
          </a:r>
        </a:p>
      </dsp:txBody>
      <dsp:txXfrm>
        <a:off x="1189224" y="1289071"/>
        <a:ext cx="6697475" cy="1029631"/>
      </dsp:txXfrm>
    </dsp:sp>
    <dsp:sp modelId="{A1BCD397-BE23-4326-AD52-9F66300D2728}">
      <dsp:nvSpPr>
        <dsp:cNvPr id="0" name=""/>
        <dsp:cNvSpPr/>
      </dsp:nvSpPr>
      <dsp:spPr>
        <a:xfrm>
          <a:off x="0" y="257611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F6B12F-6356-46F4-9465-7FA0702E33BA}">
      <dsp:nvSpPr>
        <dsp:cNvPr id="0" name=""/>
        <dsp:cNvSpPr/>
      </dsp:nvSpPr>
      <dsp:spPr>
        <a:xfrm>
          <a:off x="311463" y="2807778"/>
          <a:ext cx="566297" cy="5662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59C7CFC-BF52-468B-9646-335F0125D590}">
      <dsp:nvSpPr>
        <dsp:cNvPr id="0" name=""/>
        <dsp:cNvSpPr/>
      </dsp:nvSpPr>
      <dsp:spPr>
        <a:xfrm>
          <a:off x="1189224" y="257611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Test for Auditory Comprehension of Language -3</a:t>
          </a:r>
        </a:p>
      </dsp:txBody>
      <dsp:txXfrm>
        <a:off x="1189224" y="2576111"/>
        <a:ext cx="6697475" cy="1029631"/>
      </dsp:txXfrm>
    </dsp:sp>
    <dsp:sp modelId="{92260724-5E1D-42AC-A7B3-5960B7B5613B}">
      <dsp:nvSpPr>
        <dsp:cNvPr id="0" name=""/>
        <dsp:cNvSpPr/>
      </dsp:nvSpPr>
      <dsp:spPr>
        <a:xfrm>
          <a:off x="0" y="386315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C1E3DF-F0F0-468B-8818-7A31D2D794ED}">
      <dsp:nvSpPr>
        <dsp:cNvPr id="0" name=""/>
        <dsp:cNvSpPr/>
      </dsp:nvSpPr>
      <dsp:spPr>
        <a:xfrm>
          <a:off x="311463" y="4094818"/>
          <a:ext cx="566297" cy="5662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625B23-5F9D-4B52-BBAC-886013145BBF}">
      <dsp:nvSpPr>
        <dsp:cNvPr id="0" name=""/>
        <dsp:cNvSpPr/>
      </dsp:nvSpPr>
      <dsp:spPr>
        <a:xfrm>
          <a:off x="1189224" y="386315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Test of Language Development – 4</a:t>
          </a:r>
        </a:p>
      </dsp:txBody>
      <dsp:txXfrm>
        <a:off x="1189224" y="3863151"/>
        <a:ext cx="6697475" cy="102963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5E126-D63C-4CE6-AD5B-AB07997B5B26}">
      <dsp:nvSpPr>
        <dsp:cNvPr id="0" name=""/>
        <dsp:cNvSpPr/>
      </dsp:nvSpPr>
      <dsp:spPr>
        <a:xfrm>
          <a:off x="0" y="361207"/>
          <a:ext cx="7886700" cy="2034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2096" tIns="395732" rIns="61209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Woodcock-Johnson Test of Achievement IV Reading Battery</a:t>
          </a:r>
        </a:p>
        <a:p>
          <a:pPr marL="171450" lvl="1" indent="-171450" algn="l" defTabSz="844550">
            <a:lnSpc>
              <a:spcPct val="90000"/>
            </a:lnSpc>
            <a:spcBef>
              <a:spcPct val="0"/>
            </a:spcBef>
            <a:spcAft>
              <a:spcPct val="15000"/>
            </a:spcAft>
            <a:buChar char="•"/>
          </a:pPr>
          <a:r>
            <a:rPr lang="en-US" sz="1900" kern="1200"/>
            <a:t>Test of Reading Efficiency – 2 (TOWRE-2)</a:t>
          </a:r>
        </a:p>
        <a:p>
          <a:pPr marL="171450" lvl="1" indent="-171450" algn="l" defTabSz="844550">
            <a:lnSpc>
              <a:spcPct val="90000"/>
            </a:lnSpc>
            <a:spcBef>
              <a:spcPct val="0"/>
            </a:spcBef>
            <a:spcAft>
              <a:spcPct val="15000"/>
            </a:spcAft>
            <a:buChar char="•"/>
          </a:pPr>
          <a:r>
            <a:rPr lang="en-US" sz="1900" kern="1200"/>
            <a:t>Kaufman Test of Educational Achievement – 3 (KTEA-3) Decoding Fluency Subtest </a:t>
          </a:r>
        </a:p>
        <a:p>
          <a:pPr marL="171450" lvl="1" indent="-171450" algn="l" defTabSz="844550">
            <a:lnSpc>
              <a:spcPct val="90000"/>
            </a:lnSpc>
            <a:spcBef>
              <a:spcPct val="0"/>
            </a:spcBef>
            <a:spcAft>
              <a:spcPct val="15000"/>
            </a:spcAft>
            <a:buChar char="•"/>
          </a:pPr>
          <a:r>
            <a:rPr lang="en-US" sz="1900" kern="1200"/>
            <a:t>Test of Early Reading Ability – 4 (TERA-4)	</a:t>
          </a:r>
        </a:p>
      </dsp:txBody>
      <dsp:txXfrm>
        <a:off x="0" y="361207"/>
        <a:ext cx="7886700" cy="2034900"/>
      </dsp:txXfrm>
    </dsp:sp>
    <dsp:sp modelId="{030CD974-14E4-4E5F-8A1E-E9DE32483A85}">
      <dsp:nvSpPr>
        <dsp:cNvPr id="0" name=""/>
        <dsp:cNvSpPr/>
      </dsp:nvSpPr>
      <dsp:spPr>
        <a:xfrm>
          <a:off x="394335" y="80767"/>
          <a:ext cx="5520690"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844550">
            <a:lnSpc>
              <a:spcPct val="90000"/>
            </a:lnSpc>
            <a:spcBef>
              <a:spcPct val="0"/>
            </a:spcBef>
            <a:spcAft>
              <a:spcPct val="35000"/>
            </a:spcAft>
            <a:buNone/>
          </a:pPr>
          <a:r>
            <a:rPr lang="en-US" sz="1900" i="1" kern="1200"/>
            <a:t>Letter Sound Skills</a:t>
          </a:r>
          <a:endParaRPr lang="en-US" sz="1900" kern="1200"/>
        </a:p>
      </dsp:txBody>
      <dsp:txXfrm>
        <a:off x="421715" y="108147"/>
        <a:ext cx="5465930" cy="506120"/>
      </dsp:txXfrm>
    </dsp:sp>
    <dsp:sp modelId="{06D80B62-656D-42E1-B147-416D421B0281}">
      <dsp:nvSpPr>
        <dsp:cNvPr id="0" name=""/>
        <dsp:cNvSpPr/>
      </dsp:nvSpPr>
      <dsp:spPr>
        <a:xfrm>
          <a:off x="0" y="2779147"/>
          <a:ext cx="7886700" cy="2034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2096" tIns="395732" rIns="61209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Woodcock-Johnson Test of Achievement IV Reading Battery</a:t>
          </a:r>
        </a:p>
        <a:p>
          <a:pPr marL="171450" lvl="1" indent="-171450" algn="l" defTabSz="844550">
            <a:lnSpc>
              <a:spcPct val="90000"/>
            </a:lnSpc>
            <a:spcBef>
              <a:spcPct val="0"/>
            </a:spcBef>
            <a:spcAft>
              <a:spcPct val="15000"/>
            </a:spcAft>
            <a:buChar char="•"/>
          </a:pPr>
          <a:r>
            <a:rPr lang="en-US" sz="1900" kern="1200"/>
            <a:t>Kaufman Test of Educational Achievement 3 (Reading Assessments</a:t>
          </a:r>
        </a:p>
        <a:p>
          <a:pPr marL="171450" lvl="1" indent="-171450" algn="l" defTabSz="844550">
            <a:lnSpc>
              <a:spcPct val="90000"/>
            </a:lnSpc>
            <a:spcBef>
              <a:spcPct val="0"/>
            </a:spcBef>
            <a:spcAft>
              <a:spcPct val="15000"/>
            </a:spcAft>
            <a:buChar char="•"/>
          </a:pPr>
          <a:r>
            <a:rPr lang="en-US" sz="1900" kern="1200"/>
            <a:t>Comprehensive Test of Phonological Processing – 2 (CTOPP-2)</a:t>
          </a:r>
        </a:p>
        <a:p>
          <a:pPr marL="171450" lvl="1" indent="-171450" algn="l" defTabSz="844550">
            <a:lnSpc>
              <a:spcPct val="90000"/>
            </a:lnSpc>
            <a:spcBef>
              <a:spcPct val="0"/>
            </a:spcBef>
            <a:spcAft>
              <a:spcPct val="15000"/>
            </a:spcAft>
            <a:buChar char="•"/>
          </a:pPr>
          <a:r>
            <a:rPr lang="en-US" sz="1900" kern="1200"/>
            <a:t>Phonological Awareness Test – 2</a:t>
          </a:r>
        </a:p>
      </dsp:txBody>
      <dsp:txXfrm>
        <a:off x="0" y="2779147"/>
        <a:ext cx="7886700" cy="2034900"/>
      </dsp:txXfrm>
    </dsp:sp>
    <dsp:sp modelId="{5E4B0E4A-667F-4A8D-9165-067CB5D34B38}">
      <dsp:nvSpPr>
        <dsp:cNvPr id="0" name=""/>
        <dsp:cNvSpPr/>
      </dsp:nvSpPr>
      <dsp:spPr>
        <a:xfrm>
          <a:off x="394335" y="2498707"/>
          <a:ext cx="5520690"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844550">
            <a:lnSpc>
              <a:spcPct val="90000"/>
            </a:lnSpc>
            <a:spcBef>
              <a:spcPct val="0"/>
            </a:spcBef>
            <a:spcAft>
              <a:spcPct val="35000"/>
            </a:spcAft>
            <a:buNone/>
          </a:pPr>
          <a:r>
            <a:rPr lang="en-US" sz="1900" i="1" kern="1200"/>
            <a:t>Phonological Skills </a:t>
          </a:r>
          <a:endParaRPr lang="en-US" sz="1900" kern="1200"/>
        </a:p>
      </dsp:txBody>
      <dsp:txXfrm>
        <a:off x="421715" y="2526087"/>
        <a:ext cx="5465930" cy="5061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70BBD-5BCB-4A4F-B611-41DF7E3A6801}">
      <dsp:nvSpPr>
        <dsp:cNvPr id="0" name=""/>
        <dsp:cNvSpPr/>
      </dsp:nvSpPr>
      <dsp:spPr>
        <a:xfrm>
          <a:off x="0" y="435907"/>
          <a:ext cx="7886700" cy="2494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499872"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Woodcock-Johnson Tests of Achievement IV Reading Battery</a:t>
          </a:r>
        </a:p>
        <a:p>
          <a:pPr marL="228600" lvl="1" indent="-228600" algn="l" defTabSz="1066800">
            <a:lnSpc>
              <a:spcPct val="90000"/>
            </a:lnSpc>
            <a:spcBef>
              <a:spcPct val="0"/>
            </a:spcBef>
            <a:spcAft>
              <a:spcPct val="15000"/>
            </a:spcAft>
            <a:buChar char="•"/>
          </a:pPr>
          <a:r>
            <a:rPr lang="en-US" sz="2400" kern="1200"/>
            <a:t>Kaufman Test of Educational Achievement 3 Reading Assessments</a:t>
          </a:r>
        </a:p>
        <a:p>
          <a:pPr marL="228600" lvl="1" indent="-228600" algn="l" defTabSz="1066800">
            <a:lnSpc>
              <a:spcPct val="90000"/>
            </a:lnSpc>
            <a:spcBef>
              <a:spcPct val="0"/>
            </a:spcBef>
            <a:spcAft>
              <a:spcPct val="15000"/>
            </a:spcAft>
            <a:buChar char="•"/>
          </a:pPr>
          <a:r>
            <a:rPr lang="en-US" sz="2400" kern="1200"/>
            <a:t>Test of Silent Word Reading Fluency – 2</a:t>
          </a:r>
        </a:p>
      </dsp:txBody>
      <dsp:txXfrm>
        <a:off x="0" y="435907"/>
        <a:ext cx="7886700" cy="2494800"/>
      </dsp:txXfrm>
    </dsp:sp>
    <dsp:sp modelId="{78294225-8ECD-43DA-A426-C3AE01C298D4}">
      <dsp:nvSpPr>
        <dsp:cNvPr id="0" name=""/>
        <dsp:cNvSpPr/>
      </dsp:nvSpPr>
      <dsp:spPr>
        <a:xfrm>
          <a:off x="394335" y="81667"/>
          <a:ext cx="5520690" cy="7084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i="1" kern="1200"/>
            <a:t>Instant Word Recognition</a:t>
          </a:r>
          <a:endParaRPr lang="en-US" sz="2400" kern="1200"/>
        </a:p>
      </dsp:txBody>
      <dsp:txXfrm>
        <a:off x="428920" y="116252"/>
        <a:ext cx="5451520" cy="639310"/>
      </dsp:txXfrm>
    </dsp:sp>
    <dsp:sp modelId="{F07B20AC-108B-44C7-A6D2-4362849F7BE7}">
      <dsp:nvSpPr>
        <dsp:cNvPr id="0" name=""/>
        <dsp:cNvSpPr/>
      </dsp:nvSpPr>
      <dsp:spPr>
        <a:xfrm>
          <a:off x="0" y="3414547"/>
          <a:ext cx="7886700" cy="1398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499872"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Peabody Picture Vocabulary Test (PPVT)</a:t>
          </a:r>
        </a:p>
        <a:p>
          <a:pPr marL="228600" lvl="1" indent="-228600" algn="l" defTabSz="1066800">
            <a:lnSpc>
              <a:spcPct val="90000"/>
            </a:lnSpc>
            <a:spcBef>
              <a:spcPct val="0"/>
            </a:spcBef>
            <a:spcAft>
              <a:spcPct val="15000"/>
            </a:spcAft>
            <a:buChar char="•"/>
          </a:pPr>
          <a:r>
            <a:rPr lang="en-US" sz="2400" kern="1200"/>
            <a:t>Test of Word Knowledge (TOWK)</a:t>
          </a:r>
        </a:p>
      </dsp:txBody>
      <dsp:txXfrm>
        <a:off x="0" y="3414547"/>
        <a:ext cx="7886700" cy="1398600"/>
      </dsp:txXfrm>
    </dsp:sp>
    <dsp:sp modelId="{57266DB0-346D-4643-81AD-E5C2991AE806}">
      <dsp:nvSpPr>
        <dsp:cNvPr id="0" name=""/>
        <dsp:cNvSpPr/>
      </dsp:nvSpPr>
      <dsp:spPr>
        <a:xfrm>
          <a:off x="394335" y="3060307"/>
          <a:ext cx="5520690" cy="70848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i="1" kern="1200"/>
            <a:t>Vocabulary</a:t>
          </a:r>
          <a:endParaRPr lang="en-US" sz="2400" kern="1200"/>
        </a:p>
      </dsp:txBody>
      <dsp:txXfrm>
        <a:off x="428920" y="3094892"/>
        <a:ext cx="5451520" cy="6393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2EEF7-C7FE-4B34-936F-EBF1A2A8BC1D}">
      <dsp:nvSpPr>
        <dsp:cNvPr id="0" name=""/>
        <dsp:cNvSpPr/>
      </dsp:nvSpPr>
      <dsp:spPr>
        <a:xfrm>
          <a:off x="0" y="203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2346C9-3AA3-478D-BE91-B67401A38086}">
      <dsp:nvSpPr>
        <dsp:cNvPr id="0" name=""/>
        <dsp:cNvSpPr/>
      </dsp:nvSpPr>
      <dsp:spPr>
        <a:xfrm>
          <a:off x="311463" y="233698"/>
          <a:ext cx="566297" cy="5662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C786CA-0D0F-422B-9ACD-4CB064F50F6D}">
      <dsp:nvSpPr>
        <dsp:cNvPr id="0" name=""/>
        <dsp:cNvSpPr/>
      </dsp:nvSpPr>
      <dsp:spPr>
        <a:xfrm>
          <a:off x="1189224" y="203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Woodcock-Johnson Tests of Achievement IV Reading Battery</a:t>
          </a:r>
        </a:p>
      </dsp:txBody>
      <dsp:txXfrm>
        <a:off x="1189224" y="2031"/>
        <a:ext cx="6697475" cy="1029631"/>
      </dsp:txXfrm>
    </dsp:sp>
    <dsp:sp modelId="{65B8A36E-CDD8-4534-8EEB-309DF36A7045}">
      <dsp:nvSpPr>
        <dsp:cNvPr id="0" name=""/>
        <dsp:cNvSpPr/>
      </dsp:nvSpPr>
      <dsp:spPr>
        <a:xfrm>
          <a:off x="0" y="128907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6856A2-0375-405B-97E1-A9EFDEDD2DD8}">
      <dsp:nvSpPr>
        <dsp:cNvPr id="0" name=""/>
        <dsp:cNvSpPr/>
      </dsp:nvSpPr>
      <dsp:spPr>
        <a:xfrm>
          <a:off x="311463" y="1520738"/>
          <a:ext cx="566297" cy="5662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14FE312-7048-4F8C-B63F-2B6AC7F47DA3}">
      <dsp:nvSpPr>
        <dsp:cNvPr id="0" name=""/>
        <dsp:cNvSpPr/>
      </dsp:nvSpPr>
      <dsp:spPr>
        <a:xfrm>
          <a:off x="1189224" y="128907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Kaufman Test of Educational Achievement 3 Reading Assessments</a:t>
          </a:r>
        </a:p>
      </dsp:txBody>
      <dsp:txXfrm>
        <a:off x="1189224" y="1289071"/>
        <a:ext cx="6697475" cy="1029631"/>
      </dsp:txXfrm>
    </dsp:sp>
    <dsp:sp modelId="{53B2F7A2-5CAB-40C8-A2CD-725076737D3C}">
      <dsp:nvSpPr>
        <dsp:cNvPr id="0" name=""/>
        <dsp:cNvSpPr/>
      </dsp:nvSpPr>
      <dsp:spPr>
        <a:xfrm>
          <a:off x="0" y="257611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66B587-12CD-45EF-8BDF-AE7BB1692477}">
      <dsp:nvSpPr>
        <dsp:cNvPr id="0" name=""/>
        <dsp:cNvSpPr/>
      </dsp:nvSpPr>
      <dsp:spPr>
        <a:xfrm>
          <a:off x="311463" y="2807778"/>
          <a:ext cx="566297" cy="5662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21C396-7FD0-450C-9805-9BE24CBEB84A}">
      <dsp:nvSpPr>
        <dsp:cNvPr id="0" name=""/>
        <dsp:cNvSpPr/>
      </dsp:nvSpPr>
      <dsp:spPr>
        <a:xfrm>
          <a:off x="1189224" y="257611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Test of Word Reading Fluency 2 (TOWRE-2)</a:t>
          </a:r>
        </a:p>
      </dsp:txBody>
      <dsp:txXfrm>
        <a:off x="1189224" y="2576111"/>
        <a:ext cx="6697475" cy="1029631"/>
      </dsp:txXfrm>
    </dsp:sp>
    <dsp:sp modelId="{001CB94E-9CE3-42B2-885B-27EC84D9CE32}">
      <dsp:nvSpPr>
        <dsp:cNvPr id="0" name=""/>
        <dsp:cNvSpPr/>
      </dsp:nvSpPr>
      <dsp:spPr>
        <a:xfrm>
          <a:off x="0" y="386315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FE5BC8-4E5B-4F11-BC9C-9E8A2B90F6C7}">
      <dsp:nvSpPr>
        <dsp:cNvPr id="0" name=""/>
        <dsp:cNvSpPr/>
      </dsp:nvSpPr>
      <dsp:spPr>
        <a:xfrm>
          <a:off x="311463" y="4094818"/>
          <a:ext cx="566297" cy="5662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D27B30-EDA1-4CE6-8FF3-F018065ED256}">
      <dsp:nvSpPr>
        <dsp:cNvPr id="0" name=""/>
        <dsp:cNvSpPr/>
      </dsp:nvSpPr>
      <dsp:spPr>
        <a:xfrm>
          <a:off x="1189224" y="386315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Test of Silent Word Reading Fluency 2 (TOSWRF-2)</a:t>
          </a:r>
        </a:p>
      </dsp:txBody>
      <dsp:txXfrm>
        <a:off x="1189224" y="3863151"/>
        <a:ext cx="6697475" cy="102963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4450F-25FD-4F20-8998-9796755E24A9}">
      <dsp:nvSpPr>
        <dsp:cNvPr id="0" name=""/>
        <dsp:cNvSpPr/>
      </dsp:nvSpPr>
      <dsp:spPr>
        <a:xfrm>
          <a:off x="1279349" y="62407"/>
          <a:ext cx="1098000" cy="1098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4B672D-46EC-4216-BA9D-551FBE776190}">
      <dsp:nvSpPr>
        <dsp:cNvPr id="0" name=""/>
        <dsp:cNvSpPr/>
      </dsp:nvSpPr>
      <dsp:spPr>
        <a:xfrm>
          <a:off x="1513349" y="296407"/>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49DDA9-7BA5-412E-82E8-BCFEFA129906}">
      <dsp:nvSpPr>
        <dsp:cNvPr id="0" name=""/>
        <dsp:cNvSpPr/>
      </dsp:nvSpPr>
      <dsp:spPr>
        <a:xfrm>
          <a:off x="928349" y="15024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Woodcock-Johnson Tests of Achievement IV Reading Battery</a:t>
          </a:r>
        </a:p>
      </dsp:txBody>
      <dsp:txXfrm>
        <a:off x="928349" y="1502407"/>
        <a:ext cx="1800000" cy="720000"/>
      </dsp:txXfrm>
    </dsp:sp>
    <dsp:sp modelId="{6F102AFF-BAE2-4666-B5B5-E22A673F4E18}">
      <dsp:nvSpPr>
        <dsp:cNvPr id="0" name=""/>
        <dsp:cNvSpPr/>
      </dsp:nvSpPr>
      <dsp:spPr>
        <a:xfrm>
          <a:off x="3394350" y="62407"/>
          <a:ext cx="1098000" cy="1098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C9AF1C-8A17-4A94-A587-FFE32B93B109}">
      <dsp:nvSpPr>
        <dsp:cNvPr id="0" name=""/>
        <dsp:cNvSpPr/>
      </dsp:nvSpPr>
      <dsp:spPr>
        <a:xfrm>
          <a:off x="3628350" y="296407"/>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944D05-12B0-479F-BD9E-CC7C9F130DBB}">
      <dsp:nvSpPr>
        <dsp:cNvPr id="0" name=""/>
        <dsp:cNvSpPr/>
      </dsp:nvSpPr>
      <dsp:spPr>
        <a:xfrm>
          <a:off x="3043349" y="15024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Kaufman Test of Educational Achievement 3 Reading Assessments</a:t>
          </a:r>
        </a:p>
      </dsp:txBody>
      <dsp:txXfrm>
        <a:off x="3043349" y="1502407"/>
        <a:ext cx="1800000" cy="720000"/>
      </dsp:txXfrm>
    </dsp:sp>
    <dsp:sp modelId="{93882AE6-7968-4025-8FE7-E20CD50B1F0A}">
      <dsp:nvSpPr>
        <dsp:cNvPr id="0" name=""/>
        <dsp:cNvSpPr/>
      </dsp:nvSpPr>
      <dsp:spPr>
        <a:xfrm>
          <a:off x="5509350" y="62407"/>
          <a:ext cx="1098000" cy="1098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FFC90B-09FD-4A82-98F1-C3CCF704BDE6}">
      <dsp:nvSpPr>
        <dsp:cNvPr id="0" name=""/>
        <dsp:cNvSpPr/>
      </dsp:nvSpPr>
      <dsp:spPr>
        <a:xfrm>
          <a:off x="5743350" y="296407"/>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36F846E-4BA1-4E5A-B8F2-CD5752DCF60D}">
      <dsp:nvSpPr>
        <dsp:cNvPr id="0" name=""/>
        <dsp:cNvSpPr/>
      </dsp:nvSpPr>
      <dsp:spPr>
        <a:xfrm>
          <a:off x="5158350" y="15024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Diagnostic Assessment of Reading 2 (DAR-2)</a:t>
          </a:r>
        </a:p>
      </dsp:txBody>
      <dsp:txXfrm>
        <a:off x="5158350" y="1502407"/>
        <a:ext cx="1800000" cy="720000"/>
      </dsp:txXfrm>
    </dsp:sp>
    <dsp:sp modelId="{C77DDB49-322D-447A-AA70-F1148C4D62A7}">
      <dsp:nvSpPr>
        <dsp:cNvPr id="0" name=""/>
        <dsp:cNvSpPr/>
      </dsp:nvSpPr>
      <dsp:spPr>
        <a:xfrm>
          <a:off x="2336849" y="2672407"/>
          <a:ext cx="1098000" cy="1098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E21506-720E-40AF-B840-87289CCCDE39}">
      <dsp:nvSpPr>
        <dsp:cNvPr id="0" name=""/>
        <dsp:cNvSpPr/>
      </dsp:nvSpPr>
      <dsp:spPr>
        <a:xfrm>
          <a:off x="2570849" y="2906407"/>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996149-4004-439C-82A4-95DAD9EFD5A8}">
      <dsp:nvSpPr>
        <dsp:cNvPr id="0" name=""/>
        <dsp:cNvSpPr/>
      </dsp:nvSpPr>
      <dsp:spPr>
        <a:xfrm>
          <a:off x="1985849" y="41124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Qualitative Reading Inventory IV (QRI-IV)</a:t>
          </a:r>
        </a:p>
      </dsp:txBody>
      <dsp:txXfrm>
        <a:off x="1985849" y="4112407"/>
        <a:ext cx="1800000" cy="720000"/>
      </dsp:txXfrm>
    </dsp:sp>
    <dsp:sp modelId="{6D56E41F-B236-46A8-BBA2-FDF56334165B}">
      <dsp:nvSpPr>
        <dsp:cNvPr id="0" name=""/>
        <dsp:cNvSpPr/>
      </dsp:nvSpPr>
      <dsp:spPr>
        <a:xfrm>
          <a:off x="4451850" y="2672407"/>
          <a:ext cx="1098000" cy="1098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12FC9D-AB2B-4EA2-8736-0EC2076B411D}">
      <dsp:nvSpPr>
        <dsp:cNvPr id="0" name=""/>
        <dsp:cNvSpPr/>
      </dsp:nvSpPr>
      <dsp:spPr>
        <a:xfrm>
          <a:off x="4685850" y="2906407"/>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0A89C4-A7E0-4102-B3CF-C24B25A7B648}">
      <dsp:nvSpPr>
        <dsp:cNvPr id="0" name=""/>
        <dsp:cNvSpPr/>
      </dsp:nvSpPr>
      <dsp:spPr>
        <a:xfrm>
          <a:off x="4100850" y="41124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Developmental Reading Assessment 2 (DRA-2)</a:t>
          </a:r>
        </a:p>
      </dsp:txBody>
      <dsp:txXfrm>
        <a:off x="4100850" y="4112407"/>
        <a:ext cx="1800000" cy="7200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AA90F-8BFB-489A-9F66-5FE0DF08CC90}">
      <dsp:nvSpPr>
        <dsp:cNvPr id="0" name=""/>
        <dsp:cNvSpPr/>
      </dsp:nvSpPr>
      <dsp:spPr>
        <a:xfrm>
          <a:off x="0" y="3824"/>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840E75-C02A-4A78-9AB4-AEA6CD7968FD}">
      <dsp:nvSpPr>
        <dsp:cNvPr id="0" name=""/>
        <dsp:cNvSpPr/>
      </dsp:nvSpPr>
      <dsp:spPr>
        <a:xfrm>
          <a:off x="246394" y="187092"/>
          <a:ext cx="447990" cy="4479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BF7B11-105F-4E9B-B57B-18CA01A2AC0D}">
      <dsp:nvSpPr>
        <dsp:cNvPr id="0" name=""/>
        <dsp:cNvSpPr/>
      </dsp:nvSpPr>
      <dsp:spPr>
        <a:xfrm>
          <a:off x="940779" y="3824"/>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Woodcock-Johnson Tests of Achievement IV Mathematical Section</a:t>
          </a:r>
        </a:p>
      </dsp:txBody>
      <dsp:txXfrm>
        <a:off x="940779" y="3824"/>
        <a:ext cx="6945920" cy="814527"/>
      </dsp:txXfrm>
    </dsp:sp>
    <dsp:sp modelId="{E761F4C2-824D-44A4-A85D-7EBA024F292C}">
      <dsp:nvSpPr>
        <dsp:cNvPr id="0" name=""/>
        <dsp:cNvSpPr/>
      </dsp:nvSpPr>
      <dsp:spPr>
        <a:xfrm>
          <a:off x="0" y="102198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8D7865-53FF-4FB7-9CF1-238F9F9D4829}">
      <dsp:nvSpPr>
        <dsp:cNvPr id="0" name=""/>
        <dsp:cNvSpPr/>
      </dsp:nvSpPr>
      <dsp:spPr>
        <a:xfrm>
          <a:off x="246394" y="1205252"/>
          <a:ext cx="447990" cy="4479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548050-15B0-445C-879F-D1470748E141}">
      <dsp:nvSpPr>
        <dsp:cNvPr id="0" name=""/>
        <dsp:cNvSpPr/>
      </dsp:nvSpPr>
      <dsp:spPr>
        <a:xfrm>
          <a:off x="940779" y="102198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KeyMath 3</a:t>
          </a:r>
        </a:p>
      </dsp:txBody>
      <dsp:txXfrm>
        <a:off x="940779" y="1021983"/>
        <a:ext cx="6945920" cy="814527"/>
      </dsp:txXfrm>
    </dsp:sp>
    <dsp:sp modelId="{ABC57E88-0EC9-4BC8-A90E-30431597CB42}">
      <dsp:nvSpPr>
        <dsp:cNvPr id="0" name=""/>
        <dsp:cNvSpPr/>
      </dsp:nvSpPr>
      <dsp:spPr>
        <a:xfrm>
          <a:off x="0" y="204014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A91536-C687-407C-A4BB-3B5BA9BCC074}">
      <dsp:nvSpPr>
        <dsp:cNvPr id="0" name=""/>
        <dsp:cNvSpPr/>
      </dsp:nvSpPr>
      <dsp:spPr>
        <a:xfrm>
          <a:off x="246394" y="2223412"/>
          <a:ext cx="447990" cy="4479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66E611-9D54-4B83-93DF-B9F8759006C0}">
      <dsp:nvSpPr>
        <dsp:cNvPr id="0" name=""/>
        <dsp:cNvSpPr/>
      </dsp:nvSpPr>
      <dsp:spPr>
        <a:xfrm>
          <a:off x="940779" y="204014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Test of Early Mathematical Abilities 3 (TEMA-3)</a:t>
          </a:r>
        </a:p>
      </dsp:txBody>
      <dsp:txXfrm>
        <a:off x="940779" y="2040143"/>
        <a:ext cx="6945920" cy="814527"/>
      </dsp:txXfrm>
    </dsp:sp>
    <dsp:sp modelId="{637A1296-3E8B-4E54-BFA3-12DFD4FAFEF6}">
      <dsp:nvSpPr>
        <dsp:cNvPr id="0" name=""/>
        <dsp:cNvSpPr/>
      </dsp:nvSpPr>
      <dsp:spPr>
        <a:xfrm>
          <a:off x="0" y="305830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571B11-BF54-4C79-86F7-8898B4F223AD}">
      <dsp:nvSpPr>
        <dsp:cNvPr id="0" name=""/>
        <dsp:cNvSpPr/>
      </dsp:nvSpPr>
      <dsp:spPr>
        <a:xfrm>
          <a:off x="246394" y="3241572"/>
          <a:ext cx="447990" cy="4479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C5284DD-B3FB-4FB1-9A67-0B7ABD603A7D}">
      <dsp:nvSpPr>
        <dsp:cNvPr id="0" name=""/>
        <dsp:cNvSpPr/>
      </dsp:nvSpPr>
      <dsp:spPr>
        <a:xfrm>
          <a:off x="940779" y="305830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Test of Mathematical Abilities 3 (TOMA-3)</a:t>
          </a:r>
        </a:p>
      </dsp:txBody>
      <dsp:txXfrm>
        <a:off x="940779" y="3058303"/>
        <a:ext cx="6945920" cy="814527"/>
      </dsp:txXfrm>
    </dsp:sp>
    <dsp:sp modelId="{8421F1A3-3B4E-424F-9CDE-C05B733ADF08}">
      <dsp:nvSpPr>
        <dsp:cNvPr id="0" name=""/>
        <dsp:cNvSpPr/>
      </dsp:nvSpPr>
      <dsp:spPr>
        <a:xfrm>
          <a:off x="0" y="407646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2FF5F4-2AF7-4075-BE91-78A926B8BC59}">
      <dsp:nvSpPr>
        <dsp:cNvPr id="0" name=""/>
        <dsp:cNvSpPr/>
      </dsp:nvSpPr>
      <dsp:spPr>
        <a:xfrm>
          <a:off x="246394" y="4259731"/>
          <a:ext cx="447990" cy="4479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92F94C-D7E8-4764-A765-094F40A4F85A}">
      <dsp:nvSpPr>
        <dsp:cNvPr id="0" name=""/>
        <dsp:cNvSpPr/>
      </dsp:nvSpPr>
      <dsp:spPr>
        <a:xfrm>
          <a:off x="940779" y="407646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Wechsler Individual Achievement Test III (WIAT-III) Mathematical Section</a:t>
          </a:r>
        </a:p>
      </dsp:txBody>
      <dsp:txXfrm>
        <a:off x="940779" y="4076463"/>
        <a:ext cx="6945920" cy="81452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DBE20-EAD4-4E1A-9622-69F4D1F988BF}">
      <dsp:nvSpPr>
        <dsp:cNvPr id="0" name=""/>
        <dsp:cNvSpPr/>
      </dsp:nvSpPr>
      <dsp:spPr>
        <a:xfrm>
          <a:off x="0" y="597"/>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692991-04E7-445F-B881-24A6AF48036B}">
      <dsp:nvSpPr>
        <dsp:cNvPr id="0" name=""/>
        <dsp:cNvSpPr/>
      </dsp:nvSpPr>
      <dsp:spPr>
        <a:xfrm>
          <a:off x="422948" y="315187"/>
          <a:ext cx="768997" cy="7689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F49A88-D26E-4F62-83DA-B12FD5BD9B1F}">
      <dsp:nvSpPr>
        <dsp:cNvPr id="0" name=""/>
        <dsp:cNvSpPr/>
      </dsp:nvSpPr>
      <dsp:spPr>
        <a:xfrm>
          <a:off x="1614894" y="597"/>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Woodcock-Johnson Tests of Achievement IV Written Language Section</a:t>
          </a:r>
        </a:p>
      </dsp:txBody>
      <dsp:txXfrm>
        <a:off x="1614894" y="597"/>
        <a:ext cx="6271805" cy="1398177"/>
      </dsp:txXfrm>
    </dsp:sp>
    <dsp:sp modelId="{D4EC009B-ADA1-4534-A42B-C05B2D5A2DD1}">
      <dsp:nvSpPr>
        <dsp:cNvPr id="0" name=""/>
        <dsp:cNvSpPr/>
      </dsp:nvSpPr>
      <dsp:spPr>
        <a:xfrm>
          <a:off x="0" y="1748318"/>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5079A6-D97B-4A87-80B4-9AC2BF2EBC36}">
      <dsp:nvSpPr>
        <dsp:cNvPr id="0" name=""/>
        <dsp:cNvSpPr/>
      </dsp:nvSpPr>
      <dsp:spPr>
        <a:xfrm>
          <a:off x="422948" y="2062908"/>
          <a:ext cx="768997" cy="7689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68BBCD-336D-4D32-8CDE-96C056BED9E7}">
      <dsp:nvSpPr>
        <dsp:cNvPr id="0" name=""/>
        <dsp:cNvSpPr/>
      </dsp:nvSpPr>
      <dsp:spPr>
        <a:xfrm>
          <a:off x="1614894" y="1748318"/>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Process Assessment of the Learner2 (PAL-II)</a:t>
          </a:r>
        </a:p>
      </dsp:txBody>
      <dsp:txXfrm>
        <a:off x="1614894" y="1748318"/>
        <a:ext cx="6271805" cy="1398177"/>
      </dsp:txXfrm>
    </dsp:sp>
    <dsp:sp modelId="{80C4C068-296C-4035-AAD5-C297CD60AA5A}">
      <dsp:nvSpPr>
        <dsp:cNvPr id="0" name=""/>
        <dsp:cNvSpPr/>
      </dsp:nvSpPr>
      <dsp:spPr>
        <a:xfrm>
          <a:off x="0" y="3496040"/>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B57AF3-F8BF-43A3-9802-592AF5D35D8F}">
      <dsp:nvSpPr>
        <dsp:cNvPr id="0" name=""/>
        <dsp:cNvSpPr/>
      </dsp:nvSpPr>
      <dsp:spPr>
        <a:xfrm>
          <a:off x="422948" y="3810630"/>
          <a:ext cx="768997" cy="7689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74D714-E229-4053-A3BA-F29F610B855C}">
      <dsp:nvSpPr>
        <dsp:cNvPr id="0" name=""/>
        <dsp:cNvSpPr/>
      </dsp:nvSpPr>
      <dsp:spPr>
        <a:xfrm>
          <a:off x="1614894" y="3496040"/>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Test of Written Language 3 (TOWL-3)</a:t>
          </a:r>
        </a:p>
      </dsp:txBody>
      <dsp:txXfrm>
        <a:off x="1614894" y="3496040"/>
        <a:ext cx="6271805" cy="139817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9DC0C5-26C2-4286-8C2A-8C1218F00203}">
      <dsp:nvSpPr>
        <dsp:cNvPr id="0" name=""/>
        <dsp:cNvSpPr/>
      </dsp:nvSpPr>
      <dsp:spPr>
        <a:xfrm>
          <a:off x="38" y="48669"/>
          <a:ext cx="3685337" cy="51840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i="1" kern="1200"/>
            <a:t>Handwriting</a:t>
          </a:r>
          <a:endParaRPr lang="en-US" sz="1800" kern="1200"/>
        </a:p>
      </dsp:txBody>
      <dsp:txXfrm>
        <a:off x="38" y="48669"/>
        <a:ext cx="3685337" cy="518400"/>
      </dsp:txXfrm>
    </dsp:sp>
    <dsp:sp modelId="{C195BF5C-F9BA-44FE-A090-D6EB9C1A6A9E}">
      <dsp:nvSpPr>
        <dsp:cNvPr id="0" name=""/>
        <dsp:cNvSpPr/>
      </dsp:nvSpPr>
      <dsp:spPr>
        <a:xfrm>
          <a:off x="38" y="567069"/>
          <a:ext cx="3685337" cy="4249260"/>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Minnesota Handwriting Assessment</a:t>
          </a:r>
        </a:p>
      </dsp:txBody>
      <dsp:txXfrm>
        <a:off x="38" y="567069"/>
        <a:ext cx="3685337" cy="4249260"/>
      </dsp:txXfrm>
    </dsp:sp>
    <dsp:sp modelId="{F6C649BA-FF73-45BE-A425-C7A5E45747FD}">
      <dsp:nvSpPr>
        <dsp:cNvPr id="0" name=""/>
        <dsp:cNvSpPr/>
      </dsp:nvSpPr>
      <dsp:spPr>
        <a:xfrm>
          <a:off x="4201323" y="48669"/>
          <a:ext cx="3685337" cy="51840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i="1" kern="1200"/>
            <a:t>Spelling</a:t>
          </a:r>
          <a:endParaRPr lang="en-US" sz="1800" kern="1200"/>
        </a:p>
      </dsp:txBody>
      <dsp:txXfrm>
        <a:off x="4201323" y="48669"/>
        <a:ext cx="3685337" cy="518400"/>
      </dsp:txXfrm>
    </dsp:sp>
    <dsp:sp modelId="{B1A457B2-6FD3-4F52-AE54-48906AD1B12F}">
      <dsp:nvSpPr>
        <dsp:cNvPr id="0" name=""/>
        <dsp:cNvSpPr/>
      </dsp:nvSpPr>
      <dsp:spPr>
        <a:xfrm>
          <a:off x="4201323" y="567069"/>
          <a:ext cx="3685337" cy="4249260"/>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Woodcock-Johnson Test of Achievement IV Spelling</a:t>
          </a:r>
        </a:p>
        <a:p>
          <a:pPr marL="171450" lvl="1" indent="-171450" algn="l" defTabSz="800100">
            <a:lnSpc>
              <a:spcPct val="90000"/>
            </a:lnSpc>
            <a:spcBef>
              <a:spcPct val="0"/>
            </a:spcBef>
            <a:spcAft>
              <a:spcPct val="15000"/>
            </a:spcAft>
            <a:buChar char="•"/>
          </a:pPr>
          <a:r>
            <a:rPr lang="en-US" sz="1800" kern="1200"/>
            <a:t>Process Assessment of the Learner 2 (PAL II) Diagnostic for Reading and Writing</a:t>
          </a:r>
        </a:p>
        <a:p>
          <a:pPr marL="171450" lvl="1" indent="-171450" algn="l" defTabSz="800100">
            <a:lnSpc>
              <a:spcPct val="90000"/>
            </a:lnSpc>
            <a:spcBef>
              <a:spcPct val="0"/>
            </a:spcBef>
            <a:spcAft>
              <a:spcPct val="15000"/>
            </a:spcAft>
            <a:buChar char="•"/>
          </a:pPr>
          <a:r>
            <a:rPr lang="en-US" sz="1800" kern="1200"/>
            <a:t>Spelling Performance Evaluation for Language and Literacy 2 (SPELL-2)</a:t>
          </a:r>
        </a:p>
        <a:p>
          <a:pPr marL="171450" lvl="1" indent="-171450" algn="l" defTabSz="800100">
            <a:lnSpc>
              <a:spcPct val="90000"/>
            </a:lnSpc>
            <a:spcBef>
              <a:spcPct val="0"/>
            </a:spcBef>
            <a:spcAft>
              <a:spcPct val="15000"/>
            </a:spcAft>
            <a:buChar char="•"/>
          </a:pPr>
          <a:r>
            <a:rPr lang="en-US" sz="1800" kern="1200"/>
            <a:t>Wechsler Individual Achievement Test IV (Wait-4) Spelling and Written Expression</a:t>
          </a:r>
        </a:p>
        <a:p>
          <a:pPr marL="171450" lvl="1" indent="-171450" algn="l" defTabSz="800100">
            <a:lnSpc>
              <a:spcPct val="90000"/>
            </a:lnSpc>
            <a:spcBef>
              <a:spcPct val="0"/>
            </a:spcBef>
            <a:spcAft>
              <a:spcPct val="15000"/>
            </a:spcAft>
            <a:buChar char="•"/>
          </a:pPr>
          <a:r>
            <a:rPr lang="en-US" sz="1800" kern="1200"/>
            <a:t>Woodcock-Johnson Test of Achievement IV Spelling</a:t>
          </a:r>
        </a:p>
        <a:p>
          <a:pPr marL="171450" lvl="1" indent="-171450" algn="l" defTabSz="800100">
            <a:lnSpc>
              <a:spcPct val="90000"/>
            </a:lnSpc>
            <a:spcBef>
              <a:spcPct val="0"/>
            </a:spcBef>
            <a:spcAft>
              <a:spcPct val="15000"/>
            </a:spcAft>
            <a:buChar char="•"/>
          </a:pPr>
          <a:r>
            <a:rPr lang="en-US" sz="1800" kern="1200"/>
            <a:t>Wide Range Achievement Test 3 (WRAT-3)</a:t>
          </a:r>
        </a:p>
      </dsp:txBody>
      <dsp:txXfrm>
        <a:off x="4201323" y="567069"/>
        <a:ext cx="3685337" cy="42492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78DBDE-CC0A-4114-BA31-ECE134B65334}">
      <dsp:nvSpPr>
        <dsp:cNvPr id="0" name=""/>
        <dsp:cNvSpPr/>
      </dsp:nvSpPr>
      <dsp:spPr>
        <a:xfrm>
          <a:off x="0" y="1611173"/>
          <a:ext cx="2218134" cy="140851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479B85C-F49B-45FC-A34B-21686AEFD588}">
      <dsp:nvSpPr>
        <dsp:cNvPr id="0" name=""/>
        <dsp:cNvSpPr/>
      </dsp:nvSpPr>
      <dsp:spPr>
        <a:xfrm>
          <a:off x="246459" y="1845309"/>
          <a:ext cx="2218134" cy="140851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Woodcock-Johnson Test of Achievement IV Full Battery</a:t>
          </a:r>
        </a:p>
      </dsp:txBody>
      <dsp:txXfrm>
        <a:off x="287713" y="1886563"/>
        <a:ext cx="2135626" cy="1326007"/>
      </dsp:txXfrm>
    </dsp:sp>
    <dsp:sp modelId="{60B98DC8-9165-4132-A9D9-BB6F47FCF2D8}">
      <dsp:nvSpPr>
        <dsp:cNvPr id="0" name=""/>
        <dsp:cNvSpPr/>
      </dsp:nvSpPr>
      <dsp:spPr>
        <a:xfrm>
          <a:off x="2711053" y="1611173"/>
          <a:ext cx="2218134" cy="140851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1B402B7D-4533-408C-B379-E51D403DD3C4}">
      <dsp:nvSpPr>
        <dsp:cNvPr id="0" name=""/>
        <dsp:cNvSpPr/>
      </dsp:nvSpPr>
      <dsp:spPr>
        <a:xfrm>
          <a:off x="2957512" y="1845309"/>
          <a:ext cx="2218134" cy="140851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Kaufman Test of Educational Achievement 3 Full Battery</a:t>
          </a:r>
        </a:p>
      </dsp:txBody>
      <dsp:txXfrm>
        <a:off x="2998766" y="1886563"/>
        <a:ext cx="2135626" cy="1326007"/>
      </dsp:txXfrm>
    </dsp:sp>
    <dsp:sp modelId="{CDC18AE4-EB7D-43E2-95C7-B2DCE573D197}">
      <dsp:nvSpPr>
        <dsp:cNvPr id="0" name=""/>
        <dsp:cNvSpPr/>
      </dsp:nvSpPr>
      <dsp:spPr>
        <a:xfrm>
          <a:off x="5422106" y="1611173"/>
          <a:ext cx="2218134" cy="1408515"/>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8FE7671-A69E-4BAB-9017-1CB1DE6A1407}">
      <dsp:nvSpPr>
        <dsp:cNvPr id="0" name=""/>
        <dsp:cNvSpPr/>
      </dsp:nvSpPr>
      <dsp:spPr>
        <a:xfrm>
          <a:off x="5668565" y="1845309"/>
          <a:ext cx="2218134" cy="140851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Wechsler Individual Achievement Test IV (WIAT-IV)</a:t>
          </a:r>
        </a:p>
      </dsp:txBody>
      <dsp:txXfrm>
        <a:off x="5709819" y="1886563"/>
        <a:ext cx="2135626" cy="13260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3FAADE-F4FE-41BC-A314-E0A4207C9E95}">
      <dsp:nvSpPr>
        <dsp:cNvPr id="0" name=""/>
        <dsp:cNvSpPr/>
      </dsp:nvSpPr>
      <dsp:spPr>
        <a:xfrm>
          <a:off x="2523743" y="2434"/>
          <a:ext cx="2839212" cy="117111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Grade level of student</a:t>
          </a:r>
        </a:p>
      </dsp:txBody>
      <dsp:txXfrm>
        <a:off x="2580912" y="59603"/>
        <a:ext cx="2724874" cy="1056777"/>
      </dsp:txXfrm>
    </dsp:sp>
    <dsp:sp modelId="{75889989-03F9-4C03-BD59-7311CFBD4C22}">
      <dsp:nvSpPr>
        <dsp:cNvPr id="0" name=""/>
        <dsp:cNvSpPr/>
      </dsp:nvSpPr>
      <dsp:spPr>
        <a:xfrm>
          <a:off x="2523743" y="1232105"/>
          <a:ext cx="2839212" cy="117111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Date of enrollment, grade level at enrollment</a:t>
          </a:r>
        </a:p>
      </dsp:txBody>
      <dsp:txXfrm>
        <a:off x="2580912" y="1289274"/>
        <a:ext cx="2724874" cy="1056777"/>
      </dsp:txXfrm>
    </dsp:sp>
    <dsp:sp modelId="{821A0BF5-5AAF-49DA-806F-808528CE6A2D}">
      <dsp:nvSpPr>
        <dsp:cNvPr id="0" name=""/>
        <dsp:cNvSpPr/>
      </dsp:nvSpPr>
      <dsp:spPr>
        <a:xfrm>
          <a:off x="2523743" y="2461776"/>
          <a:ext cx="2839212" cy="117111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Schools attended/grade levels</a:t>
          </a:r>
        </a:p>
      </dsp:txBody>
      <dsp:txXfrm>
        <a:off x="2580912" y="2518945"/>
        <a:ext cx="2724874" cy="1056777"/>
      </dsp:txXfrm>
    </dsp:sp>
    <dsp:sp modelId="{6BE60910-7328-4C9B-A188-002BBC306858}">
      <dsp:nvSpPr>
        <dsp:cNvPr id="0" name=""/>
        <dsp:cNvSpPr/>
      </dsp:nvSpPr>
      <dsp:spPr>
        <a:xfrm>
          <a:off x="2523743" y="3691447"/>
          <a:ext cx="2839212" cy="117111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History of special education/section 504/Read Plan/EL Plan</a:t>
          </a:r>
        </a:p>
      </dsp:txBody>
      <dsp:txXfrm>
        <a:off x="2580912" y="3748616"/>
        <a:ext cx="2724874" cy="105677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E6FF9-7267-4483-8029-738640629F7A}">
      <dsp:nvSpPr>
        <dsp:cNvPr id="0" name=""/>
        <dsp:cNvSpPr/>
      </dsp:nvSpPr>
      <dsp:spPr>
        <a:xfrm>
          <a:off x="0" y="2390"/>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49B738-B6D4-4FA8-BDA1-D345E9E56C20}">
      <dsp:nvSpPr>
        <dsp:cNvPr id="0" name=""/>
        <dsp:cNvSpPr/>
      </dsp:nvSpPr>
      <dsp:spPr>
        <a:xfrm>
          <a:off x="0" y="2390"/>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Specific Learning Disability Guidelines</a:t>
          </a:r>
        </a:p>
      </dsp:txBody>
      <dsp:txXfrm>
        <a:off x="0" y="2390"/>
        <a:ext cx="7886700" cy="407502"/>
      </dsp:txXfrm>
    </dsp:sp>
    <dsp:sp modelId="{F5C53002-4DCB-4662-9B25-6B2ACFFED1CE}">
      <dsp:nvSpPr>
        <dsp:cNvPr id="0" name=""/>
        <dsp:cNvSpPr/>
      </dsp:nvSpPr>
      <dsp:spPr>
        <a:xfrm>
          <a:off x="0" y="409892"/>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D5A5FD-3BFF-4ACE-A0A3-0B9BB749CCFB}">
      <dsp:nvSpPr>
        <dsp:cNvPr id="0" name=""/>
        <dsp:cNvSpPr/>
      </dsp:nvSpPr>
      <dsp:spPr>
        <a:xfrm>
          <a:off x="0" y="409892"/>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hlinkClick xmlns:r="http://schemas.openxmlformats.org/officeDocument/2006/relationships" r:id="rId1"/>
            </a:rPr>
            <a:t>https://www.cde.state.co.us/cdesped/guidelines_sld_draft_2019-02-25</a:t>
          </a:r>
          <a:endParaRPr lang="en-US" sz="1800" kern="1200"/>
        </a:p>
      </dsp:txBody>
      <dsp:txXfrm>
        <a:off x="0" y="409892"/>
        <a:ext cx="7886700" cy="407502"/>
      </dsp:txXfrm>
    </dsp:sp>
    <dsp:sp modelId="{3181AA2F-EA3C-4510-84BD-6362CC13E148}">
      <dsp:nvSpPr>
        <dsp:cNvPr id="0" name=""/>
        <dsp:cNvSpPr/>
      </dsp:nvSpPr>
      <dsp:spPr>
        <a:xfrm>
          <a:off x="0" y="817395"/>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FE0826-48FA-4001-BECF-64E0E4694009}">
      <dsp:nvSpPr>
        <dsp:cNvPr id="0" name=""/>
        <dsp:cNvSpPr/>
      </dsp:nvSpPr>
      <dsp:spPr>
        <a:xfrm>
          <a:off x="0" y="817395"/>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SLD Eligibility</a:t>
          </a:r>
        </a:p>
      </dsp:txBody>
      <dsp:txXfrm>
        <a:off x="0" y="817395"/>
        <a:ext cx="7886700" cy="407502"/>
      </dsp:txXfrm>
    </dsp:sp>
    <dsp:sp modelId="{2FBC664B-5ED9-4552-A692-4DE2BC16D331}">
      <dsp:nvSpPr>
        <dsp:cNvPr id="0" name=""/>
        <dsp:cNvSpPr/>
      </dsp:nvSpPr>
      <dsp:spPr>
        <a:xfrm>
          <a:off x="0" y="1224898"/>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077FC0-E5AE-4ADC-8008-9848C350C7B9}">
      <dsp:nvSpPr>
        <dsp:cNvPr id="0" name=""/>
        <dsp:cNvSpPr/>
      </dsp:nvSpPr>
      <dsp:spPr>
        <a:xfrm>
          <a:off x="0" y="1224898"/>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hlinkClick xmlns:r="http://schemas.openxmlformats.org/officeDocument/2006/relationships" r:id="rId2"/>
            </a:rPr>
            <a:t>https://www.cde.state.co.us/cdesped/sd-sld_resources_eligibility_guidance</a:t>
          </a:r>
          <a:endParaRPr lang="en-US" sz="1800" kern="1200"/>
        </a:p>
      </dsp:txBody>
      <dsp:txXfrm>
        <a:off x="0" y="1224898"/>
        <a:ext cx="7886700" cy="407502"/>
      </dsp:txXfrm>
    </dsp:sp>
    <dsp:sp modelId="{AB52A694-289D-4E90-A893-4259CC0A29D5}">
      <dsp:nvSpPr>
        <dsp:cNvPr id="0" name=""/>
        <dsp:cNvSpPr/>
      </dsp:nvSpPr>
      <dsp:spPr>
        <a:xfrm>
          <a:off x="0" y="1632401"/>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222091-0FAA-4617-8DA2-FDC71064F082}">
      <dsp:nvSpPr>
        <dsp:cNvPr id="0" name=""/>
        <dsp:cNvSpPr/>
      </dsp:nvSpPr>
      <dsp:spPr>
        <a:xfrm>
          <a:off x="0" y="1632401"/>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SLD Literacy Professional Development</a:t>
          </a:r>
        </a:p>
      </dsp:txBody>
      <dsp:txXfrm>
        <a:off x="0" y="1632401"/>
        <a:ext cx="7886700" cy="407502"/>
      </dsp:txXfrm>
    </dsp:sp>
    <dsp:sp modelId="{856B2F83-BFE7-494E-B1E3-80A546C3B40D}">
      <dsp:nvSpPr>
        <dsp:cNvPr id="0" name=""/>
        <dsp:cNvSpPr/>
      </dsp:nvSpPr>
      <dsp:spPr>
        <a:xfrm>
          <a:off x="0" y="2039904"/>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46B9CF-FB2F-432F-ABA9-4EC746C3CF84}">
      <dsp:nvSpPr>
        <dsp:cNvPr id="0" name=""/>
        <dsp:cNvSpPr/>
      </dsp:nvSpPr>
      <dsp:spPr>
        <a:xfrm>
          <a:off x="0" y="2039904"/>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hlinkClick xmlns:r="http://schemas.openxmlformats.org/officeDocument/2006/relationships" r:id="rId3"/>
            </a:rPr>
            <a:t>https://www.cde.state.co.us/cdesped/sd-sld_professional_learning-literacy</a:t>
          </a:r>
          <a:endParaRPr lang="en-US" sz="1800" kern="1200"/>
        </a:p>
      </dsp:txBody>
      <dsp:txXfrm>
        <a:off x="0" y="2039904"/>
        <a:ext cx="7886700" cy="407502"/>
      </dsp:txXfrm>
    </dsp:sp>
    <dsp:sp modelId="{90D902AB-5707-4786-B710-8C271F2D4A87}">
      <dsp:nvSpPr>
        <dsp:cNvPr id="0" name=""/>
        <dsp:cNvSpPr/>
      </dsp:nvSpPr>
      <dsp:spPr>
        <a:xfrm>
          <a:off x="0" y="2447407"/>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07E098-FA81-4FC7-9278-F27D8AD8F486}">
      <dsp:nvSpPr>
        <dsp:cNvPr id="0" name=""/>
        <dsp:cNvSpPr/>
      </dsp:nvSpPr>
      <dsp:spPr>
        <a:xfrm>
          <a:off x="0" y="2447407"/>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Math Professional Development</a:t>
          </a:r>
        </a:p>
      </dsp:txBody>
      <dsp:txXfrm>
        <a:off x="0" y="2447407"/>
        <a:ext cx="7886700" cy="407502"/>
      </dsp:txXfrm>
    </dsp:sp>
    <dsp:sp modelId="{36CE71FD-7FAB-450E-B871-B7D28D3FE3CB}">
      <dsp:nvSpPr>
        <dsp:cNvPr id="0" name=""/>
        <dsp:cNvSpPr/>
      </dsp:nvSpPr>
      <dsp:spPr>
        <a:xfrm>
          <a:off x="0" y="2854910"/>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E9FC78-9F49-42C6-BE0A-2E0E493B8567}">
      <dsp:nvSpPr>
        <dsp:cNvPr id="0" name=""/>
        <dsp:cNvSpPr/>
      </dsp:nvSpPr>
      <dsp:spPr>
        <a:xfrm>
          <a:off x="0" y="2854910"/>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hlinkClick xmlns:r="http://schemas.openxmlformats.org/officeDocument/2006/relationships" r:id="rId4"/>
            </a:rPr>
            <a:t>https://www.cde.state.co.us/cdesped/sd-sld_archived_trainings</a:t>
          </a:r>
          <a:endParaRPr lang="en-US" sz="1800" kern="1200"/>
        </a:p>
      </dsp:txBody>
      <dsp:txXfrm>
        <a:off x="0" y="2854910"/>
        <a:ext cx="7886700" cy="407502"/>
      </dsp:txXfrm>
    </dsp:sp>
    <dsp:sp modelId="{0D0DD99B-9286-4610-8FDB-56FD117B44D8}">
      <dsp:nvSpPr>
        <dsp:cNvPr id="0" name=""/>
        <dsp:cNvSpPr/>
      </dsp:nvSpPr>
      <dsp:spPr>
        <a:xfrm>
          <a:off x="0" y="3262413"/>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869331-F243-4322-9D26-69AE91E275A6}">
      <dsp:nvSpPr>
        <dsp:cNvPr id="0" name=""/>
        <dsp:cNvSpPr/>
      </dsp:nvSpPr>
      <dsp:spPr>
        <a:xfrm>
          <a:off x="0" y="3262413"/>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Culturally and/or Linguistically Diversity</a:t>
          </a:r>
        </a:p>
      </dsp:txBody>
      <dsp:txXfrm>
        <a:off x="0" y="3262413"/>
        <a:ext cx="7886700" cy="407502"/>
      </dsp:txXfrm>
    </dsp:sp>
    <dsp:sp modelId="{4630E448-2D80-4B28-B047-030C5DA40637}">
      <dsp:nvSpPr>
        <dsp:cNvPr id="0" name=""/>
        <dsp:cNvSpPr/>
      </dsp:nvSpPr>
      <dsp:spPr>
        <a:xfrm>
          <a:off x="0" y="3669916"/>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647EAF-4AD0-4AAD-9BAC-304F56E4125B}">
      <dsp:nvSpPr>
        <dsp:cNvPr id="0" name=""/>
        <dsp:cNvSpPr/>
      </dsp:nvSpPr>
      <dsp:spPr>
        <a:xfrm>
          <a:off x="0" y="3669916"/>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hlinkClick xmlns:r="http://schemas.openxmlformats.org/officeDocument/2006/relationships" r:id="rId5"/>
            </a:rPr>
            <a:t>https://www.cde.state.co.us/cdesped/sd-sld_archived_training</a:t>
          </a:r>
          <a:endParaRPr lang="en-US" sz="1800" kern="1200"/>
        </a:p>
      </dsp:txBody>
      <dsp:txXfrm>
        <a:off x="0" y="3669916"/>
        <a:ext cx="7886700" cy="407502"/>
      </dsp:txXfrm>
    </dsp:sp>
    <dsp:sp modelId="{365C4209-127A-4470-B840-7C192B9D6E98}">
      <dsp:nvSpPr>
        <dsp:cNvPr id="0" name=""/>
        <dsp:cNvSpPr/>
      </dsp:nvSpPr>
      <dsp:spPr>
        <a:xfrm>
          <a:off x="0" y="4077419"/>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EB8E39-EB26-4EBA-9734-C7F04DEAAFC4}">
      <dsp:nvSpPr>
        <dsp:cNvPr id="0" name=""/>
        <dsp:cNvSpPr/>
      </dsp:nvSpPr>
      <dsp:spPr>
        <a:xfrm>
          <a:off x="0" y="4077419"/>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CDE Dyslexia Handbook</a:t>
          </a:r>
        </a:p>
      </dsp:txBody>
      <dsp:txXfrm>
        <a:off x="0" y="4077419"/>
        <a:ext cx="7886700" cy="407502"/>
      </dsp:txXfrm>
    </dsp:sp>
    <dsp:sp modelId="{26E7677A-DE26-40B4-ABD7-A8A50AFD3FF3}">
      <dsp:nvSpPr>
        <dsp:cNvPr id="0" name=""/>
        <dsp:cNvSpPr/>
      </dsp:nvSpPr>
      <dsp:spPr>
        <a:xfrm>
          <a:off x="0" y="4484922"/>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FA0A6B-68E7-4817-95B7-16B8F81CCC53}">
      <dsp:nvSpPr>
        <dsp:cNvPr id="0" name=""/>
        <dsp:cNvSpPr/>
      </dsp:nvSpPr>
      <dsp:spPr>
        <a:xfrm>
          <a:off x="0" y="4484922"/>
          <a:ext cx="7886700" cy="407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hlinkClick xmlns:r="http://schemas.openxmlformats.org/officeDocument/2006/relationships" r:id="rId6"/>
            </a:rPr>
            <a:t>https://www.cde.state.co.us/cdesped/dyslexiahandbook</a:t>
          </a:r>
          <a:endParaRPr lang="en-US" sz="1800" kern="1200"/>
        </a:p>
      </dsp:txBody>
      <dsp:txXfrm>
        <a:off x="0" y="4484922"/>
        <a:ext cx="7886700" cy="40750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F83BF2-45B3-464C-A9E1-04B1175C2ACF}">
      <dsp:nvSpPr>
        <dsp:cNvPr id="0" name=""/>
        <dsp:cNvSpPr/>
      </dsp:nvSpPr>
      <dsp:spPr>
        <a:xfrm>
          <a:off x="0" y="487207"/>
          <a:ext cx="7886700" cy="18711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2096" tIns="687324" rIns="612096" bIns="234696" numCol="1" spcCol="1270" anchor="t" anchorCtr="0">
          <a:noAutofit/>
        </a:bodyPr>
        <a:lstStyle/>
        <a:p>
          <a:pPr marL="285750" lvl="1" indent="-285750" algn="l" defTabSz="1466850">
            <a:lnSpc>
              <a:spcPct val="90000"/>
            </a:lnSpc>
            <a:spcBef>
              <a:spcPct val="0"/>
            </a:spcBef>
            <a:spcAft>
              <a:spcPct val="15000"/>
            </a:spcAft>
            <a:buChar char="•"/>
          </a:pPr>
          <a:r>
            <a:rPr lang="en-US" sz="3300" kern="1200"/>
            <a:t>Nick Stachokus </a:t>
          </a:r>
          <a:r>
            <a:rPr lang="en-US" sz="3300" kern="1200">
              <a:hlinkClick xmlns:r="http://schemas.openxmlformats.org/officeDocument/2006/relationships" r:id="rId1"/>
            </a:rPr>
            <a:t>nickstachokus@csi.state.co.us</a:t>
          </a:r>
          <a:endParaRPr lang="en-US" sz="3300" kern="1200"/>
        </a:p>
      </dsp:txBody>
      <dsp:txXfrm>
        <a:off x="0" y="487207"/>
        <a:ext cx="7886700" cy="1871100"/>
      </dsp:txXfrm>
    </dsp:sp>
    <dsp:sp modelId="{06CC3F5B-8733-45A5-98C4-A44EE89171AA}">
      <dsp:nvSpPr>
        <dsp:cNvPr id="0" name=""/>
        <dsp:cNvSpPr/>
      </dsp:nvSpPr>
      <dsp:spPr>
        <a:xfrm>
          <a:off x="394335" y="127"/>
          <a:ext cx="552069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466850">
            <a:lnSpc>
              <a:spcPct val="90000"/>
            </a:lnSpc>
            <a:spcBef>
              <a:spcPct val="0"/>
            </a:spcBef>
            <a:spcAft>
              <a:spcPct val="35000"/>
            </a:spcAft>
            <a:buNone/>
          </a:pPr>
          <a:r>
            <a:rPr lang="en-US" sz="3300" kern="1200"/>
            <a:t>Director</a:t>
          </a:r>
        </a:p>
      </dsp:txBody>
      <dsp:txXfrm>
        <a:off x="441890" y="47682"/>
        <a:ext cx="5425580" cy="879050"/>
      </dsp:txXfrm>
    </dsp:sp>
    <dsp:sp modelId="{EC616274-68D1-4CB5-A242-7CCF1B161CB6}">
      <dsp:nvSpPr>
        <dsp:cNvPr id="0" name=""/>
        <dsp:cNvSpPr/>
      </dsp:nvSpPr>
      <dsp:spPr>
        <a:xfrm>
          <a:off x="0" y="3023587"/>
          <a:ext cx="7886700" cy="18711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2096" tIns="687324" rIns="612096" bIns="234696" numCol="1" spcCol="1270" anchor="t" anchorCtr="0">
          <a:noAutofit/>
        </a:bodyPr>
        <a:lstStyle/>
        <a:p>
          <a:pPr marL="285750" lvl="1" indent="-285750" algn="l" defTabSz="1466850">
            <a:lnSpc>
              <a:spcPct val="90000"/>
            </a:lnSpc>
            <a:spcBef>
              <a:spcPct val="0"/>
            </a:spcBef>
            <a:spcAft>
              <a:spcPct val="15000"/>
            </a:spcAft>
            <a:buChar char="•"/>
          </a:pPr>
          <a:r>
            <a:rPr lang="en-US" sz="3300" kern="1200"/>
            <a:t>Matt Hudson </a:t>
          </a:r>
          <a:r>
            <a:rPr lang="en-US" sz="3300" kern="1200">
              <a:hlinkClick xmlns:r="http://schemas.openxmlformats.org/officeDocument/2006/relationships" r:id="rId2"/>
            </a:rPr>
            <a:t>matthudson@csi.state.co.us</a:t>
          </a:r>
          <a:endParaRPr lang="en-US" sz="3300" kern="1200"/>
        </a:p>
      </dsp:txBody>
      <dsp:txXfrm>
        <a:off x="0" y="3023587"/>
        <a:ext cx="7886700" cy="1871100"/>
      </dsp:txXfrm>
    </dsp:sp>
    <dsp:sp modelId="{4F6C0AFA-45E4-4973-8D4A-B2EB6EECC1F0}">
      <dsp:nvSpPr>
        <dsp:cNvPr id="0" name=""/>
        <dsp:cNvSpPr/>
      </dsp:nvSpPr>
      <dsp:spPr>
        <a:xfrm>
          <a:off x="394335" y="2536507"/>
          <a:ext cx="552069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466850">
            <a:lnSpc>
              <a:spcPct val="90000"/>
            </a:lnSpc>
            <a:spcBef>
              <a:spcPct val="0"/>
            </a:spcBef>
            <a:spcAft>
              <a:spcPct val="35000"/>
            </a:spcAft>
            <a:buNone/>
          </a:pPr>
          <a:r>
            <a:rPr lang="en-US" sz="3300" kern="1200"/>
            <a:t>Assistant Director </a:t>
          </a:r>
        </a:p>
      </dsp:txBody>
      <dsp:txXfrm>
        <a:off x="441890" y="2584062"/>
        <a:ext cx="5425580" cy="87905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C24BD-73A7-4A0A-B9D1-8CAC089D794D}">
      <dsp:nvSpPr>
        <dsp:cNvPr id="0" name=""/>
        <dsp:cNvSpPr/>
      </dsp:nvSpPr>
      <dsp:spPr>
        <a:xfrm>
          <a:off x="0" y="3824"/>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35DFC8-1599-40EB-BB3F-887C3A67FC64}">
      <dsp:nvSpPr>
        <dsp:cNvPr id="0" name=""/>
        <dsp:cNvSpPr/>
      </dsp:nvSpPr>
      <dsp:spPr>
        <a:xfrm>
          <a:off x="246394" y="187092"/>
          <a:ext cx="447990" cy="4479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D3C1EA-D1FF-4619-81AB-E7430EAC37F6}">
      <dsp:nvSpPr>
        <dsp:cNvPr id="0" name=""/>
        <dsp:cNvSpPr/>
      </dsp:nvSpPr>
      <dsp:spPr>
        <a:xfrm>
          <a:off x="940779" y="3824"/>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504/School Nurse Coordinator</a:t>
          </a:r>
        </a:p>
      </dsp:txBody>
      <dsp:txXfrm>
        <a:off x="940779" y="3824"/>
        <a:ext cx="3549015" cy="814527"/>
      </dsp:txXfrm>
    </dsp:sp>
    <dsp:sp modelId="{7A7936FA-2D60-4B1F-85E9-55BADF528CC2}">
      <dsp:nvSpPr>
        <dsp:cNvPr id="0" name=""/>
        <dsp:cNvSpPr/>
      </dsp:nvSpPr>
      <dsp:spPr>
        <a:xfrm>
          <a:off x="4489794" y="3824"/>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Brian Printz </a:t>
          </a:r>
          <a:r>
            <a:rPr lang="en-US" sz="1500" kern="1200">
              <a:hlinkClick xmlns:r="http://schemas.openxmlformats.org/officeDocument/2006/relationships" r:id="rId3"/>
            </a:rPr>
            <a:t>brianprintz@csi.state.co.us</a:t>
          </a:r>
          <a:endParaRPr lang="en-US" sz="1500" kern="1200"/>
        </a:p>
      </dsp:txBody>
      <dsp:txXfrm>
        <a:off x="4489794" y="3824"/>
        <a:ext cx="3396905" cy="814527"/>
      </dsp:txXfrm>
    </dsp:sp>
    <dsp:sp modelId="{41D53000-34E3-4722-8B10-6C378E551330}">
      <dsp:nvSpPr>
        <dsp:cNvPr id="0" name=""/>
        <dsp:cNvSpPr/>
      </dsp:nvSpPr>
      <dsp:spPr>
        <a:xfrm>
          <a:off x="0" y="102198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44FE3D-A331-4EB6-969F-FBDAEF132DAC}">
      <dsp:nvSpPr>
        <dsp:cNvPr id="0" name=""/>
        <dsp:cNvSpPr/>
      </dsp:nvSpPr>
      <dsp:spPr>
        <a:xfrm>
          <a:off x="246394" y="1205252"/>
          <a:ext cx="447990" cy="44799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7F119C-7112-47E9-8A09-8DB3C7316E76}">
      <dsp:nvSpPr>
        <dsp:cNvPr id="0" name=""/>
        <dsp:cNvSpPr/>
      </dsp:nvSpPr>
      <dsp:spPr>
        <a:xfrm>
          <a:off x="940779" y="1021983"/>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ELD Coordinator</a:t>
          </a:r>
        </a:p>
      </dsp:txBody>
      <dsp:txXfrm>
        <a:off x="940779" y="1021983"/>
        <a:ext cx="3549015" cy="814527"/>
      </dsp:txXfrm>
    </dsp:sp>
    <dsp:sp modelId="{B8B6F672-3D78-4186-8CE8-225A8267A854}">
      <dsp:nvSpPr>
        <dsp:cNvPr id="0" name=""/>
        <dsp:cNvSpPr/>
      </dsp:nvSpPr>
      <dsp:spPr>
        <a:xfrm>
          <a:off x="4489794" y="1021983"/>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Rachel Franks </a:t>
          </a:r>
          <a:r>
            <a:rPr lang="en-US" sz="1500" kern="1200">
              <a:hlinkClick xmlns:r="http://schemas.openxmlformats.org/officeDocument/2006/relationships" r:id="rId6"/>
            </a:rPr>
            <a:t>rachelfranks@csi.state.co.us</a:t>
          </a:r>
          <a:endParaRPr lang="en-US" sz="1500" kern="1200"/>
        </a:p>
      </dsp:txBody>
      <dsp:txXfrm>
        <a:off x="4489794" y="1021983"/>
        <a:ext cx="3396905" cy="814527"/>
      </dsp:txXfrm>
    </dsp:sp>
    <dsp:sp modelId="{47241838-71A9-42D7-A44C-F1D32544BE66}">
      <dsp:nvSpPr>
        <dsp:cNvPr id="0" name=""/>
        <dsp:cNvSpPr/>
      </dsp:nvSpPr>
      <dsp:spPr>
        <a:xfrm>
          <a:off x="0" y="204014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54FA6C-73FE-4773-B849-095A8ADF2C7F}">
      <dsp:nvSpPr>
        <dsp:cNvPr id="0" name=""/>
        <dsp:cNvSpPr/>
      </dsp:nvSpPr>
      <dsp:spPr>
        <a:xfrm>
          <a:off x="246394" y="2223412"/>
          <a:ext cx="447990" cy="4479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1783DA-BB87-4036-B729-A5C1AA895D26}">
      <dsp:nvSpPr>
        <dsp:cNvPr id="0" name=""/>
        <dsp:cNvSpPr/>
      </dsp:nvSpPr>
      <dsp:spPr>
        <a:xfrm>
          <a:off x="940779" y="2040143"/>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Early Learning and School Support Coordinator</a:t>
          </a:r>
        </a:p>
      </dsp:txBody>
      <dsp:txXfrm>
        <a:off x="940779" y="2040143"/>
        <a:ext cx="3549015" cy="814527"/>
      </dsp:txXfrm>
    </dsp:sp>
    <dsp:sp modelId="{99FB5C8A-1B2F-44B1-999A-0A3481EAE869}">
      <dsp:nvSpPr>
        <dsp:cNvPr id="0" name=""/>
        <dsp:cNvSpPr/>
      </dsp:nvSpPr>
      <dsp:spPr>
        <a:xfrm>
          <a:off x="4489794" y="2040143"/>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Willyn Webb </a:t>
          </a:r>
          <a:r>
            <a:rPr lang="en-US" sz="1500" kern="1200">
              <a:hlinkClick xmlns:r="http://schemas.openxmlformats.org/officeDocument/2006/relationships" r:id="rId9"/>
            </a:rPr>
            <a:t>willynwebb@csi.state.co.us</a:t>
          </a:r>
          <a:endParaRPr lang="en-US" sz="1500" kern="1200"/>
        </a:p>
      </dsp:txBody>
      <dsp:txXfrm>
        <a:off x="4489794" y="2040143"/>
        <a:ext cx="3396905" cy="814527"/>
      </dsp:txXfrm>
    </dsp:sp>
    <dsp:sp modelId="{89BA4B1D-E9C2-402F-B8FF-28139CA2D45E}">
      <dsp:nvSpPr>
        <dsp:cNvPr id="0" name=""/>
        <dsp:cNvSpPr/>
      </dsp:nvSpPr>
      <dsp:spPr>
        <a:xfrm>
          <a:off x="0" y="305830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24A5B4-6ED0-46C8-A6BF-62F0B1915D00}">
      <dsp:nvSpPr>
        <dsp:cNvPr id="0" name=""/>
        <dsp:cNvSpPr/>
      </dsp:nvSpPr>
      <dsp:spPr>
        <a:xfrm>
          <a:off x="246394" y="3241572"/>
          <a:ext cx="447990" cy="44799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A41B13-0CB0-4E2F-9431-1CAD7F52BC6A}">
      <dsp:nvSpPr>
        <dsp:cNvPr id="0" name=""/>
        <dsp:cNvSpPr/>
      </dsp:nvSpPr>
      <dsp:spPr>
        <a:xfrm>
          <a:off x="940779" y="305830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t>CSI Resource Page</a:t>
          </a:r>
        </a:p>
      </dsp:txBody>
      <dsp:txXfrm>
        <a:off x="940779" y="3058303"/>
        <a:ext cx="6945920" cy="814527"/>
      </dsp:txXfrm>
    </dsp:sp>
    <dsp:sp modelId="{5D934F63-179A-4776-A68D-2ACD8DE0F915}">
      <dsp:nvSpPr>
        <dsp:cNvPr id="0" name=""/>
        <dsp:cNvSpPr/>
      </dsp:nvSpPr>
      <dsp:spPr>
        <a:xfrm>
          <a:off x="0" y="407646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82E3F-16ED-4DEA-8F2E-E43EDEC6C8C2}">
      <dsp:nvSpPr>
        <dsp:cNvPr id="0" name=""/>
        <dsp:cNvSpPr/>
      </dsp:nvSpPr>
      <dsp:spPr>
        <a:xfrm>
          <a:off x="246394" y="4259731"/>
          <a:ext cx="447990" cy="447990"/>
        </a:xfrm>
        <a:prstGeom prst="rect">
          <a:avLst/>
        </a:prstGeom>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BA7BF2-8FD4-4CA5-ACA6-85ADC2F8656F}">
      <dsp:nvSpPr>
        <dsp:cNvPr id="0" name=""/>
        <dsp:cNvSpPr/>
      </dsp:nvSpPr>
      <dsp:spPr>
        <a:xfrm>
          <a:off x="940779" y="407646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844550">
            <a:lnSpc>
              <a:spcPct val="90000"/>
            </a:lnSpc>
            <a:spcBef>
              <a:spcPct val="0"/>
            </a:spcBef>
            <a:spcAft>
              <a:spcPct val="35000"/>
            </a:spcAft>
            <a:buNone/>
          </a:pPr>
          <a:r>
            <a:rPr lang="en-US" sz="1900" kern="1200">
              <a:hlinkClick xmlns:r="http://schemas.openxmlformats.org/officeDocument/2006/relationships" r:id="rId14"/>
            </a:rPr>
            <a:t>https://resources.csi.state.co.us/special-education/</a:t>
          </a:r>
          <a:endParaRPr lang="en-US" sz="1900" kern="1200"/>
        </a:p>
      </dsp:txBody>
      <dsp:txXfrm>
        <a:off x="940779" y="4076463"/>
        <a:ext cx="6945920" cy="8145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48406-A9CF-46A1-9D02-0C1B9EC99483}">
      <dsp:nvSpPr>
        <dsp:cNvPr id="0" name=""/>
        <dsp:cNvSpPr/>
      </dsp:nvSpPr>
      <dsp:spPr>
        <a:xfrm>
          <a:off x="0" y="597"/>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84304D-D11E-4B0B-A7EC-5AA6872932E4}">
      <dsp:nvSpPr>
        <dsp:cNvPr id="0" name=""/>
        <dsp:cNvSpPr/>
      </dsp:nvSpPr>
      <dsp:spPr>
        <a:xfrm>
          <a:off x="0" y="597"/>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School attendance</a:t>
          </a:r>
        </a:p>
      </dsp:txBody>
      <dsp:txXfrm>
        <a:off x="0" y="597"/>
        <a:ext cx="7886700" cy="489361"/>
      </dsp:txXfrm>
    </dsp:sp>
    <dsp:sp modelId="{01F726D3-86D9-4FD9-9CFF-F4763F03E4A5}">
      <dsp:nvSpPr>
        <dsp:cNvPr id="0" name=""/>
        <dsp:cNvSpPr/>
      </dsp:nvSpPr>
      <dsp:spPr>
        <a:xfrm>
          <a:off x="0" y="489959"/>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EB9BAD-79DB-4181-A2F5-E7D4CE19D7E6}">
      <dsp:nvSpPr>
        <dsp:cNvPr id="0" name=""/>
        <dsp:cNvSpPr/>
      </dsp:nvSpPr>
      <dsp:spPr>
        <a:xfrm>
          <a:off x="0" y="489959"/>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Disciplinary records</a:t>
          </a:r>
        </a:p>
      </dsp:txBody>
      <dsp:txXfrm>
        <a:off x="0" y="489959"/>
        <a:ext cx="7886700" cy="489361"/>
      </dsp:txXfrm>
    </dsp:sp>
    <dsp:sp modelId="{93030269-4DA3-4042-9191-4B3384C837E8}">
      <dsp:nvSpPr>
        <dsp:cNvPr id="0" name=""/>
        <dsp:cNvSpPr/>
      </dsp:nvSpPr>
      <dsp:spPr>
        <a:xfrm>
          <a:off x="0" y="979321"/>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FC999C-272E-48EB-AB48-3FF7A80D84E3}">
      <dsp:nvSpPr>
        <dsp:cNvPr id="0" name=""/>
        <dsp:cNvSpPr/>
      </dsp:nvSpPr>
      <dsp:spPr>
        <a:xfrm>
          <a:off x="0" y="979321"/>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Teacher reports (strengths as well as concerns)</a:t>
          </a:r>
        </a:p>
      </dsp:txBody>
      <dsp:txXfrm>
        <a:off x="0" y="979321"/>
        <a:ext cx="7886700" cy="489361"/>
      </dsp:txXfrm>
    </dsp:sp>
    <dsp:sp modelId="{9012CE80-F6BF-4F34-8036-AFD71C790749}">
      <dsp:nvSpPr>
        <dsp:cNvPr id="0" name=""/>
        <dsp:cNvSpPr/>
      </dsp:nvSpPr>
      <dsp:spPr>
        <a:xfrm>
          <a:off x="0" y="1468683"/>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45357E-79F7-4919-B67B-118F341BB0C6}">
      <dsp:nvSpPr>
        <dsp:cNvPr id="0" name=""/>
        <dsp:cNvSpPr/>
      </dsp:nvSpPr>
      <dsp:spPr>
        <a:xfrm>
          <a:off x="0" y="1468683"/>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Work samples</a:t>
          </a:r>
        </a:p>
      </dsp:txBody>
      <dsp:txXfrm>
        <a:off x="0" y="1468683"/>
        <a:ext cx="7886700" cy="489361"/>
      </dsp:txXfrm>
    </dsp:sp>
    <dsp:sp modelId="{7A1D4AC4-BFCC-4AA5-BFE6-3EEC6C3C0E45}">
      <dsp:nvSpPr>
        <dsp:cNvPr id="0" name=""/>
        <dsp:cNvSpPr/>
      </dsp:nvSpPr>
      <dsp:spPr>
        <a:xfrm>
          <a:off x="0" y="1958045"/>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D0EADE-E818-4B21-8F5A-1382732E6D7D}">
      <dsp:nvSpPr>
        <dsp:cNvPr id="0" name=""/>
        <dsp:cNvSpPr/>
      </dsp:nvSpPr>
      <dsp:spPr>
        <a:xfrm>
          <a:off x="0" y="1958045"/>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Educational data; including grades, credits</a:t>
          </a:r>
        </a:p>
      </dsp:txBody>
      <dsp:txXfrm>
        <a:off x="0" y="1958045"/>
        <a:ext cx="7886700" cy="489361"/>
      </dsp:txXfrm>
    </dsp:sp>
    <dsp:sp modelId="{2E2C72F0-E56E-4454-AB88-DE9E13B2CEF6}">
      <dsp:nvSpPr>
        <dsp:cNvPr id="0" name=""/>
        <dsp:cNvSpPr/>
      </dsp:nvSpPr>
      <dsp:spPr>
        <a:xfrm>
          <a:off x="0" y="2447407"/>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6E51D3-E9C6-4307-AC3E-5670059A6410}">
      <dsp:nvSpPr>
        <dsp:cNvPr id="0" name=""/>
        <dsp:cNvSpPr/>
      </dsp:nvSpPr>
      <dsp:spPr>
        <a:xfrm>
          <a:off x="0" y="2447407"/>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Documentation of tiered interventions (MTSS/RTI and the student’s response to those interventions</a:t>
          </a:r>
        </a:p>
      </dsp:txBody>
      <dsp:txXfrm>
        <a:off x="0" y="2447407"/>
        <a:ext cx="7886700" cy="489361"/>
      </dsp:txXfrm>
    </dsp:sp>
    <dsp:sp modelId="{31FDF1F3-CD31-47D2-91E2-2950147033AC}">
      <dsp:nvSpPr>
        <dsp:cNvPr id="0" name=""/>
        <dsp:cNvSpPr/>
      </dsp:nvSpPr>
      <dsp:spPr>
        <a:xfrm>
          <a:off x="0" y="2936769"/>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D55151-C568-4CA2-8B85-AAD35C59267E}">
      <dsp:nvSpPr>
        <dsp:cNvPr id="0" name=""/>
        <dsp:cNvSpPr/>
      </dsp:nvSpPr>
      <dsp:spPr>
        <a:xfrm>
          <a:off x="0" y="2936769"/>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Local/District assessments with scores (bottom 10</a:t>
          </a:r>
          <a:r>
            <a:rPr lang="en-US" sz="1300" kern="1200" baseline="30000" dirty="0"/>
            <a:t>th</a:t>
          </a:r>
          <a:r>
            <a:rPr lang="en-US" sz="1300" kern="1200" dirty="0"/>
            <a:t> percentile)</a:t>
          </a:r>
        </a:p>
      </dsp:txBody>
      <dsp:txXfrm>
        <a:off x="0" y="2936769"/>
        <a:ext cx="7886700" cy="489361"/>
      </dsp:txXfrm>
    </dsp:sp>
    <dsp:sp modelId="{82856E44-8630-470C-A2E3-59AAC5F5F85A}">
      <dsp:nvSpPr>
        <dsp:cNvPr id="0" name=""/>
        <dsp:cNvSpPr/>
      </dsp:nvSpPr>
      <dsp:spPr>
        <a:xfrm>
          <a:off x="0" y="3426131"/>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786DFB-1A2C-4FBF-B6B0-9A2671F56AC2}">
      <dsp:nvSpPr>
        <dsp:cNvPr id="0" name=""/>
        <dsp:cNvSpPr/>
      </dsp:nvSpPr>
      <dsp:spPr>
        <a:xfrm>
          <a:off x="0" y="3426131"/>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State assessment scores (bottom 1/3</a:t>
          </a:r>
          <a:r>
            <a:rPr lang="en-US" sz="1300" kern="1200" baseline="30000" dirty="0"/>
            <a:t>rd</a:t>
          </a:r>
          <a:r>
            <a:rPr lang="en-US" sz="1300" kern="1200" dirty="0"/>
            <a:t>)</a:t>
          </a:r>
        </a:p>
      </dsp:txBody>
      <dsp:txXfrm>
        <a:off x="0" y="3426131"/>
        <a:ext cx="7886700" cy="489361"/>
      </dsp:txXfrm>
    </dsp:sp>
    <dsp:sp modelId="{237011A9-BDD0-4955-9B5C-B735E9F72B62}">
      <dsp:nvSpPr>
        <dsp:cNvPr id="0" name=""/>
        <dsp:cNvSpPr/>
      </dsp:nvSpPr>
      <dsp:spPr>
        <a:xfrm>
          <a:off x="0" y="3915493"/>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2AE193-6235-4468-92F0-959B786B4BB1}">
      <dsp:nvSpPr>
        <dsp:cNvPr id="0" name=""/>
        <dsp:cNvSpPr/>
      </dsp:nvSpPr>
      <dsp:spPr>
        <a:xfrm>
          <a:off x="0" y="3915493"/>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At least one observation of the student’s academic performance in the area(s) of concern including relevant behavior and the relationship of that behavior to the student’s academic functioning</a:t>
          </a:r>
        </a:p>
      </dsp:txBody>
      <dsp:txXfrm>
        <a:off x="0" y="3915493"/>
        <a:ext cx="7886700" cy="489361"/>
      </dsp:txXfrm>
    </dsp:sp>
    <dsp:sp modelId="{AA0C0A80-895E-4882-ADC4-4C4F0C3642DD}">
      <dsp:nvSpPr>
        <dsp:cNvPr id="0" name=""/>
        <dsp:cNvSpPr/>
      </dsp:nvSpPr>
      <dsp:spPr>
        <a:xfrm>
          <a:off x="0" y="4404855"/>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13F7D9-0539-40D3-8C96-603688CAEE0E}">
      <dsp:nvSpPr>
        <dsp:cNvPr id="0" name=""/>
        <dsp:cNvSpPr/>
      </dsp:nvSpPr>
      <dsp:spPr>
        <a:xfrm>
          <a:off x="0" y="4404855"/>
          <a:ext cx="7886700" cy="489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Progress toward previous goals.</a:t>
          </a:r>
        </a:p>
      </dsp:txBody>
      <dsp:txXfrm>
        <a:off x="0" y="4404855"/>
        <a:ext cx="7886700" cy="4893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E18E3-979D-45E5-AAFF-FCC087F7232A}">
      <dsp:nvSpPr>
        <dsp:cNvPr id="0" name=""/>
        <dsp:cNvSpPr/>
      </dsp:nvSpPr>
      <dsp:spPr>
        <a:xfrm>
          <a:off x="2523743" y="1365"/>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Diagnostic assessment results</a:t>
          </a:r>
        </a:p>
      </dsp:txBody>
      <dsp:txXfrm>
        <a:off x="2548994" y="26616"/>
        <a:ext cx="2788710" cy="466760"/>
      </dsp:txXfrm>
    </dsp:sp>
    <dsp:sp modelId="{F7AA81A1-8A3C-4EE8-B357-BCA3E71EF828}">
      <dsp:nvSpPr>
        <dsp:cNvPr id="0" name=""/>
        <dsp:cNvSpPr/>
      </dsp:nvSpPr>
      <dsp:spPr>
        <a:xfrm>
          <a:off x="2523743" y="544491"/>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Detailed and specific goals</a:t>
          </a:r>
        </a:p>
      </dsp:txBody>
      <dsp:txXfrm>
        <a:off x="2548994" y="569742"/>
        <a:ext cx="2788710" cy="466760"/>
      </dsp:txXfrm>
    </dsp:sp>
    <dsp:sp modelId="{D4C9E042-BDE9-4FBA-A90A-D13BA1D6F458}">
      <dsp:nvSpPr>
        <dsp:cNvPr id="0" name=""/>
        <dsp:cNvSpPr/>
      </dsp:nvSpPr>
      <dsp:spPr>
        <a:xfrm>
          <a:off x="2523743" y="1087616"/>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Interventions</a:t>
          </a:r>
        </a:p>
      </dsp:txBody>
      <dsp:txXfrm>
        <a:off x="2548994" y="1112867"/>
        <a:ext cx="2788710" cy="466760"/>
      </dsp:txXfrm>
    </dsp:sp>
    <dsp:sp modelId="{9777C0B9-CAAD-4BD5-B287-2AF17F0B5A5D}">
      <dsp:nvSpPr>
        <dsp:cNvPr id="0" name=""/>
        <dsp:cNvSpPr/>
      </dsp:nvSpPr>
      <dsp:spPr>
        <a:xfrm>
          <a:off x="2523743" y="1630742"/>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Length of interventions</a:t>
          </a:r>
        </a:p>
      </dsp:txBody>
      <dsp:txXfrm>
        <a:off x="2548994" y="1655993"/>
        <a:ext cx="2788710" cy="466760"/>
      </dsp:txXfrm>
    </dsp:sp>
    <dsp:sp modelId="{160ECE3D-5CA0-4276-BA80-ED8817E67B48}">
      <dsp:nvSpPr>
        <dsp:cNvPr id="0" name=""/>
        <dsp:cNvSpPr/>
      </dsp:nvSpPr>
      <dsp:spPr>
        <a:xfrm>
          <a:off x="2523743" y="2173867"/>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Progress monitoring data</a:t>
          </a:r>
        </a:p>
      </dsp:txBody>
      <dsp:txXfrm>
        <a:off x="2548994" y="2199118"/>
        <a:ext cx="2788710" cy="466760"/>
      </dsp:txXfrm>
    </dsp:sp>
    <dsp:sp modelId="{33CB5469-DBDF-47D2-8507-B72E52B1F150}">
      <dsp:nvSpPr>
        <dsp:cNvPr id="0" name=""/>
        <dsp:cNvSpPr/>
      </dsp:nvSpPr>
      <dsp:spPr>
        <a:xfrm>
          <a:off x="2523743" y="2716993"/>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Increase of time and intensity – as needed</a:t>
          </a:r>
        </a:p>
      </dsp:txBody>
      <dsp:txXfrm>
        <a:off x="2548994" y="2742244"/>
        <a:ext cx="2788710" cy="466760"/>
      </dsp:txXfrm>
    </dsp:sp>
    <dsp:sp modelId="{C22FA598-476A-4493-9B86-94368D0EC12D}">
      <dsp:nvSpPr>
        <dsp:cNvPr id="0" name=""/>
        <dsp:cNvSpPr/>
      </dsp:nvSpPr>
      <dsp:spPr>
        <a:xfrm>
          <a:off x="2523743" y="3260118"/>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Modified interventions – as needed</a:t>
          </a:r>
        </a:p>
      </dsp:txBody>
      <dsp:txXfrm>
        <a:off x="2548994" y="3285369"/>
        <a:ext cx="2788710" cy="466760"/>
      </dsp:txXfrm>
    </dsp:sp>
    <dsp:sp modelId="{4584B2DD-0544-43E6-B804-8CA29025AC47}">
      <dsp:nvSpPr>
        <dsp:cNvPr id="0" name=""/>
        <dsp:cNvSpPr/>
      </dsp:nvSpPr>
      <dsp:spPr>
        <a:xfrm>
          <a:off x="2523743" y="3803244"/>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Gap size and rate of improvement (CBM measures)</a:t>
          </a:r>
        </a:p>
      </dsp:txBody>
      <dsp:txXfrm>
        <a:off x="2548994" y="3828495"/>
        <a:ext cx="2788710" cy="466760"/>
      </dsp:txXfrm>
    </dsp:sp>
    <dsp:sp modelId="{81C85042-3CC8-4103-A220-99BC41D496EA}">
      <dsp:nvSpPr>
        <dsp:cNvPr id="0" name=""/>
        <dsp:cNvSpPr/>
      </dsp:nvSpPr>
      <dsp:spPr>
        <a:xfrm>
          <a:off x="2523743" y="4346369"/>
          <a:ext cx="2839212" cy="5172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Pre and post data</a:t>
          </a:r>
        </a:p>
      </dsp:txBody>
      <dsp:txXfrm>
        <a:off x="2548994" y="4371620"/>
        <a:ext cx="2788710" cy="4667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6EF73D-C14B-428A-AE8C-0CC305849934}">
      <dsp:nvSpPr>
        <dsp:cNvPr id="0" name=""/>
        <dsp:cNvSpPr/>
      </dsp:nvSpPr>
      <dsp:spPr>
        <a:xfrm>
          <a:off x="2523743" y="2151"/>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Family background</a:t>
          </a:r>
        </a:p>
      </dsp:txBody>
      <dsp:txXfrm>
        <a:off x="2569654" y="48062"/>
        <a:ext cx="2747390" cy="848661"/>
      </dsp:txXfrm>
    </dsp:sp>
    <dsp:sp modelId="{A3C53400-10C6-4279-B13B-EE23E080041B}">
      <dsp:nvSpPr>
        <dsp:cNvPr id="0" name=""/>
        <dsp:cNvSpPr/>
      </dsp:nvSpPr>
      <dsp:spPr>
        <a:xfrm>
          <a:off x="2523743" y="989658"/>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Environmental background</a:t>
          </a:r>
        </a:p>
      </dsp:txBody>
      <dsp:txXfrm>
        <a:off x="2569654" y="1035569"/>
        <a:ext cx="2747390" cy="848661"/>
      </dsp:txXfrm>
    </dsp:sp>
    <dsp:sp modelId="{6672EC8C-C8AB-44C5-A19A-3248271B6F74}">
      <dsp:nvSpPr>
        <dsp:cNvPr id="0" name=""/>
        <dsp:cNvSpPr/>
      </dsp:nvSpPr>
      <dsp:spPr>
        <a:xfrm>
          <a:off x="2523743" y="1977165"/>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Cultural background</a:t>
          </a:r>
        </a:p>
      </dsp:txBody>
      <dsp:txXfrm>
        <a:off x="2569654" y="2023076"/>
        <a:ext cx="2747390" cy="848661"/>
      </dsp:txXfrm>
    </dsp:sp>
    <dsp:sp modelId="{DCC3F060-2B92-401C-8BE6-2CD83C8B7C5D}">
      <dsp:nvSpPr>
        <dsp:cNvPr id="0" name=""/>
        <dsp:cNvSpPr/>
      </dsp:nvSpPr>
      <dsp:spPr>
        <a:xfrm>
          <a:off x="2523743" y="2964673"/>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Social background</a:t>
          </a:r>
        </a:p>
      </dsp:txBody>
      <dsp:txXfrm>
        <a:off x="2569654" y="3010584"/>
        <a:ext cx="2747390" cy="848661"/>
      </dsp:txXfrm>
    </dsp:sp>
    <dsp:sp modelId="{808D2656-CE5B-49E8-AD57-E8BF4BE4B614}">
      <dsp:nvSpPr>
        <dsp:cNvPr id="0" name=""/>
        <dsp:cNvSpPr/>
      </dsp:nvSpPr>
      <dsp:spPr>
        <a:xfrm>
          <a:off x="2523743" y="3952180"/>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Behavior/social skills</a:t>
          </a:r>
        </a:p>
      </dsp:txBody>
      <dsp:txXfrm>
        <a:off x="2569654" y="3998091"/>
        <a:ext cx="2747390" cy="8486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17F491-E391-4865-9ED0-936418378BDA}">
      <dsp:nvSpPr>
        <dsp:cNvPr id="0" name=""/>
        <dsp:cNvSpPr/>
      </dsp:nvSpPr>
      <dsp:spPr>
        <a:xfrm>
          <a:off x="2523743" y="2151"/>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Home Language Survey</a:t>
          </a:r>
        </a:p>
      </dsp:txBody>
      <dsp:txXfrm>
        <a:off x="2569654" y="48062"/>
        <a:ext cx="2747390" cy="848661"/>
      </dsp:txXfrm>
    </dsp:sp>
    <dsp:sp modelId="{8CE82D4B-4D47-40A1-AB40-4C831EE3B639}">
      <dsp:nvSpPr>
        <dsp:cNvPr id="0" name=""/>
        <dsp:cNvSpPr/>
      </dsp:nvSpPr>
      <dsp:spPr>
        <a:xfrm>
          <a:off x="2523743" y="989658"/>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ACESS scores</a:t>
          </a:r>
        </a:p>
      </dsp:txBody>
      <dsp:txXfrm>
        <a:off x="2569654" y="1035569"/>
        <a:ext cx="2747390" cy="848661"/>
      </dsp:txXfrm>
    </dsp:sp>
    <dsp:sp modelId="{C0273D3B-A580-4120-BD03-72A98CC93DFA}">
      <dsp:nvSpPr>
        <dsp:cNvPr id="0" name=""/>
        <dsp:cNvSpPr/>
      </dsp:nvSpPr>
      <dsp:spPr>
        <a:xfrm>
          <a:off x="2523743" y="1977165"/>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WIDA scores</a:t>
          </a:r>
        </a:p>
      </dsp:txBody>
      <dsp:txXfrm>
        <a:off x="2569654" y="2023076"/>
        <a:ext cx="2747390" cy="848661"/>
      </dsp:txXfrm>
    </dsp:sp>
    <dsp:sp modelId="{5A71FA65-AB57-4D84-A316-683D9ADFE250}">
      <dsp:nvSpPr>
        <dsp:cNvPr id="0" name=""/>
        <dsp:cNvSpPr/>
      </dsp:nvSpPr>
      <dsp:spPr>
        <a:xfrm>
          <a:off x="2523743" y="2964673"/>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Review of comparison to like peers/siblings</a:t>
          </a:r>
        </a:p>
      </dsp:txBody>
      <dsp:txXfrm>
        <a:off x="2569654" y="3010584"/>
        <a:ext cx="2747390" cy="848661"/>
      </dsp:txXfrm>
    </dsp:sp>
    <dsp:sp modelId="{8782502D-0E66-4A1D-AACF-A937952F6F7D}">
      <dsp:nvSpPr>
        <dsp:cNvPr id="0" name=""/>
        <dsp:cNvSpPr/>
      </dsp:nvSpPr>
      <dsp:spPr>
        <a:xfrm>
          <a:off x="2523743" y="3952180"/>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Review of EL supports</a:t>
          </a:r>
        </a:p>
      </dsp:txBody>
      <dsp:txXfrm>
        <a:off x="2569654" y="3998091"/>
        <a:ext cx="2747390" cy="8486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7A8D3-896C-4568-A5CD-9B6E3A672E20}">
      <dsp:nvSpPr>
        <dsp:cNvPr id="0" name=""/>
        <dsp:cNvSpPr/>
      </dsp:nvSpPr>
      <dsp:spPr>
        <a:xfrm>
          <a:off x="2523743" y="2151"/>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Developmental history</a:t>
          </a:r>
        </a:p>
      </dsp:txBody>
      <dsp:txXfrm>
        <a:off x="2569654" y="48062"/>
        <a:ext cx="2747390" cy="848661"/>
      </dsp:txXfrm>
    </dsp:sp>
    <dsp:sp modelId="{5430A951-10D4-4850-973D-A72ABEC4E7BA}">
      <dsp:nvSpPr>
        <dsp:cNvPr id="0" name=""/>
        <dsp:cNvSpPr/>
      </dsp:nvSpPr>
      <dsp:spPr>
        <a:xfrm>
          <a:off x="2523743" y="989658"/>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Vision and Hearing screenings conducted within the year – date and results</a:t>
          </a:r>
        </a:p>
      </dsp:txBody>
      <dsp:txXfrm>
        <a:off x="2569654" y="1035569"/>
        <a:ext cx="2747390" cy="848661"/>
      </dsp:txXfrm>
    </dsp:sp>
    <dsp:sp modelId="{E90F4A7E-F548-4594-9A4A-7561AC988E63}">
      <dsp:nvSpPr>
        <dsp:cNvPr id="0" name=""/>
        <dsp:cNvSpPr/>
      </dsp:nvSpPr>
      <dsp:spPr>
        <a:xfrm>
          <a:off x="2523743" y="1977165"/>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Medical findings</a:t>
          </a:r>
        </a:p>
      </dsp:txBody>
      <dsp:txXfrm>
        <a:off x="2569654" y="2023076"/>
        <a:ext cx="2747390" cy="848661"/>
      </dsp:txXfrm>
    </dsp:sp>
    <dsp:sp modelId="{8E69E514-5172-4B95-9519-6BD461C77701}">
      <dsp:nvSpPr>
        <dsp:cNvPr id="0" name=""/>
        <dsp:cNvSpPr/>
      </dsp:nvSpPr>
      <dsp:spPr>
        <a:xfrm>
          <a:off x="2523743" y="2964673"/>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Medications</a:t>
          </a:r>
        </a:p>
      </dsp:txBody>
      <dsp:txXfrm>
        <a:off x="2569654" y="3010584"/>
        <a:ext cx="2747390" cy="848661"/>
      </dsp:txXfrm>
    </dsp:sp>
    <dsp:sp modelId="{B524ED5D-D7B5-49A6-AE5D-F12399E7F8F0}">
      <dsp:nvSpPr>
        <dsp:cNvPr id="0" name=""/>
        <dsp:cNvSpPr/>
      </dsp:nvSpPr>
      <dsp:spPr>
        <a:xfrm>
          <a:off x="2523743" y="3952180"/>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en-US" sz="1700" kern="1200"/>
            <a:t>Outside medical/clinical reports provided by parents</a:t>
          </a:r>
        </a:p>
      </dsp:txBody>
      <dsp:txXfrm>
        <a:off x="2569654" y="3998091"/>
        <a:ext cx="2747390" cy="8486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8511A-FAB2-4B80-B428-7145488C2205}">
      <dsp:nvSpPr>
        <dsp:cNvPr id="0" name=""/>
        <dsp:cNvSpPr/>
      </dsp:nvSpPr>
      <dsp:spPr>
        <a:xfrm>
          <a:off x="0" y="3824"/>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A537AB-FE51-4066-806C-87C334917C62}">
      <dsp:nvSpPr>
        <dsp:cNvPr id="0" name=""/>
        <dsp:cNvSpPr/>
      </dsp:nvSpPr>
      <dsp:spPr>
        <a:xfrm>
          <a:off x="246394" y="187092"/>
          <a:ext cx="447990" cy="4479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B64192-4716-4754-9779-A1FD3F9921A3}">
      <dsp:nvSpPr>
        <dsp:cNvPr id="0" name=""/>
        <dsp:cNvSpPr/>
      </dsp:nvSpPr>
      <dsp:spPr>
        <a:xfrm>
          <a:off x="940779" y="3824"/>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Cognition</a:t>
          </a:r>
        </a:p>
      </dsp:txBody>
      <dsp:txXfrm>
        <a:off x="940779" y="3824"/>
        <a:ext cx="6945920" cy="814527"/>
      </dsp:txXfrm>
    </dsp:sp>
    <dsp:sp modelId="{F3903611-618A-43AD-8319-F8668B4B2CD8}">
      <dsp:nvSpPr>
        <dsp:cNvPr id="0" name=""/>
        <dsp:cNvSpPr/>
      </dsp:nvSpPr>
      <dsp:spPr>
        <a:xfrm>
          <a:off x="0" y="102198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37D10D-7D26-4070-A5BD-20E68EB2D06C}">
      <dsp:nvSpPr>
        <dsp:cNvPr id="0" name=""/>
        <dsp:cNvSpPr/>
      </dsp:nvSpPr>
      <dsp:spPr>
        <a:xfrm>
          <a:off x="246394" y="1205252"/>
          <a:ext cx="447990" cy="4479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7CBCF8-5386-4CBE-B44F-D016CD6368CC}">
      <dsp:nvSpPr>
        <dsp:cNvPr id="0" name=""/>
        <dsp:cNvSpPr/>
      </dsp:nvSpPr>
      <dsp:spPr>
        <a:xfrm>
          <a:off x="940779" y="102198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Communication</a:t>
          </a:r>
        </a:p>
      </dsp:txBody>
      <dsp:txXfrm>
        <a:off x="940779" y="1021983"/>
        <a:ext cx="6945920" cy="814527"/>
      </dsp:txXfrm>
    </dsp:sp>
    <dsp:sp modelId="{729844A1-2164-4A51-AA09-ABCD90B2DEA0}">
      <dsp:nvSpPr>
        <dsp:cNvPr id="0" name=""/>
        <dsp:cNvSpPr/>
      </dsp:nvSpPr>
      <dsp:spPr>
        <a:xfrm>
          <a:off x="0" y="204014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C5D63A-FFE1-4F20-A40E-D5510B15EBCB}">
      <dsp:nvSpPr>
        <dsp:cNvPr id="0" name=""/>
        <dsp:cNvSpPr/>
      </dsp:nvSpPr>
      <dsp:spPr>
        <a:xfrm>
          <a:off x="246394" y="2223412"/>
          <a:ext cx="447990" cy="4479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98C531-9BB0-45C7-BBDB-D12DB469E1F2}">
      <dsp:nvSpPr>
        <dsp:cNvPr id="0" name=""/>
        <dsp:cNvSpPr/>
      </dsp:nvSpPr>
      <dsp:spPr>
        <a:xfrm>
          <a:off x="940779" y="204014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Motor</a:t>
          </a:r>
        </a:p>
      </dsp:txBody>
      <dsp:txXfrm>
        <a:off x="940779" y="2040143"/>
        <a:ext cx="6945920" cy="814527"/>
      </dsp:txXfrm>
    </dsp:sp>
    <dsp:sp modelId="{90E6FB05-E1BB-4636-A9FD-4D92A8592E70}">
      <dsp:nvSpPr>
        <dsp:cNvPr id="0" name=""/>
        <dsp:cNvSpPr/>
      </dsp:nvSpPr>
      <dsp:spPr>
        <a:xfrm>
          <a:off x="0" y="305830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25959F-989D-495D-82C5-B3B9A59C0FEB}">
      <dsp:nvSpPr>
        <dsp:cNvPr id="0" name=""/>
        <dsp:cNvSpPr/>
      </dsp:nvSpPr>
      <dsp:spPr>
        <a:xfrm>
          <a:off x="246394" y="3241572"/>
          <a:ext cx="447990" cy="4479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855901-41A1-442A-8BE0-2C713C62EA85}">
      <dsp:nvSpPr>
        <dsp:cNvPr id="0" name=""/>
        <dsp:cNvSpPr/>
      </dsp:nvSpPr>
      <dsp:spPr>
        <a:xfrm>
          <a:off x="940779" y="3058303"/>
          <a:ext cx="6945920"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Social/Emotional Skills</a:t>
          </a:r>
        </a:p>
      </dsp:txBody>
      <dsp:txXfrm>
        <a:off x="940779" y="3058303"/>
        <a:ext cx="6945920" cy="814527"/>
      </dsp:txXfrm>
    </dsp:sp>
    <dsp:sp modelId="{A838806D-F600-4F36-967F-461EC8B6753B}">
      <dsp:nvSpPr>
        <dsp:cNvPr id="0" name=""/>
        <dsp:cNvSpPr/>
      </dsp:nvSpPr>
      <dsp:spPr>
        <a:xfrm>
          <a:off x="0" y="4076463"/>
          <a:ext cx="7886700" cy="8145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556920-4B60-4615-A5BA-A74403F5E1F9}">
      <dsp:nvSpPr>
        <dsp:cNvPr id="0" name=""/>
        <dsp:cNvSpPr/>
      </dsp:nvSpPr>
      <dsp:spPr>
        <a:xfrm>
          <a:off x="246394" y="4259731"/>
          <a:ext cx="447990" cy="4479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8C623D-2252-425E-B0CD-E0B6441B7780}">
      <dsp:nvSpPr>
        <dsp:cNvPr id="0" name=""/>
        <dsp:cNvSpPr/>
      </dsp:nvSpPr>
      <dsp:spPr>
        <a:xfrm>
          <a:off x="940779" y="4076463"/>
          <a:ext cx="354901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666750">
            <a:lnSpc>
              <a:spcPct val="90000"/>
            </a:lnSpc>
            <a:spcBef>
              <a:spcPct val="0"/>
            </a:spcBef>
            <a:spcAft>
              <a:spcPct val="35000"/>
            </a:spcAft>
            <a:buNone/>
          </a:pPr>
          <a:r>
            <a:rPr lang="en-US" sz="1500" kern="1200"/>
            <a:t>*Formal assessments only need to be administered in areas of concern, but all areas should be addressed. </a:t>
          </a:r>
        </a:p>
      </dsp:txBody>
      <dsp:txXfrm>
        <a:off x="940779" y="4076463"/>
        <a:ext cx="3549015" cy="814527"/>
      </dsp:txXfrm>
    </dsp:sp>
    <dsp:sp modelId="{9BB7078D-F704-457E-AE77-21FB684264CF}">
      <dsp:nvSpPr>
        <dsp:cNvPr id="0" name=""/>
        <dsp:cNvSpPr/>
      </dsp:nvSpPr>
      <dsp:spPr>
        <a:xfrm>
          <a:off x="4489794" y="4076463"/>
          <a:ext cx="3396905" cy="81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04" tIns="86204" rIns="86204" bIns="86204" numCol="1" spcCol="1270" anchor="ctr" anchorCtr="0">
          <a:noAutofit/>
        </a:bodyPr>
        <a:lstStyle/>
        <a:p>
          <a:pPr marL="0" lvl="0" indent="0" algn="l" defTabSz="488950">
            <a:lnSpc>
              <a:spcPct val="90000"/>
            </a:lnSpc>
            <a:spcBef>
              <a:spcPct val="0"/>
            </a:spcBef>
            <a:spcAft>
              <a:spcPct val="35000"/>
            </a:spcAft>
            <a:buNone/>
          </a:pPr>
          <a:r>
            <a:rPr lang="en-US" sz="1100" kern="1200"/>
            <a:t>“</a:t>
          </a:r>
          <a:r>
            <a:rPr lang="en-US" sz="1100" i="1" kern="1200"/>
            <a:t>The team determined that there were no 	concerns in…”</a:t>
          </a:r>
          <a:endParaRPr lang="en-US" sz="1100" kern="1200"/>
        </a:p>
      </dsp:txBody>
      <dsp:txXfrm>
        <a:off x="4489794" y="4076463"/>
        <a:ext cx="3396905" cy="81452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A24C1-0C0B-4B01-84D4-C6DE840A95A2}">
      <dsp:nvSpPr>
        <dsp:cNvPr id="0" name=""/>
        <dsp:cNvSpPr/>
      </dsp:nvSpPr>
      <dsp:spPr>
        <a:xfrm>
          <a:off x="341781" y="124359"/>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EFF9D5-A76C-4B6E-B17D-27722A0D6C8E}">
      <dsp:nvSpPr>
        <dsp:cNvPr id="0" name=""/>
        <dsp:cNvSpPr/>
      </dsp:nvSpPr>
      <dsp:spPr>
        <a:xfrm>
          <a:off x="568240" y="350818"/>
          <a:ext cx="609697" cy="6096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30AAAEA-E599-41DD-B592-E5746D53B7D7}">
      <dsp:nvSpPr>
        <dsp:cNvPr id="0" name=""/>
        <dsp:cNvSpPr/>
      </dsp:nvSpPr>
      <dsp:spPr>
        <a:xfrm>
          <a:off x="2092" y="1517953"/>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Oral expression</a:t>
          </a:r>
        </a:p>
      </dsp:txBody>
      <dsp:txXfrm>
        <a:off x="2092" y="1517953"/>
        <a:ext cx="1741992" cy="696796"/>
      </dsp:txXfrm>
    </dsp:sp>
    <dsp:sp modelId="{E1D18873-2BF0-4C18-841A-322A9E39BBE0}">
      <dsp:nvSpPr>
        <dsp:cNvPr id="0" name=""/>
        <dsp:cNvSpPr/>
      </dsp:nvSpPr>
      <dsp:spPr>
        <a:xfrm>
          <a:off x="2388621" y="124359"/>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9797B7-CBF3-4134-B3CA-9D15807740B5}">
      <dsp:nvSpPr>
        <dsp:cNvPr id="0" name=""/>
        <dsp:cNvSpPr/>
      </dsp:nvSpPr>
      <dsp:spPr>
        <a:xfrm>
          <a:off x="2615080" y="350818"/>
          <a:ext cx="609697" cy="6096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523BBC-B49F-4DF4-8E46-3CB61A6E7BF8}">
      <dsp:nvSpPr>
        <dsp:cNvPr id="0" name=""/>
        <dsp:cNvSpPr/>
      </dsp:nvSpPr>
      <dsp:spPr>
        <a:xfrm>
          <a:off x="2048933" y="1517953"/>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Listening comprehension</a:t>
          </a:r>
        </a:p>
      </dsp:txBody>
      <dsp:txXfrm>
        <a:off x="2048933" y="1517953"/>
        <a:ext cx="1741992" cy="696796"/>
      </dsp:txXfrm>
    </dsp:sp>
    <dsp:sp modelId="{0F3078F0-C1F8-45B2-AB57-01336126F826}">
      <dsp:nvSpPr>
        <dsp:cNvPr id="0" name=""/>
        <dsp:cNvSpPr/>
      </dsp:nvSpPr>
      <dsp:spPr>
        <a:xfrm>
          <a:off x="4435462" y="124359"/>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566CD5-B0BF-4EDA-B5D7-659548CEFF08}">
      <dsp:nvSpPr>
        <dsp:cNvPr id="0" name=""/>
        <dsp:cNvSpPr/>
      </dsp:nvSpPr>
      <dsp:spPr>
        <a:xfrm>
          <a:off x="4661921" y="350818"/>
          <a:ext cx="609697" cy="6096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7D2854-837E-4FC8-8EB5-58BF12166BB0}">
      <dsp:nvSpPr>
        <dsp:cNvPr id="0" name=""/>
        <dsp:cNvSpPr/>
      </dsp:nvSpPr>
      <dsp:spPr>
        <a:xfrm>
          <a:off x="4095774" y="1517953"/>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Written Expression</a:t>
          </a:r>
        </a:p>
      </dsp:txBody>
      <dsp:txXfrm>
        <a:off x="4095774" y="1517953"/>
        <a:ext cx="1741992" cy="696796"/>
      </dsp:txXfrm>
    </dsp:sp>
    <dsp:sp modelId="{AC6F74D8-FC0B-4316-9877-5E62FDF4C226}">
      <dsp:nvSpPr>
        <dsp:cNvPr id="0" name=""/>
        <dsp:cNvSpPr/>
      </dsp:nvSpPr>
      <dsp:spPr>
        <a:xfrm>
          <a:off x="6482303" y="124359"/>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15C4E8-42F0-4578-913A-107FCECBEE0F}">
      <dsp:nvSpPr>
        <dsp:cNvPr id="0" name=""/>
        <dsp:cNvSpPr/>
      </dsp:nvSpPr>
      <dsp:spPr>
        <a:xfrm>
          <a:off x="6708762" y="350818"/>
          <a:ext cx="609697" cy="6096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596914-AC80-4480-8E0B-D7DF1BAE77FF}">
      <dsp:nvSpPr>
        <dsp:cNvPr id="0" name=""/>
        <dsp:cNvSpPr/>
      </dsp:nvSpPr>
      <dsp:spPr>
        <a:xfrm>
          <a:off x="6142615" y="1517953"/>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Basic reading skills</a:t>
          </a:r>
        </a:p>
      </dsp:txBody>
      <dsp:txXfrm>
        <a:off x="6142615" y="1517953"/>
        <a:ext cx="1741992" cy="696796"/>
      </dsp:txXfrm>
    </dsp:sp>
    <dsp:sp modelId="{536FA59D-B06A-43E9-89A1-E9AD6814468D}">
      <dsp:nvSpPr>
        <dsp:cNvPr id="0" name=""/>
        <dsp:cNvSpPr/>
      </dsp:nvSpPr>
      <dsp:spPr>
        <a:xfrm>
          <a:off x="1365201" y="2650248"/>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E71473-A65F-4840-BE81-785576558A68}">
      <dsp:nvSpPr>
        <dsp:cNvPr id="0" name=""/>
        <dsp:cNvSpPr/>
      </dsp:nvSpPr>
      <dsp:spPr>
        <a:xfrm>
          <a:off x="1591660" y="2876707"/>
          <a:ext cx="609697" cy="60969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536F7E-7169-40EC-95F5-E1C8E609627D}">
      <dsp:nvSpPr>
        <dsp:cNvPr id="0" name=""/>
        <dsp:cNvSpPr/>
      </dsp:nvSpPr>
      <dsp:spPr>
        <a:xfrm>
          <a:off x="1025513" y="4043841"/>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Reading comprehension</a:t>
          </a:r>
        </a:p>
      </dsp:txBody>
      <dsp:txXfrm>
        <a:off x="1025513" y="4043841"/>
        <a:ext cx="1741992" cy="696796"/>
      </dsp:txXfrm>
    </dsp:sp>
    <dsp:sp modelId="{D10E1F3E-CFED-4DA0-8FBF-CBBCA58CF58C}">
      <dsp:nvSpPr>
        <dsp:cNvPr id="0" name=""/>
        <dsp:cNvSpPr/>
      </dsp:nvSpPr>
      <dsp:spPr>
        <a:xfrm>
          <a:off x="3412042" y="2650248"/>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3D8DA9-4E5C-4032-B9A1-AE56E4DFB81A}">
      <dsp:nvSpPr>
        <dsp:cNvPr id="0" name=""/>
        <dsp:cNvSpPr/>
      </dsp:nvSpPr>
      <dsp:spPr>
        <a:xfrm>
          <a:off x="3638501" y="2876707"/>
          <a:ext cx="609697" cy="60969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C13F99-61DA-4641-A2EA-037C280EB104}">
      <dsp:nvSpPr>
        <dsp:cNvPr id="0" name=""/>
        <dsp:cNvSpPr/>
      </dsp:nvSpPr>
      <dsp:spPr>
        <a:xfrm>
          <a:off x="3072353" y="4043841"/>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Mathematical calculation</a:t>
          </a:r>
        </a:p>
      </dsp:txBody>
      <dsp:txXfrm>
        <a:off x="3072353" y="4043841"/>
        <a:ext cx="1741992" cy="696796"/>
      </dsp:txXfrm>
    </dsp:sp>
    <dsp:sp modelId="{8D4CAA1A-3867-4158-B7BB-B480E2795693}">
      <dsp:nvSpPr>
        <dsp:cNvPr id="0" name=""/>
        <dsp:cNvSpPr/>
      </dsp:nvSpPr>
      <dsp:spPr>
        <a:xfrm>
          <a:off x="5458883" y="2650248"/>
          <a:ext cx="1062615" cy="106261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82D12A-C797-42A3-9C94-7879F6BBDAC9}">
      <dsp:nvSpPr>
        <dsp:cNvPr id="0" name=""/>
        <dsp:cNvSpPr/>
      </dsp:nvSpPr>
      <dsp:spPr>
        <a:xfrm>
          <a:off x="5685342" y="2876707"/>
          <a:ext cx="609697" cy="609697"/>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B1E9E7-5B7C-4C1D-BB4B-BE8DBFC6CE44}">
      <dsp:nvSpPr>
        <dsp:cNvPr id="0" name=""/>
        <dsp:cNvSpPr/>
      </dsp:nvSpPr>
      <dsp:spPr>
        <a:xfrm>
          <a:off x="5119194" y="4043841"/>
          <a:ext cx="1741992" cy="696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Mathematical problem solving</a:t>
          </a:r>
        </a:p>
      </dsp:txBody>
      <dsp:txXfrm>
        <a:off x="5119194" y="4043841"/>
        <a:ext cx="1741992" cy="69679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9F14F2E-92A9-42C6-9CBE-1E57962C0C8F}" type="datetimeFigureOut">
              <a:rPr lang="en-US" smtClean="0"/>
              <a:t>3/26/2025</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1236FA9-E422-4CFD-956E-786F13BB8D9B}" type="slidenum">
              <a:rPr lang="en-US" smtClean="0"/>
              <a:t>‹#›</a:t>
            </a:fld>
            <a:endParaRPr lang="en-US"/>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2</a:t>
            </a:fld>
            <a:endParaRPr lang="en-US"/>
          </a:p>
        </p:txBody>
      </p:sp>
    </p:spTree>
    <p:extLst>
      <p:ext uri="{BB962C8B-B14F-4D97-AF65-F5344CB8AC3E}">
        <p14:creationId xmlns:p14="http://schemas.microsoft.com/office/powerpoint/2010/main" val="398017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4</a:t>
            </a:fld>
            <a:endParaRPr lang="en-US"/>
          </a:p>
        </p:txBody>
      </p:sp>
    </p:spTree>
    <p:extLst>
      <p:ext uri="{BB962C8B-B14F-4D97-AF65-F5344CB8AC3E}">
        <p14:creationId xmlns:p14="http://schemas.microsoft.com/office/powerpoint/2010/main" val="3541991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6.xml.rels><?xml version="1.0" encoding="UTF-8" standalone="yes"?>
<Relationships xmlns="http://schemas.openxmlformats.org/package/2006/relationships"><Relationship Id="rId3" Type="http://schemas.openxmlformats.org/officeDocument/2006/relationships/hyperlink" Target="mailto:karendavidson@csi.state.co.us" TargetMode="External"/><Relationship Id="rId2" Type="http://schemas.openxmlformats.org/officeDocument/2006/relationships/hyperlink" Target="mailto:lorabonney@csi.state.co.us" TargetMode="External"/><Relationship Id="rId1" Type="http://schemas.openxmlformats.org/officeDocument/2006/relationships/slideLayout" Target="../slideLayouts/slideLayout2.xml"/><Relationship Id="rId6" Type="http://schemas.openxmlformats.org/officeDocument/2006/relationships/hyperlink" Target="mailto:lynettesteinhoff@csi.state.co.us" TargetMode="External"/><Relationship Id="rId5" Type="http://schemas.openxmlformats.org/officeDocument/2006/relationships/hyperlink" Target="mailto:caiteggleston@csi.state.co.us" TargetMode="External"/><Relationship Id="rId4" Type="http://schemas.openxmlformats.org/officeDocument/2006/relationships/hyperlink" Target="mailto:donnaday@csi.state.co.us" TargetMode="Externa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Comprehensive Assessments for Eligibility</a:t>
            </a:r>
          </a:p>
        </p:txBody>
      </p:sp>
      <p:sp>
        <p:nvSpPr>
          <p:cNvPr id="3" name="Subtitle 2"/>
          <p:cNvSpPr>
            <a:spLocks noGrp="1"/>
          </p:cNvSpPr>
          <p:nvPr>
            <p:ph type="subTitle" idx="1"/>
          </p:nvPr>
        </p:nvSpPr>
        <p:spPr>
          <a:xfrm>
            <a:off x="868680" y="3855344"/>
            <a:ext cx="6858000" cy="1655762"/>
          </a:xfrm>
        </p:spPr>
        <p:txBody>
          <a:bodyPr/>
          <a:lstStyle/>
          <a:p>
            <a:r>
              <a:rPr lang="en-US" dirty="0">
                <a:solidFill>
                  <a:srgbClr val="FF0000"/>
                </a:solidFill>
              </a:rPr>
              <a:t>Specific Learning Disability</a:t>
            </a:r>
          </a:p>
          <a:p>
            <a:endParaRPr lang="en-US" dirty="0">
              <a:solidFill>
                <a:srgbClr val="FF0000"/>
              </a:solidFill>
            </a:endParaRP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F47403C-B862-3011-E10A-F92F3981BEEA}"/>
              </a:ext>
            </a:extLst>
          </p:cNvPr>
          <p:cNvSpPr>
            <a:spLocks noGrp="1"/>
          </p:cNvSpPr>
          <p:nvPr>
            <p:ph type="title"/>
          </p:nvPr>
        </p:nvSpPr>
        <p:spPr/>
        <p:txBody>
          <a:bodyPr>
            <a:normAutofit/>
          </a:bodyPr>
          <a:lstStyle/>
          <a:p>
            <a:r>
              <a:rPr lang="en-US" dirty="0"/>
              <a:t>Problem-Solving Team</a:t>
            </a:r>
          </a:p>
        </p:txBody>
      </p:sp>
      <p:sp>
        <p:nvSpPr>
          <p:cNvPr id="6" name="Content Placeholder 5">
            <a:extLst>
              <a:ext uri="{FF2B5EF4-FFF2-40B4-BE49-F238E27FC236}">
                <a16:creationId xmlns:a16="http://schemas.microsoft.com/office/drawing/2014/main" id="{10DA9D4B-FA58-C457-738F-BEFF71EB00FC}"/>
              </a:ext>
            </a:extLst>
          </p:cNvPr>
          <p:cNvSpPr>
            <a:spLocks noGrp="1"/>
          </p:cNvSpPr>
          <p:nvPr>
            <p:ph idx="1"/>
          </p:nvPr>
        </p:nvSpPr>
        <p:spPr/>
        <p:txBody>
          <a:bodyPr>
            <a:normAutofit fontScale="92500" lnSpcReduction="10000"/>
          </a:bodyPr>
          <a:lstStyle/>
          <a:p>
            <a:pPr marL="0" indent="0">
              <a:buNone/>
            </a:pPr>
            <a:r>
              <a:rPr lang="en-US" dirty="0"/>
              <a:t>Reviews formal and informal information from a variety of sources:</a:t>
            </a:r>
          </a:p>
          <a:p>
            <a:pPr lvl="1"/>
            <a:r>
              <a:rPr lang="en-US" dirty="0"/>
              <a:t>Information provided by the parents and students;</a:t>
            </a:r>
          </a:p>
          <a:p>
            <a:pPr lvl="1"/>
            <a:r>
              <a:rPr lang="en-US" dirty="0"/>
              <a:t>School-based problem-solving data;</a:t>
            </a:r>
          </a:p>
          <a:p>
            <a:pPr lvl="1"/>
            <a:r>
              <a:rPr lang="en-US" dirty="0"/>
              <a:t>Results of interventions and supports and accommodations;</a:t>
            </a:r>
          </a:p>
          <a:p>
            <a:pPr lvl="1"/>
            <a:r>
              <a:rPr lang="en-US" dirty="0"/>
              <a:t>Results of current classroom-based and curriculum-based measures;</a:t>
            </a:r>
          </a:p>
          <a:p>
            <a:pPr lvl="1"/>
            <a:r>
              <a:rPr lang="en-US" dirty="0"/>
              <a:t>English language proficiency;</a:t>
            </a:r>
          </a:p>
          <a:p>
            <a:pPr lvl="1"/>
            <a:r>
              <a:rPr lang="en-US" dirty="0"/>
              <a:t>Anecdotal records;</a:t>
            </a:r>
          </a:p>
          <a:p>
            <a:pPr lvl="1"/>
            <a:r>
              <a:rPr lang="en-US" dirty="0"/>
              <a:t>Classroom observations;</a:t>
            </a:r>
          </a:p>
          <a:p>
            <a:pPr lvl="1"/>
            <a:r>
              <a:rPr lang="en-US" dirty="0"/>
              <a:t>Cumulative records (attendance, discipline records, report cards, achievement scores, transcript); and</a:t>
            </a:r>
          </a:p>
          <a:p>
            <a:pPr lvl="1"/>
            <a:r>
              <a:rPr lang="en-US" dirty="0"/>
              <a:t>Private or independent evaluation information, if available.</a:t>
            </a:r>
          </a:p>
          <a:p>
            <a:pPr marL="0" indent="0">
              <a:buNone/>
            </a:pPr>
            <a:endParaRPr lang="en-US" dirty="0"/>
          </a:p>
        </p:txBody>
      </p:sp>
    </p:spTree>
    <p:extLst>
      <p:ext uri="{BB962C8B-B14F-4D97-AF65-F5344CB8AC3E}">
        <p14:creationId xmlns:p14="http://schemas.microsoft.com/office/powerpoint/2010/main" val="207283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22FA1-7E76-B817-1BB5-4789E641C83A}"/>
              </a:ext>
            </a:extLst>
          </p:cNvPr>
          <p:cNvSpPr>
            <a:spLocks noGrp="1"/>
          </p:cNvSpPr>
          <p:nvPr>
            <p:ph type="title"/>
          </p:nvPr>
        </p:nvSpPr>
        <p:spPr/>
        <p:txBody>
          <a:bodyPr/>
          <a:lstStyle/>
          <a:p>
            <a:r>
              <a:rPr lang="en-US" dirty="0"/>
              <a:t>Request for Evaluation</a:t>
            </a:r>
          </a:p>
        </p:txBody>
      </p:sp>
      <p:sp>
        <p:nvSpPr>
          <p:cNvPr id="3" name="Content Placeholder 2">
            <a:extLst>
              <a:ext uri="{FF2B5EF4-FFF2-40B4-BE49-F238E27FC236}">
                <a16:creationId xmlns:a16="http://schemas.microsoft.com/office/drawing/2014/main" id="{7E6B7CA0-2ED8-6C41-E98C-4CF371E00E02}"/>
              </a:ext>
            </a:extLst>
          </p:cNvPr>
          <p:cNvSpPr>
            <a:spLocks noGrp="1"/>
          </p:cNvSpPr>
          <p:nvPr>
            <p:ph idx="1"/>
          </p:nvPr>
        </p:nvSpPr>
        <p:spPr/>
        <p:txBody>
          <a:bodyPr/>
          <a:lstStyle/>
          <a:p>
            <a:pPr marL="0" indent="0">
              <a:buNone/>
            </a:pPr>
            <a:r>
              <a:rPr lang="en-US" dirty="0"/>
              <a:t>An RTI Process cannot be used to delay or deny an evaluation for eligibility. If there is a request for evaluation and RTI has not been conducted:</a:t>
            </a:r>
          </a:p>
          <a:p>
            <a:pPr lvl="1"/>
            <a:r>
              <a:rPr lang="en-US" dirty="0"/>
              <a:t>The team will review the current information available to them;</a:t>
            </a:r>
          </a:p>
          <a:p>
            <a:pPr lvl="1"/>
            <a:r>
              <a:rPr lang="en-US" dirty="0"/>
              <a:t>Put in place an RTI during the evaluation timeline;</a:t>
            </a:r>
          </a:p>
          <a:p>
            <a:pPr lvl="1"/>
            <a:r>
              <a:rPr lang="en-US" dirty="0"/>
              <a:t>If more data/time is needed a request for additional time may be requested of the parent through the PWN process.</a:t>
            </a:r>
          </a:p>
          <a:p>
            <a:endParaRPr lang="en-US" dirty="0"/>
          </a:p>
          <a:p>
            <a:pPr marL="0" indent="0">
              <a:buNone/>
            </a:pPr>
            <a:endParaRPr lang="en-US" dirty="0"/>
          </a:p>
        </p:txBody>
      </p:sp>
    </p:spTree>
    <p:extLst>
      <p:ext uri="{BB962C8B-B14F-4D97-AF65-F5344CB8AC3E}">
        <p14:creationId xmlns:p14="http://schemas.microsoft.com/office/powerpoint/2010/main" val="852686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7C57-EB1E-8D99-2AA9-C845D26E3BC2}"/>
              </a:ext>
            </a:extLst>
          </p:cNvPr>
          <p:cNvSpPr>
            <a:spLocks noGrp="1"/>
          </p:cNvSpPr>
          <p:nvPr>
            <p:ph type="title"/>
          </p:nvPr>
        </p:nvSpPr>
        <p:spPr>
          <a:xfrm>
            <a:off x="628650" y="365126"/>
            <a:ext cx="7886700" cy="787399"/>
          </a:xfrm>
        </p:spPr>
        <p:txBody>
          <a:bodyPr anchor="ctr">
            <a:normAutofit/>
          </a:bodyPr>
          <a:lstStyle/>
          <a:p>
            <a:r>
              <a:rPr lang="en-US" sz="2400"/>
              <a:t>If the AU Does Not Believe an Evaluation is Warranted</a:t>
            </a:r>
          </a:p>
        </p:txBody>
      </p:sp>
      <p:sp>
        <p:nvSpPr>
          <p:cNvPr id="3" name="Content Placeholder 2">
            <a:extLst>
              <a:ext uri="{FF2B5EF4-FFF2-40B4-BE49-F238E27FC236}">
                <a16:creationId xmlns:a16="http://schemas.microsoft.com/office/drawing/2014/main" id="{92472DDA-9543-7B4F-3BB6-A5C150F2B837}"/>
              </a:ext>
            </a:extLst>
          </p:cNvPr>
          <p:cNvSpPr>
            <a:spLocks noGrp="1"/>
          </p:cNvSpPr>
          <p:nvPr>
            <p:ph idx="1"/>
          </p:nvPr>
        </p:nvSpPr>
        <p:spPr>
          <a:xfrm>
            <a:off x="628650" y="1311965"/>
            <a:ext cx="7886700" cy="4864998"/>
          </a:xfrm>
        </p:spPr>
        <p:txBody>
          <a:bodyPr>
            <a:normAutofit/>
          </a:bodyPr>
          <a:lstStyle/>
          <a:p>
            <a:r>
              <a:rPr lang="en-US" sz="2400"/>
              <a:t>Complete a Prior Written Notice of Special Education Action that includes:</a:t>
            </a:r>
          </a:p>
          <a:p>
            <a:pPr lvl="1"/>
            <a:r>
              <a:rPr lang="en-US" dirty="0"/>
              <a:t>A description of the action refused;</a:t>
            </a:r>
          </a:p>
          <a:p>
            <a:pPr lvl="1"/>
            <a:r>
              <a:rPr lang="en-US" dirty="0"/>
              <a:t>An explanation of why the action is being refused;</a:t>
            </a:r>
          </a:p>
          <a:p>
            <a:pPr lvl="1"/>
            <a:r>
              <a:rPr lang="en-US" dirty="0"/>
              <a:t>A description of each assessment, evaluation procedure, record, or report used by the school as a basis for the refusal;</a:t>
            </a:r>
          </a:p>
          <a:p>
            <a:pPr lvl="1"/>
            <a:r>
              <a:rPr lang="en-US" dirty="0"/>
              <a:t>A statement concerning procedural safeguards available to parents; </a:t>
            </a:r>
          </a:p>
          <a:p>
            <a:pPr lvl="1"/>
            <a:r>
              <a:rPr lang="en-US" dirty="0"/>
              <a:t>Sources for the parents to contact for help;</a:t>
            </a:r>
          </a:p>
          <a:p>
            <a:pPr lvl="1"/>
            <a:r>
              <a:rPr lang="en-US" dirty="0"/>
              <a:t>A description of other options considered and why they were rejected; and</a:t>
            </a:r>
          </a:p>
          <a:p>
            <a:pPr lvl="1"/>
            <a:r>
              <a:rPr lang="en-US" dirty="0"/>
              <a:t>A description of other factors relevant to the refusal.</a:t>
            </a:r>
          </a:p>
        </p:txBody>
      </p:sp>
    </p:spTree>
    <p:extLst>
      <p:ext uri="{BB962C8B-B14F-4D97-AF65-F5344CB8AC3E}">
        <p14:creationId xmlns:p14="http://schemas.microsoft.com/office/powerpoint/2010/main" val="3829490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4B73DB-5B1C-4C18-098B-F11160F643F3}"/>
              </a:ext>
            </a:extLst>
          </p:cNvPr>
          <p:cNvSpPr>
            <a:spLocks noGrp="1"/>
          </p:cNvSpPr>
          <p:nvPr>
            <p:ph type="ctrTitle"/>
          </p:nvPr>
        </p:nvSpPr>
        <p:spPr/>
        <p:txBody>
          <a:bodyPr/>
          <a:lstStyle/>
          <a:p>
            <a:r>
              <a:rPr lang="en-US" dirty="0"/>
              <a:t>Comprehensive Evaluation for SLD</a:t>
            </a:r>
          </a:p>
        </p:txBody>
      </p:sp>
      <p:sp>
        <p:nvSpPr>
          <p:cNvPr id="5" name="Subtitle 4">
            <a:extLst>
              <a:ext uri="{FF2B5EF4-FFF2-40B4-BE49-F238E27FC236}">
                <a16:creationId xmlns:a16="http://schemas.microsoft.com/office/drawing/2014/main" id="{C513423F-4E9A-A67B-5571-7FAC1FD7F938}"/>
              </a:ext>
            </a:extLst>
          </p:cNvPr>
          <p:cNvSpPr>
            <a:spLocks noGrp="1"/>
          </p:cNvSpPr>
          <p:nvPr>
            <p:ph type="subTitle" idx="1"/>
          </p:nvPr>
        </p:nvSpPr>
        <p:spPr/>
        <p:txBody>
          <a:bodyPr/>
          <a:lstStyle/>
          <a:p>
            <a:r>
              <a:rPr lang="en-US" dirty="0"/>
              <a:t>What is Required?</a:t>
            </a:r>
          </a:p>
        </p:txBody>
      </p:sp>
    </p:spTree>
    <p:extLst>
      <p:ext uri="{BB962C8B-B14F-4D97-AF65-F5344CB8AC3E}">
        <p14:creationId xmlns:p14="http://schemas.microsoft.com/office/powerpoint/2010/main" val="2759097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D7C52-56CF-83D0-A228-224A63860BAE}"/>
              </a:ext>
            </a:extLst>
          </p:cNvPr>
          <p:cNvSpPr>
            <a:spLocks noGrp="1"/>
          </p:cNvSpPr>
          <p:nvPr>
            <p:ph type="title"/>
          </p:nvPr>
        </p:nvSpPr>
        <p:spPr>
          <a:xfrm>
            <a:off x="628650" y="365126"/>
            <a:ext cx="7886700" cy="787399"/>
          </a:xfrm>
        </p:spPr>
        <p:txBody>
          <a:bodyPr anchor="ctr">
            <a:normAutofit/>
          </a:bodyPr>
          <a:lstStyle/>
          <a:p>
            <a:r>
              <a:rPr lang="en-US" sz="4100"/>
              <a:t>Student and Family Information</a:t>
            </a:r>
          </a:p>
        </p:txBody>
      </p:sp>
      <p:graphicFrame>
        <p:nvGraphicFramePr>
          <p:cNvPr id="5" name="Content Placeholder 2" descr="Vertical block list identifying required student and family information.">
            <a:extLst>
              <a:ext uri="{FF2B5EF4-FFF2-40B4-BE49-F238E27FC236}">
                <a16:creationId xmlns:a16="http://schemas.microsoft.com/office/drawing/2014/main" id="{F296F199-ECEE-77FE-B8B7-E1BF4A10ED9A}"/>
              </a:ext>
            </a:extLst>
          </p:cNvPr>
          <p:cNvGraphicFramePr>
            <a:graphicFrameLocks noGrp="1"/>
          </p:cNvGraphicFramePr>
          <p:nvPr>
            <p:ph idx="1"/>
            <p:extLst>
              <p:ext uri="{D42A27DB-BD31-4B8C-83A1-F6EECF244321}">
                <p14:modId xmlns:p14="http://schemas.microsoft.com/office/powerpoint/2010/main" val="2809988659"/>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057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0DC2-7D15-8430-38C7-4B6DFBF28BF2}"/>
              </a:ext>
            </a:extLst>
          </p:cNvPr>
          <p:cNvSpPr>
            <a:spLocks noGrp="1"/>
          </p:cNvSpPr>
          <p:nvPr>
            <p:ph type="title"/>
          </p:nvPr>
        </p:nvSpPr>
        <p:spPr>
          <a:xfrm>
            <a:off x="628650" y="365126"/>
            <a:ext cx="7886700" cy="730249"/>
          </a:xfrm>
        </p:spPr>
        <p:txBody>
          <a:bodyPr anchor="ctr">
            <a:normAutofit/>
          </a:bodyPr>
          <a:lstStyle/>
          <a:p>
            <a:r>
              <a:rPr lang="en-US" dirty="0"/>
              <a:t>Educational History/Summary</a:t>
            </a:r>
          </a:p>
        </p:txBody>
      </p:sp>
      <p:graphicFrame>
        <p:nvGraphicFramePr>
          <p:cNvPr id="9" name="Content Placeholder 2" descr="Lined list to identify required educational history.">
            <a:extLst>
              <a:ext uri="{FF2B5EF4-FFF2-40B4-BE49-F238E27FC236}">
                <a16:creationId xmlns:a16="http://schemas.microsoft.com/office/drawing/2014/main" id="{1FB3C8A4-3DCC-0447-A30D-645221DE344B}"/>
              </a:ext>
            </a:extLst>
          </p:cNvPr>
          <p:cNvGraphicFramePr>
            <a:graphicFrameLocks noGrp="1"/>
          </p:cNvGraphicFramePr>
          <p:nvPr>
            <p:ph idx="1"/>
            <p:extLst>
              <p:ext uri="{D42A27DB-BD31-4B8C-83A1-F6EECF244321}">
                <p14:modId xmlns:p14="http://schemas.microsoft.com/office/powerpoint/2010/main" val="209716346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1639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2FE8-E412-9D5B-51AF-171999FD1D58}"/>
              </a:ext>
            </a:extLst>
          </p:cNvPr>
          <p:cNvSpPr>
            <a:spLocks noGrp="1"/>
          </p:cNvSpPr>
          <p:nvPr>
            <p:ph type="title"/>
          </p:nvPr>
        </p:nvSpPr>
        <p:spPr>
          <a:xfrm>
            <a:off x="628650" y="365126"/>
            <a:ext cx="7886700" cy="787399"/>
          </a:xfrm>
        </p:spPr>
        <p:txBody>
          <a:bodyPr anchor="ctr">
            <a:normAutofit/>
          </a:bodyPr>
          <a:lstStyle/>
          <a:p>
            <a:r>
              <a:rPr lang="en-US" dirty="0"/>
              <a:t>MTSS/RTI Interventions</a:t>
            </a:r>
          </a:p>
        </p:txBody>
      </p:sp>
      <p:graphicFrame>
        <p:nvGraphicFramePr>
          <p:cNvPr id="5" name="Content Placeholder 2" descr="Vertical block list to identify the required elements of MTSS?RTI.">
            <a:extLst>
              <a:ext uri="{FF2B5EF4-FFF2-40B4-BE49-F238E27FC236}">
                <a16:creationId xmlns:a16="http://schemas.microsoft.com/office/drawing/2014/main" id="{931B8EB1-6330-96E0-B7C1-C42C766FF667}"/>
              </a:ext>
            </a:extLst>
          </p:cNvPr>
          <p:cNvGraphicFramePr>
            <a:graphicFrameLocks noGrp="1"/>
          </p:cNvGraphicFramePr>
          <p:nvPr>
            <p:ph idx="1"/>
            <p:extLst>
              <p:ext uri="{D42A27DB-BD31-4B8C-83A1-F6EECF244321}">
                <p14:modId xmlns:p14="http://schemas.microsoft.com/office/powerpoint/2010/main" val="2370202672"/>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3428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89EAC-2EAA-3A4F-B529-69CDC756C676}"/>
              </a:ext>
            </a:extLst>
          </p:cNvPr>
          <p:cNvSpPr>
            <a:spLocks noGrp="1"/>
          </p:cNvSpPr>
          <p:nvPr>
            <p:ph type="title"/>
          </p:nvPr>
        </p:nvSpPr>
        <p:spPr>
          <a:xfrm>
            <a:off x="628650" y="365126"/>
            <a:ext cx="7886700" cy="730249"/>
          </a:xfrm>
        </p:spPr>
        <p:txBody>
          <a:bodyPr anchor="ctr">
            <a:normAutofit/>
          </a:bodyPr>
          <a:lstStyle/>
          <a:p>
            <a:r>
              <a:rPr lang="en-US" dirty="0"/>
              <a:t>Psychosocial/Cultural History</a:t>
            </a:r>
          </a:p>
        </p:txBody>
      </p:sp>
      <p:graphicFrame>
        <p:nvGraphicFramePr>
          <p:cNvPr id="7" name="Content Placeholder 2" descr="Veertical block list of information needed for cultural history.">
            <a:extLst>
              <a:ext uri="{FF2B5EF4-FFF2-40B4-BE49-F238E27FC236}">
                <a16:creationId xmlns:a16="http://schemas.microsoft.com/office/drawing/2014/main" id="{126BE367-A66D-756E-E1EE-1FDCEFC7B42B}"/>
              </a:ext>
            </a:extLst>
          </p:cNvPr>
          <p:cNvGraphicFramePr>
            <a:graphicFrameLocks noGrp="1"/>
          </p:cNvGraphicFramePr>
          <p:nvPr>
            <p:ph idx="1"/>
            <p:extLst>
              <p:ext uri="{D42A27DB-BD31-4B8C-83A1-F6EECF244321}">
                <p14:modId xmlns:p14="http://schemas.microsoft.com/office/powerpoint/2010/main" val="2983039305"/>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2917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D7C6F-3C33-0442-9D9E-2CDA16AF6B26}"/>
              </a:ext>
            </a:extLst>
          </p:cNvPr>
          <p:cNvSpPr>
            <a:spLocks noGrp="1"/>
          </p:cNvSpPr>
          <p:nvPr>
            <p:ph type="title"/>
          </p:nvPr>
        </p:nvSpPr>
        <p:spPr>
          <a:xfrm>
            <a:off x="628650" y="365126"/>
            <a:ext cx="7886700" cy="730249"/>
          </a:xfrm>
        </p:spPr>
        <p:txBody>
          <a:bodyPr anchor="ctr">
            <a:normAutofit/>
          </a:bodyPr>
          <a:lstStyle/>
          <a:p>
            <a:r>
              <a:rPr lang="en-US" dirty="0"/>
              <a:t>If Multilingual</a:t>
            </a:r>
          </a:p>
        </p:txBody>
      </p:sp>
      <p:graphicFrame>
        <p:nvGraphicFramePr>
          <p:cNvPr id="5" name="Content Placeholder 2" descr="Virtical block list of requirements if the student is multilingual.">
            <a:extLst>
              <a:ext uri="{FF2B5EF4-FFF2-40B4-BE49-F238E27FC236}">
                <a16:creationId xmlns:a16="http://schemas.microsoft.com/office/drawing/2014/main" id="{96F6E7C5-A934-8A40-A3C1-0F4F208BA060}"/>
              </a:ext>
            </a:extLst>
          </p:cNvPr>
          <p:cNvGraphicFramePr>
            <a:graphicFrameLocks noGrp="1"/>
          </p:cNvGraphicFramePr>
          <p:nvPr>
            <p:ph idx="1"/>
            <p:extLst>
              <p:ext uri="{D42A27DB-BD31-4B8C-83A1-F6EECF244321}">
                <p14:modId xmlns:p14="http://schemas.microsoft.com/office/powerpoint/2010/main" val="968177920"/>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0889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A28B4-F033-785F-A260-BD1066F58BF4}"/>
              </a:ext>
            </a:extLst>
          </p:cNvPr>
          <p:cNvSpPr>
            <a:spLocks noGrp="1"/>
          </p:cNvSpPr>
          <p:nvPr>
            <p:ph type="title"/>
          </p:nvPr>
        </p:nvSpPr>
        <p:spPr>
          <a:xfrm>
            <a:off x="628650" y="365126"/>
            <a:ext cx="7886700" cy="730249"/>
          </a:xfrm>
        </p:spPr>
        <p:txBody>
          <a:bodyPr anchor="ctr">
            <a:normAutofit/>
          </a:bodyPr>
          <a:lstStyle/>
          <a:p>
            <a:r>
              <a:rPr lang="en-US" dirty="0"/>
              <a:t>Health Information</a:t>
            </a:r>
          </a:p>
        </p:txBody>
      </p:sp>
      <p:graphicFrame>
        <p:nvGraphicFramePr>
          <p:cNvPr id="5" name="Content Placeholder 2" descr="Vertical block list of required health information.">
            <a:extLst>
              <a:ext uri="{FF2B5EF4-FFF2-40B4-BE49-F238E27FC236}">
                <a16:creationId xmlns:a16="http://schemas.microsoft.com/office/drawing/2014/main" id="{AE084B59-29FA-F43C-A4F5-5E392CB6F89D}"/>
              </a:ext>
            </a:extLst>
          </p:cNvPr>
          <p:cNvGraphicFramePr>
            <a:graphicFrameLocks noGrp="1"/>
          </p:cNvGraphicFramePr>
          <p:nvPr>
            <p:ph idx="1"/>
            <p:extLst>
              <p:ext uri="{D42A27DB-BD31-4B8C-83A1-F6EECF244321}">
                <p14:modId xmlns:p14="http://schemas.microsoft.com/office/powerpoint/2010/main" val="168154878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86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66310-DF80-8871-7623-95BE74C748F7}"/>
              </a:ext>
            </a:extLst>
          </p:cNvPr>
          <p:cNvSpPr>
            <a:spLocks noGrp="1"/>
          </p:cNvSpPr>
          <p:nvPr>
            <p:ph type="title"/>
          </p:nvPr>
        </p:nvSpPr>
        <p:spPr/>
        <p:txBody>
          <a:bodyPr/>
          <a:lstStyle/>
          <a:p>
            <a:r>
              <a:rPr lang="en-US" dirty="0"/>
              <a:t>“Comprehensive Evaluation”</a:t>
            </a:r>
          </a:p>
        </p:txBody>
      </p:sp>
      <p:sp>
        <p:nvSpPr>
          <p:cNvPr id="5" name="TextBox 4">
            <a:extLst>
              <a:ext uri="{FF2B5EF4-FFF2-40B4-BE49-F238E27FC236}">
                <a16:creationId xmlns:a16="http://schemas.microsoft.com/office/drawing/2014/main" id="{8D2A7D91-E2CD-A507-32CD-D0184158C0A0}"/>
              </a:ext>
            </a:extLst>
          </p:cNvPr>
          <p:cNvSpPr txBox="1"/>
          <p:nvPr/>
        </p:nvSpPr>
        <p:spPr>
          <a:xfrm>
            <a:off x="286719" y="1952786"/>
            <a:ext cx="2440983" cy="3185487"/>
          </a:xfrm>
          <a:prstGeom prst="rect">
            <a:avLst/>
          </a:prstGeom>
          <a:noFill/>
        </p:spPr>
        <p:txBody>
          <a:bodyPr wrap="square">
            <a:spAutoFit/>
          </a:bodyPr>
          <a:lstStyle/>
          <a:p>
            <a:pPr rtl="0">
              <a:spcBef>
                <a:spcPts val="0"/>
              </a:spcBef>
              <a:spcAft>
                <a:spcPts val="1200"/>
              </a:spcAft>
            </a:pPr>
            <a:r>
              <a:rPr lang="en-US" sz="2400" b="0" i="0" u="none" strike="noStrike" dirty="0">
                <a:solidFill>
                  <a:srgbClr val="C63F28"/>
                </a:solidFill>
                <a:effectLst/>
                <a:latin typeface="Calibri" panose="020F0502020204030204" pitchFamily="34" charset="0"/>
              </a:rPr>
              <a:t>ECEA Rules: </a:t>
            </a:r>
          </a:p>
          <a:p>
            <a:pPr rtl="0">
              <a:spcBef>
                <a:spcPts val="0"/>
              </a:spcBef>
              <a:spcAft>
                <a:spcPts val="1200"/>
              </a:spcAft>
            </a:pPr>
            <a:r>
              <a:rPr lang="en-US" sz="2400" b="0" i="0" u="none" strike="noStrike" dirty="0">
                <a:solidFill>
                  <a:srgbClr val="C63F28"/>
                </a:solidFill>
                <a:effectLst/>
                <a:latin typeface="Calibri" panose="020F0502020204030204" pitchFamily="34" charset="0"/>
              </a:rPr>
              <a:t>1 CCR 301-8</a:t>
            </a:r>
            <a:endParaRPr lang="en-US" sz="2400" b="0" dirty="0">
              <a:solidFill>
                <a:srgbClr val="C63F28"/>
              </a:solidFill>
              <a:effectLst/>
            </a:endParaRPr>
          </a:p>
          <a:p>
            <a:pPr rtl="0">
              <a:spcBef>
                <a:spcPts val="1000"/>
              </a:spcBef>
              <a:spcAft>
                <a:spcPts val="0"/>
              </a:spcAft>
            </a:pPr>
            <a:r>
              <a:rPr lang="en-US" sz="2400" b="1" i="0" u="none" strike="noStrike" dirty="0">
                <a:solidFill>
                  <a:srgbClr val="C63F28"/>
                </a:solidFill>
                <a:effectLst/>
                <a:latin typeface="Calibri" panose="020F0502020204030204" pitchFamily="34" charset="0"/>
              </a:rPr>
              <a:t>4.02(4) Initial </a:t>
            </a:r>
          </a:p>
          <a:p>
            <a:pPr rtl="0">
              <a:spcBef>
                <a:spcPts val="1000"/>
              </a:spcBef>
              <a:spcAft>
                <a:spcPts val="0"/>
              </a:spcAft>
            </a:pPr>
            <a:r>
              <a:rPr lang="en-US" sz="2400" b="1" i="0" u="none" strike="noStrike" dirty="0">
                <a:solidFill>
                  <a:srgbClr val="C63F28"/>
                </a:solidFill>
                <a:effectLst/>
                <a:latin typeface="Calibri" panose="020F0502020204030204" pitchFamily="34" charset="0"/>
              </a:rPr>
              <a:t>Evaluation </a:t>
            </a:r>
          </a:p>
          <a:p>
            <a:pPr rtl="0">
              <a:spcBef>
                <a:spcPts val="1000"/>
              </a:spcBef>
              <a:spcAft>
                <a:spcPts val="0"/>
              </a:spcAft>
            </a:pPr>
            <a:r>
              <a:rPr lang="en-US" sz="2400" b="1" i="0" u="none" strike="noStrike" dirty="0">
                <a:solidFill>
                  <a:srgbClr val="C63F28"/>
                </a:solidFill>
                <a:effectLst/>
                <a:latin typeface="Calibri" panose="020F0502020204030204" pitchFamily="34" charset="0"/>
              </a:rPr>
              <a:t>Process</a:t>
            </a:r>
            <a:endParaRPr lang="en-US" sz="2400" b="0" dirty="0">
              <a:solidFill>
                <a:srgbClr val="C63F28"/>
              </a:solidFill>
              <a:effectLst/>
            </a:endParaRPr>
          </a:p>
          <a:p>
            <a:br>
              <a:rPr lang="en-US" dirty="0">
                <a:solidFill>
                  <a:srgbClr val="C63F28"/>
                </a:solidFill>
              </a:rPr>
            </a:br>
            <a:endParaRPr lang="en-US" dirty="0">
              <a:solidFill>
                <a:srgbClr val="C63F28"/>
              </a:solidFill>
            </a:endParaRPr>
          </a:p>
        </p:txBody>
      </p:sp>
      <p:sp>
        <p:nvSpPr>
          <p:cNvPr id="3" name="Content Placeholder 2">
            <a:extLst>
              <a:ext uri="{FF2B5EF4-FFF2-40B4-BE49-F238E27FC236}">
                <a16:creationId xmlns:a16="http://schemas.microsoft.com/office/drawing/2014/main" id="{76AB6584-47CE-6B95-BFF1-A97CC6D9CC2C}"/>
              </a:ext>
            </a:extLst>
          </p:cNvPr>
          <p:cNvSpPr>
            <a:spLocks noGrp="1"/>
          </p:cNvSpPr>
          <p:nvPr>
            <p:ph idx="1"/>
          </p:nvPr>
        </p:nvSpPr>
        <p:spPr>
          <a:xfrm>
            <a:off x="2727702" y="1270861"/>
            <a:ext cx="5787647" cy="5052447"/>
          </a:xfrm>
        </p:spPr>
        <p:txBody>
          <a:bodyPr>
            <a:noAutofit/>
          </a:bodyPr>
          <a:lstStyle/>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An </a:t>
            </a:r>
            <a:r>
              <a:rPr lang="en-US" sz="2400" b="1" i="0" u="sng" dirty="0">
                <a:solidFill>
                  <a:srgbClr val="1155CC"/>
                </a:solidFill>
                <a:effectLst/>
                <a:latin typeface="Calibri" panose="020F0502020204030204" pitchFamily="34" charset="0"/>
              </a:rPr>
              <a:t>initial evaluation process</a:t>
            </a:r>
            <a:r>
              <a:rPr lang="en-US" sz="2400" b="1" i="0" u="sng" dirty="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for children ages 3-21 shall be provided for the purposes of determining whether the child is a child with a disability under Section 2.08 of these Rules and what the educational needs of the child are. The requirements and procedures for initial evaluations shall be in accordance with 34 CFR §300.301, §300.304 and §300.305 and shall </a:t>
            </a:r>
            <a:r>
              <a:rPr lang="en-US" sz="2400" b="1" i="0" u="sng" dirty="0">
                <a:solidFill>
                  <a:srgbClr val="9900FF"/>
                </a:solidFill>
                <a:effectLst/>
                <a:latin typeface="Calibri" panose="020F0502020204030204" pitchFamily="34" charset="0"/>
              </a:rPr>
              <a:t>ensure that the initial evaluation is sufficiently comprehensive </a:t>
            </a:r>
            <a:r>
              <a:rPr lang="en-US" sz="2400" b="0" i="0" u="none" strike="noStrike" dirty="0">
                <a:solidFill>
                  <a:srgbClr val="000000"/>
                </a:solidFill>
                <a:effectLst/>
                <a:latin typeface="Calibri" panose="020F0502020204030204" pitchFamily="34" charset="0"/>
              </a:rPr>
              <a:t>to appropriately identify all of the child’s special education and related services needs, </a:t>
            </a:r>
            <a:r>
              <a:rPr lang="en-US" sz="2400" b="1" i="0" u="sng" dirty="0">
                <a:solidFill>
                  <a:srgbClr val="990000"/>
                </a:solidFill>
                <a:effectLst/>
                <a:latin typeface="Calibri" panose="020F0502020204030204" pitchFamily="34" charset="0"/>
              </a:rPr>
              <a:t>whether or not commonly linked to the disability category in which the child has been classified</a:t>
            </a:r>
            <a:r>
              <a:rPr lang="en-US" sz="2400" b="0" i="0" u="none" strike="noStrike" dirty="0">
                <a:solidFill>
                  <a:srgbClr val="000000"/>
                </a:solidFill>
                <a:effectLst/>
                <a:latin typeface="Calibri" panose="020F0502020204030204" pitchFamily="34" charset="0"/>
              </a:rPr>
              <a:t>. </a:t>
            </a:r>
            <a:endParaRPr lang="en-US" sz="2400" b="0" dirty="0">
              <a:effectLst/>
            </a:endParaRPr>
          </a:p>
          <a:p>
            <a:pPr marL="0" indent="0">
              <a:buNone/>
            </a:pPr>
            <a:br>
              <a:rPr lang="en-US" sz="2400" b="0" dirty="0">
                <a:effectLst/>
              </a:rPr>
            </a:br>
            <a:endParaRPr lang="en-US" sz="2400" b="0" i="0" dirty="0">
              <a:solidFill>
                <a:srgbClr val="A09978"/>
              </a:solidFill>
              <a:effectLst/>
              <a:highlight>
                <a:srgbClr val="FFFFFF"/>
              </a:highlight>
              <a:latin typeface="Roboto" panose="02000000000000000000" pitchFamily="2" charset="0"/>
            </a:endParaRPr>
          </a:p>
        </p:txBody>
      </p:sp>
    </p:spTree>
    <p:extLst>
      <p:ext uri="{BB962C8B-B14F-4D97-AF65-F5344CB8AC3E}">
        <p14:creationId xmlns:p14="http://schemas.microsoft.com/office/powerpoint/2010/main" val="215399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A334E-3F6E-213E-F643-5C2E54CF1CE0}"/>
              </a:ext>
            </a:extLst>
          </p:cNvPr>
          <p:cNvSpPr>
            <a:spLocks noGrp="1"/>
          </p:cNvSpPr>
          <p:nvPr>
            <p:ph type="title"/>
          </p:nvPr>
        </p:nvSpPr>
        <p:spPr>
          <a:xfrm>
            <a:off x="628650" y="365126"/>
            <a:ext cx="7886700" cy="730249"/>
          </a:xfrm>
        </p:spPr>
        <p:txBody>
          <a:bodyPr anchor="ctr">
            <a:normAutofit/>
          </a:bodyPr>
          <a:lstStyle/>
          <a:p>
            <a:r>
              <a:rPr lang="en-US" sz="2100" dirty="0"/>
              <a:t>Specialized Assessments, informal assessments, and/or information</a:t>
            </a:r>
          </a:p>
        </p:txBody>
      </p:sp>
      <p:graphicFrame>
        <p:nvGraphicFramePr>
          <p:cNvPr id="7" name="Content Placeholder 2" descr="Icon vertical solid list of specialized assessments.">
            <a:extLst>
              <a:ext uri="{FF2B5EF4-FFF2-40B4-BE49-F238E27FC236}">
                <a16:creationId xmlns:a16="http://schemas.microsoft.com/office/drawing/2014/main" id="{2D1656FF-3190-733C-094B-48A4DAFB6326}"/>
              </a:ext>
            </a:extLst>
          </p:cNvPr>
          <p:cNvGraphicFramePr>
            <a:graphicFrameLocks noGrp="1"/>
          </p:cNvGraphicFramePr>
          <p:nvPr>
            <p:ph idx="1"/>
            <p:extLst>
              <p:ext uri="{D42A27DB-BD31-4B8C-83A1-F6EECF244321}">
                <p14:modId xmlns:p14="http://schemas.microsoft.com/office/powerpoint/2010/main" val="499463970"/>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163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CCE67-E158-62B5-7759-9ACDE763115F}"/>
              </a:ext>
            </a:extLst>
          </p:cNvPr>
          <p:cNvSpPr>
            <a:spLocks noGrp="1"/>
          </p:cNvSpPr>
          <p:nvPr>
            <p:ph type="title"/>
          </p:nvPr>
        </p:nvSpPr>
        <p:spPr>
          <a:xfrm>
            <a:off x="628650" y="365126"/>
            <a:ext cx="7886700" cy="787399"/>
          </a:xfrm>
        </p:spPr>
        <p:txBody>
          <a:bodyPr anchor="ctr">
            <a:normAutofit/>
          </a:bodyPr>
          <a:lstStyle/>
          <a:p>
            <a:r>
              <a:rPr lang="en-US" sz="2400"/>
              <a:t>Standardized Diagnostic Assessments – </a:t>
            </a:r>
            <a:r>
              <a:rPr lang="en-US" sz="2400" i="1"/>
              <a:t>in area of concern</a:t>
            </a:r>
          </a:p>
        </p:txBody>
      </p:sp>
      <p:graphicFrame>
        <p:nvGraphicFramePr>
          <p:cNvPr id="5" name="Content Placeholder 2" descr="Icon Circle label list of standardied diagnostic assessments.">
            <a:extLst>
              <a:ext uri="{FF2B5EF4-FFF2-40B4-BE49-F238E27FC236}">
                <a16:creationId xmlns:a16="http://schemas.microsoft.com/office/drawing/2014/main" id="{195E334E-E72D-A963-E46C-3E535D675D6A}"/>
              </a:ext>
            </a:extLst>
          </p:cNvPr>
          <p:cNvGraphicFramePr>
            <a:graphicFrameLocks noGrp="1"/>
          </p:cNvGraphicFramePr>
          <p:nvPr>
            <p:ph idx="1"/>
            <p:extLst>
              <p:ext uri="{D42A27DB-BD31-4B8C-83A1-F6EECF244321}">
                <p14:modId xmlns:p14="http://schemas.microsoft.com/office/powerpoint/2010/main" val="523720167"/>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445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E6C99-6008-FBB1-FF83-6E07255F7970}"/>
              </a:ext>
            </a:extLst>
          </p:cNvPr>
          <p:cNvSpPr>
            <a:spLocks noGrp="1"/>
          </p:cNvSpPr>
          <p:nvPr>
            <p:ph type="title"/>
          </p:nvPr>
        </p:nvSpPr>
        <p:spPr/>
        <p:txBody>
          <a:bodyPr/>
          <a:lstStyle/>
          <a:p>
            <a:r>
              <a:rPr lang="en-US" dirty="0"/>
              <a:t>Parent/Student Input</a:t>
            </a:r>
          </a:p>
        </p:txBody>
      </p:sp>
      <p:sp>
        <p:nvSpPr>
          <p:cNvPr id="3" name="Content Placeholder 2">
            <a:extLst>
              <a:ext uri="{FF2B5EF4-FFF2-40B4-BE49-F238E27FC236}">
                <a16:creationId xmlns:a16="http://schemas.microsoft.com/office/drawing/2014/main" id="{857F0F34-8087-89E9-D5A4-2339F97E5E8C}"/>
              </a:ext>
            </a:extLst>
          </p:cNvPr>
          <p:cNvSpPr>
            <a:spLocks noGrp="1"/>
          </p:cNvSpPr>
          <p:nvPr>
            <p:ph idx="1"/>
          </p:nvPr>
        </p:nvSpPr>
        <p:spPr/>
        <p:txBody>
          <a:bodyPr/>
          <a:lstStyle/>
          <a:p>
            <a:r>
              <a:rPr lang="en-US" dirty="0"/>
              <a:t>How did you get the student’s input if they did not attend the meeting?</a:t>
            </a:r>
          </a:p>
          <a:p>
            <a:r>
              <a:rPr lang="en-US" dirty="0"/>
              <a:t>Must have input </a:t>
            </a:r>
            <a:r>
              <a:rPr lang="en-US"/>
              <a:t>from both.</a:t>
            </a:r>
            <a:endParaRPr lang="en-US" dirty="0"/>
          </a:p>
          <a:p>
            <a:pPr marL="0" indent="0">
              <a:buNone/>
            </a:pPr>
            <a:endParaRPr lang="en-US" dirty="0"/>
          </a:p>
        </p:txBody>
      </p:sp>
    </p:spTree>
    <p:extLst>
      <p:ext uri="{BB962C8B-B14F-4D97-AF65-F5344CB8AC3E}">
        <p14:creationId xmlns:p14="http://schemas.microsoft.com/office/powerpoint/2010/main" val="2600761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99CED-7BF9-5A8C-9183-41D6258A51A0}"/>
              </a:ext>
            </a:extLst>
          </p:cNvPr>
          <p:cNvSpPr>
            <a:spLocks noGrp="1"/>
          </p:cNvSpPr>
          <p:nvPr>
            <p:ph type="title"/>
          </p:nvPr>
        </p:nvSpPr>
        <p:spPr/>
        <p:txBody>
          <a:bodyPr>
            <a:normAutofit fontScale="90000"/>
          </a:bodyPr>
          <a:lstStyle/>
          <a:p>
            <a:r>
              <a:rPr lang="en-US" dirty="0"/>
              <a:t>Vocational Assessment – </a:t>
            </a:r>
            <a:r>
              <a:rPr lang="en-US" sz="3600" i="1" dirty="0"/>
              <a:t>if the student turns 15 or is in the 9</a:t>
            </a:r>
            <a:r>
              <a:rPr lang="en-US" sz="3600" i="1" baseline="30000" dirty="0"/>
              <a:t>th</a:t>
            </a:r>
            <a:r>
              <a:rPr lang="en-US" sz="3600" i="1" dirty="0"/>
              <a:t> grade</a:t>
            </a:r>
            <a:endParaRPr lang="en-US" sz="3600" dirty="0"/>
          </a:p>
        </p:txBody>
      </p:sp>
      <p:sp>
        <p:nvSpPr>
          <p:cNvPr id="3" name="Content Placeholder 2">
            <a:extLst>
              <a:ext uri="{FF2B5EF4-FFF2-40B4-BE49-F238E27FC236}">
                <a16:creationId xmlns:a16="http://schemas.microsoft.com/office/drawing/2014/main" id="{E8AA5CBD-31E6-D8A6-0EA8-4661A348F2C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190858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95FD-7AB6-427E-70BA-A4B56F9C4475}"/>
              </a:ext>
            </a:extLst>
          </p:cNvPr>
          <p:cNvSpPr>
            <a:spLocks noGrp="1"/>
          </p:cNvSpPr>
          <p:nvPr>
            <p:ph type="title"/>
          </p:nvPr>
        </p:nvSpPr>
        <p:spPr>
          <a:xfrm>
            <a:off x="628650" y="365126"/>
            <a:ext cx="7886700" cy="730249"/>
          </a:xfrm>
        </p:spPr>
        <p:txBody>
          <a:bodyPr anchor="ctr">
            <a:normAutofit/>
          </a:bodyPr>
          <a:lstStyle/>
          <a:p>
            <a:r>
              <a:rPr lang="en-US" sz="2100"/>
              <a:t>Common Formal Standardized Academic Assessments for SLD</a:t>
            </a:r>
          </a:p>
        </p:txBody>
      </p:sp>
      <p:graphicFrame>
        <p:nvGraphicFramePr>
          <p:cNvPr id="7" name="Content Placeholder 2" descr="Vertical block list of common formal academic assessments.">
            <a:extLst>
              <a:ext uri="{FF2B5EF4-FFF2-40B4-BE49-F238E27FC236}">
                <a16:creationId xmlns:a16="http://schemas.microsoft.com/office/drawing/2014/main" id="{22CF29BE-78AD-FE93-A43C-8BB74EF4C5E6}"/>
              </a:ext>
            </a:extLst>
          </p:cNvPr>
          <p:cNvGraphicFramePr>
            <a:graphicFrameLocks noGrp="1"/>
          </p:cNvGraphicFramePr>
          <p:nvPr>
            <p:ph idx="1"/>
            <p:extLst>
              <p:ext uri="{D42A27DB-BD31-4B8C-83A1-F6EECF244321}">
                <p14:modId xmlns:p14="http://schemas.microsoft.com/office/powerpoint/2010/main" val="2594240663"/>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026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98B42-3BDE-9436-7A20-C6FA69449968}"/>
              </a:ext>
            </a:extLst>
          </p:cNvPr>
          <p:cNvSpPr>
            <a:spLocks noGrp="1"/>
          </p:cNvSpPr>
          <p:nvPr>
            <p:ph type="title"/>
          </p:nvPr>
        </p:nvSpPr>
        <p:spPr>
          <a:xfrm>
            <a:off x="628650" y="365126"/>
            <a:ext cx="7886700" cy="730249"/>
          </a:xfrm>
        </p:spPr>
        <p:txBody>
          <a:bodyPr anchor="ctr">
            <a:normAutofit/>
          </a:bodyPr>
          <a:lstStyle/>
          <a:p>
            <a:r>
              <a:rPr lang="en-US" sz="2400"/>
              <a:t>Oral Expression and/or Listening Comprehension</a:t>
            </a:r>
          </a:p>
        </p:txBody>
      </p:sp>
      <p:graphicFrame>
        <p:nvGraphicFramePr>
          <p:cNvPr id="5" name="Content Placeholder 2" descr="Icon vertical solid list for oral expression and listening comprehension.">
            <a:extLst>
              <a:ext uri="{FF2B5EF4-FFF2-40B4-BE49-F238E27FC236}">
                <a16:creationId xmlns:a16="http://schemas.microsoft.com/office/drawing/2014/main" id="{A8C29F7C-9556-F163-15C2-F6D2BA850A7B}"/>
              </a:ext>
            </a:extLst>
          </p:cNvPr>
          <p:cNvGraphicFramePr>
            <a:graphicFrameLocks noGrp="1"/>
          </p:cNvGraphicFramePr>
          <p:nvPr>
            <p:ph idx="1"/>
            <p:extLst>
              <p:ext uri="{D42A27DB-BD31-4B8C-83A1-F6EECF244321}">
                <p14:modId xmlns:p14="http://schemas.microsoft.com/office/powerpoint/2010/main" val="1658904965"/>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1713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90976-0FA9-97EC-9B3B-209C914FD7FA}"/>
              </a:ext>
            </a:extLst>
          </p:cNvPr>
          <p:cNvSpPr>
            <a:spLocks noGrp="1"/>
          </p:cNvSpPr>
          <p:nvPr>
            <p:ph type="title"/>
          </p:nvPr>
        </p:nvSpPr>
        <p:spPr>
          <a:xfrm>
            <a:off x="628650" y="365126"/>
            <a:ext cx="7886700" cy="730249"/>
          </a:xfrm>
        </p:spPr>
        <p:txBody>
          <a:bodyPr anchor="ctr">
            <a:normAutofit/>
          </a:bodyPr>
          <a:lstStyle/>
          <a:p>
            <a:r>
              <a:rPr lang="en-US" dirty="0"/>
              <a:t>Basic Reading Skills</a:t>
            </a:r>
          </a:p>
        </p:txBody>
      </p:sp>
      <p:graphicFrame>
        <p:nvGraphicFramePr>
          <p:cNvPr id="5" name="Content Placeholder 2" descr="Vertical box list of basic reading skills assessments.">
            <a:extLst>
              <a:ext uri="{FF2B5EF4-FFF2-40B4-BE49-F238E27FC236}">
                <a16:creationId xmlns:a16="http://schemas.microsoft.com/office/drawing/2014/main" id="{D777313E-942C-B58F-CA8A-CB0D02BF1A29}"/>
              </a:ext>
            </a:extLst>
          </p:cNvPr>
          <p:cNvGraphicFramePr>
            <a:graphicFrameLocks noGrp="1"/>
          </p:cNvGraphicFramePr>
          <p:nvPr>
            <p:ph idx="1"/>
            <p:extLst>
              <p:ext uri="{D42A27DB-BD31-4B8C-83A1-F6EECF244321}">
                <p14:modId xmlns:p14="http://schemas.microsoft.com/office/powerpoint/2010/main" val="120982660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2141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4F61-2193-7FF1-CF5A-DA69C75D8579}"/>
              </a:ext>
            </a:extLst>
          </p:cNvPr>
          <p:cNvSpPr>
            <a:spLocks noGrp="1"/>
          </p:cNvSpPr>
          <p:nvPr>
            <p:ph type="title"/>
          </p:nvPr>
        </p:nvSpPr>
        <p:spPr>
          <a:xfrm>
            <a:off x="628650" y="365126"/>
            <a:ext cx="7886700" cy="730249"/>
          </a:xfrm>
        </p:spPr>
        <p:txBody>
          <a:bodyPr anchor="ctr">
            <a:normAutofit/>
          </a:bodyPr>
          <a:lstStyle/>
          <a:p>
            <a:r>
              <a:rPr lang="en-US" dirty="0"/>
              <a:t>Basic Reading Skills – Cont.</a:t>
            </a:r>
          </a:p>
        </p:txBody>
      </p:sp>
      <p:graphicFrame>
        <p:nvGraphicFramePr>
          <p:cNvPr id="5" name="Content Placeholder 2" descr="Ver5tical box list of continued basic reading skills assessments.">
            <a:extLst>
              <a:ext uri="{FF2B5EF4-FFF2-40B4-BE49-F238E27FC236}">
                <a16:creationId xmlns:a16="http://schemas.microsoft.com/office/drawing/2014/main" id="{038ECAB7-7BAF-5F67-FBEA-C492BAA9D954}"/>
              </a:ext>
            </a:extLst>
          </p:cNvPr>
          <p:cNvGraphicFramePr>
            <a:graphicFrameLocks noGrp="1"/>
          </p:cNvGraphicFramePr>
          <p:nvPr>
            <p:ph idx="1"/>
            <p:extLst>
              <p:ext uri="{D42A27DB-BD31-4B8C-83A1-F6EECF244321}">
                <p14:modId xmlns:p14="http://schemas.microsoft.com/office/powerpoint/2010/main" val="22299890"/>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4245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2C09C-C6E7-68F3-3BB7-3C34EDB1AABA}"/>
              </a:ext>
            </a:extLst>
          </p:cNvPr>
          <p:cNvSpPr>
            <a:spLocks noGrp="1"/>
          </p:cNvSpPr>
          <p:nvPr>
            <p:ph type="title"/>
          </p:nvPr>
        </p:nvSpPr>
        <p:spPr>
          <a:xfrm>
            <a:off x="628650" y="365126"/>
            <a:ext cx="7886700" cy="730249"/>
          </a:xfrm>
        </p:spPr>
        <p:txBody>
          <a:bodyPr anchor="ctr">
            <a:normAutofit/>
          </a:bodyPr>
          <a:lstStyle/>
          <a:p>
            <a:r>
              <a:rPr lang="en-US" dirty="0"/>
              <a:t>Reading Fluency</a:t>
            </a:r>
          </a:p>
        </p:txBody>
      </p:sp>
      <p:graphicFrame>
        <p:nvGraphicFramePr>
          <p:cNvPr id="5" name="Content Placeholder 2" descr="Icon vertical solid list of reading fluency assessments.">
            <a:extLst>
              <a:ext uri="{FF2B5EF4-FFF2-40B4-BE49-F238E27FC236}">
                <a16:creationId xmlns:a16="http://schemas.microsoft.com/office/drawing/2014/main" id="{52086F0C-D83A-9C08-5BE0-61A87EB8A2E5}"/>
              </a:ext>
            </a:extLst>
          </p:cNvPr>
          <p:cNvGraphicFramePr>
            <a:graphicFrameLocks noGrp="1"/>
          </p:cNvGraphicFramePr>
          <p:nvPr>
            <p:ph idx="1"/>
            <p:extLst>
              <p:ext uri="{D42A27DB-BD31-4B8C-83A1-F6EECF244321}">
                <p14:modId xmlns:p14="http://schemas.microsoft.com/office/powerpoint/2010/main" val="399465799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6926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76E7D-1B12-F15C-EFEA-60D5ADB600A8}"/>
              </a:ext>
            </a:extLst>
          </p:cNvPr>
          <p:cNvSpPr>
            <a:spLocks noGrp="1"/>
          </p:cNvSpPr>
          <p:nvPr>
            <p:ph type="title"/>
          </p:nvPr>
        </p:nvSpPr>
        <p:spPr>
          <a:xfrm>
            <a:off x="628650" y="365126"/>
            <a:ext cx="7886700" cy="730249"/>
          </a:xfrm>
        </p:spPr>
        <p:txBody>
          <a:bodyPr anchor="ctr">
            <a:normAutofit/>
          </a:bodyPr>
          <a:lstStyle/>
          <a:p>
            <a:r>
              <a:rPr lang="en-US" dirty="0"/>
              <a:t>Reading Comprehension</a:t>
            </a:r>
          </a:p>
        </p:txBody>
      </p:sp>
      <p:graphicFrame>
        <p:nvGraphicFramePr>
          <p:cNvPr id="7" name="Content Placeholder 2" descr="Icon circle label list of reading comprehension assessments.">
            <a:extLst>
              <a:ext uri="{FF2B5EF4-FFF2-40B4-BE49-F238E27FC236}">
                <a16:creationId xmlns:a16="http://schemas.microsoft.com/office/drawing/2014/main" id="{D932D982-D6FC-6E1F-BB0A-6549DD0F789C}"/>
              </a:ext>
            </a:extLst>
          </p:cNvPr>
          <p:cNvGraphicFramePr>
            <a:graphicFrameLocks noGrp="1"/>
          </p:cNvGraphicFramePr>
          <p:nvPr>
            <p:ph idx="1"/>
            <p:extLst>
              <p:ext uri="{D42A27DB-BD31-4B8C-83A1-F6EECF244321}">
                <p14:modId xmlns:p14="http://schemas.microsoft.com/office/powerpoint/2010/main" val="1802686681"/>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002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2410-C591-F3AC-920D-317EBAA262C9}"/>
              </a:ext>
            </a:extLst>
          </p:cNvPr>
          <p:cNvSpPr>
            <a:spLocks noGrp="1"/>
          </p:cNvSpPr>
          <p:nvPr>
            <p:ph type="title"/>
          </p:nvPr>
        </p:nvSpPr>
        <p:spPr/>
        <p:txBody>
          <a:bodyPr>
            <a:normAutofit/>
          </a:bodyPr>
          <a:lstStyle/>
          <a:p>
            <a:r>
              <a:rPr lang="en-US" sz="3600" dirty="0">
                <a:solidFill>
                  <a:srgbClr val="C63F28"/>
                </a:solidFill>
              </a:rPr>
              <a:t>Sec. 300.304 </a:t>
            </a:r>
            <a:r>
              <a:rPr lang="en-US" sz="3600" dirty="0"/>
              <a:t>Evaluation Procedures</a:t>
            </a:r>
          </a:p>
        </p:txBody>
      </p:sp>
      <p:sp>
        <p:nvSpPr>
          <p:cNvPr id="3" name="Content Placeholder 2">
            <a:extLst>
              <a:ext uri="{FF2B5EF4-FFF2-40B4-BE49-F238E27FC236}">
                <a16:creationId xmlns:a16="http://schemas.microsoft.com/office/drawing/2014/main" id="{A6AF8759-D4EB-295B-4782-9B8E647604FC}"/>
              </a:ext>
            </a:extLst>
          </p:cNvPr>
          <p:cNvSpPr>
            <a:spLocks noGrp="1"/>
          </p:cNvSpPr>
          <p:nvPr>
            <p:ph idx="1"/>
          </p:nvPr>
        </p:nvSpPr>
        <p:spPr>
          <a:xfrm>
            <a:off x="185979" y="1282148"/>
            <a:ext cx="8787539" cy="4894815"/>
          </a:xfrm>
        </p:spPr>
        <p:txBody>
          <a:bodyPr>
            <a:normAutofit fontScale="77500" lnSpcReduction="20000"/>
          </a:bodyPr>
          <a:lstStyle/>
          <a:p>
            <a:pPr marL="514350" indent="-514350">
              <a:buFont typeface="+mj-lt"/>
              <a:buAutoNum type="arabicParenR"/>
            </a:pPr>
            <a:r>
              <a:rPr lang="en-US" dirty="0"/>
              <a:t>Assessments and other evaluation materials used to assess a child under this part</a:t>
            </a:r>
          </a:p>
          <a:p>
            <a:pPr marL="971550" lvl="1" indent="-514350">
              <a:buFont typeface="+mj-lt"/>
              <a:buAutoNum type="romanUcPeriod"/>
            </a:pPr>
            <a:r>
              <a:rPr lang="en-US" dirty="0"/>
              <a:t>Are selected and administered so as not to be discriminatory on a racial or cultural basis;</a:t>
            </a:r>
          </a:p>
          <a:p>
            <a:pPr marL="971550" lvl="1" indent="-514350">
              <a:buFont typeface="+mj-lt"/>
              <a:buAutoNum type="romanUcPeriod"/>
            </a:pPr>
            <a:r>
              <a:rPr lang="en-US" dirty="0"/>
              <a:t>Are </a:t>
            </a:r>
            <a:r>
              <a:rPr lang="en-US" dirty="0">
                <a:highlight>
                  <a:srgbClr val="FFFF00"/>
                </a:highlight>
              </a:rPr>
              <a:t>provided and administered in the child’s native language or other mode of communication and in the form most likely to yield accurate information </a:t>
            </a:r>
            <a:r>
              <a:rPr lang="en-US" dirty="0"/>
              <a:t>on what the child knows and can do academically, developmentally, and functionally, unless it is clearly not feasible to provide or administer;</a:t>
            </a:r>
          </a:p>
          <a:p>
            <a:pPr marL="971550" lvl="1" indent="-514350">
              <a:buFont typeface="+mj-lt"/>
              <a:buAutoNum type="romanUcPeriod"/>
            </a:pPr>
            <a:r>
              <a:rPr lang="en-US" dirty="0"/>
              <a:t>Are used for the purposes for which the assessments or measures are valid and reliable;</a:t>
            </a:r>
          </a:p>
          <a:p>
            <a:pPr marL="971550" lvl="1" indent="-514350">
              <a:buFont typeface="+mj-lt"/>
              <a:buAutoNum type="romanUcPeriod"/>
            </a:pPr>
            <a:r>
              <a:rPr lang="en-US" dirty="0">
                <a:highlight>
                  <a:srgbClr val="FFFF00"/>
                </a:highlight>
              </a:rPr>
              <a:t>Are administered by trained and knowledgeable personnel</a:t>
            </a:r>
            <a:r>
              <a:rPr lang="en-US" dirty="0"/>
              <a:t>; and </a:t>
            </a:r>
          </a:p>
          <a:p>
            <a:pPr marL="971550" lvl="1" indent="-514350">
              <a:buFont typeface="+mj-lt"/>
              <a:buAutoNum type="romanUcPeriod"/>
            </a:pPr>
            <a:r>
              <a:rPr lang="en-US" dirty="0"/>
              <a:t>Are administered in accordance with any instructions provided by the producer of the assessments.</a:t>
            </a:r>
          </a:p>
          <a:p>
            <a:pPr marL="971550" lvl="1" indent="-514350">
              <a:buFont typeface="+mj-lt"/>
              <a:buAutoNum type="romanUcPeriod"/>
            </a:pPr>
            <a:endParaRPr lang="en-US" dirty="0"/>
          </a:p>
          <a:p>
            <a:pPr marL="514350" indent="-514350">
              <a:buFont typeface="+mj-lt"/>
              <a:buAutoNum type="arabicParenR"/>
            </a:pPr>
            <a:r>
              <a:rPr lang="en-US" dirty="0"/>
              <a:t>Assessments and other evaluation materials include those tailored to assess specific areas of educational need and not merely those that are designed to provide a single general intelligence quotient.</a:t>
            </a:r>
          </a:p>
        </p:txBody>
      </p:sp>
    </p:spTree>
    <p:extLst>
      <p:ext uri="{BB962C8B-B14F-4D97-AF65-F5344CB8AC3E}">
        <p14:creationId xmlns:p14="http://schemas.microsoft.com/office/powerpoint/2010/main" val="186809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CB194-99B7-3C26-743E-ACC85B4DF7EC}"/>
              </a:ext>
            </a:extLst>
          </p:cNvPr>
          <p:cNvSpPr>
            <a:spLocks noGrp="1"/>
          </p:cNvSpPr>
          <p:nvPr>
            <p:ph type="title"/>
          </p:nvPr>
        </p:nvSpPr>
        <p:spPr>
          <a:xfrm>
            <a:off x="628650" y="365126"/>
            <a:ext cx="7886700" cy="730249"/>
          </a:xfrm>
        </p:spPr>
        <p:txBody>
          <a:bodyPr anchor="ctr">
            <a:normAutofit/>
          </a:bodyPr>
          <a:lstStyle/>
          <a:p>
            <a:r>
              <a:rPr lang="en-US" sz="2800"/>
              <a:t>Math Calculation and/or Math Problem Solving</a:t>
            </a:r>
          </a:p>
        </p:txBody>
      </p:sp>
      <p:graphicFrame>
        <p:nvGraphicFramePr>
          <p:cNvPr id="7" name="Content Placeholder 2" descr="Icon vertical solid list of math calculation and math problem solving assessments.">
            <a:extLst>
              <a:ext uri="{FF2B5EF4-FFF2-40B4-BE49-F238E27FC236}">
                <a16:creationId xmlns:a16="http://schemas.microsoft.com/office/drawing/2014/main" id="{96C0DC0A-8630-4F1A-55B9-6FC7D625105E}"/>
              </a:ext>
            </a:extLst>
          </p:cNvPr>
          <p:cNvGraphicFramePr>
            <a:graphicFrameLocks noGrp="1"/>
          </p:cNvGraphicFramePr>
          <p:nvPr>
            <p:ph idx="1"/>
            <p:extLst>
              <p:ext uri="{D42A27DB-BD31-4B8C-83A1-F6EECF244321}">
                <p14:modId xmlns:p14="http://schemas.microsoft.com/office/powerpoint/2010/main" val="3526903095"/>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5403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BAC64-C59B-FFE7-8DF5-8AE4CDE7D243}"/>
              </a:ext>
            </a:extLst>
          </p:cNvPr>
          <p:cNvSpPr>
            <a:spLocks noGrp="1"/>
          </p:cNvSpPr>
          <p:nvPr>
            <p:ph type="title"/>
          </p:nvPr>
        </p:nvSpPr>
        <p:spPr>
          <a:xfrm>
            <a:off x="628650" y="365126"/>
            <a:ext cx="7886700" cy="730249"/>
          </a:xfrm>
        </p:spPr>
        <p:txBody>
          <a:bodyPr anchor="ctr">
            <a:normAutofit/>
          </a:bodyPr>
          <a:lstStyle/>
          <a:p>
            <a:r>
              <a:rPr lang="en-US" dirty="0"/>
              <a:t>Written Expression</a:t>
            </a:r>
          </a:p>
        </p:txBody>
      </p:sp>
      <p:graphicFrame>
        <p:nvGraphicFramePr>
          <p:cNvPr id="5" name="Content Placeholder 2" descr="Icon vertical solid list of assessments for written expression.">
            <a:extLst>
              <a:ext uri="{FF2B5EF4-FFF2-40B4-BE49-F238E27FC236}">
                <a16:creationId xmlns:a16="http://schemas.microsoft.com/office/drawing/2014/main" id="{410C8851-BB3E-1B99-C806-94E7189A3644}"/>
              </a:ext>
            </a:extLst>
          </p:cNvPr>
          <p:cNvGraphicFramePr>
            <a:graphicFrameLocks noGrp="1"/>
          </p:cNvGraphicFramePr>
          <p:nvPr>
            <p:ph idx="1"/>
            <p:extLst>
              <p:ext uri="{D42A27DB-BD31-4B8C-83A1-F6EECF244321}">
                <p14:modId xmlns:p14="http://schemas.microsoft.com/office/powerpoint/2010/main" val="149546717"/>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5912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579E-7C70-FD0C-178A-5A909EB086C5}"/>
              </a:ext>
            </a:extLst>
          </p:cNvPr>
          <p:cNvSpPr>
            <a:spLocks noGrp="1"/>
          </p:cNvSpPr>
          <p:nvPr>
            <p:ph type="title"/>
          </p:nvPr>
        </p:nvSpPr>
        <p:spPr>
          <a:xfrm>
            <a:off x="628650" y="365126"/>
            <a:ext cx="7886700" cy="787399"/>
          </a:xfrm>
        </p:spPr>
        <p:txBody>
          <a:bodyPr anchor="ctr">
            <a:normAutofit/>
          </a:bodyPr>
          <a:lstStyle/>
          <a:p>
            <a:r>
              <a:rPr lang="en-US" dirty="0"/>
              <a:t>Basic Writing Skills</a:t>
            </a:r>
          </a:p>
        </p:txBody>
      </p:sp>
      <p:graphicFrame>
        <p:nvGraphicFramePr>
          <p:cNvPr id="5" name="Content Placeholder 2" descr="Horizontal bullet list for basic writing skills.">
            <a:extLst>
              <a:ext uri="{FF2B5EF4-FFF2-40B4-BE49-F238E27FC236}">
                <a16:creationId xmlns:a16="http://schemas.microsoft.com/office/drawing/2014/main" id="{4FCE80C1-1BFD-2BCB-707F-CFE640F11B38}"/>
              </a:ext>
            </a:extLst>
          </p:cNvPr>
          <p:cNvGraphicFramePr>
            <a:graphicFrameLocks noGrp="1"/>
          </p:cNvGraphicFramePr>
          <p:nvPr>
            <p:ph idx="1"/>
            <p:extLst>
              <p:ext uri="{D42A27DB-BD31-4B8C-83A1-F6EECF244321}">
                <p14:modId xmlns:p14="http://schemas.microsoft.com/office/powerpoint/2010/main" val="505851591"/>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6193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EB00E-AD3D-F668-0959-DD79F710BB9B}"/>
              </a:ext>
            </a:extLst>
          </p:cNvPr>
          <p:cNvSpPr>
            <a:spLocks noGrp="1"/>
          </p:cNvSpPr>
          <p:nvPr>
            <p:ph type="title"/>
          </p:nvPr>
        </p:nvSpPr>
        <p:spPr>
          <a:xfrm>
            <a:off x="628650" y="365126"/>
            <a:ext cx="7886700" cy="787399"/>
          </a:xfrm>
        </p:spPr>
        <p:txBody>
          <a:bodyPr anchor="ctr">
            <a:normAutofit/>
          </a:bodyPr>
          <a:lstStyle/>
          <a:p>
            <a:r>
              <a:rPr lang="en-US" dirty="0"/>
              <a:t>Achievement</a:t>
            </a:r>
          </a:p>
        </p:txBody>
      </p:sp>
      <p:graphicFrame>
        <p:nvGraphicFramePr>
          <p:cNvPr id="5" name="Content Placeholder 2" descr="Hierarchy list for achievement assesments.">
            <a:extLst>
              <a:ext uri="{FF2B5EF4-FFF2-40B4-BE49-F238E27FC236}">
                <a16:creationId xmlns:a16="http://schemas.microsoft.com/office/drawing/2014/main" id="{948DDD64-FDF1-5EFA-AABA-79BB470ACBFB}"/>
              </a:ext>
            </a:extLst>
          </p:cNvPr>
          <p:cNvGraphicFramePr>
            <a:graphicFrameLocks noGrp="1"/>
          </p:cNvGraphicFramePr>
          <p:nvPr>
            <p:ph idx="1"/>
            <p:extLst>
              <p:ext uri="{D42A27DB-BD31-4B8C-83A1-F6EECF244321}">
                <p14:modId xmlns:p14="http://schemas.microsoft.com/office/powerpoint/2010/main" val="2725691652"/>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6694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9C8E-999B-E8B9-DEEC-107DCE18768C}"/>
              </a:ext>
            </a:extLst>
          </p:cNvPr>
          <p:cNvSpPr>
            <a:spLocks noGrp="1"/>
          </p:cNvSpPr>
          <p:nvPr>
            <p:ph type="title"/>
          </p:nvPr>
        </p:nvSpPr>
        <p:spPr>
          <a:xfrm>
            <a:off x="628650" y="365126"/>
            <a:ext cx="7886700" cy="730249"/>
          </a:xfrm>
        </p:spPr>
        <p:txBody>
          <a:bodyPr anchor="ctr">
            <a:normAutofit/>
          </a:bodyPr>
          <a:lstStyle/>
          <a:p>
            <a:r>
              <a:rPr lang="en-US" dirty="0"/>
              <a:t>Resources</a:t>
            </a:r>
          </a:p>
        </p:txBody>
      </p:sp>
      <p:graphicFrame>
        <p:nvGraphicFramePr>
          <p:cNvPr id="5" name="Content Placeholder 2" descr="Lined list of written resources for identifying a student with SLD.">
            <a:extLst>
              <a:ext uri="{FF2B5EF4-FFF2-40B4-BE49-F238E27FC236}">
                <a16:creationId xmlns:a16="http://schemas.microsoft.com/office/drawing/2014/main" id="{2F14EA0D-441F-8C1A-9BA4-0892BFBB9E98}"/>
              </a:ext>
            </a:extLst>
          </p:cNvPr>
          <p:cNvGraphicFramePr>
            <a:graphicFrameLocks noGrp="1"/>
          </p:cNvGraphicFramePr>
          <p:nvPr>
            <p:ph idx="1"/>
            <p:extLst>
              <p:ext uri="{D42A27DB-BD31-4B8C-83A1-F6EECF244321}">
                <p14:modId xmlns:p14="http://schemas.microsoft.com/office/powerpoint/2010/main" val="43098729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5101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C6003-E9C2-9EA6-0397-FA27C08D094C}"/>
              </a:ext>
            </a:extLst>
          </p:cNvPr>
          <p:cNvSpPr>
            <a:spLocks noGrp="1"/>
          </p:cNvSpPr>
          <p:nvPr>
            <p:ph type="title"/>
          </p:nvPr>
        </p:nvSpPr>
        <p:spPr>
          <a:xfrm>
            <a:off x="628650" y="365126"/>
            <a:ext cx="7886700" cy="730249"/>
          </a:xfrm>
        </p:spPr>
        <p:txBody>
          <a:bodyPr anchor="ctr">
            <a:normAutofit/>
          </a:bodyPr>
          <a:lstStyle/>
          <a:p>
            <a:r>
              <a:rPr lang="en-US" dirty="0"/>
              <a:t>CSI Resources</a:t>
            </a:r>
          </a:p>
        </p:txBody>
      </p:sp>
      <p:graphicFrame>
        <p:nvGraphicFramePr>
          <p:cNvPr id="5" name="Content Placeholder 2" descr="Vertical box list of the CSI sped administration.">
            <a:extLst>
              <a:ext uri="{FF2B5EF4-FFF2-40B4-BE49-F238E27FC236}">
                <a16:creationId xmlns:a16="http://schemas.microsoft.com/office/drawing/2014/main" id="{1EA737C4-3EBA-1915-08D7-61020EC44A28}"/>
              </a:ext>
            </a:extLst>
          </p:cNvPr>
          <p:cNvGraphicFramePr>
            <a:graphicFrameLocks noGrp="1"/>
          </p:cNvGraphicFramePr>
          <p:nvPr>
            <p:ph idx="1"/>
            <p:extLst>
              <p:ext uri="{D42A27DB-BD31-4B8C-83A1-F6EECF244321}">
                <p14:modId xmlns:p14="http://schemas.microsoft.com/office/powerpoint/2010/main" val="185329858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9759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1F0F9-34F1-DA06-B83F-DDAFD1CBACA5}"/>
              </a:ext>
            </a:extLst>
          </p:cNvPr>
          <p:cNvSpPr>
            <a:spLocks noGrp="1"/>
          </p:cNvSpPr>
          <p:nvPr>
            <p:ph type="title"/>
          </p:nvPr>
        </p:nvSpPr>
        <p:spPr>
          <a:xfrm>
            <a:off x="413497" y="217300"/>
            <a:ext cx="7886700" cy="730249"/>
          </a:xfrm>
        </p:spPr>
        <p:txBody>
          <a:bodyPr>
            <a:normAutofit/>
          </a:bodyPr>
          <a:lstStyle/>
          <a:p>
            <a:r>
              <a:rPr lang="en-US" sz="3600" dirty="0"/>
              <a:t>CSI Special Education Coordinators</a:t>
            </a:r>
          </a:p>
        </p:txBody>
      </p:sp>
      <p:sp>
        <p:nvSpPr>
          <p:cNvPr id="3" name="Content Placeholder 2">
            <a:extLst>
              <a:ext uri="{FF2B5EF4-FFF2-40B4-BE49-F238E27FC236}">
                <a16:creationId xmlns:a16="http://schemas.microsoft.com/office/drawing/2014/main" id="{3D36F2EA-444E-D10E-C328-04FB2C501F3C}"/>
              </a:ext>
            </a:extLst>
          </p:cNvPr>
          <p:cNvSpPr>
            <a:spLocks noGrp="1"/>
          </p:cNvSpPr>
          <p:nvPr>
            <p:ph idx="1"/>
          </p:nvPr>
        </p:nvSpPr>
        <p:spPr/>
        <p:txBody>
          <a:bodyPr>
            <a:normAutofit/>
          </a:bodyPr>
          <a:lstStyle/>
          <a:p>
            <a:pPr marL="0" indent="0">
              <a:buNone/>
            </a:pPr>
            <a:endParaRPr lang="en-US" dirty="0"/>
          </a:p>
          <a:p>
            <a:pPr lvl="1"/>
            <a:r>
              <a:rPr lang="en-US" dirty="0"/>
              <a:t>Colorado Springs/Denver Metro</a:t>
            </a:r>
          </a:p>
          <a:p>
            <a:pPr lvl="2"/>
            <a:r>
              <a:rPr lang="en-US" dirty="0"/>
              <a:t>Lora Bonney </a:t>
            </a:r>
            <a:r>
              <a:rPr lang="en-US" dirty="0">
                <a:hlinkClick r:id="rId2"/>
              </a:rPr>
              <a:t>lorabonney@csi.state.co.us</a:t>
            </a:r>
            <a:endParaRPr lang="en-US" dirty="0"/>
          </a:p>
          <a:p>
            <a:pPr lvl="1"/>
            <a:r>
              <a:rPr lang="en-US" dirty="0"/>
              <a:t>Front Range</a:t>
            </a:r>
          </a:p>
          <a:p>
            <a:pPr lvl="2"/>
            <a:r>
              <a:rPr lang="en-US" dirty="0"/>
              <a:t>Karen Davidson </a:t>
            </a:r>
            <a:r>
              <a:rPr lang="en-US" dirty="0">
                <a:hlinkClick r:id="rId3"/>
              </a:rPr>
              <a:t>karendavidson@csi.state.co.us</a:t>
            </a:r>
            <a:endParaRPr lang="en-US" dirty="0"/>
          </a:p>
          <a:p>
            <a:pPr lvl="1"/>
            <a:r>
              <a:rPr lang="en-US" dirty="0"/>
              <a:t>Western Slope</a:t>
            </a:r>
          </a:p>
          <a:p>
            <a:pPr lvl="2"/>
            <a:r>
              <a:rPr lang="en-US" dirty="0"/>
              <a:t>Donna Day </a:t>
            </a:r>
            <a:r>
              <a:rPr lang="en-US" dirty="0">
                <a:hlinkClick r:id="rId4"/>
              </a:rPr>
              <a:t>donnaday@csi.state.co.us</a:t>
            </a:r>
            <a:endParaRPr lang="en-US" dirty="0"/>
          </a:p>
          <a:p>
            <a:pPr lvl="1"/>
            <a:r>
              <a:rPr lang="en-US" dirty="0"/>
              <a:t>Denver Metro/Northern Front Range</a:t>
            </a:r>
          </a:p>
          <a:p>
            <a:pPr lvl="2"/>
            <a:r>
              <a:rPr lang="en-US" dirty="0"/>
              <a:t>Cait Eggleston </a:t>
            </a:r>
            <a:r>
              <a:rPr lang="en-US" dirty="0">
                <a:hlinkClick r:id="rId5"/>
              </a:rPr>
              <a:t>caiteggleston@csi.state.co.us</a:t>
            </a:r>
            <a:endParaRPr lang="en-US" dirty="0"/>
          </a:p>
          <a:p>
            <a:pPr lvl="1"/>
            <a:r>
              <a:rPr lang="en-US" dirty="0"/>
              <a:t>Denver/Aurora Metro Region</a:t>
            </a:r>
          </a:p>
          <a:p>
            <a:pPr lvl="2"/>
            <a:r>
              <a:rPr lang="en-US" dirty="0"/>
              <a:t>Lynette Steinhoff </a:t>
            </a:r>
            <a:r>
              <a:rPr lang="en-US" dirty="0">
                <a:hlinkClick r:id="rId6"/>
              </a:rPr>
              <a:t>lynettesteinhoff@csi.state.co.us</a:t>
            </a:r>
            <a:endParaRPr lang="en-US" dirty="0"/>
          </a:p>
          <a:p>
            <a:pPr marL="0" indent="0">
              <a:buNone/>
            </a:pPr>
            <a:endParaRPr lang="en-US" dirty="0"/>
          </a:p>
        </p:txBody>
      </p:sp>
    </p:spTree>
    <p:extLst>
      <p:ext uri="{BB962C8B-B14F-4D97-AF65-F5344CB8AC3E}">
        <p14:creationId xmlns:p14="http://schemas.microsoft.com/office/powerpoint/2010/main" val="4176683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E4F9-14C2-F718-75EF-BC76B2E541E0}"/>
              </a:ext>
            </a:extLst>
          </p:cNvPr>
          <p:cNvSpPr>
            <a:spLocks noGrp="1"/>
          </p:cNvSpPr>
          <p:nvPr>
            <p:ph type="title"/>
          </p:nvPr>
        </p:nvSpPr>
        <p:spPr>
          <a:xfrm>
            <a:off x="628650" y="365126"/>
            <a:ext cx="7886700" cy="730249"/>
          </a:xfrm>
        </p:spPr>
        <p:txBody>
          <a:bodyPr anchor="ctr">
            <a:normAutofit/>
          </a:bodyPr>
          <a:lstStyle/>
          <a:p>
            <a:r>
              <a:rPr lang="en-US" dirty="0"/>
              <a:t>CSI Additional Resources</a:t>
            </a:r>
          </a:p>
        </p:txBody>
      </p:sp>
      <p:graphicFrame>
        <p:nvGraphicFramePr>
          <p:cNvPr id="5" name="Content Placeholder 2" descr="Icon Vertical solid list of CSI depertment resources.">
            <a:extLst>
              <a:ext uri="{FF2B5EF4-FFF2-40B4-BE49-F238E27FC236}">
                <a16:creationId xmlns:a16="http://schemas.microsoft.com/office/drawing/2014/main" id="{E37D6AAC-0A53-A755-1617-903C954E84DA}"/>
              </a:ext>
            </a:extLst>
          </p:cNvPr>
          <p:cNvGraphicFramePr>
            <a:graphicFrameLocks noGrp="1"/>
          </p:cNvGraphicFramePr>
          <p:nvPr>
            <p:ph idx="1"/>
            <p:extLst>
              <p:ext uri="{D42A27DB-BD31-4B8C-83A1-F6EECF244321}">
                <p14:modId xmlns:p14="http://schemas.microsoft.com/office/powerpoint/2010/main" val="1902184750"/>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7505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FCA28-8263-0720-71F0-626560FBB0C7}"/>
              </a:ext>
            </a:extLst>
          </p:cNvPr>
          <p:cNvSpPr>
            <a:spLocks noGrp="1"/>
          </p:cNvSpPr>
          <p:nvPr>
            <p:ph type="title"/>
          </p:nvPr>
        </p:nvSpPr>
        <p:spPr>
          <a:xfrm>
            <a:off x="628650" y="317501"/>
            <a:ext cx="7886700" cy="6153637"/>
          </a:xfrm>
        </p:spPr>
        <p:txBody>
          <a:bodyPr/>
          <a:lstStyle/>
          <a:p>
            <a:pPr algn="ctr"/>
            <a:r>
              <a:rPr lang="en-US" dirty="0">
                <a:solidFill>
                  <a:srgbClr val="455FA9"/>
                </a:solidFill>
              </a:rPr>
              <a:t>Thank you!!!</a:t>
            </a:r>
          </a:p>
        </p:txBody>
      </p:sp>
    </p:spTree>
    <p:extLst>
      <p:ext uri="{BB962C8B-B14F-4D97-AF65-F5344CB8AC3E}">
        <p14:creationId xmlns:p14="http://schemas.microsoft.com/office/powerpoint/2010/main" val="404558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B757E-1731-8662-4184-E1AA43AEDB84}"/>
              </a:ext>
            </a:extLst>
          </p:cNvPr>
          <p:cNvSpPr>
            <a:spLocks noGrp="1"/>
          </p:cNvSpPr>
          <p:nvPr>
            <p:ph type="title"/>
          </p:nvPr>
        </p:nvSpPr>
        <p:spPr>
          <a:xfrm>
            <a:off x="318684" y="55160"/>
            <a:ext cx="7886700" cy="730249"/>
          </a:xfrm>
        </p:spPr>
        <p:txBody>
          <a:bodyPr>
            <a:noAutofit/>
          </a:bodyPr>
          <a:lstStyle/>
          <a:p>
            <a:r>
              <a:rPr lang="en-US" sz="2400" dirty="0">
                <a:solidFill>
                  <a:srgbClr val="C63F28"/>
                </a:solidFill>
              </a:rPr>
              <a:t>Sec. 300.304 </a:t>
            </a:r>
            <a:r>
              <a:rPr lang="en-US" sz="2400" dirty="0"/>
              <a:t>Evaluation Procedures – Continued</a:t>
            </a:r>
          </a:p>
        </p:txBody>
      </p:sp>
      <p:sp>
        <p:nvSpPr>
          <p:cNvPr id="3" name="Content Placeholder 2">
            <a:extLst>
              <a:ext uri="{FF2B5EF4-FFF2-40B4-BE49-F238E27FC236}">
                <a16:creationId xmlns:a16="http://schemas.microsoft.com/office/drawing/2014/main" id="{3F43EEE3-F9C6-4258-C510-273CF9B93EDA}"/>
              </a:ext>
            </a:extLst>
          </p:cNvPr>
          <p:cNvSpPr>
            <a:spLocks noGrp="1"/>
          </p:cNvSpPr>
          <p:nvPr>
            <p:ph idx="1"/>
          </p:nvPr>
        </p:nvSpPr>
        <p:spPr>
          <a:xfrm>
            <a:off x="140677" y="785409"/>
            <a:ext cx="9003323" cy="5723879"/>
          </a:xfrm>
        </p:spPr>
        <p:txBody>
          <a:bodyPr>
            <a:normAutofit fontScale="92500" lnSpcReduction="10000"/>
          </a:bodyPr>
          <a:lstStyle/>
          <a:p>
            <a:pPr marL="0" indent="0">
              <a:buNone/>
            </a:pPr>
            <a:r>
              <a:rPr lang="en-US" sz="2000" dirty="0"/>
              <a:t>Assessments are selected and administered so as best to ensure that if an assessment is administered to a child with impaired sensory, manual or speaking skills, </a:t>
            </a:r>
            <a:r>
              <a:rPr lang="en-US" sz="2000" dirty="0">
                <a:highlight>
                  <a:srgbClr val="EFAA1F"/>
                </a:highlight>
              </a:rPr>
              <a:t>the assessment results accurately reflect the child’s aptitude or achievement level or whatever other factors the test purports to measure, </a:t>
            </a:r>
            <a:r>
              <a:rPr lang="en-US" sz="2000" dirty="0"/>
              <a:t>rather than reflecting the child’s impaired sensory, manual, or speaking skills (unless those skills are the factors that the test purports to measure).</a:t>
            </a:r>
          </a:p>
          <a:p>
            <a:pPr marL="0" indent="0">
              <a:buNone/>
            </a:pPr>
            <a:r>
              <a:rPr lang="en-US" sz="2000" dirty="0">
                <a:highlight>
                  <a:srgbClr val="EFAA1F"/>
                </a:highlight>
              </a:rPr>
              <a:t>The child is assessed in all areas related to the suspected disability</a:t>
            </a:r>
            <a:r>
              <a:rPr lang="en-US" sz="2000" dirty="0"/>
              <a:t>, including, if appropriate health, vision, hearing, social and emotional status, general intelligence, academic performance, communicative status, and motor abilities. </a:t>
            </a:r>
          </a:p>
          <a:p>
            <a:pPr marL="0" indent="0">
              <a:buNone/>
            </a:pPr>
            <a:r>
              <a:rPr lang="en-US" sz="2000" dirty="0"/>
              <a:t>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a:p>
            <a:pPr marL="0" indent="0">
              <a:buNone/>
            </a:pPr>
            <a:r>
              <a:rPr lang="en-US" sz="2000" dirty="0"/>
              <a:t>In evaluating each child with a disability under 300.304 through 300.305</a:t>
            </a:r>
            <a:r>
              <a:rPr lang="en-US" sz="2000" dirty="0">
                <a:highlight>
                  <a:srgbClr val="EFAA1F"/>
                </a:highlight>
              </a:rPr>
              <a:t>, </a:t>
            </a:r>
            <a:r>
              <a:rPr lang="en-US" sz="2000" b="1" dirty="0">
                <a:highlight>
                  <a:srgbClr val="EFAA1F"/>
                </a:highlight>
              </a:rPr>
              <a:t>the evaluation is sufficiently comprehensive to identify all of the child’s special education and related services needs, whether or not commonly linked to the disability category in which the child has been classified.</a:t>
            </a:r>
          </a:p>
          <a:p>
            <a:pPr marL="0" indent="0">
              <a:buNone/>
            </a:pPr>
            <a:r>
              <a:rPr lang="en-US" sz="2000" dirty="0"/>
              <a:t>Assessment tools and strategies that provide relevant information that directly assists persons in determining the educational needs of the child are provided.</a:t>
            </a:r>
          </a:p>
          <a:p>
            <a:pPr marL="0" indent="0">
              <a:buNone/>
            </a:pPr>
            <a:endParaRPr lang="en-US" dirty="0"/>
          </a:p>
        </p:txBody>
      </p:sp>
    </p:spTree>
    <p:extLst>
      <p:ext uri="{BB962C8B-B14F-4D97-AF65-F5344CB8AC3E}">
        <p14:creationId xmlns:p14="http://schemas.microsoft.com/office/powerpoint/2010/main" val="2800590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E310-7F30-74F3-67CD-4708C35737B4}"/>
              </a:ext>
            </a:extLst>
          </p:cNvPr>
          <p:cNvSpPr>
            <a:spLocks noGrp="1"/>
          </p:cNvSpPr>
          <p:nvPr>
            <p:ph type="ctrTitle"/>
          </p:nvPr>
        </p:nvSpPr>
        <p:spPr>
          <a:xfrm>
            <a:off x="685800" y="755207"/>
            <a:ext cx="7772400" cy="2387600"/>
          </a:xfrm>
        </p:spPr>
        <p:txBody>
          <a:bodyPr anchor="b">
            <a:normAutofit/>
          </a:bodyPr>
          <a:lstStyle/>
          <a:p>
            <a:r>
              <a:rPr lang="en-US" dirty="0"/>
              <a:t>Specific Learning Disability</a:t>
            </a:r>
          </a:p>
        </p:txBody>
      </p:sp>
      <p:sp>
        <p:nvSpPr>
          <p:cNvPr id="3" name="Content Placeholder 2">
            <a:extLst>
              <a:ext uri="{FF2B5EF4-FFF2-40B4-BE49-F238E27FC236}">
                <a16:creationId xmlns:a16="http://schemas.microsoft.com/office/drawing/2014/main" id="{584EF060-5677-38DB-8127-94BA60E7FE81}"/>
              </a:ext>
            </a:extLst>
          </p:cNvPr>
          <p:cNvSpPr>
            <a:spLocks noGrp="1"/>
          </p:cNvSpPr>
          <p:nvPr>
            <p:ph type="subTitle" idx="1"/>
          </p:nvPr>
        </p:nvSpPr>
        <p:spPr>
          <a:xfrm>
            <a:off x="685800" y="3885824"/>
            <a:ext cx="6858000" cy="1655762"/>
          </a:xfrm>
        </p:spPr>
        <p:txBody>
          <a:bodyPr>
            <a:normAutofit/>
          </a:bodyPr>
          <a:lstStyle/>
          <a:p>
            <a:pPr marL="0" indent="0">
              <a:buNone/>
            </a:pPr>
            <a:r>
              <a:rPr lang="en-US" sz="1100"/>
              <a:t>A disorder in one or more of the basic psychological processes involved in understanding or in using language, spoken or written, that may manifest itself in the imperfect ability to listen, think, speak, read, write, spell, or do mathematical calculations, including conditions such as perceptual disabilities, brain injury, minimal brain dysfunction, dyslexia, and developmental aphasia. Specific learning disability does not include learning problems that are primarily the result of visual, hearing, or motor disabilities; intellectual disability; serious emotional disability; cultural factors; emotional or economic disadvantages; or limited English proficiency.</a:t>
            </a:r>
          </a:p>
          <a:p>
            <a:pPr marL="0" indent="0">
              <a:buNone/>
            </a:pPr>
            <a:r>
              <a:rPr lang="en-US" sz="1100"/>
              <a:t>300.8©(10)</a:t>
            </a:r>
          </a:p>
        </p:txBody>
      </p:sp>
    </p:spTree>
    <p:extLst>
      <p:ext uri="{BB962C8B-B14F-4D97-AF65-F5344CB8AC3E}">
        <p14:creationId xmlns:p14="http://schemas.microsoft.com/office/powerpoint/2010/main" val="959717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3541-026B-2F3E-C570-2CD80AF0FB37}"/>
              </a:ext>
            </a:extLst>
          </p:cNvPr>
          <p:cNvSpPr>
            <a:spLocks noGrp="1"/>
          </p:cNvSpPr>
          <p:nvPr>
            <p:ph type="title"/>
          </p:nvPr>
        </p:nvSpPr>
        <p:spPr>
          <a:xfrm>
            <a:off x="628650" y="365126"/>
            <a:ext cx="7886700" cy="730249"/>
          </a:xfrm>
        </p:spPr>
        <p:txBody>
          <a:bodyPr anchor="ctr">
            <a:normAutofit/>
          </a:bodyPr>
          <a:lstStyle/>
          <a:p>
            <a:r>
              <a:rPr lang="en-US" dirty="0"/>
              <a:t>Identifying What It Is Not….</a:t>
            </a:r>
          </a:p>
        </p:txBody>
      </p:sp>
      <p:graphicFrame>
        <p:nvGraphicFramePr>
          <p:cNvPr id="5" name="Content Placeholder 2" descr="Icon vertical solid list to identify what SLD is not.">
            <a:extLst>
              <a:ext uri="{FF2B5EF4-FFF2-40B4-BE49-F238E27FC236}">
                <a16:creationId xmlns:a16="http://schemas.microsoft.com/office/drawing/2014/main" id="{55E62C4D-2A38-0345-6957-FAB134B1CF39}"/>
              </a:ext>
            </a:extLst>
          </p:cNvPr>
          <p:cNvGraphicFramePr>
            <a:graphicFrameLocks noGrp="1"/>
          </p:cNvGraphicFramePr>
          <p:nvPr>
            <p:ph idx="1"/>
            <p:extLst>
              <p:ext uri="{D42A27DB-BD31-4B8C-83A1-F6EECF244321}">
                <p14:modId xmlns:p14="http://schemas.microsoft.com/office/powerpoint/2010/main" val="702764127"/>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148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8CED-0318-19C1-5D6C-B8AC00AA7F90}"/>
              </a:ext>
            </a:extLst>
          </p:cNvPr>
          <p:cNvSpPr>
            <a:spLocks noGrp="1"/>
          </p:cNvSpPr>
          <p:nvPr>
            <p:ph type="title"/>
          </p:nvPr>
        </p:nvSpPr>
        <p:spPr>
          <a:xfrm>
            <a:off x="628650" y="365126"/>
            <a:ext cx="7886700" cy="730249"/>
          </a:xfrm>
        </p:spPr>
        <p:txBody>
          <a:bodyPr anchor="ctr">
            <a:normAutofit/>
          </a:bodyPr>
          <a:lstStyle/>
          <a:p>
            <a:r>
              <a:rPr lang="en-US" dirty="0"/>
              <a:t>MTSS/RTI</a:t>
            </a:r>
          </a:p>
        </p:txBody>
      </p:sp>
      <p:sp>
        <p:nvSpPr>
          <p:cNvPr id="3" name="Content Placeholder 2">
            <a:extLst>
              <a:ext uri="{FF2B5EF4-FFF2-40B4-BE49-F238E27FC236}">
                <a16:creationId xmlns:a16="http://schemas.microsoft.com/office/drawing/2014/main" id="{56D709B3-3418-A20E-B500-C2B2C20F358C}"/>
              </a:ext>
            </a:extLst>
          </p:cNvPr>
          <p:cNvSpPr>
            <a:spLocks noGrp="1"/>
          </p:cNvSpPr>
          <p:nvPr>
            <p:ph idx="1"/>
          </p:nvPr>
        </p:nvSpPr>
        <p:spPr>
          <a:xfrm>
            <a:off x="628650" y="1282148"/>
            <a:ext cx="7886700" cy="4894815"/>
          </a:xfrm>
        </p:spPr>
        <p:txBody>
          <a:bodyPr>
            <a:normAutofit/>
          </a:bodyPr>
          <a:lstStyle/>
          <a:p>
            <a:r>
              <a:rPr lang="en-US" sz="2400" dirty="0"/>
              <a:t>Approach to meeting the learning needs of all students.</a:t>
            </a:r>
          </a:p>
          <a:p>
            <a:pPr lvl="1"/>
            <a:r>
              <a:rPr lang="en-US" dirty="0"/>
              <a:t>Early recognition of learning difficulties through screening;</a:t>
            </a:r>
          </a:p>
          <a:p>
            <a:pPr lvl="1"/>
            <a:r>
              <a:rPr lang="en-US" dirty="0"/>
              <a:t>Focus on formative assessment that drives instruction;</a:t>
            </a:r>
          </a:p>
          <a:p>
            <a:pPr lvl="1"/>
            <a:r>
              <a:rPr lang="en-US" dirty="0"/>
              <a:t>Attention to outcome data;</a:t>
            </a:r>
          </a:p>
          <a:p>
            <a:pPr lvl="1"/>
            <a:r>
              <a:rPr lang="en-US" dirty="0"/>
              <a:t>Implementation of scientific, research-based instruction;</a:t>
            </a:r>
          </a:p>
          <a:p>
            <a:pPr lvl="1"/>
            <a:r>
              <a:rPr lang="en-US" dirty="0"/>
              <a:t>Explicit instruction or supplementary instruction of intervention; and</a:t>
            </a:r>
          </a:p>
          <a:p>
            <a:pPr lvl="1"/>
            <a:r>
              <a:rPr lang="en-US" dirty="0"/>
              <a:t>Meaningful parental involvement in a child’s learning and in the educational decision-making processes.</a:t>
            </a:r>
          </a:p>
        </p:txBody>
      </p:sp>
    </p:spTree>
    <p:extLst>
      <p:ext uri="{BB962C8B-B14F-4D97-AF65-F5344CB8AC3E}">
        <p14:creationId xmlns:p14="http://schemas.microsoft.com/office/powerpoint/2010/main" val="3154650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B167-48EF-7AAE-014C-FF4F6ADB56CD}"/>
              </a:ext>
            </a:extLst>
          </p:cNvPr>
          <p:cNvSpPr>
            <a:spLocks noGrp="1"/>
          </p:cNvSpPr>
          <p:nvPr>
            <p:ph type="title"/>
          </p:nvPr>
        </p:nvSpPr>
        <p:spPr>
          <a:xfrm>
            <a:off x="628650" y="365126"/>
            <a:ext cx="7886700" cy="787399"/>
          </a:xfrm>
        </p:spPr>
        <p:txBody>
          <a:bodyPr anchor="ctr">
            <a:normAutofit/>
          </a:bodyPr>
          <a:lstStyle/>
          <a:p>
            <a:r>
              <a:rPr lang="en-US" dirty="0"/>
              <a:t>ECEA - SLD</a:t>
            </a:r>
          </a:p>
        </p:txBody>
      </p:sp>
      <p:sp>
        <p:nvSpPr>
          <p:cNvPr id="3" name="Content Placeholder 2">
            <a:extLst>
              <a:ext uri="{FF2B5EF4-FFF2-40B4-BE49-F238E27FC236}">
                <a16:creationId xmlns:a16="http://schemas.microsoft.com/office/drawing/2014/main" id="{CA1ABE4A-F070-6114-73FE-04BE0F283F41}"/>
              </a:ext>
            </a:extLst>
          </p:cNvPr>
          <p:cNvSpPr>
            <a:spLocks noGrp="1"/>
          </p:cNvSpPr>
          <p:nvPr>
            <p:ph idx="1"/>
          </p:nvPr>
        </p:nvSpPr>
        <p:spPr>
          <a:xfrm>
            <a:off x="628650" y="1311965"/>
            <a:ext cx="7886700" cy="4864998"/>
          </a:xfrm>
        </p:spPr>
        <p:txBody>
          <a:bodyPr>
            <a:normAutofit/>
          </a:bodyPr>
          <a:lstStyle/>
          <a:p>
            <a:pPr marL="0" indent="0">
              <a:buNone/>
            </a:pPr>
            <a:r>
              <a:rPr lang="en-US" dirty="0"/>
              <a:t>Despite using MTSS and RTI the child exhibits a significant academic deficit(s) in one or more of the following areas:</a:t>
            </a:r>
          </a:p>
          <a:p>
            <a:pPr lvl="1"/>
            <a:r>
              <a:rPr lang="en-US" sz="2800"/>
              <a:t>Oral expression,</a:t>
            </a:r>
          </a:p>
          <a:p>
            <a:pPr lvl="1"/>
            <a:r>
              <a:rPr lang="en-US" sz="2800"/>
              <a:t>Listening comprehension,</a:t>
            </a:r>
          </a:p>
          <a:p>
            <a:pPr lvl="1"/>
            <a:r>
              <a:rPr lang="en-US" sz="2800"/>
              <a:t>Written expression,</a:t>
            </a:r>
          </a:p>
          <a:p>
            <a:pPr lvl="1"/>
            <a:r>
              <a:rPr lang="en-US" sz="2800"/>
              <a:t>Basic reading skills,</a:t>
            </a:r>
          </a:p>
          <a:p>
            <a:pPr lvl="1"/>
            <a:r>
              <a:rPr lang="en-US" sz="2800"/>
              <a:t>Reading fluency skills,</a:t>
            </a:r>
          </a:p>
          <a:p>
            <a:pPr lvl="1"/>
            <a:r>
              <a:rPr lang="en-US" sz="2800"/>
              <a:t>Reading comprehension,</a:t>
            </a:r>
          </a:p>
          <a:p>
            <a:pPr lvl="1"/>
            <a:r>
              <a:rPr lang="en-US" sz="2800"/>
              <a:t>Mathematical calculation,</a:t>
            </a:r>
          </a:p>
          <a:p>
            <a:pPr lvl="1"/>
            <a:r>
              <a:rPr lang="en-US" sz="2800"/>
              <a:t>Mathematics problem solving.</a:t>
            </a:r>
          </a:p>
          <a:p>
            <a:pPr marL="0" indent="0">
              <a:buNone/>
            </a:pPr>
            <a:endParaRPr lang="en-US" dirty="0"/>
          </a:p>
        </p:txBody>
      </p:sp>
    </p:spTree>
    <p:extLst>
      <p:ext uri="{BB962C8B-B14F-4D97-AF65-F5344CB8AC3E}">
        <p14:creationId xmlns:p14="http://schemas.microsoft.com/office/powerpoint/2010/main" val="85190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276D6-9420-97D5-EE50-EFEC7EE13EDC}"/>
              </a:ext>
            </a:extLst>
          </p:cNvPr>
          <p:cNvSpPr>
            <a:spLocks noGrp="1"/>
          </p:cNvSpPr>
          <p:nvPr>
            <p:ph type="title"/>
          </p:nvPr>
        </p:nvSpPr>
        <p:spPr>
          <a:xfrm>
            <a:off x="628650" y="317501"/>
            <a:ext cx="7886700" cy="6005807"/>
          </a:xfrm>
        </p:spPr>
        <p:txBody>
          <a:bodyPr/>
          <a:lstStyle/>
          <a:p>
            <a:r>
              <a:rPr lang="en-US" dirty="0"/>
              <a:t>What Needs to Be Included in an SLD Evaluation?</a:t>
            </a:r>
          </a:p>
        </p:txBody>
      </p:sp>
    </p:spTree>
    <p:extLst>
      <p:ext uri="{BB962C8B-B14F-4D97-AF65-F5344CB8AC3E}">
        <p14:creationId xmlns:p14="http://schemas.microsoft.com/office/powerpoint/2010/main" val="3316780183"/>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56355</TotalTime>
  <Words>2269</Words>
  <Application>Microsoft Office PowerPoint</Application>
  <PresentationFormat>On-screen Show (4:3)</PresentationFormat>
  <Paragraphs>248</Paragraphs>
  <Slides>38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Roboto</vt:lpstr>
      <vt:lpstr>Office Theme</vt:lpstr>
      <vt:lpstr>Comprehensive Assessments for Eligibility</vt:lpstr>
      <vt:lpstr>“Comprehensive Evaluation”</vt:lpstr>
      <vt:lpstr>Sec. 300.304 Evaluation Procedures</vt:lpstr>
      <vt:lpstr>Sec. 300.304 Evaluation Procedures – Continued</vt:lpstr>
      <vt:lpstr>Specific Learning Disability</vt:lpstr>
      <vt:lpstr>Identifying What It Is Not….</vt:lpstr>
      <vt:lpstr>MTSS/RTI</vt:lpstr>
      <vt:lpstr>ECEA - SLD</vt:lpstr>
      <vt:lpstr>What Needs to Be Included in an SLD Evaluation?</vt:lpstr>
      <vt:lpstr>Problem-Solving Team</vt:lpstr>
      <vt:lpstr>Request for Evaluation</vt:lpstr>
      <vt:lpstr>If the AU Does Not Believe an Evaluation is Warranted</vt:lpstr>
      <vt:lpstr>Comprehensive Evaluation for SLD</vt:lpstr>
      <vt:lpstr>Student and Family Information</vt:lpstr>
      <vt:lpstr>Educational History/Summary</vt:lpstr>
      <vt:lpstr>MTSS/RTI Interventions</vt:lpstr>
      <vt:lpstr>Psychosocial/Cultural History</vt:lpstr>
      <vt:lpstr>If Multilingual</vt:lpstr>
      <vt:lpstr>Health Information</vt:lpstr>
      <vt:lpstr>Specialized Assessments, informal assessments, and/or information</vt:lpstr>
      <vt:lpstr>Standardized Diagnostic Assessments – in area of concern</vt:lpstr>
      <vt:lpstr>Parent/Student Input</vt:lpstr>
      <vt:lpstr>Vocational Assessment – if the student turns 15 or is in the 9th grade</vt:lpstr>
      <vt:lpstr>Common Formal Standardized Academic Assessments for SLD</vt:lpstr>
      <vt:lpstr>Oral Expression and/or Listening Comprehension</vt:lpstr>
      <vt:lpstr>Basic Reading Skills</vt:lpstr>
      <vt:lpstr>Basic Reading Skills – Cont.</vt:lpstr>
      <vt:lpstr>Reading Fluency</vt:lpstr>
      <vt:lpstr>Reading Comprehension</vt:lpstr>
      <vt:lpstr>Math Calculation and/or Math Problem Solving</vt:lpstr>
      <vt:lpstr>Written Expression</vt:lpstr>
      <vt:lpstr>Basic Writing Skills</vt:lpstr>
      <vt:lpstr>Achievement</vt:lpstr>
      <vt:lpstr>Resources</vt:lpstr>
      <vt:lpstr>CSI Resources</vt:lpstr>
      <vt:lpstr>CSI Special Education Coordinators</vt:lpstr>
      <vt:lpstr>CSI Additional 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 PowerPoint Template</dc:title>
  <dc:creator>Day, Donna</dc:creator>
  <cp:lastModifiedBy>Day, Donna</cp:lastModifiedBy>
  <cp:revision>4</cp:revision>
  <cp:lastPrinted>2024-11-13T15:54:46Z</cp:lastPrinted>
  <dcterms:created xsi:type="dcterms:W3CDTF">2024-06-04T18:35:19Z</dcterms:created>
  <dcterms:modified xsi:type="dcterms:W3CDTF">2025-03-26T18:26:19Z</dcterms:modified>
</cp:coreProperties>
</file>