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4"/>
  </p:notesMasterIdLst>
  <p:sldIdLst>
    <p:sldId id="256" r:id="rId2"/>
    <p:sldId id="288" r:id="rId3"/>
    <p:sldId id="289" r:id="rId4"/>
    <p:sldId id="290" r:id="rId5"/>
    <p:sldId id="292" r:id="rId6"/>
    <p:sldId id="294" r:id="rId7"/>
    <p:sldId id="295" r:id="rId8"/>
    <p:sldId id="297" r:id="rId9"/>
    <p:sldId id="298" r:id="rId10"/>
    <p:sldId id="299" r:id="rId11"/>
    <p:sldId id="257" r:id="rId12"/>
    <p:sldId id="263" r:id="rId13"/>
    <p:sldId id="264" r:id="rId14"/>
    <p:sldId id="258" r:id="rId15"/>
    <p:sldId id="260" r:id="rId16"/>
    <p:sldId id="259" r:id="rId17"/>
    <p:sldId id="262" r:id="rId18"/>
    <p:sldId id="261" r:id="rId19"/>
    <p:sldId id="265" r:id="rId20"/>
    <p:sldId id="305" r:id="rId21"/>
    <p:sldId id="266" r:id="rId22"/>
    <p:sldId id="306" r:id="rId23"/>
    <p:sldId id="307" r:id="rId24"/>
    <p:sldId id="267" r:id="rId25"/>
    <p:sldId id="269" r:id="rId26"/>
    <p:sldId id="271" r:id="rId27"/>
    <p:sldId id="270" r:id="rId28"/>
    <p:sldId id="286" r:id="rId29"/>
    <p:sldId id="277" r:id="rId30"/>
    <p:sldId id="309" r:id="rId31"/>
    <p:sldId id="308" r:id="rId32"/>
    <p:sldId id="310" r:id="rId33"/>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How to assess for special education eligibility." id="{8D3AD2A9-CA87-4D27-8C0B-F0BE910E4F56}">
          <p14:sldIdLst>
            <p14:sldId id="256"/>
            <p14:sldId id="288"/>
            <p14:sldId id="289"/>
            <p14:sldId id="290"/>
            <p14:sldId id="292"/>
            <p14:sldId id="294"/>
            <p14:sldId id="295"/>
            <p14:sldId id="297"/>
            <p14:sldId id="298"/>
            <p14:sldId id="299"/>
            <p14:sldId id="257"/>
            <p14:sldId id="263"/>
            <p14:sldId id="264"/>
            <p14:sldId id="258"/>
            <p14:sldId id="260"/>
            <p14:sldId id="259"/>
            <p14:sldId id="262"/>
            <p14:sldId id="261"/>
          </p14:sldIdLst>
        </p14:section>
        <p14:section name="UAll evaluation reports need to include the following information.ntitled Section" id="{4943E959-E149-440C-ACDB-B63E8546C541}">
          <p14:sldIdLst>
            <p14:sldId id="265"/>
            <p14:sldId id="305"/>
            <p14:sldId id="266"/>
            <p14:sldId id="306"/>
            <p14:sldId id="307"/>
            <p14:sldId id="267"/>
            <p14:sldId id="269"/>
            <p14:sldId id="271"/>
            <p14:sldId id="270"/>
            <p14:sldId id="286"/>
            <p14:sldId id="277"/>
            <p14:sldId id="309"/>
            <p14:sldId id="308"/>
            <p14:sldId id="31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55FA9"/>
    <a:srgbClr val="C63F28"/>
    <a:srgbClr val="EFAA1F"/>
    <a:srgbClr val="008C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A63DAE-4E89-4468-B236-19E038EC09C7}" v="20" dt="2025-03-24T19:34:25.4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97" autoAdjust="0"/>
    <p:restoredTop sz="86441" autoAdjust="0"/>
  </p:normalViewPr>
  <p:slideViewPr>
    <p:cSldViewPr snapToGrid="0">
      <p:cViewPr varScale="1">
        <p:scale>
          <a:sx n="107" d="100"/>
          <a:sy n="107" d="100"/>
        </p:scale>
        <p:origin x="372" y="108"/>
      </p:cViewPr>
      <p:guideLst/>
    </p:cSldViewPr>
  </p:slideViewPr>
  <p:outlineViewPr>
    <p:cViewPr>
      <p:scale>
        <a:sx n="33" d="100"/>
        <a:sy n="33" d="100"/>
      </p:scale>
      <p:origin x="0" y="-3884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y, Donna" userId="4291ed3c-5b90-4cd9-98bf-bdd1f2ba1146" providerId="ADAL" clId="{AEA63DAE-4E89-4468-B236-19E038EC09C7}"/>
    <pc:docChg chg="custSel modSld modSection">
      <pc:chgData name="Day, Donna" userId="4291ed3c-5b90-4cd9-98bf-bdd1f2ba1146" providerId="ADAL" clId="{AEA63DAE-4E89-4468-B236-19E038EC09C7}" dt="2025-03-24T19:47:04.848" v="193" actId="962"/>
      <pc:docMkLst>
        <pc:docMk/>
      </pc:docMkLst>
      <pc:sldChg chg="delSp modSp mod">
        <pc:chgData name="Day, Donna" userId="4291ed3c-5b90-4cd9-98bf-bdd1f2ba1146" providerId="ADAL" clId="{AEA63DAE-4E89-4468-B236-19E038EC09C7}" dt="2025-03-24T19:45:57.614" v="186" actId="478"/>
        <pc:sldMkLst>
          <pc:docMk/>
          <pc:sldMk cId="1135238184" sldId="257"/>
        </pc:sldMkLst>
        <pc:spChg chg="mod">
          <ac:chgData name="Day, Donna" userId="4291ed3c-5b90-4cd9-98bf-bdd1f2ba1146" providerId="ADAL" clId="{AEA63DAE-4E89-4468-B236-19E038EC09C7}" dt="2025-03-24T19:41:09.835" v="176" actId="962"/>
          <ac:spMkLst>
            <pc:docMk/>
            <pc:sldMk cId="1135238184" sldId="257"/>
            <ac:spMk id="2" creationId="{0DCEF642-7786-5F72-5555-38A941F352F2}"/>
          </ac:spMkLst>
        </pc:spChg>
        <pc:spChg chg="mod ord">
          <ac:chgData name="Day, Donna" userId="4291ed3c-5b90-4cd9-98bf-bdd1f2ba1146" providerId="ADAL" clId="{AEA63DAE-4E89-4468-B236-19E038EC09C7}" dt="2025-03-24T19:41:26.197" v="180"/>
          <ac:spMkLst>
            <pc:docMk/>
            <pc:sldMk cId="1135238184" sldId="257"/>
            <ac:spMk id="5" creationId="{FCA56570-930C-932A-55E8-1BDE519AE57F}"/>
          </ac:spMkLst>
        </pc:spChg>
        <pc:graphicFrameChg chg="del mod ord">
          <ac:chgData name="Day, Donna" userId="4291ed3c-5b90-4cd9-98bf-bdd1f2ba1146" providerId="ADAL" clId="{AEA63DAE-4E89-4468-B236-19E038EC09C7}" dt="2025-03-24T19:45:57.614" v="186" actId="478"/>
          <ac:graphicFrameMkLst>
            <pc:docMk/>
            <pc:sldMk cId="1135238184" sldId="257"/>
            <ac:graphicFrameMk id="4" creationId="{34E805B1-810A-B1D2-503A-9A05DDAEE223}"/>
          </ac:graphicFrameMkLst>
        </pc:graphicFrameChg>
      </pc:sldChg>
      <pc:sldChg chg="modSp">
        <pc:chgData name="Day, Donna" userId="4291ed3c-5b90-4cd9-98bf-bdd1f2ba1146" providerId="ADAL" clId="{AEA63DAE-4E89-4468-B236-19E038EC09C7}" dt="2025-03-24T19:27:47.580" v="5" actId="962"/>
        <pc:sldMkLst>
          <pc:docMk/>
          <pc:sldMk cId="4165518045" sldId="258"/>
        </pc:sldMkLst>
        <pc:graphicFrameChg chg="mod">
          <ac:chgData name="Day, Donna" userId="4291ed3c-5b90-4cd9-98bf-bdd1f2ba1146" providerId="ADAL" clId="{AEA63DAE-4E89-4468-B236-19E038EC09C7}" dt="2025-03-24T19:27:47.580" v="5" actId="962"/>
          <ac:graphicFrameMkLst>
            <pc:docMk/>
            <pc:sldMk cId="4165518045" sldId="258"/>
            <ac:graphicFrameMk id="9" creationId="{98CE1F62-64CC-D34A-BFF6-B5404C8E255C}"/>
          </ac:graphicFrameMkLst>
        </pc:graphicFrameChg>
      </pc:sldChg>
      <pc:sldChg chg="modSp">
        <pc:chgData name="Day, Donna" userId="4291ed3c-5b90-4cd9-98bf-bdd1f2ba1146" providerId="ADAL" clId="{AEA63DAE-4E89-4468-B236-19E038EC09C7}" dt="2025-03-24T19:28:51.133" v="9" actId="962"/>
        <pc:sldMkLst>
          <pc:docMk/>
          <pc:sldMk cId="2774641428" sldId="259"/>
        </pc:sldMkLst>
        <pc:graphicFrameChg chg="mod">
          <ac:chgData name="Day, Donna" userId="4291ed3c-5b90-4cd9-98bf-bdd1f2ba1146" providerId="ADAL" clId="{AEA63DAE-4E89-4468-B236-19E038EC09C7}" dt="2025-03-24T19:28:51.133" v="9" actId="962"/>
          <ac:graphicFrameMkLst>
            <pc:docMk/>
            <pc:sldMk cId="2774641428" sldId="259"/>
            <ac:graphicFrameMk id="5" creationId="{307C5EB4-603C-1D52-2F96-A42EDA618B55}"/>
          </ac:graphicFrameMkLst>
        </pc:graphicFrameChg>
      </pc:sldChg>
      <pc:sldChg chg="modSp">
        <pc:chgData name="Day, Donna" userId="4291ed3c-5b90-4cd9-98bf-bdd1f2ba1146" providerId="ADAL" clId="{AEA63DAE-4E89-4468-B236-19E038EC09C7}" dt="2025-03-24T19:28:24.347" v="7" actId="962"/>
        <pc:sldMkLst>
          <pc:docMk/>
          <pc:sldMk cId="2983209807" sldId="260"/>
        </pc:sldMkLst>
        <pc:graphicFrameChg chg="mod">
          <ac:chgData name="Day, Donna" userId="4291ed3c-5b90-4cd9-98bf-bdd1f2ba1146" providerId="ADAL" clId="{AEA63DAE-4E89-4468-B236-19E038EC09C7}" dt="2025-03-24T19:28:24.347" v="7" actId="962"/>
          <ac:graphicFrameMkLst>
            <pc:docMk/>
            <pc:sldMk cId="2983209807" sldId="260"/>
            <ac:graphicFrameMk id="7" creationId="{2172A870-1D7D-B0FC-EBE2-76E4A4C9C65A}"/>
          </ac:graphicFrameMkLst>
        </pc:graphicFrameChg>
      </pc:sldChg>
      <pc:sldChg chg="modSp mod">
        <pc:chgData name="Day, Donna" userId="4291ed3c-5b90-4cd9-98bf-bdd1f2ba1146" providerId="ADAL" clId="{AEA63DAE-4E89-4468-B236-19E038EC09C7}" dt="2025-03-24T19:47:04.848" v="193" actId="962"/>
        <pc:sldMkLst>
          <pc:docMk/>
          <pc:sldMk cId="3254488673" sldId="262"/>
        </pc:sldMkLst>
        <pc:spChg chg="mod">
          <ac:chgData name="Day, Donna" userId="4291ed3c-5b90-4cd9-98bf-bdd1f2ba1146" providerId="ADAL" clId="{AEA63DAE-4E89-4468-B236-19E038EC09C7}" dt="2025-03-24T19:46:59.553" v="187" actId="962"/>
          <ac:spMkLst>
            <pc:docMk/>
            <pc:sldMk cId="3254488673" sldId="262"/>
            <ac:spMk id="2" creationId="{A0625CC4-BF77-073E-73C8-4EEE505D4A28}"/>
          </ac:spMkLst>
        </pc:spChg>
        <pc:spChg chg="mod">
          <ac:chgData name="Day, Donna" userId="4291ed3c-5b90-4cd9-98bf-bdd1f2ba1146" providerId="ADAL" clId="{AEA63DAE-4E89-4468-B236-19E038EC09C7}" dt="2025-03-24T19:47:00.470" v="188" actId="962"/>
          <ac:spMkLst>
            <pc:docMk/>
            <pc:sldMk cId="3254488673" sldId="262"/>
            <ac:spMk id="3" creationId="{18C4C620-52E6-7CE0-A783-4FA2EBEB951D}"/>
          </ac:spMkLst>
        </pc:spChg>
        <pc:spChg chg="mod">
          <ac:chgData name="Day, Donna" userId="4291ed3c-5b90-4cd9-98bf-bdd1f2ba1146" providerId="ADAL" clId="{AEA63DAE-4E89-4468-B236-19E038EC09C7}" dt="2025-03-24T19:47:03.537" v="191" actId="962"/>
          <ac:spMkLst>
            <pc:docMk/>
            <pc:sldMk cId="3254488673" sldId="262"/>
            <ac:spMk id="4" creationId="{1FBCEDCE-1A96-09FC-E772-75D5C3C8D748}"/>
          </ac:spMkLst>
        </pc:spChg>
        <pc:spChg chg="mod">
          <ac:chgData name="Day, Donna" userId="4291ed3c-5b90-4cd9-98bf-bdd1f2ba1146" providerId="ADAL" clId="{AEA63DAE-4E89-4468-B236-19E038EC09C7}" dt="2025-03-24T19:47:01.477" v="189" actId="962"/>
          <ac:spMkLst>
            <pc:docMk/>
            <pc:sldMk cId="3254488673" sldId="262"/>
            <ac:spMk id="5" creationId="{70FFD818-F586-1290-FA8B-A2E3EC82574F}"/>
          </ac:spMkLst>
        </pc:spChg>
        <pc:spChg chg="mod">
          <ac:chgData name="Day, Donna" userId="4291ed3c-5b90-4cd9-98bf-bdd1f2ba1146" providerId="ADAL" clId="{AEA63DAE-4E89-4468-B236-19E038EC09C7}" dt="2025-03-24T19:47:02.344" v="190" actId="962"/>
          <ac:spMkLst>
            <pc:docMk/>
            <pc:sldMk cId="3254488673" sldId="262"/>
            <ac:spMk id="6" creationId="{E896227D-F25D-E954-A054-18D84479A69B}"/>
          </ac:spMkLst>
        </pc:spChg>
        <pc:spChg chg="mod">
          <ac:chgData name="Day, Donna" userId="4291ed3c-5b90-4cd9-98bf-bdd1f2ba1146" providerId="ADAL" clId="{AEA63DAE-4E89-4468-B236-19E038EC09C7}" dt="2025-03-24T19:47:04.263" v="192" actId="962"/>
          <ac:spMkLst>
            <pc:docMk/>
            <pc:sldMk cId="3254488673" sldId="262"/>
            <ac:spMk id="7" creationId="{B47C9B95-D634-7B15-325E-4C9054BD656F}"/>
          </ac:spMkLst>
        </pc:spChg>
        <pc:spChg chg="mod">
          <ac:chgData name="Day, Donna" userId="4291ed3c-5b90-4cd9-98bf-bdd1f2ba1146" providerId="ADAL" clId="{AEA63DAE-4E89-4468-B236-19E038EC09C7}" dt="2025-03-24T19:47:04.848" v="193" actId="962"/>
          <ac:spMkLst>
            <pc:docMk/>
            <pc:sldMk cId="3254488673" sldId="262"/>
            <ac:spMk id="8" creationId="{96129B1E-CD76-2AEE-3B78-FFF91B231D80}"/>
          </ac:spMkLst>
        </pc:spChg>
      </pc:sldChg>
      <pc:sldChg chg="modSp">
        <pc:chgData name="Day, Donna" userId="4291ed3c-5b90-4cd9-98bf-bdd1f2ba1146" providerId="ADAL" clId="{AEA63DAE-4E89-4468-B236-19E038EC09C7}" dt="2025-03-24T19:26:30.983" v="3" actId="962"/>
        <pc:sldMkLst>
          <pc:docMk/>
          <pc:sldMk cId="1177598915" sldId="264"/>
        </pc:sldMkLst>
        <pc:graphicFrameChg chg="mod">
          <ac:chgData name="Day, Donna" userId="4291ed3c-5b90-4cd9-98bf-bdd1f2ba1146" providerId="ADAL" clId="{AEA63DAE-4E89-4468-B236-19E038EC09C7}" dt="2025-03-24T19:26:30.983" v="3" actId="962"/>
          <ac:graphicFrameMkLst>
            <pc:docMk/>
            <pc:sldMk cId="1177598915" sldId="264"/>
            <ac:graphicFrameMk id="5" creationId="{02CC1DAE-914C-B27E-A4CE-F756E398CAA8}"/>
          </ac:graphicFrameMkLst>
        </pc:graphicFrameChg>
      </pc:sldChg>
      <pc:sldChg chg="modSp">
        <pc:chgData name="Day, Donna" userId="4291ed3c-5b90-4cd9-98bf-bdd1f2ba1146" providerId="ADAL" clId="{AEA63DAE-4E89-4468-B236-19E038EC09C7}" dt="2025-03-24T19:29:29.933" v="11" actId="962"/>
        <pc:sldMkLst>
          <pc:docMk/>
          <pc:sldMk cId="3733612152" sldId="266"/>
        </pc:sldMkLst>
        <pc:graphicFrameChg chg="mod">
          <ac:chgData name="Day, Donna" userId="4291ed3c-5b90-4cd9-98bf-bdd1f2ba1146" providerId="ADAL" clId="{AEA63DAE-4E89-4468-B236-19E038EC09C7}" dt="2025-03-24T19:29:29.933" v="11" actId="962"/>
          <ac:graphicFrameMkLst>
            <pc:docMk/>
            <pc:sldMk cId="3733612152" sldId="266"/>
            <ac:graphicFrameMk id="7" creationId="{17E8CDBA-4AC5-88EF-EBF6-1BDC830359DB}"/>
          </ac:graphicFrameMkLst>
        </pc:graphicFrameChg>
      </pc:sldChg>
      <pc:sldChg chg="modSp mod">
        <pc:chgData name="Day, Donna" userId="4291ed3c-5b90-4cd9-98bf-bdd1f2ba1146" providerId="ADAL" clId="{AEA63DAE-4E89-4468-B236-19E038EC09C7}" dt="2025-03-24T19:36:09.393" v="80" actId="20577"/>
        <pc:sldMkLst>
          <pc:docMk/>
          <pc:sldMk cId="2416811750" sldId="270"/>
        </pc:sldMkLst>
        <pc:spChg chg="mod">
          <ac:chgData name="Day, Donna" userId="4291ed3c-5b90-4cd9-98bf-bdd1f2ba1146" providerId="ADAL" clId="{AEA63DAE-4E89-4468-B236-19E038EC09C7}" dt="2025-03-24T19:36:09.393" v="80" actId="20577"/>
          <ac:spMkLst>
            <pc:docMk/>
            <pc:sldMk cId="2416811750" sldId="270"/>
            <ac:spMk id="2" creationId="{4233B251-9F55-8317-ACBD-154EA00135D5}"/>
          </ac:spMkLst>
        </pc:spChg>
      </pc:sldChg>
      <pc:sldChg chg="modSp mod">
        <pc:chgData name="Day, Donna" userId="4291ed3c-5b90-4cd9-98bf-bdd1f2ba1146" providerId="ADAL" clId="{AEA63DAE-4E89-4468-B236-19E038EC09C7}" dt="2025-03-24T19:35:49.541" v="76" actId="255"/>
        <pc:sldMkLst>
          <pc:docMk/>
          <pc:sldMk cId="2150756209" sldId="271"/>
        </pc:sldMkLst>
        <pc:spChg chg="mod">
          <ac:chgData name="Day, Donna" userId="4291ed3c-5b90-4cd9-98bf-bdd1f2ba1146" providerId="ADAL" clId="{AEA63DAE-4E89-4468-B236-19E038EC09C7}" dt="2025-03-24T19:35:49.541" v="76" actId="255"/>
          <ac:spMkLst>
            <pc:docMk/>
            <pc:sldMk cId="2150756209" sldId="271"/>
            <ac:spMk id="2" creationId="{5722CEC8-FE03-E4F5-2CCD-A5BE6C12D111}"/>
          </ac:spMkLst>
        </pc:spChg>
      </pc:sldChg>
      <pc:sldChg chg="modSp">
        <pc:chgData name="Day, Donna" userId="4291ed3c-5b90-4cd9-98bf-bdd1f2ba1146" providerId="ADAL" clId="{AEA63DAE-4E89-4468-B236-19E038EC09C7}" dt="2025-03-24T19:30:23.284" v="13" actId="962"/>
        <pc:sldMkLst>
          <pc:docMk/>
          <pc:sldMk cId="179975953" sldId="277"/>
        </pc:sldMkLst>
        <pc:graphicFrameChg chg="mod">
          <ac:chgData name="Day, Donna" userId="4291ed3c-5b90-4cd9-98bf-bdd1f2ba1146" providerId="ADAL" clId="{AEA63DAE-4E89-4468-B236-19E038EC09C7}" dt="2025-03-24T19:30:23.284" v="13" actId="962"/>
          <ac:graphicFrameMkLst>
            <pc:docMk/>
            <pc:sldMk cId="179975953" sldId="277"/>
            <ac:graphicFrameMk id="5" creationId="{A9E4B7E7-4E8A-1473-0370-7A01DEC9950F}"/>
          </ac:graphicFrameMkLst>
        </pc:graphicFrameChg>
      </pc:sldChg>
      <pc:sldChg chg="modSp mod">
        <pc:chgData name="Day, Donna" userId="4291ed3c-5b90-4cd9-98bf-bdd1f2ba1146" providerId="ADAL" clId="{AEA63DAE-4E89-4468-B236-19E038EC09C7}" dt="2025-03-24T19:36:20.056" v="84" actId="20577"/>
        <pc:sldMkLst>
          <pc:docMk/>
          <pc:sldMk cId="2493096092" sldId="286"/>
        </pc:sldMkLst>
        <pc:spChg chg="mod">
          <ac:chgData name="Day, Donna" userId="4291ed3c-5b90-4cd9-98bf-bdd1f2ba1146" providerId="ADAL" clId="{AEA63DAE-4E89-4468-B236-19E038EC09C7}" dt="2025-03-24T19:36:20.056" v="84" actId="20577"/>
          <ac:spMkLst>
            <pc:docMk/>
            <pc:sldMk cId="2493096092" sldId="286"/>
            <ac:spMk id="2" creationId="{F6BC5E57-66B3-6A59-508C-0A5F06742B18}"/>
          </ac:spMkLst>
        </pc:spChg>
      </pc:sldChg>
      <pc:sldChg chg="modSp mod">
        <pc:chgData name="Day, Donna" userId="4291ed3c-5b90-4cd9-98bf-bdd1f2ba1146" providerId="ADAL" clId="{AEA63DAE-4E89-4468-B236-19E038EC09C7}" dt="2025-03-24T19:38:19.421" v="165" actId="13244"/>
        <pc:sldMkLst>
          <pc:docMk/>
          <pc:sldMk cId="2153994855" sldId="288"/>
        </pc:sldMkLst>
        <pc:spChg chg="ord">
          <ac:chgData name="Day, Donna" userId="4291ed3c-5b90-4cd9-98bf-bdd1f2ba1146" providerId="ADAL" clId="{AEA63DAE-4E89-4468-B236-19E038EC09C7}" dt="2025-03-24T19:38:19.421" v="165" actId="13244"/>
          <ac:spMkLst>
            <pc:docMk/>
            <pc:sldMk cId="2153994855" sldId="288"/>
            <ac:spMk id="5" creationId="{8D2A7D91-E2CD-A507-32CD-D0184158C0A0}"/>
          </ac:spMkLst>
        </pc:spChg>
      </pc:sldChg>
      <pc:sldChg chg="modSp mod">
        <pc:chgData name="Day, Donna" userId="4291ed3c-5b90-4cd9-98bf-bdd1f2ba1146" providerId="ADAL" clId="{AEA63DAE-4E89-4468-B236-19E038EC09C7}" dt="2025-03-24T19:35:01.208" v="46" actId="20577"/>
        <pc:sldMkLst>
          <pc:docMk/>
          <pc:sldMk cId="2800590595" sldId="290"/>
        </pc:sldMkLst>
        <pc:spChg chg="mod">
          <ac:chgData name="Day, Donna" userId="4291ed3c-5b90-4cd9-98bf-bdd1f2ba1146" providerId="ADAL" clId="{AEA63DAE-4E89-4468-B236-19E038EC09C7}" dt="2025-03-24T19:35:01.208" v="46" actId="20577"/>
          <ac:spMkLst>
            <pc:docMk/>
            <pc:sldMk cId="2800590595" sldId="290"/>
            <ac:spMk id="2" creationId="{A4DB757E-1731-8662-4184-E1AA43AEDB84}"/>
          </ac:spMkLst>
        </pc:spChg>
      </pc:sldChg>
      <pc:sldChg chg="modSp">
        <pc:chgData name="Day, Donna" userId="4291ed3c-5b90-4cd9-98bf-bdd1f2ba1146" providerId="ADAL" clId="{AEA63DAE-4E89-4468-B236-19E038EC09C7}" dt="2025-03-24T19:25:34.618" v="1" actId="962"/>
        <pc:sldMkLst>
          <pc:docMk/>
          <pc:sldMk cId="2785626468" sldId="299"/>
        </pc:sldMkLst>
        <pc:graphicFrameChg chg="mod">
          <ac:chgData name="Day, Donna" userId="4291ed3c-5b90-4cd9-98bf-bdd1f2ba1146" providerId="ADAL" clId="{AEA63DAE-4E89-4468-B236-19E038EC09C7}" dt="2025-03-24T19:25:34.618" v="1" actId="962"/>
          <ac:graphicFrameMkLst>
            <pc:docMk/>
            <pc:sldMk cId="2785626468" sldId="299"/>
            <ac:graphicFrameMk id="7" creationId="{719BAB54-08A9-4A6B-D2FA-C9877241CDE6}"/>
          </ac:graphicFrameMkLst>
        </pc:graphicFrameChg>
      </pc:sldChg>
      <pc:sldChg chg="modSp mod">
        <pc:chgData name="Day, Donna" userId="4291ed3c-5b90-4cd9-98bf-bdd1f2ba1146" providerId="ADAL" clId="{AEA63DAE-4E89-4468-B236-19E038EC09C7}" dt="2025-03-24T19:42:59.079" v="181" actId="962"/>
        <pc:sldMkLst>
          <pc:docMk/>
          <pc:sldMk cId="1067567721" sldId="305"/>
        </pc:sldMkLst>
        <pc:spChg chg="mod">
          <ac:chgData name="Day, Donna" userId="4291ed3c-5b90-4cd9-98bf-bdd1f2ba1146" providerId="ADAL" clId="{AEA63DAE-4E89-4468-B236-19E038EC09C7}" dt="2025-03-24T19:42:59.079" v="181" actId="962"/>
          <ac:spMkLst>
            <pc:docMk/>
            <pc:sldMk cId="1067567721" sldId="305"/>
            <ac:spMk id="9" creationId="{2000C901-EDEC-6876-7533-D64468A7AC04}"/>
          </ac:spMkLst>
        </pc:spChg>
      </pc:sldChg>
      <pc:sldChg chg="modSp mod">
        <pc:chgData name="Day, Donna" userId="4291ed3c-5b90-4cd9-98bf-bdd1f2ba1146" providerId="ADAL" clId="{AEA63DAE-4E89-4468-B236-19E038EC09C7}" dt="2025-03-24T19:34:25.413" v="42" actId="14100"/>
        <pc:sldMkLst>
          <pc:docMk/>
          <pc:sldMk cId="675610188" sldId="307"/>
        </pc:sldMkLst>
        <pc:spChg chg="mod">
          <ac:chgData name="Day, Donna" userId="4291ed3c-5b90-4cd9-98bf-bdd1f2ba1146" providerId="ADAL" clId="{AEA63DAE-4E89-4468-B236-19E038EC09C7}" dt="2025-03-24T19:34:20.039" v="40" actId="27636"/>
          <ac:spMkLst>
            <pc:docMk/>
            <pc:sldMk cId="675610188" sldId="307"/>
            <ac:spMk id="2" creationId="{D8EFCB19-C559-0426-73BD-BD0125AEA7AE}"/>
          </ac:spMkLst>
        </pc:spChg>
        <pc:picChg chg="mod">
          <ac:chgData name="Day, Donna" userId="4291ed3c-5b90-4cd9-98bf-bdd1f2ba1146" providerId="ADAL" clId="{AEA63DAE-4E89-4468-B236-19E038EC09C7}" dt="2025-03-24T19:34:25.413" v="42" actId="14100"/>
          <ac:picMkLst>
            <pc:docMk/>
            <pc:sldMk cId="675610188" sldId="307"/>
            <ac:picMk id="4098" creationId="{F816A940-D3EC-2B22-CBAA-429ADF2DCC49}"/>
          </ac:picMkLst>
        </pc:picChg>
      </pc:sldChg>
      <pc:sldChg chg="modSp mod">
        <pc:chgData name="Day, Donna" userId="4291ed3c-5b90-4cd9-98bf-bdd1f2ba1146" providerId="ADAL" clId="{AEA63DAE-4E89-4468-B236-19E038EC09C7}" dt="2025-03-24T19:37:56.055" v="164" actId="20577"/>
        <pc:sldMkLst>
          <pc:docMk/>
          <pc:sldMk cId="1932750525" sldId="308"/>
        </pc:sldMkLst>
        <pc:spChg chg="mod">
          <ac:chgData name="Day, Donna" userId="4291ed3c-5b90-4cd9-98bf-bdd1f2ba1146" providerId="ADAL" clId="{AEA63DAE-4E89-4468-B236-19E038EC09C7}" dt="2025-03-24T19:37:56.055" v="164" actId="20577"/>
          <ac:spMkLst>
            <pc:docMk/>
            <pc:sldMk cId="1932750525" sldId="308"/>
            <ac:spMk id="2" creationId="{EA66E4F9-14C2-F718-75EF-BC76B2E541E0}"/>
          </ac:spMkLst>
        </pc:spChg>
        <pc:graphicFrameChg chg="mod">
          <ac:chgData name="Day, Donna" userId="4291ed3c-5b90-4cd9-98bf-bdd1f2ba1146" providerId="ADAL" clId="{AEA63DAE-4E89-4468-B236-19E038EC09C7}" dt="2025-03-24T19:31:22.877" v="15" actId="962"/>
          <ac:graphicFrameMkLst>
            <pc:docMk/>
            <pc:sldMk cId="1932750525" sldId="308"/>
            <ac:graphicFrameMk id="5" creationId="{758100A4-FB2E-1E1C-EB63-07DF91C55275}"/>
          </ac:graphicFrameMkLst>
        </pc:graphicFrameChg>
      </pc:sldChg>
      <pc:sldChg chg="modSp mod">
        <pc:chgData name="Day, Donna" userId="4291ed3c-5b90-4cd9-98bf-bdd1f2ba1146" providerId="ADAL" clId="{AEA63DAE-4E89-4468-B236-19E038EC09C7}" dt="2025-03-24T19:37:37.759" v="153" actId="5793"/>
        <pc:sldMkLst>
          <pc:docMk/>
          <pc:sldMk cId="4176683551" sldId="309"/>
        </pc:sldMkLst>
        <pc:spChg chg="mod">
          <ac:chgData name="Day, Donna" userId="4291ed3c-5b90-4cd9-98bf-bdd1f2ba1146" providerId="ADAL" clId="{AEA63DAE-4E89-4468-B236-19E038EC09C7}" dt="2025-03-24T19:37:29" v="129" actId="27636"/>
          <ac:spMkLst>
            <pc:docMk/>
            <pc:sldMk cId="4176683551" sldId="309"/>
            <ac:spMk id="2" creationId="{A8A1F0F9-34F1-DA06-B83F-DDAFD1CBACA5}"/>
          </ac:spMkLst>
        </pc:spChg>
        <pc:spChg chg="mod">
          <ac:chgData name="Day, Donna" userId="4291ed3c-5b90-4cd9-98bf-bdd1f2ba1146" providerId="ADAL" clId="{AEA63DAE-4E89-4468-B236-19E038EC09C7}" dt="2025-03-24T19:37:37.759" v="153" actId="5793"/>
          <ac:spMkLst>
            <pc:docMk/>
            <pc:sldMk cId="4176683551" sldId="309"/>
            <ac:spMk id="3" creationId="{3D36F2EA-444E-D10E-C328-04FB2C501F3C}"/>
          </ac:spMkLst>
        </pc:spChg>
      </pc:sldChg>
    </pc:docChg>
  </pc:docChgLst>
</pc:chgInfo>
</file>

<file path=ppt/diagrams/_rels/data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ata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8.svg"/></Relationships>
</file>

<file path=ppt/diagrams/_rels/data6.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image" Target="../media/image20.sv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11" Type="http://schemas.openxmlformats.org/officeDocument/2006/relationships/image" Target="../media/image19.pn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s>
</file>

<file path=ppt/diagrams/_rels/data7.xml.rels><?xml version="1.0" encoding="UTF-8" standalone="yes"?>
<Relationships xmlns="http://schemas.openxmlformats.org/package/2006/relationships"><Relationship Id="rId2" Type="http://schemas.openxmlformats.org/officeDocument/2006/relationships/hyperlink" Target="mailto:matthudson@csi.state.co.us" TargetMode="External"/><Relationship Id="rId1" Type="http://schemas.openxmlformats.org/officeDocument/2006/relationships/hyperlink" Target="mailto:nickstachokus@csi.state.co.us" TargetMode="External"/></Relationships>
</file>

<file path=ppt/diagrams/_rels/data8.xml.rels><?xml version="1.0" encoding="UTF-8" standalone="yes"?>
<Relationships xmlns="http://schemas.openxmlformats.org/package/2006/relationships"><Relationship Id="rId8" Type="http://schemas.openxmlformats.org/officeDocument/2006/relationships/image" Target="../media/image26.svg"/><Relationship Id="rId13" Type="http://schemas.openxmlformats.org/officeDocument/2006/relationships/image" Target="../media/image31.png"/><Relationship Id="rId3" Type="http://schemas.openxmlformats.org/officeDocument/2006/relationships/hyperlink" Target="mailto:willynwebb@csi.state.co.us" TargetMode="External"/><Relationship Id="rId7" Type="http://schemas.openxmlformats.org/officeDocument/2006/relationships/image" Target="../media/image25.png"/><Relationship Id="rId12" Type="http://schemas.openxmlformats.org/officeDocument/2006/relationships/image" Target="../media/image30.svg"/><Relationship Id="rId2" Type="http://schemas.openxmlformats.org/officeDocument/2006/relationships/hyperlink" Target="mailto:rachelfranks@csi.state.co.us" TargetMode="External"/><Relationship Id="rId1" Type="http://schemas.openxmlformats.org/officeDocument/2006/relationships/hyperlink" Target="mailto:brianprintz@csi.state.co.us" TargetMode="External"/><Relationship Id="rId6" Type="http://schemas.openxmlformats.org/officeDocument/2006/relationships/image" Target="../media/image24.svg"/><Relationship Id="rId11" Type="http://schemas.openxmlformats.org/officeDocument/2006/relationships/image" Target="../media/image29.png"/><Relationship Id="rId5" Type="http://schemas.openxmlformats.org/officeDocument/2006/relationships/image" Target="../media/image23.png"/><Relationship Id="rId10" Type="http://schemas.openxmlformats.org/officeDocument/2006/relationships/image" Target="../media/image28.svg"/><Relationship Id="rId4" Type="http://schemas.openxmlformats.org/officeDocument/2006/relationships/hyperlink" Target="https://resources.csi.state.co.us/special-education/" TargetMode="External"/><Relationship Id="rId9" Type="http://schemas.openxmlformats.org/officeDocument/2006/relationships/image" Target="../media/image27.png"/><Relationship Id="rId14" Type="http://schemas.openxmlformats.org/officeDocument/2006/relationships/image" Target="../media/image32.svg"/></Relationships>
</file>

<file path=ppt/diagrams/_rels/drawing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8.svg"/></Relationships>
</file>

<file path=ppt/diagrams/_rels/drawing6.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image" Target="../media/image20.sv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11" Type="http://schemas.openxmlformats.org/officeDocument/2006/relationships/image" Target="../media/image19.pn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s>
</file>

<file path=ppt/diagrams/_rels/drawing7.xml.rels><?xml version="1.0" encoding="UTF-8" standalone="yes"?>
<Relationships xmlns="http://schemas.openxmlformats.org/package/2006/relationships"><Relationship Id="rId2" Type="http://schemas.openxmlformats.org/officeDocument/2006/relationships/hyperlink" Target="mailto:matthudson@csi.state.co.us" TargetMode="External"/><Relationship Id="rId1" Type="http://schemas.openxmlformats.org/officeDocument/2006/relationships/hyperlink" Target="mailto:nickstachokus@csi.state.co.us" TargetMode="External"/></Relationships>
</file>

<file path=ppt/diagrams/_rels/drawing8.xml.rels><?xml version="1.0" encoding="UTF-8" standalone="yes"?>
<Relationships xmlns="http://schemas.openxmlformats.org/package/2006/relationships"><Relationship Id="rId8" Type="http://schemas.openxmlformats.org/officeDocument/2006/relationships/image" Target="../media/image28.svg"/><Relationship Id="rId13" Type="http://schemas.openxmlformats.org/officeDocument/2006/relationships/image" Target="../media/image32.svg"/><Relationship Id="rId3" Type="http://schemas.openxmlformats.org/officeDocument/2006/relationships/hyperlink" Target="mailto:brianprintz@csi.state.co.us" TargetMode="External"/><Relationship Id="rId7" Type="http://schemas.openxmlformats.org/officeDocument/2006/relationships/image" Target="../media/image27.png"/><Relationship Id="rId12" Type="http://schemas.openxmlformats.org/officeDocument/2006/relationships/image" Target="../media/image31.png"/><Relationship Id="rId2" Type="http://schemas.openxmlformats.org/officeDocument/2006/relationships/image" Target="../media/image24.svg"/><Relationship Id="rId1" Type="http://schemas.openxmlformats.org/officeDocument/2006/relationships/image" Target="../media/image23.png"/><Relationship Id="rId6" Type="http://schemas.openxmlformats.org/officeDocument/2006/relationships/hyperlink" Target="mailto:rachelfranks@csi.state.co.us" TargetMode="External"/><Relationship Id="rId11" Type="http://schemas.openxmlformats.org/officeDocument/2006/relationships/image" Target="../media/image30.svg"/><Relationship Id="rId5" Type="http://schemas.openxmlformats.org/officeDocument/2006/relationships/image" Target="../media/image26.svg"/><Relationship Id="rId10" Type="http://schemas.openxmlformats.org/officeDocument/2006/relationships/image" Target="../media/image29.png"/><Relationship Id="rId4" Type="http://schemas.openxmlformats.org/officeDocument/2006/relationships/image" Target="../media/image25.png"/><Relationship Id="rId9" Type="http://schemas.openxmlformats.org/officeDocument/2006/relationships/hyperlink" Target="mailto:willynwebb@csi.state.co.us" TargetMode="External"/><Relationship Id="rId14" Type="http://schemas.openxmlformats.org/officeDocument/2006/relationships/hyperlink" Target="https://resources.csi.state.co.us/special-education/"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0DB811-81B1-403C-B28C-50F1ADB917E3}"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n-US"/>
        </a:p>
      </dgm:t>
    </dgm:pt>
    <dgm:pt modelId="{1E846923-471E-4BF4-A504-CA3D87ADD1AB}">
      <dgm:prSet/>
      <dgm:spPr/>
      <dgm:t>
        <a:bodyPr/>
        <a:lstStyle/>
        <a:p>
          <a:r>
            <a:rPr lang="en-US"/>
            <a:t>Formal Standardized Assessments in the area(s) of concern.</a:t>
          </a:r>
        </a:p>
      </dgm:t>
    </dgm:pt>
    <dgm:pt modelId="{738E4BA1-2FE6-416A-896C-6104B053C1A5}" type="parTrans" cxnId="{44849012-E4F4-485E-88AE-6A1457AC408D}">
      <dgm:prSet/>
      <dgm:spPr/>
      <dgm:t>
        <a:bodyPr/>
        <a:lstStyle/>
        <a:p>
          <a:endParaRPr lang="en-US"/>
        </a:p>
      </dgm:t>
    </dgm:pt>
    <dgm:pt modelId="{85F427D0-6D8B-4F3F-AB56-FFEC61711412}" type="sibTrans" cxnId="{44849012-E4F4-485E-88AE-6A1457AC408D}">
      <dgm:prSet/>
      <dgm:spPr/>
      <dgm:t>
        <a:bodyPr/>
        <a:lstStyle/>
        <a:p>
          <a:endParaRPr lang="en-US"/>
        </a:p>
      </dgm:t>
    </dgm:pt>
    <dgm:pt modelId="{648144FC-2C94-4EF5-A932-E55DD71C28CE}">
      <dgm:prSet/>
      <dgm:spPr/>
      <dgm:t>
        <a:bodyPr/>
        <a:lstStyle/>
        <a:p>
          <a:r>
            <a:rPr lang="en-US"/>
            <a:t>Formal normative measures should be used to help understand areas of need better. They can be used to help determine clinical/educatonal significance, level of need, and/or help answer questions.</a:t>
          </a:r>
        </a:p>
      </dgm:t>
    </dgm:pt>
    <dgm:pt modelId="{EAA1DEB5-4289-4B9E-9B05-29F7BBF25E1A}" type="parTrans" cxnId="{AFAC03F4-0F78-41C9-B92C-5042B1203943}">
      <dgm:prSet/>
      <dgm:spPr/>
      <dgm:t>
        <a:bodyPr/>
        <a:lstStyle/>
        <a:p>
          <a:endParaRPr lang="en-US"/>
        </a:p>
      </dgm:t>
    </dgm:pt>
    <dgm:pt modelId="{1CEAD758-B1C8-40FC-9237-E24DE6911A6B}" type="sibTrans" cxnId="{AFAC03F4-0F78-41C9-B92C-5042B1203943}">
      <dgm:prSet/>
      <dgm:spPr/>
      <dgm:t>
        <a:bodyPr/>
        <a:lstStyle/>
        <a:p>
          <a:endParaRPr lang="en-US"/>
        </a:p>
      </dgm:t>
    </dgm:pt>
    <dgm:pt modelId="{7FC85E53-CB97-49B7-87D2-C40CEAB91272}">
      <dgm:prSet/>
      <dgm:spPr/>
      <dgm:t>
        <a:bodyPr/>
        <a:lstStyle/>
        <a:p>
          <a:r>
            <a:rPr lang="en-US"/>
            <a:t>If using a rating scale, please prepare the rater, and explain the context in which they should respond and be available for questions.</a:t>
          </a:r>
        </a:p>
      </dgm:t>
    </dgm:pt>
    <dgm:pt modelId="{D448132E-3E63-4539-8DD8-9ABF1607ABE4}" type="parTrans" cxnId="{B988510F-93EF-482B-8B5D-EB1707EFE221}">
      <dgm:prSet/>
      <dgm:spPr/>
      <dgm:t>
        <a:bodyPr/>
        <a:lstStyle/>
        <a:p>
          <a:endParaRPr lang="en-US"/>
        </a:p>
      </dgm:t>
    </dgm:pt>
    <dgm:pt modelId="{033FC6EC-BAFE-4D93-94BE-7896E0BA5288}" type="sibTrans" cxnId="{B988510F-93EF-482B-8B5D-EB1707EFE221}">
      <dgm:prSet/>
      <dgm:spPr/>
      <dgm:t>
        <a:bodyPr/>
        <a:lstStyle/>
        <a:p>
          <a:endParaRPr lang="en-US"/>
        </a:p>
      </dgm:t>
    </dgm:pt>
    <dgm:pt modelId="{33C05F00-E817-410A-8661-D89AAE678468}">
      <dgm:prSet/>
      <dgm:spPr/>
      <dgm:t>
        <a:bodyPr/>
        <a:lstStyle/>
        <a:p>
          <a:r>
            <a:rPr lang="en-US"/>
            <a:t>Try to rotate teachers (do not overburden)</a:t>
          </a:r>
        </a:p>
      </dgm:t>
    </dgm:pt>
    <dgm:pt modelId="{7A68CAF7-612D-476F-8ADB-791AB9AA425D}" type="parTrans" cxnId="{3DD23C9B-40A5-4E07-9D65-94E401E71A22}">
      <dgm:prSet/>
      <dgm:spPr/>
      <dgm:t>
        <a:bodyPr/>
        <a:lstStyle/>
        <a:p>
          <a:endParaRPr lang="en-US"/>
        </a:p>
      </dgm:t>
    </dgm:pt>
    <dgm:pt modelId="{2770181A-6D61-4B1B-83E1-61BEDB95E4E2}" type="sibTrans" cxnId="{3DD23C9B-40A5-4E07-9D65-94E401E71A22}">
      <dgm:prSet/>
      <dgm:spPr/>
      <dgm:t>
        <a:bodyPr/>
        <a:lstStyle/>
        <a:p>
          <a:endParaRPr lang="en-US"/>
        </a:p>
      </dgm:t>
    </dgm:pt>
    <dgm:pt modelId="{8271566A-180B-4334-98AD-8F33E8BD3256}">
      <dgm:prSet/>
      <dgm:spPr/>
      <dgm:t>
        <a:bodyPr/>
        <a:lstStyle/>
        <a:p>
          <a:r>
            <a:rPr lang="en-US"/>
            <a:t>Possibly follow up with an interview if results do not match others or expectations.</a:t>
          </a:r>
        </a:p>
      </dgm:t>
    </dgm:pt>
    <dgm:pt modelId="{0E88F86C-EE0D-4CE4-A720-F1A9CB29E384}" type="parTrans" cxnId="{71FC1B9F-4968-4051-9EF6-3B3CD19ADA01}">
      <dgm:prSet/>
      <dgm:spPr/>
      <dgm:t>
        <a:bodyPr/>
        <a:lstStyle/>
        <a:p>
          <a:endParaRPr lang="en-US"/>
        </a:p>
      </dgm:t>
    </dgm:pt>
    <dgm:pt modelId="{AB3CBE18-B081-4DB0-849F-1C582D0F2861}" type="sibTrans" cxnId="{71FC1B9F-4968-4051-9EF6-3B3CD19ADA01}">
      <dgm:prSet/>
      <dgm:spPr/>
      <dgm:t>
        <a:bodyPr/>
        <a:lstStyle/>
        <a:p>
          <a:endParaRPr lang="en-US"/>
        </a:p>
      </dgm:t>
    </dgm:pt>
    <dgm:pt modelId="{CB0BF31B-F13F-4BE5-B7B1-314403BEEAFA}" type="pres">
      <dgm:prSet presAssocID="{830DB811-81B1-403C-B28C-50F1ADB917E3}" presName="Name0" presStyleCnt="0">
        <dgm:presLayoutVars>
          <dgm:dir/>
          <dgm:animLvl val="lvl"/>
          <dgm:resizeHandles val="exact"/>
        </dgm:presLayoutVars>
      </dgm:prSet>
      <dgm:spPr/>
    </dgm:pt>
    <dgm:pt modelId="{0B1CFF7C-98CB-4135-9691-3D6EEEB44F2B}" type="pres">
      <dgm:prSet presAssocID="{1E846923-471E-4BF4-A504-CA3D87ADD1AB}" presName="linNode" presStyleCnt="0"/>
      <dgm:spPr/>
    </dgm:pt>
    <dgm:pt modelId="{6E5CEAFD-9FC5-4639-84D2-DED6526F3877}" type="pres">
      <dgm:prSet presAssocID="{1E846923-471E-4BF4-A504-CA3D87ADD1AB}" presName="parentText" presStyleLbl="node1" presStyleIdx="0" presStyleCnt="2">
        <dgm:presLayoutVars>
          <dgm:chMax val="1"/>
          <dgm:bulletEnabled val="1"/>
        </dgm:presLayoutVars>
      </dgm:prSet>
      <dgm:spPr/>
    </dgm:pt>
    <dgm:pt modelId="{1D163778-FD86-4BBE-932A-FCF4B13D1AF0}" type="pres">
      <dgm:prSet presAssocID="{1E846923-471E-4BF4-A504-CA3D87ADD1AB}" presName="descendantText" presStyleLbl="alignAccFollowNode1" presStyleIdx="0" presStyleCnt="2">
        <dgm:presLayoutVars>
          <dgm:bulletEnabled val="1"/>
        </dgm:presLayoutVars>
      </dgm:prSet>
      <dgm:spPr/>
    </dgm:pt>
    <dgm:pt modelId="{1FC3F1AB-4BF4-4E51-97C8-403EAC335986}" type="pres">
      <dgm:prSet presAssocID="{85F427D0-6D8B-4F3F-AB56-FFEC61711412}" presName="sp" presStyleCnt="0"/>
      <dgm:spPr/>
    </dgm:pt>
    <dgm:pt modelId="{BB8FD689-13E1-44A3-9E51-6BBE05281207}" type="pres">
      <dgm:prSet presAssocID="{7FC85E53-CB97-49B7-87D2-C40CEAB91272}" presName="linNode" presStyleCnt="0"/>
      <dgm:spPr/>
    </dgm:pt>
    <dgm:pt modelId="{EFC3C706-F7E5-422A-93D0-EC2B614CA430}" type="pres">
      <dgm:prSet presAssocID="{7FC85E53-CB97-49B7-87D2-C40CEAB91272}" presName="parentText" presStyleLbl="node1" presStyleIdx="1" presStyleCnt="2">
        <dgm:presLayoutVars>
          <dgm:chMax val="1"/>
          <dgm:bulletEnabled val="1"/>
        </dgm:presLayoutVars>
      </dgm:prSet>
      <dgm:spPr/>
    </dgm:pt>
    <dgm:pt modelId="{A994D629-30AF-43B0-92E0-C8A9361EFADA}" type="pres">
      <dgm:prSet presAssocID="{7FC85E53-CB97-49B7-87D2-C40CEAB91272}" presName="descendantText" presStyleLbl="alignAccFollowNode1" presStyleIdx="1" presStyleCnt="2">
        <dgm:presLayoutVars>
          <dgm:bulletEnabled val="1"/>
        </dgm:presLayoutVars>
      </dgm:prSet>
      <dgm:spPr/>
    </dgm:pt>
  </dgm:ptLst>
  <dgm:cxnLst>
    <dgm:cxn modelId="{B988510F-93EF-482B-8B5D-EB1707EFE221}" srcId="{830DB811-81B1-403C-B28C-50F1ADB917E3}" destId="{7FC85E53-CB97-49B7-87D2-C40CEAB91272}" srcOrd="1" destOrd="0" parTransId="{D448132E-3E63-4539-8DD8-9ABF1607ABE4}" sibTransId="{033FC6EC-BAFE-4D93-94BE-7896E0BA5288}"/>
    <dgm:cxn modelId="{44849012-E4F4-485E-88AE-6A1457AC408D}" srcId="{830DB811-81B1-403C-B28C-50F1ADB917E3}" destId="{1E846923-471E-4BF4-A504-CA3D87ADD1AB}" srcOrd="0" destOrd="0" parTransId="{738E4BA1-2FE6-416A-896C-6104B053C1A5}" sibTransId="{85F427D0-6D8B-4F3F-AB56-FFEC61711412}"/>
    <dgm:cxn modelId="{98036E2E-A05F-4FFF-9C9E-9D7FCD4B3DF5}" type="presOf" srcId="{830DB811-81B1-403C-B28C-50F1ADB917E3}" destId="{CB0BF31B-F13F-4BE5-B7B1-314403BEEAFA}" srcOrd="0" destOrd="0" presId="urn:microsoft.com/office/officeart/2005/8/layout/vList5"/>
    <dgm:cxn modelId="{CF0BDB3E-A1ED-40B6-B0EF-4364A558AA54}" type="presOf" srcId="{648144FC-2C94-4EF5-A932-E55DD71C28CE}" destId="{1D163778-FD86-4BBE-932A-FCF4B13D1AF0}" srcOrd="0" destOrd="0" presId="urn:microsoft.com/office/officeart/2005/8/layout/vList5"/>
    <dgm:cxn modelId="{C2A1F364-E293-4E4F-A5CF-D1D32BB592F9}" type="presOf" srcId="{8271566A-180B-4334-98AD-8F33E8BD3256}" destId="{A994D629-30AF-43B0-92E0-C8A9361EFADA}" srcOrd="0" destOrd="1" presId="urn:microsoft.com/office/officeart/2005/8/layout/vList5"/>
    <dgm:cxn modelId="{3DD23C9B-40A5-4E07-9D65-94E401E71A22}" srcId="{7FC85E53-CB97-49B7-87D2-C40CEAB91272}" destId="{33C05F00-E817-410A-8661-D89AAE678468}" srcOrd="0" destOrd="0" parTransId="{7A68CAF7-612D-476F-8ADB-791AB9AA425D}" sibTransId="{2770181A-6D61-4B1B-83E1-61BEDB95E4E2}"/>
    <dgm:cxn modelId="{71FC1B9F-4968-4051-9EF6-3B3CD19ADA01}" srcId="{7FC85E53-CB97-49B7-87D2-C40CEAB91272}" destId="{8271566A-180B-4334-98AD-8F33E8BD3256}" srcOrd="1" destOrd="0" parTransId="{0E88F86C-EE0D-4CE4-A720-F1A9CB29E384}" sibTransId="{AB3CBE18-B081-4DB0-849F-1C582D0F2861}"/>
    <dgm:cxn modelId="{24AFB7D9-59E6-4EA5-8418-5ED0420FDC76}" type="presOf" srcId="{33C05F00-E817-410A-8661-D89AAE678468}" destId="{A994D629-30AF-43B0-92E0-C8A9361EFADA}" srcOrd="0" destOrd="0" presId="urn:microsoft.com/office/officeart/2005/8/layout/vList5"/>
    <dgm:cxn modelId="{8B21B5E3-3212-411F-8353-1DA56C5DBD24}" type="presOf" srcId="{7FC85E53-CB97-49B7-87D2-C40CEAB91272}" destId="{EFC3C706-F7E5-422A-93D0-EC2B614CA430}" srcOrd="0" destOrd="0" presId="urn:microsoft.com/office/officeart/2005/8/layout/vList5"/>
    <dgm:cxn modelId="{19C46CF0-2E3B-4933-8EE6-56D34C451AD6}" type="presOf" srcId="{1E846923-471E-4BF4-A504-CA3D87ADD1AB}" destId="{6E5CEAFD-9FC5-4639-84D2-DED6526F3877}" srcOrd="0" destOrd="0" presId="urn:microsoft.com/office/officeart/2005/8/layout/vList5"/>
    <dgm:cxn modelId="{AFAC03F4-0F78-41C9-B92C-5042B1203943}" srcId="{1E846923-471E-4BF4-A504-CA3D87ADD1AB}" destId="{648144FC-2C94-4EF5-A932-E55DD71C28CE}" srcOrd="0" destOrd="0" parTransId="{EAA1DEB5-4289-4B9E-9B05-29F7BBF25E1A}" sibTransId="{1CEAD758-B1C8-40FC-9237-E24DE6911A6B}"/>
    <dgm:cxn modelId="{8A0C6ACF-0250-4E37-8938-028E38AFE458}" type="presParOf" srcId="{CB0BF31B-F13F-4BE5-B7B1-314403BEEAFA}" destId="{0B1CFF7C-98CB-4135-9691-3D6EEEB44F2B}" srcOrd="0" destOrd="0" presId="urn:microsoft.com/office/officeart/2005/8/layout/vList5"/>
    <dgm:cxn modelId="{334F65D7-5857-4A80-9557-E9E12D7E3501}" type="presParOf" srcId="{0B1CFF7C-98CB-4135-9691-3D6EEEB44F2B}" destId="{6E5CEAFD-9FC5-4639-84D2-DED6526F3877}" srcOrd="0" destOrd="0" presId="urn:microsoft.com/office/officeart/2005/8/layout/vList5"/>
    <dgm:cxn modelId="{D86D5968-B912-4893-A399-DACB555206D6}" type="presParOf" srcId="{0B1CFF7C-98CB-4135-9691-3D6EEEB44F2B}" destId="{1D163778-FD86-4BBE-932A-FCF4B13D1AF0}" srcOrd="1" destOrd="0" presId="urn:microsoft.com/office/officeart/2005/8/layout/vList5"/>
    <dgm:cxn modelId="{530FA7A6-8AF6-4885-A669-EE95ADB9C59A}" type="presParOf" srcId="{CB0BF31B-F13F-4BE5-B7B1-314403BEEAFA}" destId="{1FC3F1AB-4BF4-4E51-97C8-403EAC335986}" srcOrd="1" destOrd="0" presId="urn:microsoft.com/office/officeart/2005/8/layout/vList5"/>
    <dgm:cxn modelId="{897D3987-C033-49D8-BBAB-55D39C13FC63}" type="presParOf" srcId="{CB0BF31B-F13F-4BE5-B7B1-314403BEEAFA}" destId="{BB8FD689-13E1-44A3-9E51-6BBE05281207}" srcOrd="2" destOrd="0" presId="urn:microsoft.com/office/officeart/2005/8/layout/vList5"/>
    <dgm:cxn modelId="{1A632E5F-2CAB-432E-AB33-889B0396FDF8}" type="presParOf" srcId="{BB8FD689-13E1-44A3-9E51-6BBE05281207}" destId="{EFC3C706-F7E5-422A-93D0-EC2B614CA430}" srcOrd="0" destOrd="0" presId="urn:microsoft.com/office/officeart/2005/8/layout/vList5"/>
    <dgm:cxn modelId="{6E39199F-EE77-4BE0-9843-AD4A8E43F0E7}" type="presParOf" srcId="{BB8FD689-13E1-44A3-9E51-6BBE05281207}" destId="{A994D629-30AF-43B0-92E0-C8A9361EFADA}"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3AC32C-95FC-428A-9049-661E2017009F}"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063BF8BA-6A2C-4FD3-A462-688CFCA298FD}">
      <dgm:prSet/>
      <dgm:spPr/>
      <dgm:t>
        <a:bodyPr/>
        <a:lstStyle/>
        <a:p>
          <a:r>
            <a:rPr lang="en-US"/>
            <a:t>Level 1 – User has completed training in measurement, guidance, or an appropriate related discipline or has equivalent supervised experience in assessment administration and interpretation. Other professional degrees and certifications may be considered.</a:t>
          </a:r>
        </a:p>
      </dgm:t>
    </dgm:pt>
    <dgm:pt modelId="{65EA29EF-E20F-4BEB-A523-38E6E142C293}" type="parTrans" cxnId="{44F3AB5C-A612-4DF4-9474-A392B43D89F5}">
      <dgm:prSet/>
      <dgm:spPr/>
      <dgm:t>
        <a:bodyPr/>
        <a:lstStyle/>
        <a:p>
          <a:endParaRPr lang="en-US"/>
        </a:p>
      </dgm:t>
    </dgm:pt>
    <dgm:pt modelId="{19B25C8F-0F4E-4DB4-A7BD-13A7AE6D634D}" type="sibTrans" cxnId="{44F3AB5C-A612-4DF4-9474-A392B43D89F5}">
      <dgm:prSet/>
      <dgm:spPr/>
      <dgm:t>
        <a:bodyPr/>
        <a:lstStyle/>
        <a:p>
          <a:endParaRPr lang="en-US"/>
        </a:p>
      </dgm:t>
    </dgm:pt>
    <dgm:pt modelId="{5A6C49A3-3DFD-4D5F-B2AA-3EA81A047192}">
      <dgm:prSet/>
      <dgm:spPr/>
      <dgm:t>
        <a:bodyPr/>
        <a:lstStyle/>
        <a:p>
          <a:r>
            <a:rPr lang="en-US"/>
            <a:t>Level 2 – The user has completed a Bachelor’s degree program that included coursework in principals or measurement and in the administration</a:t>
          </a:r>
        </a:p>
      </dgm:t>
    </dgm:pt>
    <dgm:pt modelId="{B849A4D7-F094-4B24-84BD-2BF8B2670B3A}" type="parTrans" cxnId="{5142BB4C-2852-464B-8107-EF0E202AEEB2}">
      <dgm:prSet/>
      <dgm:spPr/>
      <dgm:t>
        <a:bodyPr/>
        <a:lstStyle/>
        <a:p>
          <a:endParaRPr lang="en-US"/>
        </a:p>
      </dgm:t>
    </dgm:pt>
    <dgm:pt modelId="{403C6FF8-83E4-4D0F-8253-DFD8DEB1A11D}" type="sibTrans" cxnId="{5142BB4C-2852-464B-8107-EF0E202AEEB2}">
      <dgm:prSet/>
      <dgm:spPr/>
      <dgm:t>
        <a:bodyPr/>
        <a:lstStyle/>
        <a:p>
          <a:endParaRPr lang="en-US"/>
        </a:p>
      </dgm:t>
    </dgm:pt>
    <dgm:pt modelId="{D67D279D-D60E-4BE2-8696-BCF51AE11AA5}" type="pres">
      <dgm:prSet presAssocID="{733AC32C-95FC-428A-9049-661E2017009F}" presName="root" presStyleCnt="0">
        <dgm:presLayoutVars>
          <dgm:dir/>
          <dgm:resizeHandles val="exact"/>
        </dgm:presLayoutVars>
      </dgm:prSet>
      <dgm:spPr/>
    </dgm:pt>
    <dgm:pt modelId="{6838305F-9CBF-4785-960F-F1F7C86066DE}" type="pres">
      <dgm:prSet presAssocID="{063BF8BA-6A2C-4FD3-A462-688CFCA298FD}" presName="compNode" presStyleCnt="0"/>
      <dgm:spPr/>
    </dgm:pt>
    <dgm:pt modelId="{50400D13-995F-468F-AA22-C0EB3FAC3813}" type="pres">
      <dgm:prSet presAssocID="{063BF8BA-6A2C-4FD3-A462-688CFCA298FD}" presName="bgRect" presStyleLbl="bgShp" presStyleIdx="0" presStyleCnt="2"/>
      <dgm:spPr/>
    </dgm:pt>
    <dgm:pt modelId="{2D3BE93D-E028-44E4-989A-9554B3CD28EA}" type="pres">
      <dgm:prSet presAssocID="{063BF8BA-6A2C-4FD3-A462-688CFCA298FD}"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ooks"/>
        </a:ext>
      </dgm:extLst>
    </dgm:pt>
    <dgm:pt modelId="{B1AA5A5B-4D17-48A9-928D-0683F80DECBB}" type="pres">
      <dgm:prSet presAssocID="{063BF8BA-6A2C-4FD3-A462-688CFCA298FD}" presName="spaceRect" presStyleCnt="0"/>
      <dgm:spPr/>
    </dgm:pt>
    <dgm:pt modelId="{67F35444-2D32-4A28-924F-0B8342F33BE1}" type="pres">
      <dgm:prSet presAssocID="{063BF8BA-6A2C-4FD3-A462-688CFCA298FD}" presName="parTx" presStyleLbl="revTx" presStyleIdx="0" presStyleCnt="2">
        <dgm:presLayoutVars>
          <dgm:chMax val="0"/>
          <dgm:chPref val="0"/>
        </dgm:presLayoutVars>
      </dgm:prSet>
      <dgm:spPr/>
    </dgm:pt>
    <dgm:pt modelId="{884EFBCD-1EB7-4C01-ABED-DDC6AA820EC7}" type="pres">
      <dgm:prSet presAssocID="{19B25C8F-0F4E-4DB4-A7BD-13A7AE6D634D}" presName="sibTrans" presStyleCnt="0"/>
      <dgm:spPr/>
    </dgm:pt>
    <dgm:pt modelId="{5633BEFB-F811-4A8C-B930-C0FD64735181}" type="pres">
      <dgm:prSet presAssocID="{5A6C49A3-3DFD-4D5F-B2AA-3EA81A047192}" presName="compNode" presStyleCnt="0"/>
      <dgm:spPr/>
    </dgm:pt>
    <dgm:pt modelId="{40441E8E-5D40-44F6-BE4A-B74D092A10C4}" type="pres">
      <dgm:prSet presAssocID="{5A6C49A3-3DFD-4D5F-B2AA-3EA81A047192}" presName="bgRect" presStyleLbl="bgShp" presStyleIdx="1" presStyleCnt="2"/>
      <dgm:spPr/>
    </dgm:pt>
    <dgm:pt modelId="{14252B00-2DFD-423F-BE5C-AC8E0FFE815C}" type="pres">
      <dgm:prSet presAssocID="{5A6C49A3-3DFD-4D5F-B2AA-3EA81A047192}"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lassroom"/>
        </a:ext>
      </dgm:extLst>
    </dgm:pt>
    <dgm:pt modelId="{A25599B3-7F08-4006-B803-4FF1FAE22570}" type="pres">
      <dgm:prSet presAssocID="{5A6C49A3-3DFD-4D5F-B2AA-3EA81A047192}" presName="spaceRect" presStyleCnt="0"/>
      <dgm:spPr/>
    </dgm:pt>
    <dgm:pt modelId="{99C0843C-55BF-4675-90E8-DE236AC38FC2}" type="pres">
      <dgm:prSet presAssocID="{5A6C49A3-3DFD-4D5F-B2AA-3EA81A047192}" presName="parTx" presStyleLbl="revTx" presStyleIdx="1" presStyleCnt="2">
        <dgm:presLayoutVars>
          <dgm:chMax val="0"/>
          <dgm:chPref val="0"/>
        </dgm:presLayoutVars>
      </dgm:prSet>
      <dgm:spPr/>
    </dgm:pt>
  </dgm:ptLst>
  <dgm:cxnLst>
    <dgm:cxn modelId="{CCBE8704-11D4-4C40-86E4-262551A3276E}" type="presOf" srcId="{5A6C49A3-3DFD-4D5F-B2AA-3EA81A047192}" destId="{99C0843C-55BF-4675-90E8-DE236AC38FC2}" srcOrd="0" destOrd="0" presId="urn:microsoft.com/office/officeart/2018/2/layout/IconVerticalSolidList"/>
    <dgm:cxn modelId="{A3DF5005-814E-4BBD-A84E-7065736E3106}" type="presOf" srcId="{733AC32C-95FC-428A-9049-661E2017009F}" destId="{D67D279D-D60E-4BE2-8696-BCF51AE11AA5}" srcOrd="0" destOrd="0" presId="urn:microsoft.com/office/officeart/2018/2/layout/IconVerticalSolidList"/>
    <dgm:cxn modelId="{2113A82C-0C3F-4465-86BB-D0251AF0178D}" type="presOf" srcId="{063BF8BA-6A2C-4FD3-A462-688CFCA298FD}" destId="{67F35444-2D32-4A28-924F-0B8342F33BE1}" srcOrd="0" destOrd="0" presId="urn:microsoft.com/office/officeart/2018/2/layout/IconVerticalSolidList"/>
    <dgm:cxn modelId="{44F3AB5C-A612-4DF4-9474-A392B43D89F5}" srcId="{733AC32C-95FC-428A-9049-661E2017009F}" destId="{063BF8BA-6A2C-4FD3-A462-688CFCA298FD}" srcOrd="0" destOrd="0" parTransId="{65EA29EF-E20F-4BEB-A523-38E6E142C293}" sibTransId="{19B25C8F-0F4E-4DB4-A7BD-13A7AE6D634D}"/>
    <dgm:cxn modelId="{5142BB4C-2852-464B-8107-EF0E202AEEB2}" srcId="{733AC32C-95FC-428A-9049-661E2017009F}" destId="{5A6C49A3-3DFD-4D5F-B2AA-3EA81A047192}" srcOrd="1" destOrd="0" parTransId="{B849A4D7-F094-4B24-84BD-2BF8B2670B3A}" sibTransId="{403C6FF8-83E4-4D0F-8253-DFD8DEB1A11D}"/>
    <dgm:cxn modelId="{E36A01C6-C0A3-4D30-B9BE-66B72F0E28D9}" type="presParOf" srcId="{D67D279D-D60E-4BE2-8696-BCF51AE11AA5}" destId="{6838305F-9CBF-4785-960F-F1F7C86066DE}" srcOrd="0" destOrd="0" presId="urn:microsoft.com/office/officeart/2018/2/layout/IconVerticalSolidList"/>
    <dgm:cxn modelId="{829BED67-000C-44C6-B27F-93DB5657BB3F}" type="presParOf" srcId="{6838305F-9CBF-4785-960F-F1F7C86066DE}" destId="{50400D13-995F-468F-AA22-C0EB3FAC3813}" srcOrd="0" destOrd="0" presId="urn:microsoft.com/office/officeart/2018/2/layout/IconVerticalSolidList"/>
    <dgm:cxn modelId="{6893F491-23A3-4B40-A6D4-CA591DF6D8C9}" type="presParOf" srcId="{6838305F-9CBF-4785-960F-F1F7C86066DE}" destId="{2D3BE93D-E028-44E4-989A-9554B3CD28EA}" srcOrd="1" destOrd="0" presId="urn:microsoft.com/office/officeart/2018/2/layout/IconVerticalSolidList"/>
    <dgm:cxn modelId="{29FB27B4-035A-487F-9EEB-D1356A07D9BB}" type="presParOf" srcId="{6838305F-9CBF-4785-960F-F1F7C86066DE}" destId="{B1AA5A5B-4D17-48A9-928D-0683F80DECBB}" srcOrd="2" destOrd="0" presId="urn:microsoft.com/office/officeart/2018/2/layout/IconVerticalSolidList"/>
    <dgm:cxn modelId="{7823B5A5-0F0C-4328-87F9-5B15041C2203}" type="presParOf" srcId="{6838305F-9CBF-4785-960F-F1F7C86066DE}" destId="{67F35444-2D32-4A28-924F-0B8342F33BE1}" srcOrd="3" destOrd="0" presId="urn:microsoft.com/office/officeart/2018/2/layout/IconVerticalSolidList"/>
    <dgm:cxn modelId="{CAFD35B9-2B79-4388-ACB6-18668F1FED20}" type="presParOf" srcId="{D67D279D-D60E-4BE2-8696-BCF51AE11AA5}" destId="{884EFBCD-1EB7-4C01-ABED-DDC6AA820EC7}" srcOrd="1" destOrd="0" presId="urn:microsoft.com/office/officeart/2018/2/layout/IconVerticalSolidList"/>
    <dgm:cxn modelId="{E6F5A40D-046B-473E-8F4A-EDFD96B748D7}" type="presParOf" srcId="{D67D279D-D60E-4BE2-8696-BCF51AE11AA5}" destId="{5633BEFB-F811-4A8C-B930-C0FD64735181}" srcOrd="2" destOrd="0" presId="urn:microsoft.com/office/officeart/2018/2/layout/IconVerticalSolidList"/>
    <dgm:cxn modelId="{F7D59452-971E-4DAA-9CDE-F1D690641AEB}" type="presParOf" srcId="{5633BEFB-F811-4A8C-B930-C0FD64735181}" destId="{40441E8E-5D40-44F6-BE4A-B74D092A10C4}" srcOrd="0" destOrd="0" presId="urn:microsoft.com/office/officeart/2018/2/layout/IconVerticalSolidList"/>
    <dgm:cxn modelId="{06AFB872-A950-456B-9856-3FD6E32110DE}" type="presParOf" srcId="{5633BEFB-F811-4A8C-B930-C0FD64735181}" destId="{14252B00-2DFD-423F-BE5C-AC8E0FFE815C}" srcOrd="1" destOrd="0" presId="urn:microsoft.com/office/officeart/2018/2/layout/IconVerticalSolidList"/>
    <dgm:cxn modelId="{9138D391-9EF4-4D94-867B-3740B5CCF224}" type="presParOf" srcId="{5633BEFB-F811-4A8C-B930-C0FD64735181}" destId="{A25599B3-7F08-4006-B803-4FF1FAE22570}" srcOrd="2" destOrd="0" presId="urn:microsoft.com/office/officeart/2018/2/layout/IconVerticalSolidList"/>
    <dgm:cxn modelId="{EC1E895A-B83C-41A5-A0C7-17154CB1E4FC}" type="presParOf" srcId="{5633BEFB-F811-4A8C-B930-C0FD64735181}" destId="{99C0843C-55BF-4675-90E8-DE236AC38FC2}"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E4E164B-39CE-4528-B499-C246E4736CDB}"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D3F7B708-2E84-43EF-9DBC-A7E760D4047B}">
      <dgm:prSet/>
      <dgm:spPr/>
      <dgm:t>
        <a:bodyPr/>
        <a:lstStyle/>
        <a:p>
          <a:r>
            <a:rPr lang="en-US"/>
            <a:t>Level 3 – The user has a license to practice psychology independently or is a full member of the American Psychological Association (APA) or the National Association of School Psychologists (NASP) or user has completed a Doctorial (or in some cases Master’s) degree program in one of the fields of the study indicated or the assessment that included training in the administration and interpretation of professional instruments. If neither of these qualifications are met, Users must provide proof that they have been granted the right to administer assessments at this level in their jurisdiction. Level 3 purchasers can also select assessments from Levels 1, 2, and M.</a:t>
          </a:r>
        </a:p>
      </dgm:t>
    </dgm:pt>
    <dgm:pt modelId="{8F419356-2974-4722-917F-02A698C3AA4B}" type="parTrans" cxnId="{38F38296-3DA6-42FA-A24D-CDA3BE887FC6}">
      <dgm:prSet/>
      <dgm:spPr/>
      <dgm:t>
        <a:bodyPr/>
        <a:lstStyle/>
        <a:p>
          <a:endParaRPr lang="en-US"/>
        </a:p>
      </dgm:t>
    </dgm:pt>
    <dgm:pt modelId="{32EF1FC0-E499-4AA1-B041-8A5E95372808}" type="sibTrans" cxnId="{38F38296-3DA6-42FA-A24D-CDA3BE887FC6}">
      <dgm:prSet/>
      <dgm:spPr/>
      <dgm:t>
        <a:bodyPr/>
        <a:lstStyle/>
        <a:p>
          <a:endParaRPr lang="en-US"/>
        </a:p>
      </dgm:t>
    </dgm:pt>
    <dgm:pt modelId="{BF1E19E9-22B4-43F9-8DF9-5E54F348E7C9}">
      <dgm:prSet/>
      <dgm:spPr/>
      <dgm:t>
        <a:bodyPr/>
        <a:lstStyle/>
        <a:p>
          <a:r>
            <a:rPr lang="en-US"/>
            <a:t>Level M – Users must provide credentials indicating: a specialized degree in the healthcare field and accompanying licensure or certification, OR proof that they have been granted the right to administer assessments at this level in their jurisdiction. Level M purchasers can also select assessments from Qualification Levels 1 &amp; 2.</a:t>
          </a:r>
        </a:p>
      </dgm:t>
    </dgm:pt>
    <dgm:pt modelId="{952AC703-A530-4555-ACC6-E2D3611BE69B}" type="parTrans" cxnId="{F07D3F14-C126-46FE-9148-47132AF7F35C}">
      <dgm:prSet/>
      <dgm:spPr/>
      <dgm:t>
        <a:bodyPr/>
        <a:lstStyle/>
        <a:p>
          <a:endParaRPr lang="en-US"/>
        </a:p>
      </dgm:t>
    </dgm:pt>
    <dgm:pt modelId="{E4FC03C0-C39B-4E5A-A41F-2754879DDC2B}" type="sibTrans" cxnId="{F07D3F14-C126-46FE-9148-47132AF7F35C}">
      <dgm:prSet/>
      <dgm:spPr/>
      <dgm:t>
        <a:bodyPr/>
        <a:lstStyle/>
        <a:p>
          <a:endParaRPr lang="en-US"/>
        </a:p>
      </dgm:t>
    </dgm:pt>
    <dgm:pt modelId="{ABCC46FA-28FA-47C0-9BC7-36FA2BD8C7FA}" type="pres">
      <dgm:prSet presAssocID="{4E4E164B-39CE-4528-B499-C246E4736CDB}" presName="root" presStyleCnt="0">
        <dgm:presLayoutVars>
          <dgm:dir/>
          <dgm:resizeHandles val="exact"/>
        </dgm:presLayoutVars>
      </dgm:prSet>
      <dgm:spPr/>
    </dgm:pt>
    <dgm:pt modelId="{77F0409E-F6B5-4B76-B8DB-3DD39DCE11AE}" type="pres">
      <dgm:prSet presAssocID="{D3F7B708-2E84-43EF-9DBC-A7E760D4047B}" presName="compNode" presStyleCnt="0"/>
      <dgm:spPr/>
    </dgm:pt>
    <dgm:pt modelId="{88F9456A-8A11-477B-B607-C7034EF1B361}" type="pres">
      <dgm:prSet presAssocID="{D3F7B708-2E84-43EF-9DBC-A7E760D4047B}" presName="bgRect" presStyleLbl="bgShp" presStyleIdx="0" presStyleCnt="2"/>
      <dgm:spPr/>
    </dgm:pt>
    <dgm:pt modelId="{CD25A76A-3DF2-4016-A0BB-46437EFCF879}" type="pres">
      <dgm:prSet presAssocID="{D3F7B708-2E84-43EF-9DBC-A7E760D4047B}"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ooks"/>
        </a:ext>
      </dgm:extLst>
    </dgm:pt>
    <dgm:pt modelId="{42AE4CFA-CA3C-4590-BB7C-4AE01283A727}" type="pres">
      <dgm:prSet presAssocID="{D3F7B708-2E84-43EF-9DBC-A7E760D4047B}" presName="spaceRect" presStyleCnt="0"/>
      <dgm:spPr/>
    </dgm:pt>
    <dgm:pt modelId="{1A8ABFD8-FD54-453C-A09C-6BD09E650BB7}" type="pres">
      <dgm:prSet presAssocID="{D3F7B708-2E84-43EF-9DBC-A7E760D4047B}" presName="parTx" presStyleLbl="revTx" presStyleIdx="0" presStyleCnt="2">
        <dgm:presLayoutVars>
          <dgm:chMax val="0"/>
          <dgm:chPref val="0"/>
        </dgm:presLayoutVars>
      </dgm:prSet>
      <dgm:spPr/>
    </dgm:pt>
    <dgm:pt modelId="{35A5B41B-BACA-4475-B4A7-2FEFFA8958E6}" type="pres">
      <dgm:prSet presAssocID="{32EF1FC0-E499-4AA1-B041-8A5E95372808}" presName="sibTrans" presStyleCnt="0"/>
      <dgm:spPr/>
    </dgm:pt>
    <dgm:pt modelId="{98798AB1-9129-4C8B-84ED-A6B6F3F8E95A}" type="pres">
      <dgm:prSet presAssocID="{BF1E19E9-22B4-43F9-8DF9-5E54F348E7C9}" presName="compNode" presStyleCnt="0"/>
      <dgm:spPr/>
    </dgm:pt>
    <dgm:pt modelId="{D8006EF6-E8CF-4BCE-A3C3-55440A0A495F}" type="pres">
      <dgm:prSet presAssocID="{BF1E19E9-22B4-43F9-8DF9-5E54F348E7C9}" presName="bgRect" presStyleLbl="bgShp" presStyleIdx="1" presStyleCnt="2"/>
      <dgm:spPr/>
    </dgm:pt>
    <dgm:pt modelId="{30B60892-A0E3-411F-9181-6EE2C306E17C}" type="pres">
      <dgm:prSet presAssocID="{BF1E19E9-22B4-43F9-8DF9-5E54F348E7C9}"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iploma Roll"/>
        </a:ext>
      </dgm:extLst>
    </dgm:pt>
    <dgm:pt modelId="{C31D82ED-C90C-4556-AE86-BE19A9D9CA94}" type="pres">
      <dgm:prSet presAssocID="{BF1E19E9-22B4-43F9-8DF9-5E54F348E7C9}" presName="spaceRect" presStyleCnt="0"/>
      <dgm:spPr/>
    </dgm:pt>
    <dgm:pt modelId="{E182564F-D739-47B0-9EAC-FE5FDA5C15C1}" type="pres">
      <dgm:prSet presAssocID="{BF1E19E9-22B4-43F9-8DF9-5E54F348E7C9}" presName="parTx" presStyleLbl="revTx" presStyleIdx="1" presStyleCnt="2">
        <dgm:presLayoutVars>
          <dgm:chMax val="0"/>
          <dgm:chPref val="0"/>
        </dgm:presLayoutVars>
      </dgm:prSet>
      <dgm:spPr/>
    </dgm:pt>
  </dgm:ptLst>
  <dgm:cxnLst>
    <dgm:cxn modelId="{F07D3F14-C126-46FE-9148-47132AF7F35C}" srcId="{4E4E164B-39CE-4528-B499-C246E4736CDB}" destId="{BF1E19E9-22B4-43F9-8DF9-5E54F348E7C9}" srcOrd="1" destOrd="0" parTransId="{952AC703-A530-4555-ACC6-E2D3611BE69B}" sibTransId="{E4FC03C0-C39B-4E5A-A41F-2754879DDC2B}"/>
    <dgm:cxn modelId="{44C43E42-73C7-4C83-9F12-046E0BBE2693}" type="presOf" srcId="{BF1E19E9-22B4-43F9-8DF9-5E54F348E7C9}" destId="{E182564F-D739-47B0-9EAC-FE5FDA5C15C1}" srcOrd="0" destOrd="0" presId="urn:microsoft.com/office/officeart/2018/2/layout/IconVerticalSolidList"/>
    <dgm:cxn modelId="{38F38296-3DA6-42FA-A24D-CDA3BE887FC6}" srcId="{4E4E164B-39CE-4528-B499-C246E4736CDB}" destId="{D3F7B708-2E84-43EF-9DBC-A7E760D4047B}" srcOrd="0" destOrd="0" parTransId="{8F419356-2974-4722-917F-02A698C3AA4B}" sibTransId="{32EF1FC0-E499-4AA1-B041-8A5E95372808}"/>
    <dgm:cxn modelId="{F2404BD2-BB49-4F4D-8323-2EB4BBD9E997}" type="presOf" srcId="{D3F7B708-2E84-43EF-9DBC-A7E760D4047B}" destId="{1A8ABFD8-FD54-453C-A09C-6BD09E650BB7}" srcOrd="0" destOrd="0" presId="urn:microsoft.com/office/officeart/2018/2/layout/IconVerticalSolidList"/>
    <dgm:cxn modelId="{FCDE0FE4-CCD5-42B8-85DA-29067E5DCB2F}" type="presOf" srcId="{4E4E164B-39CE-4528-B499-C246E4736CDB}" destId="{ABCC46FA-28FA-47C0-9BC7-36FA2BD8C7FA}" srcOrd="0" destOrd="0" presId="urn:microsoft.com/office/officeart/2018/2/layout/IconVerticalSolidList"/>
    <dgm:cxn modelId="{04F712B6-75A4-4258-9D34-B23C59F36925}" type="presParOf" srcId="{ABCC46FA-28FA-47C0-9BC7-36FA2BD8C7FA}" destId="{77F0409E-F6B5-4B76-B8DB-3DD39DCE11AE}" srcOrd="0" destOrd="0" presId="urn:microsoft.com/office/officeart/2018/2/layout/IconVerticalSolidList"/>
    <dgm:cxn modelId="{7E33AF80-201B-4CFC-AC15-77E1239CB4E3}" type="presParOf" srcId="{77F0409E-F6B5-4B76-B8DB-3DD39DCE11AE}" destId="{88F9456A-8A11-477B-B607-C7034EF1B361}" srcOrd="0" destOrd="0" presId="urn:microsoft.com/office/officeart/2018/2/layout/IconVerticalSolidList"/>
    <dgm:cxn modelId="{4692B8C8-8591-44D0-9D30-1790CAD92B2A}" type="presParOf" srcId="{77F0409E-F6B5-4B76-B8DB-3DD39DCE11AE}" destId="{CD25A76A-3DF2-4016-A0BB-46437EFCF879}" srcOrd="1" destOrd="0" presId="urn:microsoft.com/office/officeart/2018/2/layout/IconVerticalSolidList"/>
    <dgm:cxn modelId="{AAE60C7A-FD87-498B-A134-1688E26CD550}" type="presParOf" srcId="{77F0409E-F6B5-4B76-B8DB-3DD39DCE11AE}" destId="{42AE4CFA-CA3C-4590-BB7C-4AE01283A727}" srcOrd="2" destOrd="0" presId="urn:microsoft.com/office/officeart/2018/2/layout/IconVerticalSolidList"/>
    <dgm:cxn modelId="{44E7550F-D878-4D20-9977-A0CB318DEB66}" type="presParOf" srcId="{77F0409E-F6B5-4B76-B8DB-3DD39DCE11AE}" destId="{1A8ABFD8-FD54-453C-A09C-6BD09E650BB7}" srcOrd="3" destOrd="0" presId="urn:microsoft.com/office/officeart/2018/2/layout/IconVerticalSolidList"/>
    <dgm:cxn modelId="{5C53566F-7489-4E87-95EC-0E3FD35CF367}" type="presParOf" srcId="{ABCC46FA-28FA-47C0-9BC7-36FA2BD8C7FA}" destId="{35A5B41B-BACA-4475-B4A7-2FEFFA8958E6}" srcOrd="1" destOrd="0" presId="urn:microsoft.com/office/officeart/2018/2/layout/IconVerticalSolidList"/>
    <dgm:cxn modelId="{56336676-7329-478A-A0E9-6297B88F88B1}" type="presParOf" srcId="{ABCC46FA-28FA-47C0-9BC7-36FA2BD8C7FA}" destId="{98798AB1-9129-4C8B-84ED-A6B6F3F8E95A}" srcOrd="2" destOrd="0" presId="urn:microsoft.com/office/officeart/2018/2/layout/IconVerticalSolidList"/>
    <dgm:cxn modelId="{0A20C0BF-077C-4FCE-8B5C-889CBCCF9016}" type="presParOf" srcId="{98798AB1-9129-4C8B-84ED-A6B6F3F8E95A}" destId="{D8006EF6-E8CF-4BCE-A3C3-55440A0A495F}" srcOrd="0" destOrd="0" presId="urn:microsoft.com/office/officeart/2018/2/layout/IconVerticalSolidList"/>
    <dgm:cxn modelId="{25EA8AD5-B6A6-4F5B-9AA3-6F12A97E8F17}" type="presParOf" srcId="{98798AB1-9129-4C8B-84ED-A6B6F3F8E95A}" destId="{30B60892-A0E3-411F-9181-6EE2C306E17C}" srcOrd="1" destOrd="0" presId="urn:microsoft.com/office/officeart/2018/2/layout/IconVerticalSolidList"/>
    <dgm:cxn modelId="{62CF60AD-D922-4C3E-B4A7-4F21F6BE4E82}" type="presParOf" srcId="{98798AB1-9129-4C8B-84ED-A6B6F3F8E95A}" destId="{C31D82ED-C90C-4556-AE86-BE19A9D9CA94}" srcOrd="2" destOrd="0" presId="urn:microsoft.com/office/officeart/2018/2/layout/IconVerticalSolidList"/>
    <dgm:cxn modelId="{753C02DA-E380-4B47-964D-29A61BA0857B}" type="presParOf" srcId="{98798AB1-9129-4C8B-84ED-A6B6F3F8E95A}" destId="{E182564F-D739-47B0-9EAC-FE5FDA5C15C1}"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DB9E796-C8BA-4D6A-BE26-514CECF1FDCA}" type="doc">
      <dgm:prSet loTypeId="urn:microsoft.com/office/officeart/2005/8/layout/process1" loCatId="process" qsTypeId="urn:microsoft.com/office/officeart/2005/8/quickstyle/simple2" qsCatId="simple" csTypeId="urn:microsoft.com/office/officeart/2005/8/colors/accent3_2" csCatId="accent3"/>
      <dgm:spPr/>
      <dgm:t>
        <a:bodyPr/>
        <a:lstStyle/>
        <a:p>
          <a:endParaRPr lang="en-US"/>
        </a:p>
      </dgm:t>
    </dgm:pt>
    <dgm:pt modelId="{3A44DC42-163E-40E9-8CD1-F41E5A063567}">
      <dgm:prSet/>
      <dgm:spPr/>
      <dgm:t>
        <a:bodyPr/>
        <a:lstStyle/>
        <a:p>
          <a:r>
            <a:rPr lang="en-US"/>
            <a:t>Assessments must be interpreted by persons with a </a:t>
          </a:r>
          <a:r>
            <a:rPr lang="en-US" b="1"/>
            <a:t>thorough knowledge of the technical aspects of the assessment</a:t>
          </a:r>
          <a:r>
            <a:rPr lang="en-US"/>
            <a:t> and intervention, the results, and their limitations.</a:t>
          </a:r>
        </a:p>
      </dgm:t>
    </dgm:pt>
    <dgm:pt modelId="{9611F40E-8D65-480F-BFD7-BA02ADB67991}" type="parTrans" cxnId="{23FB0ACE-3790-4B3E-96DC-3C51263F2FFD}">
      <dgm:prSet/>
      <dgm:spPr/>
      <dgm:t>
        <a:bodyPr/>
        <a:lstStyle/>
        <a:p>
          <a:endParaRPr lang="en-US"/>
        </a:p>
      </dgm:t>
    </dgm:pt>
    <dgm:pt modelId="{D873C2C3-8F39-4AEE-AF91-0D9EFCEC26BA}" type="sibTrans" cxnId="{23FB0ACE-3790-4B3E-96DC-3C51263F2FFD}">
      <dgm:prSet/>
      <dgm:spPr/>
      <dgm:t>
        <a:bodyPr/>
        <a:lstStyle/>
        <a:p>
          <a:endParaRPr lang="en-US"/>
        </a:p>
      </dgm:t>
    </dgm:pt>
    <dgm:pt modelId="{19B2742F-CA59-4888-8B73-3040F9869BB4}">
      <dgm:prSet/>
      <dgm:spPr/>
      <dgm:t>
        <a:bodyPr/>
        <a:lstStyle/>
        <a:p>
          <a:r>
            <a:rPr lang="en-US"/>
            <a:t>Teams should use multiple measures and look for </a:t>
          </a:r>
          <a:r>
            <a:rPr lang="en-US" b="1"/>
            <a:t>convergence in the data</a:t>
          </a:r>
          <a:r>
            <a:rPr lang="en-US"/>
            <a:t>. If assessment results seem to conflict with information gathered from the progress monitoring tools, standardized assessments, family reports, or other historical or anecdotal information, further assessment may be appropriate.</a:t>
          </a:r>
        </a:p>
      </dgm:t>
    </dgm:pt>
    <dgm:pt modelId="{1CC5A90C-FE47-4186-8878-EB69A2A86468}" type="parTrans" cxnId="{8AB06B25-017A-4FB7-A7D3-9070F3ED3BED}">
      <dgm:prSet/>
      <dgm:spPr/>
      <dgm:t>
        <a:bodyPr/>
        <a:lstStyle/>
        <a:p>
          <a:endParaRPr lang="en-US"/>
        </a:p>
      </dgm:t>
    </dgm:pt>
    <dgm:pt modelId="{F142AA4D-EFDB-4128-9D06-607640B04D25}" type="sibTrans" cxnId="{8AB06B25-017A-4FB7-A7D3-9070F3ED3BED}">
      <dgm:prSet/>
      <dgm:spPr/>
      <dgm:t>
        <a:bodyPr/>
        <a:lstStyle/>
        <a:p>
          <a:endParaRPr lang="en-US"/>
        </a:p>
      </dgm:t>
    </dgm:pt>
    <dgm:pt modelId="{A0A98A34-E37A-422F-830A-42B3C484EB91}" type="pres">
      <dgm:prSet presAssocID="{8DB9E796-C8BA-4D6A-BE26-514CECF1FDCA}" presName="Name0" presStyleCnt="0">
        <dgm:presLayoutVars>
          <dgm:dir/>
          <dgm:resizeHandles val="exact"/>
        </dgm:presLayoutVars>
      </dgm:prSet>
      <dgm:spPr/>
    </dgm:pt>
    <dgm:pt modelId="{2FBD78EF-ED29-4BEF-86F1-8779A70F1867}" type="pres">
      <dgm:prSet presAssocID="{3A44DC42-163E-40E9-8CD1-F41E5A063567}" presName="node" presStyleLbl="node1" presStyleIdx="0" presStyleCnt="2">
        <dgm:presLayoutVars>
          <dgm:bulletEnabled val="1"/>
        </dgm:presLayoutVars>
      </dgm:prSet>
      <dgm:spPr/>
    </dgm:pt>
    <dgm:pt modelId="{D8B97811-9E68-4635-9697-290ECEBE5542}" type="pres">
      <dgm:prSet presAssocID="{D873C2C3-8F39-4AEE-AF91-0D9EFCEC26BA}" presName="sibTrans" presStyleLbl="sibTrans2D1" presStyleIdx="0" presStyleCnt="1"/>
      <dgm:spPr/>
    </dgm:pt>
    <dgm:pt modelId="{3B145C87-DF4D-450E-92C9-DCE83B2D8F90}" type="pres">
      <dgm:prSet presAssocID="{D873C2C3-8F39-4AEE-AF91-0D9EFCEC26BA}" presName="connectorText" presStyleLbl="sibTrans2D1" presStyleIdx="0" presStyleCnt="1"/>
      <dgm:spPr/>
    </dgm:pt>
    <dgm:pt modelId="{B0E75205-386C-4663-8DCA-573E96EDFCC8}" type="pres">
      <dgm:prSet presAssocID="{19B2742F-CA59-4888-8B73-3040F9869BB4}" presName="node" presStyleLbl="node1" presStyleIdx="1" presStyleCnt="2">
        <dgm:presLayoutVars>
          <dgm:bulletEnabled val="1"/>
        </dgm:presLayoutVars>
      </dgm:prSet>
      <dgm:spPr/>
    </dgm:pt>
  </dgm:ptLst>
  <dgm:cxnLst>
    <dgm:cxn modelId="{8AB06B25-017A-4FB7-A7D3-9070F3ED3BED}" srcId="{8DB9E796-C8BA-4D6A-BE26-514CECF1FDCA}" destId="{19B2742F-CA59-4888-8B73-3040F9869BB4}" srcOrd="1" destOrd="0" parTransId="{1CC5A90C-FE47-4186-8878-EB69A2A86468}" sibTransId="{F142AA4D-EFDB-4128-9D06-607640B04D25}"/>
    <dgm:cxn modelId="{C3262139-2801-4532-8920-2EE901723DAD}" type="presOf" srcId="{D873C2C3-8F39-4AEE-AF91-0D9EFCEC26BA}" destId="{D8B97811-9E68-4635-9697-290ECEBE5542}" srcOrd="0" destOrd="0" presId="urn:microsoft.com/office/officeart/2005/8/layout/process1"/>
    <dgm:cxn modelId="{91DDB298-1DC0-44AE-A2FC-E4267D6D3580}" type="presOf" srcId="{8DB9E796-C8BA-4D6A-BE26-514CECF1FDCA}" destId="{A0A98A34-E37A-422F-830A-42B3C484EB91}" srcOrd="0" destOrd="0" presId="urn:microsoft.com/office/officeart/2005/8/layout/process1"/>
    <dgm:cxn modelId="{23FB0ACE-3790-4B3E-96DC-3C51263F2FFD}" srcId="{8DB9E796-C8BA-4D6A-BE26-514CECF1FDCA}" destId="{3A44DC42-163E-40E9-8CD1-F41E5A063567}" srcOrd="0" destOrd="0" parTransId="{9611F40E-8D65-480F-BFD7-BA02ADB67991}" sibTransId="{D873C2C3-8F39-4AEE-AF91-0D9EFCEC26BA}"/>
    <dgm:cxn modelId="{0C02A1DB-F3E1-4912-AA22-807D3C07A6AC}" type="presOf" srcId="{D873C2C3-8F39-4AEE-AF91-0D9EFCEC26BA}" destId="{3B145C87-DF4D-450E-92C9-DCE83B2D8F90}" srcOrd="1" destOrd="0" presId="urn:microsoft.com/office/officeart/2005/8/layout/process1"/>
    <dgm:cxn modelId="{94A116F2-79C8-44CF-B078-3478982E2795}" type="presOf" srcId="{19B2742F-CA59-4888-8B73-3040F9869BB4}" destId="{B0E75205-386C-4663-8DCA-573E96EDFCC8}" srcOrd="0" destOrd="0" presId="urn:microsoft.com/office/officeart/2005/8/layout/process1"/>
    <dgm:cxn modelId="{AE932BF6-BD70-4281-ACEB-773A7EFA7211}" type="presOf" srcId="{3A44DC42-163E-40E9-8CD1-F41E5A063567}" destId="{2FBD78EF-ED29-4BEF-86F1-8779A70F1867}" srcOrd="0" destOrd="0" presId="urn:microsoft.com/office/officeart/2005/8/layout/process1"/>
    <dgm:cxn modelId="{5F5F38CB-6FF7-4AA0-98AD-B960B986BE28}" type="presParOf" srcId="{A0A98A34-E37A-422F-830A-42B3C484EB91}" destId="{2FBD78EF-ED29-4BEF-86F1-8779A70F1867}" srcOrd="0" destOrd="0" presId="urn:microsoft.com/office/officeart/2005/8/layout/process1"/>
    <dgm:cxn modelId="{5F2E4C47-46ED-4713-96D2-CBF25C00C7E0}" type="presParOf" srcId="{A0A98A34-E37A-422F-830A-42B3C484EB91}" destId="{D8B97811-9E68-4635-9697-290ECEBE5542}" srcOrd="1" destOrd="0" presId="urn:microsoft.com/office/officeart/2005/8/layout/process1"/>
    <dgm:cxn modelId="{0B702D6B-AA3F-4D21-AC9C-BA0CC9C95C37}" type="presParOf" srcId="{D8B97811-9E68-4635-9697-290ECEBE5542}" destId="{3B145C87-DF4D-450E-92C9-DCE83B2D8F90}" srcOrd="0" destOrd="0" presId="urn:microsoft.com/office/officeart/2005/8/layout/process1"/>
    <dgm:cxn modelId="{E8191BF8-0CD2-4BB2-8E98-3E775C404847}" type="presParOf" srcId="{A0A98A34-E37A-422F-830A-42B3C484EB91}" destId="{B0E75205-386C-4663-8DCA-573E96EDFCC8}"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BEA12C0-464C-4CCC-80B7-CB132146DD1F}" type="doc">
      <dgm:prSet loTypeId="urn:microsoft.com/office/officeart/2005/8/layout/vList5" loCatId="list" qsTypeId="urn:microsoft.com/office/officeart/2005/8/quickstyle/simple4" qsCatId="simple" csTypeId="urn:microsoft.com/office/officeart/2005/8/colors/accent3_2" csCatId="accent3"/>
      <dgm:spPr/>
      <dgm:t>
        <a:bodyPr/>
        <a:lstStyle/>
        <a:p>
          <a:endParaRPr lang="en-US"/>
        </a:p>
      </dgm:t>
    </dgm:pt>
    <dgm:pt modelId="{FD4ACC51-0E8A-41F0-8B66-10F8CC92B012}">
      <dgm:prSet/>
      <dgm:spPr/>
      <dgm:t>
        <a:bodyPr/>
        <a:lstStyle/>
        <a:p>
          <a:r>
            <a:rPr lang="en-US"/>
            <a:t>Not black and white = everything we do is grey</a:t>
          </a:r>
        </a:p>
      </dgm:t>
    </dgm:pt>
    <dgm:pt modelId="{C855CEEB-D976-47BC-ADA5-40B5DC00AB64}" type="parTrans" cxnId="{1C8C2292-D85B-4949-A5BD-CDF785DC6A5F}">
      <dgm:prSet/>
      <dgm:spPr/>
      <dgm:t>
        <a:bodyPr/>
        <a:lstStyle/>
        <a:p>
          <a:endParaRPr lang="en-US"/>
        </a:p>
      </dgm:t>
    </dgm:pt>
    <dgm:pt modelId="{608AC3AD-58FC-4276-9537-D8DB5992CABA}" type="sibTrans" cxnId="{1C8C2292-D85B-4949-A5BD-CDF785DC6A5F}">
      <dgm:prSet/>
      <dgm:spPr/>
      <dgm:t>
        <a:bodyPr/>
        <a:lstStyle/>
        <a:p>
          <a:endParaRPr lang="en-US"/>
        </a:p>
      </dgm:t>
    </dgm:pt>
    <dgm:pt modelId="{0C734BDA-A3F0-4C20-9646-438693614831}">
      <dgm:prSet/>
      <dgm:spPr/>
      <dgm:t>
        <a:bodyPr/>
        <a:lstStyle/>
        <a:p>
          <a:r>
            <a:rPr lang="en-US"/>
            <a:t>There is no one evaluation plan to be used for all students. Evaluations must be individualized and based on the student’s educational concerns.</a:t>
          </a:r>
        </a:p>
      </dgm:t>
    </dgm:pt>
    <dgm:pt modelId="{EA5D23F3-39D8-4814-A174-461C644F60CF}" type="parTrans" cxnId="{4F9528D7-D3B4-45F3-80A4-B5DAA6C69471}">
      <dgm:prSet/>
      <dgm:spPr/>
      <dgm:t>
        <a:bodyPr/>
        <a:lstStyle/>
        <a:p>
          <a:endParaRPr lang="en-US"/>
        </a:p>
      </dgm:t>
    </dgm:pt>
    <dgm:pt modelId="{1A89B966-5D6B-4CFE-83F2-8D915026E2A7}" type="sibTrans" cxnId="{4F9528D7-D3B4-45F3-80A4-B5DAA6C69471}">
      <dgm:prSet/>
      <dgm:spPr/>
      <dgm:t>
        <a:bodyPr/>
        <a:lstStyle/>
        <a:p>
          <a:endParaRPr lang="en-US"/>
        </a:p>
      </dgm:t>
    </dgm:pt>
    <dgm:pt modelId="{19C8ED99-E14E-4237-9C16-0375279D53D8}">
      <dgm:prSet/>
      <dgm:spPr/>
      <dgm:t>
        <a:bodyPr/>
        <a:lstStyle/>
        <a:p>
          <a:r>
            <a:rPr lang="en-US"/>
            <a:t>Evaluations are based on the student’s unique needs.</a:t>
          </a:r>
        </a:p>
      </dgm:t>
    </dgm:pt>
    <dgm:pt modelId="{95024340-BD02-414E-AB04-2B02770060C6}" type="parTrans" cxnId="{2E5E0773-7D82-4E4C-88A5-F827429A35E2}">
      <dgm:prSet/>
      <dgm:spPr/>
      <dgm:t>
        <a:bodyPr/>
        <a:lstStyle/>
        <a:p>
          <a:endParaRPr lang="en-US"/>
        </a:p>
      </dgm:t>
    </dgm:pt>
    <dgm:pt modelId="{47F54FDB-F096-4480-9F1E-AA5F81EA4382}" type="sibTrans" cxnId="{2E5E0773-7D82-4E4C-88A5-F827429A35E2}">
      <dgm:prSet/>
      <dgm:spPr/>
      <dgm:t>
        <a:bodyPr/>
        <a:lstStyle/>
        <a:p>
          <a:endParaRPr lang="en-US"/>
        </a:p>
      </dgm:t>
    </dgm:pt>
    <dgm:pt modelId="{E3886A88-A8AE-4D4D-9433-36B74AF68DF3}">
      <dgm:prSet/>
      <dgm:spPr/>
      <dgm:t>
        <a:bodyPr/>
        <a:lstStyle/>
        <a:p>
          <a:r>
            <a:rPr lang="en-US"/>
            <a:t>Professional judgment is used for every decision in the evaluation and eligibility determination process.</a:t>
          </a:r>
        </a:p>
      </dgm:t>
    </dgm:pt>
    <dgm:pt modelId="{CB21DD07-A4F2-48AF-B761-4ADB1E2649FB}" type="parTrans" cxnId="{38E52D92-592C-4AD9-8C27-91969550DBFC}">
      <dgm:prSet/>
      <dgm:spPr/>
      <dgm:t>
        <a:bodyPr/>
        <a:lstStyle/>
        <a:p>
          <a:endParaRPr lang="en-US"/>
        </a:p>
      </dgm:t>
    </dgm:pt>
    <dgm:pt modelId="{6A5D1565-4758-49F2-AACF-AD5A9928E8C0}" type="sibTrans" cxnId="{38E52D92-592C-4AD9-8C27-91969550DBFC}">
      <dgm:prSet/>
      <dgm:spPr/>
      <dgm:t>
        <a:bodyPr/>
        <a:lstStyle/>
        <a:p>
          <a:endParaRPr lang="en-US"/>
        </a:p>
      </dgm:t>
    </dgm:pt>
    <dgm:pt modelId="{6B5B5551-AB5F-47D0-AC43-547B851E9562}">
      <dgm:prSet/>
      <dgm:spPr/>
      <dgm:t>
        <a:bodyPr/>
        <a:lstStyle/>
        <a:p>
          <a:r>
            <a:rPr lang="en-US"/>
            <a:t>Eligibility determination team</a:t>
          </a:r>
        </a:p>
      </dgm:t>
    </dgm:pt>
    <dgm:pt modelId="{39B0D7C6-F079-4C9F-A65D-5A8F13166D65}" type="parTrans" cxnId="{70703B9D-C240-4568-993E-D9496BB58E9B}">
      <dgm:prSet/>
      <dgm:spPr/>
      <dgm:t>
        <a:bodyPr/>
        <a:lstStyle/>
        <a:p>
          <a:endParaRPr lang="en-US"/>
        </a:p>
      </dgm:t>
    </dgm:pt>
    <dgm:pt modelId="{AF85BC2D-D014-44F6-B57A-87DB86B49A78}" type="sibTrans" cxnId="{70703B9D-C240-4568-993E-D9496BB58E9B}">
      <dgm:prSet/>
      <dgm:spPr/>
      <dgm:t>
        <a:bodyPr/>
        <a:lstStyle/>
        <a:p>
          <a:endParaRPr lang="en-US"/>
        </a:p>
      </dgm:t>
    </dgm:pt>
    <dgm:pt modelId="{DDB41192-2495-4F8D-A3AF-BF494444DE1B}">
      <dgm:prSet/>
      <dgm:spPr/>
      <dgm:t>
        <a:bodyPr/>
        <a:lstStyle/>
        <a:p>
          <a:r>
            <a:rPr lang="en-US"/>
            <a:t>The formal eligibility determination decision</a:t>
          </a:r>
        </a:p>
      </dgm:t>
    </dgm:pt>
    <dgm:pt modelId="{9DF3D50D-D9FF-4C3E-9B86-8656942E8784}" type="parTrans" cxnId="{95D4B18D-501D-476B-8A4F-070CDC50E8AD}">
      <dgm:prSet/>
      <dgm:spPr/>
      <dgm:t>
        <a:bodyPr/>
        <a:lstStyle/>
        <a:p>
          <a:endParaRPr lang="en-US"/>
        </a:p>
      </dgm:t>
    </dgm:pt>
    <dgm:pt modelId="{3DF90831-3B5F-422F-BB81-983A9826D3BB}" type="sibTrans" cxnId="{95D4B18D-501D-476B-8A4F-070CDC50E8AD}">
      <dgm:prSet/>
      <dgm:spPr/>
      <dgm:t>
        <a:bodyPr/>
        <a:lstStyle/>
        <a:p>
          <a:endParaRPr lang="en-US"/>
        </a:p>
      </dgm:t>
    </dgm:pt>
    <dgm:pt modelId="{4FA4CB00-85A5-4465-8737-B5C37899F972}">
      <dgm:prSet/>
      <dgm:spPr/>
      <dgm:t>
        <a:bodyPr/>
        <a:lstStyle/>
        <a:p>
          <a:r>
            <a:rPr lang="en-US"/>
            <a:t>Selection of the assessment materials</a:t>
          </a:r>
        </a:p>
      </dgm:t>
    </dgm:pt>
    <dgm:pt modelId="{35EB4F08-4393-4016-B10B-5671DE968E6C}" type="parTrans" cxnId="{C7D50710-A05A-47D8-B5B6-CE18280B4D6E}">
      <dgm:prSet/>
      <dgm:spPr/>
      <dgm:t>
        <a:bodyPr/>
        <a:lstStyle/>
        <a:p>
          <a:endParaRPr lang="en-US"/>
        </a:p>
      </dgm:t>
    </dgm:pt>
    <dgm:pt modelId="{E32C239B-317C-493A-9D2E-5FD401492DC6}" type="sibTrans" cxnId="{C7D50710-A05A-47D8-B5B6-CE18280B4D6E}">
      <dgm:prSet/>
      <dgm:spPr/>
      <dgm:t>
        <a:bodyPr/>
        <a:lstStyle/>
        <a:p>
          <a:endParaRPr lang="en-US"/>
        </a:p>
      </dgm:t>
    </dgm:pt>
    <dgm:pt modelId="{BE0B2BAD-7C75-4E52-8228-3CF7D4B4EC72}">
      <dgm:prSet/>
      <dgm:spPr/>
      <dgm:t>
        <a:bodyPr/>
        <a:lstStyle/>
        <a:p>
          <a:r>
            <a:rPr lang="en-US"/>
            <a:t>Identification of evaluators</a:t>
          </a:r>
        </a:p>
      </dgm:t>
    </dgm:pt>
    <dgm:pt modelId="{7FD5785F-5F54-4920-9375-3C724396E5D7}" type="parTrans" cxnId="{C2CA3296-AF0F-404B-B0D6-5028B0923231}">
      <dgm:prSet/>
      <dgm:spPr/>
      <dgm:t>
        <a:bodyPr/>
        <a:lstStyle/>
        <a:p>
          <a:endParaRPr lang="en-US"/>
        </a:p>
      </dgm:t>
    </dgm:pt>
    <dgm:pt modelId="{FEA8BF6D-CB07-4B85-97A0-9300FBB178F0}" type="sibTrans" cxnId="{C2CA3296-AF0F-404B-B0D6-5028B0923231}">
      <dgm:prSet/>
      <dgm:spPr/>
      <dgm:t>
        <a:bodyPr/>
        <a:lstStyle/>
        <a:p>
          <a:endParaRPr lang="en-US"/>
        </a:p>
      </dgm:t>
    </dgm:pt>
    <dgm:pt modelId="{3D6B29C3-9A25-4C7E-BE5E-75FFD11EC99F}">
      <dgm:prSet/>
      <dgm:spPr/>
      <dgm:t>
        <a:bodyPr/>
        <a:lstStyle/>
        <a:p>
          <a:r>
            <a:rPr lang="en-US"/>
            <a:t>Interpretation of test results</a:t>
          </a:r>
        </a:p>
      </dgm:t>
    </dgm:pt>
    <dgm:pt modelId="{5BBD95D4-B8F0-4F19-B07E-3A0197A3B7F2}" type="parTrans" cxnId="{BC24EAD6-FB4B-4BBE-A167-114A8AAA09E6}">
      <dgm:prSet/>
      <dgm:spPr/>
      <dgm:t>
        <a:bodyPr/>
        <a:lstStyle/>
        <a:p>
          <a:endParaRPr lang="en-US"/>
        </a:p>
      </dgm:t>
    </dgm:pt>
    <dgm:pt modelId="{57FE65DA-BB7C-49AD-B372-583F951ACE14}" type="sibTrans" cxnId="{BC24EAD6-FB4B-4BBE-A167-114A8AAA09E6}">
      <dgm:prSet/>
      <dgm:spPr/>
      <dgm:t>
        <a:bodyPr/>
        <a:lstStyle/>
        <a:p>
          <a:endParaRPr lang="en-US"/>
        </a:p>
      </dgm:t>
    </dgm:pt>
    <dgm:pt modelId="{7E62D1C7-9D31-492A-982B-405ECCB8E142}" type="pres">
      <dgm:prSet presAssocID="{2BEA12C0-464C-4CCC-80B7-CB132146DD1F}" presName="Name0" presStyleCnt="0">
        <dgm:presLayoutVars>
          <dgm:dir/>
          <dgm:animLvl val="lvl"/>
          <dgm:resizeHandles val="exact"/>
        </dgm:presLayoutVars>
      </dgm:prSet>
      <dgm:spPr/>
    </dgm:pt>
    <dgm:pt modelId="{11CBB44D-5E3D-47CF-8941-D9DD33FCD39A}" type="pres">
      <dgm:prSet presAssocID="{FD4ACC51-0E8A-41F0-8B66-10F8CC92B012}" presName="linNode" presStyleCnt="0"/>
      <dgm:spPr/>
    </dgm:pt>
    <dgm:pt modelId="{B4042ACA-C307-46B1-B997-AF907737CA21}" type="pres">
      <dgm:prSet presAssocID="{FD4ACC51-0E8A-41F0-8B66-10F8CC92B012}" presName="parentText" presStyleLbl="node1" presStyleIdx="0" presStyleCnt="2">
        <dgm:presLayoutVars>
          <dgm:chMax val="1"/>
          <dgm:bulletEnabled val="1"/>
        </dgm:presLayoutVars>
      </dgm:prSet>
      <dgm:spPr/>
    </dgm:pt>
    <dgm:pt modelId="{5FB8BB58-98E9-43D6-A62D-0BE104A5C5A2}" type="pres">
      <dgm:prSet presAssocID="{608AC3AD-58FC-4276-9537-D8DB5992CABA}" presName="sp" presStyleCnt="0"/>
      <dgm:spPr/>
    </dgm:pt>
    <dgm:pt modelId="{44A0C85F-AED4-48EB-B912-D7B5343D21CB}" type="pres">
      <dgm:prSet presAssocID="{0C734BDA-A3F0-4C20-9646-438693614831}" presName="linNode" presStyleCnt="0"/>
      <dgm:spPr/>
    </dgm:pt>
    <dgm:pt modelId="{AE7892DB-E202-4E49-AD35-0E45DEE01D65}" type="pres">
      <dgm:prSet presAssocID="{0C734BDA-A3F0-4C20-9646-438693614831}" presName="parentText" presStyleLbl="node1" presStyleIdx="1" presStyleCnt="2">
        <dgm:presLayoutVars>
          <dgm:chMax val="1"/>
          <dgm:bulletEnabled val="1"/>
        </dgm:presLayoutVars>
      </dgm:prSet>
      <dgm:spPr/>
    </dgm:pt>
    <dgm:pt modelId="{7D7C4BCA-F3A8-453C-95D4-E5B9ACDA0ACA}" type="pres">
      <dgm:prSet presAssocID="{0C734BDA-A3F0-4C20-9646-438693614831}" presName="descendantText" presStyleLbl="alignAccFollowNode1" presStyleIdx="0" presStyleCnt="1">
        <dgm:presLayoutVars>
          <dgm:bulletEnabled val="1"/>
        </dgm:presLayoutVars>
      </dgm:prSet>
      <dgm:spPr/>
    </dgm:pt>
  </dgm:ptLst>
  <dgm:cxnLst>
    <dgm:cxn modelId="{12109C09-196E-46C0-94DC-F01E3D22E9A7}" type="presOf" srcId="{4FA4CB00-85A5-4465-8737-B5C37899F972}" destId="{7D7C4BCA-F3A8-453C-95D4-E5B9ACDA0ACA}" srcOrd="0" destOrd="4" presId="urn:microsoft.com/office/officeart/2005/8/layout/vList5"/>
    <dgm:cxn modelId="{C7D50710-A05A-47D8-B5B6-CE18280B4D6E}" srcId="{E3886A88-A8AE-4D4D-9433-36B74AF68DF3}" destId="{4FA4CB00-85A5-4465-8737-B5C37899F972}" srcOrd="2" destOrd="0" parTransId="{35EB4F08-4393-4016-B10B-5671DE968E6C}" sibTransId="{E32C239B-317C-493A-9D2E-5FD401492DC6}"/>
    <dgm:cxn modelId="{A1254015-94D0-4334-AD17-E0A83166876E}" type="presOf" srcId="{0C734BDA-A3F0-4C20-9646-438693614831}" destId="{AE7892DB-E202-4E49-AD35-0E45DEE01D65}" srcOrd="0" destOrd="0" presId="urn:microsoft.com/office/officeart/2005/8/layout/vList5"/>
    <dgm:cxn modelId="{310BF130-7277-4711-A3E9-5A8185778E74}" type="presOf" srcId="{19C8ED99-E14E-4237-9C16-0375279D53D8}" destId="{7D7C4BCA-F3A8-453C-95D4-E5B9ACDA0ACA}" srcOrd="0" destOrd="0" presId="urn:microsoft.com/office/officeart/2005/8/layout/vList5"/>
    <dgm:cxn modelId="{9732EE6C-A6A2-4E8A-B4EA-012A95AE4BBA}" type="presOf" srcId="{2BEA12C0-464C-4CCC-80B7-CB132146DD1F}" destId="{7E62D1C7-9D31-492A-982B-405ECCB8E142}" srcOrd="0" destOrd="0" presId="urn:microsoft.com/office/officeart/2005/8/layout/vList5"/>
    <dgm:cxn modelId="{2E5E0773-7D82-4E4C-88A5-F827429A35E2}" srcId="{0C734BDA-A3F0-4C20-9646-438693614831}" destId="{19C8ED99-E14E-4237-9C16-0375279D53D8}" srcOrd="0" destOrd="0" parTransId="{95024340-BD02-414E-AB04-2B02770060C6}" sibTransId="{47F54FDB-F096-4480-9F1E-AA5F81EA4382}"/>
    <dgm:cxn modelId="{04330F8A-1343-4A84-BE28-23608C20BE49}" type="presOf" srcId="{BE0B2BAD-7C75-4E52-8228-3CF7D4B4EC72}" destId="{7D7C4BCA-F3A8-453C-95D4-E5B9ACDA0ACA}" srcOrd="0" destOrd="5" presId="urn:microsoft.com/office/officeart/2005/8/layout/vList5"/>
    <dgm:cxn modelId="{95D4B18D-501D-476B-8A4F-070CDC50E8AD}" srcId="{E3886A88-A8AE-4D4D-9433-36B74AF68DF3}" destId="{DDB41192-2495-4F8D-A3AF-BF494444DE1B}" srcOrd="1" destOrd="0" parTransId="{9DF3D50D-D9FF-4C3E-9B86-8656942E8784}" sibTransId="{3DF90831-3B5F-422F-BB81-983A9826D3BB}"/>
    <dgm:cxn modelId="{30AADA91-6FB5-4221-BC57-7ED783EBF243}" type="presOf" srcId="{DDB41192-2495-4F8D-A3AF-BF494444DE1B}" destId="{7D7C4BCA-F3A8-453C-95D4-E5B9ACDA0ACA}" srcOrd="0" destOrd="3" presId="urn:microsoft.com/office/officeart/2005/8/layout/vList5"/>
    <dgm:cxn modelId="{1C8C2292-D85B-4949-A5BD-CDF785DC6A5F}" srcId="{2BEA12C0-464C-4CCC-80B7-CB132146DD1F}" destId="{FD4ACC51-0E8A-41F0-8B66-10F8CC92B012}" srcOrd="0" destOrd="0" parTransId="{C855CEEB-D976-47BC-ADA5-40B5DC00AB64}" sibTransId="{608AC3AD-58FC-4276-9537-D8DB5992CABA}"/>
    <dgm:cxn modelId="{38E52D92-592C-4AD9-8C27-91969550DBFC}" srcId="{0C734BDA-A3F0-4C20-9646-438693614831}" destId="{E3886A88-A8AE-4D4D-9433-36B74AF68DF3}" srcOrd="1" destOrd="0" parTransId="{CB21DD07-A4F2-48AF-B761-4ADB1E2649FB}" sibTransId="{6A5D1565-4758-49F2-AACF-AD5A9928E8C0}"/>
    <dgm:cxn modelId="{C2CA3296-AF0F-404B-B0D6-5028B0923231}" srcId="{E3886A88-A8AE-4D4D-9433-36B74AF68DF3}" destId="{BE0B2BAD-7C75-4E52-8228-3CF7D4B4EC72}" srcOrd="3" destOrd="0" parTransId="{7FD5785F-5F54-4920-9375-3C724396E5D7}" sibTransId="{FEA8BF6D-CB07-4B85-97A0-9300FBB178F0}"/>
    <dgm:cxn modelId="{1C5C489A-BE18-479B-A308-F9748225E7E5}" type="presOf" srcId="{3D6B29C3-9A25-4C7E-BE5E-75FFD11EC99F}" destId="{7D7C4BCA-F3A8-453C-95D4-E5B9ACDA0ACA}" srcOrd="0" destOrd="6" presId="urn:microsoft.com/office/officeart/2005/8/layout/vList5"/>
    <dgm:cxn modelId="{70703B9D-C240-4568-993E-D9496BB58E9B}" srcId="{E3886A88-A8AE-4D4D-9433-36B74AF68DF3}" destId="{6B5B5551-AB5F-47D0-AC43-547B851E9562}" srcOrd="0" destOrd="0" parTransId="{39B0D7C6-F079-4C9F-A65D-5A8F13166D65}" sibTransId="{AF85BC2D-D014-44F6-B57A-87DB86B49A78}"/>
    <dgm:cxn modelId="{85943EAA-E6DC-4BBE-A0DD-12235A37E49F}" type="presOf" srcId="{FD4ACC51-0E8A-41F0-8B66-10F8CC92B012}" destId="{B4042ACA-C307-46B1-B997-AF907737CA21}" srcOrd="0" destOrd="0" presId="urn:microsoft.com/office/officeart/2005/8/layout/vList5"/>
    <dgm:cxn modelId="{9EE5C5B5-4B15-4EB7-8721-B448B7EAED53}" type="presOf" srcId="{E3886A88-A8AE-4D4D-9433-36B74AF68DF3}" destId="{7D7C4BCA-F3A8-453C-95D4-E5B9ACDA0ACA}" srcOrd="0" destOrd="1" presId="urn:microsoft.com/office/officeart/2005/8/layout/vList5"/>
    <dgm:cxn modelId="{BC24EAD6-FB4B-4BBE-A167-114A8AAA09E6}" srcId="{E3886A88-A8AE-4D4D-9433-36B74AF68DF3}" destId="{3D6B29C3-9A25-4C7E-BE5E-75FFD11EC99F}" srcOrd="4" destOrd="0" parTransId="{5BBD95D4-B8F0-4F19-B07E-3A0197A3B7F2}" sibTransId="{57FE65DA-BB7C-49AD-B372-583F951ACE14}"/>
    <dgm:cxn modelId="{4F9528D7-D3B4-45F3-80A4-B5DAA6C69471}" srcId="{2BEA12C0-464C-4CCC-80B7-CB132146DD1F}" destId="{0C734BDA-A3F0-4C20-9646-438693614831}" srcOrd="1" destOrd="0" parTransId="{EA5D23F3-39D8-4814-A174-461C644F60CF}" sibTransId="{1A89B966-5D6B-4CFE-83F2-8D915026E2A7}"/>
    <dgm:cxn modelId="{24C214F5-205F-48E3-9BB5-6C3FFA6EE182}" type="presOf" srcId="{6B5B5551-AB5F-47D0-AC43-547B851E9562}" destId="{7D7C4BCA-F3A8-453C-95D4-E5B9ACDA0ACA}" srcOrd="0" destOrd="2" presId="urn:microsoft.com/office/officeart/2005/8/layout/vList5"/>
    <dgm:cxn modelId="{A59397BB-8D39-4822-A7D5-2B4CE98C8660}" type="presParOf" srcId="{7E62D1C7-9D31-492A-982B-405ECCB8E142}" destId="{11CBB44D-5E3D-47CF-8941-D9DD33FCD39A}" srcOrd="0" destOrd="0" presId="urn:microsoft.com/office/officeart/2005/8/layout/vList5"/>
    <dgm:cxn modelId="{AF6A812D-7D4C-4CB7-A044-2CE00A18FBD7}" type="presParOf" srcId="{11CBB44D-5E3D-47CF-8941-D9DD33FCD39A}" destId="{B4042ACA-C307-46B1-B997-AF907737CA21}" srcOrd="0" destOrd="0" presId="urn:microsoft.com/office/officeart/2005/8/layout/vList5"/>
    <dgm:cxn modelId="{968E923C-A2EA-4C80-938E-B608F6462FB6}" type="presParOf" srcId="{7E62D1C7-9D31-492A-982B-405ECCB8E142}" destId="{5FB8BB58-98E9-43D6-A62D-0BE104A5C5A2}" srcOrd="1" destOrd="0" presId="urn:microsoft.com/office/officeart/2005/8/layout/vList5"/>
    <dgm:cxn modelId="{16CF6AC6-0813-4828-BAFA-32CB2D178A80}" type="presParOf" srcId="{7E62D1C7-9D31-492A-982B-405ECCB8E142}" destId="{44A0C85F-AED4-48EB-B912-D7B5343D21CB}" srcOrd="2" destOrd="0" presId="urn:microsoft.com/office/officeart/2005/8/layout/vList5"/>
    <dgm:cxn modelId="{9E03E66B-62D1-498F-96E6-B17D32193FAE}" type="presParOf" srcId="{44A0C85F-AED4-48EB-B912-D7B5343D21CB}" destId="{AE7892DB-E202-4E49-AD35-0E45DEE01D65}" srcOrd="0" destOrd="0" presId="urn:microsoft.com/office/officeart/2005/8/layout/vList5"/>
    <dgm:cxn modelId="{22641D0B-3445-4B24-A6BC-94EC718B3D70}" type="presParOf" srcId="{44A0C85F-AED4-48EB-B912-D7B5343D21CB}" destId="{7D7C4BCA-F3A8-453C-95D4-E5B9ACDA0ACA}"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B254A5B-2AD3-4201-8B48-EA65FD28E3DC}" type="doc">
      <dgm:prSet loTypeId="urn:microsoft.com/office/officeart/2018/2/layout/IconLabelList" loCatId="icon" qsTypeId="urn:microsoft.com/office/officeart/2005/8/quickstyle/simple1" qsCatId="simple" csTypeId="urn:microsoft.com/office/officeart/2005/8/colors/accent3_2" csCatId="accent3" phldr="1"/>
      <dgm:spPr/>
      <dgm:t>
        <a:bodyPr/>
        <a:lstStyle/>
        <a:p>
          <a:endParaRPr lang="en-US"/>
        </a:p>
      </dgm:t>
    </dgm:pt>
    <dgm:pt modelId="{4FDB09F6-9185-4273-9933-617CE205DDC1}">
      <dgm:prSet/>
      <dgm:spPr/>
      <dgm:t>
        <a:bodyPr/>
        <a:lstStyle/>
        <a:p>
          <a:r>
            <a:rPr lang="en-US"/>
            <a:t>Be cautious of educational jargon</a:t>
          </a:r>
        </a:p>
      </dgm:t>
    </dgm:pt>
    <dgm:pt modelId="{4E576A5F-6A13-4B8C-8A07-34008CEC3688}" type="parTrans" cxnId="{63894C2D-4FCE-4037-B1FF-7975F7B519AD}">
      <dgm:prSet/>
      <dgm:spPr/>
      <dgm:t>
        <a:bodyPr/>
        <a:lstStyle/>
        <a:p>
          <a:endParaRPr lang="en-US"/>
        </a:p>
      </dgm:t>
    </dgm:pt>
    <dgm:pt modelId="{F573E49B-9C36-45F4-8685-453D79814A5C}" type="sibTrans" cxnId="{63894C2D-4FCE-4037-B1FF-7975F7B519AD}">
      <dgm:prSet/>
      <dgm:spPr/>
      <dgm:t>
        <a:bodyPr/>
        <a:lstStyle/>
        <a:p>
          <a:endParaRPr lang="en-US"/>
        </a:p>
      </dgm:t>
    </dgm:pt>
    <dgm:pt modelId="{73173130-CFE0-47E4-B0B6-382AF08ABB38}">
      <dgm:prSet/>
      <dgm:spPr/>
      <dgm:t>
        <a:bodyPr/>
        <a:lstStyle/>
        <a:p>
          <a:r>
            <a:rPr lang="en-US"/>
            <a:t>Test the reading level of your reports (most assessment readability levels of assessments are at a college level or higher).</a:t>
          </a:r>
        </a:p>
      </dgm:t>
    </dgm:pt>
    <dgm:pt modelId="{9AC16353-C957-442B-8DF3-171E8184F97A}" type="parTrans" cxnId="{374502F9-5DDB-4F66-A301-D9E6C989EFB2}">
      <dgm:prSet/>
      <dgm:spPr/>
      <dgm:t>
        <a:bodyPr/>
        <a:lstStyle/>
        <a:p>
          <a:endParaRPr lang="en-US"/>
        </a:p>
      </dgm:t>
    </dgm:pt>
    <dgm:pt modelId="{C992C41A-03CB-499D-AB60-FD306C867805}" type="sibTrans" cxnId="{374502F9-5DDB-4F66-A301-D9E6C989EFB2}">
      <dgm:prSet/>
      <dgm:spPr/>
      <dgm:t>
        <a:bodyPr/>
        <a:lstStyle/>
        <a:p>
          <a:endParaRPr lang="en-US"/>
        </a:p>
      </dgm:t>
    </dgm:pt>
    <dgm:pt modelId="{ECBD8325-1C00-42B8-A3B5-3D90B350F7F8}">
      <dgm:prSet/>
      <dgm:spPr/>
      <dgm:t>
        <a:bodyPr/>
        <a:lstStyle/>
        <a:p>
          <a:r>
            <a:rPr lang="en-US"/>
            <a:t>Ensure clarity of the child’s functioning, capabilities, needs, and situational challenges.</a:t>
          </a:r>
        </a:p>
      </dgm:t>
    </dgm:pt>
    <dgm:pt modelId="{7455051F-15A0-4871-83CA-96B7D0F1AE0E}" type="parTrans" cxnId="{BBA286D8-AA99-4880-9DCE-08D9B83BDD53}">
      <dgm:prSet/>
      <dgm:spPr/>
      <dgm:t>
        <a:bodyPr/>
        <a:lstStyle/>
        <a:p>
          <a:endParaRPr lang="en-US"/>
        </a:p>
      </dgm:t>
    </dgm:pt>
    <dgm:pt modelId="{5B40F274-7D73-4ED5-90DF-88896A63DE46}" type="sibTrans" cxnId="{BBA286D8-AA99-4880-9DCE-08D9B83BDD53}">
      <dgm:prSet/>
      <dgm:spPr/>
      <dgm:t>
        <a:bodyPr/>
        <a:lstStyle/>
        <a:p>
          <a:endParaRPr lang="en-US"/>
        </a:p>
      </dgm:t>
    </dgm:pt>
    <dgm:pt modelId="{DF4E1E95-FFEE-41FA-8143-0519249F1ACE}">
      <dgm:prSet/>
      <dgm:spPr/>
      <dgm:t>
        <a:bodyPr/>
        <a:lstStyle/>
        <a:p>
          <a:r>
            <a:rPr lang="en-US"/>
            <a:t>Include qualitative and quantitative data about achievement, cognitive ability, performance, parent and student input, motivation, and observation of characteristics/behaviors.</a:t>
          </a:r>
        </a:p>
      </dgm:t>
    </dgm:pt>
    <dgm:pt modelId="{05EC064F-21D9-4C11-94EC-74DB5CE2109C}" type="parTrans" cxnId="{59EAE953-5997-41A2-9A13-65F6DA38485C}">
      <dgm:prSet/>
      <dgm:spPr/>
      <dgm:t>
        <a:bodyPr/>
        <a:lstStyle/>
        <a:p>
          <a:endParaRPr lang="en-US"/>
        </a:p>
      </dgm:t>
    </dgm:pt>
    <dgm:pt modelId="{768630B9-EB71-4B81-956B-7F484803703D}" type="sibTrans" cxnId="{59EAE953-5997-41A2-9A13-65F6DA38485C}">
      <dgm:prSet/>
      <dgm:spPr/>
      <dgm:t>
        <a:bodyPr/>
        <a:lstStyle/>
        <a:p>
          <a:endParaRPr lang="en-US"/>
        </a:p>
      </dgm:t>
    </dgm:pt>
    <dgm:pt modelId="{730921FD-CB96-48AC-9610-2A4C43C61895}">
      <dgm:prSet/>
      <dgm:spPr/>
      <dgm:t>
        <a:bodyPr/>
        <a:lstStyle/>
        <a:p>
          <a:r>
            <a:rPr lang="en-US"/>
            <a:t>Use visuals.</a:t>
          </a:r>
        </a:p>
      </dgm:t>
    </dgm:pt>
    <dgm:pt modelId="{AD669D6C-29C5-4350-AB8B-3766F09AF5A7}" type="parTrans" cxnId="{6FD3245B-6F12-4B46-812B-BEF655C09EBB}">
      <dgm:prSet/>
      <dgm:spPr/>
      <dgm:t>
        <a:bodyPr/>
        <a:lstStyle/>
        <a:p>
          <a:endParaRPr lang="en-US"/>
        </a:p>
      </dgm:t>
    </dgm:pt>
    <dgm:pt modelId="{31FF446F-BE47-4E4D-A943-842B6D26B8FC}" type="sibTrans" cxnId="{6FD3245B-6F12-4B46-812B-BEF655C09EBB}">
      <dgm:prSet/>
      <dgm:spPr/>
      <dgm:t>
        <a:bodyPr/>
        <a:lstStyle/>
        <a:p>
          <a:endParaRPr lang="en-US"/>
        </a:p>
      </dgm:t>
    </dgm:pt>
    <dgm:pt modelId="{2CC832DC-5609-4EBB-828D-277B6C35C0EC}">
      <dgm:prSet/>
      <dgm:spPr/>
      <dgm:t>
        <a:bodyPr/>
        <a:lstStyle/>
        <a:p>
          <a:r>
            <a:rPr lang="en-US"/>
            <a:t>Allow follow-up time for questions. Provide families with emails and/or phone numbers of evaluators.</a:t>
          </a:r>
        </a:p>
      </dgm:t>
    </dgm:pt>
    <dgm:pt modelId="{B9F082D5-B277-48D7-9597-92A26494CD25}" type="parTrans" cxnId="{F414187D-68BB-474C-A353-1ACBEE3E3110}">
      <dgm:prSet/>
      <dgm:spPr/>
      <dgm:t>
        <a:bodyPr/>
        <a:lstStyle/>
        <a:p>
          <a:endParaRPr lang="en-US"/>
        </a:p>
      </dgm:t>
    </dgm:pt>
    <dgm:pt modelId="{DCA53894-5DE1-45DB-8BBF-0EA557D69B3D}" type="sibTrans" cxnId="{F414187D-68BB-474C-A353-1ACBEE3E3110}">
      <dgm:prSet/>
      <dgm:spPr/>
      <dgm:t>
        <a:bodyPr/>
        <a:lstStyle/>
        <a:p>
          <a:endParaRPr lang="en-US"/>
        </a:p>
      </dgm:t>
    </dgm:pt>
    <dgm:pt modelId="{FAE168DF-C85C-4DE8-8A18-388482AFC8D7}" type="pres">
      <dgm:prSet presAssocID="{BB254A5B-2AD3-4201-8B48-EA65FD28E3DC}" presName="root" presStyleCnt="0">
        <dgm:presLayoutVars>
          <dgm:dir/>
          <dgm:resizeHandles val="exact"/>
        </dgm:presLayoutVars>
      </dgm:prSet>
      <dgm:spPr/>
    </dgm:pt>
    <dgm:pt modelId="{1927FB5A-A276-4604-BDF6-720B6D2BC808}" type="pres">
      <dgm:prSet presAssocID="{4FDB09F6-9185-4273-9933-617CE205DDC1}" presName="compNode" presStyleCnt="0"/>
      <dgm:spPr/>
    </dgm:pt>
    <dgm:pt modelId="{1D16D2A8-CB92-4CDF-99CB-93874EC46E1C}" type="pres">
      <dgm:prSet presAssocID="{4FDB09F6-9185-4273-9933-617CE205DDC1}"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ooks"/>
        </a:ext>
      </dgm:extLst>
    </dgm:pt>
    <dgm:pt modelId="{2B5D712E-08DB-497B-9BBA-2F5FFC03016B}" type="pres">
      <dgm:prSet presAssocID="{4FDB09F6-9185-4273-9933-617CE205DDC1}" presName="spaceRect" presStyleCnt="0"/>
      <dgm:spPr/>
    </dgm:pt>
    <dgm:pt modelId="{F6F03AD6-34B8-458D-9906-A26529F33A14}" type="pres">
      <dgm:prSet presAssocID="{4FDB09F6-9185-4273-9933-617CE205DDC1}" presName="textRect" presStyleLbl="revTx" presStyleIdx="0" presStyleCnt="6">
        <dgm:presLayoutVars>
          <dgm:chMax val="1"/>
          <dgm:chPref val="1"/>
        </dgm:presLayoutVars>
      </dgm:prSet>
      <dgm:spPr/>
    </dgm:pt>
    <dgm:pt modelId="{FF75BCDD-565D-46FF-9512-FA9C41DF7F50}" type="pres">
      <dgm:prSet presAssocID="{F573E49B-9C36-45F4-8685-453D79814A5C}" presName="sibTrans" presStyleCnt="0"/>
      <dgm:spPr/>
    </dgm:pt>
    <dgm:pt modelId="{571FEF9F-783F-4664-83C2-3FCD8E1BE337}" type="pres">
      <dgm:prSet presAssocID="{73173130-CFE0-47E4-B0B6-382AF08ABB38}" presName="compNode" presStyleCnt="0"/>
      <dgm:spPr/>
    </dgm:pt>
    <dgm:pt modelId="{3665C154-3D7E-40D2-9CD3-2AE5B10D0AC5}" type="pres">
      <dgm:prSet presAssocID="{73173130-CFE0-47E4-B0B6-382AF08ABB38}"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iploma Roll"/>
        </a:ext>
      </dgm:extLst>
    </dgm:pt>
    <dgm:pt modelId="{8466C1C6-442D-44A7-B7EF-02D408C1AEA2}" type="pres">
      <dgm:prSet presAssocID="{73173130-CFE0-47E4-B0B6-382AF08ABB38}" presName="spaceRect" presStyleCnt="0"/>
      <dgm:spPr/>
    </dgm:pt>
    <dgm:pt modelId="{5068EEC1-9FBD-4CB8-8F65-0B9B8F7F978D}" type="pres">
      <dgm:prSet presAssocID="{73173130-CFE0-47E4-B0B6-382AF08ABB38}" presName="textRect" presStyleLbl="revTx" presStyleIdx="1" presStyleCnt="6">
        <dgm:presLayoutVars>
          <dgm:chMax val="1"/>
          <dgm:chPref val="1"/>
        </dgm:presLayoutVars>
      </dgm:prSet>
      <dgm:spPr/>
    </dgm:pt>
    <dgm:pt modelId="{05EEAE57-BCAE-4641-ABA0-077F9FF45D5C}" type="pres">
      <dgm:prSet presAssocID="{C992C41A-03CB-499D-AB60-FD306C867805}" presName="sibTrans" presStyleCnt="0"/>
      <dgm:spPr/>
    </dgm:pt>
    <dgm:pt modelId="{DFF4EBCD-0B8D-42B6-8BA0-64AECA109D39}" type="pres">
      <dgm:prSet presAssocID="{ECBD8325-1C00-42B8-A3B5-3D90B350F7F8}" presName="compNode" presStyleCnt="0"/>
      <dgm:spPr/>
    </dgm:pt>
    <dgm:pt modelId="{D5613276-EA78-420F-9C0C-1C9B3B9EC2DE}" type="pres">
      <dgm:prSet presAssocID="{ECBD8325-1C00-42B8-A3B5-3D90B350F7F8}"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arent and Child"/>
        </a:ext>
      </dgm:extLst>
    </dgm:pt>
    <dgm:pt modelId="{C5B6AABF-D571-41CE-99F8-750930C15ED5}" type="pres">
      <dgm:prSet presAssocID="{ECBD8325-1C00-42B8-A3B5-3D90B350F7F8}" presName="spaceRect" presStyleCnt="0"/>
      <dgm:spPr/>
    </dgm:pt>
    <dgm:pt modelId="{DEDE6A31-FEC6-434D-98EB-15E5BC319E05}" type="pres">
      <dgm:prSet presAssocID="{ECBD8325-1C00-42B8-A3B5-3D90B350F7F8}" presName="textRect" presStyleLbl="revTx" presStyleIdx="2" presStyleCnt="6">
        <dgm:presLayoutVars>
          <dgm:chMax val="1"/>
          <dgm:chPref val="1"/>
        </dgm:presLayoutVars>
      </dgm:prSet>
      <dgm:spPr/>
    </dgm:pt>
    <dgm:pt modelId="{172ECFE1-BB8F-4E07-B166-82503AEC6519}" type="pres">
      <dgm:prSet presAssocID="{5B40F274-7D73-4ED5-90DF-88896A63DE46}" presName="sibTrans" presStyleCnt="0"/>
      <dgm:spPr/>
    </dgm:pt>
    <dgm:pt modelId="{CC2F343D-5AAF-477F-99F6-CF5FB1380FD1}" type="pres">
      <dgm:prSet presAssocID="{DF4E1E95-FFEE-41FA-8143-0519249F1ACE}" presName="compNode" presStyleCnt="0"/>
      <dgm:spPr/>
    </dgm:pt>
    <dgm:pt modelId="{EDEF544F-3D88-4F1B-9855-AA394C0FA1FC}" type="pres">
      <dgm:prSet presAssocID="{DF4E1E95-FFEE-41FA-8143-0519249F1ACE}"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lassroom"/>
        </a:ext>
      </dgm:extLst>
    </dgm:pt>
    <dgm:pt modelId="{E4E0DB56-9AAE-4D95-B873-D211D5E30586}" type="pres">
      <dgm:prSet presAssocID="{DF4E1E95-FFEE-41FA-8143-0519249F1ACE}" presName="spaceRect" presStyleCnt="0"/>
      <dgm:spPr/>
    </dgm:pt>
    <dgm:pt modelId="{ECE0CF14-AB74-4B79-AF76-4A4139F18F57}" type="pres">
      <dgm:prSet presAssocID="{DF4E1E95-FFEE-41FA-8143-0519249F1ACE}" presName="textRect" presStyleLbl="revTx" presStyleIdx="3" presStyleCnt="6">
        <dgm:presLayoutVars>
          <dgm:chMax val="1"/>
          <dgm:chPref val="1"/>
        </dgm:presLayoutVars>
      </dgm:prSet>
      <dgm:spPr/>
    </dgm:pt>
    <dgm:pt modelId="{3FDD291A-613A-4201-8F03-49A40EB34091}" type="pres">
      <dgm:prSet presAssocID="{768630B9-EB71-4B81-956B-7F484803703D}" presName="sibTrans" presStyleCnt="0"/>
      <dgm:spPr/>
    </dgm:pt>
    <dgm:pt modelId="{0F2155D8-4A18-4BBB-8276-0EBEDCC5953F}" type="pres">
      <dgm:prSet presAssocID="{730921FD-CB96-48AC-9610-2A4C43C61895}" presName="compNode" presStyleCnt="0"/>
      <dgm:spPr/>
    </dgm:pt>
    <dgm:pt modelId="{152C6883-CA00-4F39-BD9B-0237BEAD2AF1}" type="pres">
      <dgm:prSet presAssocID="{730921FD-CB96-48AC-9610-2A4C43C61895}"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Glasses"/>
        </a:ext>
      </dgm:extLst>
    </dgm:pt>
    <dgm:pt modelId="{98BCBEF3-9A1B-4CCA-A938-B081AEC185E3}" type="pres">
      <dgm:prSet presAssocID="{730921FD-CB96-48AC-9610-2A4C43C61895}" presName="spaceRect" presStyleCnt="0"/>
      <dgm:spPr/>
    </dgm:pt>
    <dgm:pt modelId="{2895B06D-B08B-4E11-B2AC-4B7B8311D194}" type="pres">
      <dgm:prSet presAssocID="{730921FD-CB96-48AC-9610-2A4C43C61895}" presName="textRect" presStyleLbl="revTx" presStyleIdx="4" presStyleCnt="6">
        <dgm:presLayoutVars>
          <dgm:chMax val="1"/>
          <dgm:chPref val="1"/>
        </dgm:presLayoutVars>
      </dgm:prSet>
      <dgm:spPr/>
    </dgm:pt>
    <dgm:pt modelId="{E7BE0570-800A-4219-BA8B-2DDDE9C650B2}" type="pres">
      <dgm:prSet presAssocID="{31FF446F-BE47-4E4D-A943-842B6D26B8FC}" presName="sibTrans" presStyleCnt="0"/>
      <dgm:spPr/>
    </dgm:pt>
    <dgm:pt modelId="{AC766340-ED1D-49A1-9A1E-738EF29C5D6A}" type="pres">
      <dgm:prSet presAssocID="{2CC832DC-5609-4EBB-828D-277B6C35C0EC}" presName="compNode" presStyleCnt="0"/>
      <dgm:spPr/>
    </dgm:pt>
    <dgm:pt modelId="{67567956-28FE-4792-83BD-C3E778B963E8}" type="pres">
      <dgm:prSet presAssocID="{2CC832DC-5609-4EBB-828D-277B6C35C0EC}"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Envelope"/>
        </a:ext>
      </dgm:extLst>
    </dgm:pt>
    <dgm:pt modelId="{1A393D52-60D9-4B43-9749-C8F5747CD09F}" type="pres">
      <dgm:prSet presAssocID="{2CC832DC-5609-4EBB-828D-277B6C35C0EC}" presName="spaceRect" presStyleCnt="0"/>
      <dgm:spPr/>
    </dgm:pt>
    <dgm:pt modelId="{4977BBBB-BCD2-4005-8F24-722329DD8BE9}" type="pres">
      <dgm:prSet presAssocID="{2CC832DC-5609-4EBB-828D-277B6C35C0EC}" presName="textRect" presStyleLbl="revTx" presStyleIdx="5" presStyleCnt="6">
        <dgm:presLayoutVars>
          <dgm:chMax val="1"/>
          <dgm:chPref val="1"/>
        </dgm:presLayoutVars>
      </dgm:prSet>
      <dgm:spPr/>
    </dgm:pt>
  </dgm:ptLst>
  <dgm:cxnLst>
    <dgm:cxn modelId="{63894C2D-4FCE-4037-B1FF-7975F7B519AD}" srcId="{BB254A5B-2AD3-4201-8B48-EA65FD28E3DC}" destId="{4FDB09F6-9185-4273-9933-617CE205DDC1}" srcOrd="0" destOrd="0" parTransId="{4E576A5F-6A13-4B8C-8A07-34008CEC3688}" sibTransId="{F573E49B-9C36-45F4-8685-453D79814A5C}"/>
    <dgm:cxn modelId="{6FD3245B-6F12-4B46-812B-BEF655C09EBB}" srcId="{BB254A5B-2AD3-4201-8B48-EA65FD28E3DC}" destId="{730921FD-CB96-48AC-9610-2A4C43C61895}" srcOrd="4" destOrd="0" parTransId="{AD669D6C-29C5-4350-AB8B-3766F09AF5A7}" sibTransId="{31FF446F-BE47-4E4D-A943-842B6D26B8FC}"/>
    <dgm:cxn modelId="{9C637B48-871E-4EBF-816A-B8BBAF11F198}" type="presOf" srcId="{730921FD-CB96-48AC-9610-2A4C43C61895}" destId="{2895B06D-B08B-4E11-B2AC-4B7B8311D194}" srcOrd="0" destOrd="0" presId="urn:microsoft.com/office/officeart/2018/2/layout/IconLabelList"/>
    <dgm:cxn modelId="{59EAE953-5997-41A2-9A13-65F6DA38485C}" srcId="{BB254A5B-2AD3-4201-8B48-EA65FD28E3DC}" destId="{DF4E1E95-FFEE-41FA-8143-0519249F1ACE}" srcOrd="3" destOrd="0" parTransId="{05EC064F-21D9-4C11-94EC-74DB5CE2109C}" sibTransId="{768630B9-EB71-4B81-956B-7F484803703D}"/>
    <dgm:cxn modelId="{AA41057B-168A-4C0F-B32B-0C76EB4793E8}" type="presOf" srcId="{2CC832DC-5609-4EBB-828D-277B6C35C0EC}" destId="{4977BBBB-BCD2-4005-8F24-722329DD8BE9}" srcOrd="0" destOrd="0" presId="urn:microsoft.com/office/officeart/2018/2/layout/IconLabelList"/>
    <dgm:cxn modelId="{F414187D-68BB-474C-A353-1ACBEE3E3110}" srcId="{BB254A5B-2AD3-4201-8B48-EA65FD28E3DC}" destId="{2CC832DC-5609-4EBB-828D-277B6C35C0EC}" srcOrd="5" destOrd="0" parTransId="{B9F082D5-B277-48D7-9597-92A26494CD25}" sibTransId="{DCA53894-5DE1-45DB-8BBF-0EA557D69B3D}"/>
    <dgm:cxn modelId="{0468228C-1D0D-4671-AC77-9466109C03EA}" type="presOf" srcId="{DF4E1E95-FFEE-41FA-8143-0519249F1ACE}" destId="{ECE0CF14-AB74-4B79-AF76-4A4139F18F57}" srcOrd="0" destOrd="0" presId="urn:microsoft.com/office/officeart/2018/2/layout/IconLabelList"/>
    <dgm:cxn modelId="{E44D3EA1-5247-4A88-8558-02AF4D856822}" type="presOf" srcId="{73173130-CFE0-47E4-B0B6-382AF08ABB38}" destId="{5068EEC1-9FBD-4CB8-8F65-0B9B8F7F978D}" srcOrd="0" destOrd="0" presId="urn:microsoft.com/office/officeart/2018/2/layout/IconLabelList"/>
    <dgm:cxn modelId="{326A53CF-2E16-4F92-9544-9EC8F127E69F}" type="presOf" srcId="{BB254A5B-2AD3-4201-8B48-EA65FD28E3DC}" destId="{FAE168DF-C85C-4DE8-8A18-388482AFC8D7}" srcOrd="0" destOrd="0" presId="urn:microsoft.com/office/officeart/2018/2/layout/IconLabelList"/>
    <dgm:cxn modelId="{BBA286D8-AA99-4880-9DCE-08D9B83BDD53}" srcId="{BB254A5B-2AD3-4201-8B48-EA65FD28E3DC}" destId="{ECBD8325-1C00-42B8-A3B5-3D90B350F7F8}" srcOrd="2" destOrd="0" parTransId="{7455051F-15A0-4871-83CA-96B7D0F1AE0E}" sibTransId="{5B40F274-7D73-4ED5-90DF-88896A63DE46}"/>
    <dgm:cxn modelId="{0090D4E4-391B-42B0-BBB3-5186394C0022}" type="presOf" srcId="{ECBD8325-1C00-42B8-A3B5-3D90B350F7F8}" destId="{DEDE6A31-FEC6-434D-98EB-15E5BC319E05}" srcOrd="0" destOrd="0" presId="urn:microsoft.com/office/officeart/2018/2/layout/IconLabelList"/>
    <dgm:cxn modelId="{84447CF8-3D5A-4B09-940A-F36C92E77C0E}" type="presOf" srcId="{4FDB09F6-9185-4273-9933-617CE205DDC1}" destId="{F6F03AD6-34B8-458D-9906-A26529F33A14}" srcOrd="0" destOrd="0" presId="urn:microsoft.com/office/officeart/2018/2/layout/IconLabelList"/>
    <dgm:cxn modelId="{374502F9-5DDB-4F66-A301-D9E6C989EFB2}" srcId="{BB254A5B-2AD3-4201-8B48-EA65FD28E3DC}" destId="{73173130-CFE0-47E4-B0B6-382AF08ABB38}" srcOrd="1" destOrd="0" parTransId="{9AC16353-C957-442B-8DF3-171E8184F97A}" sibTransId="{C992C41A-03CB-499D-AB60-FD306C867805}"/>
    <dgm:cxn modelId="{97338F20-BE7B-4BB6-B3E9-389237511BA4}" type="presParOf" srcId="{FAE168DF-C85C-4DE8-8A18-388482AFC8D7}" destId="{1927FB5A-A276-4604-BDF6-720B6D2BC808}" srcOrd="0" destOrd="0" presId="urn:microsoft.com/office/officeart/2018/2/layout/IconLabelList"/>
    <dgm:cxn modelId="{47EFA635-54C0-43B6-87FB-88CBCB941F8D}" type="presParOf" srcId="{1927FB5A-A276-4604-BDF6-720B6D2BC808}" destId="{1D16D2A8-CB92-4CDF-99CB-93874EC46E1C}" srcOrd="0" destOrd="0" presId="urn:microsoft.com/office/officeart/2018/2/layout/IconLabelList"/>
    <dgm:cxn modelId="{170B1F40-B0E8-487C-B9C6-E571A607A5BF}" type="presParOf" srcId="{1927FB5A-A276-4604-BDF6-720B6D2BC808}" destId="{2B5D712E-08DB-497B-9BBA-2F5FFC03016B}" srcOrd="1" destOrd="0" presId="urn:microsoft.com/office/officeart/2018/2/layout/IconLabelList"/>
    <dgm:cxn modelId="{8EC73BA2-2D94-4610-97F3-B99788D52A82}" type="presParOf" srcId="{1927FB5A-A276-4604-BDF6-720B6D2BC808}" destId="{F6F03AD6-34B8-458D-9906-A26529F33A14}" srcOrd="2" destOrd="0" presId="urn:microsoft.com/office/officeart/2018/2/layout/IconLabelList"/>
    <dgm:cxn modelId="{A9A1BE7C-F8B6-4056-A09F-8C4F1B653385}" type="presParOf" srcId="{FAE168DF-C85C-4DE8-8A18-388482AFC8D7}" destId="{FF75BCDD-565D-46FF-9512-FA9C41DF7F50}" srcOrd="1" destOrd="0" presId="urn:microsoft.com/office/officeart/2018/2/layout/IconLabelList"/>
    <dgm:cxn modelId="{B7F01B1B-B535-4418-BF55-AFF0B2758617}" type="presParOf" srcId="{FAE168DF-C85C-4DE8-8A18-388482AFC8D7}" destId="{571FEF9F-783F-4664-83C2-3FCD8E1BE337}" srcOrd="2" destOrd="0" presId="urn:microsoft.com/office/officeart/2018/2/layout/IconLabelList"/>
    <dgm:cxn modelId="{63B76C96-0DC6-4BCF-8E9C-CFEF57AACAF4}" type="presParOf" srcId="{571FEF9F-783F-4664-83C2-3FCD8E1BE337}" destId="{3665C154-3D7E-40D2-9CD3-2AE5B10D0AC5}" srcOrd="0" destOrd="0" presId="urn:microsoft.com/office/officeart/2018/2/layout/IconLabelList"/>
    <dgm:cxn modelId="{30B52387-FB70-4709-B87A-9BAFB19640A0}" type="presParOf" srcId="{571FEF9F-783F-4664-83C2-3FCD8E1BE337}" destId="{8466C1C6-442D-44A7-B7EF-02D408C1AEA2}" srcOrd="1" destOrd="0" presId="urn:microsoft.com/office/officeart/2018/2/layout/IconLabelList"/>
    <dgm:cxn modelId="{6BD81867-88A4-48C5-9187-8E88FBAD1546}" type="presParOf" srcId="{571FEF9F-783F-4664-83C2-3FCD8E1BE337}" destId="{5068EEC1-9FBD-4CB8-8F65-0B9B8F7F978D}" srcOrd="2" destOrd="0" presId="urn:microsoft.com/office/officeart/2018/2/layout/IconLabelList"/>
    <dgm:cxn modelId="{C3BB29D0-AC13-439F-8C1B-21255BAFF0BB}" type="presParOf" srcId="{FAE168DF-C85C-4DE8-8A18-388482AFC8D7}" destId="{05EEAE57-BCAE-4641-ABA0-077F9FF45D5C}" srcOrd="3" destOrd="0" presId="urn:microsoft.com/office/officeart/2018/2/layout/IconLabelList"/>
    <dgm:cxn modelId="{EA7DD951-D79F-4984-9406-C7FB894BFCC9}" type="presParOf" srcId="{FAE168DF-C85C-4DE8-8A18-388482AFC8D7}" destId="{DFF4EBCD-0B8D-42B6-8BA0-64AECA109D39}" srcOrd="4" destOrd="0" presId="urn:microsoft.com/office/officeart/2018/2/layout/IconLabelList"/>
    <dgm:cxn modelId="{53F931C7-54B9-4820-A49F-88D22A820FA8}" type="presParOf" srcId="{DFF4EBCD-0B8D-42B6-8BA0-64AECA109D39}" destId="{D5613276-EA78-420F-9C0C-1C9B3B9EC2DE}" srcOrd="0" destOrd="0" presId="urn:microsoft.com/office/officeart/2018/2/layout/IconLabelList"/>
    <dgm:cxn modelId="{3699496D-550C-4E3D-AF3B-AF7A26219FD7}" type="presParOf" srcId="{DFF4EBCD-0B8D-42B6-8BA0-64AECA109D39}" destId="{C5B6AABF-D571-41CE-99F8-750930C15ED5}" srcOrd="1" destOrd="0" presId="urn:microsoft.com/office/officeart/2018/2/layout/IconLabelList"/>
    <dgm:cxn modelId="{EDAE7E62-1A0C-4BC2-87FE-D2C2BC83A4F4}" type="presParOf" srcId="{DFF4EBCD-0B8D-42B6-8BA0-64AECA109D39}" destId="{DEDE6A31-FEC6-434D-98EB-15E5BC319E05}" srcOrd="2" destOrd="0" presId="urn:microsoft.com/office/officeart/2018/2/layout/IconLabelList"/>
    <dgm:cxn modelId="{86BFAE38-6BDB-451F-A8A2-D5C36F37C265}" type="presParOf" srcId="{FAE168DF-C85C-4DE8-8A18-388482AFC8D7}" destId="{172ECFE1-BB8F-4E07-B166-82503AEC6519}" srcOrd="5" destOrd="0" presId="urn:microsoft.com/office/officeart/2018/2/layout/IconLabelList"/>
    <dgm:cxn modelId="{00703C71-E5AF-40D1-AF74-1D1ED4286095}" type="presParOf" srcId="{FAE168DF-C85C-4DE8-8A18-388482AFC8D7}" destId="{CC2F343D-5AAF-477F-99F6-CF5FB1380FD1}" srcOrd="6" destOrd="0" presId="urn:microsoft.com/office/officeart/2018/2/layout/IconLabelList"/>
    <dgm:cxn modelId="{320DC7D7-9849-408A-BE2D-1EC38AFD7ADA}" type="presParOf" srcId="{CC2F343D-5AAF-477F-99F6-CF5FB1380FD1}" destId="{EDEF544F-3D88-4F1B-9855-AA394C0FA1FC}" srcOrd="0" destOrd="0" presId="urn:microsoft.com/office/officeart/2018/2/layout/IconLabelList"/>
    <dgm:cxn modelId="{A43C7B99-F2E8-4702-A5A7-DC104487B237}" type="presParOf" srcId="{CC2F343D-5AAF-477F-99F6-CF5FB1380FD1}" destId="{E4E0DB56-9AAE-4D95-B873-D211D5E30586}" srcOrd="1" destOrd="0" presId="urn:microsoft.com/office/officeart/2018/2/layout/IconLabelList"/>
    <dgm:cxn modelId="{15DA6416-FE19-4866-9DFB-A35F4C1A4545}" type="presParOf" srcId="{CC2F343D-5AAF-477F-99F6-CF5FB1380FD1}" destId="{ECE0CF14-AB74-4B79-AF76-4A4139F18F57}" srcOrd="2" destOrd="0" presId="urn:microsoft.com/office/officeart/2018/2/layout/IconLabelList"/>
    <dgm:cxn modelId="{6095DCA1-6E8D-4734-B578-13BEFD4D1903}" type="presParOf" srcId="{FAE168DF-C85C-4DE8-8A18-388482AFC8D7}" destId="{3FDD291A-613A-4201-8F03-49A40EB34091}" srcOrd="7" destOrd="0" presId="urn:microsoft.com/office/officeart/2018/2/layout/IconLabelList"/>
    <dgm:cxn modelId="{8E11AC1B-F79A-4102-ABFD-A62D8AB518BE}" type="presParOf" srcId="{FAE168DF-C85C-4DE8-8A18-388482AFC8D7}" destId="{0F2155D8-4A18-4BBB-8276-0EBEDCC5953F}" srcOrd="8" destOrd="0" presId="urn:microsoft.com/office/officeart/2018/2/layout/IconLabelList"/>
    <dgm:cxn modelId="{EA9E3065-AC49-4693-A6E5-3AD1ED02FBCB}" type="presParOf" srcId="{0F2155D8-4A18-4BBB-8276-0EBEDCC5953F}" destId="{152C6883-CA00-4F39-BD9B-0237BEAD2AF1}" srcOrd="0" destOrd="0" presId="urn:microsoft.com/office/officeart/2018/2/layout/IconLabelList"/>
    <dgm:cxn modelId="{5F14DA58-98E7-4CB1-A1FD-6DEE746600D0}" type="presParOf" srcId="{0F2155D8-4A18-4BBB-8276-0EBEDCC5953F}" destId="{98BCBEF3-9A1B-4CCA-A938-B081AEC185E3}" srcOrd="1" destOrd="0" presId="urn:microsoft.com/office/officeart/2018/2/layout/IconLabelList"/>
    <dgm:cxn modelId="{89C0D80E-27FB-4E15-AAE4-258661D744BE}" type="presParOf" srcId="{0F2155D8-4A18-4BBB-8276-0EBEDCC5953F}" destId="{2895B06D-B08B-4E11-B2AC-4B7B8311D194}" srcOrd="2" destOrd="0" presId="urn:microsoft.com/office/officeart/2018/2/layout/IconLabelList"/>
    <dgm:cxn modelId="{B22964AF-00BD-4EB6-AA09-C8613706FD3D}" type="presParOf" srcId="{FAE168DF-C85C-4DE8-8A18-388482AFC8D7}" destId="{E7BE0570-800A-4219-BA8B-2DDDE9C650B2}" srcOrd="9" destOrd="0" presId="urn:microsoft.com/office/officeart/2018/2/layout/IconLabelList"/>
    <dgm:cxn modelId="{DEB104DF-BF11-4E74-8FE2-7822AB0FE5F5}" type="presParOf" srcId="{FAE168DF-C85C-4DE8-8A18-388482AFC8D7}" destId="{AC766340-ED1D-49A1-9A1E-738EF29C5D6A}" srcOrd="10" destOrd="0" presId="urn:microsoft.com/office/officeart/2018/2/layout/IconLabelList"/>
    <dgm:cxn modelId="{EBFD8BF2-080A-40D1-962C-67CA38F9932D}" type="presParOf" srcId="{AC766340-ED1D-49A1-9A1E-738EF29C5D6A}" destId="{67567956-28FE-4792-83BD-C3E778B963E8}" srcOrd="0" destOrd="0" presId="urn:microsoft.com/office/officeart/2018/2/layout/IconLabelList"/>
    <dgm:cxn modelId="{C37B1B25-1E08-4382-9DD2-3021F4F2FD86}" type="presParOf" srcId="{AC766340-ED1D-49A1-9A1E-738EF29C5D6A}" destId="{1A393D52-60D9-4B43-9749-C8F5747CD09F}" srcOrd="1" destOrd="0" presId="urn:microsoft.com/office/officeart/2018/2/layout/IconLabelList"/>
    <dgm:cxn modelId="{5DE3C4CB-6582-4E55-AE8B-53DE686611F0}" type="presParOf" srcId="{AC766340-ED1D-49A1-9A1E-738EF29C5D6A}" destId="{4977BBBB-BCD2-4005-8F24-722329DD8BE9}"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3702B11-6F10-4454-9BB0-FB77C3FB4E75}"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n-US"/>
        </a:p>
      </dgm:t>
    </dgm:pt>
    <dgm:pt modelId="{902EF18C-7C27-4A42-898E-0E6F54F22FFC}">
      <dgm:prSet/>
      <dgm:spPr/>
      <dgm:t>
        <a:bodyPr/>
        <a:lstStyle/>
        <a:p>
          <a:r>
            <a:rPr lang="en-US"/>
            <a:t>Sped Director</a:t>
          </a:r>
        </a:p>
      </dgm:t>
    </dgm:pt>
    <dgm:pt modelId="{C39D15A0-A138-4A6F-8E53-3B01EF6AB9AF}" type="parTrans" cxnId="{8A8CB1E0-2067-4D63-9367-1EE48EBE18B3}">
      <dgm:prSet/>
      <dgm:spPr/>
      <dgm:t>
        <a:bodyPr/>
        <a:lstStyle/>
        <a:p>
          <a:endParaRPr lang="en-US"/>
        </a:p>
      </dgm:t>
    </dgm:pt>
    <dgm:pt modelId="{60BA2AD1-E69C-45D0-B82A-5C428995DF99}" type="sibTrans" cxnId="{8A8CB1E0-2067-4D63-9367-1EE48EBE18B3}">
      <dgm:prSet/>
      <dgm:spPr/>
      <dgm:t>
        <a:bodyPr/>
        <a:lstStyle/>
        <a:p>
          <a:endParaRPr lang="en-US"/>
        </a:p>
      </dgm:t>
    </dgm:pt>
    <dgm:pt modelId="{2813DBAF-1D4A-4E71-9CB0-043965D2A9A7}">
      <dgm:prSet/>
      <dgm:spPr/>
      <dgm:t>
        <a:bodyPr/>
        <a:lstStyle/>
        <a:p>
          <a:r>
            <a:rPr lang="en-US"/>
            <a:t>Nick Stachokus </a:t>
          </a:r>
          <a:r>
            <a:rPr lang="en-US">
              <a:hlinkClick xmlns:r="http://schemas.openxmlformats.org/officeDocument/2006/relationships" r:id="rId1"/>
            </a:rPr>
            <a:t>nickstachokus@csi.state.co.us</a:t>
          </a:r>
          <a:endParaRPr lang="en-US"/>
        </a:p>
      </dgm:t>
    </dgm:pt>
    <dgm:pt modelId="{BEFA5C32-5EAA-47F3-9709-E3D8F138DF6F}" type="parTrans" cxnId="{5748D855-45CD-44FE-BC63-58C3DCF155C7}">
      <dgm:prSet/>
      <dgm:spPr/>
      <dgm:t>
        <a:bodyPr/>
        <a:lstStyle/>
        <a:p>
          <a:endParaRPr lang="en-US"/>
        </a:p>
      </dgm:t>
    </dgm:pt>
    <dgm:pt modelId="{8A30BA60-549D-4DD7-A8F2-BDF0A36D35C3}" type="sibTrans" cxnId="{5748D855-45CD-44FE-BC63-58C3DCF155C7}">
      <dgm:prSet/>
      <dgm:spPr/>
      <dgm:t>
        <a:bodyPr/>
        <a:lstStyle/>
        <a:p>
          <a:endParaRPr lang="en-US"/>
        </a:p>
      </dgm:t>
    </dgm:pt>
    <dgm:pt modelId="{A594A0F3-C967-45C0-81D6-9711F6621FA5}">
      <dgm:prSet/>
      <dgm:spPr/>
      <dgm:t>
        <a:bodyPr/>
        <a:lstStyle/>
        <a:p>
          <a:r>
            <a:rPr lang="en-US"/>
            <a:t>Assistant Director </a:t>
          </a:r>
        </a:p>
      </dgm:t>
    </dgm:pt>
    <dgm:pt modelId="{97D94257-4ACE-4380-9263-2E3389837C62}" type="parTrans" cxnId="{698F289A-F591-4EB2-814E-67F3093C77D1}">
      <dgm:prSet/>
      <dgm:spPr/>
      <dgm:t>
        <a:bodyPr/>
        <a:lstStyle/>
        <a:p>
          <a:endParaRPr lang="en-US"/>
        </a:p>
      </dgm:t>
    </dgm:pt>
    <dgm:pt modelId="{D270547B-C399-43E2-854F-48C3F511BEB5}" type="sibTrans" cxnId="{698F289A-F591-4EB2-814E-67F3093C77D1}">
      <dgm:prSet/>
      <dgm:spPr/>
      <dgm:t>
        <a:bodyPr/>
        <a:lstStyle/>
        <a:p>
          <a:endParaRPr lang="en-US"/>
        </a:p>
      </dgm:t>
    </dgm:pt>
    <dgm:pt modelId="{B525B7B2-DB7D-4F52-8307-844114D32E8D}">
      <dgm:prSet/>
      <dgm:spPr/>
      <dgm:t>
        <a:bodyPr/>
        <a:lstStyle/>
        <a:p>
          <a:r>
            <a:rPr lang="en-US"/>
            <a:t>Matt Hudson </a:t>
          </a:r>
          <a:r>
            <a:rPr lang="en-US">
              <a:hlinkClick xmlns:r="http://schemas.openxmlformats.org/officeDocument/2006/relationships" r:id="rId2"/>
            </a:rPr>
            <a:t>matthudson@csi.state.co.us</a:t>
          </a:r>
          <a:endParaRPr lang="en-US"/>
        </a:p>
      </dgm:t>
    </dgm:pt>
    <dgm:pt modelId="{708C677C-B2DC-4665-A20F-E16F7905D7BB}" type="parTrans" cxnId="{37B2DACB-03D7-47C1-97B6-069D56A416F3}">
      <dgm:prSet/>
      <dgm:spPr/>
      <dgm:t>
        <a:bodyPr/>
        <a:lstStyle/>
        <a:p>
          <a:endParaRPr lang="en-US"/>
        </a:p>
      </dgm:t>
    </dgm:pt>
    <dgm:pt modelId="{6BF51B88-DDF7-4F21-9954-D1A0C663156B}" type="sibTrans" cxnId="{37B2DACB-03D7-47C1-97B6-069D56A416F3}">
      <dgm:prSet/>
      <dgm:spPr/>
      <dgm:t>
        <a:bodyPr/>
        <a:lstStyle/>
        <a:p>
          <a:endParaRPr lang="en-US"/>
        </a:p>
      </dgm:t>
    </dgm:pt>
    <dgm:pt modelId="{441DCB0A-B23A-4167-9413-B9AC96781D97}" type="pres">
      <dgm:prSet presAssocID="{93702B11-6F10-4454-9BB0-FB77C3FB4E75}" presName="Name0" presStyleCnt="0">
        <dgm:presLayoutVars>
          <dgm:dir/>
          <dgm:animLvl val="lvl"/>
          <dgm:resizeHandles val="exact"/>
        </dgm:presLayoutVars>
      </dgm:prSet>
      <dgm:spPr/>
    </dgm:pt>
    <dgm:pt modelId="{645B1987-4F64-4061-8C8C-2A31C7FD642B}" type="pres">
      <dgm:prSet presAssocID="{902EF18C-7C27-4A42-898E-0E6F54F22FFC}" presName="linNode" presStyleCnt="0"/>
      <dgm:spPr/>
    </dgm:pt>
    <dgm:pt modelId="{DD436194-59A9-4627-A618-B13B428B287A}" type="pres">
      <dgm:prSet presAssocID="{902EF18C-7C27-4A42-898E-0E6F54F22FFC}" presName="parentText" presStyleLbl="node1" presStyleIdx="0" presStyleCnt="2">
        <dgm:presLayoutVars>
          <dgm:chMax val="1"/>
          <dgm:bulletEnabled val="1"/>
        </dgm:presLayoutVars>
      </dgm:prSet>
      <dgm:spPr/>
    </dgm:pt>
    <dgm:pt modelId="{2D51F034-0FB5-4A3B-AE3F-AEC10E1F51BC}" type="pres">
      <dgm:prSet presAssocID="{902EF18C-7C27-4A42-898E-0E6F54F22FFC}" presName="descendantText" presStyleLbl="alignAccFollowNode1" presStyleIdx="0" presStyleCnt="2">
        <dgm:presLayoutVars>
          <dgm:bulletEnabled val="1"/>
        </dgm:presLayoutVars>
      </dgm:prSet>
      <dgm:spPr/>
    </dgm:pt>
    <dgm:pt modelId="{EAE3A163-5D4A-42B6-99A1-02B300D746EE}" type="pres">
      <dgm:prSet presAssocID="{60BA2AD1-E69C-45D0-B82A-5C428995DF99}" presName="sp" presStyleCnt="0"/>
      <dgm:spPr/>
    </dgm:pt>
    <dgm:pt modelId="{B313B9CA-F260-44A8-9F65-37B8ADF8CD54}" type="pres">
      <dgm:prSet presAssocID="{A594A0F3-C967-45C0-81D6-9711F6621FA5}" presName="linNode" presStyleCnt="0"/>
      <dgm:spPr/>
    </dgm:pt>
    <dgm:pt modelId="{4B99BC8E-3CFE-40C5-8627-562BF23718F3}" type="pres">
      <dgm:prSet presAssocID="{A594A0F3-C967-45C0-81D6-9711F6621FA5}" presName="parentText" presStyleLbl="node1" presStyleIdx="1" presStyleCnt="2">
        <dgm:presLayoutVars>
          <dgm:chMax val="1"/>
          <dgm:bulletEnabled val="1"/>
        </dgm:presLayoutVars>
      </dgm:prSet>
      <dgm:spPr/>
    </dgm:pt>
    <dgm:pt modelId="{8B64CB70-660C-4126-9705-CB797864AC9D}" type="pres">
      <dgm:prSet presAssocID="{A594A0F3-C967-45C0-81D6-9711F6621FA5}" presName="descendantText" presStyleLbl="alignAccFollowNode1" presStyleIdx="1" presStyleCnt="2">
        <dgm:presLayoutVars>
          <dgm:bulletEnabled val="1"/>
        </dgm:presLayoutVars>
      </dgm:prSet>
      <dgm:spPr/>
    </dgm:pt>
  </dgm:ptLst>
  <dgm:cxnLst>
    <dgm:cxn modelId="{B88E7562-0AAF-4405-A380-3C984F1F5134}" type="presOf" srcId="{B525B7B2-DB7D-4F52-8307-844114D32E8D}" destId="{8B64CB70-660C-4126-9705-CB797864AC9D}" srcOrd="0" destOrd="0" presId="urn:microsoft.com/office/officeart/2005/8/layout/vList5"/>
    <dgm:cxn modelId="{70FF7E43-85CD-4364-A3AD-80F2BC6041DF}" type="presOf" srcId="{902EF18C-7C27-4A42-898E-0E6F54F22FFC}" destId="{DD436194-59A9-4627-A618-B13B428B287A}" srcOrd="0" destOrd="0" presId="urn:microsoft.com/office/officeart/2005/8/layout/vList5"/>
    <dgm:cxn modelId="{F41B6373-A4FA-49F2-9BA9-FE1A94C725B9}" type="presOf" srcId="{93702B11-6F10-4454-9BB0-FB77C3FB4E75}" destId="{441DCB0A-B23A-4167-9413-B9AC96781D97}" srcOrd="0" destOrd="0" presId="urn:microsoft.com/office/officeart/2005/8/layout/vList5"/>
    <dgm:cxn modelId="{5748D855-45CD-44FE-BC63-58C3DCF155C7}" srcId="{902EF18C-7C27-4A42-898E-0E6F54F22FFC}" destId="{2813DBAF-1D4A-4E71-9CB0-043965D2A9A7}" srcOrd="0" destOrd="0" parTransId="{BEFA5C32-5EAA-47F3-9709-E3D8F138DF6F}" sibTransId="{8A30BA60-549D-4DD7-A8F2-BDF0A36D35C3}"/>
    <dgm:cxn modelId="{86D98B90-166B-4B3B-BE0E-625B856580D1}" type="presOf" srcId="{A594A0F3-C967-45C0-81D6-9711F6621FA5}" destId="{4B99BC8E-3CFE-40C5-8627-562BF23718F3}" srcOrd="0" destOrd="0" presId="urn:microsoft.com/office/officeart/2005/8/layout/vList5"/>
    <dgm:cxn modelId="{698F289A-F591-4EB2-814E-67F3093C77D1}" srcId="{93702B11-6F10-4454-9BB0-FB77C3FB4E75}" destId="{A594A0F3-C967-45C0-81D6-9711F6621FA5}" srcOrd="1" destOrd="0" parTransId="{97D94257-4ACE-4380-9263-2E3389837C62}" sibTransId="{D270547B-C399-43E2-854F-48C3F511BEB5}"/>
    <dgm:cxn modelId="{78E84BB9-0934-4569-9D3F-D9B91ACD4905}" type="presOf" srcId="{2813DBAF-1D4A-4E71-9CB0-043965D2A9A7}" destId="{2D51F034-0FB5-4A3B-AE3F-AEC10E1F51BC}" srcOrd="0" destOrd="0" presId="urn:microsoft.com/office/officeart/2005/8/layout/vList5"/>
    <dgm:cxn modelId="{37B2DACB-03D7-47C1-97B6-069D56A416F3}" srcId="{A594A0F3-C967-45C0-81D6-9711F6621FA5}" destId="{B525B7B2-DB7D-4F52-8307-844114D32E8D}" srcOrd="0" destOrd="0" parTransId="{708C677C-B2DC-4665-A20F-E16F7905D7BB}" sibTransId="{6BF51B88-DDF7-4F21-9954-D1A0C663156B}"/>
    <dgm:cxn modelId="{8A8CB1E0-2067-4D63-9367-1EE48EBE18B3}" srcId="{93702B11-6F10-4454-9BB0-FB77C3FB4E75}" destId="{902EF18C-7C27-4A42-898E-0E6F54F22FFC}" srcOrd="0" destOrd="0" parTransId="{C39D15A0-A138-4A6F-8E53-3B01EF6AB9AF}" sibTransId="{60BA2AD1-E69C-45D0-B82A-5C428995DF99}"/>
    <dgm:cxn modelId="{2D514CBC-DDE7-40EA-8C36-F3BFA3A1AC6E}" type="presParOf" srcId="{441DCB0A-B23A-4167-9413-B9AC96781D97}" destId="{645B1987-4F64-4061-8C8C-2A31C7FD642B}" srcOrd="0" destOrd="0" presId="urn:microsoft.com/office/officeart/2005/8/layout/vList5"/>
    <dgm:cxn modelId="{2EF78E06-7FBF-4219-B777-E3AA461C246B}" type="presParOf" srcId="{645B1987-4F64-4061-8C8C-2A31C7FD642B}" destId="{DD436194-59A9-4627-A618-B13B428B287A}" srcOrd="0" destOrd="0" presId="urn:microsoft.com/office/officeart/2005/8/layout/vList5"/>
    <dgm:cxn modelId="{3BDCCA82-194D-42D1-8B6F-FEC1009BB4F6}" type="presParOf" srcId="{645B1987-4F64-4061-8C8C-2A31C7FD642B}" destId="{2D51F034-0FB5-4A3B-AE3F-AEC10E1F51BC}" srcOrd="1" destOrd="0" presId="urn:microsoft.com/office/officeart/2005/8/layout/vList5"/>
    <dgm:cxn modelId="{AF627B9E-E35F-4101-985F-3DA857E098BC}" type="presParOf" srcId="{441DCB0A-B23A-4167-9413-B9AC96781D97}" destId="{EAE3A163-5D4A-42B6-99A1-02B300D746EE}" srcOrd="1" destOrd="0" presId="urn:microsoft.com/office/officeart/2005/8/layout/vList5"/>
    <dgm:cxn modelId="{67E8C901-B6DE-4D13-A9B1-D750D7560248}" type="presParOf" srcId="{441DCB0A-B23A-4167-9413-B9AC96781D97}" destId="{B313B9CA-F260-44A8-9F65-37B8ADF8CD54}" srcOrd="2" destOrd="0" presId="urn:microsoft.com/office/officeart/2005/8/layout/vList5"/>
    <dgm:cxn modelId="{72B77C82-F4D0-4A77-AB87-AEEBAB936722}" type="presParOf" srcId="{B313B9CA-F260-44A8-9F65-37B8ADF8CD54}" destId="{4B99BC8E-3CFE-40C5-8627-562BF23718F3}" srcOrd="0" destOrd="0" presId="urn:microsoft.com/office/officeart/2005/8/layout/vList5"/>
    <dgm:cxn modelId="{558FCDB8-05B7-4BCC-AE0D-710D31C7EB74}" type="presParOf" srcId="{B313B9CA-F260-44A8-9F65-37B8ADF8CD54}" destId="{8B64CB70-660C-4126-9705-CB797864AC9D}"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546259F-DF08-44E3-8883-E00AF9D36583}"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8491E200-7155-459D-B34A-FE8197C2E47E}">
      <dgm:prSet/>
      <dgm:spPr/>
      <dgm:t>
        <a:bodyPr/>
        <a:lstStyle/>
        <a:p>
          <a:r>
            <a:rPr lang="en-US"/>
            <a:t>504/School Nurse Coordinator</a:t>
          </a:r>
        </a:p>
      </dgm:t>
    </dgm:pt>
    <dgm:pt modelId="{5049F6EB-D9CB-4448-9090-F1051E143CF9}" type="parTrans" cxnId="{A3926BF6-B34E-4D68-B988-78D3B88E1F81}">
      <dgm:prSet/>
      <dgm:spPr/>
      <dgm:t>
        <a:bodyPr/>
        <a:lstStyle/>
        <a:p>
          <a:endParaRPr lang="en-US"/>
        </a:p>
      </dgm:t>
    </dgm:pt>
    <dgm:pt modelId="{4E6A515D-55F6-41F9-AADA-445940270498}" type="sibTrans" cxnId="{A3926BF6-B34E-4D68-B988-78D3B88E1F81}">
      <dgm:prSet/>
      <dgm:spPr/>
      <dgm:t>
        <a:bodyPr/>
        <a:lstStyle/>
        <a:p>
          <a:endParaRPr lang="en-US"/>
        </a:p>
      </dgm:t>
    </dgm:pt>
    <dgm:pt modelId="{E67125BF-7A8B-4D7C-9766-73A82AC31A19}">
      <dgm:prSet/>
      <dgm:spPr/>
      <dgm:t>
        <a:bodyPr/>
        <a:lstStyle/>
        <a:p>
          <a:r>
            <a:rPr lang="en-US"/>
            <a:t>Brian Printz </a:t>
          </a:r>
          <a:r>
            <a:rPr lang="en-US">
              <a:hlinkClick xmlns:r="http://schemas.openxmlformats.org/officeDocument/2006/relationships" r:id="rId1"/>
            </a:rPr>
            <a:t>brianprintz@csi.state.co.us</a:t>
          </a:r>
          <a:endParaRPr lang="en-US"/>
        </a:p>
      </dgm:t>
    </dgm:pt>
    <dgm:pt modelId="{4DAB9226-BB19-46AA-9A17-3F78E6BE9515}" type="parTrans" cxnId="{6F293B1A-E1B7-4232-A8D0-39CB64966DC8}">
      <dgm:prSet/>
      <dgm:spPr/>
      <dgm:t>
        <a:bodyPr/>
        <a:lstStyle/>
        <a:p>
          <a:endParaRPr lang="en-US"/>
        </a:p>
      </dgm:t>
    </dgm:pt>
    <dgm:pt modelId="{98EEFBFA-BEA6-4BF6-9793-CE2274FDAE87}" type="sibTrans" cxnId="{6F293B1A-E1B7-4232-A8D0-39CB64966DC8}">
      <dgm:prSet/>
      <dgm:spPr/>
      <dgm:t>
        <a:bodyPr/>
        <a:lstStyle/>
        <a:p>
          <a:endParaRPr lang="en-US"/>
        </a:p>
      </dgm:t>
    </dgm:pt>
    <dgm:pt modelId="{BB21BC36-1034-41F1-AC29-C5E582E7FB47}">
      <dgm:prSet/>
      <dgm:spPr/>
      <dgm:t>
        <a:bodyPr/>
        <a:lstStyle/>
        <a:p>
          <a:r>
            <a:rPr lang="en-US"/>
            <a:t>ELD Coordinator</a:t>
          </a:r>
        </a:p>
      </dgm:t>
    </dgm:pt>
    <dgm:pt modelId="{78399023-C634-4EDC-A9E3-332A4F98B717}" type="parTrans" cxnId="{854163CF-86D2-4C19-92E7-7927E835B821}">
      <dgm:prSet/>
      <dgm:spPr/>
      <dgm:t>
        <a:bodyPr/>
        <a:lstStyle/>
        <a:p>
          <a:endParaRPr lang="en-US"/>
        </a:p>
      </dgm:t>
    </dgm:pt>
    <dgm:pt modelId="{4AD96DEB-D4B5-46BE-9C13-18FB1E86C000}" type="sibTrans" cxnId="{854163CF-86D2-4C19-92E7-7927E835B821}">
      <dgm:prSet/>
      <dgm:spPr/>
      <dgm:t>
        <a:bodyPr/>
        <a:lstStyle/>
        <a:p>
          <a:endParaRPr lang="en-US"/>
        </a:p>
      </dgm:t>
    </dgm:pt>
    <dgm:pt modelId="{958E78EF-D2C2-4635-B8E7-4DE5941653D5}">
      <dgm:prSet/>
      <dgm:spPr/>
      <dgm:t>
        <a:bodyPr/>
        <a:lstStyle/>
        <a:p>
          <a:r>
            <a:rPr lang="en-US"/>
            <a:t>Rachel Franks </a:t>
          </a:r>
          <a:r>
            <a:rPr lang="en-US">
              <a:hlinkClick xmlns:r="http://schemas.openxmlformats.org/officeDocument/2006/relationships" r:id="rId2"/>
            </a:rPr>
            <a:t>rachelfranks@csi.state.co.us</a:t>
          </a:r>
          <a:endParaRPr lang="en-US"/>
        </a:p>
      </dgm:t>
    </dgm:pt>
    <dgm:pt modelId="{A3931D8E-C756-48FD-8485-1A8FB1E44AE1}" type="parTrans" cxnId="{6A1BD071-3C08-4420-8383-7AFF07D53D8A}">
      <dgm:prSet/>
      <dgm:spPr/>
      <dgm:t>
        <a:bodyPr/>
        <a:lstStyle/>
        <a:p>
          <a:endParaRPr lang="en-US"/>
        </a:p>
      </dgm:t>
    </dgm:pt>
    <dgm:pt modelId="{DF3FB3BD-25F9-4498-B8E9-EF5AB42A90AA}" type="sibTrans" cxnId="{6A1BD071-3C08-4420-8383-7AFF07D53D8A}">
      <dgm:prSet/>
      <dgm:spPr/>
      <dgm:t>
        <a:bodyPr/>
        <a:lstStyle/>
        <a:p>
          <a:endParaRPr lang="en-US"/>
        </a:p>
      </dgm:t>
    </dgm:pt>
    <dgm:pt modelId="{41A64293-4F69-4404-86AD-9CCC82F55F9E}">
      <dgm:prSet/>
      <dgm:spPr/>
      <dgm:t>
        <a:bodyPr/>
        <a:lstStyle/>
        <a:p>
          <a:r>
            <a:rPr lang="en-US"/>
            <a:t>Early Learning and School Support Coordinator</a:t>
          </a:r>
        </a:p>
      </dgm:t>
    </dgm:pt>
    <dgm:pt modelId="{3A95CC1A-EE67-478A-AC3D-996D90B44A14}" type="parTrans" cxnId="{14EDE00E-E79D-4B27-A22D-60A6DCCD764B}">
      <dgm:prSet/>
      <dgm:spPr/>
      <dgm:t>
        <a:bodyPr/>
        <a:lstStyle/>
        <a:p>
          <a:endParaRPr lang="en-US"/>
        </a:p>
      </dgm:t>
    </dgm:pt>
    <dgm:pt modelId="{D1A11962-2E2F-4921-B73C-797913E27EDD}" type="sibTrans" cxnId="{14EDE00E-E79D-4B27-A22D-60A6DCCD764B}">
      <dgm:prSet/>
      <dgm:spPr/>
      <dgm:t>
        <a:bodyPr/>
        <a:lstStyle/>
        <a:p>
          <a:endParaRPr lang="en-US"/>
        </a:p>
      </dgm:t>
    </dgm:pt>
    <dgm:pt modelId="{F7F3F8E6-5193-4F37-B5F8-68ABA91E66E6}">
      <dgm:prSet/>
      <dgm:spPr/>
      <dgm:t>
        <a:bodyPr/>
        <a:lstStyle/>
        <a:p>
          <a:r>
            <a:rPr lang="en-US"/>
            <a:t>Willyn Webb </a:t>
          </a:r>
          <a:r>
            <a:rPr lang="en-US">
              <a:hlinkClick xmlns:r="http://schemas.openxmlformats.org/officeDocument/2006/relationships" r:id="rId3"/>
            </a:rPr>
            <a:t>willynwebb@csi.state.co.us</a:t>
          </a:r>
          <a:endParaRPr lang="en-US"/>
        </a:p>
      </dgm:t>
    </dgm:pt>
    <dgm:pt modelId="{E6304E68-7956-463B-8C37-00C1710E82F3}" type="parTrans" cxnId="{5A6B9D1E-CC37-4F6C-8955-673333008CC6}">
      <dgm:prSet/>
      <dgm:spPr/>
      <dgm:t>
        <a:bodyPr/>
        <a:lstStyle/>
        <a:p>
          <a:endParaRPr lang="en-US"/>
        </a:p>
      </dgm:t>
    </dgm:pt>
    <dgm:pt modelId="{B66375F5-FCC8-4F2C-8FFF-C90914F28A02}" type="sibTrans" cxnId="{5A6B9D1E-CC37-4F6C-8955-673333008CC6}">
      <dgm:prSet/>
      <dgm:spPr/>
      <dgm:t>
        <a:bodyPr/>
        <a:lstStyle/>
        <a:p>
          <a:endParaRPr lang="en-US"/>
        </a:p>
      </dgm:t>
    </dgm:pt>
    <dgm:pt modelId="{C57105DD-4F27-4A85-85C8-1E11B8644F40}">
      <dgm:prSet/>
      <dgm:spPr/>
      <dgm:t>
        <a:bodyPr/>
        <a:lstStyle/>
        <a:p>
          <a:r>
            <a:rPr lang="en-US"/>
            <a:t>CSI Resource Page</a:t>
          </a:r>
        </a:p>
      </dgm:t>
    </dgm:pt>
    <dgm:pt modelId="{4AD10A28-A3B7-4F08-AFAE-9B04288454B9}" type="parTrans" cxnId="{FE5EE92D-08EF-4E73-AB8A-77607D192E11}">
      <dgm:prSet/>
      <dgm:spPr/>
      <dgm:t>
        <a:bodyPr/>
        <a:lstStyle/>
        <a:p>
          <a:endParaRPr lang="en-US"/>
        </a:p>
      </dgm:t>
    </dgm:pt>
    <dgm:pt modelId="{8556A371-706F-443D-A30E-8296583C163C}" type="sibTrans" cxnId="{FE5EE92D-08EF-4E73-AB8A-77607D192E11}">
      <dgm:prSet/>
      <dgm:spPr/>
      <dgm:t>
        <a:bodyPr/>
        <a:lstStyle/>
        <a:p>
          <a:endParaRPr lang="en-US"/>
        </a:p>
      </dgm:t>
    </dgm:pt>
    <dgm:pt modelId="{0FCA5AFF-0BD3-4B3D-B8D4-D5A6B92F2F98}">
      <dgm:prSet/>
      <dgm:spPr/>
      <dgm:t>
        <a:bodyPr/>
        <a:lstStyle/>
        <a:p>
          <a:r>
            <a:rPr lang="en-US">
              <a:hlinkClick xmlns:r="http://schemas.openxmlformats.org/officeDocument/2006/relationships" r:id="rId4"/>
            </a:rPr>
            <a:t>https://resources.csi.state.co.us/special-education/</a:t>
          </a:r>
          <a:endParaRPr lang="en-US"/>
        </a:p>
      </dgm:t>
    </dgm:pt>
    <dgm:pt modelId="{95EBD174-062D-4876-AAE2-FA5770C33F9A}" type="parTrans" cxnId="{287E19F3-B66C-41B0-BD45-33995D6490EA}">
      <dgm:prSet/>
      <dgm:spPr/>
      <dgm:t>
        <a:bodyPr/>
        <a:lstStyle/>
        <a:p>
          <a:endParaRPr lang="en-US"/>
        </a:p>
      </dgm:t>
    </dgm:pt>
    <dgm:pt modelId="{D0101797-D6CF-41E0-96FC-925426CCD07E}" type="sibTrans" cxnId="{287E19F3-B66C-41B0-BD45-33995D6490EA}">
      <dgm:prSet/>
      <dgm:spPr/>
      <dgm:t>
        <a:bodyPr/>
        <a:lstStyle/>
        <a:p>
          <a:endParaRPr lang="en-US"/>
        </a:p>
      </dgm:t>
    </dgm:pt>
    <dgm:pt modelId="{BDF97A92-C46F-4E8E-963E-709CA84F3A3F}" type="pres">
      <dgm:prSet presAssocID="{0546259F-DF08-44E3-8883-E00AF9D36583}" presName="root" presStyleCnt="0">
        <dgm:presLayoutVars>
          <dgm:dir/>
          <dgm:resizeHandles val="exact"/>
        </dgm:presLayoutVars>
      </dgm:prSet>
      <dgm:spPr/>
    </dgm:pt>
    <dgm:pt modelId="{B4E45062-2948-48F5-AB05-79D7E50AD319}" type="pres">
      <dgm:prSet presAssocID="{8491E200-7155-459D-B34A-FE8197C2E47E}" presName="compNode" presStyleCnt="0"/>
      <dgm:spPr/>
    </dgm:pt>
    <dgm:pt modelId="{99EC5223-6212-4ED5-BF65-EE87459CBBE9}" type="pres">
      <dgm:prSet presAssocID="{8491E200-7155-459D-B34A-FE8197C2E47E}" presName="bgRect" presStyleLbl="bgShp" presStyleIdx="0" presStyleCnt="5"/>
      <dgm:spPr/>
    </dgm:pt>
    <dgm:pt modelId="{27FC94C3-AB2E-49C3-9590-F706B66E1780}" type="pres">
      <dgm:prSet presAssocID="{8491E200-7155-459D-B34A-FE8197C2E47E}" presName="iconRect" presStyleLbl="node1" presStyleIdx="0"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User"/>
        </a:ext>
      </dgm:extLst>
    </dgm:pt>
    <dgm:pt modelId="{8BE0D6C8-FAAD-42DC-B73B-4CDE2207F645}" type="pres">
      <dgm:prSet presAssocID="{8491E200-7155-459D-B34A-FE8197C2E47E}" presName="spaceRect" presStyleCnt="0"/>
      <dgm:spPr/>
    </dgm:pt>
    <dgm:pt modelId="{B6F6B815-304D-4364-82CF-67CF92F235DA}" type="pres">
      <dgm:prSet presAssocID="{8491E200-7155-459D-B34A-FE8197C2E47E}" presName="parTx" presStyleLbl="revTx" presStyleIdx="0" presStyleCnt="8">
        <dgm:presLayoutVars>
          <dgm:chMax val="0"/>
          <dgm:chPref val="0"/>
        </dgm:presLayoutVars>
      </dgm:prSet>
      <dgm:spPr/>
    </dgm:pt>
    <dgm:pt modelId="{942636C6-90B8-41C3-A8BB-7F091600612C}" type="pres">
      <dgm:prSet presAssocID="{8491E200-7155-459D-B34A-FE8197C2E47E}" presName="desTx" presStyleLbl="revTx" presStyleIdx="1" presStyleCnt="8">
        <dgm:presLayoutVars/>
      </dgm:prSet>
      <dgm:spPr/>
    </dgm:pt>
    <dgm:pt modelId="{DE64C504-846C-4DD6-9429-0DE4F6566DC6}" type="pres">
      <dgm:prSet presAssocID="{4E6A515D-55F6-41F9-AADA-445940270498}" presName="sibTrans" presStyleCnt="0"/>
      <dgm:spPr/>
    </dgm:pt>
    <dgm:pt modelId="{11CD1C17-970F-44ED-AF34-36F725710B8A}" type="pres">
      <dgm:prSet presAssocID="{BB21BC36-1034-41F1-AC29-C5E582E7FB47}" presName="compNode" presStyleCnt="0"/>
      <dgm:spPr/>
    </dgm:pt>
    <dgm:pt modelId="{104E30EC-A556-443D-A577-10CDFB50EEBE}" type="pres">
      <dgm:prSet presAssocID="{BB21BC36-1034-41F1-AC29-C5E582E7FB47}" presName="bgRect" presStyleLbl="bgShp" presStyleIdx="1" presStyleCnt="5"/>
      <dgm:spPr/>
    </dgm:pt>
    <dgm:pt modelId="{252BA316-0017-4A0E-8451-E447C7BFCE6D}" type="pres">
      <dgm:prSet presAssocID="{BB21BC36-1034-41F1-AC29-C5E582E7FB47}" presName="iconRect" presStyleLbl="node1" presStyleIdx="1"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Email"/>
        </a:ext>
      </dgm:extLst>
    </dgm:pt>
    <dgm:pt modelId="{BB8DAC09-9373-4925-95AA-28D45BBA162F}" type="pres">
      <dgm:prSet presAssocID="{BB21BC36-1034-41F1-AC29-C5E582E7FB47}" presName="spaceRect" presStyleCnt="0"/>
      <dgm:spPr/>
    </dgm:pt>
    <dgm:pt modelId="{37EC280F-F36B-48F4-B79B-A65DB88F569A}" type="pres">
      <dgm:prSet presAssocID="{BB21BC36-1034-41F1-AC29-C5E582E7FB47}" presName="parTx" presStyleLbl="revTx" presStyleIdx="2" presStyleCnt="8">
        <dgm:presLayoutVars>
          <dgm:chMax val="0"/>
          <dgm:chPref val="0"/>
        </dgm:presLayoutVars>
      </dgm:prSet>
      <dgm:spPr/>
    </dgm:pt>
    <dgm:pt modelId="{F84392CE-C9FD-4420-A29F-89248B942992}" type="pres">
      <dgm:prSet presAssocID="{BB21BC36-1034-41F1-AC29-C5E582E7FB47}" presName="desTx" presStyleLbl="revTx" presStyleIdx="3" presStyleCnt="8">
        <dgm:presLayoutVars/>
      </dgm:prSet>
      <dgm:spPr/>
    </dgm:pt>
    <dgm:pt modelId="{B5B4ED21-126D-4B7D-8392-FAA055185B21}" type="pres">
      <dgm:prSet presAssocID="{4AD96DEB-D4B5-46BE-9C13-18FB1E86C000}" presName="sibTrans" presStyleCnt="0"/>
      <dgm:spPr/>
    </dgm:pt>
    <dgm:pt modelId="{CEB36528-DC1B-4433-A099-49652B8D6D2A}" type="pres">
      <dgm:prSet presAssocID="{41A64293-4F69-4404-86AD-9CCC82F55F9E}" presName="compNode" presStyleCnt="0"/>
      <dgm:spPr/>
    </dgm:pt>
    <dgm:pt modelId="{0A0EBF8E-BB06-4C58-835A-F48387865837}" type="pres">
      <dgm:prSet presAssocID="{41A64293-4F69-4404-86AD-9CCC82F55F9E}" presName="bgRect" presStyleLbl="bgShp" presStyleIdx="2" presStyleCnt="5"/>
      <dgm:spPr/>
    </dgm:pt>
    <dgm:pt modelId="{8CD6DED1-1D1E-46B0-A9C2-03E4B36F5D68}" type="pres">
      <dgm:prSet presAssocID="{41A64293-4F69-4404-86AD-9CCC82F55F9E}" presName="iconRect" presStyleLbl="node1" presStyleIdx="2"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Envelope"/>
        </a:ext>
      </dgm:extLst>
    </dgm:pt>
    <dgm:pt modelId="{B16C49D3-207A-4680-A314-DC31D7F885EA}" type="pres">
      <dgm:prSet presAssocID="{41A64293-4F69-4404-86AD-9CCC82F55F9E}" presName="spaceRect" presStyleCnt="0"/>
      <dgm:spPr/>
    </dgm:pt>
    <dgm:pt modelId="{2C10C6D4-1323-4121-9DED-F06B1FCACB58}" type="pres">
      <dgm:prSet presAssocID="{41A64293-4F69-4404-86AD-9CCC82F55F9E}" presName="parTx" presStyleLbl="revTx" presStyleIdx="4" presStyleCnt="8">
        <dgm:presLayoutVars>
          <dgm:chMax val="0"/>
          <dgm:chPref val="0"/>
        </dgm:presLayoutVars>
      </dgm:prSet>
      <dgm:spPr/>
    </dgm:pt>
    <dgm:pt modelId="{642C4093-865A-4A9F-A765-71B98546C6AB}" type="pres">
      <dgm:prSet presAssocID="{41A64293-4F69-4404-86AD-9CCC82F55F9E}" presName="desTx" presStyleLbl="revTx" presStyleIdx="5" presStyleCnt="8">
        <dgm:presLayoutVars/>
      </dgm:prSet>
      <dgm:spPr/>
    </dgm:pt>
    <dgm:pt modelId="{A12D3D90-23B4-44A9-83BD-CFAAA1AF23EF}" type="pres">
      <dgm:prSet presAssocID="{D1A11962-2E2F-4921-B73C-797913E27EDD}" presName="sibTrans" presStyleCnt="0"/>
      <dgm:spPr/>
    </dgm:pt>
    <dgm:pt modelId="{5F4BE947-AF45-4447-B9EB-EC55724035B1}" type="pres">
      <dgm:prSet presAssocID="{C57105DD-4F27-4A85-85C8-1E11B8644F40}" presName="compNode" presStyleCnt="0"/>
      <dgm:spPr/>
    </dgm:pt>
    <dgm:pt modelId="{619FE855-8E52-401E-A92E-F92AA23D9AD3}" type="pres">
      <dgm:prSet presAssocID="{C57105DD-4F27-4A85-85C8-1E11B8644F40}" presName="bgRect" presStyleLbl="bgShp" presStyleIdx="3" presStyleCnt="5"/>
      <dgm:spPr/>
    </dgm:pt>
    <dgm:pt modelId="{0E3C9013-A887-4C47-98A7-5AD05EFA7BEF}" type="pres">
      <dgm:prSet presAssocID="{C57105DD-4F27-4A85-85C8-1E11B8644F40}" presName="iconRect" presStyleLbl="node1" presStyleIdx="3" presStyleCnt="5"/>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Document"/>
        </a:ext>
      </dgm:extLst>
    </dgm:pt>
    <dgm:pt modelId="{91B59CAF-CAFD-44FE-ADEF-9A6663A6DDAA}" type="pres">
      <dgm:prSet presAssocID="{C57105DD-4F27-4A85-85C8-1E11B8644F40}" presName="spaceRect" presStyleCnt="0"/>
      <dgm:spPr/>
    </dgm:pt>
    <dgm:pt modelId="{661B7604-2D80-4E9D-BA7C-A34EDE91C6EC}" type="pres">
      <dgm:prSet presAssocID="{C57105DD-4F27-4A85-85C8-1E11B8644F40}" presName="parTx" presStyleLbl="revTx" presStyleIdx="6" presStyleCnt="8">
        <dgm:presLayoutVars>
          <dgm:chMax val="0"/>
          <dgm:chPref val="0"/>
        </dgm:presLayoutVars>
      </dgm:prSet>
      <dgm:spPr/>
    </dgm:pt>
    <dgm:pt modelId="{8A2F34DC-E2AE-4EC1-9D7C-C7A7E968384A}" type="pres">
      <dgm:prSet presAssocID="{8556A371-706F-443D-A30E-8296583C163C}" presName="sibTrans" presStyleCnt="0"/>
      <dgm:spPr/>
    </dgm:pt>
    <dgm:pt modelId="{6C61A12E-32A9-45F2-AEE6-4E01588D5121}" type="pres">
      <dgm:prSet presAssocID="{0FCA5AFF-0BD3-4B3D-B8D4-D5A6B92F2F98}" presName="compNode" presStyleCnt="0"/>
      <dgm:spPr/>
    </dgm:pt>
    <dgm:pt modelId="{0AB5A83D-FF15-4CF7-96CB-2E0D7AFCFF36}" type="pres">
      <dgm:prSet presAssocID="{0FCA5AFF-0BD3-4B3D-B8D4-D5A6B92F2F98}" presName="bgRect" presStyleLbl="bgShp" presStyleIdx="4" presStyleCnt="5"/>
      <dgm:spPr/>
    </dgm:pt>
    <dgm:pt modelId="{254BACDE-9D29-43C4-8219-FCB55BE31C06}" type="pres">
      <dgm:prSet presAssocID="{0FCA5AFF-0BD3-4B3D-B8D4-D5A6B92F2F98}" presName="iconRect" presStyleLbl="node1" presStyleIdx="4" presStyleCnt="5"/>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Earth Globe Americas"/>
        </a:ext>
      </dgm:extLst>
    </dgm:pt>
    <dgm:pt modelId="{E498C6DA-2FE9-419C-9350-C76773837A53}" type="pres">
      <dgm:prSet presAssocID="{0FCA5AFF-0BD3-4B3D-B8D4-D5A6B92F2F98}" presName="spaceRect" presStyleCnt="0"/>
      <dgm:spPr/>
    </dgm:pt>
    <dgm:pt modelId="{3E2A5EF8-EBCB-4E2C-9CC0-BE1FC606B4B1}" type="pres">
      <dgm:prSet presAssocID="{0FCA5AFF-0BD3-4B3D-B8D4-D5A6B92F2F98}" presName="parTx" presStyleLbl="revTx" presStyleIdx="7" presStyleCnt="8">
        <dgm:presLayoutVars>
          <dgm:chMax val="0"/>
          <dgm:chPref val="0"/>
        </dgm:presLayoutVars>
      </dgm:prSet>
      <dgm:spPr/>
    </dgm:pt>
  </dgm:ptLst>
  <dgm:cxnLst>
    <dgm:cxn modelId="{14EDE00E-E79D-4B27-A22D-60A6DCCD764B}" srcId="{0546259F-DF08-44E3-8883-E00AF9D36583}" destId="{41A64293-4F69-4404-86AD-9CCC82F55F9E}" srcOrd="2" destOrd="0" parTransId="{3A95CC1A-EE67-478A-AC3D-996D90B44A14}" sibTransId="{D1A11962-2E2F-4921-B73C-797913E27EDD}"/>
    <dgm:cxn modelId="{465BC70F-2563-477A-B96C-51D2978F7DA8}" type="presOf" srcId="{41A64293-4F69-4404-86AD-9CCC82F55F9E}" destId="{2C10C6D4-1323-4121-9DED-F06B1FCACB58}" srcOrd="0" destOrd="0" presId="urn:microsoft.com/office/officeart/2018/2/layout/IconVerticalSolidList"/>
    <dgm:cxn modelId="{6F293B1A-E1B7-4232-A8D0-39CB64966DC8}" srcId="{8491E200-7155-459D-B34A-FE8197C2E47E}" destId="{E67125BF-7A8B-4D7C-9766-73A82AC31A19}" srcOrd="0" destOrd="0" parTransId="{4DAB9226-BB19-46AA-9A17-3F78E6BE9515}" sibTransId="{98EEFBFA-BEA6-4BF6-9793-CE2274FDAE87}"/>
    <dgm:cxn modelId="{5A6B9D1E-CC37-4F6C-8955-673333008CC6}" srcId="{41A64293-4F69-4404-86AD-9CCC82F55F9E}" destId="{F7F3F8E6-5193-4F37-B5F8-68ABA91E66E6}" srcOrd="0" destOrd="0" parTransId="{E6304E68-7956-463B-8C37-00C1710E82F3}" sibTransId="{B66375F5-FCC8-4F2C-8FFF-C90914F28A02}"/>
    <dgm:cxn modelId="{FE5EE92D-08EF-4E73-AB8A-77607D192E11}" srcId="{0546259F-DF08-44E3-8883-E00AF9D36583}" destId="{C57105DD-4F27-4A85-85C8-1E11B8644F40}" srcOrd="3" destOrd="0" parTransId="{4AD10A28-A3B7-4F08-AFAE-9B04288454B9}" sibTransId="{8556A371-706F-443D-A30E-8296583C163C}"/>
    <dgm:cxn modelId="{37ECC56E-3446-4E7E-B969-4C45FB315A8F}" type="presOf" srcId="{0546259F-DF08-44E3-8883-E00AF9D36583}" destId="{BDF97A92-C46F-4E8E-963E-709CA84F3A3F}" srcOrd="0" destOrd="0" presId="urn:microsoft.com/office/officeart/2018/2/layout/IconVerticalSolidList"/>
    <dgm:cxn modelId="{6A1BD071-3C08-4420-8383-7AFF07D53D8A}" srcId="{BB21BC36-1034-41F1-AC29-C5E582E7FB47}" destId="{958E78EF-D2C2-4635-B8E7-4DE5941653D5}" srcOrd="0" destOrd="0" parTransId="{A3931D8E-C756-48FD-8485-1A8FB1E44AE1}" sibTransId="{DF3FB3BD-25F9-4498-B8E9-EF5AB42A90AA}"/>
    <dgm:cxn modelId="{9F75E173-8C25-457E-8AAF-7BCB3BE71686}" type="presOf" srcId="{8491E200-7155-459D-B34A-FE8197C2E47E}" destId="{B6F6B815-304D-4364-82CF-67CF92F235DA}" srcOrd="0" destOrd="0" presId="urn:microsoft.com/office/officeart/2018/2/layout/IconVerticalSolidList"/>
    <dgm:cxn modelId="{16A45F54-C3A3-476E-8410-9A2C0FD0CFF3}" type="presOf" srcId="{C57105DD-4F27-4A85-85C8-1E11B8644F40}" destId="{661B7604-2D80-4E9D-BA7C-A34EDE91C6EC}" srcOrd="0" destOrd="0" presId="urn:microsoft.com/office/officeart/2018/2/layout/IconVerticalSolidList"/>
    <dgm:cxn modelId="{FCAAF578-5E94-460D-A65F-7EB201870882}" type="presOf" srcId="{F7F3F8E6-5193-4F37-B5F8-68ABA91E66E6}" destId="{642C4093-865A-4A9F-A765-71B98546C6AB}" srcOrd="0" destOrd="0" presId="urn:microsoft.com/office/officeart/2018/2/layout/IconVerticalSolidList"/>
    <dgm:cxn modelId="{B69E0A59-F0A3-48A2-A381-8D2A482CD87C}" type="presOf" srcId="{BB21BC36-1034-41F1-AC29-C5E582E7FB47}" destId="{37EC280F-F36B-48F4-B79B-A65DB88F569A}" srcOrd="0" destOrd="0" presId="urn:microsoft.com/office/officeart/2018/2/layout/IconVerticalSolidList"/>
    <dgm:cxn modelId="{ADF3F986-4CF8-4785-A987-72D748F18F10}" type="presOf" srcId="{E67125BF-7A8B-4D7C-9766-73A82AC31A19}" destId="{942636C6-90B8-41C3-A8BB-7F091600612C}" srcOrd="0" destOrd="0" presId="urn:microsoft.com/office/officeart/2018/2/layout/IconVerticalSolidList"/>
    <dgm:cxn modelId="{DB3156A0-EB42-4251-BDF1-F74995C68D28}" type="presOf" srcId="{0FCA5AFF-0BD3-4B3D-B8D4-D5A6B92F2F98}" destId="{3E2A5EF8-EBCB-4E2C-9CC0-BE1FC606B4B1}" srcOrd="0" destOrd="0" presId="urn:microsoft.com/office/officeart/2018/2/layout/IconVerticalSolidList"/>
    <dgm:cxn modelId="{854163CF-86D2-4C19-92E7-7927E835B821}" srcId="{0546259F-DF08-44E3-8883-E00AF9D36583}" destId="{BB21BC36-1034-41F1-AC29-C5E582E7FB47}" srcOrd="1" destOrd="0" parTransId="{78399023-C634-4EDC-A9E3-332A4F98B717}" sibTransId="{4AD96DEB-D4B5-46BE-9C13-18FB1E86C000}"/>
    <dgm:cxn modelId="{36A7E2D4-154E-4B08-8D72-A07887D74C2F}" type="presOf" srcId="{958E78EF-D2C2-4635-B8E7-4DE5941653D5}" destId="{F84392CE-C9FD-4420-A29F-89248B942992}" srcOrd="0" destOrd="0" presId="urn:microsoft.com/office/officeart/2018/2/layout/IconVerticalSolidList"/>
    <dgm:cxn modelId="{287E19F3-B66C-41B0-BD45-33995D6490EA}" srcId="{0546259F-DF08-44E3-8883-E00AF9D36583}" destId="{0FCA5AFF-0BD3-4B3D-B8D4-D5A6B92F2F98}" srcOrd="4" destOrd="0" parTransId="{95EBD174-062D-4876-AAE2-FA5770C33F9A}" sibTransId="{D0101797-D6CF-41E0-96FC-925426CCD07E}"/>
    <dgm:cxn modelId="{A3926BF6-B34E-4D68-B988-78D3B88E1F81}" srcId="{0546259F-DF08-44E3-8883-E00AF9D36583}" destId="{8491E200-7155-459D-B34A-FE8197C2E47E}" srcOrd="0" destOrd="0" parTransId="{5049F6EB-D9CB-4448-9090-F1051E143CF9}" sibTransId="{4E6A515D-55F6-41F9-AADA-445940270498}"/>
    <dgm:cxn modelId="{9F74DA40-65A9-4110-8782-5FE668FAF12F}" type="presParOf" srcId="{BDF97A92-C46F-4E8E-963E-709CA84F3A3F}" destId="{B4E45062-2948-48F5-AB05-79D7E50AD319}" srcOrd="0" destOrd="0" presId="urn:microsoft.com/office/officeart/2018/2/layout/IconVerticalSolidList"/>
    <dgm:cxn modelId="{6511A6FF-16BD-4C30-8B73-768475E4BDBD}" type="presParOf" srcId="{B4E45062-2948-48F5-AB05-79D7E50AD319}" destId="{99EC5223-6212-4ED5-BF65-EE87459CBBE9}" srcOrd="0" destOrd="0" presId="urn:microsoft.com/office/officeart/2018/2/layout/IconVerticalSolidList"/>
    <dgm:cxn modelId="{9AE98A83-4FA1-4F66-B9AD-EF3BDD8D93FA}" type="presParOf" srcId="{B4E45062-2948-48F5-AB05-79D7E50AD319}" destId="{27FC94C3-AB2E-49C3-9590-F706B66E1780}" srcOrd="1" destOrd="0" presId="urn:microsoft.com/office/officeart/2018/2/layout/IconVerticalSolidList"/>
    <dgm:cxn modelId="{08BBEB0A-078A-46B8-9F60-EF2D29B8C20F}" type="presParOf" srcId="{B4E45062-2948-48F5-AB05-79D7E50AD319}" destId="{8BE0D6C8-FAAD-42DC-B73B-4CDE2207F645}" srcOrd="2" destOrd="0" presId="urn:microsoft.com/office/officeart/2018/2/layout/IconVerticalSolidList"/>
    <dgm:cxn modelId="{9A05FC8F-E8C2-4F57-85A0-2FEF3AC532FD}" type="presParOf" srcId="{B4E45062-2948-48F5-AB05-79D7E50AD319}" destId="{B6F6B815-304D-4364-82CF-67CF92F235DA}" srcOrd="3" destOrd="0" presId="urn:microsoft.com/office/officeart/2018/2/layout/IconVerticalSolidList"/>
    <dgm:cxn modelId="{622E66B7-04BC-41E7-9991-3CE508A06B0E}" type="presParOf" srcId="{B4E45062-2948-48F5-AB05-79D7E50AD319}" destId="{942636C6-90B8-41C3-A8BB-7F091600612C}" srcOrd="4" destOrd="0" presId="urn:microsoft.com/office/officeart/2018/2/layout/IconVerticalSolidList"/>
    <dgm:cxn modelId="{93DA86AC-1525-42F8-9CE0-81463C6602EF}" type="presParOf" srcId="{BDF97A92-C46F-4E8E-963E-709CA84F3A3F}" destId="{DE64C504-846C-4DD6-9429-0DE4F6566DC6}" srcOrd="1" destOrd="0" presId="urn:microsoft.com/office/officeart/2018/2/layout/IconVerticalSolidList"/>
    <dgm:cxn modelId="{317458E1-6A2F-46A1-B726-BC661BEF9917}" type="presParOf" srcId="{BDF97A92-C46F-4E8E-963E-709CA84F3A3F}" destId="{11CD1C17-970F-44ED-AF34-36F725710B8A}" srcOrd="2" destOrd="0" presId="urn:microsoft.com/office/officeart/2018/2/layout/IconVerticalSolidList"/>
    <dgm:cxn modelId="{9E2DC456-9BA0-4D1B-B7A8-5419E3FC51A4}" type="presParOf" srcId="{11CD1C17-970F-44ED-AF34-36F725710B8A}" destId="{104E30EC-A556-443D-A577-10CDFB50EEBE}" srcOrd="0" destOrd="0" presId="urn:microsoft.com/office/officeart/2018/2/layout/IconVerticalSolidList"/>
    <dgm:cxn modelId="{10DE7839-B3EE-43E2-BA33-6D7C82D68B3D}" type="presParOf" srcId="{11CD1C17-970F-44ED-AF34-36F725710B8A}" destId="{252BA316-0017-4A0E-8451-E447C7BFCE6D}" srcOrd="1" destOrd="0" presId="urn:microsoft.com/office/officeart/2018/2/layout/IconVerticalSolidList"/>
    <dgm:cxn modelId="{6410D637-C252-4545-86AA-FEF2E5612B03}" type="presParOf" srcId="{11CD1C17-970F-44ED-AF34-36F725710B8A}" destId="{BB8DAC09-9373-4925-95AA-28D45BBA162F}" srcOrd="2" destOrd="0" presId="urn:microsoft.com/office/officeart/2018/2/layout/IconVerticalSolidList"/>
    <dgm:cxn modelId="{6C66E347-261F-4C3E-AF2F-601FC8E0593A}" type="presParOf" srcId="{11CD1C17-970F-44ED-AF34-36F725710B8A}" destId="{37EC280F-F36B-48F4-B79B-A65DB88F569A}" srcOrd="3" destOrd="0" presId="urn:microsoft.com/office/officeart/2018/2/layout/IconVerticalSolidList"/>
    <dgm:cxn modelId="{6236ABE1-8E22-4867-9035-E0BD09A61D4C}" type="presParOf" srcId="{11CD1C17-970F-44ED-AF34-36F725710B8A}" destId="{F84392CE-C9FD-4420-A29F-89248B942992}" srcOrd="4" destOrd="0" presId="urn:microsoft.com/office/officeart/2018/2/layout/IconVerticalSolidList"/>
    <dgm:cxn modelId="{8B85D711-DAF1-4089-A34A-9D93725CAF8A}" type="presParOf" srcId="{BDF97A92-C46F-4E8E-963E-709CA84F3A3F}" destId="{B5B4ED21-126D-4B7D-8392-FAA055185B21}" srcOrd="3" destOrd="0" presId="urn:microsoft.com/office/officeart/2018/2/layout/IconVerticalSolidList"/>
    <dgm:cxn modelId="{77691783-D8AE-4B74-B777-11BD0315325D}" type="presParOf" srcId="{BDF97A92-C46F-4E8E-963E-709CA84F3A3F}" destId="{CEB36528-DC1B-4433-A099-49652B8D6D2A}" srcOrd="4" destOrd="0" presId="urn:microsoft.com/office/officeart/2018/2/layout/IconVerticalSolidList"/>
    <dgm:cxn modelId="{34662A86-C64E-4FFC-A049-42755F4EB06E}" type="presParOf" srcId="{CEB36528-DC1B-4433-A099-49652B8D6D2A}" destId="{0A0EBF8E-BB06-4C58-835A-F48387865837}" srcOrd="0" destOrd="0" presId="urn:microsoft.com/office/officeart/2018/2/layout/IconVerticalSolidList"/>
    <dgm:cxn modelId="{08DDB8A3-3A4A-4D17-A2AB-243AA8B125D5}" type="presParOf" srcId="{CEB36528-DC1B-4433-A099-49652B8D6D2A}" destId="{8CD6DED1-1D1E-46B0-A9C2-03E4B36F5D68}" srcOrd="1" destOrd="0" presId="urn:microsoft.com/office/officeart/2018/2/layout/IconVerticalSolidList"/>
    <dgm:cxn modelId="{FF50B5B6-A2D3-48EC-8B00-25F6AFD8EE37}" type="presParOf" srcId="{CEB36528-DC1B-4433-A099-49652B8D6D2A}" destId="{B16C49D3-207A-4680-A314-DC31D7F885EA}" srcOrd="2" destOrd="0" presId="urn:microsoft.com/office/officeart/2018/2/layout/IconVerticalSolidList"/>
    <dgm:cxn modelId="{DB10305A-44AD-4211-B2C0-9862D8DEA084}" type="presParOf" srcId="{CEB36528-DC1B-4433-A099-49652B8D6D2A}" destId="{2C10C6D4-1323-4121-9DED-F06B1FCACB58}" srcOrd="3" destOrd="0" presId="urn:microsoft.com/office/officeart/2018/2/layout/IconVerticalSolidList"/>
    <dgm:cxn modelId="{464AF22B-5A92-47CC-868B-F5A84C422604}" type="presParOf" srcId="{CEB36528-DC1B-4433-A099-49652B8D6D2A}" destId="{642C4093-865A-4A9F-A765-71B98546C6AB}" srcOrd="4" destOrd="0" presId="urn:microsoft.com/office/officeart/2018/2/layout/IconVerticalSolidList"/>
    <dgm:cxn modelId="{BEC46A00-777C-4DCB-B9FF-8FB57DED5B1D}" type="presParOf" srcId="{BDF97A92-C46F-4E8E-963E-709CA84F3A3F}" destId="{A12D3D90-23B4-44A9-83BD-CFAAA1AF23EF}" srcOrd="5" destOrd="0" presId="urn:microsoft.com/office/officeart/2018/2/layout/IconVerticalSolidList"/>
    <dgm:cxn modelId="{5757A575-30B0-488A-8D2B-92722438B583}" type="presParOf" srcId="{BDF97A92-C46F-4E8E-963E-709CA84F3A3F}" destId="{5F4BE947-AF45-4447-B9EB-EC55724035B1}" srcOrd="6" destOrd="0" presId="urn:microsoft.com/office/officeart/2018/2/layout/IconVerticalSolidList"/>
    <dgm:cxn modelId="{CB37A84C-9483-455D-B4B5-2B8055D9DCA4}" type="presParOf" srcId="{5F4BE947-AF45-4447-B9EB-EC55724035B1}" destId="{619FE855-8E52-401E-A92E-F92AA23D9AD3}" srcOrd="0" destOrd="0" presId="urn:microsoft.com/office/officeart/2018/2/layout/IconVerticalSolidList"/>
    <dgm:cxn modelId="{3E10760F-D5E3-4350-A0A0-532A7A9EBDB9}" type="presParOf" srcId="{5F4BE947-AF45-4447-B9EB-EC55724035B1}" destId="{0E3C9013-A887-4C47-98A7-5AD05EFA7BEF}" srcOrd="1" destOrd="0" presId="urn:microsoft.com/office/officeart/2018/2/layout/IconVerticalSolidList"/>
    <dgm:cxn modelId="{7D516FC4-4C41-423D-9FFE-EB9A3F1460F3}" type="presParOf" srcId="{5F4BE947-AF45-4447-B9EB-EC55724035B1}" destId="{91B59CAF-CAFD-44FE-ADEF-9A6663A6DDAA}" srcOrd="2" destOrd="0" presId="urn:microsoft.com/office/officeart/2018/2/layout/IconVerticalSolidList"/>
    <dgm:cxn modelId="{4226D329-AD70-4D46-81DF-810DD84DA94E}" type="presParOf" srcId="{5F4BE947-AF45-4447-B9EB-EC55724035B1}" destId="{661B7604-2D80-4E9D-BA7C-A34EDE91C6EC}" srcOrd="3" destOrd="0" presId="urn:microsoft.com/office/officeart/2018/2/layout/IconVerticalSolidList"/>
    <dgm:cxn modelId="{E91DA8B5-16F3-47D7-B2F4-5101B11942CB}" type="presParOf" srcId="{BDF97A92-C46F-4E8E-963E-709CA84F3A3F}" destId="{8A2F34DC-E2AE-4EC1-9D7C-C7A7E968384A}" srcOrd="7" destOrd="0" presId="urn:microsoft.com/office/officeart/2018/2/layout/IconVerticalSolidList"/>
    <dgm:cxn modelId="{4A06FA2F-5C3B-404D-BA2F-FB76A23B969F}" type="presParOf" srcId="{BDF97A92-C46F-4E8E-963E-709CA84F3A3F}" destId="{6C61A12E-32A9-45F2-AEE6-4E01588D5121}" srcOrd="8" destOrd="0" presId="urn:microsoft.com/office/officeart/2018/2/layout/IconVerticalSolidList"/>
    <dgm:cxn modelId="{7715F739-8301-400A-BC1E-1D723F39BAC2}" type="presParOf" srcId="{6C61A12E-32A9-45F2-AEE6-4E01588D5121}" destId="{0AB5A83D-FF15-4CF7-96CB-2E0D7AFCFF36}" srcOrd="0" destOrd="0" presId="urn:microsoft.com/office/officeart/2018/2/layout/IconVerticalSolidList"/>
    <dgm:cxn modelId="{9BF70162-B4B6-4834-92C6-05E3096B72DE}" type="presParOf" srcId="{6C61A12E-32A9-45F2-AEE6-4E01588D5121}" destId="{254BACDE-9D29-43C4-8219-FCB55BE31C06}" srcOrd="1" destOrd="0" presId="urn:microsoft.com/office/officeart/2018/2/layout/IconVerticalSolidList"/>
    <dgm:cxn modelId="{EB8C92F0-1B53-43E6-8D84-1D2B60DFD9A7}" type="presParOf" srcId="{6C61A12E-32A9-45F2-AEE6-4E01588D5121}" destId="{E498C6DA-2FE9-419C-9350-C76773837A53}" srcOrd="2" destOrd="0" presId="urn:microsoft.com/office/officeart/2018/2/layout/IconVerticalSolidList"/>
    <dgm:cxn modelId="{1B6CEA23-209C-48C2-9E2C-21980D6DB39A}" type="presParOf" srcId="{6C61A12E-32A9-45F2-AEE6-4E01588D5121}" destId="{3E2A5EF8-EBCB-4E2C-9CC0-BE1FC606B4B1}"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163778-FD86-4BBE-932A-FCF4B13D1AF0}">
      <dsp:nvSpPr>
        <dsp:cNvPr id="0" name=""/>
        <dsp:cNvSpPr/>
      </dsp:nvSpPr>
      <dsp:spPr>
        <a:xfrm rot="5400000">
          <a:off x="4407893" y="-1329856"/>
          <a:ext cx="1910125" cy="5047488"/>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en-US" sz="2000" kern="1200"/>
            <a:t>Formal normative measures should be used to help understand areas of need better. They can be used to help determine clinical/educatonal significance, level of need, and/or help answer questions.</a:t>
          </a:r>
        </a:p>
      </dsp:txBody>
      <dsp:txXfrm rot="-5400000">
        <a:off x="2839212" y="332070"/>
        <a:ext cx="4954243" cy="1723635"/>
      </dsp:txXfrm>
    </dsp:sp>
    <dsp:sp modelId="{6E5CEAFD-9FC5-4639-84D2-DED6526F3877}">
      <dsp:nvSpPr>
        <dsp:cNvPr id="0" name=""/>
        <dsp:cNvSpPr/>
      </dsp:nvSpPr>
      <dsp:spPr>
        <a:xfrm>
          <a:off x="0" y="59"/>
          <a:ext cx="2839212" cy="238765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en-US" sz="2100" kern="1200"/>
            <a:t>Formal Standardized Assessments in the area(s) of concern.</a:t>
          </a:r>
        </a:p>
      </dsp:txBody>
      <dsp:txXfrm>
        <a:off x="116556" y="116615"/>
        <a:ext cx="2606100" cy="2154544"/>
      </dsp:txXfrm>
    </dsp:sp>
    <dsp:sp modelId="{A994D629-30AF-43B0-92E0-C8A9361EFADA}">
      <dsp:nvSpPr>
        <dsp:cNvPr id="0" name=""/>
        <dsp:cNvSpPr/>
      </dsp:nvSpPr>
      <dsp:spPr>
        <a:xfrm rot="5400000">
          <a:off x="4407893" y="1177183"/>
          <a:ext cx="1910125" cy="5047488"/>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en-US" sz="2000" kern="1200"/>
            <a:t>Try to rotate teachers (do not overburden)</a:t>
          </a:r>
        </a:p>
        <a:p>
          <a:pPr marL="228600" lvl="1" indent="-228600" algn="l" defTabSz="889000">
            <a:lnSpc>
              <a:spcPct val="90000"/>
            </a:lnSpc>
            <a:spcBef>
              <a:spcPct val="0"/>
            </a:spcBef>
            <a:spcAft>
              <a:spcPct val="15000"/>
            </a:spcAft>
            <a:buChar char="•"/>
          </a:pPr>
          <a:r>
            <a:rPr lang="en-US" sz="2000" kern="1200"/>
            <a:t>Possibly follow up with an interview if results do not match others or expectations.</a:t>
          </a:r>
        </a:p>
      </dsp:txBody>
      <dsp:txXfrm rot="-5400000">
        <a:off x="2839212" y="2839110"/>
        <a:ext cx="4954243" cy="1723635"/>
      </dsp:txXfrm>
    </dsp:sp>
    <dsp:sp modelId="{EFC3C706-F7E5-422A-93D0-EC2B614CA430}">
      <dsp:nvSpPr>
        <dsp:cNvPr id="0" name=""/>
        <dsp:cNvSpPr/>
      </dsp:nvSpPr>
      <dsp:spPr>
        <a:xfrm>
          <a:off x="0" y="2507098"/>
          <a:ext cx="2839212" cy="238765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en-US" sz="2100" kern="1200"/>
            <a:t>If using a rating scale, please prepare the rater, and explain the context in which they should respond and be available for questions.</a:t>
          </a:r>
        </a:p>
      </dsp:txBody>
      <dsp:txXfrm>
        <a:off x="116556" y="2623654"/>
        <a:ext cx="2606100" cy="21545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400D13-995F-468F-AA22-C0EB3FAC3813}">
      <dsp:nvSpPr>
        <dsp:cNvPr id="0" name=""/>
        <dsp:cNvSpPr/>
      </dsp:nvSpPr>
      <dsp:spPr>
        <a:xfrm>
          <a:off x="0" y="795407"/>
          <a:ext cx="7886700" cy="146844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D3BE93D-E028-44E4-989A-9554B3CD28EA}">
      <dsp:nvSpPr>
        <dsp:cNvPr id="0" name=""/>
        <dsp:cNvSpPr/>
      </dsp:nvSpPr>
      <dsp:spPr>
        <a:xfrm>
          <a:off x="444204" y="1125807"/>
          <a:ext cx="807644" cy="80764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7F35444-2D32-4A28-924F-0B8342F33BE1}">
      <dsp:nvSpPr>
        <dsp:cNvPr id="0" name=""/>
        <dsp:cNvSpPr/>
      </dsp:nvSpPr>
      <dsp:spPr>
        <a:xfrm>
          <a:off x="1696053" y="795407"/>
          <a:ext cx="6190646" cy="14684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5410" tIns="155410" rIns="155410" bIns="155410" numCol="1" spcCol="1270" anchor="ctr" anchorCtr="0">
          <a:noAutofit/>
        </a:bodyPr>
        <a:lstStyle/>
        <a:p>
          <a:pPr marL="0" lvl="0" indent="0" algn="l" defTabSz="755650">
            <a:lnSpc>
              <a:spcPct val="90000"/>
            </a:lnSpc>
            <a:spcBef>
              <a:spcPct val="0"/>
            </a:spcBef>
            <a:spcAft>
              <a:spcPct val="35000"/>
            </a:spcAft>
            <a:buNone/>
          </a:pPr>
          <a:r>
            <a:rPr lang="en-US" sz="1700" kern="1200"/>
            <a:t>Level 1 – User has completed training in measurement, guidance, or an appropriate related discipline or has equivalent supervised experience in assessment administration and interpretation. Other professional degrees and certifications may be considered.</a:t>
          </a:r>
        </a:p>
      </dsp:txBody>
      <dsp:txXfrm>
        <a:off x="1696053" y="795407"/>
        <a:ext cx="6190646" cy="1468444"/>
      </dsp:txXfrm>
    </dsp:sp>
    <dsp:sp modelId="{40441E8E-5D40-44F6-BE4A-B74D092A10C4}">
      <dsp:nvSpPr>
        <dsp:cNvPr id="0" name=""/>
        <dsp:cNvSpPr/>
      </dsp:nvSpPr>
      <dsp:spPr>
        <a:xfrm>
          <a:off x="0" y="2630963"/>
          <a:ext cx="7886700" cy="146844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252B00-2DFD-423F-BE5C-AC8E0FFE815C}">
      <dsp:nvSpPr>
        <dsp:cNvPr id="0" name=""/>
        <dsp:cNvSpPr/>
      </dsp:nvSpPr>
      <dsp:spPr>
        <a:xfrm>
          <a:off x="444204" y="2961363"/>
          <a:ext cx="807644" cy="80764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9C0843C-55BF-4675-90E8-DE236AC38FC2}">
      <dsp:nvSpPr>
        <dsp:cNvPr id="0" name=""/>
        <dsp:cNvSpPr/>
      </dsp:nvSpPr>
      <dsp:spPr>
        <a:xfrm>
          <a:off x="1696053" y="2630963"/>
          <a:ext cx="6190646" cy="14684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5410" tIns="155410" rIns="155410" bIns="155410" numCol="1" spcCol="1270" anchor="ctr" anchorCtr="0">
          <a:noAutofit/>
        </a:bodyPr>
        <a:lstStyle/>
        <a:p>
          <a:pPr marL="0" lvl="0" indent="0" algn="l" defTabSz="755650">
            <a:lnSpc>
              <a:spcPct val="90000"/>
            </a:lnSpc>
            <a:spcBef>
              <a:spcPct val="0"/>
            </a:spcBef>
            <a:spcAft>
              <a:spcPct val="35000"/>
            </a:spcAft>
            <a:buNone/>
          </a:pPr>
          <a:r>
            <a:rPr lang="en-US" sz="1700" kern="1200"/>
            <a:t>Level 2 – The user has completed a Bachelor’s degree program that included coursework in principals or measurement and in the administration</a:t>
          </a:r>
        </a:p>
      </dsp:txBody>
      <dsp:txXfrm>
        <a:off x="1696053" y="2630963"/>
        <a:ext cx="6190646" cy="146844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F9456A-8A11-477B-B607-C7034EF1B361}">
      <dsp:nvSpPr>
        <dsp:cNvPr id="0" name=""/>
        <dsp:cNvSpPr/>
      </dsp:nvSpPr>
      <dsp:spPr>
        <a:xfrm>
          <a:off x="0" y="17671"/>
          <a:ext cx="7886700" cy="184316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D25A76A-3DF2-4016-A0BB-46437EFCF879}">
      <dsp:nvSpPr>
        <dsp:cNvPr id="0" name=""/>
        <dsp:cNvSpPr/>
      </dsp:nvSpPr>
      <dsp:spPr>
        <a:xfrm>
          <a:off x="557558" y="432383"/>
          <a:ext cx="1013741" cy="101374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A8ABFD8-FD54-453C-A09C-6BD09E650BB7}">
      <dsp:nvSpPr>
        <dsp:cNvPr id="0" name=""/>
        <dsp:cNvSpPr/>
      </dsp:nvSpPr>
      <dsp:spPr>
        <a:xfrm>
          <a:off x="2128857" y="17671"/>
          <a:ext cx="5534878" cy="22463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7740" tIns="237740" rIns="237740" bIns="237740" numCol="1" spcCol="1270" anchor="ctr" anchorCtr="0">
          <a:noAutofit/>
        </a:bodyPr>
        <a:lstStyle/>
        <a:p>
          <a:pPr marL="0" lvl="0" indent="0" algn="l" defTabSz="622300">
            <a:lnSpc>
              <a:spcPct val="90000"/>
            </a:lnSpc>
            <a:spcBef>
              <a:spcPct val="0"/>
            </a:spcBef>
            <a:spcAft>
              <a:spcPct val="35000"/>
            </a:spcAft>
            <a:buNone/>
          </a:pPr>
          <a:r>
            <a:rPr lang="en-US" sz="1400" kern="1200"/>
            <a:t>Level 3 – The user has a license to practice psychology independently or is a full member of the American Psychological Association (APA) or the National Association of School Psychologists (NASP) or user has completed a Doctorial (or in some cases Master’s) degree program in one of the fields of the study indicated or the assessment that included training in the administration and interpretation of professional instruments. If neither of these qualifications are met, Users must provide proof that they have been granted the right to administer assessments at this level in their jurisdiction. Level 3 purchasers can also select assessments from Levels 1, 2, and M.</a:t>
          </a:r>
        </a:p>
      </dsp:txBody>
      <dsp:txXfrm>
        <a:off x="2128857" y="17671"/>
        <a:ext cx="5534878" cy="2246359"/>
      </dsp:txXfrm>
    </dsp:sp>
    <dsp:sp modelId="{D8006EF6-E8CF-4BCE-A3C3-55440A0A495F}">
      <dsp:nvSpPr>
        <dsp:cNvPr id="0" name=""/>
        <dsp:cNvSpPr/>
      </dsp:nvSpPr>
      <dsp:spPr>
        <a:xfrm>
          <a:off x="0" y="2630783"/>
          <a:ext cx="7886700" cy="184316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0B60892-A0E3-411F-9181-6EE2C306E17C}">
      <dsp:nvSpPr>
        <dsp:cNvPr id="0" name=""/>
        <dsp:cNvSpPr/>
      </dsp:nvSpPr>
      <dsp:spPr>
        <a:xfrm>
          <a:off x="557558" y="3045496"/>
          <a:ext cx="1013741" cy="101374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182564F-D739-47B0-9EAC-FE5FDA5C15C1}">
      <dsp:nvSpPr>
        <dsp:cNvPr id="0" name=""/>
        <dsp:cNvSpPr/>
      </dsp:nvSpPr>
      <dsp:spPr>
        <a:xfrm>
          <a:off x="2128857" y="2630783"/>
          <a:ext cx="5534878" cy="22463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7740" tIns="237740" rIns="237740" bIns="237740" numCol="1" spcCol="1270" anchor="ctr" anchorCtr="0">
          <a:noAutofit/>
        </a:bodyPr>
        <a:lstStyle/>
        <a:p>
          <a:pPr marL="0" lvl="0" indent="0" algn="l" defTabSz="622300">
            <a:lnSpc>
              <a:spcPct val="90000"/>
            </a:lnSpc>
            <a:spcBef>
              <a:spcPct val="0"/>
            </a:spcBef>
            <a:spcAft>
              <a:spcPct val="35000"/>
            </a:spcAft>
            <a:buNone/>
          </a:pPr>
          <a:r>
            <a:rPr lang="en-US" sz="1400" kern="1200"/>
            <a:t>Level M – Users must provide credentials indicating: a specialized degree in the healthcare field and accompanying licensure or certification, OR proof that they have been granted the right to administer assessments at this level in their jurisdiction. Level M purchasers can also select assessments from Qualification Levels 1 &amp; 2.</a:t>
          </a:r>
        </a:p>
      </dsp:txBody>
      <dsp:txXfrm>
        <a:off x="2128857" y="2630783"/>
        <a:ext cx="5534878" cy="224635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BD78EF-ED29-4BEF-86F1-8779A70F1867}">
      <dsp:nvSpPr>
        <dsp:cNvPr id="0" name=""/>
        <dsp:cNvSpPr/>
      </dsp:nvSpPr>
      <dsp:spPr>
        <a:xfrm>
          <a:off x="1540" y="754150"/>
          <a:ext cx="3284841" cy="3356697"/>
        </a:xfrm>
        <a:prstGeom prst="roundRect">
          <a:avLst>
            <a:gd name="adj" fmla="val 1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Assessments must be interpreted by persons with a </a:t>
          </a:r>
          <a:r>
            <a:rPr lang="en-US" sz="1800" b="1" kern="1200"/>
            <a:t>thorough knowledge of the technical aspects of the assessment</a:t>
          </a:r>
          <a:r>
            <a:rPr lang="en-US" sz="1800" kern="1200"/>
            <a:t> and intervention, the results, and their limitations.</a:t>
          </a:r>
        </a:p>
      </dsp:txBody>
      <dsp:txXfrm>
        <a:off x="97750" y="850360"/>
        <a:ext cx="3092421" cy="3164277"/>
      </dsp:txXfrm>
    </dsp:sp>
    <dsp:sp modelId="{D8B97811-9E68-4635-9697-290ECEBE5542}">
      <dsp:nvSpPr>
        <dsp:cNvPr id="0" name=""/>
        <dsp:cNvSpPr/>
      </dsp:nvSpPr>
      <dsp:spPr>
        <a:xfrm>
          <a:off x="3614865" y="2025178"/>
          <a:ext cx="696386" cy="814640"/>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3614865" y="2188106"/>
        <a:ext cx="487470" cy="488784"/>
      </dsp:txXfrm>
    </dsp:sp>
    <dsp:sp modelId="{B0E75205-386C-4663-8DCA-573E96EDFCC8}">
      <dsp:nvSpPr>
        <dsp:cNvPr id="0" name=""/>
        <dsp:cNvSpPr/>
      </dsp:nvSpPr>
      <dsp:spPr>
        <a:xfrm>
          <a:off x="4600318" y="754150"/>
          <a:ext cx="3284841" cy="3356697"/>
        </a:xfrm>
        <a:prstGeom prst="roundRect">
          <a:avLst>
            <a:gd name="adj" fmla="val 1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Teams should use multiple measures and look for </a:t>
          </a:r>
          <a:r>
            <a:rPr lang="en-US" sz="1800" b="1" kern="1200"/>
            <a:t>convergence in the data</a:t>
          </a:r>
          <a:r>
            <a:rPr lang="en-US" sz="1800" kern="1200"/>
            <a:t>. If assessment results seem to conflict with information gathered from the progress monitoring tools, standardized assessments, family reports, or other historical or anecdotal information, further assessment may be appropriate.</a:t>
          </a:r>
        </a:p>
      </dsp:txBody>
      <dsp:txXfrm>
        <a:off x="4696528" y="850360"/>
        <a:ext cx="3092421" cy="316427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042ACA-C307-46B1-B997-AF907737CA21}">
      <dsp:nvSpPr>
        <dsp:cNvPr id="0" name=""/>
        <dsp:cNvSpPr/>
      </dsp:nvSpPr>
      <dsp:spPr>
        <a:xfrm>
          <a:off x="0" y="59"/>
          <a:ext cx="2839212" cy="2373111"/>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kern="1200"/>
            <a:t>Not black and white = everything we do is grey</a:t>
          </a:r>
        </a:p>
      </dsp:txBody>
      <dsp:txXfrm>
        <a:off x="115846" y="115905"/>
        <a:ext cx="2607520" cy="2141419"/>
      </dsp:txXfrm>
    </dsp:sp>
    <dsp:sp modelId="{7D7C4BCA-F3A8-453C-95D4-E5B9ACDA0ACA}">
      <dsp:nvSpPr>
        <dsp:cNvPr id="0" name=""/>
        <dsp:cNvSpPr/>
      </dsp:nvSpPr>
      <dsp:spPr>
        <a:xfrm rot="5400000">
          <a:off x="4413711" y="1154638"/>
          <a:ext cx="1898489" cy="5047488"/>
        </a:xfrm>
        <a:prstGeom prst="round2SameRect">
          <a:avLst/>
        </a:prstGeom>
        <a:solidFill>
          <a:schemeClr val="accent3">
            <a:alpha val="90000"/>
            <a:tint val="40000"/>
            <a:hueOff val="0"/>
            <a:satOff val="0"/>
            <a:lumOff val="0"/>
            <a:alphaOff val="0"/>
          </a:schemeClr>
        </a:solidFill>
        <a:ln w="6350" cap="flat" cmpd="sng" algn="ctr">
          <a:solidFill>
            <a:schemeClr val="accent3">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n-US" sz="1300" kern="1200"/>
            <a:t>Evaluations are based on the student’s unique needs.</a:t>
          </a:r>
        </a:p>
        <a:p>
          <a:pPr marL="114300" lvl="1" indent="-114300" algn="l" defTabSz="577850">
            <a:lnSpc>
              <a:spcPct val="90000"/>
            </a:lnSpc>
            <a:spcBef>
              <a:spcPct val="0"/>
            </a:spcBef>
            <a:spcAft>
              <a:spcPct val="15000"/>
            </a:spcAft>
            <a:buChar char="•"/>
          </a:pPr>
          <a:r>
            <a:rPr lang="en-US" sz="1300" kern="1200"/>
            <a:t>Professional judgment is used for every decision in the evaluation and eligibility determination process.</a:t>
          </a:r>
        </a:p>
        <a:p>
          <a:pPr marL="228600" lvl="2" indent="-114300" algn="l" defTabSz="577850">
            <a:lnSpc>
              <a:spcPct val="90000"/>
            </a:lnSpc>
            <a:spcBef>
              <a:spcPct val="0"/>
            </a:spcBef>
            <a:spcAft>
              <a:spcPct val="15000"/>
            </a:spcAft>
            <a:buChar char="•"/>
          </a:pPr>
          <a:r>
            <a:rPr lang="en-US" sz="1300" kern="1200"/>
            <a:t>Eligibility determination team</a:t>
          </a:r>
        </a:p>
        <a:p>
          <a:pPr marL="228600" lvl="2" indent="-114300" algn="l" defTabSz="577850">
            <a:lnSpc>
              <a:spcPct val="90000"/>
            </a:lnSpc>
            <a:spcBef>
              <a:spcPct val="0"/>
            </a:spcBef>
            <a:spcAft>
              <a:spcPct val="15000"/>
            </a:spcAft>
            <a:buChar char="•"/>
          </a:pPr>
          <a:r>
            <a:rPr lang="en-US" sz="1300" kern="1200"/>
            <a:t>The formal eligibility determination decision</a:t>
          </a:r>
        </a:p>
        <a:p>
          <a:pPr marL="228600" lvl="2" indent="-114300" algn="l" defTabSz="577850">
            <a:lnSpc>
              <a:spcPct val="90000"/>
            </a:lnSpc>
            <a:spcBef>
              <a:spcPct val="0"/>
            </a:spcBef>
            <a:spcAft>
              <a:spcPct val="15000"/>
            </a:spcAft>
            <a:buChar char="•"/>
          </a:pPr>
          <a:r>
            <a:rPr lang="en-US" sz="1300" kern="1200"/>
            <a:t>Selection of the assessment materials</a:t>
          </a:r>
        </a:p>
        <a:p>
          <a:pPr marL="228600" lvl="2" indent="-114300" algn="l" defTabSz="577850">
            <a:lnSpc>
              <a:spcPct val="90000"/>
            </a:lnSpc>
            <a:spcBef>
              <a:spcPct val="0"/>
            </a:spcBef>
            <a:spcAft>
              <a:spcPct val="15000"/>
            </a:spcAft>
            <a:buChar char="•"/>
          </a:pPr>
          <a:r>
            <a:rPr lang="en-US" sz="1300" kern="1200"/>
            <a:t>Identification of evaluators</a:t>
          </a:r>
        </a:p>
        <a:p>
          <a:pPr marL="228600" lvl="2" indent="-114300" algn="l" defTabSz="577850">
            <a:lnSpc>
              <a:spcPct val="90000"/>
            </a:lnSpc>
            <a:spcBef>
              <a:spcPct val="0"/>
            </a:spcBef>
            <a:spcAft>
              <a:spcPct val="15000"/>
            </a:spcAft>
            <a:buChar char="•"/>
          </a:pPr>
          <a:r>
            <a:rPr lang="en-US" sz="1300" kern="1200"/>
            <a:t>Interpretation of test results</a:t>
          </a:r>
        </a:p>
      </dsp:txBody>
      <dsp:txXfrm rot="-5400000">
        <a:off x="2839212" y="2821815"/>
        <a:ext cx="4954811" cy="1713135"/>
      </dsp:txXfrm>
    </dsp:sp>
    <dsp:sp modelId="{AE7892DB-E202-4E49-AD35-0E45DEE01D65}">
      <dsp:nvSpPr>
        <dsp:cNvPr id="0" name=""/>
        <dsp:cNvSpPr/>
      </dsp:nvSpPr>
      <dsp:spPr>
        <a:xfrm>
          <a:off x="0" y="2491826"/>
          <a:ext cx="2839212" cy="2373111"/>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kern="1200"/>
            <a:t>There is no one evaluation plan to be used for all students. Evaluations must be individualized and based on the student’s educational concerns.</a:t>
          </a:r>
        </a:p>
      </dsp:txBody>
      <dsp:txXfrm>
        <a:off x="115846" y="2607672"/>
        <a:ext cx="2607520" cy="214141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16D2A8-CB92-4CDF-99CB-93874EC46E1C}">
      <dsp:nvSpPr>
        <dsp:cNvPr id="0" name=""/>
        <dsp:cNvSpPr/>
      </dsp:nvSpPr>
      <dsp:spPr>
        <a:xfrm>
          <a:off x="896885" y="350268"/>
          <a:ext cx="689765" cy="68976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6F03AD6-34B8-458D-9906-A26529F33A14}">
      <dsp:nvSpPr>
        <dsp:cNvPr id="0" name=""/>
        <dsp:cNvSpPr/>
      </dsp:nvSpPr>
      <dsp:spPr>
        <a:xfrm>
          <a:off x="475361" y="1333723"/>
          <a:ext cx="1532812" cy="9220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a:t>Be cautious of educational jargon</a:t>
          </a:r>
        </a:p>
      </dsp:txBody>
      <dsp:txXfrm>
        <a:off x="475361" y="1333723"/>
        <a:ext cx="1532812" cy="922082"/>
      </dsp:txXfrm>
    </dsp:sp>
    <dsp:sp modelId="{3665C154-3D7E-40D2-9CD3-2AE5B10D0AC5}">
      <dsp:nvSpPr>
        <dsp:cNvPr id="0" name=""/>
        <dsp:cNvSpPr/>
      </dsp:nvSpPr>
      <dsp:spPr>
        <a:xfrm>
          <a:off x="2697939" y="350268"/>
          <a:ext cx="689765" cy="68976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068EEC1-9FBD-4CB8-8F65-0B9B8F7F978D}">
      <dsp:nvSpPr>
        <dsp:cNvPr id="0" name=""/>
        <dsp:cNvSpPr/>
      </dsp:nvSpPr>
      <dsp:spPr>
        <a:xfrm>
          <a:off x="2276416" y="1333723"/>
          <a:ext cx="1532812" cy="9220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a:t>Test the reading level of your reports (most assessment readability levels of assessments are at a college level or higher).</a:t>
          </a:r>
        </a:p>
      </dsp:txBody>
      <dsp:txXfrm>
        <a:off x="2276416" y="1333723"/>
        <a:ext cx="1532812" cy="922082"/>
      </dsp:txXfrm>
    </dsp:sp>
    <dsp:sp modelId="{D5613276-EA78-420F-9C0C-1C9B3B9EC2DE}">
      <dsp:nvSpPr>
        <dsp:cNvPr id="0" name=""/>
        <dsp:cNvSpPr/>
      </dsp:nvSpPr>
      <dsp:spPr>
        <a:xfrm>
          <a:off x="4498994" y="350268"/>
          <a:ext cx="689765" cy="68976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EDE6A31-FEC6-434D-98EB-15E5BC319E05}">
      <dsp:nvSpPr>
        <dsp:cNvPr id="0" name=""/>
        <dsp:cNvSpPr/>
      </dsp:nvSpPr>
      <dsp:spPr>
        <a:xfrm>
          <a:off x="4077471" y="1333723"/>
          <a:ext cx="1532812" cy="9220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a:t>Ensure clarity of the child’s functioning, capabilities, needs, and situational challenges.</a:t>
          </a:r>
        </a:p>
      </dsp:txBody>
      <dsp:txXfrm>
        <a:off x="4077471" y="1333723"/>
        <a:ext cx="1532812" cy="922082"/>
      </dsp:txXfrm>
    </dsp:sp>
    <dsp:sp modelId="{EDEF544F-3D88-4F1B-9855-AA394C0FA1FC}">
      <dsp:nvSpPr>
        <dsp:cNvPr id="0" name=""/>
        <dsp:cNvSpPr/>
      </dsp:nvSpPr>
      <dsp:spPr>
        <a:xfrm>
          <a:off x="6300049" y="350268"/>
          <a:ext cx="689765" cy="68976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CE0CF14-AB74-4B79-AF76-4A4139F18F57}">
      <dsp:nvSpPr>
        <dsp:cNvPr id="0" name=""/>
        <dsp:cNvSpPr/>
      </dsp:nvSpPr>
      <dsp:spPr>
        <a:xfrm>
          <a:off x="5878525" y="1333723"/>
          <a:ext cx="1532812" cy="9220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a:t>Include qualitative and quantitative data about achievement, cognitive ability, performance, parent and student input, motivation, and observation of characteristics/behaviors.</a:t>
          </a:r>
        </a:p>
      </dsp:txBody>
      <dsp:txXfrm>
        <a:off x="5878525" y="1333723"/>
        <a:ext cx="1532812" cy="922082"/>
      </dsp:txXfrm>
    </dsp:sp>
    <dsp:sp modelId="{152C6883-CA00-4F39-BD9B-0237BEAD2AF1}">
      <dsp:nvSpPr>
        <dsp:cNvPr id="0" name=""/>
        <dsp:cNvSpPr/>
      </dsp:nvSpPr>
      <dsp:spPr>
        <a:xfrm>
          <a:off x="2697939" y="2639009"/>
          <a:ext cx="689765" cy="689765"/>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895B06D-B08B-4E11-B2AC-4B7B8311D194}">
      <dsp:nvSpPr>
        <dsp:cNvPr id="0" name=""/>
        <dsp:cNvSpPr/>
      </dsp:nvSpPr>
      <dsp:spPr>
        <a:xfrm>
          <a:off x="2276416" y="3622463"/>
          <a:ext cx="1532812" cy="9220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a:t>Use visuals.</a:t>
          </a:r>
        </a:p>
      </dsp:txBody>
      <dsp:txXfrm>
        <a:off x="2276416" y="3622463"/>
        <a:ext cx="1532812" cy="922082"/>
      </dsp:txXfrm>
    </dsp:sp>
    <dsp:sp modelId="{67567956-28FE-4792-83BD-C3E778B963E8}">
      <dsp:nvSpPr>
        <dsp:cNvPr id="0" name=""/>
        <dsp:cNvSpPr/>
      </dsp:nvSpPr>
      <dsp:spPr>
        <a:xfrm>
          <a:off x="4498994" y="2639009"/>
          <a:ext cx="689765" cy="689765"/>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977BBBB-BCD2-4005-8F24-722329DD8BE9}">
      <dsp:nvSpPr>
        <dsp:cNvPr id="0" name=""/>
        <dsp:cNvSpPr/>
      </dsp:nvSpPr>
      <dsp:spPr>
        <a:xfrm>
          <a:off x="4077471" y="3622463"/>
          <a:ext cx="1532812" cy="9220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a:t>Allow follow-up time for questions. Provide families with emails and/or phone numbers of evaluators.</a:t>
          </a:r>
        </a:p>
      </dsp:txBody>
      <dsp:txXfrm>
        <a:off x="4077471" y="3622463"/>
        <a:ext cx="1532812" cy="92208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51F034-0FB5-4A3B-AE3F-AEC10E1F51BC}">
      <dsp:nvSpPr>
        <dsp:cNvPr id="0" name=""/>
        <dsp:cNvSpPr/>
      </dsp:nvSpPr>
      <dsp:spPr>
        <a:xfrm rot="5400000">
          <a:off x="4413711" y="-1337128"/>
          <a:ext cx="1898489" cy="5047488"/>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53340" rIns="106680" bIns="53340" numCol="1" spcCol="1270" anchor="ctr" anchorCtr="0">
          <a:noAutofit/>
        </a:bodyPr>
        <a:lstStyle/>
        <a:p>
          <a:pPr marL="285750" lvl="1" indent="-285750" algn="l" defTabSz="1244600">
            <a:lnSpc>
              <a:spcPct val="90000"/>
            </a:lnSpc>
            <a:spcBef>
              <a:spcPct val="0"/>
            </a:spcBef>
            <a:spcAft>
              <a:spcPct val="15000"/>
            </a:spcAft>
            <a:buChar char="•"/>
          </a:pPr>
          <a:r>
            <a:rPr lang="en-US" sz="2800" kern="1200"/>
            <a:t>Nick Stachokus </a:t>
          </a:r>
          <a:r>
            <a:rPr lang="en-US" sz="2800" kern="1200">
              <a:hlinkClick xmlns:r="http://schemas.openxmlformats.org/officeDocument/2006/relationships" r:id="rId1"/>
            </a:rPr>
            <a:t>nickstachokus@csi.state.co.us</a:t>
          </a:r>
          <a:endParaRPr lang="en-US" sz="2800" kern="1200"/>
        </a:p>
      </dsp:txBody>
      <dsp:txXfrm rot="-5400000">
        <a:off x="2839212" y="330048"/>
        <a:ext cx="4954811" cy="1713135"/>
      </dsp:txXfrm>
    </dsp:sp>
    <dsp:sp modelId="{DD436194-59A9-4627-A618-B13B428B287A}">
      <dsp:nvSpPr>
        <dsp:cNvPr id="0" name=""/>
        <dsp:cNvSpPr/>
      </dsp:nvSpPr>
      <dsp:spPr>
        <a:xfrm>
          <a:off x="0" y="59"/>
          <a:ext cx="2839212" cy="237311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89535" rIns="179070" bIns="89535" numCol="1" spcCol="1270" anchor="ctr" anchorCtr="0">
          <a:noAutofit/>
        </a:bodyPr>
        <a:lstStyle/>
        <a:p>
          <a:pPr marL="0" lvl="0" indent="0" algn="ctr" defTabSz="2089150">
            <a:lnSpc>
              <a:spcPct val="90000"/>
            </a:lnSpc>
            <a:spcBef>
              <a:spcPct val="0"/>
            </a:spcBef>
            <a:spcAft>
              <a:spcPct val="35000"/>
            </a:spcAft>
            <a:buNone/>
          </a:pPr>
          <a:r>
            <a:rPr lang="en-US" sz="4700" kern="1200"/>
            <a:t>Sped Director</a:t>
          </a:r>
        </a:p>
      </dsp:txBody>
      <dsp:txXfrm>
        <a:off x="115846" y="115905"/>
        <a:ext cx="2607520" cy="2141419"/>
      </dsp:txXfrm>
    </dsp:sp>
    <dsp:sp modelId="{8B64CB70-660C-4126-9705-CB797864AC9D}">
      <dsp:nvSpPr>
        <dsp:cNvPr id="0" name=""/>
        <dsp:cNvSpPr/>
      </dsp:nvSpPr>
      <dsp:spPr>
        <a:xfrm rot="5400000">
          <a:off x="4413711" y="1154638"/>
          <a:ext cx="1898489" cy="5047488"/>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53340" rIns="106680" bIns="53340" numCol="1" spcCol="1270" anchor="ctr" anchorCtr="0">
          <a:noAutofit/>
        </a:bodyPr>
        <a:lstStyle/>
        <a:p>
          <a:pPr marL="285750" lvl="1" indent="-285750" algn="l" defTabSz="1244600">
            <a:lnSpc>
              <a:spcPct val="90000"/>
            </a:lnSpc>
            <a:spcBef>
              <a:spcPct val="0"/>
            </a:spcBef>
            <a:spcAft>
              <a:spcPct val="15000"/>
            </a:spcAft>
            <a:buChar char="•"/>
          </a:pPr>
          <a:r>
            <a:rPr lang="en-US" sz="2800" kern="1200"/>
            <a:t>Matt Hudson </a:t>
          </a:r>
          <a:r>
            <a:rPr lang="en-US" sz="2800" kern="1200">
              <a:hlinkClick xmlns:r="http://schemas.openxmlformats.org/officeDocument/2006/relationships" r:id="rId2"/>
            </a:rPr>
            <a:t>matthudson@csi.state.co.us</a:t>
          </a:r>
          <a:endParaRPr lang="en-US" sz="2800" kern="1200"/>
        </a:p>
      </dsp:txBody>
      <dsp:txXfrm rot="-5400000">
        <a:off x="2839212" y="2821815"/>
        <a:ext cx="4954811" cy="1713135"/>
      </dsp:txXfrm>
    </dsp:sp>
    <dsp:sp modelId="{4B99BC8E-3CFE-40C5-8627-562BF23718F3}">
      <dsp:nvSpPr>
        <dsp:cNvPr id="0" name=""/>
        <dsp:cNvSpPr/>
      </dsp:nvSpPr>
      <dsp:spPr>
        <a:xfrm>
          <a:off x="0" y="2491826"/>
          <a:ext cx="2839212" cy="237311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89535" rIns="179070" bIns="89535" numCol="1" spcCol="1270" anchor="ctr" anchorCtr="0">
          <a:noAutofit/>
        </a:bodyPr>
        <a:lstStyle/>
        <a:p>
          <a:pPr marL="0" lvl="0" indent="0" algn="ctr" defTabSz="2089150">
            <a:lnSpc>
              <a:spcPct val="90000"/>
            </a:lnSpc>
            <a:spcBef>
              <a:spcPct val="0"/>
            </a:spcBef>
            <a:spcAft>
              <a:spcPct val="35000"/>
            </a:spcAft>
            <a:buNone/>
          </a:pPr>
          <a:r>
            <a:rPr lang="en-US" sz="4700" kern="1200"/>
            <a:t>Assistant Director </a:t>
          </a:r>
        </a:p>
      </dsp:txBody>
      <dsp:txXfrm>
        <a:off x="115846" y="2607672"/>
        <a:ext cx="2607520" cy="214141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EC5223-6212-4ED5-BF65-EE87459CBBE9}">
      <dsp:nvSpPr>
        <dsp:cNvPr id="0" name=""/>
        <dsp:cNvSpPr/>
      </dsp:nvSpPr>
      <dsp:spPr>
        <a:xfrm>
          <a:off x="0" y="3824"/>
          <a:ext cx="7886700" cy="81452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7FC94C3-AB2E-49C3-9590-F706B66E1780}">
      <dsp:nvSpPr>
        <dsp:cNvPr id="0" name=""/>
        <dsp:cNvSpPr/>
      </dsp:nvSpPr>
      <dsp:spPr>
        <a:xfrm>
          <a:off x="246394" y="187092"/>
          <a:ext cx="447990" cy="44799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6F6B815-304D-4364-82CF-67CF92F235DA}">
      <dsp:nvSpPr>
        <dsp:cNvPr id="0" name=""/>
        <dsp:cNvSpPr/>
      </dsp:nvSpPr>
      <dsp:spPr>
        <a:xfrm>
          <a:off x="940779" y="3824"/>
          <a:ext cx="3549015" cy="814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204" tIns="86204" rIns="86204" bIns="86204" numCol="1" spcCol="1270" anchor="ctr" anchorCtr="0">
          <a:noAutofit/>
        </a:bodyPr>
        <a:lstStyle/>
        <a:p>
          <a:pPr marL="0" lvl="0" indent="0" algn="l" defTabSz="844550">
            <a:lnSpc>
              <a:spcPct val="90000"/>
            </a:lnSpc>
            <a:spcBef>
              <a:spcPct val="0"/>
            </a:spcBef>
            <a:spcAft>
              <a:spcPct val="35000"/>
            </a:spcAft>
            <a:buNone/>
          </a:pPr>
          <a:r>
            <a:rPr lang="en-US" sz="1900" kern="1200"/>
            <a:t>504/School Nurse Coordinator</a:t>
          </a:r>
        </a:p>
      </dsp:txBody>
      <dsp:txXfrm>
        <a:off x="940779" y="3824"/>
        <a:ext cx="3549015" cy="814527"/>
      </dsp:txXfrm>
    </dsp:sp>
    <dsp:sp modelId="{942636C6-90B8-41C3-A8BB-7F091600612C}">
      <dsp:nvSpPr>
        <dsp:cNvPr id="0" name=""/>
        <dsp:cNvSpPr/>
      </dsp:nvSpPr>
      <dsp:spPr>
        <a:xfrm>
          <a:off x="4489794" y="3824"/>
          <a:ext cx="3396905" cy="814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204" tIns="86204" rIns="86204" bIns="86204" numCol="1" spcCol="1270" anchor="ctr" anchorCtr="0">
          <a:noAutofit/>
        </a:bodyPr>
        <a:lstStyle/>
        <a:p>
          <a:pPr marL="0" lvl="0" indent="0" algn="l" defTabSz="666750">
            <a:lnSpc>
              <a:spcPct val="90000"/>
            </a:lnSpc>
            <a:spcBef>
              <a:spcPct val="0"/>
            </a:spcBef>
            <a:spcAft>
              <a:spcPct val="35000"/>
            </a:spcAft>
            <a:buNone/>
          </a:pPr>
          <a:r>
            <a:rPr lang="en-US" sz="1500" kern="1200"/>
            <a:t>Brian Printz </a:t>
          </a:r>
          <a:r>
            <a:rPr lang="en-US" sz="1500" kern="1200">
              <a:hlinkClick xmlns:r="http://schemas.openxmlformats.org/officeDocument/2006/relationships" r:id="rId3"/>
            </a:rPr>
            <a:t>brianprintz@csi.state.co.us</a:t>
          </a:r>
          <a:endParaRPr lang="en-US" sz="1500" kern="1200"/>
        </a:p>
      </dsp:txBody>
      <dsp:txXfrm>
        <a:off x="4489794" y="3824"/>
        <a:ext cx="3396905" cy="814527"/>
      </dsp:txXfrm>
    </dsp:sp>
    <dsp:sp modelId="{104E30EC-A556-443D-A577-10CDFB50EEBE}">
      <dsp:nvSpPr>
        <dsp:cNvPr id="0" name=""/>
        <dsp:cNvSpPr/>
      </dsp:nvSpPr>
      <dsp:spPr>
        <a:xfrm>
          <a:off x="0" y="1021983"/>
          <a:ext cx="7886700" cy="81452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52BA316-0017-4A0E-8451-E447C7BFCE6D}">
      <dsp:nvSpPr>
        <dsp:cNvPr id="0" name=""/>
        <dsp:cNvSpPr/>
      </dsp:nvSpPr>
      <dsp:spPr>
        <a:xfrm>
          <a:off x="246394" y="1205252"/>
          <a:ext cx="447990" cy="447990"/>
        </a:xfrm>
        <a:prstGeom prst="rect">
          <a:avLst/>
        </a:prstGeom>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7EC280F-F36B-48F4-B79B-A65DB88F569A}">
      <dsp:nvSpPr>
        <dsp:cNvPr id="0" name=""/>
        <dsp:cNvSpPr/>
      </dsp:nvSpPr>
      <dsp:spPr>
        <a:xfrm>
          <a:off x="940779" y="1021983"/>
          <a:ext cx="3549015" cy="814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204" tIns="86204" rIns="86204" bIns="86204" numCol="1" spcCol="1270" anchor="ctr" anchorCtr="0">
          <a:noAutofit/>
        </a:bodyPr>
        <a:lstStyle/>
        <a:p>
          <a:pPr marL="0" lvl="0" indent="0" algn="l" defTabSz="844550">
            <a:lnSpc>
              <a:spcPct val="90000"/>
            </a:lnSpc>
            <a:spcBef>
              <a:spcPct val="0"/>
            </a:spcBef>
            <a:spcAft>
              <a:spcPct val="35000"/>
            </a:spcAft>
            <a:buNone/>
          </a:pPr>
          <a:r>
            <a:rPr lang="en-US" sz="1900" kern="1200"/>
            <a:t>ELD Coordinator</a:t>
          </a:r>
        </a:p>
      </dsp:txBody>
      <dsp:txXfrm>
        <a:off x="940779" y="1021983"/>
        <a:ext cx="3549015" cy="814527"/>
      </dsp:txXfrm>
    </dsp:sp>
    <dsp:sp modelId="{F84392CE-C9FD-4420-A29F-89248B942992}">
      <dsp:nvSpPr>
        <dsp:cNvPr id="0" name=""/>
        <dsp:cNvSpPr/>
      </dsp:nvSpPr>
      <dsp:spPr>
        <a:xfrm>
          <a:off x="4489794" y="1021983"/>
          <a:ext cx="3396905" cy="814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204" tIns="86204" rIns="86204" bIns="86204" numCol="1" spcCol="1270" anchor="ctr" anchorCtr="0">
          <a:noAutofit/>
        </a:bodyPr>
        <a:lstStyle/>
        <a:p>
          <a:pPr marL="0" lvl="0" indent="0" algn="l" defTabSz="666750">
            <a:lnSpc>
              <a:spcPct val="90000"/>
            </a:lnSpc>
            <a:spcBef>
              <a:spcPct val="0"/>
            </a:spcBef>
            <a:spcAft>
              <a:spcPct val="35000"/>
            </a:spcAft>
            <a:buNone/>
          </a:pPr>
          <a:r>
            <a:rPr lang="en-US" sz="1500" kern="1200"/>
            <a:t>Rachel Franks </a:t>
          </a:r>
          <a:r>
            <a:rPr lang="en-US" sz="1500" kern="1200">
              <a:hlinkClick xmlns:r="http://schemas.openxmlformats.org/officeDocument/2006/relationships" r:id="rId6"/>
            </a:rPr>
            <a:t>rachelfranks@csi.state.co.us</a:t>
          </a:r>
          <a:endParaRPr lang="en-US" sz="1500" kern="1200"/>
        </a:p>
      </dsp:txBody>
      <dsp:txXfrm>
        <a:off x="4489794" y="1021983"/>
        <a:ext cx="3396905" cy="814527"/>
      </dsp:txXfrm>
    </dsp:sp>
    <dsp:sp modelId="{0A0EBF8E-BB06-4C58-835A-F48387865837}">
      <dsp:nvSpPr>
        <dsp:cNvPr id="0" name=""/>
        <dsp:cNvSpPr/>
      </dsp:nvSpPr>
      <dsp:spPr>
        <a:xfrm>
          <a:off x="0" y="2040143"/>
          <a:ext cx="7886700" cy="81452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CD6DED1-1D1E-46B0-A9C2-03E4B36F5D68}">
      <dsp:nvSpPr>
        <dsp:cNvPr id="0" name=""/>
        <dsp:cNvSpPr/>
      </dsp:nvSpPr>
      <dsp:spPr>
        <a:xfrm>
          <a:off x="246394" y="2223412"/>
          <a:ext cx="447990" cy="44799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C10C6D4-1323-4121-9DED-F06B1FCACB58}">
      <dsp:nvSpPr>
        <dsp:cNvPr id="0" name=""/>
        <dsp:cNvSpPr/>
      </dsp:nvSpPr>
      <dsp:spPr>
        <a:xfrm>
          <a:off x="940779" y="2040143"/>
          <a:ext cx="3549015" cy="814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204" tIns="86204" rIns="86204" bIns="86204" numCol="1" spcCol="1270" anchor="ctr" anchorCtr="0">
          <a:noAutofit/>
        </a:bodyPr>
        <a:lstStyle/>
        <a:p>
          <a:pPr marL="0" lvl="0" indent="0" algn="l" defTabSz="844550">
            <a:lnSpc>
              <a:spcPct val="90000"/>
            </a:lnSpc>
            <a:spcBef>
              <a:spcPct val="0"/>
            </a:spcBef>
            <a:spcAft>
              <a:spcPct val="35000"/>
            </a:spcAft>
            <a:buNone/>
          </a:pPr>
          <a:r>
            <a:rPr lang="en-US" sz="1900" kern="1200"/>
            <a:t>Early Learning and School Support Coordinator</a:t>
          </a:r>
        </a:p>
      </dsp:txBody>
      <dsp:txXfrm>
        <a:off x="940779" y="2040143"/>
        <a:ext cx="3549015" cy="814527"/>
      </dsp:txXfrm>
    </dsp:sp>
    <dsp:sp modelId="{642C4093-865A-4A9F-A765-71B98546C6AB}">
      <dsp:nvSpPr>
        <dsp:cNvPr id="0" name=""/>
        <dsp:cNvSpPr/>
      </dsp:nvSpPr>
      <dsp:spPr>
        <a:xfrm>
          <a:off x="4489794" y="2040143"/>
          <a:ext cx="3396905" cy="814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204" tIns="86204" rIns="86204" bIns="86204" numCol="1" spcCol="1270" anchor="ctr" anchorCtr="0">
          <a:noAutofit/>
        </a:bodyPr>
        <a:lstStyle/>
        <a:p>
          <a:pPr marL="0" lvl="0" indent="0" algn="l" defTabSz="666750">
            <a:lnSpc>
              <a:spcPct val="90000"/>
            </a:lnSpc>
            <a:spcBef>
              <a:spcPct val="0"/>
            </a:spcBef>
            <a:spcAft>
              <a:spcPct val="35000"/>
            </a:spcAft>
            <a:buNone/>
          </a:pPr>
          <a:r>
            <a:rPr lang="en-US" sz="1500" kern="1200"/>
            <a:t>Willyn Webb </a:t>
          </a:r>
          <a:r>
            <a:rPr lang="en-US" sz="1500" kern="1200">
              <a:hlinkClick xmlns:r="http://schemas.openxmlformats.org/officeDocument/2006/relationships" r:id="rId9"/>
            </a:rPr>
            <a:t>willynwebb@csi.state.co.us</a:t>
          </a:r>
          <a:endParaRPr lang="en-US" sz="1500" kern="1200"/>
        </a:p>
      </dsp:txBody>
      <dsp:txXfrm>
        <a:off x="4489794" y="2040143"/>
        <a:ext cx="3396905" cy="814527"/>
      </dsp:txXfrm>
    </dsp:sp>
    <dsp:sp modelId="{619FE855-8E52-401E-A92E-F92AA23D9AD3}">
      <dsp:nvSpPr>
        <dsp:cNvPr id="0" name=""/>
        <dsp:cNvSpPr/>
      </dsp:nvSpPr>
      <dsp:spPr>
        <a:xfrm>
          <a:off x="0" y="3058303"/>
          <a:ext cx="7886700" cy="81452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E3C9013-A887-4C47-98A7-5AD05EFA7BEF}">
      <dsp:nvSpPr>
        <dsp:cNvPr id="0" name=""/>
        <dsp:cNvSpPr/>
      </dsp:nvSpPr>
      <dsp:spPr>
        <a:xfrm>
          <a:off x="246394" y="3241572"/>
          <a:ext cx="447990" cy="447990"/>
        </a:xfrm>
        <a:prstGeom prst="rect">
          <a:avLst/>
        </a:prstGeom>
        <a:blipFill>
          <a:blip xmlns:r="http://schemas.openxmlformats.org/officeDocument/2006/relationships"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61B7604-2D80-4E9D-BA7C-A34EDE91C6EC}">
      <dsp:nvSpPr>
        <dsp:cNvPr id="0" name=""/>
        <dsp:cNvSpPr/>
      </dsp:nvSpPr>
      <dsp:spPr>
        <a:xfrm>
          <a:off x="940779" y="3058303"/>
          <a:ext cx="6945920" cy="814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204" tIns="86204" rIns="86204" bIns="86204" numCol="1" spcCol="1270" anchor="ctr" anchorCtr="0">
          <a:noAutofit/>
        </a:bodyPr>
        <a:lstStyle/>
        <a:p>
          <a:pPr marL="0" lvl="0" indent="0" algn="l" defTabSz="844550">
            <a:lnSpc>
              <a:spcPct val="90000"/>
            </a:lnSpc>
            <a:spcBef>
              <a:spcPct val="0"/>
            </a:spcBef>
            <a:spcAft>
              <a:spcPct val="35000"/>
            </a:spcAft>
            <a:buNone/>
          </a:pPr>
          <a:r>
            <a:rPr lang="en-US" sz="1900" kern="1200"/>
            <a:t>CSI Resource Page</a:t>
          </a:r>
        </a:p>
      </dsp:txBody>
      <dsp:txXfrm>
        <a:off x="940779" y="3058303"/>
        <a:ext cx="6945920" cy="814527"/>
      </dsp:txXfrm>
    </dsp:sp>
    <dsp:sp modelId="{0AB5A83D-FF15-4CF7-96CB-2E0D7AFCFF36}">
      <dsp:nvSpPr>
        <dsp:cNvPr id="0" name=""/>
        <dsp:cNvSpPr/>
      </dsp:nvSpPr>
      <dsp:spPr>
        <a:xfrm>
          <a:off x="0" y="4076463"/>
          <a:ext cx="7886700" cy="81452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54BACDE-9D29-43C4-8219-FCB55BE31C06}">
      <dsp:nvSpPr>
        <dsp:cNvPr id="0" name=""/>
        <dsp:cNvSpPr/>
      </dsp:nvSpPr>
      <dsp:spPr>
        <a:xfrm>
          <a:off x="246394" y="4259731"/>
          <a:ext cx="447990" cy="447990"/>
        </a:xfrm>
        <a:prstGeom prst="rect">
          <a:avLst/>
        </a:prstGeom>
        <a:blipFill>
          <a:blip xmlns:r="http://schemas.openxmlformats.org/officeDocument/2006/relationships"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E2A5EF8-EBCB-4E2C-9CC0-BE1FC606B4B1}">
      <dsp:nvSpPr>
        <dsp:cNvPr id="0" name=""/>
        <dsp:cNvSpPr/>
      </dsp:nvSpPr>
      <dsp:spPr>
        <a:xfrm>
          <a:off x="940779" y="4076463"/>
          <a:ext cx="6945920" cy="814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204" tIns="86204" rIns="86204" bIns="86204" numCol="1" spcCol="1270" anchor="ctr" anchorCtr="0">
          <a:noAutofit/>
        </a:bodyPr>
        <a:lstStyle/>
        <a:p>
          <a:pPr marL="0" lvl="0" indent="0" algn="l" defTabSz="844550">
            <a:lnSpc>
              <a:spcPct val="90000"/>
            </a:lnSpc>
            <a:spcBef>
              <a:spcPct val="0"/>
            </a:spcBef>
            <a:spcAft>
              <a:spcPct val="35000"/>
            </a:spcAft>
            <a:buNone/>
          </a:pPr>
          <a:r>
            <a:rPr lang="en-US" sz="1900" kern="1200">
              <a:hlinkClick xmlns:r="http://schemas.openxmlformats.org/officeDocument/2006/relationships" r:id="rId14"/>
            </a:rPr>
            <a:t>https://resources.csi.state.co.us/special-education/</a:t>
          </a:r>
          <a:endParaRPr lang="en-US" sz="1900" kern="1200"/>
        </a:p>
      </dsp:txBody>
      <dsp:txXfrm>
        <a:off x="940779" y="4076463"/>
        <a:ext cx="6945920" cy="814527"/>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59F14F2E-92A9-42C6-9CBE-1E57962C0C8F}" type="datetimeFigureOut">
              <a:rPr lang="en-US" smtClean="0"/>
              <a:t>3/24/2025</a:t>
            </a:fld>
            <a:endParaRPr lang="en-US"/>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A1236FA9-E422-4CFD-956E-786F13BB8D9B}" type="slidenum">
              <a:rPr lang="en-US" smtClean="0"/>
              <a:t>‹#›</a:t>
            </a:fld>
            <a:endParaRPr lang="en-US"/>
          </a:p>
        </p:txBody>
      </p:sp>
    </p:spTree>
    <p:extLst>
      <p:ext uri="{BB962C8B-B14F-4D97-AF65-F5344CB8AC3E}">
        <p14:creationId xmlns:p14="http://schemas.microsoft.com/office/powerpoint/2010/main" val="647529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1236FA9-E422-4CFD-956E-786F13BB8D9B}" type="slidenum">
              <a:rPr lang="en-US" smtClean="0"/>
              <a:t>2</a:t>
            </a:fld>
            <a:endParaRPr lang="en-US"/>
          </a:p>
        </p:txBody>
      </p:sp>
    </p:spTree>
    <p:extLst>
      <p:ext uri="{BB962C8B-B14F-4D97-AF65-F5344CB8AC3E}">
        <p14:creationId xmlns:p14="http://schemas.microsoft.com/office/powerpoint/2010/main" val="39801766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1236FA9-E422-4CFD-956E-786F13BB8D9B}" type="slidenum">
              <a:rPr lang="en-US" smtClean="0"/>
              <a:t>16</a:t>
            </a:fld>
            <a:endParaRPr lang="en-US"/>
          </a:p>
        </p:txBody>
      </p:sp>
    </p:spTree>
    <p:extLst>
      <p:ext uri="{BB962C8B-B14F-4D97-AF65-F5344CB8AC3E}">
        <p14:creationId xmlns:p14="http://schemas.microsoft.com/office/powerpoint/2010/main" val="10034119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55207"/>
            <a:ext cx="7772400"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685800" y="3885824"/>
            <a:ext cx="6858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Shape 11"/>
          <p:cNvSpPr/>
          <p:nvPr userDrawn="1"/>
        </p:nvSpPr>
        <p:spPr>
          <a:xfrm>
            <a:off x="4453685" y="3469353"/>
            <a:ext cx="541350" cy="102900"/>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8" name="Shape 12"/>
          <p:cNvSpPr/>
          <p:nvPr userDrawn="1"/>
        </p:nvSpPr>
        <p:spPr>
          <a:xfrm>
            <a:off x="4994897" y="3469353"/>
            <a:ext cx="541350"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9" name="Shape 13"/>
          <p:cNvSpPr/>
          <p:nvPr userDrawn="1"/>
        </p:nvSpPr>
        <p:spPr>
          <a:xfrm>
            <a:off x="0" y="3469353"/>
            <a:ext cx="541350"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0" name="Shape 14"/>
          <p:cNvSpPr/>
          <p:nvPr userDrawn="1"/>
        </p:nvSpPr>
        <p:spPr>
          <a:xfrm>
            <a:off x="541070" y="3469353"/>
            <a:ext cx="3912525"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56000" y="6040774"/>
            <a:ext cx="1694376" cy="529038"/>
          </a:xfrm>
          <a:prstGeom prst="rect">
            <a:avLst/>
          </a:prstGeom>
        </p:spPr>
      </p:pic>
    </p:spTree>
    <p:extLst>
      <p:ext uri="{BB962C8B-B14F-4D97-AF65-F5344CB8AC3E}">
        <p14:creationId xmlns:p14="http://schemas.microsoft.com/office/powerpoint/2010/main" val="2749412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hree arrows Layout">
    <p:spTree>
      <p:nvGrpSpPr>
        <p:cNvPr id="1" name=""/>
        <p:cNvGrpSpPr/>
        <p:nvPr/>
      </p:nvGrpSpPr>
      <p:grpSpPr>
        <a:xfrm>
          <a:off x="0" y="0"/>
          <a:ext cx="0" cy="0"/>
          <a:chOff x="0" y="0"/>
          <a:chExt cx="0" cy="0"/>
        </a:xfrm>
      </p:grpSpPr>
      <p:sp>
        <p:nvSpPr>
          <p:cNvPr id="3" name="Shape 236"/>
          <p:cNvSpPr/>
          <p:nvPr userDrawn="1"/>
        </p:nvSpPr>
        <p:spPr>
          <a:xfrm>
            <a:off x="0" y="1362450"/>
            <a:ext cx="940500" cy="891600"/>
          </a:xfrm>
          <a:prstGeom prst="rightArrow">
            <a:avLst>
              <a:gd name="adj1" fmla="val 61815"/>
              <a:gd name="adj2" fmla="val 50000"/>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 name="Shape 237"/>
          <p:cNvSpPr/>
          <p:nvPr userDrawn="1"/>
        </p:nvSpPr>
        <p:spPr>
          <a:xfrm>
            <a:off x="0" y="3274650"/>
            <a:ext cx="940500" cy="891600"/>
          </a:xfrm>
          <a:prstGeom prst="rightArrow">
            <a:avLst>
              <a:gd name="adj1" fmla="val 61815"/>
              <a:gd name="adj2" fmla="val 50000"/>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238"/>
          <p:cNvSpPr/>
          <p:nvPr userDrawn="1"/>
        </p:nvSpPr>
        <p:spPr>
          <a:xfrm>
            <a:off x="0" y="5180024"/>
            <a:ext cx="940500" cy="891600"/>
          </a:xfrm>
          <a:prstGeom prst="rightArrow">
            <a:avLst>
              <a:gd name="adj1" fmla="val 61815"/>
              <a:gd name="adj2" fmla="val 50000"/>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73"/>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74"/>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5"/>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76"/>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9" name="Text Placeholder 18"/>
          <p:cNvSpPr>
            <a:spLocks noGrp="1"/>
          </p:cNvSpPr>
          <p:nvPr>
            <p:ph type="body" sz="quarter" idx="10"/>
          </p:nvPr>
        </p:nvSpPr>
        <p:spPr>
          <a:xfrm>
            <a:off x="1185063" y="1484599"/>
            <a:ext cx="6110287" cy="647302"/>
          </a:xfrm>
        </p:spPr>
        <p:txBody>
          <a:bodyPr/>
          <a:lstStyle>
            <a:lvl1pPr marL="0" indent="0">
              <a:buNone/>
              <a:defRPr>
                <a:solidFill>
                  <a:srgbClr val="EFAA1F"/>
                </a:solidFill>
              </a:defRPr>
            </a:lvl1pPr>
          </a:lstStyle>
          <a:p>
            <a:pPr lvl="0"/>
            <a:r>
              <a:rPr lang="en-US"/>
              <a:t>Click to edit Master text styles</a:t>
            </a:r>
          </a:p>
        </p:txBody>
      </p:sp>
      <p:sp>
        <p:nvSpPr>
          <p:cNvPr id="20" name="Text Placeholder 18"/>
          <p:cNvSpPr>
            <a:spLocks noGrp="1"/>
          </p:cNvSpPr>
          <p:nvPr>
            <p:ph type="body" sz="quarter" idx="11"/>
          </p:nvPr>
        </p:nvSpPr>
        <p:spPr>
          <a:xfrm>
            <a:off x="1185063" y="3396799"/>
            <a:ext cx="6110287" cy="647302"/>
          </a:xfrm>
        </p:spPr>
        <p:txBody>
          <a:bodyPr/>
          <a:lstStyle>
            <a:lvl1pPr marL="0" indent="0">
              <a:buNone/>
              <a:defRPr>
                <a:solidFill>
                  <a:srgbClr val="C63F28"/>
                </a:solidFill>
              </a:defRPr>
            </a:lvl1pPr>
          </a:lstStyle>
          <a:p>
            <a:pPr lvl="0"/>
            <a:r>
              <a:rPr lang="en-US"/>
              <a:t>Click to edit Master text styles</a:t>
            </a:r>
          </a:p>
        </p:txBody>
      </p:sp>
      <p:sp>
        <p:nvSpPr>
          <p:cNvPr id="21" name="Text Placeholder 18"/>
          <p:cNvSpPr>
            <a:spLocks noGrp="1"/>
          </p:cNvSpPr>
          <p:nvPr>
            <p:ph type="body" sz="quarter" idx="12"/>
          </p:nvPr>
        </p:nvSpPr>
        <p:spPr>
          <a:xfrm>
            <a:off x="1185063" y="5302173"/>
            <a:ext cx="6110287" cy="647302"/>
          </a:xfrm>
        </p:spPr>
        <p:txBody>
          <a:bodyPr/>
          <a:lstStyle>
            <a:lvl1pPr marL="0" indent="0">
              <a:buNone/>
              <a:defRPr>
                <a:solidFill>
                  <a:srgbClr val="008CA0"/>
                </a:solidFill>
              </a:defRPr>
            </a:lvl1pPr>
          </a:lstStyle>
          <a:p>
            <a:pPr lvl="0"/>
            <a:r>
              <a:rPr lang="en-US"/>
              <a:t>Click to edit Master text styles</a:t>
            </a:r>
          </a:p>
        </p:txBody>
      </p:sp>
      <p:sp>
        <p:nvSpPr>
          <p:cNvPr id="23" name="Text Placeholder 22"/>
          <p:cNvSpPr>
            <a:spLocks noGrp="1"/>
          </p:cNvSpPr>
          <p:nvPr>
            <p:ph type="body" sz="quarter" idx="13"/>
          </p:nvPr>
        </p:nvSpPr>
        <p:spPr>
          <a:xfrm>
            <a:off x="1184275" y="2168525"/>
            <a:ext cx="4089400" cy="563563"/>
          </a:xfrm>
        </p:spPr>
        <p:txBody>
          <a:bodyPr>
            <a:noAutofit/>
          </a:bodyPr>
          <a:lstStyle>
            <a:lvl1pPr marL="0" indent="0">
              <a:buNone/>
              <a:defRPr sz="2000"/>
            </a:lvl1pPr>
          </a:lstStyle>
          <a:p>
            <a:pPr lvl="0"/>
            <a:r>
              <a:rPr lang="en-US"/>
              <a:t>Click to edit Master text styles</a:t>
            </a:r>
          </a:p>
        </p:txBody>
      </p:sp>
      <p:sp>
        <p:nvSpPr>
          <p:cNvPr id="24" name="Text Placeholder 22"/>
          <p:cNvSpPr>
            <a:spLocks noGrp="1"/>
          </p:cNvSpPr>
          <p:nvPr>
            <p:ph type="body" sz="quarter" idx="14"/>
          </p:nvPr>
        </p:nvSpPr>
        <p:spPr>
          <a:xfrm>
            <a:off x="1184275" y="4081562"/>
            <a:ext cx="4089400" cy="563563"/>
          </a:xfrm>
        </p:spPr>
        <p:txBody>
          <a:bodyPr>
            <a:noAutofit/>
          </a:bodyPr>
          <a:lstStyle>
            <a:lvl1pPr marL="0" indent="0">
              <a:buNone/>
              <a:defRPr sz="2000"/>
            </a:lvl1pPr>
          </a:lstStyle>
          <a:p>
            <a:pPr lvl="0"/>
            <a:r>
              <a:rPr lang="en-US"/>
              <a:t>Click to edit Master text styles</a:t>
            </a:r>
          </a:p>
        </p:txBody>
      </p:sp>
      <p:sp>
        <p:nvSpPr>
          <p:cNvPr id="25" name="Text Placeholder 22"/>
          <p:cNvSpPr>
            <a:spLocks noGrp="1"/>
          </p:cNvSpPr>
          <p:nvPr>
            <p:ph type="body" sz="quarter" idx="15"/>
          </p:nvPr>
        </p:nvSpPr>
        <p:spPr>
          <a:xfrm>
            <a:off x="1184275" y="5988749"/>
            <a:ext cx="4089400" cy="563563"/>
          </a:xfrm>
        </p:spPr>
        <p:txBody>
          <a:bodyPr>
            <a:noAutofit/>
          </a:bodyPr>
          <a:lstStyle>
            <a:lvl1pPr marL="0" indent="0">
              <a:buNone/>
              <a:defRPr sz="2000"/>
            </a:lvl1pPr>
          </a:lstStyle>
          <a:p>
            <a:pPr lvl="0"/>
            <a:r>
              <a:rPr lang="en-US"/>
              <a:t>Click to edit Master text styles</a:t>
            </a:r>
          </a:p>
        </p:txBody>
      </p:sp>
      <p:sp>
        <p:nvSpPr>
          <p:cNvPr id="2" name="Title 1">
            <a:extLst>
              <a:ext uri="{FF2B5EF4-FFF2-40B4-BE49-F238E27FC236}">
                <a16:creationId xmlns:a16="http://schemas.microsoft.com/office/drawing/2014/main" id="{04ECFC75-6E07-A3B9-06E4-44EF6EA0EDF6}"/>
              </a:ext>
            </a:extLst>
          </p:cNvPr>
          <p:cNvSpPr>
            <a:spLocks noGrp="1"/>
          </p:cNvSpPr>
          <p:nvPr>
            <p:ph type="title"/>
          </p:nvPr>
        </p:nvSpPr>
        <p:spPr>
          <a:xfrm>
            <a:off x="628650" y="317501"/>
            <a:ext cx="7886700" cy="730249"/>
          </a:xfrm>
        </p:spPr>
        <p:txBody>
          <a:bodyPr/>
          <a:lstStyle/>
          <a:p>
            <a:r>
              <a:rPr lang="en-US"/>
              <a:t>Click to edit Master title style</a:t>
            </a:r>
            <a:endParaRPr lang="en-US" dirty="0"/>
          </a:p>
        </p:txBody>
      </p:sp>
    </p:spTree>
    <p:extLst>
      <p:ext uri="{BB962C8B-B14F-4D97-AF65-F5344CB8AC3E}">
        <p14:creationId xmlns:p14="http://schemas.microsoft.com/office/powerpoint/2010/main" val="4073620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ree arrows Layout">
    <p:spTree>
      <p:nvGrpSpPr>
        <p:cNvPr id="1" name=""/>
        <p:cNvGrpSpPr/>
        <p:nvPr/>
      </p:nvGrpSpPr>
      <p:grpSpPr>
        <a:xfrm>
          <a:off x="0" y="0"/>
          <a:ext cx="0" cy="0"/>
          <a:chOff x="0" y="0"/>
          <a:chExt cx="0" cy="0"/>
        </a:xfrm>
      </p:grpSpPr>
      <p:sp>
        <p:nvSpPr>
          <p:cNvPr id="3" name="Shape 236"/>
          <p:cNvSpPr/>
          <p:nvPr userDrawn="1"/>
        </p:nvSpPr>
        <p:spPr>
          <a:xfrm>
            <a:off x="0" y="848100"/>
            <a:ext cx="940500" cy="891600"/>
          </a:xfrm>
          <a:prstGeom prst="rightArrow">
            <a:avLst>
              <a:gd name="adj1" fmla="val 61815"/>
              <a:gd name="adj2" fmla="val 50000"/>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 name="Shape 237"/>
          <p:cNvSpPr/>
          <p:nvPr userDrawn="1"/>
        </p:nvSpPr>
        <p:spPr>
          <a:xfrm>
            <a:off x="0" y="2760300"/>
            <a:ext cx="940500" cy="891600"/>
          </a:xfrm>
          <a:prstGeom prst="rightArrow">
            <a:avLst>
              <a:gd name="adj1" fmla="val 61815"/>
              <a:gd name="adj2" fmla="val 50000"/>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238"/>
          <p:cNvSpPr/>
          <p:nvPr userDrawn="1"/>
        </p:nvSpPr>
        <p:spPr>
          <a:xfrm>
            <a:off x="0" y="4665674"/>
            <a:ext cx="940500" cy="891600"/>
          </a:xfrm>
          <a:prstGeom prst="rightArrow">
            <a:avLst>
              <a:gd name="adj1" fmla="val 61815"/>
              <a:gd name="adj2" fmla="val 50000"/>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73"/>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74"/>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5"/>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76"/>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9" name="Text Placeholder 18"/>
          <p:cNvSpPr>
            <a:spLocks noGrp="1"/>
          </p:cNvSpPr>
          <p:nvPr>
            <p:ph type="body" sz="quarter" idx="10"/>
          </p:nvPr>
        </p:nvSpPr>
        <p:spPr>
          <a:xfrm>
            <a:off x="1185063" y="970249"/>
            <a:ext cx="6110287" cy="647302"/>
          </a:xfrm>
        </p:spPr>
        <p:txBody>
          <a:bodyPr/>
          <a:lstStyle>
            <a:lvl1pPr marL="0" indent="0">
              <a:buNone/>
              <a:defRPr>
                <a:solidFill>
                  <a:srgbClr val="EFAA1F"/>
                </a:solidFill>
              </a:defRPr>
            </a:lvl1pPr>
          </a:lstStyle>
          <a:p>
            <a:pPr lvl="0"/>
            <a:r>
              <a:rPr lang="en-US"/>
              <a:t>Click to edit Master text styles</a:t>
            </a:r>
          </a:p>
        </p:txBody>
      </p:sp>
      <p:sp>
        <p:nvSpPr>
          <p:cNvPr id="20" name="Text Placeholder 18"/>
          <p:cNvSpPr>
            <a:spLocks noGrp="1"/>
          </p:cNvSpPr>
          <p:nvPr>
            <p:ph type="body" sz="quarter" idx="11"/>
          </p:nvPr>
        </p:nvSpPr>
        <p:spPr>
          <a:xfrm>
            <a:off x="1185063" y="2882449"/>
            <a:ext cx="6110287" cy="647302"/>
          </a:xfrm>
        </p:spPr>
        <p:txBody>
          <a:bodyPr/>
          <a:lstStyle>
            <a:lvl1pPr marL="0" indent="0">
              <a:buNone/>
              <a:defRPr>
                <a:solidFill>
                  <a:srgbClr val="C63F28"/>
                </a:solidFill>
              </a:defRPr>
            </a:lvl1pPr>
          </a:lstStyle>
          <a:p>
            <a:pPr lvl="0"/>
            <a:r>
              <a:rPr lang="en-US"/>
              <a:t>Click to edit Master text styles</a:t>
            </a:r>
          </a:p>
        </p:txBody>
      </p:sp>
      <p:sp>
        <p:nvSpPr>
          <p:cNvPr id="21" name="Text Placeholder 18"/>
          <p:cNvSpPr>
            <a:spLocks noGrp="1"/>
          </p:cNvSpPr>
          <p:nvPr>
            <p:ph type="body" sz="quarter" idx="12"/>
          </p:nvPr>
        </p:nvSpPr>
        <p:spPr>
          <a:xfrm>
            <a:off x="1185063" y="4787823"/>
            <a:ext cx="6110287" cy="647302"/>
          </a:xfrm>
        </p:spPr>
        <p:txBody>
          <a:bodyPr/>
          <a:lstStyle>
            <a:lvl1pPr marL="0" indent="0">
              <a:buNone/>
              <a:defRPr>
                <a:solidFill>
                  <a:srgbClr val="008CA0"/>
                </a:solidFill>
              </a:defRPr>
            </a:lvl1pPr>
          </a:lstStyle>
          <a:p>
            <a:pPr lvl="0"/>
            <a:r>
              <a:rPr lang="en-US"/>
              <a:t>Click to edit Master text styles</a:t>
            </a:r>
          </a:p>
        </p:txBody>
      </p:sp>
      <p:sp>
        <p:nvSpPr>
          <p:cNvPr id="23" name="Text Placeholder 22"/>
          <p:cNvSpPr>
            <a:spLocks noGrp="1"/>
          </p:cNvSpPr>
          <p:nvPr>
            <p:ph type="body" sz="quarter" idx="13"/>
          </p:nvPr>
        </p:nvSpPr>
        <p:spPr>
          <a:xfrm>
            <a:off x="1184275" y="1654175"/>
            <a:ext cx="4089400" cy="563563"/>
          </a:xfrm>
        </p:spPr>
        <p:txBody>
          <a:bodyPr>
            <a:noAutofit/>
          </a:bodyPr>
          <a:lstStyle>
            <a:lvl1pPr marL="0" indent="0">
              <a:buNone/>
              <a:defRPr sz="2000"/>
            </a:lvl1pPr>
          </a:lstStyle>
          <a:p>
            <a:pPr lvl="0"/>
            <a:r>
              <a:rPr lang="en-US"/>
              <a:t>Click to edit Master text styles</a:t>
            </a:r>
          </a:p>
        </p:txBody>
      </p:sp>
      <p:sp>
        <p:nvSpPr>
          <p:cNvPr id="24" name="Text Placeholder 22"/>
          <p:cNvSpPr>
            <a:spLocks noGrp="1"/>
          </p:cNvSpPr>
          <p:nvPr>
            <p:ph type="body" sz="quarter" idx="14"/>
          </p:nvPr>
        </p:nvSpPr>
        <p:spPr>
          <a:xfrm>
            <a:off x="1184275" y="3567212"/>
            <a:ext cx="4089400" cy="563563"/>
          </a:xfrm>
        </p:spPr>
        <p:txBody>
          <a:bodyPr>
            <a:noAutofit/>
          </a:bodyPr>
          <a:lstStyle>
            <a:lvl1pPr marL="0" indent="0">
              <a:buNone/>
              <a:defRPr sz="2000"/>
            </a:lvl1pPr>
          </a:lstStyle>
          <a:p>
            <a:pPr lvl="0"/>
            <a:r>
              <a:rPr lang="en-US"/>
              <a:t>Click to edit Master text styles</a:t>
            </a:r>
          </a:p>
        </p:txBody>
      </p:sp>
      <p:sp>
        <p:nvSpPr>
          <p:cNvPr id="25" name="Text Placeholder 22"/>
          <p:cNvSpPr>
            <a:spLocks noGrp="1"/>
          </p:cNvSpPr>
          <p:nvPr>
            <p:ph type="body" sz="quarter" idx="15"/>
          </p:nvPr>
        </p:nvSpPr>
        <p:spPr>
          <a:xfrm>
            <a:off x="1184275" y="5474399"/>
            <a:ext cx="4089400" cy="563563"/>
          </a:xfrm>
        </p:spPr>
        <p:txBody>
          <a:bodyPr>
            <a:no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3047198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0" y="0"/>
            <a:ext cx="5256621" cy="6755100"/>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Shape 73"/>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4"/>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75"/>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 name="Shape 76"/>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457910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628650" y="1282148"/>
            <a:ext cx="7886700" cy="489481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hape 34"/>
          <p:cNvSpPr/>
          <p:nvPr userDrawn="1"/>
        </p:nvSpPr>
        <p:spPr>
          <a:xfrm>
            <a:off x="5696953" y="6755101"/>
            <a:ext cx="1401679" cy="110921"/>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8" name="Shape 35"/>
          <p:cNvSpPr/>
          <p:nvPr userDrawn="1"/>
        </p:nvSpPr>
        <p:spPr>
          <a:xfrm>
            <a:off x="7098631" y="6755100"/>
            <a:ext cx="2045369"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9" name="Shape 36"/>
          <p:cNvSpPr/>
          <p:nvPr userDrawn="1"/>
        </p:nvSpPr>
        <p:spPr>
          <a:xfrm>
            <a:off x="0" y="6755100"/>
            <a:ext cx="1473867"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0" name="Shape 37"/>
          <p:cNvSpPr/>
          <p:nvPr userDrawn="1"/>
        </p:nvSpPr>
        <p:spPr>
          <a:xfrm>
            <a:off x="1473868" y="6755100"/>
            <a:ext cx="4223084"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03737" y="122933"/>
            <a:ext cx="986625" cy="174724"/>
          </a:xfrm>
          <a:prstGeom prst="rect">
            <a:avLst/>
          </a:prstGeom>
        </p:spPr>
      </p:pic>
    </p:spTree>
    <p:extLst>
      <p:ext uri="{BB962C8B-B14F-4D97-AF65-F5344CB8AC3E}">
        <p14:creationId xmlns:p14="http://schemas.microsoft.com/office/powerpoint/2010/main" val="1679055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282148"/>
            <a:ext cx="3886200" cy="4894815"/>
          </a:xfrm>
        </p:spPr>
        <p:txBody>
          <a:bodyPr/>
          <a:lstStyle>
            <a:lvl1pPr>
              <a:defRPr>
                <a:solidFill>
                  <a:srgbClr val="455FA9"/>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282148"/>
            <a:ext cx="3886200" cy="4894815"/>
          </a:xfrm>
        </p:spPr>
        <p:txBody>
          <a:bodyPr/>
          <a:lstStyle>
            <a:lvl1pPr>
              <a:defRPr>
                <a:solidFill>
                  <a:srgbClr val="455FA9"/>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hape 34"/>
          <p:cNvSpPr/>
          <p:nvPr userDrawn="1"/>
        </p:nvSpPr>
        <p:spPr>
          <a:xfrm>
            <a:off x="5696953" y="6755101"/>
            <a:ext cx="1401679" cy="110921"/>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9" name="Shape 35"/>
          <p:cNvSpPr/>
          <p:nvPr userDrawn="1"/>
        </p:nvSpPr>
        <p:spPr>
          <a:xfrm>
            <a:off x="7098631" y="6755100"/>
            <a:ext cx="2045369"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0" name="Shape 36"/>
          <p:cNvSpPr/>
          <p:nvPr userDrawn="1"/>
        </p:nvSpPr>
        <p:spPr>
          <a:xfrm>
            <a:off x="0" y="6755100"/>
            <a:ext cx="1473867"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1" name="Shape 37"/>
          <p:cNvSpPr/>
          <p:nvPr userDrawn="1"/>
        </p:nvSpPr>
        <p:spPr>
          <a:xfrm>
            <a:off x="1473868" y="6755100"/>
            <a:ext cx="4223084"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03737" y="122933"/>
            <a:ext cx="986625" cy="174724"/>
          </a:xfrm>
          <a:prstGeom prst="rect">
            <a:avLst/>
          </a:prstGeom>
        </p:spPr>
      </p:pic>
    </p:spTree>
    <p:extLst>
      <p:ext uri="{BB962C8B-B14F-4D97-AF65-F5344CB8AC3E}">
        <p14:creationId xmlns:p14="http://schemas.microsoft.com/office/powerpoint/2010/main" val="3045439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Quote Layout">
    <p:spTree>
      <p:nvGrpSpPr>
        <p:cNvPr id="1" name=""/>
        <p:cNvGrpSpPr/>
        <p:nvPr/>
      </p:nvGrpSpPr>
      <p:grpSpPr>
        <a:xfrm>
          <a:off x="0" y="0"/>
          <a:ext cx="0" cy="0"/>
          <a:chOff x="0" y="0"/>
          <a:chExt cx="0" cy="0"/>
        </a:xfrm>
      </p:grpSpPr>
      <p:sp>
        <p:nvSpPr>
          <p:cNvPr id="3" name="Shape 26"/>
          <p:cNvSpPr/>
          <p:nvPr userDrawn="1"/>
        </p:nvSpPr>
        <p:spPr>
          <a:xfrm>
            <a:off x="4967681" y="2071863"/>
            <a:ext cx="1467900" cy="102035"/>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4" name="Shape 27"/>
          <p:cNvSpPr/>
          <p:nvPr userDrawn="1"/>
        </p:nvSpPr>
        <p:spPr>
          <a:xfrm>
            <a:off x="6435581" y="2071864"/>
            <a:ext cx="2720451" cy="102035"/>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5" name="Shape 28"/>
          <p:cNvSpPr/>
          <p:nvPr userDrawn="1"/>
        </p:nvSpPr>
        <p:spPr>
          <a:xfrm>
            <a:off x="0" y="2071861"/>
            <a:ext cx="2364206" cy="102035"/>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6" name="Shape 29"/>
          <p:cNvSpPr/>
          <p:nvPr userDrawn="1"/>
        </p:nvSpPr>
        <p:spPr>
          <a:xfrm>
            <a:off x="2364205" y="2071862"/>
            <a:ext cx="1753412" cy="102035"/>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7" name="Shape 25"/>
          <p:cNvSpPr txBox="1"/>
          <p:nvPr userDrawn="1"/>
        </p:nvSpPr>
        <p:spPr>
          <a:xfrm>
            <a:off x="3766612" y="1552771"/>
            <a:ext cx="1467900" cy="871500"/>
          </a:xfrm>
          <a:prstGeom prst="rect">
            <a:avLst/>
          </a:prstGeom>
          <a:noFill/>
          <a:ln>
            <a:noFill/>
          </a:ln>
        </p:spPr>
        <p:txBody>
          <a:bodyPr spcFirstLastPara="1" wrap="square" lIns="68569" tIns="68569" rIns="68569" bIns="68569" anchor="t" anchorCtr="0">
            <a:noAutofit/>
          </a:bodyPr>
          <a:lstStyle/>
          <a:p>
            <a:pPr marL="0" lvl="0" indent="0" algn="ctr">
              <a:spcBef>
                <a:spcPts val="0"/>
              </a:spcBef>
              <a:spcAft>
                <a:spcPts val="0"/>
              </a:spcAft>
              <a:buNone/>
            </a:pPr>
            <a:r>
              <a:rPr lang="en" sz="7200" b="1" dirty="0">
                <a:solidFill>
                  <a:srgbClr val="97ABBC"/>
                </a:solidFill>
                <a:latin typeface="Arial" panose="020B0604020202020204" pitchFamily="34" charset="0"/>
                <a:cs typeface="Arial" panose="020B0604020202020204" pitchFamily="34" charset="0"/>
              </a:rPr>
              <a:t>“</a:t>
            </a:r>
            <a:endParaRPr sz="7200" b="1" dirty="0">
              <a:solidFill>
                <a:srgbClr val="97ABBC"/>
              </a:solidFill>
              <a:latin typeface="Arial" panose="020B0604020202020204" pitchFamily="34" charset="0"/>
              <a:cs typeface="Arial" panose="020B0604020202020204" pitchFamily="34" charset="0"/>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69911" y="146610"/>
            <a:ext cx="986625" cy="174724"/>
          </a:xfrm>
          <a:prstGeom prst="rect">
            <a:avLst/>
          </a:prstGeom>
        </p:spPr>
      </p:pic>
      <p:sp>
        <p:nvSpPr>
          <p:cNvPr id="10" name="Text Placeholder 9"/>
          <p:cNvSpPr>
            <a:spLocks noGrp="1"/>
          </p:cNvSpPr>
          <p:nvPr>
            <p:ph type="body" sz="quarter" idx="10"/>
          </p:nvPr>
        </p:nvSpPr>
        <p:spPr>
          <a:xfrm>
            <a:off x="1350036" y="2584133"/>
            <a:ext cx="6619875" cy="738187"/>
          </a:xfrm>
        </p:spPr>
        <p:txBody>
          <a:bodyPr>
            <a:normAutofit/>
          </a:bodyPr>
          <a:lstStyle>
            <a:lvl1pPr marL="0" indent="0" algn="ctr">
              <a:buNone/>
              <a:defRPr sz="2800" i="1"/>
            </a:lvl1pPr>
          </a:lstStyle>
          <a:p>
            <a:pPr lvl="0"/>
            <a:r>
              <a:rPr lang="en-US"/>
              <a:t>Click to edit Master text styles</a:t>
            </a:r>
          </a:p>
        </p:txBody>
      </p:sp>
    </p:spTree>
    <p:extLst>
      <p:ext uri="{BB962C8B-B14F-4D97-AF65-F5344CB8AC3E}">
        <p14:creationId xmlns:p14="http://schemas.microsoft.com/office/powerpoint/2010/main" val="1325139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17501"/>
            <a:ext cx="7886700" cy="730249"/>
          </a:xfrm>
        </p:spPr>
        <p:txBody>
          <a:bodyPr/>
          <a:lstStyle/>
          <a:p>
            <a:r>
              <a:rPr lang="en-US"/>
              <a:t>Click to edit Master title style</a:t>
            </a:r>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7" name="Shape 60"/>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61"/>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62"/>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63"/>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142995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Blurple">
    <p:bg>
      <p:bgPr>
        <a:solidFill>
          <a:srgbClr val="455FA9"/>
        </a:solidFill>
        <a:effectLst/>
      </p:bgPr>
    </p:bg>
    <p:spTree>
      <p:nvGrpSpPr>
        <p:cNvPr id="1" name=""/>
        <p:cNvGrpSpPr/>
        <p:nvPr/>
      </p:nvGrpSpPr>
      <p:grpSpPr>
        <a:xfrm>
          <a:off x="0" y="0"/>
          <a:ext cx="0" cy="0"/>
          <a:chOff x="0" y="0"/>
          <a:chExt cx="0" cy="0"/>
        </a:xfrm>
      </p:grpSpPr>
      <p:sp>
        <p:nvSpPr>
          <p:cNvPr id="5" name="Shape 79"/>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80"/>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81"/>
          <p:cNvSpPr/>
          <p:nvPr userDrawn="1"/>
        </p:nvSpPr>
        <p:spPr>
          <a:xfrm>
            <a:off x="0" y="6755100"/>
            <a:ext cx="893700" cy="102900"/>
          </a:xfrm>
          <a:prstGeom prst="rect">
            <a:avLst/>
          </a:prstGeom>
          <a:solidFill>
            <a:srgbClr val="7C9B5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82"/>
          <p:cNvSpPr/>
          <p:nvPr userDrawn="1"/>
        </p:nvSpPr>
        <p:spPr>
          <a:xfrm>
            <a:off x="893710" y="6755100"/>
            <a:ext cx="64626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9" name="Picture 8"/>
          <p:cNvPicPr>
            <a:picLocks noChangeAspect="1"/>
          </p:cNvPicPr>
          <p:nvPr userDrawn="1"/>
        </p:nvPicPr>
        <p:blipFill>
          <a:blip r:embed="rId2" cstate="print">
            <a:biLevel thresh="25000"/>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0" name="Title 1"/>
          <p:cNvSpPr>
            <a:spLocks noGrp="1"/>
          </p:cNvSpPr>
          <p:nvPr>
            <p:ph type="title"/>
          </p:nvPr>
        </p:nvSpPr>
        <p:spPr>
          <a:xfrm>
            <a:off x="628650" y="365126"/>
            <a:ext cx="7886700" cy="787399"/>
          </a:xfrm>
        </p:spPr>
        <p:txBody>
          <a:bodyPr/>
          <a:lstStyle>
            <a:lvl1pPr>
              <a:defRPr>
                <a:solidFill>
                  <a:schemeClr val="bg1"/>
                </a:solidFill>
              </a:defRPr>
            </a:lvl1pPr>
          </a:lstStyle>
          <a:p>
            <a:r>
              <a:rPr lang="en-US"/>
              <a:t>Click to edit Master title style</a:t>
            </a:r>
            <a:endParaRPr lang="en-US" dirty="0"/>
          </a:p>
        </p:txBody>
      </p:sp>
      <p:sp>
        <p:nvSpPr>
          <p:cNvPr id="11" name="Content Placeholder 2"/>
          <p:cNvSpPr>
            <a:spLocks noGrp="1"/>
          </p:cNvSpPr>
          <p:nvPr>
            <p:ph idx="1"/>
          </p:nvPr>
        </p:nvSpPr>
        <p:spPr>
          <a:xfrm>
            <a:off x="628650" y="1311965"/>
            <a:ext cx="7886700" cy="4864998"/>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58809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Blank Blurple">
    <p:bg>
      <p:bgPr>
        <a:solidFill>
          <a:srgbClr val="455FA9"/>
        </a:solidFill>
        <a:effectLst/>
      </p:bgPr>
    </p:bg>
    <p:spTree>
      <p:nvGrpSpPr>
        <p:cNvPr id="1" name=""/>
        <p:cNvGrpSpPr/>
        <p:nvPr/>
      </p:nvGrpSpPr>
      <p:grpSpPr>
        <a:xfrm>
          <a:off x="0" y="0"/>
          <a:ext cx="0" cy="0"/>
          <a:chOff x="0" y="0"/>
          <a:chExt cx="0" cy="0"/>
        </a:xfrm>
      </p:grpSpPr>
      <p:sp>
        <p:nvSpPr>
          <p:cNvPr id="5" name="Shape 79"/>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80"/>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81"/>
          <p:cNvSpPr/>
          <p:nvPr userDrawn="1"/>
        </p:nvSpPr>
        <p:spPr>
          <a:xfrm>
            <a:off x="0" y="6755100"/>
            <a:ext cx="893700" cy="102900"/>
          </a:xfrm>
          <a:prstGeom prst="rect">
            <a:avLst/>
          </a:prstGeom>
          <a:solidFill>
            <a:srgbClr val="7C9B5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82"/>
          <p:cNvSpPr/>
          <p:nvPr userDrawn="1"/>
        </p:nvSpPr>
        <p:spPr>
          <a:xfrm>
            <a:off x="893710" y="6755100"/>
            <a:ext cx="64626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9" name="Picture 8"/>
          <p:cNvPicPr>
            <a:picLocks noChangeAspect="1"/>
          </p:cNvPicPr>
          <p:nvPr userDrawn="1"/>
        </p:nvPicPr>
        <p:blipFill>
          <a:blip r:embed="rId2" cstate="print">
            <a:biLevel thresh="25000"/>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0" name="Title 1"/>
          <p:cNvSpPr>
            <a:spLocks noGrp="1"/>
          </p:cNvSpPr>
          <p:nvPr>
            <p:ph type="title"/>
          </p:nvPr>
        </p:nvSpPr>
        <p:spPr>
          <a:xfrm>
            <a:off x="628650" y="3035300"/>
            <a:ext cx="7886700" cy="787399"/>
          </a:xfrm>
        </p:spPr>
        <p:txBody>
          <a:bodyPr/>
          <a:lstStyle>
            <a:lvl1pPr>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328350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rocess Layout">
    <p:spTree>
      <p:nvGrpSpPr>
        <p:cNvPr id="1" name=""/>
        <p:cNvGrpSpPr/>
        <p:nvPr/>
      </p:nvGrpSpPr>
      <p:grpSpPr>
        <a:xfrm>
          <a:off x="0" y="0"/>
          <a:ext cx="0" cy="0"/>
          <a:chOff x="0" y="0"/>
          <a:chExt cx="0" cy="0"/>
        </a:xfrm>
      </p:grpSpPr>
      <p:sp>
        <p:nvSpPr>
          <p:cNvPr id="2" name="Title 1"/>
          <p:cNvSpPr>
            <a:spLocks noGrp="1"/>
          </p:cNvSpPr>
          <p:nvPr>
            <p:ph type="title"/>
          </p:nvPr>
        </p:nvSpPr>
        <p:spPr>
          <a:xfrm>
            <a:off x="552450" y="420342"/>
            <a:ext cx="7886700" cy="669000"/>
          </a:xfrm>
        </p:spPr>
        <p:txBody>
          <a:bodyPr/>
          <a:lstStyle/>
          <a:p>
            <a:r>
              <a:rPr lang="en-US"/>
              <a:t>Click to edit Master title style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5" name="Shape 246"/>
          <p:cNvSpPr/>
          <p:nvPr/>
        </p:nvSpPr>
        <p:spPr>
          <a:xfrm>
            <a:off x="5624296" y="2107442"/>
            <a:ext cx="3305700" cy="864357"/>
          </a:xfrm>
          <a:prstGeom prst="chevron">
            <a:avLst>
              <a:gd name="adj" fmla="val 50000"/>
            </a:avLst>
          </a:prstGeom>
          <a:solidFill>
            <a:srgbClr val="C63F28"/>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8" name="Shape 249"/>
          <p:cNvSpPr/>
          <p:nvPr/>
        </p:nvSpPr>
        <p:spPr>
          <a:xfrm>
            <a:off x="-8021" y="2107656"/>
            <a:ext cx="3546900" cy="864357"/>
          </a:xfrm>
          <a:prstGeom prst="homePlate">
            <a:avLst>
              <a:gd name="adj" fmla="val 50000"/>
            </a:avLst>
          </a:prstGeom>
          <a:solidFill>
            <a:srgbClr val="008CA0"/>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sz="2400"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Raleway"/>
            </a:endParaRPr>
          </a:p>
        </p:txBody>
      </p:sp>
      <p:sp>
        <p:nvSpPr>
          <p:cNvPr id="11" name="Shape 252"/>
          <p:cNvSpPr/>
          <p:nvPr/>
        </p:nvSpPr>
        <p:spPr>
          <a:xfrm>
            <a:off x="2949659" y="2107442"/>
            <a:ext cx="3305700" cy="864357"/>
          </a:xfrm>
          <a:prstGeom prst="chevron">
            <a:avLst>
              <a:gd name="adj" fmla="val 50000"/>
            </a:avLst>
          </a:prstGeom>
          <a:solidFill>
            <a:srgbClr val="455FA9"/>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14" name="Shape 60"/>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 name="Shape 61"/>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 name="Shape 62"/>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 name="Shape 63"/>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Text Placeholder 5"/>
          <p:cNvSpPr>
            <a:spLocks noGrp="1"/>
          </p:cNvSpPr>
          <p:nvPr>
            <p:ph type="body" sz="quarter" idx="10"/>
          </p:nvPr>
        </p:nvSpPr>
        <p:spPr>
          <a:xfrm>
            <a:off x="304799" y="2228863"/>
            <a:ext cx="2430463" cy="600062"/>
          </a:xfrm>
        </p:spPr>
        <p:txBody>
          <a:bodyPr>
            <a:noAutofit/>
          </a:bodyPr>
          <a:lstStyle>
            <a:lvl1pPr marL="0" indent="0">
              <a:buNone/>
              <a:defRPr sz="2000">
                <a:solidFill>
                  <a:schemeClr val="bg1"/>
                </a:solidFill>
              </a:defRPr>
            </a:lvl1pPr>
          </a:lstStyle>
          <a:p>
            <a:pPr lvl="0"/>
            <a:r>
              <a:rPr lang="en-US"/>
              <a:t>Click to edit Master text styles</a:t>
            </a:r>
          </a:p>
        </p:txBody>
      </p:sp>
      <p:sp>
        <p:nvSpPr>
          <p:cNvPr id="21" name="Text Placeholder 5"/>
          <p:cNvSpPr>
            <a:spLocks noGrp="1"/>
          </p:cNvSpPr>
          <p:nvPr>
            <p:ph type="body" sz="quarter" idx="11"/>
          </p:nvPr>
        </p:nvSpPr>
        <p:spPr>
          <a:xfrm>
            <a:off x="3279078" y="2228863"/>
            <a:ext cx="2413863" cy="600062"/>
          </a:xfrm>
        </p:spPr>
        <p:txBody>
          <a:bodyPr>
            <a:noAutofit/>
          </a:bodyPr>
          <a:lstStyle>
            <a:lvl1pPr marL="0" indent="0">
              <a:buNone/>
              <a:defRPr sz="2000">
                <a:solidFill>
                  <a:schemeClr val="bg1"/>
                </a:solidFill>
              </a:defRPr>
            </a:lvl1pPr>
          </a:lstStyle>
          <a:p>
            <a:pPr lvl="0"/>
            <a:r>
              <a:rPr lang="en-US"/>
              <a:t>Click to edit Master text styles</a:t>
            </a:r>
          </a:p>
        </p:txBody>
      </p:sp>
      <p:sp>
        <p:nvSpPr>
          <p:cNvPr id="22" name="Text Placeholder 5"/>
          <p:cNvSpPr>
            <a:spLocks noGrp="1"/>
          </p:cNvSpPr>
          <p:nvPr>
            <p:ph type="body" sz="quarter" idx="12"/>
          </p:nvPr>
        </p:nvSpPr>
        <p:spPr>
          <a:xfrm>
            <a:off x="6269401" y="2228863"/>
            <a:ext cx="2381250" cy="600062"/>
          </a:xfrm>
        </p:spPr>
        <p:txBody>
          <a:bodyPr>
            <a:noAutofit/>
          </a:bodyPr>
          <a:lstStyle>
            <a:lvl1pPr marL="0" indent="0">
              <a:buNone/>
              <a:defRPr sz="2000">
                <a:solidFill>
                  <a:schemeClr val="bg1"/>
                </a:solidFill>
              </a:defRPr>
            </a:lvl1pPr>
          </a:lstStyle>
          <a:p>
            <a:pPr lvl="0"/>
            <a:r>
              <a:rPr lang="en-US"/>
              <a:t>Click to edit Master text styles</a:t>
            </a:r>
          </a:p>
        </p:txBody>
      </p:sp>
      <p:sp>
        <p:nvSpPr>
          <p:cNvPr id="9" name="Text Placeholder 8"/>
          <p:cNvSpPr>
            <a:spLocks noGrp="1"/>
          </p:cNvSpPr>
          <p:nvPr>
            <p:ph type="body" sz="quarter" idx="13"/>
          </p:nvPr>
        </p:nvSpPr>
        <p:spPr>
          <a:xfrm>
            <a:off x="304800" y="3429000"/>
            <a:ext cx="2430463" cy="2378075"/>
          </a:xfrm>
        </p:spPr>
        <p:txBody>
          <a:bodyPr>
            <a:normAutofit/>
          </a:bodyPr>
          <a:lstStyle>
            <a:lvl1pPr marL="0" indent="0">
              <a:buNone/>
              <a:defRPr sz="2000"/>
            </a:lvl1pPr>
          </a:lstStyle>
          <a:p>
            <a:pPr lvl="0"/>
            <a:r>
              <a:rPr lang="en-US"/>
              <a:t>Click to edit Master text styles</a:t>
            </a:r>
          </a:p>
        </p:txBody>
      </p:sp>
      <p:sp>
        <p:nvSpPr>
          <p:cNvPr id="23" name="Text Placeholder 8"/>
          <p:cNvSpPr>
            <a:spLocks noGrp="1"/>
          </p:cNvSpPr>
          <p:nvPr>
            <p:ph type="body" sz="quarter" idx="14"/>
          </p:nvPr>
        </p:nvSpPr>
        <p:spPr>
          <a:xfrm>
            <a:off x="3262494" y="3429000"/>
            <a:ext cx="2430463" cy="2378075"/>
          </a:xfrm>
        </p:spPr>
        <p:txBody>
          <a:bodyPr>
            <a:normAutofit/>
          </a:bodyPr>
          <a:lstStyle>
            <a:lvl1pPr marL="0" indent="0">
              <a:buNone/>
              <a:defRPr sz="2000"/>
            </a:lvl1pPr>
          </a:lstStyle>
          <a:p>
            <a:pPr lvl="0"/>
            <a:r>
              <a:rPr lang="en-US"/>
              <a:t>Click to edit Master text styles</a:t>
            </a:r>
          </a:p>
        </p:txBody>
      </p:sp>
      <p:sp>
        <p:nvSpPr>
          <p:cNvPr id="24" name="Text Placeholder 8"/>
          <p:cNvSpPr>
            <a:spLocks noGrp="1"/>
          </p:cNvSpPr>
          <p:nvPr>
            <p:ph type="body" sz="quarter" idx="15"/>
          </p:nvPr>
        </p:nvSpPr>
        <p:spPr>
          <a:xfrm>
            <a:off x="6220188" y="3429000"/>
            <a:ext cx="2430463" cy="2378075"/>
          </a:xfrm>
        </p:spPr>
        <p:txBody>
          <a:bodyPr>
            <a:norm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3832496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Process Layout">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5" name="Shape 246"/>
          <p:cNvSpPr/>
          <p:nvPr/>
        </p:nvSpPr>
        <p:spPr>
          <a:xfrm>
            <a:off x="5624296" y="1012067"/>
            <a:ext cx="3305700" cy="864357"/>
          </a:xfrm>
          <a:prstGeom prst="chevron">
            <a:avLst>
              <a:gd name="adj" fmla="val 50000"/>
            </a:avLst>
          </a:prstGeom>
          <a:solidFill>
            <a:srgbClr val="C63F28"/>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8" name="Shape 249"/>
          <p:cNvSpPr/>
          <p:nvPr/>
        </p:nvSpPr>
        <p:spPr>
          <a:xfrm>
            <a:off x="-8021" y="1012281"/>
            <a:ext cx="3546900" cy="864357"/>
          </a:xfrm>
          <a:prstGeom prst="homePlate">
            <a:avLst>
              <a:gd name="adj" fmla="val 50000"/>
            </a:avLst>
          </a:prstGeom>
          <a:solidFill>
            <a:srgbClr val="008CA0"/>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sz="2400"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Raleway"/>
            </a:endParaRPr>
          </a:p>
        </p:txBody>
      </p:sp>
      <p:sp>
        <p:nvSpPr>
          <p:cNvPr id="11" name="Shape 252"/>
          <p:cNvSpPr/>
          <p:nvPr/>
        </p:nvSpPr>
        <p:spPr>
          <a:xfrm>
            <a:off x="2949659" y="1012067"/>
            <a:ext cx="3305700" cy="864357"/>
          </a:xfrm>
          <a:prstGeom prst="chevron">
            <a:avLst>
              <a:gd name="adj" fmla="val 50000"/>
            </a:avLst>
          </a:prstGeom>
          <a:solidFill>
            <a:srgbClr val="455FA9"/>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14" name="Shape 60"/>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 name="Shape 61"/>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 name="Shape 62"/>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 name="Shape 63"/>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Text Placeholder 5"/>
          <p:cNvSpPr>
            <a:spLocks noGrp="1"/>
          </p:cNvSpPr>
          <p:nvPr>
            <p:ph type="body" sz="quarter" idx="10"/>
          </p:nvPr>
        </p:nvSpPr>
        <p:spPr>
          <a:xfrm>
            <a:off x="304799" y="1133488"/>
            <a:ext cx="2430463" cy="600062"/>
          </a:xfrm>
        </p:spPr>
        <p:txBody>
          <a:bodyPr>
            <a:noAutofit/>
          </a:bodyPr>
          <a:lstStyle>
            <a:lvl1pPr marL="0" indent="0">
              <a:buNone/>
              <a:defRPr sz="2000">
                <a:solidFill>
                  <a:schemeClr val="bg1"/>
                </a:solidFill>
              </a:defRPr>
            </a:lvl1pPr>
          </a:lstStyle>
          <a:p>
            <a:pPr lvl="0"/>
            <a:r>
              <a:rPr lang="en-US"/>
              <a:t>Click to edit Master text styles</a:t>
            </a:r>
          </a:p>
        </p:txBody>
      </p:sp>
      <p:sp>
        <p:nvSpPr>
          <p:cNvPr id="21" name="Text Placeholder 5"/>
          <p:cNvSpPr>
            <a:spLocks noGrp="1"/>
          </p:cNvSpPr>
          <p:nvPr>
            <p:ph type="body" sz="quarter" idx="11"/>
          </p:nvPr>
        </p:nvSpPr>
        <p:spPr>
          <a:xfrm>
            <a:off x="3279078" y="1133488"/>
            <a:ext cx="2413863" cy="600062"/>
          </a:xfrm>
        </p:spPr>
        <p:txBody>
          <a:bodyPr>
            <a:noAutofit/>
          </a:bodyPr>
          <a:lstStyle>
            <a:lvl1pPr marL="0" indent="0">
              <a:buNone/>
              <a:defRPr sz="2000">
                <a:solidFill>
                  <a:schemeClr val="bg1"/>
                </a:solidFill>
              </a:defRPr>
            </a:lvl1pPr>
          </a:lstStyle>
          <a:p>
            <a:pPr lvl="0"/>
            <a:r>
              <a:rPr lang="en-US"/>
              <a:t>Click to edit Master text styles</a:t>
            </a:r>
          </a:p>
        </p:txBody>
      </p:sp>
      <p:sp>
        <p:nvSpPr>
          <p:cNvPr id="22" name="Text Placeholder 5"/>
          <p:cNvSpPr>
            <a:spLocks noGrp="1"/>
          </p:cNvSpPr>
          <p:nvPr>
            <p:ph type="body" sz="quarter" idx="12"/>
          </p:nvPr>
        </p:nvSpPr>
        <p:spPr>
          <a:xfrm>
            <a:off x="6269401" y="1133488"/>
            <a:ext cx="2381250" cy="600062"/>
          </a:xfrm>
        </p:spPr>
        <p:txBody>
          <a:bodyPr>
            <a:noAutofit/>
          </a:bodyPr>
          <a:lstStyle>
            <a:lvl1pPr marL="0" indent="0">
              <a:buNone/>
              <a:defRPr sz="2000">
                <a:solidFill>
                  <a:schemeClr val="bg1"/>
                </a:solidFill>
              </a:defRPr>
            </a:lvl1pPr>
          </a:lstStyle>
          <a:p>
            <a:pPr lvl="0"/>
            <a:r>
              <a:rPr lang="en-US"/>
              <a:t>Click to edit Master text styles</a:t>
            </a:r>
          </a:p>
        </p:txBody>
      </p:sp>
      <p:sp>
        <p:nvSpPr>
          <p:cNvPr id="9" name="Text Placeholder 8"/>
          <p:cNvSpPr>
            <a:spLocks noGrp="1"/>
          </p:cNvSpPr>
          <p:nvPr>
            <p:ph type="body" sz="quarter" idx="13"/>
          </p:nvPr>
        </p:nvSpPr>
        <p:spPr>
          <a:xfrm>
            <a:off x="304800" y="2333625"/>
            <a:ext cx="2430463" cy="4019550"/>
          </a:xfrm>
        </p:spPr>
        <p:txBody>
          <a:bodyPr>
            <a:normAutofit/>
          </a:bodyPr>
          <a:lstStyle>
            <a:lvl1pPr marL="0" indent="0">
              <a:buNone/>
              <a:defRPr sz="2000"/>
            </a:lvl1pPr>
          </a:lstStyle>
          <a:p>
            <a:pPr lvl="0"/>
            <a:r>
              <a:rPr lang="en-US"/>
              <a:t>Click to edit Master text styles</a:t>
            </a:r>
          </a:p>
        </p:txBody>
      </p:sp>
      <p:sp>
        <p:nvSpPr>
          <p:cNvPr id="23" name="Text Placeholder 8"/>
          <p:cNvSpPr>
            <a:spLocks noGrp="1"/>
          </p:cNvSpPr>
          <p:nvPr>
            <p:ph type="body" sz="quarter" idx="14"/>
          </p:nvPr>
        </p:nvSpPr>
        <p:spPr>
          <a:xfrm>
            <a:off x="3262494" y="2333625"/>
            <a:ext cx="2430463" cy="4019550"/>
          </a:xfrm>
        </p:spPr>
        <p:txBody>
          <a:bodyPr>
            <a:normAutofit/>
          </a:bodyPr>
          <a:lstStyle>
            <a:lvl1pPr marL="0" indent="0">
              <a:buNone/>
              <a:defRPr sz="2000"/>
            </a:lvl1pPr>
          </a:lstStyle>
          <a:p>
            <a:pPr lvl="0"/>
            <a:r>
              <a:rPr lang="en-US"/>
              <a:t>Click to edit Master text styles</a:t>
            </a:r>
          </a:p>
        </p:txBody>
      </p:sp>
      <p:sp>
        <p:nvSpPr>
          <p:cNvPr id="24" name="Text Placeholder 8"/>
          <p:cNvSpPr>
            <a:spLocks noGrp="1"/>
          </p:cNvSpPr>
          <p:nvPr>
            <p:ph type="body" sz="quarter" idx="15"/>
          </p:nvPr>
        </p:nvSpPr>
        <p:spPr>
          <a:xfrm>
            <a:off x="6220188" y="2333625"/>
            <a:ext cx="2430463" cy="4019550"/>
          </a:xfrm>
        </p:spPr>
        <p:txBody>
          <a:bodyPr>
            <a:norm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1636248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73024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552575"/>
            <a:ext cx="7886700" cy="462438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2616544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5" r:id="rId3"/>
    <p:sldLayoutId id="2147483660" r:id="rId4"/>
    <p:sldLayoutId id="2147483667" r:id="rId5"/>
    <p:sldLayoutId id="2147483668" r:id="rId6"/>
    <p:sldLayoutId id="2147483677" r:id="rId7"/>
    <p:sldLayoutId id="2147483673" r:id="rId8"/>
    <p:sldLayoutId id="2147483676" r:id="rId9"/>
    <p:sldLayoutId id="2147483675" r:id="rId10"/>
    <p:sldLayoutId id="2147483674" r:id="rId11"/>
    <p:sldLayoutId id="2147483670" r:id="rId12"/>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cde.state.co.us/cdesped/sd-vision_guidedocs" TargetMode="External"/><Relationship Id="rId2" Type="http://schemas.openxmlformats.org/officeDocument/2006/relationships/hyperlink" Target="https://www.cde.state.co.us/cdesped/asd_guidelines" TargetMode="External"/><Relationship Id="rId1" Type="http://schemas.openxmlformats.org/officeDocument/2006/relationships/slideLayout" Target="../slideLayouts/slideLayout2.xml"/><Relationship Id="rId5" Type="http://schemas.openxmlformats.org/officeDocument/2006/relationships/hyperlink" Target="https://www.cde.state.co.us/cdesped/sd-db" TargetMode="External"/><Relationship Id="rId4" Type="http://schemas.openxmlformats.org/officeDocument/2006/relationships/hyperlink" Target="https://www.cde.state.co.us/cdesped/sd-hearing_forms-and-documents"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cde.state.co.us/cdesped/guideliensfordeterminationeligibility_id_md" TargetMode="External"/><Relationship Id="rId2" Type="http://schemas.openxmlformats.org/officeDocument/2006/relationships/hyperlink" Target="https://www.cde.state.co.us/cdesped/ta_dd" TargetMode="External"/><Relationship Id="rId1" Type="http://schemas.openxmlformats.org/officeDocument/2006/relationships/slideLayout" Target="../slideLayouts/slideLayout2.xml"/><Relationship Id="rId4" Type="http://schemas.openxmlformats.org/officeDocument/2006/relationships/hyperlink" Target="https://www.cde.state.co.us/cdesped/guidance_determiningeligibility_sped_students_ohi"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www.cde.state.co.us/cdesped/sed_guidelines_2017-12-13" TargetMode="External"/><Relationship Id="rId2" Type="http://schemas.openxmlformats.org/officeDocument/2006/relationships/hyperlink" Target="https://www.cde.state.co.us/cdesped/sd-orthopedic" TargetMode="External"/><Relationship Id="rId1" Type="http://schemas.openxmlformats.org/officeDocument/2006/relationships/slideLayout" Target="../slideLayouts/slideLayout2.xml"/><Relationship Id="rId5" Type="http://schemas.openxmlformats.org/officeDocument/2006/relationships/hyperlink" Target="https://www.cde.state.co.us/cdesped/sli_guidelines" TargetMode="External"/><Relationship Id="rId4" Type="http://schemas.openxmlformats.org/officeDocument/2006/relationships/hyperlink" Target="https://www.cde.state.co.us/cdesped/guidelines_sld_draft_2019-02-25"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mailto:klabo_k@cde.state.co.us" TargetMode="External"/><Relationship Id="rId2" Type="http://schemas.openxmlformats.org/officeDocument/2006/relationships/hyperlink" Target="https://www.cde.state.co.us/cdesped/tbi_manual_braininjury"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6.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mailto:karendavidson@csi.state.co.us" TargetMode="External"/><Relationship Id="rId2" Type="http://schemas.openxmlformats.org/officeDocument/2006/relationships/hyperlink" Target="mailto:lorabonney@csi.state.co.us" TargetMode="External"/><Relationship Id="rId1" Type="http://schemas.openxmlformats.org/officeDocument/2006/relationships/slideLayout" Target="../slideLayouts/slideLayout2.xml"/><Relationship Id="rId6" Type="http://schemas.openxmlformats.org/officeDocument/2006/relationships/hyperlink" Target="mailto:lynettesteinhoff@csi.state.co.us" TargetMode="External"/><Relationship Id="rId5" Type="http://schemas.openxmlformats.org/officeDocument/2006/relationships/hyperlink" Target="mailto:caiteggleston@csi.state.co.us" TargetMode="External"/><Relationship Id="rId4" Type="http://schemas.openxmlformats.org/officeDocument/2006/relationships/hyperlink" Target="mailto:donnaday@csi.state.co.us" TargetMode="Externa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Comprehensive Assessments for Eligibility</a:t>
            </a:r>
          </a:p>
        </p:txBody>
      </p:sp>
      <p:sp>
        <p:nvSpPr>
          <p:cNvPr id="3" name="Subtitle 2"/>
          <p:cNvSpPr>
            <a:spLocks noGrp="1"/>
          </p:cNvSpPr>
          <p:nvPr>
            <p:ph type="subTitle" idx="1"/>
          </p:nvPr>
        </p:nvSpPr>
        <p:spPr/>
        <p:txBody>
          <a:bodyPr/>
          <a:lstStyle/>
          <a:p>
            <a:r>
              <a:rPr lang="en-US" dirty="0">
                <a:solidFill>
                  <a:srgbClr val="FF0000"/>
                </a:solidFill>
              </a:rPr>
              <a:t>Identifying Students with a Disability</a:t>
            </a:r>
          </a:p>
          <a:p>
            <a:r>
              <a:rPr lang="en-US" dirty="0">
                <a:solidFill>
                  <a:srgbClr val="FF0000"/>
                </a:solidFill>
              </a:rPr>
              <a:t>Special Education Professional Development</a:t>
            </a:r>
          </a:p>
          <a:p>
            <a:endParaRPr lang="en-US" dirty="0">
              <a:solidFill>
                <a:srgbClr val="FF0000"/>
              </a:solidFill>
            </a:endParaRPr>
          </a:p>
        </p:txBody>
      </p:sp>
    </p:spTree>
    <p:extLst>
      <p:ext uri="{BB962C8B-B14F-4D97-AF65-F5344CB8AC3E}">
        <p14:creationId xmlns:p14="http://schemas.microsoft.com/office/powerpoint/2010/main" val="3028666781"/>
      </p:ext>
    </p:extLst>
  </p:cSld>
  <p:clrMapOvr>
    <a:masterClrMapping/>
  </p:clrMapOvr>
  <mc:AlternateContent xmlns:mc="http://schemas.openxmlformats.org/markup-compatibility/2006" xmlns:p14="http://schemas.microsoft.com/office/powerpoint/2010/main">
    <mc:Choice Requires="p14">
      <p:transition spd="slow" p14:dur="2000" advTm="5374"/>
    </mc:Choice>
    <mc:Fallback xmlns="">
      <p:transition spd="slow" advTm="5374"/>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EC2AC-7374-BACB-C469-75EBD20E9B11}"/>
              </a:ext>
            </a:extLst>
          </p:cNvPr>
          <p:cNvSpPr>
            <a:spLocks noGrp="1"/>
          </p:cNvSpPr>
          <p:nvPr>
            <p:ph type="title"/>
          </p:nvPr>
        </p:nvSpPr>
        <p:spPr>
          <a:xfrm>
            <a:off x="628650" y="365126"/>
            <a:ext cx="7886700" cy="730249"/>
          </a:xfrm>
        </p:spPr>
        <p:txBody>
          <a:bodyPr anchor="ctr">
            <a:normAutofit/>
          </a:bodyPr>
          <a:lstStyle/>
          <a:p>
            <a:r>
              <a:rPr lang="en-US" dirty="0"/>
              <a:t>Standardized Measures</a:t>
            </a:r>
          </a:p>
        </p:txBody>
      </p:sp>
      <p:graphicFrame>
        <p:nvGraphicFramePr>
          <p:cNvPr id="7" name="Content Placeholder 2" descr="This is a verticle block list to identify the types of standardized assessments used in identifying a student with a disability.">
            <a:extLst>
              <a:ext uri="{FF2B5EF4-FFF2-40B4-BE49-F238E27FC236}">
                <a16:creationId xmlns:a16="http://schemas.microsoft.com/office/drawing/2014/main" id="{719BAB54-08A9-4A6B-D2FA-C9877241CDE6}"/>
              </a:ext>
            </a:extLst>
          </p:cNvPr>
          <p:cNvGraphicFramePr>
            <a:graphicFrameLocks noGrp="1"/>
          </p:cNvGraphicFramePr>
          <p:nvPr>
            <p:ph idx="1"/>
            <p:extLst>
              <p:ext uri="{D42A27DB-BD31-4B8C-83A1-F6EECF244321}">
                <p14:modId xmlns:p14="http://schemas.microsoft.com/office/powerpoint/2010/main" val="464872323"/>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85626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EF642-7786-5F72-5555-38A941F352F2}"/>
              </a:ext>
              <a:ext uri="{C183D7F6-B498-43B3-948B-1728B52AA6E4}">
                <adec:decorative xmlns:adec="http://schemas.microsoft.com/office/drawing/2017/decorative" val="0"/>
              </a:ext>
            </a:extLst>
          </p:cNvPr>
          <p:cNvSpPr>
            <a:spLocks noGrp="1"/>
          </p:cNvSpPr>
          <p:nvPr>
            <p:ph type="title"/>
          </p:nvPr>
        </p:nvSpPr>
        <p:spPr>
          <a:xfrm>
            <a:off x="628650" y="365126"/>
            <a:ext cx="7886700" cy="730249"/>
          </a:xfrm>
        </p:spPr>
        <p:txBody>
          <a:bodyPr>
            <a:normAutofit/>
          </a:bodyPr>
          <a:lstStyle/>
          <a:p>
            <a:r>
              <a:rPr lang="en-US" dirty="0"/>
              <a:t>Who Should Administer?</a:t>
            </a:r>
          </a:p>
        </p:txBody>
      </p:sp>
      <p:sp>
        <p:nvSpPr>
          <p:cNvPr id="5" name="Content Placeholder 4">
            <a:extLst>
              <a:ext uri="{FF2B5EF4-FFF2-40B4-BE49-F238E27FC236}">
                <a16:creationId xmlns:a16="http://schemas.microsoft.com/office/drawing/2014/main" id="{FCA56570-930C-932A-55E8-1BDE519AE57F}"/>
              </a:ext>
              <a:ext uri="{C183D7F6-B498-43B3-948B-1728B52AA6E4}">
                <adec:decorative xmlns:adec="http://schemas.microsoft.com/office/drawing/2017/decorative" val="0"/>
              </a:ext>
            </a:extLst>
          </p:cNvPr>
          <p:cNvSpPr>
            <a:spLocks noGrp="1"/>
          </p:cNvSpPr>
          <p:nvPr>
            <p:ph idx="1"/>
          </p:nvPr>
        </p:nvSpPr>
        <p:spPr/>
        <p:txBody>
          <a:bodyPr/>
          <a:lstStyle/>
          <a:p>
            <a:pPr marL="0" indent="0">
              <a:buNone/>
            </a:pPr>
            <a:r>
              <a:rPr lang="en-US" dirty="0"/>
              <a:t>Federal regulations:</a:t>
            </a:r>
          </a:p>
          <a:p>
            <a:pPr marL="0" indent="0">
              <a:buNone/>
            </a:pPr>
            <a:r>
              <a:rPr lang="en-US" dirty="0">
                <a:solidFill>
                  <a:srgbClr val="C63F28"/>
                </a:solidFill>
              </a:rPr>
              <a:t>“300.305©(1)(iv) </a:t>
            </a:r>
            <a:r>
              <a:rPr lang="en-US" dirty="0"/>
              <a:t>Administered by trained and knowledgeable personnel”</a:t>
            </a:r>
          </a:p>
          <a:p>
            <a:pPr marL="0" indent="0">
              <a:buNone/>
            </a:pPr>
            <a:endParaRPr lang="en-US" dirty="0"/>
          </a:p>
          <a:p>
            <a:pPr marL="0" indent="0">
              <a:buNone/>
            </a:pPr>
            <a:r>
              <a:rPr lang="en-US" sz="2400" dirty="0">
                <a:solidFill>
                  <a:srgbClr val="455FA9"/>
                </a:solidFill>
              </a:rPr>
              <a:t>The AU determines who is trained and knowledgeable. An AU can be open to litigation and dispute resolution if they have professionals working outside of their scope or training.</a:t>
            </a:r>
          </a:p>
        </p:txBody>
      </p:sp>
    </p:spTree>
    <p:extLst>
      <p:ext uri="{BB962C8B-B14F-4D97-AF65-F5344CB8AC3E}">
        <p14:creationId xmlns:p14="http://schemas.microsoft.com/office/powerpoint/2010/main" val="11352381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63331-5ABA-71E6-AD44-1730642387BB}"/>
              </a:ext>
            </a:extLst>
          </p:cNvPr>
          <p:cNvSpPr>
            <a:spLocks noGrp="1"/>
          </p:cNvSpPr>
          <p:nvPr>
            <p:ph type="ctrTitle"/>
          </p:nvPr>
        </p:nvSpPr>
        <p:spPr>
          <a:xfrm>
            <a:off x="685800" y="755207"/>
            <a:ext cx="7772400" cy="2387600"/>
          </a:xfrm>
        </p:spPr>
        <p:txBody>
          <a:bodyPr anchor="b">
            <a:normAutofit/>
          </a:bodyPr>
          <a:lstStyle/>
          <a:p>
            <a:r>
              <a:rPr lang="en-US" dirty="0"/>
              <a:t>Publisher Qualifications for Evaluators</a:t>
            </a:r>
          </a:p>
        </p:txBody>
      </p:sp>
      <p:sp>
        <p:nvSpPr>
          <p:cNvPr id="3" name="Content Placeholder 2">
            <a:extLst>
              <a:ext uri="{FF2B5EF4-FFF2-40B4-BE49-F238E27FC236}">
                <a16:creationId xmlns:a16="http://schemas.microsoft.com/office/drawing/2014/main" id="{5CD505D6-E5C1-4D80-E0FB-0F944BBFBF93}"/>
              </a:ext>
            </a:extLst>
          </p:cNvPr>
          <p:cNvSpPr>
            <a:spLocks noGrp="1"/>
          </p:cNvSpPr>
          <p:nvPr>
            <p:ph type="subTitle" idx="1"/>
          </p:nvPr>
        </p:nvSpPr>
        <p:spPr>
          <a:xfrm>
            <a:off x="685800" y="3885824"/>
            <a:ext cx="6858000" cy="1655762"/>
          </a:xfrm>
        </p:spPr>
        <p:txBody>
          <a:bodyPr>
            <a:normAutofit/>
          </a:bodyPr>
          <a:lstStyle/>
          <a:p>
            <a:pPr marL="0" indent="0">
              <a:buNone/>
            </a:pPr>
            <a:r>
              <a:rPr lang="en-US" dirty="0"/>
              <a:t>Most assessments are designated for professionals with certain competencies to purchase and use their instruments.</a:t>
            </a:r>
          </a:p>
          <a:p>
            <a:pPr marL="0" indent="0">
              <a:buNone/>
            </a:pPr>
            <a:endParaRPr lang="en-US" dirty="0"/>
          </a:p>
        </p:txBody>
      </p:sp>
    </p:spTree>
    <p:extLst>
      <p:ext uri="{BB962C8B-B14F-4D97-AF65-F5344CB8AC3E}">
        <p14:creationId xmlns:p14="http://schemas.microsoft.com/office/powerpoint/2010/main" val="29192841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CA203-9C8F-4713-BF7E-DCEFBA82290D}"/>
              </a:ext>
            </a:extLst>
          </p:cNvPr>
          <p:cNvSpPr>
            <a:spLocks noGrp="1"/>
          </p:cNvSpPr>
          <p:nvPr>
            <p:ph type="title"/>
          </p:nvPr>
        </p:nvSpPr>
        <p:spPr>
          <a:xfrm>
            <a:off x="628650" y="365126"/>
            <a:ext cx="7886700" cy="730249"/>
          </a:xfrm>
        </p:spPr>
        <p:txBody>
          <a:bodyPr anchor="ctr">
            <a:normAutofit/>
          </a:bodyPr>
          <a:lstStyle/>
          <a:p>
            <a:r>
              <a:rPr lang="en-US" sz="2400"/>
              <a:t>Pearson Qualification Levels and Requirements (1 of 2)</a:t>
            </a:r>
          </a:p>
        </p:txBody>
      </p:sp>
      <p:graphicFrame>
        <p:nvGraphicFramePr>
          <p:cNvPr id="5" name="Content Placeholder 2" descr="This is a icon vertical solid list to describe levels 1 and twor qualification requirements.">
            <a:extLst>
              <a:ext uri="{FF2B5EF4-FFF2-40B4-BE49-F238E27FC236}">
                <a16:creationId xmlns:a16="http://schemas.microsoft.com/office/drawing/2014/main" id="{02CC1DAE-914C-B27E-A4CE-F756E398CAA8}"/>
              </a:ext>
            </a:extLst>
          </p:cNvPr>
          <p:cNvGraphicFramePr>
            <a:graphicFrameLocks noGrp="1"/>
          </p:cNvGraphicFramePr>
          <p:nvPr>
            <p:ph idx="1"/>
            <p:extLst>
              <p:ext uri="{D42A27DB-BD31-4B8C-83A1-F6EECF244321}">
                <p14:modId xmlns:p14="http://schemas.microsoft.com/office/powerpoint/2010/main" val="1874362363"/>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75989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5A1DE-8420-43BB-0FC2-F9645A490386}"/>
              </a:ext>
            </a:extLst>
          </p:cNvPr>
          <p:cNvSpPr>
            <a:spLocks noGrp="1"/>
          </p:cNvSpPr>
          <p:nvPr>
            <p:ph type="title"/>
          </p:nvPr>
        </p:nvSpPr>
        <p:spPr>
          <a:xfrm>
            <a:off x="628650" y="365126"/>
            <a:ext cx="7886700" cy="730249"/>
          </a:xfrm>
        </p:spPr>
        <p:txBody>
          <a:bodyPr anchor="ctr">
            <a:normAutofit/>
          </a:bodyPr>
          <a:lstStyle/>
          <a:p>
            <a:r>
              <a:rPr lang="en-US" sz="2400"/>
              <a:t>Pearson Qualification Levels and Requirements (2 0f 2)</a:t>
            </a:r>
          </a:p>
        </p:txBody>
      </p:sp>
      <p:graphicFrame>
        <p:nvGraphicFramePr>
          <p:cNvPr id="9" name="Content Placeholder 2" descr="This icon vertical solid list identifies the qualification requirements for level 3 and level M..">
            <a:extLst>
              <a:ext uri="{FF2B5EF4-FFF2-40B4-BE49-F238E27FC236}">
                <a16:creationId xmlns:a16="http://schemas.microsoft.com/office/drawing/2014/main" id="{98CE1F62-64CC-D34A-BFF6-B5404C8E255C}"/>
              </a:ext>
            </a:extLst>
          </p:cNvPr>
          <p:cNvGraphicFramePr>
            <a:graphicFrameLocks noGrp="1"/>
          </p:cNvGraphicFramePr>
          <p:nvPr>
            <p:ph idx="1"/>
            <p:extLst>
              <p:ext uri="{D42A27DB-BD31-4B8C-83A1-F6EECF244321}">
                <p14:modId xmlns:p14="http://schemas.microsoft.com/office/powerpoint/2010/main" val="1323961607"/>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655180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A8913-A6C3-7941-88F1-39A19D253E7D}"/>
              </a:ext>
            </a:extLst>
          </p:cNvPr>
          <p:cNvSpPr>
            <a:spLocks noGrp="1"/>
          </p:cNvSpPr>
          <p:nvPr>
            <p:ph type="title"/>
          </p:nvPr>
        </p:nvSpPr>
        <p:spPr>
          <a:xfrm>
            <a:off x="628650" y="365126"/>
            <a:ext cx="7886700" cy="787399"/>
          </a:xfrm>
        </p:spPr>
        <p:txBody>
          <a:bodyPr anchor="ctr">
            <a:normAutofit/>
          </a:bodyPr>
          <a:lstStyle/>
          <a:p>
            <a:r>
              <a:rPr lang="en-US" dirty="0"/>
              <a:t>Test Interpretation</a:t>
            </a:r>
          </a:p>
        </p:txBody>
      </p:sp>
      <p:graphicFrame>
        <p:nvGraphicFramePr>
          <p:cNvPr id="7" name="Content Placeholder 2" descr="this shows a basic process for test interpretation.">
            <a:extLst>
              <a:ext uri="{FF2B5EF4-FFF2-40B4-BE49-F238E27FC236}">
                <a16:creationId xmlns:a16="http://schemas.microsoft.com/office/drawing/2014/main" id="{2172A870-1D7D-B0FC-EBE2-76E4A4C9C65A}"/>
              </a:ext>
            </a:extLst>
          </p:cNvPr>
          <p:cNvGraphicFramePr>
            <a:graphicFrameLocks noGrp="1"/>
          </p:cNvGraphicFramePr>
          <p:nvPr>
            <p:ph idx="1"/>
            <p:extLst>
              <p:ext uri="{D42A27DB-BD31-4B8C-83A1-F6EECF244321}">
                <p14:modId xmlns:p14="http://schemas.microsoft.com/office/powerpoint/2010/main" val="1086335507"/>
              </p:ext>
            </p:extLst>
          </p:nvPr>
        </p:nvGraphicFramePr>
        <p:xfrm>
          <a:off x="628650" y="1311965"/>
          <a:ext cx="7886700" cy="4864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832098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FEC69-7305-B18E-DCC3-55E2C8CC955B}"/>
              </a:ext>
            </a:extLst>
          </p:cNvPr>
          <p:cNvSpPr>
            <a:spLocks noGrp="1"/>
          </p:cNvSpPr>
          <p:nvPr>
            <p:ph type="title"/>
          </p:nvPr>
        </p:nvSpPr>
        <p:spPr>
          <a:xfrm>
            <a:off x="628650" y="365126"/>
            <a:ext cx="7886700" cy="787399"/>
          </a:xfrm>
        </p:spPr>
        <p:txBody>
          <a:bodyPr anchor="ctr">
            <a:normAutofit/>
          </a:bodyPr>
          <a:lstStyle/>
          <a:p>
            <a:r>
              <a:rPr lang="en-US" dirty="0"/>
              <a:t>Evaluation Strategies</a:t>
            </a:r>
          </a:p>
        </p:txBody>
      </p:sp>
      <p:graphicFrame>
        <p:nvGraphicFramePr>
          <p:cNvPr id="5" name="Content Placeholder 2" descr="This is a vertical block list of evaluation strategies.">
            <a:extLst>
              <a:ext uri="{FF2B5EF4-FFF2-40B4-BE49-F238E27FC236}">
                <a16:creationId xmlns:a16="http://schemas.microsoft.com/office/drawing/2014/main" id="{307C5EB4-603C-1D52-2F96-A42EDA618B55}"/>
              </a:ext>
            </a:extLst>
          </p:cNvPr>
          <p:cNvGraphicFramePr>
            <a:graphicFrameLocks noGrp="1"/>
          </p:cNvGraphicFramePr>
          <p:nvPr>
            <p:ph idx="1"/>
            <p:extLst>
              <p:ext uri="{D42A27DB-BD31-4B8C-83A1-F6EECF244321}">
                <p14:modId xmlns:p14="http://schemas.microsoft.com/office/powerpoint/2010/main" val="2837533325"/>
              </p:ext>
            </p:extLst>
          </p:nvPr>
        </p:nvGraphicFramePr>
        <p:xfrm>
          <a:off x="628650" y="1311965"/>
          <a:ext cx="7886700" cy="4864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746414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25CC4-BF77-073E-73C8-4EEE505D4A28}"/>
              </a:ext>
              <a:ext uri="{C183D7F6-B498-43B3-948B-1728B52AA6E4}">
                <adec:decorative xmlns:adec="http://schemas.microsoft.com/office/drawing/2017/decorative" val="1"/>
              </a:ext>
            </a:extLst>
          </p:cNvPr>
          <p:cNvSpPr>
            <a:spLocks noGrp="1"/>
          </p:cNvSpPr>
          <p:nvPr>
            <p:ph type="title"/>
          </p:nvPr>
        </p:nvSpPr>
        <p:spPr/>
        <p:txBody>
          <a:bodyPr/>
          <a:lstStyle/>
          <a:p>
            <a:r>
              <a:rPr lang="en-US" dirty="0"/>
              <a:t>Triangulation/Convergence</a:t>
            </a:r>
          </a:p>
        </p:txBody>
      </p:sp>
      <p:sp>
        <p:nvSpPr>
          <p:cNvPr id="3" name="Content Placeholder 2">
            <a:extLst>
              <a:ext uri="{FF2B5EF4-FFF2-40B4-BE49-F238E27FC236}">
                <a16:creationId xmlns:a16="http://schemas.microsoft.com/office/drawing/2014/main" id="{18C4C620-52E6-7CE0-A783-4FA2EBEB951D}"/>
              </a:ext>
              <a:ext uri="{C183D7F6-B498-43B3-948B-1728B52AA6E4}">
                <adec:decorative xmlns:adec="http://schemas.microsoft.com/office/drawing/2017/decorative" val="1"/>
              </a:ext>
            </a:extLst>
          </p:cNvPr>
          <p:cNvSpPr>
            <a:spLocks noGrp="1"/>
          </p:cNvSpPr>
          <p:nvPr>
            <p:ph idx="1"/>
          </p:nvPr>
        </p:nvSpPr>
        <p:spPr>
          <a:xfrm>
            <a:off x="224287" y="1820174"/>
            <a:ext cx="3769743" cy="1064688"/>
          </a:xfrm>
        </p:spPr>
        <p:txBody>
          <a:bodyPr>
            <a:normAutofit/>
          </a:bodyPr>
          <a:lstStyle/>
          <a:p>
            <a:pPr marL="0" indent="0" algn="ctr" rtl="0">
              <a:spcBef>
                <a:spcPts val="0"/>
              </a:spcBef>
              <a:spcAft>
                <a:spcPts val="0"/>
              </a:spcAft>
              <a:buNone/>
            </a:pPr>
            <a:r>
              <a:rPr lang="en-US" sz="2400" i="0" u="none" strike="noStrike" dirty="0">
                <a:effectLst/>
                <a:latin typeface="Calibri" panose="020F0502020204030204" pitchFamily="34" charset="0"/>
              </a:rPr>
              <a:t>Triangulate data in the evaluation.</a:t>
            </a:r>
          </a:p>
        </p:txBody>
      </p:sp>
      <p:sp>
        <p:nvSpPr>
          <p:cNvPr id="5" name="Isosceles Triangle 4">
            <a:extLst>
              <a:ext uri="{FF2B5EF4-FFF2-40B4-BE49-F238E27FC236}">
                <a16:creationId xmlns:a16="http://schemas.microsoft.com/office/drawing/2014/main" id="{70FFD818-F586-1290-FA8B-A2E3EC82574F}"/>
              </a:ext>
              <a:ext uri="{C183D7F6-B498-43B3-948B-1728B52AA6E4}">
                <adec:decorative xmlns:adec="http://schemas.microsoft.com/office/drawing/2017/decorative" val="1"/>
              </a:ext>
            </a:extLst>
          </p:cNvPr>
          <p:cNvSpPr/>
          <p:nvPr/>
        </p:nvSpPr>
        <p:spPr>
          <a:xfrm>
            <a:off x="3994030" y="2597555"/>
            <a:ext cx="4002657" cy="2160916"/>
          </a:xfrm>
          <a:prstGeom prst="triangle">
            <a:avLst>
              <a:gd name="adj" fmla="val 52397"/>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ln>
                <a:solidFill>
                  <a:srgbClr val="455FA9"/>
                </a:solidFill>
              </a:ln>
            </a:endParaRPr>
          </a:p>
        </p:txBody>
      </p:sp>
      <p:sp>
        <p:nvSpPr>
          <p:cNvPr id="6" name="Rectangle 5">
            <a:extLst>
              <a:ext uri="{FF2B5EF4-FFF2-40B4-BE49-F238E27FC236}">
                <a16:creationId xmlns:a16="http://schemas.microsoft.com/office/drawing/2014/main" id="{E896227D-F25D-E954-A054-18D84479A69B}"/>
              </a:ext>
              <a:ext uri="{C183D7F6-B498-43B3-948B-1728B52AA6E4}">
                <adec:decorative xmlns:adec="http://schemas.microsoft.com/office/drawing/2017/decorative" val="1"/>
              </a:ext>
            </a:extLst>
          </p:cNvPr>
          <p:cNvSpPr/>
          <p:nvPr/>
        </p:nvSpPr>
        <p:spPr>
          <a:xfrm>
            <a:off x="5059391" y="3697749"/>
            <a:ext cx="1871933" cy="854690"/>
          </a:xfrm>
          <a:prstGeom prst="rect">
            <a:avLst/>
          </a:prstGeom>
        </p:spPr>
        <p:style>
          <a:lnRef idx="2">
            <a:schemeClr val="accent1"/>
          </a:lnRef>
          <a:fillRef idx="1">
            <a:schemeClr val="lt1"/>
          </a:fillRef>
          <a:effectRef idx="0">
            <a:schemeClr val="accent1"/>
          </a:effectRef>
          <a:fontRef idx="minor">
            <a:schemeClr val="dk1"/>
          </a:fontRef>
        </p:style>
        <p:txBody>
          <a:bodyPr rtlCol="0" anchor="ctr">
            <a:scene3d>
              <a:camera prst="orthographicFront"/>
              <a:lightRig rig="soft" dir="t">
                <a:rot lat="0" lon="0" rev="15600000"/>
              </a:lightRig>
            </a:scene3d>
            <a:sp3d extrusionH="57150" prstMaterial="softEdge">
              <a:bevelT w="25400" h="38100"/>
            </a:sp3d>
          </a:bodyPr>
          <a:lstStyle/>
          <a:p>
            <a:pPr algn="ctr"/>
            <a:r>
              <a:rPr lang="en-US" b="1" dirty="0">
                <a:solidFill>
                  <a:srgbClr val="C63F28"/>
                </a:solidFill>
              </a:rPr>
              <a:t>Convergence of The Data</a:t>
            </a:r>
          </a:p>
        </p:txBody>
      </p:sp>
      <p:sp>
        <p:nvSpPr>
          <p:cNvPr id="4" name="Rectangle 3">
            <a:extLst>
              <a:ext uri="{FF2B5EF4-FFF2-40B4-BE49-F238E27FC236}">
                <a16:creationId xmlns:a16="http://schemas.microsoft.com/office/drawing/2014/main" id="{1FBCEDCE-1A96-09FC-E772-75D5C3C8D748}"/>
              </a:ext>
              <a:ext uri="{C183D7F6-B498-43B3-948B-1728B52AA6E4}">
                <adec:decorative xmlns:adec="http://schemas.microsoft.com/office/drawing/2017/decorative" val="1"/>
              </a:ext>
            </a:extLst>
          </p:cNvPr>
          <p:cNvSpPr/>
          <p:nvPr/>
        </p:nvSpPr>
        <p:spPr>
          <a:xfrm>
            <a:off x="5618546" y="1788328"/>
            <a:ext cx="1038747" cy="872922"/>
          </a:xfrm>
          <a:prstGeom prst="rect">
            <a:avLst/>
          </a:prstGeom>
          <a:ln>
            <a:solidFill>
              <a:srgbClr val="0070C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a:ln w="0"/>
                <a:solidFill>
                  <a:srgbClr val="455FA9"/>
                </a:solidFill>
                <a:effectLst>
                  <a:outerShdw blurRad="38100" dist="19050" dir="2700000" algn="tl" rotWithShape="0">
                    <a:schemeClr val="dk1">
                      <a:alpha val="40000"/>
                    </a:schemeClr>
                  </a:outerShdw>
                </a:effectLst>
              </a:rPr>
              <a:t>Family</a:t>
            </a:r>
          </a:p>
          <a:p>
            <a:pPr algn="ctr"/>
            <a:r>
              <a:rPr lang="en-US" dirty="0">
                <a:ln w="0"/>
                <a:solidFill>
                  <a:srgbClr val="455FA9"/>
                </a:solidFill>
                <a:effectLst>
                  <a:outerShdw blurRad="38100" dist="19050" dir="2700000" algn="tl" rotWithShape="0">
                    <a:schemeClr val="dk1">
                      <a:alpha val="40000"/>
                    </a:schemeClr>
                  </a:outerShdw>
                </a:effectLst>
              </a:rPr>
              <a:t>Data</a:t>
            </a:r>
            <a:endParaRPr lang="en-US" dirty="0">
              <a:solidFill>
                <a:srgbClr val="455FA9"/>
              </a:solidFill>
            </a:endParaRPr>
          </a:p>
        </p:txBody>
      </p:sp>
      <p:sp>
        <p:nvSpPr>
          <p:cNvPr id="7" name="Rectangle 6">
            <a:extLst>
              <a:ext uri="{FF2B5EF4-FFF2-40B4-BE49-F238E27FC236}">
                <a16:creationId xmlns:a16="http://schemas.microsoft.com/office/drawing/2014/main" id="{B47C9B95-D634-7B15-325E-4C9054BD656F}"/>
              </a:ext>
              <a:ext uri="{C183D7F6-B498-43B3-948B-1728B52AA6E4}">
                <adec:decorative xmlns:adec="http://schemas.microsoft.com/office/drawing/2017/decorative" val="1"/>
              </a:ext>
            </a:extLst>
          </p:cNvPr>
          <p:cNvSpPr/>
          <p:nvPr/>
        </p:nvSpPr>
        <p:spPr>
          <a:xfrm>
            <a:off x="7444596" y="4552439"/>
            <a:ext cx="1475117" cy="73024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solidFill>
                  <a:srgbClr val="455FA9"/>
                </a:solidFill>
              </a:rPr>
              <a:t>School-Based Informal Data</a:t>
            </a:r>
          </a:p>
        </p:txBody>
      </p:sp>
      <p:sp>
        <p:nvSpPr>
          <p:cNvPr id="8" name="Rectangle 7">
            <a:extLst>
              <a:ext uri="{FF2B5EF4-FFF2-40B4-BE49-F238E27FC236}">
                <a16:creationId xmlns:a16="http://schemas.microsoft.com/office/drawing/2014/main" id="{96129B1E-CD76-2AEE-3B78-FFF91B231D80}"/>
              </a:ext>
              <a:ext uri="{C183D7F6-B498-43B3-948B-1728B52AA6E4}">
                <adec:decorative xmlns:adec="http://schemas.microsoft.com/office/drawing/2017/decorative" val="1"/>
              </a:ext>
            </a:extLst>
          </p:cNvPr>
          <p:cNvSpPr/>
          <p:nvPr/>
        </p:nvSpPr>
        <p:spPr>
          <a:xfrm>
            <a:off x="1535502" y="4450736"/>
            <a:ext cx="2698775" cy="85469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solidFill>
                  <a:srgbClr val="455FA9"/>
                </a:solidFill>
              </a:rPr>
              <a:t>School-Based Formal/Standardized Data</a:t>
            </a:r>
          </a:p>
        </p:txBody>
      </p:sp>
    </p:spTree>
    <p:extLst>
      <p:ext uri="{BB962C8B-B14F-4D97-AF65-F5344CB8AC3E}">
        <p14:creationId xmlns:p14="http://schemas.microsoft.com/office/powerpoint/2010/main" val="32544886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C256B-44C5-E11B-C94F-64FBD09E206F}"/>
              </a:ext>
            </a:extLst>
          </p:cNvPr>
          <p:cNvSpPr>
            <a:spLocks noGrp="1"/>
          </p:cNvSpPr>
          <p:nvPr>
            <p:ph type="title"/>
          </p:nvPr>
        </p:nvSpPr>
        <p:spPr/>
        <p:txBody>
          <a:bodyPr/>
          <a:lstStyle/>
          <a:p>
            <a:r>
              <a:rPr lang="en-US" dirty="0"/>
              <a:t>Interpretation</a:t>
            </a:r>
          </a:p>
        </p:txBody>
      </p:sp>
      <p:sp>
        <p:nvSpPr>
          <p:cNvPr id="3" name="Content Placeholder 2">
            <a:extLst>
              <a:ext uri="{FF2B5EF4-FFF2-40B4-BE49-F238E27FC236}">
                <a16:creationId xmlns:a16="http://schemas.microsoft.com/office/drawing/2014/main" id="{F446B108-9D89-94F6-8035-7AAC2B98D4F9}"/>
              </a:ext>
            </a:extLst>
          </p:cNvPr>
          <p:cNvSpPr>
            <a:spLocks noGrp="1"/>
          </p:cNvSpPr>
          <p:nvPr>
            <p:ph idx="1"/>
          </p:nvPr>
        </p:nvSpPr>
        <p:spPr>
          <a:xfrm>
            <a:off x="628650" y="1607736"/>
            <a:ext cx="7886700" cy="4569227"/>
          </a:xfrm>
        </p:spPr>
        <p:txBody>
          <a:bodyPr>
            <a:normAutofit/>
          </a:bodyPr>
          <a:lstStyle/>
          <a:p>
            <a:pPr>
              <a:buFont typeface="Wingdings" panose="05000000000000000000" pitchFamily="2" charset="2"/>
              <a:buChar char="Ø"/>
            </a:pPr>
            <a:r>
              <a:rPr lang="en-US" dirty="0"/>
              <a:t>No one data point or indicator is sufficient to determine a disability category.</a:t>
            </a:r>
          </a:p>
          <a:p>
            <a:pPr>
              <a:buFont typeface="Wingdings" panose="05000000000000000000" pitchFamily="2" charset="2"/>
              <a:buChar char="Ø"/>
            </a:pPr>
            <a:r>
              <a:rPr lang="en-US" dirty="0"/>
              <a:t>Look for patterns between assessments and administrators.</a:t>
            </a:r>
          </a:p>
          <a:p>
            <a:pPr>
              <a:buFont typeface="Wingdings" panose="05000000000000000000" pitchFamily="2" charset="2"/>
              <a:buChar char="Ø"/>
            </a:pPr>
            <a:r>
              <a:rPr lang="en-US" dirty="0"/>
              <a:t>All assessment data and results create a body of evidence to determine eligibility</a:t>
            </a:r>
          </a:p>
          <a:p>
            <a:pPr marL="0" indent="0">
              <a:buNone/>
            </a:pPr>
            <a:endParaRPr lang="en-US" dirty="0"/>
          </a:p>
          <a:p>
            <a:pPr marL="0" indent="0" algn="ctr">
              <a:buNone/>
            </a:pPr>
            <a:r>
              <a:rPr lang="en-US" b="1" dirty="0">
                <a:solidFill>
                  <a:srgbClr val="C63F28"/>
                </a:solidFill>
              </a:rPr>
              <a:t>Professional judgment is required to interpret scores and findings.</a:t>
            </a:r>
          </a:p>
        </p:txBody>
      </p:sp>
    </p:spTree>
    <p:extLst>
      <p:ext uri="{BB962C8B-B14F-4D97-AF65-F5344CB8AC3E}">
        <p14:creationId xmlns:p14="http://schemas.microsoft.com/office/powerpoint/2010/main" val="21398015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D1F74-C3CC-D632-13C9-C3E0E70A7176}"/>
              </a:ext>
            </a:extLst>
          </p:cNvPr>
          <p:cNvSpPr>
            <a:spLocks noGrp="1"/>
          </p:cNvSpPr>
          <p:nvPr>
            <p:ph type="title"/>
          </p:nvPr>
        </p:nvSpPr>
        <p:spPr/>
        <p:txBody>
          <a:bodyPr>
            <a:noAutofit/>
          </a:bodyPr>
          <a:lstStyle/>
          <a:p>
            <a:r>
              <a:rPr lang="en-US" sz="3600"/>
              <a:t>Evaluation Reports Should Include</a:t>
            </a:r>
            <a:endParaRPr lang="en-US" sz="3600" dirty="0"/>
          </a:p>
        </p:txBody>
      </p:sp>
      <p:sp>
        <p:nvSpPr>
          <p:cNvPr id="3" name="Content Placeholder 2">
            <a:extLst>
              <a:ext uri="{FF2B5EF4-FFF2-40B4-BE49-F238E27FC236}">
                <a16:creationId xmlns:a16="http://schemas.microsoft.com/office/drawing/2014/main" id="{6DCA494D-C8B5-B4D2-A707-A713E7AB6565}"/>
              </a:ext>
            </a:extLst>
          </p:cNvPr>
          <p:cNvSpPr>
            <a:spLocks noGrp="1"/>
          </p:cNvSpPr>
          <p:nvPr>
            <p:ph idx="1"/>
          </p:nvPr>
        </p:nvSpPr>
        <p:spPr/>
        <p:txBody>
          <a:bodyPr>
            <a:normAutofit fontScale="47500" lnSpcReduction="20000"/>
          </a:bodyPr>
          <a:lstStyle/>
          <a:p>
            <a:pPr>
              <a:buFont typeface="Wingdings" panose="05000000000000000000" pitchFamily="2" charset="2"/>
              <a:buChar char="Ø"/>
            </a:pPr>
            <a:r>
              <a:rPr lang="en-US" sz="3300" dirty="0"/>
              <a:t>Documented sources of information and assessment methods used, who administered the assessment, title of administrator, date administered, and results.</a:t>
            </a:r>
          </a:p>
          <a:p>
            <a:pPr>
              <a:buFont typeface="Wingdings" panose="05000000000000000000" pitchFamily="2" charset="2"/>
              <a:buChar char="Ø"/>
            </a:pPr>
            <a:r>
              <a:rPr lang="en-US" sz="3300" dirty="0"/>
              <a:t>Analysis of raw data. Scores are reported along with an explanation.</a:t>
            </a:r>
          </a:p>
          <a:p>
            <a:pPr>
              <a:buFont typeface="Wingdings" panose="05000000000000000000" pitchFamily="2" charset="2"/>
              <a:buChar char="Ø"/>
            </a:pPr>
            <a:r>
              <a:rPr lang="en-US" sz="3300" dirty="0"/>
              <a:t>Data reported with Standard Scores or Percentile Ranks (try to show consistency if possible).</a:t>
            </a:r>
          </a:p>
          <a:p>
            <a:pPr>
              <a:buFont typeface="Wingdings" panose="05000000000000000000" pitchFamily="2" charset="2"/>
              <a:buChar char="Ø"/>
            </a:pPr>
            <a:r>
              <a:rPr lang="en-US" sz="3300" dirty="0"/>
              <a:t>Identify the student’s strengths and skills</a:t>
            </a:r>
          </a:p>
          <a:p>
            <a:pPr>
              <a:buFont typeface="Wingdings" panose="05000000000000000000" pitchFamily="2" charset="2"/>
              <a:buChar char="Ø"/>
            </a:pPr>
            <a:r>
              <a:rPr lang="en-US" sz="3300" dirty="0"/>
              <a:t>List any previous diagnosis of disability or medical/clinical diagnosis (if one exists).</a:t>
            </a:r>
          </a:p>
          <a:p>
            <a:pPr>
              <a:buFont typeface="Wingdings" panose="05000000000000000000" pitchFamily="2" charset="2"/>
              <a:buChar char="Ø"/>
            </a:pPr>
            <a:r>
              <a:rPr lang="en-US" sz="3300" dirty="0"/>
              <a:t>Identify the adverse effects on the student’s educational performance.</a:t>
            </a:r>
          </a:p>
          <a:p>
            <a:pPr>
              <a:buFont typeface="Wingdings" panose="05000000000000000000" pitchFamily="2" charset="2"/>
              <a:buChar char="Ø"/>
            </a:pPr>
            <a:r>
              <a:rPr lang="en-US" sz="3300" dirty="0"/>
              <a:t>Response to Interventions (RTI) List interventions (what worked, what did not work, dates, accommodations, and PM data).</a:t>
            </a:r>
          </a:p>
          <a:p>
            <a:pPr>
              <a:buFont typeface="Wingdings" panose="05000000000000000000" pitchFamily="2" charset="2"/>
              <a:buChar char="Ø"/>
            </a:pPr>
            <a:r>
              <a:rPr lang="en-US" sz="3300" dirty="0"/>
              <a:t>For children 3 to 5 participation in appropriate activities and daily routines.</a:t>
            </a:r>
          </a:p>
          <a:p>
            <a:pPr>
              <a:buFont typeface="Wingdings" panose="05000000000000000000" pitchFamily="2" charset="2"/>
              <a:buChar char="Ø"/>
            </a:pPr>
            <a:endParaRPr lang="en-US" sz="2900" dirty="0"/>
          </a:p>
          <a:p>
            <a:pPr marL="0" indent="0">
              <a:buNone/>
            </a:pPr>
            <a:endParaRPr lang="en-US" dirty="0"/>
          </a:p>
          <a:p>
            <a:pPr marL="0" indent="0">
              <a:buNone/>
            </a:pPr>
            <a:r>
              <a:rPr lang="en-US" sz="3800" dirty="0">
                <a:solidFill>
                  <a:srgbClr val="C63F28"/>
                </a:solidFill>
              </a:rPr>
              <a:t>The evaluation </a:t>
            </a:r>
            <a:r>
              <a:rPr lang="en-US" sz="3800" b="1" dirty="0">
                <a:solidFill>
                  <a:srgbClr val="C63F28"/>
                </a:solidFill>
              </a:rPr>
              <a:t>must not </a:t>
            </a:r>
            <a:r>
              <a:rPr lang="en-US" sz="3800" dirty="0">
                <a:solidFill>
                  <a:srgbClr val="C63F28"/>
                </a:solidFill>
              </a:rPr>
              <a:t>include recommendations for eligibility for special education, a specific disability classification, or placement options.</a:t>
            </a:r>
          </a:p>
          <a:p>
            <a:pPr marL="0" indent="0">
              <a:buNone/>
            </a:pPr>
            <a:r>
              <a:rPr lang="en-US" sz="3800" dirty="0">
                <a:solidFill>
                  <a:srgbClr val="C63F28"/>
                </a:solidFill>
              </a:rPr>
              <a:t>The evaluation team will determine the above after the eligibility meeting following the review and discussion of all results.</a:t>
            </a:r>
          </a:p>
          <a:p>
            <a:pPr marL="0" indent="0">
              <a:buNone/>
            </a:pPr>
            <a:endParaRPr lang="en-US" dirty="0"/>
          </a:p>
        </p:txBody>
      </p:sp>
    </p:spTree>
    <p:extLst>
      <p:ext uri="{BB962C8B-B14F-4D97-AF65-F5344CB8AC3E}">
        <p14:creationId xmlns:p14="http://schemas.microsoft.com/office/powerpoint/2010/main" val="2248391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66310-DF80-8871-7623-95BE74C748F7}"/>
              </a:ext>
            </a:extLst>
          </p:cNvPr>
          <p:cNvSpPr>
            <a:spLocks noGrp="1"/>
          </p:cNvSpPr>
          <p:nvPr>
            <p:ph type="title"/>
          </p:nvPr>
        </p:nvSpPr>
        <p:spPr/>
        <p:txBody>
          <a:bodyPr/>
          <a:lstStyle/>
          <a:p>
            <a:r>
              <a:rPr lang="en-US" dirty="0"/>
              <a:t>“Comprehensive Evaluation”</a:t>
            </a:r>
          </a:p>
        </p:txBody>
      </p:sp>
      <p:sp>
        <p:nvSpPr>
          <p:cNvPr id="5" name="TextBox 4">
            <a:extLst>
              <a:ext uri="{FF2B5EF4-FFF2-40B4-BE49-F238E27FC236}">
                <a16:creationId xmlns:a16="http://schemas.microsoft.com/office/drawing/2014/main" id="{8D2A7D91-E2CD-A507-32CD-D0184158C0A0}"/>
              </a:ext>
            </a:extLst>
          </p:cNvPr>
          <p:cNvSpPr txBox="1"/>
          <p:nvPr/>
        </p:nvSpPr>
        <p:spPr>
          <a:xfrm>
            <a:off x="286719" y="1952786"/>
            <a:ext cx="2440983" cy="3185487"/>
          </a:xfrm>
          <a:prstGeom prst="rect">
            <a:avLst/>
          </a:prstGeom>
          <a:noFill/>
        </p:spPr>
        <p:txBody>
          <a:bodyPr wrap="square">
            <a:spAutoFit/>
          </a:bodyPr>
          <a:lstStyle/>
          <a:p>
            <a:pPr rtl="0">
              <a:spcBef>
                <a:spcPts val="0"/>
              </a:spcBef>
              <a:spcAft>
                <a:spcPts val="1200"/>
              </a:spcAft>
            </a:pPr>
            <a:r>
              <a:rPr lang="en-US" sz="2400" b="0" i="0" u="none" strike="noStrike" dirty="0">
                <a:solidFill>
                  <a:srgbClr val="C63F28"/>
                </a:solidFill>
                <a:effectLst/>
                <a:latin typeface="Calibri" panose="020F0502020204030204" pitchFamily="34" charset="0"/>
              </a:rPr>
              <a:t>ECEA Rules: </a:t>
            </a:r>
          </a:p>
          <a:p>
            <a:pPr rtl="0">
              <a:spcBef>
                <a:spcPts val="0"/>
              </a:spcBef>
              <a:spcAft>
                <a:spcPts val="1200"/>
              </a:spcAft>
            </a:pPr>
            <a:r>
              <a:rPr lang="en-US" sz="2400" b="0" i="0" u="none" strike="noStrike" dirty="0">
                <a:solidFill>
                  <a:srgbClr val="C63F28"/>
                </a:solidFill>
                <a:effectLst/>
                <a:latin typeface="Calibri" panose="020F0502020204030204" pitchFamily="34" charset="0"/>
              </a:rPr>
              <a:t>1 CCR 301-8</a:t>
            </a:r>
            <a:endParaRPr lang="en-US" sz="2400" b="0" dirty="0">
              <a:solidFill>
                <a:srgbClr val="C63F28"/>
              </a:solidFill>
              <a:effectLst/>
            </a:endParaRPr>
          </a:p>
          <a:p>
            <a:pPr rtl="0">
              <a:spcBef>
                <a:spcPts val="1000"/>
              </a:spcBef>
              <a:spcAft>
                <a:spcPts val="0"/>
              </a:spcAft>
            </a:pPr>
            <a:r>
              <a:rPr lang="en-US" sz="2400" b="1" i="0" u="none" strike="noStrike" dirty="0">
                <a:solidFill>
                  <a:srgbClr val="C63F28"/>
                </a:solidFill>
                <a:effectLst/>
                <a:latin typeface="Calibri" panose="020F0502020204030204" pitchFamily="34" charset="0"/>
              </a:rPr>
              <a:t>4.02(4) Initial </a:t>
            </a:r>
          </a:p>
          <a:p>
            <a:pPr rtl="0">
              <a:spcBef>
                <a:spcPts val="1000"/>
              </a:spcBef>
              <a:spcAft>
                <a:spcPts val="0"/>
              </a:spcAft>
            </a:pPr>
            <a:r>
              <a:rPr lang="en-US" sz="2400" b="1" i="0" u="none" strike="noStrike" dirty="0">
                <a:solidFill>
                  <a:srgbClr val="C63F28"/>
                </a:solidFill>
                <a:effectLst/>
                <a:latin typeface="Calibri" panose="020F0502020204030204" pitchFamily="34" charset="0"/>
              </a:rPr>
              <a:t>Evaluation </a:t>
            </a:r>
          </a:p>
          <a:p>
            <a:pPr rtl="0">
              <a:spcBef>
                <a:spcPts val="1000"/>
              </a:spcBef>
              <a:spcAft>
                <a:spcPts val="0"/>
              </a:spcAft>
            </a:pPr>
            <a:r>
              <a:rPr lang="en-US" sz="2400" b="1" i="0" u="none" strike="noStrike" dirty="0">
                <a:solidFill>
                  <a:srgbClr val="C63F28"/>
                </a:solidFill>
                <a:effectLst/>
                <a:latin typeface="Calibri" panose="020F0502020204030204" pitchFamily="34" charset="0"/>
              </a:rPr>
              <a:t>Process</a:t>
            </a:r>
            <a:endParaRPr lang="en-US" sz="2400" b="0" dirty="0">
              <a:solidFill>
                <a:srgbClr val="C63F28"/>
              </a:solidFill>
              <a:effectLst/>
            </a:endParaRPr>
          </a:p>
          <a:p>
            <a:br>
              <a:rPr lang="en-US" dirty="0">
                <a:solidFill>
                  <a:srgbClr val="C63F28"/>
                </a:solidFill>
              </a:rPr>
            </a:br>
            <a:endParaRPr lang="en-US" dirty="0">
              <a:solidFill>
                <a:srgbClr val="C63F28"/>
              </a:solidFill>
            </a:endParaRPr>
          </a:p>
        </p:txBody>
      </p:sp>
      <p:sp>
        <p:nvSpPr>
          <p:cNvPr id="3" name="Content Placeholder 2">
            <a:extLst>
              <a:ext uri="{FF2B5EF4-FFF2-40B4-BE49-F238E27FC236}">
                <a16:creationId xmlns:a16="http://schemas.microsoft.com/office/drawing/2014/main" id="{76AB6584-47CE-6B95-BFF1-A97CC6D9CC2C}"/>
              </a:ext>
            </a:extLst>
          </p:cNvPr>
          <p:cNvSpPr>
            <a:spLocks noGrp="1"/>
          </p:cNvSpPr>
          <p:nvPr>
            <p:ph idx="1"/>
          </p:nvPr>
        </p:nvSpPr>
        <p:spPr>
          <a:xfrm>
            <a:off x="2727702" y="1270861"/>
            <a:ext cx="5787647" cy="5052447"/>
          </a:xfrm>
        </p:spPr>
        <p:txBody>
          <a:bodyPr>
            <a:noAutofit/>
          </a:bodyPr>
          <a:lstStyle/>
          <a:p>
            <a:pPr marL="0" indent="0" rtl="0">
              <a:spcBef>
                <a:spcPts val="1000"/>
              </a:spcBef>
              <a:spcAft>
                <a:spcPts val="0"/>
              </a:spcAft>
              <a:buNone/>
            </a:pPr>
            <a:r>
              <a:rPr lang="en-US" sz="2400" b="0" i="0" u="none" strike="noStrike" dirty="0">
                <a:solidFill>
                  <a:srgbClr val="000000"/>
                </a:solidFill>
                <a:effectLst/>
                <a:latin typeface="Calibri" panose="020F0502020204030204" pitchFamily="34" charset="0"/>
              </a:rPr>
              <a:t>An </a:t>
            </a:r>
            <a:r>
              <a:rPr lang="en-US" sz="2400" b="1" i="0" u="sng" dirty="0">
                <a:solidFill>
                  <a:srgbClr val="1155CC"/>
                </a:solidFill>
                <a:effectLst/>
                <a:latin typeface="Calibri" panose="020F0502020204030204" pitchFamily="34" charset="0"/>
              </a:rPr>
              <a:t>initial evaluation process</a:t>
            </a:r>
            <a:r>
              <a:rPr lang="en-US" sz="2400" b="1" i="0" u="sng" dirty="0">
                <a:solidFill>
                  <a:srgbClr val="000000"/>
                </a:solidFill>
                <a:effectLst/>
                <a:latin typeface="Calibri" panose="020F0502020204030204" pitchFamily="34" charset="0"/>
              </a:rPr>
              <a:t> </a:t>
            </a:r>
            <a:r>
              <a:rPr lang="en-US" sz="2400" b="0" i="0" u="none" strike="noStrike" dirty="0">
                <a:solidFill>
                  <a:srgbClr val="000000"/>
                </a:solidFill>
                <a:effectLst/>
                <a:latin typeface="Calibri" panose="020F0502020204030204" pitchFamily="34" charset="0"/>
              </a:rPr>
              <a:t>for children ages 3-21 shall be provided for the purposes of determining whether the child is a child with a disability under Section 2.08 of these Rules and what the educational needs of the child are. The requirements and procedures for initial evaluations shall be in accordance with 34 CFR §300.301, §300.304 and §300.305 and shall </a:t>
            </a:r>
            <a:r>
              <a:rPr lang="en-US" sz="2400" b="1" i="0" u="sng" dirty="0">
                <a:solidFill>
                  <a:srgbClr val="9900FF"/>
                </a:solidFill>
                <a:effectLst/>
                <a:latin typeface="Calibri" panose="020F0502020204030204" pitchFamily="34" charset="0"/>
              </a:rPr>
              <a:t>ensure that the initial evaluation is sufficiently comprehensive </a:t>
            </a:r>
            <a:r>
              <a:rPr lang="en-US" sz="2400" b="0" i="0" u="none" strike="noStrike" dirty="0">
                <a:solidFill>
                  <a:srgbClr val="000000"/>
                </a:solidFill>
                <a:effectLst/>
                <a:latin typeface="Calibri" panose="020F0502020204030204" pitchFamily="34" charset="0"/>
              </a:rPr>
              <a:t>to appropriately identify all of the child’s special education and related services needs, </a:t>
            </a:r>
            <a:r>
              <a:rPr lang="en-US" sz="2400" b="1" i="0" u="sng" dirty="0">
                <a:solidFill>
                  <a:srgbClr val="990000"/>
                </a:solidFill>
                <a:effectLst/>
                <a:latin typeface="Calibri" panose="020F0502020204030204" pitchFamily="34" charset="0"/>
              </a:rPr>
              <a:t>whether or not commonly linked to the disability category in which the child has been classified</a:t>
            </a:r>
            <a:r>
              <a:rPr lang="en-US" sz="2400" b="0" i="0" u="none" strike="noStrike" dirty="0">
                <a:solidFill>
                  <a:srgbClr val="000000"/>
                </a:solidFill>
                <a:effectLst/>
                <a:latin typeface="Calibri" panose="020F0502020204030204" pitchFamily="34" charset="0"/>
              </a:rPr>
              <a:t>. </a:t>
            </a:r>
            <a:endParaRPr lang="en-US" sz="2400" b="0" dirty="0">
              <a:effectLst/>
            </a:endParaRPr>
          </a:p>
          <a:p>
            <a:pPr marL="0" indent="0">
              <a:buNone/>
            </a:pPr>
            <a:br>
              <a:rPr lang="en-US" sz="2400" b="0" dirty="0">
                <a:effectLst/>
              </a:rPr>
            </a:br>
            <a:endParaRPr lang="en-US" sz="2400" b="0" i="0" dirty="0">
              <a:solidFill>
                <a:srgbClr val="A09978"/>
              </a:solidFill>
              <a:effectLst/>
              <a:highlight>
                <a:srgbClr val="FFFFFF"/>
              </a:highlight>
              <a:latin typeface="Roboto" panose="02000000000000000000" pitchFamily="2" charset="0"/>
            </a:endParaRPr>
          </a:p>
        </p:txBody>
      </p:sp>
    </p:spTree>
    <p:extLst>
      <p:ext uri="{BB962C8B-B14F-4D97-AF65-F5344CB8AC3E}">
        <p14:creationId xmlns:p14="http://schemas.microsoft.com/office/powerpoint/2010/main" val="21539948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5B1977-BD8B-31EA-2ED0-48FA1A271FD9}"/>
              </a:ext>
            </a:extLst>
          </p:cNvPr>
          <p:cNvSpPr>
            <a:spLocks noGrp="1"/>
          </p:cNvSpPr>
          <p:nvPr>
            <p:ph type="ctrTitle"/>
          </p:nvPr>
        </p:nvSpPr>
        <p:spPr>
          <a:xfrm>
            <a:off x="685800" y="755207"/>
            <a:ext cx="7772400" cy="2387600"/>
          </a:xfrm>
        </p:spPr>
        <p:txBody>
          <a:bodyPr anchor="b">
            <a:normAutofit/>
          </a:bodyPr>
          <a:lstStyle/>
          <a:p>
            <a:r>
              <a:rPr lang="en-US" dirty="0"/>
              <a:t>Eligibility Meeting</a:t>
            </a:r>
          </a:p>
        </p:txBody>
      </p:sp>
      <p:sp>
        <p:nvSpPr>
          <p:cNvPr id="9" name="Subtitle 2">
            <a:extLst>
              <a:ext uri="{FF2B5EF4-FFF2-40B4-BE49-F238E27FC236}">
                <a16:creationId xmlns:a16="http://schemas.microsoft.com/office/drawing/2014/main" id="{2000C901-EDEC-6876-7533-D64468A7AC04}"/>
              </a:ext>
              <a:ext uri="{C183D7F6-B498-43B3-948B-1728B52AA6E4}">
                <adec:decorative xmlns:adec="http://schemas.microsoft.com/office/drawing/2017/decorative" val="1"/>
              </a:ext>
            </a:extLst>
          </p:cNvPr>
          <p:cNvSpPr>
            <a:spLocks noGrp="1"/>
          </p:cNvSpPr>
          <p:nvPr>
            <p:ph type="subTitle" idx="1"/>
          </p:nvPr>
        </p:nvSpPr>
        <p:spPr>
          <a:xfrm>
            <a:off x="685800" y="3885824"/>
            <a:ext cx="6858000" cy="1655762"/>
          </a:xfrm>
        </p:spPr>
        <p:txBody>
          <a:bodyPr/>
          <a:lstStyle/>
          <a:p>
            <a:endParaRPr lang="en-US"/>
          </a:p>
        </p:txBody>
      </p:sp>
    </p:spTree>
    <p:extLst>
      <p:ext uri="{BB962C8B-B14F-4D97-AF65-F5344CB8AC3E}">
        <p14:creationId xmlns:p14="http://schemas.microsoft.com/office/powerpoint/2010/main" val="10675677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ACDA3-AE7B-25ED-958F-92625990E6A9}"/>
              </a:ext>
            </a:extLst>
          </p:cNvPr>
          <p:cNvSpPr>
            <a:spLocks noGrp="1"/>
          </p:cNvSpPr>
          <p:nvPr>
            <p:ph type="title"/>
          </p:nvPr>
        </p:nvSpPr>
        <p:spPr>
          <a:xfrm>
            <a:off x="628650" y="365126"/>
            <a:ext cx="7886700" cy="730249"/>
          </a:xfrm>
        </p:spPr>
        <p:txBody>
          <a:bodyPr anchor="ctr">
            <a:normAutofit/>
          </a:bodyPr>
          <a:lstStyle/>
          <a:p>
            <a:r>
              <a:rPr lang="en-US" dirty="0"/>
              <a:t>Presenting Evaluation Results</a:t>
            </a:r>
          </a:p>
        </p:txBody>
      </p:sp>
      <p:graphicFrame>
        <p:nvGraphicFramePr>
          <p:cNvPr id="7" name="Content Placeholder 2" descr="This icon label list describes strategies for presenting evaluation results.">
            <a:extLst>
              <a:ext uri="{FF2B5EF4-FFF2-40B4-BE49-F238E27FC236}">
                <a16:creationId xmlns:a16="http://schemas.microsoft.com/office/drawing/2014/main" id="{17E8CDBA-4AC5-88EF-EBF6-1BDC830359DB}"/>
              </a:ext>
            </a:extLst>
          </p:cNvPr>
          <p:cNvGraphicFramePr>
            <a:graphicFrameLocks noGrp="1"/>
          </p:cNvGraphicFramePr>
          <p:nvPr>
            <p:ph idx="1"/>
            <p:extLst>
              <p:ext uri="{D42A27DB-BD31-4B8C-83A1-F6EECF244321}">
                <p14:modId xmlns:p14="http://schemas.microsoft.com/office/powerpoint/2010/main" val="222058928"/>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336121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D3C84-3C20-B4C8-E60A-4D163318C8F8}"/>
              </a:ext>
            </a:extLst>
          </p:cNvPr>
          <p:cNvSpPr>
            <a:spLocks noGrp="1"/>
          </p:cNvSpPr>
          <p:nvPr>
            <p:ph type="title"/>
          </p:nvPr>
        </p:nvSpPr>
        <p:spPr>
          <a:xfrm>
            <a:off x="628650" y="365126"/>
            <a:ext cx="7886700" cy="787399"/>
          </a:xfrm>
        </p:spPr>
        <p:txBody>
          <a:bodyPr anchor="ctr">
            <a:normAutofit/>
          </a:bodyPr>
          <a:lstStyle/>
          <a:p>
            <a:r>
              <a:rPr lang="en-US" dirty="0"/>
              <a:t>Bell Curve with Scores</a:t>
            </a:r>
          </a:p>
        </p:txBody>
      </p:sp>
      <p:pic>
        <p:nvPicPr>
          <p:cNvPr id="2050" name="Picture 2" descr="Graph demostrating normal curve and relationship of scores.">
            <a:extLst>
              <a:ext uri="{FF2B5EF4-FFF2-40B4-BE49-F238E27FC236}">
                <a16:creationId xmlns:a16="http://schemas.microsoft.com/office/drawing/2014/main" id="{8924BEF6-4B63-D0A7-851C-14D46808BCB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56315" y="1311965"/>
            <a:ext cx="7631369" cy="4864998"/>
          </a:xfrm>
          <a:prstGeom prst="rect">
            <a:avLst/>
          </a:prstGeom>
          <a:solidFill>
            <a:srgbClr val="FFFFFF"/>
          </a:solidFill>
        </p:spPr>
      </p:pic>
    </p:spTree>
    <p:extLst>
      <p:ext uri="{BB962C8B-B14F-4D97-AF65-F5344CB8AC3E}">
        <p14:creationId xmlns:p14="http://schemas.microsoft.com/office/powerpoint/2010/main" val="9232968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FCB19-C559-0426-73BD-BD0125AEA7AE}"/>
              </a:ext>
            </a:extLst>
          </p:cNvPr>
          <p:cNvSpPr>
            <a:spLocks noGrp="1"/>
          </p:cNvSpPr>
          <p:nvPr>
            <p:ph type="title"/>
          </p:nvPr>
        </p:nvSpPr>
        <p:spPr>
          <a:xfrm>
            <a:off x="295835" y="89647"/>
            <a:ext cx="8767483" cy="591671"/>
          </a:xfrm>
        </p:spPr>
        <p:txBody>
          <a:bodyPr>
            <a:normAutofit fontScale="90000"/>
          </a:bodyPr>
          <a:lstStyle/>
          <a:p>
            <a:r>
              <a:rPr lang="en-US" dirty="0"/>
              <a:t>Bell Curve</a:t>
            </a:r>
          </a:p>
        </p:txBody>
      </p:sp>
      <p:pic>
        <p:nvPicPr>
          <p:cNvPr id="4098" name="Picture 2" descr="Example of Bell Curve showing numbers of students out of 100 who would fall into each level.">
            <a:extLst>
              <a:ext uri="{FF2B5EF4-FFF2-40B4-BE49-F238E27FC236}">
                <a16:creationId xmlns:a16="http://schemas.microsoft.com/office/drawing/2014/main" id="{F816A940-D3EC-2B22-CBAA-429ADF2DCC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81318"/>
            <a:ext cx="9144000" cy="5886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56101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57706-A351-A5FE-7DA8-5DF26669C24C}"/>
              </a:ext>
            </a:extLst>
          </p:cNvPr>
          <p:cNvSpPr>
            <a:spLocks noGrp="1"/>
          </p:cNvSpPr>
          <p:nvPr>
            <p:ph type="title"/>
          </p:nvPr>
        </p:nvSpPr>
        <p:spPr/>
        <p:txBody>
          <a:bodyPr>
            <a:normAutofit/>
          </a:bodyPr>
          <a:lstStyle/>
          <a:p>
            <a:r>
              <a:rPr lang="en-US" dirty="0"/>
              <a:t>Body of Evidence</a:t>
            </a:r>
          </a:p>
        </p:txBody>
      </p:sp>
      <p:sp>
        <p:nvSpPr>
          <p:cNvPr id="3" name="Content Placeholder 2">
            <a:extLst>
              <a:ext uri="{FF2B5EF4-FFF2-40B4-BE49-F238E27FC236}">
                <a16:creationId xmlns:a16="http://schemas.microsoft.com/office/drawing/2014/main" id="{50E11008-6E17-AD5D-4652-C57CA6CDAC52}"/>
              </a:ext>
            </a:extLst>
          </p:cNvPr>
          <p:cNvSpPr>
            <a:spLocks noGrp="1"/>
          </p:cNvSpPr>
          <p:nvPr>
            <p:ph idx="1"/>
          </p:nvPr>
        </p:nvSpPr>
        <p:spPr>
          <a:xfrm>
            <a:off x="628650" y="1386674"/>
            <a:ext cx="7886700" cy="4790290"/>
          </a:xfrm>
        </p:spPr>
        <p:txBody>
          <a:bodyPr/>
          <a:lstStyle/>
          <a:p>
            <a:pPr marL="0" indent="0">
              <a:buNone/>
            </a:pPr>
            <a:r>
              <a:rPr lang="en-US" dirty="0"/>
              <a:t>When traditional normed methods are not possible consider:</a:t>
            </a:r>
          </a:p>
          <a:p>
            <a:pPr lvl="1"/>
            <a:r>
              <a:rPr lang="en-US" dirty="0"/>
              <a:t>Criterion-referenced assessments,</a:t>
            </a:r>
          </a:p>
          <a:p>
            <a:pPr lvl="1"/>
            <a:r>
              <a:rPr lang="en-US" dirty="0"/>
              <a:t>Student work that compares them to their peers, developmental skills checklists, </a:t>
            </a:r>
          </a:p>
          <a:p>
            <a:pPr lvl="1"/>
            <a:r>
              <a:rPr lang="en-US" dirty="0"/>
              <a:t>Developmental history, </a:t>
            </a:r>
          </a:p>
          <a:p>
            <a:pPr lvl="1"/>
            <a:r>
              <a:rPr lang="en-US" dirty="0"/>
              <a:t>Anecdotal records,</a:t>
            </a:r>
          </a:p>
          <a:p>
            <a:pPr lvl="1"/>
            <a:r>
              <a:rPr lang="en-US" dirty="0"/>
              <a:t>Reviews of previous evaluations and assessments, observations focused on academic achievement, behavior, and ability to access grade-level standards.</a:t>
            </a:r>
          </a:p>
        </p:txBody>
      </p:sp>
    </p:spTree>
    <p:extLst>
      <p:ext uri="{BB962C8B-B14F-4D97-AF65-F5344CB8AC3E}">
        <p14:creationId xmlns:p14="http://schemas.microsoft.com/office/powerpoint/2010/main" val="27776888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C896E-1A9E-9503-D57B-989EDD10D208}"/>
              </a:ext>
            </a:extLst>
          </p:cNvPr>
          <p:cNvSpPr>
            <a:spLocks noGrp="1"/>
          </p:cNvSpPr>
          <p:nvPr>
            <p:ph type="title"/>
          </p:nvPr>
        </p:nvSpPr>
        <p:spPr/>
        <p:txBody>
          <a:bodyPr/>
          <a:lstStyle/>
          <a:p>
            <a:r>
              <a:rPr lang="en-US" dirty="0"/>
              <a:t>CDE Resources</a:t>
            </a:r>
          </a:p>
        </p:txBody>
      </p:sp>
      <p:sp>
        <p:nvSpPr>
          <p:cNvPr id="3" name="Content Placeholder 2">
            <a:extLst>
              <a:ext uri="{FF2B5EF4-FFF2-40B4-BE49-F238E27FC236}">
                <a16:creationId xmlns:a16="http://schemas.microsoft.com/office/drawing/2014/main" id="{976FB6D4-E541-78BE-0606-700D4C506DDC}"/>
              </a:ext>
            </a:extLst>
          </p:cNvPr>
          <p:cNvSpPr>
            <a:spLocks noGrp="1"/>
          </p:cNvSpPr>
          <p:nvPr>
            <p:ph idx="1"/>
          </p:nvPr>
        </p:nvSpPr>
        <p:spPr/>
        <p:txBody>
          <a:bodyPr>
            <a:normAutofit fontScale="92500" lnSpcReduction="10000"/>
          </a:bodyPr>
          <a:lstStyle/>
          <a:p>
            <a:pPr marL="0" indent="0">
              <a:buNone/>
            </a:pPr>
            <a:r>
              <a:rPr lang="en-US" sz="2600" dirty="0"/>
              <a:t>Autism Spectrum Disorder</a:t>
            </a:r>
          </a:p>
          <a:p>
            <a:r>
              <a:rPr lang="en-US" sz="2200" dirty="0"/>
              <a:t>Guidelines for the Educational Evaluation of Autism Spectrum Disorder - </a:t>
            </a:r>
            <a:r>
              <a:rPr lang="en-US" sz="2200" dirty="0">
                <a:hlinkClick r:id="rId2"/>
              </a:rPr>
              <a:t>https://www.cde.state.co.us/cdesped/asd_guidelines</a:t>
            </a:r>
            <a:endParaRPr lang="en-US" sz="2200" dirty="0"/>
          </a:p>
          <a:p>
            <a:pPr marL="0" indent="0">
              <a:buNone/>
            </a:pPr>
            <a:endParaRPr lang="en-US" sz="2200" dirty="0"/>
          </a:p>
          <a:p>
            <a:pPr marL="0" indent="0">
              <a:buNone/>
            </a:pPr>
            <a:r>
              <a:rPr lang="en-US" sz="2600" dirty="0"/>
              <a:t>Visually Impaired, Including Blindness</a:t>
            </a:r>
          </a:p>
          <a:p>
            <a:r>
              <a:rPr lang="en-US" sz="2200" dirty="0">
                <a:hlinkClick r:id="rId3"/>
              </a:rPr>
              <a:t>https://www.cde.state.co.us/cdesped/sd-vision_guidedocs</a:t>
            </a:r>
            <a:endParaRPr lang="en-US" sz="2200" dirty="0"/>
          </a:p>
          <a:p>
            <a:pPr marL="0" indent="0">
              <a:buNone/>
            </a:pPr>
            <a:endParaRPr lang="en-US" sz="2200" dirty="0"/>
          </a:p>
          <a:p>
            <a:pPr marL="0" indent="0">
              <a:buNone/>
            </a:pPr>
            <a:r>
              <a:rPr lang="en-US" sz="2600" dirty="0"/>
              <a:t>Deaf and Hard of Hearing</a:t>
            </a:r>
          </a:p>
          <a:p>
            <a:r>
              <a:rPr lang="en-US" sz="2200" dirty="0">
                <a:hlinkClick r:id="rId4"/>
              </a:rPr>
              <a:t>https://www.cde.state.co.us/cdesped/sd-hearing_forms-and-documents</a:t>
            </a:r>
            <a:endParaRPr lang="en-US" sz="2200" dirty="0"/>
          </a:p>
          <a:p>
            <a:endParaRPr lang="en-US" sz="2200" dirty="0"/>
          </a:p>
          <a:p>
            <a:pPr marL="0" indent="0">
              <a:buNone/>
            </a:pPr>
            <a:r>
              <a:rPr lang="en-US" sz="2200" dirty="0"/>
              <a:t>Deaf/Blindness</a:t>
            </a:r>
          </a:p>
          <a:p>
            <a:r>
              <a:rPr lang="en-US" sz="1800" dirty="0">
                <a:hlinkClick r:id="rId5"/>
              </a:rPr>
              <a:t>https://www.cde.state.co.us/cdesped/sd-db</a:t>
            </a:r>
            <a:endParaRPr lang="en-US" sz="1800" dirty="0"/>
          </a:p>
          <a:p>
            <a:pPr marL="0" indent="0">
              <a:buNone/>
            </a:pPr>
            <a:endParaRPr lang="en-US" sz="1800" dirty="0"/>
          </a:p>
          <a:p>
            <a:pPr marL="0" indent="0">
              <a:buNone/>
            </a:pPr>
            <a:endParaRPr lang="en-US" sz="2200" dirty="0"/>
          </a:p>
          <a:p>
            <a:pPr marL="0" indent="0">
              <a:buNone/>
            </a:pPr>
            <a:endParaRPr lang="en-US" sz="2200" dirty="0"/>
          </a:p>
          <a:p>
            <a:pPr marL="0" indent="0">
              <a:buNone/>
            </a:pPr>
            <a:endParaRPr lang="en-US" sz="2200" dirty="0"/>
          </a:p>
          <a:p>
            <a:pPr marL="0" indent="0">
              <a:buNone/>
            </a:pPr>
            <a:endParaRPr lang="en-US" sz="2200" dirty="0"/>
          </a:p>
          <a:p>
            <a:pPr marL="0" indent="0">
              <a:buNone/>
            </a:pPr>
            <a:endParaRPr lang="en-US" dirty="0"/>
          </a:p>
        </p:txBody>
      </p:sp>
    </p:spTree>
    <p:extLst>
      <p:ext uri="{BB962C8B-B14F-4D97-AF65-F5344CB8AC3E}">
        <p14:creationId xmlns:p14="http://schemas.microsoft.com/office/powerpoint/2010/main" val="34886425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2CEC8-FE03-E4F5-2CCD-A5BE6C12D111}"/>
              </a:ext>
            </a:extLst>
          </p:cNvPr>
          <p:cNvSpPr>
            <a:spLocks noGrp="1"/>
          </p:cNvSpPr>
          <p:nvPr>
            <p:ph type="title"/>
          </p:nvPr>
        </p:nvSpPr>
        <p:spPr/>
        <p:txBody>
          <a:bodyPr>
            <a:noAutofit/>
          </a:bodyPr>
          <a:lstStyle/>
          <a:p>
            <a:r>
              <a:rPr lang="en-US" sz="3200" dirty="0"/>
              <a:t>CDE Resources for Eligibility Guidelines</a:t>
            </a:r>
          </a:p>
        </p:txBody>
      </p:sp>
      <p:sp>
        <p:nvSpPr>
          <p:cNvPr id="3" name="Content Placeholder 2">
            <a:extLst>
              <a:ext uri="{FF2B5EF4-FFF2-40B4-BE49-F238E27FC236}">
                <a16:creationId xmlns:a16="http://schemas.microsoft.com/office/drawing/2014/main" id="{38B62C13-823D-1E51-17C8-8EE46E10790C}"/>
              </a:ext>
            </a:extLst>
          </p:cNvPr>
          <p:cNvSpPr>
            <a:spLocks noGrp="1"/>
          </p:cNvSpPr>
          <p:nvPr>
            <p:ph idx="1"/>
          </p:nvPr>
        </p:nvSpPr>
        <p:spPr/>
        <p:txBody>
          <a:bodyPr>
            <a:normAutofit fontScale="70000" lnSpcReduction="20000"/>
          </a:bodyPr>
          <a:lstStyle/>
          <a:p>
            <a:pPr marL="0" indent="0">
              <a:buNone/>
            </a:pPr>
            <a:r>
              <a:rPr lang="en-US" sz="2800" dirty="0"/>
              <a:t>Developmental Delay</a:t>
            </a:r>
          </a:p>
          <a:p>
            <a:r>
              <a:rPr lang="en-US" sz="2800" i="1" dirty="0"/>
              <a:t>Developmental Delay Technical Assistance </a:t>
            </a:r>
            <a:r>
              <a:rPr lang="en-US" sz="2800" dirty="0">
                <a:hlinkClick r:id="rId2"/>
              </a:rPr>
              <a:t>https://www.cde.state.co.us/cdesped/ta_dd</a:t>
            </a:r>
            <a:endParaRPr lang="en-US" sz="2800" dirty="0"/>
          </a:p>
          <a:p>
            <a:pPr marL="0" indent="0">
              <a:buNone/>
            </a:pPr>
            <a:endParaRPr lang="en-US" dirty="0"/>
          </a:p>
          <a:p>
            <a:pPr marL="0" indent="0">
              <a:buNone/>
            </a:pPr>
            <a:r>
              <a:rPr lang="en-US" dirty="0"/>
              <a:t>Intellectual Disability </a:t>
            </a:r>
          </a:p>
          <a:p>
            <a:r>
              <a:rPr lang="en-US" sz="2200" i="1" dirty="0"/>
              <a:t>Guidelines for the Determination of Eligibility for a Child with an Intellectual Disability or Multiple Disabilities </a:t>
            </a:r>
            <a:r>
              <a:rPr lang="en-US" sz="2200" dirty="0">
                <a:hlinkClick r:id="rId3"/>
              </a:rPr>
              <a:t>https://www.cde.state.co.us/cdesped/guideliensfordeterminationeligibility_id_md</a:t>
            </a:r>
            <a:endParaRPr lang="en-US" sz="2200" dirty="0"/>
          </a:p>
          <a:p>
            <a:endParaRPr lang="en-US" sz="2200" dirty="0"/>
          </a:p>
          <a:p>
            <a:pPr marL="0" indent="0">
              <a:buNone/>
            </a:pPr>
            <a:r>
              <a:rPr lang="en-US" dirty="0"/>
              <a:t>Multiple Disabilities</a:t>
            </a:r>
          </a:p>
          <a:p>
            <a:r>
              <a:rPr lang="en-US" sz="2200" i="1" dirty="0"/>
              <a:t>Guidelines for the Determination of Eligibility for a Child with an Intellectual Disability or Multiple Disabilities </a:t>
            </a:r>
            <a:r>
              <a:rPr lang="en-US" sz="2200" dirty="0">
                <a:hlinkClick r:id="rId3"/>
              </a:rPr>
              <a:t>https://www.cde.state.co.us/cdesped/guideliensfordeterminationeligibility_id_md</a:t>
            </a:r>
            <a:endParaRPr lang="en-US" sz="2200" dirty="0"/>
          </a:p>
          <a:p>
            <a:pPr marL="0" indent="0">
              <a:buNone/>
            </a:pPr>
            <a:endParaRPr lang="en-US" dirty="0"/>
          </a:p>
          <a:p>
            <a:pPr marL="0" indent="0">
              <a:buNone/>
            </a:pPr>
            <a:r>
              <a:rPr lang="en-US" dirty="0"/>
              <a:t>Other Health Impaired</a:t>
            </a:r>
          </a:p>
          <a:p>
            <a:pPr lvl="1"/>
            <a:r>
              <a:rPr lang="en-US" sz="2200" i="1" dirty="0"/>
              <a:t>Guidance for Determining Eligibility for Special Education Students with Other Health Impairments</a:t>
            </a:r>
          </a:p>
          <a:p>
            <a:pPr lvl="1"/>
            <a:r>
              <a:rPr lang="en-US" sz="2200" dirty="0">
                <a:hlinkClick r:id="rId4"/>
              </a:rPr>
              <a:t>https://www.cde.state.co.us/cdesped/guidance_determiningeligibility_sped_students_ohi</a:t>
            </a:r>
            <a:endParaRPr lang="en-US" sz="2200" dirty="0"/>
          </a:p>
          <a:p>
            <a:endParaRPr lang="en-US" dirty="0"/>
          </a:p>
        </p:txBody>
      </p:sp>
    </p:spTree>
    <p:extLst>
      <p:ext uri="{BB962C8B-B14F-4D97-AF65-F5344CB8AC3E}">
        <p14:creationId xmlns:p14="http://schemas.microsoft.com/office/powerpoint/2010/main" val="21507562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3B251-9F55-8317-ACBD-154EA00135D5}"/>
              </a:ext>
            </a:extLst>
          </p:cNvPr>
          <p:cNvSpPr>
            <a:spLocks noGrp="1"/>
          </p:cNvSpPr>
          <p:nvPr>
            <p:ph type="title"/>
          </p:nvPr>
        </p:nvSpPr>
        <p:spPr/>
        <p:txBody>
          <a:bodyPr/>
          <a:lstStyle/>
          <a:p>
            <a:r>
              <a:rPr lang="en-US" dirty="0"/>
              <a:t>CDE Resources - 2</a:t>
            </a:r>
          </a:p>
        </p:txBody>
      </p:sp>
      <p:sp>
        <p:nvSpPr>
          <p:cNvPr id="3" name="Content Placeholder 2">
            <a:extLst>
              <a:ext uri="{FF2B5EF4-FFF2-40B4-BE49-F238E27FC236}">
                <a16:creationId xmlns:a16="http://schemas.microsoft.com/office/drawing/2014/main" id="{B720C010-E6D9-FA3A-D554-50BAF2250A74}"/>
              </a:ext>
            </a:extLst>
          </p:cNvPr>
          <p:cNvSpPr>
            <a:spLocks noGrp="1"/>
          </p:cNvSpPr>
          <p:nvPr>
            <p:ph idx="1"/>
          </p:nvPr>
        </p:nvSpPr>
        <p:spPr/>
        <p:txBody>
          <a:bodyPr>
            <a:normAutofit fontScale="85000" lnSpcReduction="20000"/>
          </a:bodyPr>
          <a:lstStyle/>
          <a:p>
            <a:pPr marL="0" indent="0">
              <a:buNone/>
            </a:pPr>
            <a:r>
              <a:rPr lang="en-US" dirty="0"/>
              <a:t>Orthopedic Impairment</a:t>
            </a:r>
          </a:p>
          <a:p>
            <a:pPr lvl="1"/>
            <a:r>
              <a:rPr lang="en-US" sz="2200" i="1" dirty="0"/>
              <a:t>OI Resources </a:t>
            </a:r>
          </a:p>
          <a:p>
            <a:pPr lvl="1"/>
            <a:r>
              <a:rPr lang="en-US" sz="2200" dirty="0">
                <a:hlinkClick r:id="rId2"/>
              </a:rPr>
              <a:t>https://www.cde.state.co.us/cdesped/sd-orthopedic</a:t>
            </a:r>
            <a:endParaRPr lang="en-US" sz="2200" dirty="0"/>
          </a:p>
          <a:p>
            <a:pPr marL="457200" lvl="1" indent="0">
              <a:buNone/>
            </a:pPr>
            <a:endParaRPr lang="en-US" sz="2200" dirty="0"/>
          </a:p>
          <a:p>
            <a:pPr marL="0" indent="0">
              <a:buNone/>
            </a:pPr>
            <a:r>
              <a:rPr lang="en-US" dirty="0"/>
              <a:t>Serious Emotional Disability</a:t>
            </a:r>
          </a:p>
          <a:p>
            <a:pPr lvl="1"/>
            <a:r>
              <a:rPr lang="en-US" sz="2200" i="1" dirty="0"/>
              <a:t>Guidelines for Determining Eligibility for Special Education for Students with Serious Emotional Disability</a:t>
            </a:r>
          </a:p>
          <a:p>
            <a:pPr lvl="1"/>
            <a:r>
              <a:rPr lang="en-US" sz="2200" dirty="0">
                <a:hlinkClick r:id="rId3"/>
              </a:rPr>
              <a:t>https://www.cde.state.co.us/cdesped/sed_guidelines_2017-12-13</a:t>
            </a:r>
            <a:endParaRPr lang="en-US" sz="2200" dirty="0"/>
          </a:p>
          <a:p>
            <a:pPr marL="457200" lvl="1" indent="0">
              <a:buNone/>
            </a:pPr>
            <a:endParaRPr lang="en-US" sz="2200" dirty="0"/>
          </a:p>
          <a:p>
            <a:pPr marL="0" indent="0">
              <a:buNone/>
            </a:pPr>
            <a:r>
              <a:rPr lang="en-US" dirty="0"/>
              <a:t>Specific Learning Disability</a:t>
            </a:r>
          </a:p>
          <a:p>
            <a:pPr lvl="1"/>
            <a:r>
              <a:rPr lang="en-US" sz="2200" i="1" dirty="0"/>
              <a:t>Specific Learning Disability Guidelines</a:t>
            </a:r>
          </a:p>
          <a:p>
            <a:pPr marL="0" indent="0">
              <a:buNone/>
            </a:pPr>
            <a:r>
              <a:rPr lang="en-US" sz="2200" dirty="0">
                <a:hlinkClick r:id="rId4"/>
              </a:rPr>
              <a:t>https://www.cde.state.co.us/cdesped/guidelines_sld_draft_2019-02-25</a:t>
            </a:r>
            <a:endParaRPr lang="en-US" sz="2200" dirty="0"/>
          </a:p>
          <a:p>
            <a:pPr marL="0" indent="0">
              <a:buNone/>
            </a:pPr>
            <a:endParaRPr lang="en-US" dirty="0"/>
          </a:p>
          <a:p>
            <a:pPr marL="0" indent="0">
              <a:buNone/>
            </a:pPr>
            <a:r>
              <a:rPr lang="en-US" dirty="0"/>
              <a:t>Speech or Language Disability</a:t>
            </a:r>
          </a:p>
          <a:p>
            <a:pPr lvl="1"/>
            <a:r>
              <a:rPr lang="en-US" i="1" dirty="0"/>
              <a:t>Colorado Speech or Language Impairment Guidelines</a:t>
            </a:r>
          </a:p>
          <a:p>
            <a:pPr lvl="1"/>
            <a:r>
              <a:rPr lang="en-US" sz="1800" dirty="0">
                <a:hlinkClick r:id="rId5"/>
              </a:rPr>
              <a:t>https://www.cde.state.co.us/cdesped/sli_guidelines</a:t>
            </a:r>
            <a:endParaRPr lang="en-US" sz="1800" dirty="0"/>
          </a:p>
          <a:p>
            <a:pPr lvl="1"/>
            <a:endParaRPr lang="en-US" sz="2200" dirty="0"/>
          </a:p>
          <a:p>
            <a:pPr marL="0" indent="0">
              <a:buNone/>
            </a:pPr>
            <a:endParaRPr lang="en-US" dirty="0"/>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24168117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C5E57-66B3-6A59-508C-0A5F06742B18}"/>
              </a:ext>
            </a:extLst>
          </p:cNvPr>
          <p:cNvSpPr>
            <a:spLocks noGrp="1"/>
          </p:cNvSpPr>
          <p:nvPr>
            <p:ph type="title"/>
          </p:nvPr>
        </p:nvSpPr>
        <p:spPr/>
        <p:txBody>
          <a:bodyPr/>
          <a:lstStyle/>
          <a:p>
            <a:r>
              <a:rPr lang="en-US" dirty="0"/>
              <a:t>CDE Resources - 3</a:t>
            </a:r>
          </a:p>
        </p:txBody>
      </p:sp>
      <p:sp>
        <p:nvSpPr>
          <p:cNvPr id="3" name="Content Placeholder 2">
            <a:extLst>
              <a:ext uri="{FF2B5EF4-FFF2-40B4-BE49-F238E27FC236}">
                <a16:creationId xmlns:a16="http://schemas.microsoft.com/office/drawing/2014/main" id="{30EB5141-2CEA-A01A-A62B-61EA5A273892}"/>
              </a:ext>
            </a:extLst>
          </p:cNvPr>
          <p:cNvSpPr>
            <a:spLocks noGrp="1"/>
          </p:cNvSpPr>
          <p:nvPr>
            <p:ph idx="1"/>
          </p:nvPr>
        </p:nvSpPr>
        <p:spPr/>
        <p:txBody>
          <a:bodyPr>
            <a:normAutofit/>
          </a:bodyPr>
          <a:lstStyle/>
          <a:p>
            <a:pPr marL="457200" lvl="1" indent="0">
              <a:buNone/>
            </a:pPr>
            <a:endParaRPr lang="en-US" dirty="0"/>
          </a:p>
          <a:p>
            <a:pPr marL="0" indent="0">
              <a:buNone/>
            </a:pPr>
            <a:r>
              <a:rPr lang="en-US" dirty="0"/>
              <a:t>Traumatic Brain Injury</a:t>
            </a:r>
          </a:p>
          <a:p>
            <a:pPr lvl="1"/>
            <a:r>
              <a:rPr lang="en-US" i="1" dirty="0"/>
              <a:t>Brain Injury In Children and Youth – A Manual for Educators</a:t>
            </a:r>
          </a:p>
          <a:p>
            <a:pPr lvl="1"/>
            <a:r>
              <a:rPr lang="en-US" sz="2200" dirty="0">
                <a:hlinkClick r:id="rId2"/>
              </a:rPr>
              <a:t>https://www.cde.state.co.us/cdesped/tbi_manual_braininjury</a:t>
            </a:r>
            <a:endParaRPr lang="en-US" sz="2200" dirty="0"/>
          </a:p>
          <a:p>
            <a:pPr marL="0" indent="0">
              <a:buNone/>
            </a:pPr>
            <a:endParaRPr lang="en-US" dirty="0"/>
          </a:p>
          <a:p>
            <a:pPr marL="0" indent="0">
              <a:buNone/>
            </a:pPr>
            <a:r>
              <a:rPr lang="en-US" sz="2400" dirty="0"/>
              <a:t>Krista Klabo, Ed.S., NCSP</a:t>
            </a:r>
          </a:p>
          <a:p>
            <a:r>
              <a:rPr lang="en-US" sz="2400" dirty="0"/>
              <a:t>School Psychology and Special Education</a:t>
            </a:r>
          </a:p>
          <a:p>
            <a:r>
              <a:rPr lang="en-US" sz="2400" dirty="0"/>
              <a:t>Evaluation Specialist</a:t>
            </a:r>
          </a:p>
          <a:p>
            <a:r>
              <a:rPr lang="en-US" sz="2400" dirty="0">
                <a:hlinkClick r:id="rId3"/>
              </a:rPr>
              <a:t>klabo_k@cde.state.co.us</a:t>
            </a:r>
            <a:endParaRPr lang="en-US" sz="2400" dirty="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24930960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C6003-E9C2-9EA6-0397-FA27C08D094C}"/>
              </a:ext>
            </a:extLst>
          </p:cNvPr>
          <p:cNvSpPr>
            <a:spLocks noGrp="1"/>
          </p:cNvSpPr>
          <p:nvPr>
            <p:ph type="title"/>
          </p:nvPr>
        </p:nvSpPr>
        <p:spPr>
          <a:xfrm>
            <a:off x="628650" y="365126"/>
            <a:ext cx="7886700" cy="787399"/>
          </a:xfrm>
        </p:spPr>
        <p:txBody>
          <a:bodyPr anchor="ctr">
            <a:normAutofit/>
          </a:bodyPr>
          <a:lstStyle/>
          <a:p>
            <a:r>
              <a:rPr lang="en-US" dirty="0"/>
              <a:t>CSI Resources</a:t>
            </a:r>
          </a:p>
        </p:txBody>
      </p:sp>
      <p:graphicFrame>
        <p:nvGraphicFramePr>
          <p:cNvPr id="5" name="Content Placeholder 2" descr="This slide is a vertical block list to identify the special education administration.">
            <a:extLst>
              <a:ext uri="{FF2B5EF4-FFF2-40B4-BE49-F238E27FC236}">
                <a16:creationId xmlns:a16="http://schemas.microsoft.com/office/drawing/2014/main" id="{A9E4B7E7-4E8A-1473-0370-7A01DEC9950F}"/>
              </a:ext>
            </a:extLst>
          </p:cNvPr>
          <p:cNvGraphicFramePr>
            <a:graphicFrameLocks noGrp="1"/>
          </p:cNvGraphicFramePr>
          <p:nvPr>
            <p:ph idx="1"/>
            <p:extLst>
              <p:ext uri="{D42A27DB-BD31-4B8C-83A1-F6EECF244321}">
                <p14:modId xmlns:p14="http://schemas.microsoft.com/office/powerpoint/2010/main" val="3703136794"/>
              </p:ext>
            </p:extLst>
          </p:nvPr>
        </p:nvGraphicFramePr>
        <p:xfrm>
          <a:off x="628650" y="1311965"/>
          <a:ext cx="7886700" cy="4864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9975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72410-C591-F3AC-920D-317EBAA262C9}"/>
              </a:ext>
            </a:extLst>
          </p:cNvPr>
          <p:cNvSpPr>
            <a:spLocks noGrp="1"/>
          </p:cNvSpPr>
          <p:nvPr>
            <p:ph type="title"/>
          </p:nvPr>
        </p:nvSpPr>
        <p:spPr/>
        <p:txBody>
          <a:bodyPr>
            <a:normAutofit/>
          </a:bodyPr>
          <a:lstStyle/>
          <a:p>
            <a:r>
              <a:rPr lang="en-US" sz="3600" dirty="0">
                <a:solidFill>
                  <a:srgbClr val="C63F28"/>
                </a:solidFill>
              </a:rPr>
              <a:t>Sec. 300.304 </a:t>
            </a:r>
            <a:r>
              <a:rPr lang="en-US" sz="3600" dirty="0"/>
              <a:t>Evaluation Procedures</a:t>
            </a:r>
          </a:p>
        </p:txBody>
      </p:sp>
      <p:sp>
        <p:nvSpPr>
          <p:cNvPr id="3" name="Content Placeholder 2">
            <a:extLst>
              <a:ext uri="{FF2B5EF4-FFF2-40B4-BE49-F238E27FC236}">
                <a16:creationId xmlns:a16="http://schemas.microsoft.com/office/drawing/2014/main" id="{A6AF8759-D4EB-295B-4782-9B8E647604FC}"/>
              </a:ext>
            </a:extLst>
          </p:cNvPr>
          <p:cNvSpPr>
            <a:spLocks noGrp="1"/>
          </p:cNvSpPr>
          <p:nvPr>
            <p:ph idx="1"/>
          </p:nvPr>
        </p:nvSpPr>
        <p:spPr>
          <a:xfrm>
            <a:off x="185979" y="1282148"/>
            <a:ext cx="8787539" cy="4894815"/>
          </a:xfrm>
        </p:spPr>
        <p:txBody>
          <a:bodyPr>
            <a:normAutofit fontScale="77500" lnSpcReduction="20000"/>
          </a:bodyPr>
          <a:lstStyle/>
          <a:p>
            <a:pPr marL="514350" indent="-514350">
              <a:buFont typeface="+mj-lt"/>
              <a:buAutoNum type="arabicParenR"/>
            </a:pPr>
            <a:r>
              <a:rPr lang="en-US" dirty="0"/>
              <a:t>Assessments and other evaluation materials used to assess a child under this part</a:t>
            </a:r>
          </a:p>
          <a:p>
            <a:pPr marL="971550" lvl="1" indent="-514350">
              <a:buFont typeface="+mj-lt"/>
              <a:buAutoNum type="romanUcPeriod"/>
            </a:pPr>
            <a:r>
              <a:rPr lang="en-US" dirty="0"/>
              <a:t>Are selected and administered so as not to be discriminatory on a racial or cultural basis;</a:t>
            </a:r>
          </a:p>
          <a:p>
            <a:pPr marL="971550" lvl="1" indent="-514350">
              <a:buFont typeface="+mj-lt"/>
              <a:buAutoNum type="romanUcPeriod"/>
            </a:pPr>
            <a:r>
              <a:rPr lang="en-US" dirty="0"/>
              <a:t>Are </a:t>
            </a:r>
            <a:r>
              <a:rPr lang="en-US" dirty="0">
                <a:highlight>
                  <a:srgbClr val="FFFF00"/>
                </a:highlight>
              </a:rPr>
              <a:t>provided and administered in the child’s native language or other mode of communication and in the form most likely to yield accurate information </a:t>
            </a:r>
            <a:r>
              <a:rPr lang="en-US" dirty="0"/>
              <a:t>on what the child knows and can do academically, developmentally, and functionally, unless it is clearly not feasible to provide or administer;</a:t>
            </a:r>
          </a:p>
          <a:p>
            <a:pPr marL="971550" lvl="1" indent="-514350">
              <a:buFont typeface="+mj-lt"/>
              <a:buAutoNum type="romanUcPeriod"/>
            </a:pPr>
            <a:r>
              <a:rPr lang="en-US" dirty="0"/>
              <a:t>Are used for the purposes for which the assessments or measures are valid and reliable;</a:t>
            </a:r>
          </a:p>
          <a:p>
            <a:pPr marL="971550" lvl="1" indent="-514350">
              <a:buFont typeface="+mj-lt"/>
              <a:buAutoNum type="romanUcPeriod"/>
            </a:pPr>
            <a:r>
              <a:rPr lang="en-US" dirty="0">
                <a:highlight>
                  <a:srgbClr val="FFFF00"/>
                </a:highlight>
              </a:rPr>
              <a:t>Are administered by trained and knowledgeable personnel</a:t>
            </a:r>
            <a:r>
              <a:rPr lang="en-US" dirty="0"/>
              <a:t>; and </a:t>
            </a:r>
          </a:p>
          <a:p>
            <a:pPr marL="971550" lvl="1" indent="-514350">
              <a:buFont typeface="+mj-lt"/>
              <a:buAutoNum type="romanUcPeriod"/>
            </a:pPr>
            <a:r>
              <a:rPr lang="en-US" dirty="0"/>
              <a:t>Are administered in accordance with any instructions provided by the producer of the assessments.</a:t>
            </a:r>
          </a:p>
          <a:p>
            <a:pPr marL="971550" lvl="1" indent="-514350">
              <a:buFont typeface="+mj-lt"/>
              <a:buAutoNum type="romanUcPeriod"/>
            </a:pPr>
            <a:endParaRPr lang="en-US" dirty="0"/>
          </a:p>
          <a:p>
            <a:pPr marL="514350" indent="-514350">
              <a:buFont typeface="+mj-lt"/>
              <a:buAutoNum type="arabicParenR"/>
            </a:pPr>
            <a:r>
              <a:rPr lang="en-US" dirty="0"/>
              <a:t>Assessments and other evaluation materials include those tailored to assess specific areas of educational need and not merely those that are designed to provide a single general intelligence quotient.</a:t>
            </a:r>
          </a:p>
        </p:txBody>
      </p:sp>
    </p:spTree>
    <p:extLst>
      <p:ext uri="{BB962C8B-B14F-4D97-AF65-F5344CB8AC3E}">
        <p14:creationId xmlns:p14="http://schemas.microsoft.com/office/powerpoint/2010/main" val="18680972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1F0F9-34F1-DA06-B83F-DDAFD1CBACA5}"/>
              </a:ext>
            </a:extLst>
          </p:cNvPr>
          <p:cNvSpPr>
            <a:spLocks noGrp="1"/>
          </p:cNvSpPr>
          <p:nvPr>
            <p:ph type="title"/>
          </p:nvPr>
        </p:nvSpPr>
        <p:spPr>
          <a:xfrm>
            <a:off x="575982" y="315912"/>
            <a:ext cx="7886700" cy="730249"/>
          </a:xfrm>
        </p:spPr>
        <p:txBody>
          <a:bodyPr>
            <a:normAutofit/>
          </a:bodyPr>
          <a:lstStyle/>
          <a:p>
            <a:r>
              <a:rPr lang="en-US" sz="3600" dirty="0"/>
              <a:t>CSI Special Education Coordinators</a:t>
            </a:r>
          </a:p>
        </p:txBody>
      </p:sp>
      <p:sp>
        <p:nvSpPr>
          <p:cNvPr id="3" name="Content Placeholder 2">
            <a:extLst>
              <a:ext uri="{FF2B5EF4-FFF2-40B4-BE49-F238E27FC236}">
                <a16:creationId xmlns:a16="http://schemas.microsoft.com/office/drawing/2014/main" id="{3D36F2EA-444E-D10E-C328-04FB2C501F3C}"/>
              </a:ext>
            </a:extLst>
          </p:cNvPr>
          <p:cNvSpPr>
            <a:spLocks noGrp="1"/>
          </p:cNvSpPr>
          <p:nvPr>
            <p:ph idx="1"/>
          </p:nvPr>
        </p:nvSpPr>
        <p:spPr/>
        <p:txBody>
          <a:bodyPr>
            <a:normAutofit/>
          </a:bodyPr>
          <a:lstStyle/>
          <a:p>
            <a:pPr marL="0" indent="0">
              <a:buNone/>
            </a:pPr>
            <a:endParaRPr lang="en-US" dirty="0"/>
          </a:p>
          <a:p>
            <a:pPr lvl="1"/>
            <a:r>
              <a:rPr lang="en-US" dirty="0"/>
              <a:t>Colorado Springs/Denver Metro</a:t>
            </a:r>
          </a:p>
          <a:p>
            <a:pPr lvl="2"/>
            <a:r>
              <a:rPr lang="en-US" dirty="0"/>
              <a:t>Lora Bonney </a:t>
            </a:r>
            <a:r>
              <a:rPr lang="en-US" dirty="0">
                <a:hlinkClick r:id="rId2"/>
              </a:rPr>
              <a:t>lorabonney@csi.state.co.us</a:t>
            </a:r>
            <a:endParaRPr lang="en-US" dirty="0"/>
          </a:p>
          <a:p>
            <a:pPr lvl="1"/>
            <a:r>
              <a:rPr lang="en-US" dirty="0"/>
              <a:t>Front Range</a:t>
            </a:r>
          </a:p>
          <a:p>
            <a:pPr lvl="2"/>
            <a:r>
              <a:rPr lang="en-US" dirty="0"/>
              <a:t>Karen Davidson </a:t>
            </a:r>
            <a:r>
              <a:rPr lang="en-US" dirty="0">
                <a:hlinkClick r:id="rId3"/>
              </a:rPr>
              <a:t>karendavidson@csi.state.co.us</a:t>
            </a:r>
            <a:endParaRPr lang="en-US" dirty="0"/>
          </a:p>
          <a:p>
            <a:pPr lvl="1"/>
            <a:r>
              <a:rPr lang="en-US" dirty="0"/>
              <a:t>Western Slope</a:t>
            </a:r>
          </a:p>
          <a:p>
            <a:pPr lvl="2"/>
            <a:r>
              <a:rPr lang="en-US" dirty="0"/>
              <a:t>Donna Day </a:t>
            </a:r>
            <a:r>
              <a:rPr lang="en-US" dirty="0">
                <a:hlinkClick r:id="rId4"/>
              </a:rPr>
              <a:t>donnaday@csi.state.co.us</a:t>
            </a:r>
            <a:endParaRPr lang="en-US" dirty="0"/>
          </a:p>
          <a:p>
            <a:pPr lvl="1"/>
            <a:r>
              <a:rPr lang="en-US" dirty="0"/>
              <a:t>Denver Metro/Northern Front Range</a:t>
            </a:r>
          </a:p>
          <a:p>
            <a:pPr lvl="2"/>
            <a:r>
              <a:rPr lang="en-US" dirty="0"/>
              <a:t>Cait Eggleston </a:t>
            </a:r>
            <a:r>
              <a:rPr lang="en-US" dirty="0">
                <a:hlinkClick r:id="rId5"/>
              </a:rPr>
              <a:t>caiteggleston@csi.state.co.us</a:t>
            </a:r>
            <a:endParaRPr lang="en-US" dirty="0"/>
          </a:p>
          <a:p>
            <a:pPr lvl="1"/>
            <a:r>
              <a:rPr lang="en-US" dirty="0"/>
              <a:t>Denver/Aurora Metro Region</a:t>
            </a:r>
          </a:p>
          <a:p>
            <a:pPr lvl="2"/>
            <a:r>
              <a:rPr lang="en-US" dirty="0"/>
              <a:t>Lynette Steinhoff </a:t>
            </a:r>
            <a:r>
              <a:rPr lang="en-US" dirty="0">
                <a:hlinkClick r:id="rId6"/>
              </a:rPr>
              <a:t>lynettesteinhoff@csi.state.co.us</a:t>
            </a:r>
            <a:endParaRPr lang="en-US" dirty="0"/>
          </a:p>
          <a:p>
            <a:pPr marL="0" indent="0">
              <a:buNone/>
            </a:pPr>
            <a:endParaRPr lang="en-US" dirty="0"/>
          </a:p>
        </p:txBody>
      </p:sp>
    </p:spTree>
    <p:extLst>
      <p:ext uri="{BB962C8B-B14F-4D97-AF65-F5344CB8AC3E}">
        <p14:creationId xmlns:p14="http://schemas.microsoft.com/office/powerpoint/2010/main" val="41766835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6E4F9-14C2-F718-75EF-BC76B2E541E0}"/>
              </a:ext>
            </a:extLst>
          </p:cNvPr>
          <p:cNvSpPr>
            <a:spLocks noGrp="1"/>
          </p:cNvSpPr>
          <p:nvPr>
            <p:ph type="title"/>
          </p:nvPr>
        </p:nvSpPr>
        <p:spPr>
          <a:xfrm>
            <a:off x="628650" y="365126"/>
            <a:ext cx="7886700" cy="730249"/>
          </a:xfrm>
        </p:spPr>
        <p:txBody>
          <a:bodyPr anchor="ctr">
            <a:normAutofit/>
          </a:bodyPr>
          <a:lstStyle/>
          <a:p>
            <a:r>
              <a:rPr lang="en-US" dirty="0"/>
              <a:t>CSI Additional Resources</a:t>
            </a:r>
          </a:p>
        </p:txBody>
      </p:sp>
      <p:graphicFrame>
        <p:nvGraphicFramePr>
          <p:cNvPr id="5" name="Content Placeholder 2" descr="This icon vertical solid list identifies additional human resources at CSI.">
            <a:extLst>
              <a:ext uri="{FF2B5EF4-FFF2-40B4-BE49-F238E27FC236}">
                <a16:creationId xmlns:a16="http://schemas.microsoft.com/office/drawing/2014/main" id="{758100A4-FB2E-1E1C-EB63-07DF91C55275}"/>
              </a:ext>
            </a:extLst>
          </p:cNvPr>
          <p:cNvGraphicFramePr>
            <a:graphicFrameLocks noGrp="1"/>
          </p:cNvGraphicFramePr>
          <p:nvPr>
            <p:ph idx="1"/>
            <p:extLst>
              <p:ext uri="{D42A27DB-BD31-4B8C-83A1-F6EECF244321}">
                <p14:modId xmlns:p14="http://schemas.microsoft.com/office/powerpoint/2010/main" val="453865456"/>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327505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A8FCA28-8263-0720-71F0-626560FBB0C7}"/>
              </a:ext>
            </a:extLst>
          </p:cNvPr>
          <p:cNvSpPr>
            <a:spLocks noGrp="1"/>
          </p:cNvSpPr>
          <p:nvPr>
            <p:ph type="title"/>
          </p:nvPr>
        </p:nvSpPr>
        <p:spPr>
          <a:xfrm>
            <a:off x="628650" y="317501"/>
            <a:ext cx="7886700" cy="6153637"/>
          </a:xfrm>
        </p:spPr>
        <p:txBody>
          <a:bodyPr/>
          <a:lstStyle/>
          <a:p>
            <a:pPr algn="ctr"/>
            <a:r>
              <a:rPr lang="en-US" dirty="0">
                <a:solidFill>
                  <a:srgbClr val="455FA9"/>
                </a:solidFill>
              </a:rPr>
              <a:t>Thank you!!!</a:t>
            </a:r>
          </a:p>
        </p:txBody>
      </p:sp>
    </p:spTree>
    <p:extLst>
      <p:ext uri="{BB962C8B-B14F-4D97-AF65-F5344CB8AC3E}">
        <p14:creationId xmlns:p14="http://schemas.microsoft.com/office/powerpoint/2010/main" val="4045586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DB757E-1731-8662-4184-E1AA43AEDB84}"/>
              </a:ext>
            </a:extLst>
          </p:cNvPr>
          <p:cNvSpPr>
            <a:spLocks noGrp="1"/>
          </p:cNvSpPr>
          <p:nvPr>
            <p:ph type="title"/>
          </p:nvPr>
        </p:nvSpPr>
        <p:spPr>
          <a:xfrm>
            <a:off x="318684" y="55160"/>
            <a:ext cx="7886700" cy="730249"/>
          </a:xfrm>
        </p:spPr>
        <p:txBody>
          <a:bodyPr>
            <a:normAutofit/>
          </a:bodyPr>
          <a:lstStyle/>
          <a:p>
            <a:r>
              <a:rPr lang="en-US" sz="3600" dirty="0">
                <a:solidFill>
                  <a:srgbClr val="C63F28"/>
                </a:solidFill>
              </a:rPr>
              <a:t>Sec. 300.304 - </a:t>
            </a:r>
            <a:r>
              <a:rPr lang="en-US" sz="3600" dirty="0"/>
              <a:t>Evaluation Procedures</a:t>
            </a:r>
          </a:p>
        </p:txBody>
      </p:sp>
      <p:sp>
        <p:nvSpPr>
          <p:cNvPr id="3" name="Content Placeholder 2">
            <a:extLst>
              <a:ext uri="{FF2B5EF4-FFF2-40B4-BE49-F238E27FC236}">
                <a16:creationId xmlns:a16="http://schemas.microsoft.com/office/drawing/2014/main" id="{3F43EEE3-F9C6-4258-C510-273CF9B93EDA}"/>
              </a:ext>
            </a:extLst>
          </p:cNvPr>
          <p:cNvSpPr>
            <a:spLocks noGrp="1"/>
          </p:cNvSpPr>
          <p:nvPr>
            <p:ph idx="1"/>
          </p:nvPr>
        </p:nvSpPr>
        <p:spPr>
          <a:xfrm>
            <a:off x="140677" y="785409"/>
            <a:ext cx="9003323" cy="5723879"/>
          </a:xfrm>
        </p:spPr>
        <p:txBody>
          <a:bodyPr>
            <a:normAutofit fontScale="92500" lnSpcReduction="10000"/>
          </a:bodyPr>
          <a:lstStyle/>
          <a:p>
            <a:pPr marL="0" indent="0">
              <a:buNone/>
            </a:pPr>
            <a:r>
              <a:rPr lang="en-US" sz="2000" dirty="0"/>
              <a:t>3) Assessments are selected and administered so as best to ensure that if an assessment is administered to a child with impaired sensory, manual or speaking skills, </a:t>
            </a:r>
            <a:r>
              <a:rPr lang="en-US" sz="2000" dirty="0">
                <a:highlight>
                  <a:srgbClr val="EFAA1F"/>
                </a:highlight>
              </a:rPr>
              <a:t>the assessment results accurately reflect the child’s aptitude or achievement level or whatever other factors the test purports to measure, </a:t>
            </a:r>
            <a:r>
              <a:rPr lang="en-US" sz="2000" dirty="0"/>
              <a:t>rather than reflecting the child’s impaired sensory, manual, or speaking skills (unless those skills are the factors that the test purports to measure).</a:t>
            </a:r>
          </a:p>
          <a:p>
            <a:pPr marL="0" indent="0">
              <a:buNone/>
            </a:pPr>
            <a:r>
              <a:rPr lang="en-US" sz="2000" dirty="0"/>
              <a:t>4) </a:t>
            </a:r>
            <a:r>
              <a:rPr lang="en-US" sz="2000" dirty="0">
                <a:highlight>
                  <a:srgbClr val="EFAA1F"/>
                </a:highlight>
              </a:rPr>
              <a:t>The child is assessed in all areas related to the suspected disability</a:t>
            </a:r>
            <a:r>
              <a:rPr lang="en-US" sz="2000" dirty="0"/>
              <a:t>, including, if appropriate health, vision, hearing, social and emotional status, general intelligence, academic performance, communicative status, and motor abilities. </a:t>
            </a:r>
          </a:p>
          <a:p>
            <a:pPr marL="0" indent="0">
              <a:buNone/>
            </a:pPr>
            <a:r>
              <a:rPr lang="en-US" sz="2000" dirty="0"/>
              <a:t>5) Assessments of children with disabilities who transfer from one public agency to another public agency in the same school year are coordinated with those children’s prior and subsequent schools, as necessary and as expeditiously as possible, consistent with 300.301(d)(2) and (e), to ensure prompt completion of full evaluations.</a:t>
            </a:r>
          </a:p>
          <a:p>
            <a:pPr marL="0" indent="0">
              <a:buNone/>
            </a:pPr>
            <a:r>
              <a:rPr lang="en-US" sz="2000" dirty="0"/>
              <a:t>6) In evaluating each child with a disability under 300.304 through 300.305</a:t>
            </a:r>
            <a:r>
              <a:rPr lang="en-US" sz="2000" dirty="0">
                <a:highlight>
                  <a:srgbClr val="EFAA1F"/>
                </a:highlight>
              </a:rPr>
              <a:t>, </a:t>
            </a:r>
            <a:r>
              <a:rPr lang="en-US" sz="2000" b="1" dirty="0">
                <a:highlight>
                  <a:srgbClr val="EFAA1F"/>
                </a:highlight>
              </a:rPr>
              <a:t>the evaluation is sufficiently comprehensive to identify all of the child’s special education and related services needs, whether or not commonly linked to the disability category in which the child has been classified.</a:t>
            </a:r>
          </a:p>
          <a:p>
            <a:pPr marL="0" indent="0">
              <a:buNone/>
            </a:pPr>
            <a:r>
              <a:rPr lang="en-US" sz="2000" dirty="0"/>
              <a:t>7) Assessment tools and strategies that provide relevant information that directly assists persons in determining the educational needs of the child are provided.</a:t>
            </a:r>
          </a:p>
          <a:p>
            <a:pPr marL="0" indent="0">
              <a:buNone/>
            </a:pPr>
            <a:endParaRPr lang="en-US" dirty="0"/>
          </a:p>
        </p:txBody>
      </p:sp>
    </p:spTree>
    <p:extLst>
      <p:ext uri="{BB962C8B-B14F-4D97-AF65-F5344CB8AC3E}">
        <p14:creationId xmlns:p14="http://schemas.microsoft.com/office/powerpoint/2010/main" val="2800590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276D6-9420-97D5-EE50-EFEC7EE13EDC}"/>
              </a:ext>
            </a:extLst>
          </p:cNvPr>
          <p:cNvSpPr>
            <a:spLocks noGrp="1"/>
          </p:cNvSpPr>
          <p:nvPr>
            <p:ph type="title"/>
          </p:nvPr>
        </p:nvSpPr>
        <p:spPr>
          <a:xfrm>
            <a:off x="628650" y="317501"/>
            <a:ext cx="7886700" cy="6005807"/>
          </a:xfrm>
        </p:spPr>
        <p:txBody>
          <a:bodyPr/>
          <a:lstStyle/>
          <a:p>
            <a:r>
              <a:rPr lang="en-US" dirty="0"/>
              <a:t>What is comprehensive?</a:t>
            </a:r>
          </a:p>
        </p:txBody>
      </p:sp>
    </p:spTree>
    <p:extLst>
      <p:ext uri="{BB962C8B-B14F-4D97-AF65-F5344CB8AC3E}">
        <p14:creationId xmlns:p14="http://schemas.microsoft.com/office/powerpoint/2010/main" val="3316780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D3FA3-B317-7296-853F-5B0C0D6198BC}"/>
              </a:ext>
            </a:extLst>
          </p:cNvPr>
          <p:cNvSpPr>
            <a:spLocks noGrp="1"/>
          </p:cNvSpPr>
          <p:nvPr>
            <p:ph type="title"/>
          </p:nvPr>
        </p:nvSpPr>
        <p:spPr>
          <a:xfrm>
            <a:off x="628650" y="365126"/>
            <a:ext cx="7886700" cy="1363190"/>
          </a:xfrm>
        </p:spPr>
        <p:txBody>
          <a:bodyPr>
            <a:normAutofit/>
          </a:bodyPr>
          <a:lstStyle/>
          <a:p>
            <a:pPr marL="0" indent="0">
              <a:buNone/>
            </a:pPr>
            <a:r>
              <a:rPr lang="en-US" dirty="0"/>
              <a:t>A full and individual evaluation includes evaluating the child’s:</a:t>
            </a:r>
          </a:p>
        </p:txBody>
      </p:sp>
      <p:sp>
        <p:nvSpPr>
          <p:cNvPr id="3" name="Content Placeholder 2">
            <a:extLst>
              <a:ext uri="{FF2B5EF4-FFF2-40B4-BE49-F238E27FC236}">
                <a16:creationId xmlns:a16="http://schemas.microsoft.com/office/drawing/2014/main" id="{C93B6B7A-ED7E-8965-2219-245D6ECF4FC7}"/>
              </a:ext>
            </a:extLst>
          </p:cNvPr>
          <p:cNvSpPr>
            <a:spLocks noGrp="1"/>
          </p:cNvSpPr>
          <p:nvPr>
            <p:ph sz="half" idx="1"/>
          </p:nvPr>
        </p:nvSpPr>
        <p:spPr>
          <a:xfrm>
            <a:off x="201478" y="2270927"/>
            <a:ext cx="4246536" cy="3906036"/>
          </a:xfrm>
        </p:spPr>
        <p:txBody>
          <a:bodyPr>
            <a:normAutofit fontScale="92500" lnSpcReduction="20000"/>
          </a:bodyPr>
          <a:lstStyle/>
          <a:p>
            <a:r>
              <a:rPr lang="en-US" dirty="0">
                <a:solidFill>
                  <a:schemeClr val="tx1"/>
                </a:solidFill>
              </a:rPr>
              <a:t>Vision/hearing screening</a:t>
            </a:r>
          </a:p>
          <a:p>
            <a:r>
              <a:rPr lang="en-US" dirty="0">
                <a:solidFill>
                  <a:schemeClr val="tx1"/>
                </a:solidFill>
              </a:rPr>
              <a:t>Health/medical information</a:t>
            </a:r>
          </a:p>
          <a:p>
            <a:r>
              <a:rPr lang="en-US" dirty="0">
                <a:solidFill>
                  <a:schemeClr val="tx1"/>
                </a:solidFill>
              </a:rPr>
              <a:t>Adaptive behavior</a:t>
            </a:r>
          </a:p>
          <a:p>
            <a:r>
              <a:rPr lang="en-US" dirty="0">
                <a:solidFill>
                  <a:schemeClr val="tx1"/>
                </a:solidFill>
              </a:rPr>
              <a:t>Social/emotional status</a:t>
            </a:r>
          </a:p>
          <a:p>
            <a:r>
              <a:rPr lang="en-US" dirty="0">
                <a:solidFill>
                  <a:schemeClr val="tx1"/>
                </a:solidFill>
              </a:rPr>
              <a:t>General Intelligence</a:t>
            </a:r>
          </a:p>
          <a:p>
            <a:r>
              <a:rPr lang="en-US" dirty="0">
                <a:solidFill>
                  <a:schemeClr val="tx1"/>
                </a:solidFill>
              </a:rPr>
              <a:t>Academic performance</a:t>
            </a:r>
          </a:p>
          <a:p>
            <a:r>
              <a:rPr lang="en-US" dirty="0">
                <a:solidFill>
                  <a:schemeClr val="tx1"/>
                </a:solidFill>
              </a:rPr>
              <a:t>Communication status</a:t>
            </a:r>
          </a:p>
        </p:txBody>
      </p:sp>
      <p:sp>
        <p:nvSpPr>
          <p:cNvPr id="4" name="Content Placeholder 3">
            <a:extLst>
              <a:ext uri="{FF2B5EF4-FFF2-40B4-BE49-F238E27FC236}">
                <a16:creationId xmlns:a16="http://schemas.microsoft.com/office/drawing/2014/main" id="{817E3D22-53C2-FAD3-D86C-21C5BBBDD0A1}"/>
              </a:ext>
            </a:extLst>
          </p:cNvPr>
          <p:cNvSpPr>
            <a:spLocks noGrp="1"/>
          </p:cNvSpPr>
          <p:nvPr>
            <p:ph sz="half" idx="2"/>
          </p:nvPr>
        </p:nvSpPr>
        <p:spPr>
          <a:xfrm>
            <a:off x="4448014" y="2270927"/>
            <a:ext cx="4494508" cy="3906036"/>
          </a:xfrm>
        </p:spPr>
        <p:txBody>
          <a:bodyPr>
            <a:normAutofit fontScale="92500" lnSpcReduction="20000"/>
          </a:bodyPr>
          <a:lstStyle/>
          <a:p>
            <a:r>
              <a:rPr lang="en-US" dirty="0">
                <a:solidFill>
                  <a:schemeClr val="tx1"/>
                </a:solidFill>
              </a:rPr>
              <a:t>Motor Abilities</a:t>
            </a:r>
          </a:p>
          <a:p>
            <a:r>
              <a:rPr lang="en-US" dirty="0">
                <a:solidFill>
                  <a:schemeClr val="tx1"/>
                </a:solidFill>
              </a:rPr>
              <a:t>Developmental history</a:t>
            </a:r>
          </a:p>
          <a:p>
            <a:r>
              <a:rPr lang="en-US" dirty="0">
                <a:solidFill>
                  <a:schemeClr val="tx1"/>
                </a:solidFill>
              </a:rPr>
              <a:t>Observations of the student during instruction</a:t>
            </a:r>
          </a:p>
          <a:p>
            <a:r>
              <a:rPr lang="en-US" dirty="0">
                <a:solidFill>
                  <a:schemeClr val="tx1"/>
                </a:solidFill>
              </a:rPr>
              <a:t>Historical review of the student’s academic progress including MTSS/RTI and PM</a:t>
            </a:r>
          </a:p>
          <a:p>
            <a:r>
              <a:rPr lang="en-US" dirty="0">
                <a:solidFill>
                  <a:schemeClr val="tx1"/>
                </a:solidFill>
              </a:rPr>
              <a:t>Interview(s) with the parent(s) and teacher(s)</a:t>
            </a:r>
          </a:p>
          <a:p>
            <a:r>
              <a:rPr lang="en-US" dirty="0">
                <a:solidFill>
                  <a:schemeClr val="tx1"/>
                </a:solidFill>
              </a:rPr>
              <a:t>Assistive technology (AT)</a:t>
            </a:r>
          </a:p>
        </p:txBody>
      </p:sp>
    </p:spTree>
    <p:extLst>
      <p:ext uri="{BB962C8B-B14F-4D97-AF65-F5344CB8AC3E}">
        <p14:creationId xmlns:p14="http://schemas.microsoft.com/office/powerpoint/2010/main" val="835464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4B399-52B1-B7A2-2213-330642BC9215}"/>
              </a:ext>
            </a:extLst>
          </p:cNvPr>
          <p:cNvSpPr>
            <a:spLocks noGrp="1"/>
          </p:cNvSpPr>
          <p:nvPr>
            <p:ph type="title"/>
          </p:nvPr>
        </p:nvSpPr>
        <p:spPr/>
        <p:txBody>
          <a:bodyPr/>
          <a:lstStyle/>
          <a:p>
            <a:r>
              <a:rPr lang="en-US" dirty="0"/>
              <a:t>Multiple Data Sources</a:t>
            </a:r>
          </a:p>
        </p:txBody>
      </p:sp>
      <p:sp>
        <p:nvSpPr>
          <p:cNvPr id="3" name="Content Placeholder 2">
            <a:extLst>
              <a:ext uri="{FF2B5EF4-FFF2-40B4-BE49-F238E27FC236}">
                <a16:creationId xmlns:a16="http://schemas.microsoft.com/office/drawing/2014/main" id="{5BB1CF3F-41CE-A00D-32E0-840DA161D2D4}"/>
              </a:ext>
            </a:extLst>
          </p:cNvPr>
          <p:cNvSpPr>
            <a:spLocks noGrp="1"/>
          </p:cNvSpPr>
          <p:nvPr>
            <p:ph sz="half" idx="1"/>
          </p:nvPr>
        </p:nvSpPr>
        <p:spPr>
          <a:xfrm>
            <a:off x="628650" y="1282148"/>
            <a:ext cx="3943350" cy="4157757"/>
          </a:xfrm>
        </p:spPr>
        <p:txBody>
          <a:bodyPr>
            <a:normAutofit fontScale="92500" lnSpcReduction="10000"/>
          </a:bodyPr>
          <a:lstStyle/>
          <a:p>
            <a:pPr marL="0" indent="0">
              <a:buNone/>
            </a:pPr>
            <a:r>
              <a:rPr lang="en-US" b="1" dirty="0"/>
              <a:t>Multi-model</a:t>
            </a:r>
          </a:p>
          <a:p>
            <a:pPr marL="0" indent="0">
              <a:buNone/>
            </a:pPr>
            <a:r>
              <a:rPr lang="en-US" b="1" u="sng" dirty="0">
                <a:solidFill>
                  <a:schemeClr val="tx1"/>
                </a:solidFill>
              </a:rPr>
              <a:t>Wide and Shallow</a:t>
            </a:r>
          </a:p>
          <a:p>
            <a:pPr marL="0" indent="0">
              <a:buNone/>
            </a:pPr>
            <a:r>
              <a:rPr lang="en-US" dirty="0">
                <a:solidFill>
                  <a:schemeClr val="tx1"/>
                </a:solidFill>
              </a:rPr>
              <a:t>Ensures Comprehensiveness</a:t>
            </a:r>
          </a:p>
          <a:p>
            <a:r>
              <a:rPr lang="en-US" dirty="0">
                <a:solidFill>
                  <a:schemeClr val="tx1"/>
                </a:solidFill>
              </a:rPr>
              <a:t>Basic Observations</a:t>
            </a:r>
          </a:p>
          <a:p>
            <a:r>
              <a:rPr lang="en-US" dirty="0">
                <a:solidFill>
                  <a:schemeClr val="tx1"/>
                </a:solidFill>
              </a:rPr>
              <a:t>Screening Data</a:t>
            </a:r>
          </a:p>
          <a:p>
            <a:r>
              <a:rPr lang="en-US" dirty="0">
                <a:solidFill>
                  <a:schemeClr val="tx1"/>
                </a:solidFill>
              </a:rPr>
              <a:t>Record Reviews</a:t>
            </a:r>
          </a:p>
          <a:p>
            <a:r>
              <a:rPr lang="en-US" dirty="0">
                <a:solidFill>
                  <a:schemeClr val="tx1"/>
                </a:solidFill>
              </a:rPr>
              <a:t>MTSS/RTI Data</a:t>
            </a:r>
          </a:p>
          <a:p>
            <a:r>
              <a:rPr lang="en-US" dirty="0">
                <a:solidFill>
                  <a:schemeClr val="tx1"/>
                </a:solidFill>
              </a:rPr>
              <a:t>Unstructured Interviews</a:t>
            </a:r>
          </a:p>
        </p:txBody>
      </p:sp>
      <p:sp>
        <p:nvSpPr>
          <p:cNvPr id="4" name="Content Placeholder 3">
            <a:extLst>
              <a:ext uri="{FF2B5EF4-FFF2-40B4-BE49-F238E27FC236}">
                <a16:creationId xmlns:a16="http://schemas.microsoft.com/office/drawing/2014/main" id="{3348BCE1-A929-631A-7898-A9A893DC2E90}"/>
              </a:ext>
            </a:extLst>
          </p:cNvPr>
          <p:cNvSpPr>
            <a:spLocks noGrp="1"/>
          </p:cNvSpPr>
          <p:nvPr>
            <p:ph sz="half" idx="2"/>
          </p:nvPr>
        </p:nvSpPr>
        <p:spPr>
          <a:xfrm>
            <a:off x="4629150" y="1282148"/>
            <a:ext cx="3886200" cy="4157757"/>
          </a:xfrm>
        </p:spPr>
        <p:txBody>
          <a:bodyPr>
            <a:normAutofit fontScale="92500" lnSpcReduction="10000"/>
          </a:bodyPr>
          <a:lstStyle/>
          <a:p>
            <a:pPr marL="0" indent="0">
              <a:buNone/>
            </a:pPr>
            <a:r>
              <a:rPr lang="en-US" b="1" dirty="0"/>
              <a:t>Multi-method</a:t>
            </a:r>
          </a:p>
          <a:p>
            <a:pPr marL="0" indent="0">
              <a:buNone/>
            </a:pPr>
            <a:r>
              <a:rPr lang="en-US" b="1" u="sng" dirty="0">
                <a:solidFill>
                  <a:schemeClr val="tx1"/>
                </a:solidFill>
              </a:rPr>
              <a:t>Deep and Intense</a:t>
            </a:r>
          </a:p>
          <a:p>
            <a:pPr marL="0" indent="0">
              <a:buNone/>
            </a:pPr>
            <a:r>
              <a:rPr lang="en-US" dirty="0">
                <a:solidFill>
                  <a:schemeClr val="tx1"/>
                </a:solidFill>
              </a:rPr>
              <a:t>Ensures education Impact and Disability</a:t>
            </a:r>
          </a:p>
          <a:p>
            <a:r>
              <a:rPr lang="en-US" dirty="0">
                <a:solidFill>
                  <a:schemeClr val="tx1"/>
                </a:solidFill>
              </a:rPr>
              <a:t>Structured Observations</a:t>
            </a:r>
          </a:p>
          <a:p>
            <a:r>
              <a:rPr lang="en-US" dirty="0">
                <a:solidFill>
                  <a:schemeClr val="tx1"/>
                </a:solidFill>
              </a:rPr>
              <a:t>Formal Measures</a:t>
            </a:r>
          </a:p>
          <a:p>
            <a:r>
              <a:rPr lang="en-US" dirty="0">
                <a:solidFill>
                  <a:schemeClr val="tx1"/>
                </a:solidFill>
              </a:rPr>
              <a:t>Progress Monitoring</a:t>
            </a:r>
          </a:p>
          <a:p>
            <a:r>
              <a:rPr lang="en-US" dirty="0">
                <a:solidFill>
                  <a:schemeClr val="tx1"/>
                </a:solidFill>
              </a:rPr>
              <a:t>Semi Structured Interviews</a:t>
            </a:r>
          </a:p>
        </p:txBody>
      </p:sp>
    </p:spTree>
    <p:extLst>
      <p:ext uri="{BB962C8B-B14F-4D97-AF65-F5344CB8AC3E}">
        <p14:creationId xmlns:p14="http://schemas.microsoft.com/office/powerpoint/2010/main" val="223096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7F4DE-1AC1-0A5A-067F-4DD2E14A0E74}"/>
              </a:ext>
            </a:extLst>
          </p:cNvPr>
          <p:cNvSpPr>
            <a:spLocks noGrp="1"/>
          </p:cNvSpPr>
          <p:nvPr>
            <p:ph type="title"/>
          </p:nvPr>
        </p:nvSpPr>
        <p:spPr>
          <a:xfrm>
            <a:off x="628650" y="317501"/>
            <a:ext cx="7886700" cy="5835326"/>
          </a:xfrm>
        </p:spPr>
        <p:txBody>
          <a:bodyPr>
            <a:normAutofit/>
          </a:bodyPr>
          <a:lstStyle/>
          <a:p>
            <a:pPr algn="ctr"/>
            <a:r>
              <a:rPr lang="en-US" sz="4000" dirty="0"/>
              <a:t>You need to have the</a:t>
            </a:r>
            <a:br>
              <a:rPr lang="en-US" sz="4000" dirty="0"/>
            </a:br>
            <a:r>
              <a:rPr lang="en-US" sz="4000" dirty="0"/>
              <a:t> </a:t>
            </a:r>
            <a:r>
              <a:rPr lang="en-US" sz="4000" b="1" dirty="0">
                <a:solidFill>
                  <a:srgbClr val="455FA9"/>
                </a:solidFill>
              </a:rPr>
              <a:t>STORY</a:t>
            </a:r>
            <a:r>
              <a:rPr lang="en-US" sz="4000" dirty="0">
                <a:solidFill>
                  <a:srgbClr val="455FA9"/>
                </a:solidFill>
              </a:rPr>
              <a:t> </a:t>
            </a:r>
            <a:br>
              <a:rPr lang="en-US" sz="4000" dirty="0">
                <a:solidFill>
                  <a:srgbClr val="455FA9"/>
                </a:solidFill>
              </a:rPr>
            </a:br>
            <a:r>
              <a:rPr lang="en-US" sz="4000" dirty="0"/>
              <a:t>behind the numbers!</a:t>
            </a:r>
          </a:p>
        </p:txBody>
      </p:sp>
    </p:spTree>
    <p:extLst>
      <p:ext uri="{BB962C8B-B14F-4D97-AF65-F5344CB8AC3E}">
        <p14:creationId xmlns:p14="http://schemas.microsoft.com/office/powerpoint/2010/main" val="3544966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A3AB1-5C2A-C3AC-13AB-2E6CB85F19C5}"/>
              </a:ext>
            </a:extLst>
          </p:cNvPr>
          <p:cNvSpPr>
            <a:spLocks noGrp="1"/>
          </p:cNvSpPr>
          <p:nvPr>
            <p:ph type="title"/>
          </p:nvPr>
        </p:nvSpPr>
        <p:spPr/>
        <p:txBody>
          <a:bodyPr/>
          <a:lstStyle/>
          <a:p>
            <a:r>
              <a:rPr lang="en-US" dirty="0"/>
              <a:t>Examples of Existing Data</a:t>
            </a:r>
          </a:p>
        </p:txBody>
      </p:sp>
      <p:graphicFrame>
        <p:nvGraphicFramePr>
          <p:cNvPr id="4" name="Content Placeholder 3">
            <a:extLst>
              <a:ext uri="{FF2B5EF4-FFF2-40B4-BE49-F238E27FC236}">
                <a16:creationId xmlns:a16="http://schemas.microsoft.com/office/drawing/2014/main" id="{FA2F7597-1DE4-C95F-1F11-233646549DEF}"/>
              </a:ext>
            </a:extLst>
          </p:cNvPr>
          <p:cNvGraphicFramePr>
            <a:graphicFrameLocks noGrp="1"/>
          </p:cNvGraphicFramePr>
          <p:nvPr>
            <p:ph idx="1"/>
            <p:extLst>
              <p:ext uri="{D42A27DB-BD31-4B8C-83A1-F6EECF244321}">
                <p14:modId xmlns:p14="http://schemas.microsoft.com/office/powerpoint/2010/main" val="1864589866"/>
              </p:ext>
            </p:extLst>
          </p:nvPr>
        </p:nvGraphicFramePr>
        <p:xfrm>
          <a:off x="291402" y="1276140"/>
          <a:ext cx="8521002" cy="5586987"/>
        </p:xfrm>
        <a:graphic>
          <a:graphicData uri="http://schemas.openxmlformats.org/drawingml/2006/table">
            <a:tbl>
              <a:tblPr firstRow="1"/>
              <a:tblGrid>
                <a:gridCol w="2165172">
                  <a:extLst>
                    <a:ext uri="{9D8B030D-6E8A-4147-A177-3AD203B41FA5}">
                      <a16:colId xmlns:a16="http://schemas.microsoft.com/office/drawing/2014/main" val="1325123402"/>
                    </a:ext>
                  </a:extLst>
                </a:gridCol>
                <a:gridCol w="6355830">
                  <a:extLst>
                    <a:ext uri="{9D8B030D-6E8A-4147-A177-3AD203B41FA5}">
                      <a16:colId xmlns:a16="http://schemas.microsoft.com/office/drawing/2014/main" val="4052848518"/>
                    </a:ext>
                  </a:extLst>
                </a:gridCol>
              </a:tblGrid>
              <a:tr h="1501413">
                <a:tc>
                  <a:txBody>
                    <a:bodyPr/>
                    <a:lstStyle/>
                    <a:p>
                      <a:pPr rtl="0" fontAlgn="t">
                        <a:spcBef>
                          <a:spcPts val="0"/>
                        </a:spcBef>
                        <a:spcAft>
                          <a:spcPts val="0"/>
                        </a:spcAft>
                      </a:pPr>
                      <a:r>
                        <a:rPr lang="en-US" sz="2400" b="1" i="0" u="none" strike="noStrike" dirty="0">
                          <a:solidFill>
                            <a:srgbClr val="EFAA1F"/>
                          </a:solidFill>
                          <a:effectLst/>
                          <a:latin typeface="Arial" panose="020B0604020202020204" pitchFamily="34" charset="0"/>
                        </a:rPr>
                        <a:t>Parents</a:t>
                      </a:r>
                      <a:endParaRPr lang="en-US" sz="2400" b="1" dirty="0">
                        <a:solidFill>
                          <a:srgbClr val="EFAA1F"/>
                        </a:solidFill>
                        <a:effectLst/>
                      </a:endParaRPr>
                    </a:p>
                  </a:txBody>
                  <a:tcPr marL="92350" marR="92350" marT="92350" marB="9235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noFill/>
                  </a:tcPr>
                </a:tc>
                <a:tc>
                  <a:txBody>
                    <a:bodyPr/>
                    <a:lstStyle/>
                    <a:p>
                      <a:pPr marL="171450" indent="-171450" rtl="0" fontAlgn="base">
                        <a:spcBef>
                          <a:spcPts val="0"/>
                        </a:spcBef>
                        <a:spcAft>
                          <a:spcPts val="0"/>
                        </a:spcAft>
                        <a:buFont typeface="Wingdings" panose="05000000000000000000" pitchFamily="2" charset="2"/>
                        <a:buChar char="q"/>
                      </a:pPr>
                      <a:r>
                        <a:rPr lang="en-US" sz="1600" b="0" i="0" u="none" strike="noStrike" dirty="0">
                          <a:solidFill>
                            <a:srgbClr val="000000"/>
                          </a:solidFill>
                          <a:effectLst/>
                          <a:latin typeface="Arial" panose="020B0604020202020204" pitchFamily="34" charset="0"/>
                        </a:rPr>
                        <a:t> Developmental and social history</a:t>
                      </a:r>
                    </a:p>
                    <a:p>
                      <a:pPr marL="171450" indent="-171450" rtl="0" fontAlgn="base">
                        <a:spcBef>
                          <a:spcPts val="0"/>
                        </a:spcBef>
                        <a:spcAft>
                          <a:spcPts val="0"/>
                        </a:spcAft>
                        <a:buFont typeface="Wingdings" panose="05000000000000000000" pitchFamily="2" charset="2"/>
                        <a:buChar char="q"/>
                      </a:pPr>
                      <a:r>
                        <a:rPr lang="en-US" sz="1600" b="0" i="0" u="none" strike="noStrike" dirty="0">
                          <a:solidFill>
                            <a:srgbClr val="000000"/>
                          </a:solidFill>
                          <a:effectLst/>
                          <a:latin typeface="Arial" panose="020B0604020202020204" pitchFamily="34" charset="0"/>
                        </a:rPr>
                        <a:t> Parent perception of the student’s possible disability</a:t>
                      </a:r>
                    </a:p>
                    <a:p>
                      <a:pPr marL="171450" indent="-171450" rtl="0" fontAlgn="base">
                        <a:spcBef>
                          <a:spcPts val="0"/>
                        </a:spcBef>
                        <a:spcAft>
                          <a:spcPts val="0"/>
                        </a:spcAft>
                        <a:buFont typeface="Wingdings" panose="05000000000000000000" pitchFamily="2" charset="2"/>
                        <a:buChar char="q"/>
                      </a:pPr>
                      <a:r>
                        <a:rPr lang="en-US" sz="1600" b="0" i="0" u="none" strike="noStrike" dirty="0">
                          <a:solidFill>
                            <a:srgbClr val="000000"/>
                          </a:solidFill>
                          <a:effectLst/>
                          <a:latin typeface="Arial" panose="020B0604020202020204" pitchFamily="34" charset="0"/>
                        </a:rPr>
                        <a:t> Information about the student’s learning and any behavioral issues</a:t>
                      </a:r>
                    </a:p>
                    <a:p>
                      <a:pPr marL="171450" indent="-171450" rtl="0" fontAlgn="base">
                        <a:spcBef>
                          <a:spcPts val="0"/>
                        </a:spcBef>
                        <a:spcAft>
                          <a:spcPts val="0"/>
                        </a:spcAft>
                        <a:buFont typeface="Wingdings" panose="05000000000000000000" pitchFamily="2" charset="2"/>
                        <a:buChar char="q"/>
                      </a:pPr>
                      <a:r>
                        <a:rPr lang="en-US" sz="1600" b="0" i="0" u="none" strike="noStrike" dirty="0">
                          <a:solidFill>
                            <a:srgbClr val="000000"/>
                          </a:solidFill>
                          <a:effectLst/>
                          <a:latin typeface="Arial" panose="020B0604020202020204" pitchFamily="34" charset="0"/>
                        </a:rPr>
                        <a:t> Parent input on the student’s educational experiences and motivation</a:t>
                      </a:r>
                    </a:p>
                    <a:p>
                      <a:pPr marL="171450" indent="-171450" rtl="0" fontAlgn="base">
                        <a:spcBef>
                          <a:spcPts val="0"/>
                        </a:spcBef>
                        <a:spcAft>
                          <a:spcPts val="600"/>
                        </a:spcAft>
                        <a:buFont typeface="Wingdings" panose="05000000000000000000" pitchFamily="2" charset="2"/>
                        <a:buChar char="q"/>
                      </a:pPr>
                      <a:r>
                        <a:rPr lang="en-US" sz="1600" b="0" i="0" u="none" strike="noStrike" dirty="0">
                          <a:solidFill>
                            <a:srgbClr val="000000"/>
                          </a:solidFill>
                          <a:effectLst/>
                          <a:latin typeface="Arial" panose="020B0604020202020204" pitchFamily="34" charset="0"/>
                        </a:rPr>
                        <a:t> Copies of outside evaluation, reports, and formal diagnosis</a:t>
                      </a:r>
                    </a:p>
                  </a:txBody>
                  <a:tcPr marL="110820" marR="110820" marT="92350" marB="9235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noFill/>
                  </a:tcPr>
                </a:tc>
                <a:extLst>
                  <a:ext uri="{0D108BD9-81ED-4DB2-BD59-A6C34878D82A}">
                    <a16:rowId xmlns:a16="http://schemas.microsoft.com/office/drawing/2014/main" val="3730046645"/>
                  </a:ext>
                </a:extLst>
              </a:tr>
              <a:tr h="2500697">
                <a:tc>
                  <a:txBody>
                    <a:bodyPr/>
                    <a:lstStyle/>
                    <a:p>
                      <a:pPr rtl="0" fontAlgn="t">
                        <a:spcBef>
                          <a:spcPts val="0"/>
                        </a:spcBef>
                        <a:spcAft>
                          <a:spcPts val="0"/>
                        </a:spcAft>
                      </a:pPr>
                      <a:r>
                        <a:rPr lang="en-US" sz="2400" b="1" i="0" u="none" strike="noStrike" dirty="0">
                          <a:solidFill>
                            <a:srgbClr val="C63F28"/>
                          </a:solidFill>
                          <a:effectLst/>
                          <a:latin typeface="Arial" panose="020B0604020202020204" pitchFamily="34" charset="0"/>
                        </a:rPr>
                        <a:t>Student Records</a:t>
                      </a:r>
                      <a:endParaRPr lang="en-US" sz="2400" dirty="0">
                        <a:solidFill>
                          <a:srgbClr val="C63F28"/>
                        </a:solidFill>
                        <a:effectLst/>
                      </a:endParaRPr>
                    </a:p>
                  </a:txBody>
                  <a:tcPr marL="92350" marR="92350" marT="92350" marB="9235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noFill/>
                  </a:tcPr>
                </a:tc>
                <a:tc>
                  <a:txBody>
                    <a:bodyPr/>
                    <a:lstStyle/>
                    <a:p>
                      <a:pPr marL="171450" indent="-171450" rtl="0" fontAlgn="base">
                        <a:spcBef>
                          <a:spcPts val="0"/>
                        </a:spcBef>
                        <a:spcAft>
                          <a:spcPts val="0"/>
                        </a:spcAft>
                        <a:buFont typeface="Wingdings" panose="05000000000000000000" pitchFamily="2" charset="2"/>
                        <a:buChar char="q"/>
                      </a:pPr>
                      <a:r>
                        <a:rPr lang="en-US" sz="1600" b="0" i="0" u="none" strike="noStrike" dirty="0">
                          <a:solidFill>
                            <a:srgbClr val="000000"/>
                          </a:solidFill>
                          <a:effectLst/>
                          <a:latin typeface="Arial" panose="020B0604020202020204" pitchFamily="34" charset="0"/>
                        </a:rPr>
                        <a:t> Assessment results (Standards of Learning, Phonological Awareness and Literacy Screening, etc.)</a:t>
                      </a:r>
                    </a:p>
                    <a:p>
                      <a:pPr marL="171450" indent="-171450" rtl="0" fontAlgn="base">
                        <a:spcBef>
                          <a:spcPts val="0"/>
                        </a:spcBef>
                        <a:spcAft>
                          <a:spcPts val="0"/>
                        </a:spcAft>
                        <a:buFont typeface="Wingdings" panose="05000000000000000000" pitchFamily="2" charset="2"/>
                        <a:buChar char="q"/>
                      </a:pPr>
                      <a:r>
                        <a:rPr lang="en-US" sz="1600" b="0" i="0" u="none" strike="noStrike" dirty="0">
                          <a:solidFill>
                            <a:srgbClr val="000000"/>
                          </a:solidFill>
                          <a:effectLst/>
                          <a:latin typeface="Arial" panose="020B0604020202020204" pitchFamily="34" charset="0"/>
                        </a:rPr>
                        <a:t> Universal screening and/or progress monitoring data using a     Response to Intervention (RTI) process</a:t>
                      </a:r>
                    </a:p>
                    <a:p>
                      <a:pPr marL="171450" indent="-171450" rtl="0" fontAlgn="base">
                        <a:spcBef>
                          <a:spcPts val="0"/>
                        </a:spcBef>
                        <a:spcAft>
                          <a:spcPts val="0"/>
                        </a:spcAft>
                        <a:buFont typeface="Wingdings" panose="05000000000000000000" pitchFamily="2" charset="2"/>
                        <a:buChar char="q"/>
                      </a:pPr>
                      <a:r>
                        <a:rPr lang="en-US" sz="1600" b="0" i="0" u="none" strike="noStrike" dirty="0">
                          <a:solidFill>
                            <a:srgbClr val="000000"/>
                          </a:solidFill>
                          <a:effectLst/>
                          <a:latin typeface="Arial" panose="020B0604020202020204" pitchFamily="34" charset="0"/>
                        </a:rPr>
                        <a:t> EL information and supports</a:t>
                      </a:r>
                    </a:p>
                    <a:p>
                      <a:pPr marL="171450" indent="-171450" rtl="0" fontAlgn="base">
                        <a:spcBef>
                          <a:spcPts val="0"/>
                        </a:spcBef>
                        <a:spcAft>
                          <a:spcPts val="0"/>
                        </a:spcAft>
                        <a:buFont typeface="Wingdings" panose="05000000000000000000" pitchFamily="2" charset="2"/>
                        <a:buChar char="q"/>
                      </a:pPr>
                      <a:r>
                        <a:rPr lang="en-US" sz="1600" b="0" i="0" u="none" strike="noStrike" dirty="0">
                          <a:solidFill>
                            <a:srgbClr val="000000"/>
                          </a:solidFill>
                          <a:effectLst/>
                          <a:latin typeface="Arial" panose="020B0604020202020204" pitchFamily="34" charset="0"/>
                        </a:rPr>
                        <a:t> Record review (attendance, report cards, etc.)</a:t>
                      </a:r>
                    </a:p>
                    <a:p>
                      <a:pPr marL="171450" indent="-171450" rtl="0" fontAlgn="base">
                        <a:spcBef>
                          <a:spcPts val="0"/>
                        </a:spcBef>
                        <a:spcAft>
                          <a:spcPts val="0"/>
                        </a:spcAft>
                        <a:buFont typeface="Wingdings" panose="05000000000000000000" pitchFamily="2" charset="2"/>
                        <a:buChar char="q"/>
                      </a:pPr>
                      <a:r>
                        <a:rPr lang="en-US" sz="1600" b="0" i="0" u="none" strike="noStrike" dirty="0">
                          <a:solidFill>
                            <a:srgbClr val="000000"/>
                          </a:solidFill>
                          <a:effectLst/>
                          <a:latin typeface="Arial" panose="020B0604020202020204" pitchFamily="34" charset="0"/>
                        </a:rPr>
                        <a:t> Discipline reports</a:t>
                      </a:r>
                    </a:p>
                    <a:p>
                      <a:pPr marL="171450" indent="-171450" rtl="0" fontAlgn="base">
                        <a:spcBef>
                          <a:spcPts val="0"/>
                        </a:spcBef>
                        <a:spcAft>
                          <a:spcPts val="0"/>
                        </a:spcAft>
                        <a:buFont typeface="Wingdings" panose="05000000000000000000" pitchFamily="2" charset="2"/>
                        <a:buChar char="q"/>
                      </a:pPr>
                      <a:r>
                        <a:rPr lang="en-US" sz="1600" b="0" i="0" u="none" strike="noStrike" dirty="0">
                          <a:solidFill>
                            <a:srgbClr val="000000"/>
                          </a:solidFill>
                          <a:effectLst/>
                          <a:latin typeface="Arial" panose="020B0604020202020204" pitchFamily="34" charset="0"/>
                        </a:rPr>
                        <a:t> Medical/health records</a:t>
                      </a:r>
                    </a:p>
                    <a:p>
                      <a:pPr marL="171450" indent="-171450" rtl="0" fontAlgn="base">
                        <a:spcBef>
                          <a:spcPts val="0"/>
                        </a:spcBef>
                        <a:spcAft>
                          <a:spcPts val="0"/>
                        </a:spcAft>
                        <a:buFont typeface="Wingdings" panose="05000000000000000000" pitchFamily="2" charset="2"/>
                        <a:buChar char="q"/>
                      </a:pPr>
                      <a:r>
                        <a:rPr lang="en-US" sz="1600" b="0" i="0" u="none" strike="noStrike" dirty="0">
                          <a:solidFill>
                            <a:srgbClr val="000000"/>
                          </a:solidFill>
                          <a:effectLst/>
                          <a:latin typeface="Arial" panose="020B0604020202020204" pitchFamily="34" charset="0"/>
                        </a:rPr>
                        <a:t> Developmental assessments and screeners</a:t>
                      </a:r>
                    </a:p>
                    <a:p>
                      <a:pPr marL="171450" indent="-171450" rtl="0" fontAlgn="base">
                        <a:spcBef>
                          <a:spcPts val="0"/>
                        </a:spcBef>
                        <a:spcAft>
                          <a:spcPts val="600"/>
                        </a:spcAft>
                        <a:buFont typeface="Wingdings" panose="05000000000000000000" pitchFamily="2" charset="2"/>
                        <a:buChar char="q"/>
                      </a:pPr>
                      <a:r>
                        <a:rPr lang="en-US" sz="1600" b="0" i="0" u="none" strike="noStrike" dirty="0">
                          <a:solidFill>
                            <a:srgbClr val="000000"/>
                          </a:solidFill>
                          <a:effectLst/>
                          <a:latin typeface="Arial" panose="020B0604020202020204" pitchFamily="34" charset="0"/>
                        </a:rPr>
                        <a:t> Classroom assessments</a:t>
                      </a:r>
                    </a:p>
                  </a:txBody>
                  <a:tcPr marL="110820" marR="110820" marT="92350" marB="9235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noFill/>
                  </a:tcPr>
                </a:tc>
                <a:extLst>
                  <a:ext uri="{0D108BD9-81ED-4DB2-BD59-A6C34878D82A}">
                    <a16:rowId xmlns:a16="http://schemas.microsoft.com/office/drawing/2014/main" val="733030291"/>
                  </a:ext>
                </a:extLst>
              </a:tr>
              <a:tr h="1072307">
                <a:tc>
                  <a:txBody>
                    <a:bodyPr/>
                    <a:lstStyle/>
                    <a:p>
                      <a:pPr rtl="0" fontAlgn="t">
                        <a:spcBef>
                          <a:spcPts val="0"/>
                        </a:spcBef>
                        <a:spcAft>
                          <a:spcPts val="0"/>
                        </a:spcAft>
                      </a:pPr>
                      <a:r>
                        <a:rPr lang="en-US" sz="2400" b="1" i="0" u="none" strike="noStrike" dirty="0">
                          <a:solidFill>
                            <a:srgbClr val="008CA0"/>
                          </a:solidFill>
                          <a:effectLst/>
                          <a:latin typeface="Arial" panose="020B0604020202020204" pitchFamily="34" charset="0"/>
                        </a:rPr>
                        <a:t>Observations</a:t>
                      </a:r>
                      <a:endParaRPr lang="en-US" sz="2400" dirty="0">
                        <a:solidFill>
                          <a:srgbClr val="008CA0"/>
                        </a:solidFill>
                        <a:effectLst/>
                      </a:endParaRPr>
                    </a:p>
                  </a:txBody>
                  <a:tcPr marL="92350" marR="92350" marT="92350" marB="9235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noFill/>
                  </a:tcPr>
                </a:tc>
                <a:tc>
                  <a:txBody>
                    <a:bodyPr/>
                    <a:lstStyle/>
                    <a:p>
                      <a:pPr marL="171450" indent="-171450" rtl="0" fontAlgn="base">
                        <a:spcBef>
                          <a:spcPts val="0"/>
                        </a:spcBef>
                        <a:spcAft>
                          <a:spcPts val="0"/>
                        </a:spcAft>
                        <a:buFont typeface="Wingdings" panose="05000000000000000000" pitchFamily="2" charset="2"/>
                        <a:buChar char="q"/>
                      </a:pPr>
                      <a:r>
                        <a:rPr lang="en-US" sz="1600" b="0" i="0" u="none" strike="noStrike" dirty="0">
                          <a:solidFill>
                            <a:srgbClr val="000000"/>
                          </a:solidFill>
                          <a:effectLst/>
                          <a:latin typeface="Arial" panose="020B0604020202020204" pitchFamily="34" charset="0"/>
                        </a:rPr>
                        <a:t>Teacher’s behavior logs or behavioral observations on report cards</a:t>
                      </a:r>
                    </a:p>
                    <a:p>
                      <a:pPr marL="171450" indent="-171450" rtl="0" fontAlgn="base">
                        <a:spcBef>
                          <a:spcPts val="0"/>
                        </a:spcBef>
                        <a:spcAft>
                          <a:spcPts val="0"/>
                        </a:spcAft>
                        <a:buFont typeface="Wingdings" panose="05000000000000000000" pitchFamily="2" charset="2"/>
                        <a:buChar char="q"/>
                      </a:pPr>
                      <a:r>
                        <a:rPr lang="en-US" sz="1600" b="0" i="0" u="none" strike="noStrike" dirty="0">
                          <a:solidFill>
                            <a:srgbClr val="000000"/>
                          </a:solidFill>
                          <a:effectLst/>
                          <a:latin typeface="Arial" panose="020B0604020202020204" pitchFamily="34" charset="0"/>
                        </a:rPr>
                        <a:t> Classroom-based and/or non-academic observations</a:t>
                      </a:r>
                    </a:p>
                  </a:txBody>
                  <a:tcPr marL="92350" marR="92350" marT="92350" marB="9235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noFill/>
                  </a:tcPr>
                </a:tc>
                <a:extLst>
                  <a:ext uri="{0D108BD9-81ED-4DB2-BD59-A6C34878D82A}">
                    <a16:rowId xmlns:a16="http://schemas.microsoft.com/office/drawing/2014/main" val="2571988071"/>
                  </a:ext>
                </a:extLst>
              </a:tr>
            </a:tbl>
          </a:graphicData>
        </a:graphic>
      </p:graphicFrame>
      <p:sp>
        <p:nvSpPr>
          <p:cNvPr id="5" name="Rectangle 1" descr="This is a chart of who/where you can find existing data.">
            <a:extLst>
              <a:ext uri="{FF2B5EF4-FFF2-40B4-BE49-F238E27FC236}">
                <a16:creationId xmlns:a16="http://schemas.microsoft.com/office/drawing/2014/main" id="{DD8236CD-B8F5-E221-B214-13B26541ECA4}"/>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4275060"/>
      </p:ext>
    </p:extLst>
  </p:cSld>
  <p:clrMapOvr>
    <a:masterClrMapping/>
  </p:clrMapOvr>
</p:sld>
</file>

<file path=ppt/theme/theme1.xml><?xml version="1.0" encoding="utf-8"?>
<a:theme xmlns:a="http://schemas.openxmlformats.org/drawingml/2006/main" name="Office Theme">
  <a:themeElements>
    <a:clrScheme name="Custom 7">
      <a:dk1>
        <a:sysClr val="windowText" lastClr="000000"/>
      </a:dk1>
      <a:lt1>
        <a:sysClr val="window" lastClr="FFFFFF"/>
      </a:lt1>
      <a:dk2>
        <a:srgbClr val="44546A"/>
      </a:dk2>
      <a:lt2>
        <a:srgbClr val="E7E6E6"/>
      </a:lt2>
      <a:accent1>
        <a:srgbClr val="455FA9"/>
      </a:accent1>
      <a:accent2>
        <a:srgbClr val="008CA0"/>
      </a:accent2>
      <a:accent3>
        <a:srgbClr val="7C9B52"/>
      </a:accent3>
      <a:accent4>
        <a:srgbClr val="EFAA1F"/>
      </a:accent4>
      <a:accent5>
        <a:srgbClr val="C63F28"/>
      </a:accent5>
      <a:accent6>
        <a:srgbClr val="A5A5A5"/>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SI PowerPoint Template" id="{C14E304F-5A32-4AF4-80EF-900BF47375BA}" vid="{3303ABBC-D49F-452D-9940-407FDE384B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Presentation Template</Template>
  <TotalTime>55868</TotalTime>
  <Words>2378</Words>
  <Application>Microsoft Office PowerPoint</Application>
  <PresentationFormat>On-screen Show (4:3)</PresentationFormat>
  <Paragraphs>241</Paragraphs>
  <Slides>32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Calibri</vt:lpstr>
      <vt:lpstr>Roboto</vt:lpstr>
      <vt:lpstr>Wingdings</vt:lpstr>
      <vt:lpstr>Office Theme</vt:lpstr>
      <vt:lpstr>Comprehensive Assessments for Eligibility</vt:lpstr>
      <vt:lpstr>“Comprehensive Evaluation”</vt:lpstr>
      <vt:lpstr>Sec. 300.304 Evaluation Procedures</vt:lpstr>
      <vt:lpstr>Sec. 300.304 - Evaluation Procedures</vt:lpstr>
      <vt:lpstr>What is comprehensive?</vt:lpstr>
      <vt:lpstr>A full and individual evaluation includes evaluating the child’s:</vt:lpstr>
      <vt:lpstr>Multiple Data Sources</vt:lpstr>
      <vt:lpstr>You need to have the  STORY  behind the numbers!</vt:lpstr>
      <vt:lpstr>Examples of Existing Data</vt:lpstr>
      <vt:lpstr>Standardized Measures</vt:lpstr>
      <vt:lpstr>Who Should Administer?</vt:lpstr>
      <vt:lpstr>Publisher Qualifications for Evaluators</vt:lpstr>
      <vt:lpstr>Pearson Qualification Levels and Requirements (1 of 2)</vt:lpstr>
      <vt:lpstr>Pearson Qualification Levels and Requirements (2 0f 2)</vt:lpstr>
      <vt:lpstr>Test Interpretation</vt:lpstr>
      <vt:lpstr>Evaluation Strategies</vt:lpstr>
      <vt:lpstr>Triangulation/Convergence</vt:lpstr>
      <vt:lpstr>Interpretation</vt:lpstr>
      <vt:lpstr>Evaluation Reports Should Include</vt:lpstr>
      <vt:lpstr>Eligibility Meeting</vt:lpstr>
      <vt:lpstr>Presenting Evaluation Results</vt:lpstr>
      <vt:lpstr>Bell Curve with Scores</vt:lpstr>
      <vt:lpstr>Bell Curve</vt:lpstr>
      <vt:lpstr>Body of Evidence</vt:lpstr>
      <vt:lpstr>CDE Resources</vt:lpstr>
      <vt:lpstr>CDE Resources for Eligibility Guidelines</vt:lpstr>
      <vt:lpstr>CDE Resources - 2</vt:lpstr>
      <vt:lpstr>CDE Resources - 3</vt:lpstr>
      <vt:lpstr>CSI Resources</vt:lpstr>
      <vt:lpstr>CSI Special Education Coordinators</vt:lpstr>
      <vt:lpstr>CSI Additional Resources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CSI PowerPoint Template</dc:title>
  <dc:creator>Day, Donna</dc:creator>
  <cp:lastModifiedBy>Day, Donna</cp:lastModifiedBy>
  <cp:revision>4</cp:revision>
  <cp:lastPrinted>2024-11-13T15:54:46Z</cp:lastPrinted>
  <dcterms:created xsi:type="dcterms:W3CDTF">2024-06-04T18:35:19Z</dcterms:created>
  <dcterms:modified xsi:type="dcterms:W3CDTF">2025-03-24T19:47:09Z</dcterms:modified>
</cp:coreProperties>
</file>