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3.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4.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15.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6.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7.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2"/>
  </p:notesMasterIdLst>
  <p:sldIdLst>
    <p:sldId id="256" r:id="rId2"/>
    <p:sldId id="288" r:id="rId3"/>
    <p:sldId id="289" r:id="rId4"/>
    <p:sldId id="290" r:id="rId5"/>
    <p:sldId id="311" r:id="rId6"/>
    <p:sldId id="312" r:id="rId7"/>
    <p:sldId id="340" r:id="rId8"/>
    <p:sldId id="341" r:id="rId9"/>
    <p:sldId id="313" r:id="rId10"/>
    <p:sldId id="314" r:id="rId11"/>
    <p:sldId id="292" r:id="rId12"/>
    <p:sldId id="315" r:id="rId13"/>
    <p:sldId id="316" r:id="rId14"/>
    <p:sldId id="317" r:id="rId15"/>
    <p:sldId id="342" r:id="rId16"/>
    <p:sldId id="344" r:id="rId17"/>
    <p:sldId id="345" r:id="rId18"/>
    <p:sldId id="319" r:id="rId19"/>
    <p:sldId id="320" r:id="rId20"/>
    <p:sldId id="339" r:id="rId21"/>
    <p:sldId id="321" r:id="rId22"/>
    <p:sldId id="322" r:id="rId23"/>
    <p:sldId id="323" r:id="rId24"/>
    <p:sldId id="324" r:id="rId25"/>
    <p:sldId id="325" r:id="rId26"/>
    <p:sldId id="328" r:id="rId27"/>
    <p:sldId id="329" r:id="rId28"/>
    <p:sldId id="330" r:id="rId29"/>
    <p:sldId id="331" r:id="rId30"/>
    <p:sldId id="332" r:id="rId31"/>
    <p:sldId id="346" r:id="rId32"/>
    <p:sldId id="347" r:id="rId33"/>
    <p:sldId id="348" r:id="rId34"/>
    <p:sldId id="349" r:id="rId35"/>
    <p:sldId id="350" r:id="rId36"/>
    <p:sldId id="338" r:id="rId37"/>
    <p:sldId id="277" r:id="rId38"/>
    <p:sldId id="309" r:id="rId39"/>
    <p:sldId id="308" r:id="rId40"/>
    <p:sldId id="310" r:id="rId4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P for Eligibility for ID and MD" id="{8D3AD2A9-CA87-4D27-8C0B-F0BE910E4F56}">
          <p14:sldIdLst>
            <p14:sldId id="256"/>
            <p14:sldId id="288"/>
            <p14:sldId id="289"/>
            <p14:sldId id="290"/>
            <p14:sldId id="311"/>
            <p14:sldId id="312"/>
            <p14:sldId id="340"/>
            <p14:sldId id="341"/>
            <p14:sldId id="313"/>
            <p14:sldId id="314"/>
            <p14:sldId id="292"/>
            <p14:sldId id="315"/>
            <p14:sldId id="316"/>
            <p14:sldId id="317"/>
            <p14:sldId id="342"/>
            <p14:sldId id="344"/>
            <p14:sldId id="345"/>
            <p14:sldId id="319"/>
            <p14:sldId id="320"/>
            <p14:sldId id="339"/>
            <p14:sldId id="321"/>
            <p14:sldId id="322"/>
            <p14:sldId id="323"/>
            <p14:sldId id="324"/>
            <p14:sldId id="325"/>
            <p14:sldId id="328"/>
            <p14:sldId id="329"/>
            <p14:sldId id="330"/>
            <p14:sldId id="331"/>
            <p14:sldId id="332"/>
            <p14:sldId id="346"/>
            <p14:sldId id="347"/>
            <p14:sldId id="348"/>
            <p14:sldId id="349"/>
            <p14:sldId id="350"/>
            <p14:sldId id="338"/>
          </p14:sldIdLst>
        </p14:section>
        <p14:section name="CSI Administration" id="{4943E959-E149-440C-ACDB-B63E8546C541}">
          <p14:sldIdLst>
            <p14:sldId id="277"/>
            <p14:sldId id="309"/>
            <p14:sldId id="308"/>
            <p14:sldId id="31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5FA9"/>
    <a:srgbClr val="C63F28"/>
    <a:srgbClr val="EFAA1F"/>
    <a:srgbClr val="008C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89DC73-4610-4428-8BFD-DB1725C623CB}" v="171" dt="2025-03-26T17:38:23.6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7" autoAdjust="0"/>
    <p:restoredTop sz="86441" autoAdjust="0"/>
  </p:normalViewPr>
  <p:slideViewPr>
    <p:cSldViewPr snapToGrid="0">
      <p:cViewPr varScale="1">
        <p:scale>
          <a:sx n="107" d="100"/>
          <a:sy n="107" d="100"/>
        </p:scale>
        <p:origin x="372" y="108"/>
      </p:cViewPr>
      <p:guideLst/>
    </p:cSldViewPr>
  </p:slideViewPr>
  <p:outlineViewPr>
    <p:cViewPr>
      <p:scale>
        <a:sx n="33" d="100"/>
        <a:sy n="33" d="100"/>
      </p:scale>
      <p:origin x="0" y="-388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y, Donna" userId="4291ed3c-5b90-4cd9-98bf-bdd1f2ba1146" providerId="ADAL" clId="{68E34684-5951-457C-B8DA-BBB8595DCB1E}"/>
    <pc:docChg chg="modSld">
      <pc:chgData name="Day, Donna" userId="4291ed3c-5b90-4cd9-98bf-bdd1f2ba1146" providerId="ADAL" clId="{68E34684-5951-457C-B8DA-BBB8595DCB1E}" dt="2025-02-04T14:38:17.542" v="6" actId="20577"/>
      <pc:docMkLst>
        <pc:docMk/>
      </pc:docMkLst>
      <pc:sldChg chg="modSp mod">
        <pc:chgData name="Day, Donna" userId="4291ed3c-5b90-4cd9-98bf-bdd1f2ba1146" providerId="ADAL" clId="{68E34684-5951-457C-B8DA-BBB8595DCB1E}" dt="2025-02-04T14:38:17.542" v="6" actId="20577"/>
        <pc:sldMkLst>
          <pc:docMk/>
          <pc:sldMk cId="369026899" sldId="328"/>
        </pc:sldMkLst>
        <pc:spChg chg="mod">
          <ac:chgData name="Day, Donna" userId="4291ed3c-5b90-4cd9-98bf-bdd1f2ba1146" providerId="ADAL" clId="{68E34684-5951-457C-B8DA-BBB8595DCB1E}" dt="2025-02-04T14:38:17.542" v="6" actId="20577"/>
          <ac:spMkLst>
            <pc:docMk/>
            <pc:sldMk cId="369026899" sldId="328"/>
            <ac:spMk id="3" creationId="{A1B98080-7D76-5A55-E4B2-04AA7C9CF468}"/>
          </ac:spMkLst>
        </pc:spChg>
      </pc:sldChg>
    </pc:docChg>
  </pc:docChgLst>
  <pc:docChgLst>
    <pc:chgData name="Day, Donna" userId="4291ed3c-5b90-4cd9-98bf-bdd1f2ba1146" providerId="ADAL" clId="{B7ADE4AB-DF35-4560-848B-FD5BBCD4F7C1}"/>
    <pc:docChg chg="undo custSel addSld delSld modSld sldOrd modSection">
      <pc:chgData name="Day, Donna" userId="4291ed3c-5b90-4cd9-98bf-bdd1f2ba1146" providerId="ADAL" clId="{B7ADE4AB-DF35-4560-848B-FD5BBCD4F7C1}" dt="2025-01-13T16:34:39.046" v="13235" actId="20577"/>
      <pc:docMkLst>
        <pc:docMk/>
      </pc:docMkLst>
      <pc:sldChg chg="modSp mod">
        <pc:chgData name="Day, Donna" userId="4291ed3c-5b90-4cd9-98bf-bdd1f2ba1146" providerId="ADAL" clId="{B7ADE4AB-DF35-4560-848B-FD5BBCD4F7C1}" dt="2025-01-10T18:22:14.780" v="88" actId="20577"/>
        <pc:sldMkLst>
          <pc:docMk/>
          <pc:sldMk cId="3028666781" sldId="256"/>
        </pc:sldMkLst>
        <pc:spChg chg="mod">
          <ac:chgData name="Day, Donna" userId="4291ed3c-5b90-4cd9-98bf-bdd1f2ba1146" providerId="ADAL" clId="{B7ADE4AB-DF35-4560-848B-FD5BBCD4F7C1}" dt="2025-01-10T18:22:14.780" v="88" actId="20577"/>
          <ac:spMkLst>
            <pc:docMk/>
            <pc:sldMk cId="3028666781" sldId="256"/>
            <ac:spMk id="3" creationId="{00000000-0000-0000-0000-000000000000}"/>
          </ac:spMkLst>
        </pc:spChg>
      </pc:sldChg>
      <pc:sldChg chg="addSp delSp modSp mod modClrScheme chgLayout">
        <pc:chgData name="Day, Donna" userId="4291ed3c-5b90-4cd9-98bf-bdd1f2ba1146" providerId="ADAL" clId="{B7ADE4AB-DF35-4560-848B-FD5BBCD4F7C1}" dt="2025-01-13T16:32:31.681" v="13030" actId="26606"/>
        <pc:sldMkLst>
          <pc:docMk/>
          <pc:sldMk cId="179975953" sldId="277"/>
        </pc:sldMkLst>
        <pc:spChg chg="mod">
          <ac:chgData name="Day, Donna" userId="4291ed3c-5b90-4cd9-98bf-bdd1f2ba1146" providerId="ADAL" clId="{B7ADE4AB-DF35-4560-848B-FD5BBCD4F7C1}" dt="2025-01-13T16:32:31.681" v="13030" actId="26606"/>
          <ac:spMkLst>
            <pc:docMk/>
            <pc:sldMk cId="179975953" sldId="277"/>
            <ac:spMk id="2" creationId="{CB6C6003-E9C2-9EA6-0397-FA27C08D094C}"/>
          </ac:spMkLst>
        </pc:spChg>
        <pc:graphicFrameChg chg="add mod modGraphic">
          <ac:chgData name="Day, Donna" userId="4291ed3c-5b90-4cd9-98bf-bdd1f2ba1146" providerId="ADAL" clId="{B7ADE4AB-DF35-4560-848B-FD5BBCD4F7C1}" dt="2025-01-13T16:32:31.681" v="13030" actId="26606"/>
          <ac:graphicFrameMkLst>
            <pc:docMk/>
            <pc:sldMk cId="179975953" sldId="277"/>
            <ac:graphicFrameMk id="9" creationId="{3D4F690D-F910-6608-D7DC-6031EE5650A6}"/>
          </ac:graphicFrameMkLst>
        </pc:graphicFrameChg>
      </pc:sldChg>
      <pc:sldChg chg="addSp delSp modSp mod modClrScheme chgLayout modNotesTx">
        <pc:chgData name="Day, Donna" userId="4291ed3c-5b90-4cd9-98bf-bdd1f2ba1146" providerId="ADAL" clId="{B7ADE4AB-DF35-4560-848B-FD5BBCD4F7C1}" dt="2025-01-13T15:43:02.149" v="10030" actId="20577"/>
        <pc:sldMkLst>
          <pc:docMk/>
          <pc:sldMk cId="2153994855" sldId="288"/>
        </pc:sldMkLst>
        <pc:spChg chg="mod">
          <ac:chgData name="Day, Donna" userId="4291ed3c-5b90-4cd9-98bf-bdd1f2ba1146" providerId="ADAL" clId="{B7ADE4AB-DF35-4560-848B-FD5BBCD4F7C1}" dt="2025-01-11T19:43:54.164" v="9551" actId="26606"/>
          <ac:spMkLst>
            <pc:docMk/>
            <pc:sldMk cId="2153994855" sldId="288"/>
            <ac:spMk id="2" creationId="{DAF66310-DF80-8871-7623-95BE74C748F7}"/>
          </ac:spMkLst>
        </pc:spChg>
        <pc:spChg chg="mod">
          <ac:chgData name="Day, Donna" userId="4291ed3c-5b90-4cd9-98bf-bdd1f2ba1146" providerId="ADAL" clId="{B7ADE4AB-DF35-4560-848B-FD5BBCD4F7C1}" dt="2025-01-11T19:43:54.164" v="9551" actId="26606"/>
          <ac:spMkLst>
            <pc:docMk/>
            <pc:sldMk cId="2153994855" sldId="288"/>
            <ac:spMk id="3" creationId="{76AB6584-47CE-6B95-BFF1-A97CC6D9CC2C}"/>
          </ac:spMkLst>
        </pc:spChg>
        <pc:spChg chg="add del">
          <ac:chgData name="Day, Donna" userId="4291ed3c-5b90-4cd9-98bf-bdd1f2ba1146" providerId="ADAL" clId="{B7ADE4AB-DF35-4560-848B-FD5BBCD4F7C1}" dt="2025-01-11T19:43:54.164" v="9551" actId="26606"/>
          <ac:spMkLst>
            <pc:docMk/>
            <pc:sldMk cId="2153994855" sldId="288"/>
            <ac:spMk id="5" creationId="{8D2A7D91-E2CD-A507-32CD-D0184158C0A0}"/>
          </ac:spMkLst>
        </pc:spChg>
      </pc:sldChg>
      <pc:sldChg chg="addSp delSp modSp mod modClrScheme chgLayout modNotesTx">
        <pc:chgData name="Day, Donna" userId="4291ed3c-5b90-4cd9-98bf-bdd1f2ba1146" providerId="ADAL" clId="{B7ADE4AB-DF35-4560-848B-FD5BBCD4F7C1}" dt="2025-01-13T15:47:50.180" v="10489" actId="20577"/>
        <pc:sldMkLst>
          <pc:docMk/>
          <pc:sldMk cId="1868097290" sldId="289"/>
        </pc:sldMkLst>
        <pc:spChg chg="mod">
          <ac:chgData name="Day, Donna" userId="4291ed3c-5b90-4cd9-98bf-bdd1f2ba1146" providerId="ADAL" clId="{B7ADE4AB-DF35-4560-848B-FD5BBCD4F7C1}" dt="2025-01-11T19:46:05.337" v="9566" actId="26606"/>
          <ac:spMkLst>
            <pc:docMk/>
            <pc:sldMk cId="1868097290" sldId="289"/>
            <ac:spMk id="2" creationId="{EA572410-C591-F3AC-920D-317EBAA262C9}"/>
          </ac:spMkLst>
        </pc:spChg>
        <pc:graphicFrameChg chg="add">
          <ac:chgData name="Day, Donna" userId="4291ed3c-5b90-4cd9-98bf-bdd1f2ba1146" providerId="ADAL" clId="{B7ADE4AB-DF35-4560-848B-FD5BBCD4F7C1}" dt="2025-01-11T19:46:05.337" v="9566" actId="26606"/>
          <ac:graphicFrameMkLst>
            <pc:docMk/>
            <pc:sldMk cId="1868097290" sldId="289"/>
            <ac:graphicFrameMk id="8" creationId="{E5427911-B629-7099-4B20-70612A3ECC01}"/>
          </ac:graphicFrameMkLst>
        </pc:graphicFrameChg>
      </pc:sldChg>
      <pc:sldChg chg="addSp delSp modSp mod">
        <pc:chgData name="Day, Donna" userId="4291ed3c-5b90-4cd9-98bf-bdd1f2ba1146" providerId="ADAL" clId="{B7ADE4AB-DF35-4560-848B-FD5BBCD4F7C1}" dt="2025-01-11T19:47:24.738" v="9580" actId="26606"/>
        <pc:sldMkLst>
          <pc:docMk/>
          <pc:sldMk cId="2800590595" sldId="290"/>
        </pc:sldMkLst>
        <pc:spChg chg="mod">
          <ac:chgData name="Day, Donna" userId="4291ed3c-5b90-4cd9-98bf-bdd1f2ba1146" providerId="ADAL" clId="{B7ADE4AB-DF35-4560-848B-FD5BBCD4F7C1}" dt="2025-01-11T19:47:24.738" v="9580" actId="26606"/>
          <ac:spMkLst>
            <pc:docMk/>
            <pc:sldMk cId="2800590595" sldId="290"/>
            <ac:spMk id="2" creationId="{A4DB757E-1731-8662-4184-E1AA43AEDB84}"/>
          </ac:spMkLst>
        </pc:spChg>
        <pc:graphicFrameChg chg="add">
          <ac:chgData name="Day, Donna" userId="4291ed3c-5b90-4cd9-98bf-bdd1f2ba1146" providerId="ADAL" clId="{B7ADE4AB-DF35-4560-848B-FD5BBCD4F7C1}" dt="2025-01-11T19:47:24.738" v="9580" actId="26606"/>
          <ac:graphicFrameMkLst>
            <pc:docMk/>
            <pc:sldMk cId="2800590595" sldId="290"/>
            <ac:graphicFrameMk id="6" creationId="{8497ABA0-5374-8D21-FC2B-08392E3C8EA4}"/>
          </ac:graphicFrameMkLst>
        </pc:graphicFrameChg>
      </pc:sldChg>
      <pc:sldChg chg="modSp mod modClrScheme chgLayout">
        <pc:chgData name="Day, Donna" userId="4291ed3c-5b90-4cd9-98bf-bdd1f2ba1146" providerId="ADAL" clId="{B7ADE4AB-DF35-4560-848B-FD5BBCD4F7C1}" dt="2025-01-11T17:46:18.109" v="4380" actId="26606"/>
        <pc:sldMkLst>
          <pc:docMk/>
          <pc:sldMk cId="3316780183" sldId="292"/>
        </pc:sldMkLst>
        <pc:spChg chg="mod">
          <ac:chgData name="Day, Donna" userId="4291ed3c-5b90-4cd9-98bf-bdd1f2ba1146" providerId="ADAL" clId="{B7ADE4AB-DF35-4560-848B-FD5BBCD4F7C1}" dt="2025-01-11T17:46:18.109" v="4380" actId="26606"/>
          <ac:spMkLst>
            <pc:docMk/>
            <pc:sldMk cId="3316780183" sldId="292"/>
            <ac:spMk id="2" creationId="{33D276D6-9420-97D5-EE50-EFEC7EE13EDC}"/>
          </ac:spMkLst>
        </pc:spChg>
      </pc:sldChg>
      <pc:sldChg chg="addSp delSp modSp mod modClrScheme chgLayout">
        <pc:chgData name="Day, Donna" userId="4291ed3c-5b90-4cd9-98bf-bdd1f2ba1146" providerId="ADAL" clId="{B7ADE4AB-DF35-4560-848B-FD5BBCD4F7C1}" dt="2025-01-13T16:33:03.845" v="13031" actId="26606"/>
        <pc:sldMkLst>
          <pc:docMk/>
          <pc:sldMk cId="1932750525" sldId="308"/>
        </pc:sldMkLst>
        <pc:spChg chg="mod">
          <ac:chgData name="Day, Donna" userId="4291ed3c-5b90-4cd9-98bf-bdd1f2ba1146" providerId="ADAL" clId="{B7ADE4AB-DF35-4560-848B-FD5BBCD4F7C1}" dt="2025-01-13T16:33:03.845" v="13031" actId="26606"/>
          <ac:spMkLst>
            <pc:docMk/>
            <pc:sldMk cId="1932750525" sldId="308"/>
            <ac:spMk id="2" creationId="{EA66E4F9-14C2-F718-75EF-BC76B2E541E0}"/>
          </ac:spMkLst>
        </pc:spChg>
        <pc:graphicFrameChg chg="add mod modGraphic">
          <ac:chgData name="Day, Donna" userId="4291ed3c-5b90-4cd9-98bf-bdd1f2ba1146" providerId="ADAL" clId="{B7ADE4AB-DF35-4560-848B-FD5BBCD4F7C1}" dt="2025-01-13T16:33:03.845" v="13031" actId="26606"/>
          <ac:graphicFrameMkLst>
            <pc:docMk/>
            <pc:sldMk cId="1932750525" sldId="308"/>
            <ac:graphicFrameMk id="12" creationId="{37081D01-387B-DBE6-180E-44AE5DC253DC}"/>
          </ac:graphicFrameMkLst>
        </pc:graphicFrameChg>
      </pc:sldChg>
      <pc:sldChg chg="modSp mod modClrScheme chgLayout">
        <pc:chgData name="Day, Donna" userId="4291ed3c-5b90-4cd9-98bf-bdd1f2ba1146" providerId="ADAL" clId="{B7ADE4AB-DF35-4560-848B-FD5BBCD4F7C1}" dt="2025-01-11T19:40:16.774" v="9524" actId="26606"/>
        <pc:sldMkLst>
          <pc:docMk/>
          <pc:sldMk cId="4176683551" sldId="309"/>
        </pc:sldMkLst>
        <pc:spChg chg="mod">
          <ac:chgData name="Day, Donna" userId="4291ed3c-5b90-4cd9-98bf-bdd1f2ba1146" providerId="ADAL" clId="{B7ADE4AB-DF35-4560-848B-FD5BBCD4F7C1}" dt="2025-01-11T19:40:16.774" v="9524" actId="26606"/>
          <ac:spMkLst>
            <pc:docMk/>
            <pc:sldMk cId="4176683551" sldId="309"/>
            <ac:spMk id="2" creationId="{A8A1F0F9-34F1-DA06-B83F-DDAFD1CBACA5}"/>
          </ac:spMkLst>
        </pc:spChg>
        <pc:spChg chg="mod">
          <ac:chgData name="Day, Donna" userId="4291ed3c-5b90-4cd9-98bf-bdd1f2ba1146" providerId="ADAL" clId="{B7ADE4AB-DF35-4560-848B-FD5BBCD4F7C1}" dt="2025-01-11T19:40:16.774" v="9524" actId="26606"/>
          <ac:spMkLst>
            <pc:docMk/>
            <pc:sldMk cId="4176683551" sldId="309"/>
            <ac:spMk id="3" creationId="{3D36F2EA-444E-D10E-C328-04FB2C501F3C}"/>
          </ac:spMkLst>
        </pc:spChg>
      </pc:sldChg>
      <pc:sldChg chg="modSp mod modClrScheme chgLayout">
        <pc:chgData name="Day, Donna" userId="4291ed3c-5b90-4cd9-98bf-bdd1f2ba1146" providerId="ADAL" clId="{B7ADE4AB-DF35-4560-848B-FD5BBCD4F7C1}" dt="2025-01-11T19:47:44.718" v="9581" actId="26606"/>
        <pc:sldMkLst>
          <pc:docMk/>
          <pc:sldMk cId="959717625" sldId="311"/>
        </pc:sldMkLst>
        <pc:spChg chg="mod">
          <ac:chgData name="Day, Donna" userId="4291ed3c-5b90-4cd9-98bf-bdd1f2ba1146" providerId="ADAL" clId="{B7ADE4AB-DF35-4560-848B-FD5BBCD4F7C1}" dt="2025-01-11T19:47:44.718" v="9581" actId="26606"/>
          <ac:spMkLst>
            <pc:docMk/>
            <pc:sldMk cId="959717625" sldId="311"/>
            <ac:spMk id="2" creationId="{C3EEE310-7F30-74F3-67CD-4708C35737B4}"/>
          </ac:spMkLst>
        </pc:spChg>
        <pc:spChg chg="mod">
          <ac:chgData name="Day, Donna" userId="4291ed3c-5b90-4cd9-98bf-bdd1f2ba1146" providerId="ADAL" clId="{B7ADE4AB-DF35-4560-848B-FD5BBCD4F7C1}" dt="2025-01-11T19:47:44.718" v="9581" actId="26606"/>
          <ac:spMkLst>
            <pc:docMk/>
            <pc:sldMk cId="959717625" sldId="311"/>
            <ac:spMk id="3" creationId="{584EF060-5677-38DB-8127-94BA60E7FE81}"/>
          </ac:spMkLst>
        </pc:spChg>
      </pc:sldChg>
      <pc:sldChg chg="modSp mod modClrScheme chgLayout">
        <pc:chgData name="Day, Donna" userId="4291ed3c-5b90-4cd9-98bf-bdd1f2ba1146" providerId="ADAL" clId="{B7ADE4AB-DF35-4560-848B-FD5BBCD4F7C1}" dt="2025-01-13T15:48:58.424" v="10505" actId="20577"/>
        <pc:sldMkLst>
          <pc:docMk/>
          <pc:sldMk cId="1871482796" sldId="312"/>
        </pc:sldMkLst>
        <pc:spChg chg="mod">
          <ac:chgData name="Day, Donna" userId="4291ed3c-5b90-4cd9-98bf-bdd1f2ba1146" providerId="ADAL" clId="{B7ADE4AB-DF35-4560-848B-FD5BBCD4F7C1}" dt="2025-01-13T15:48:58.424" v="10505" actId="20577"/>
          <ac:spMkLst>
            <pc:docMk/>
            <pc:sldMk cId="1871482796" sldId="312"/>
            <ac:spMk id="2" creationId="{F5023541-026B-2F3E-C570-2CD80AF0FB37}"/>
          </ac:spMkLst>
        </pc:spChg>
        <pc:spChg chg="mod">
          <ac:chgData name="Day, Donna" userId="4291ed3c-5b90-4cd9-98bf-bdd1f2ba1146" providerId="ADAL" clId="{B7ADE4AB-DF35-4560-848B-FD5BBCD4F7C1}" dt="2025-01-11T17:38:30.950" v="3671" actId="20577"/>
          <ac:spMkLst>
            <pc:docMk/>
            <pc:sldMk cId="1871482796" sldId="312"/>
            <ac:spMk id="3" creationId="{089ADB41-187D-5FEC-D420-07074E7300EA}"/>
          </ac:spMkLst>
        </pc:spChg>
      </pc:sldChg>
      <pc:sldChg chg="modSp mod modClrScheme chgLayout modNotesTx">
        <pc:chgData name="Day, Donna" userId="4291ed3c-5b90-4cd9-98bf-bdd1f2ba1146" providerId="ADAL" clId="{B7ADE4AB-DF35-4560-848B-FD5BBCD4F7C1}" dt="2025-01-11T19:50:29.378" v="9619" actId="20577"/>
        <pc:sldMkLst>
          <pc:docMk/>
          <pc:sldMk cId="3154650984" sldId="313"/>
        </pc:sldMkLst>
        <pc:spChg chg="mod">
          <ac:chgData name="Day, Donna" userId="4291ed3c-5b90-4cd9-98bf-bdd1f2ba1146" providerId="ADAL" clId="{B7ADE4AB-DF35-4560-848B-FD5BBCD4F7C1}" dt="2025-01-11T17:32:18.757" v="3633" actId="26606"/>
          <ac:spMkLst>
            <pc:docMk/>
            <pc:sldMk cId="3154650984" sldId="313"/>
            <ac:spMk id="2" creationId="{E5D68CED-0318-19C1-5D6C-B8AC00AA7F90}"/>
          </ac:spMkLst>
        </pc:spChg>
        <pc:spChg chg="mod">
          <ac:chgData name="Day, Donna" userId="4291ed3c-5b90-4cd9-98bf-bdd1f2ba1146" providerId="ADAL" clId="{B7ADE4AB-DF35-4560-848B-FD5BBCD4F7C1}" dt="2025-01-11T17:32:18.757" v="3633" actId="26606"/>
          <ac:spMkLst>
            <pc:docMk/>
            <pc:sldMk cId="3154650984" sldId="313"/>
            <ac:spMk id="3" creationId="{56D709B3-3418-A20E-B500-C2B2C20F358C}"/>
          </ac:spMkLst>
        </pc:spChg>
      </pc:sldChg>
      <pc:sldChg chg="addSp delSp modSp mod modClrScheme chgLayout modNotesTx">
        <pc:chgData name="Day, Donna" userId="4291ed3c-5b90-4cd9-98bf-bdd1f2ba1146" providerId="ADAL" clId="{B7ADE4AB-DF35-4560-848B-FD5BBCD4F7C1}" dt="2025-01-13T15:52:52.292" v="10648" actId="20577"/>
        <pc:sldMkLst>
          <pc:docMk/>
          <pc:sldMk cId="851901976" sldId="314"/>
        </pc:sldMkLst>
        <pc:spChg chg="mod">
          <ac:chgData name="Day, Donna" userId="4291ed3c-5b90-4cd9-98bf-bdd1f2ba1146" providerId="ADAL" clId="{B7ADE4AB-DF35-4560-848B-FD5BBCD4F7C1}" dt="2025-01-11T17:31:40.247" v="3630" actId="26606"/>
          <ac:spMkLst>
            <pc:docMk/>
            <pc:sldMk cId="851901976" sldId="314"/>
            <ac:spMk id="2" creationId="{26E3B167-48EF-7AAE-014C-FF4F6ADB56CD}"/>
          </ac:spMkLst>
        </pc:spChg>
        <pc:graphicFrameChg chg="add">
          <ac:chgData name="Day, Donna" userId="4291ed3c-5b90-4cd9-98bf-bdd1f2ba1146" providerId="ADAL" clId="{B7ADE4AB-DF35-4560-848B-FD5BBCD4F7C1}" dt="2025-01-11T17:31:40.247" v="3630" actId="26606"/>
          <ac:graphicFrameMkLst>
            <pc:docMk/>
            <pc:sldMk cId="851901976" sldId="314"/>
            <ac:graphicFrameMk id="7" creationId="{E7C1E94B-5706-99C1-B7F8-0E580E5DA513}"/>
          </ac:graphicFrameMkLst>
        </pc:graphicFrameChg>
      </pc:sldChg>
      <pc:sldChg chg="addSp delSp modSp mod chgLayout modNotesTx">
        <pc:chgData name="Day, Donna" userId="4291ed3c-5b90-4cd9-98bf-bdd1f2ba1146" providerId="ADAL" clId="{B7ADE4AB-DF35-4560-848B-FD5BBCD4F7C1}" dt="2025-01-13T15:57:00.019" v="11291" actId="20577"/>
        <pc:sldMkLst>
          <pc:docMk/>
          <pc:sldMk cId="2072832617" sldId="315"/>
        </pc:sldMkLst>
        <pc:spChg chg="mod ord">
          <ac:chgData name="Day, Donna" userId="4291ed3c-5b90-4cd9-98bf-bdd1f2ba1146" providerId="ADAL" clId="{B7ADE4AB-DF35-4560-848B-FD5BBCD4F7C1}" dt="2025-01-11T17:29:34.876" v="3624" actId="26606"/>
          <ac:spMkLst>
            <pc:docMk/>
            <pc:sldMk cId="2072832617" sldId="315"/>
            <ac:spMk id="5" creationId="{9F47403C-B862-3011-E10A-F92F3981BEEA}"/>
          </ac:spMkLst>
        </pc:spChg>
        <pc:graphicFrameChg chg="add mod modGraphic">
          <ac:chgData name="Day, Donna" userId="4291ed3c-5b90-4cd9-98bf-bdd1f2ba1146" providerId="ADAL" clId="{B7ADE4AB-DF35-4560-848B-FD5BBCD4F7C1}" dt="2025-01-11T17:30:09.911" v="3625" actId="26606"/>
          <ac:graphicFrameMkLst>
            <pc:docMk/>
            <pc:sldMk cId="2072832617" sldId="315"/>
            <ac:graphicFrameMk id="10" creationId="{2D5ADAFE-612A-9F66-3CCD-0059C6B62C82}"/>
          </ac:graphicFrameMkLst>
        </pc:graphicFrameChg>
      </pc:sldChg>
      <pc:sldChg chg="modSp mod modClrScheme chgLayout modNotesTx">
        <pc:chgData name="Day, Donna" userId="4291ed3c-5b90-4cd9-98bf-bdd1f2ba1146" providerId="ADAL" clId="{B7ADE4AB-DF35-4560-848B-FD5BBCD4F7C1}" dt="2025-01-11T17:59:56.906" v="5275" actId="26606"/>
        <pc:sldMkLst>
          <pc:docMk/>
          <pc:sldMk cId="852686968" sldId="316"/>
        </pc:sldMkLst>
        <pc:spChg chg="mod">
          <ac:chgData name="Day, Donna" userId="4291ed3c-5b90-4cd9-98bf-bdd1f2ba1146" providerId="ADAL" clId="{B7ADE4AB-DF35-4560-848B-FD5BBCD4F7C1}" dt="2025-01-11T17:59:56.906" v="5275" actId="26606"/>
          <ac:spMkLst>
            <pc:docMk/>
            <pc:sldMk cId="852686968" sldId="316"/>
            <ac:spMk id="2" creationId="{A7F22FA1-7E76-B817-1BB5-4789E641C83A}"/>
          </ac:spMkLst>
        </pc:spChg>
        <pc:spChg chg="mod">
          <ac:chgData name="Day, Donna" userId="4291ed3c-5b90-4cd9-98bf-bdd1f2ba1146" providerId="ADAL" clId="{B7ADE4AB-DF35-4560-848B-FD5BBCD4F7C1}" dt="2025-01-11T17:59:56.906" v="5275" actId="26606"/>
          <ac:spMkLst>
            <pc:docMk/>
            <pc:sldMk cId="852686968" sldId="316"/>
            <ac:spMk id="3" creationId="{7E6B7CA0-2ED8-6C41-E98C-4CF371E00E02}"/>
          </ac:spMkLst>
        </pc:spChg>
      </pc:sldChg>
      <pc:sldChg chg="modSp mod modClrScheme chgLayout">
        <pc:chgData name="Day, Donna" userId="4291ed3c-5b90-4cd9-98bf-bdd1f2ba1146" providerId="ADAL" clId="{B7ADE4AB-DF35-4560-848B-FD5BBCD4F7C1}" dt="2025-01-11T17:59:53.775" v="5274" actId="26606"/>
        <pc:sldMkLst>
          <pc:docMk/>
          <pc:sldMk cId="3829490042" sldId="317"/>
        </pc:sldMkLst>
        <pc:spChg chg="mod">
          <ac:chgData name="Day, Donna" userId="4291ed3c-5b90-4cd9-98bf-bdd1f2ba1146" providerId="ADAL" clId="{B7ADE4AB-DF35-4560-848B-FD5BBCD4F7C1}" dt="2025-01-11T17:59:53.775" v="5274" actId="26606"/>
          <ac:spMkLst>
            <pc:docMk/>
            <pc:sldMk cId="3829490042" sldId="317"/>
            <ac:spMk id="2" creationId="{87A47C57-EB1E-8D99-2AA9-C845D26E3BC2}"/>
          </ac:spMkLst>
        </pc:spChg>
        <pc:spChg chg="mod">
          <ac:chgData name="Day, Donna" userId="4291ed3c-5b90-4cd9-98bf-bdd1f2ba1146" providerId="ADAL" clId="{B7ADE4AB-DF35-4560-848B-FD5BBCD4F7C1}" dt="2025-01-11T17:59:53.775" v="5274" actId="26606"/>
          <ac:spMkLst>
            <pc:docMk/>
            <pc:sldMk cId="3829490042" sldId="317"/>
            <ac:spMk id="3" creationId="{92472DDA-9543-7B4F-3BB6-A5C150F2B837}"/>
          </ac:spMkLst>
        </pc:spChg>
      </pc:sldChg>
      <pc:sldChg chg="addSp modSp del mod modClrScheme chgLayout">
        <pc:chgData name="Day, Donna" userId="4291ed3c-5b90-4cd9-98bf-bdd1f2ba1146" providerId="ADAL" clId="{B7ADE4AB-DF35-4560-848B-FD5BBCD4F7C1}" dt="2025-01-11T18:22:31.021" v="6002" actId="47"/>
        <pc:sldMkLst>
          <pc:docMk/>
          <pc:sldMk cId="2759097625" sldId="318"/>
        </pc:sldMkLst>
      </pc:sldChg>
      <pc:sldChg chg="addSp delSp modSp mod modClrScheme chgLayout">
        <pc:chgData name="Day, Donna" userId="4291ed3c-5b90-4cd9-98bf-bdd1f2ba1146" providerId="ADAL" clId="{B7ADE4AB-DF35-4560-848B-FD5BBCD4F7C1}" dt="2025-01-11T18:45:34.934" v="7440" actId="26606"/>
        <pc:sldMkLst>
          <pc:docMk/>
          <pc:sldMk cId="264057478" sldId="319"/>
        </pc:sldMkLst>
        <pc:spChg chg="mod">
          <ac:chgData name="Day, Donna" userId="4291ed3c-5b90-4cd9-98bf-bdd1f2ba1146" providerId="ADAL" clId="{B7ADE4AB-DF35-4560-848B-FD5BBCD4F7C1}" dt="2025-01-11T18:45:34.934" v="7440" actId="26606"/>
          <ac:spMkLst>
            <pc:docMk/>
            <pc:sldMk cId="264057478" sldId="319"/>
            <ac:spMk id="2" creationId="{128D7C52-56CF-83D0-A228-224A63860BAE}"/>
          </ac:spMkLst>
        </pc:spChg>
        <pc:graphicFrameChg chg="add mod modGraphic">
          <ac:chgData name="Day, Donna" userId="4291ed3c-5b90-4cd9-98bf-bdd1f2ba1146" providerId="ADAL" clId="{B7ADE4AB-DF35-4560-848B-FD5BBCD4F7C1}" dt="2025-01-11T18:45:34.934" v="7440" actId="26606"/>
          <ac:graphicFrameMkLst>
            <pc:docMk/>
            <pc:sldMk cId="264057478" sldId="319"/>
            <ac:graphicFrameMk id="5" creationId="{33646E7D-A40A-ABE6-FD92-1D64D5A13A7D}"/>
          </ac:graphicFrameMkLst>
        </pc:graphicFrameChg>
      </pc:sldChg>
      <pc:sldChg chg="addSp delSp modSp mod modClrScheme chgLayout modNotesTx">
        <pc:chgData name="Day, Donna" userId="4291ed3c-5b90-4cd9-98bf-bdd1f2ba1146" providerId="ADAL" clId="{B7ADE4AB-DF35-4560-848B-FD5BBCD4F7C1}" dt="2025-01-13T16:19:22.154" v="12509" actId="20577"/>
        <pc:sldMkLst>
          <pc:docMk/>
          <pc:sldMk cId="2071639484" sldId="320"/>
        </pc:sldMkLst>
        <pc:spChg chg="mod">
          <ac:chgData name="Day, Donna" userId="4291ed3c-5b90-4cd9-98bf-bdd1f2ba1146" providerId="ADAL" clId="{B7ADE4AB-DF35-4560-848B-FD5BBCD4F7C1}" dt="2025-01-11T18:38:12.310" v="7008" actId="26606"/>
          <ac:spMkLst>
            <pc:docMk/>
            <pc:sldMk cId="2071639484" sldId="320"/>
            <ac:spMk id="2" creationId="{98520DC2-7D15-8430-38C7-4B6DFBF28BF2}"/>
          </ac:spMkLst>
        </pc:spChg>
        <pc:graphicFrameChg chg="add mod modGraphic">
          <ac:chgData name="Day, Donna" userId="4291ed3c-5b90-4cd9-98bf-bdd1f2ba1146" providerId="ADAL" clId="{B7ADE4AB-DF35-4560-848B-FD5BBCD4F7C1}" dt="2025-01-11T18:45:04.866" v="7439" actId="26606"/>
          <ac:graphicFrameMkLst>
            <pc:docMk/>
            <pc:sldMk cId="2071639484" sldId="320"/>
            <ac:graphicFrameMk id="11" creationId="{6F2C516D-2770-F68B-EC4E-13A9284A9D96}"/>
          </ac:graphicFrameMkLst>
        </pc:graphicFrameChg>
      </pc:sldChg>
      <pc:sldChg chg="addSp delSp modSp mod">
        <pc:chgData name="Day, Donna" userId="4291ed3c-5b90-4cd9-98bf-bdd1f2ba1146" providerId="ADAL" clId="{B7ADE4AB-DF35-4560-848B-FD5BBCD4F7C1}" dt="2025-01-11T18:44:32.105" v="7437" actId="26606"/>
        <pc:sldMkLst>
          <pc:docMk/>
          <pc:sldMk cId="1942917605" sldId="321"/>
        </pc:sldMkLst>
        <pc:spChg chg="mod">
          <ac:chgData name="Day, Donna" userId="4291ed3c-5b90-4cd9-98bf-bdd1f2ba1146" providerId="ADAL" clId="{B7ADE4AB-DF35-4560-848B-FD5BBCD4F7C1}" dt="2025-01-11T18:44:32.105" v="7437" actId="26606"/>
          <ac:spMkLst>
            <pc:docMk/>
            <pc:sldMk cId="1942917605" sldId="321"/>
            <ac:spMk id="2" creationId="{0F489EAC-2EAA-3A4F-B529-69CDC756C676}"/>
          </ac:spMkLst>
        </pc:spChg>
        <pc:graphicFrameChg chg="add">
          <ac:chgData name="Day, Donna" userId="4291ed3c-5b90-4cd9-98bf-bdd1f2ba1146" providerId="ADAL" clId="{B7ADE4AB-DF35-4560-848B-FD5BBCD4F7C1}" dt="2025-01-11T18:44:32.105" v="7437" actId="26606"/>
          <ac:graphicFrameMkLst>
            <pc:docMk/>
            <pc:sldMk cId="1942917605" sldId="321"/>
            <ac:graphicFrameMk id="5" creationId="{245D3B5F-A49E-F33A-8CC3-1CB667C5017A}"/>
          </ac:graphicFrameMkLst>
        </pc:graphicFrameChg>
      </pc:sldChg>
      <pc:sldChg chg="addSp delSp modSp mod">
        <pc:chgData name="Day, Donna" userId="4291ed3c-5b90-4cd9-98bf-bdd1f2ba1146" providerId="ADAL" clId="{B7ADE4AB-DF35-4560-848B-FD5BBCD4F7C1}" dt="2025-01-11T18:46:09.027" v="7442" actId="26606"/>
        <pc:sldMkLst>
          <pc:docMk/>
          <pc:sldMk cId="970889479" sldId="322"/>
        </pc:sldMkLst>
        <pc:spChg chg="mod">
          <ac:chgData name="Day, Donna" userId="4291ed3c-5b90-4cd9-98bf-bdd1f2ba1146" providerId="ADAL" clId="{B7ADE4AB-DF35-4560-848B-FD5BBCD4F7C1}" dt="2025-01-11T18:46:09.027" v="7442" actId="26606"/>
          <ac:spMkLst>
            <pc:docMk/>
            <pc:sldMk cId="970889479" sldId="322"/>
            <ac:spMk id="2" creationId="{F05D7C6F-3C33-0442-9D9E-2CDA16AF6B26}"/>
          </ac:spMkLst>
        </pc:spChg>
        <pc:graphicFrameChg chg="add">
          <ac:chgData name="Day, Donna" userId="4291ed3c-5b90-4cd9-98bf-bdd1f2ba1146" providerId="ADAL" clId="{B7ADE4AB-DF35-4560-848B-FD5BBCD4F7C1}" dt="2025-01-11T18:46:09.027" v="7442" actId="26606"/>
          <ac:graphicFrameMkLst>
            <pc:docMk/>
            <pc:sldMk cId="970889479" sldId="322"/>
            <ac:graphicFrameMk id="5" creationId="{4C196302-D436-1FD9-8C26-F14F1AAA0B18}"/>
          </ac:graphicFrameMkLst>
        </pc:graphicFrameChg>
      </pc:sldChg>
      <pc:sldChg chg="addSp delSp modSp mod modClrScheme chgLayout">
        <pc:chgData name="Day, Donna" userId="4291ed3c-5b90-4cd9-98bf-bdd1f2ba1146" providerId="ADAL" clId="{B7ADE4AB-DF35-4560-848B-FD5BBCD4F7C1}" dt="2025-01-11T18:48:11.773" v="7516" actId="26606"/>
        <pc:sldMkLst>
          <pc:docMk/>
          <pc:sldMk cId="2201869095" sldId="323"/>
        </pc:sldMkLst>
        <pc:spChg chg="mod ord">
          <ac:chgData name="Day, Donna" userId="4291ed3c-5b90-4cd9-98bf-bdd1f2ba1146" providerId="ADAL" clId="{B7ADE4AB-DF35-4560-848B-FD5BBCD4F7C1}" dt="2025-01-11T18:48:11.773" v="7516" actId="26606"/>
          <ac:spMkLst>
            <pc:docMk/>
            <pc:sldMk cId="2201869095" sldId="323"/>
            <ac:spMk id="2" creationId="{ACEA28B4-F033-785F-A260-BD1066F58BF4}"/>
          </ac:spMkLst>
        </pc:spChg>
        <pc:spChg chg="mod ord">
          <ac:chgData name="Day, Donna" userId="4291ed3c-5b90-4cd9-98bf-bdd1f2ba1146" providerId="ADAL" clId="{B7ADE4AB-DF35-4560-848B-FD5BBCD4F7C1}" dt="2025-01-11T18:48:11.773" v="7516" actId="26606"/>
          <ac:spMkLst>
            <pc:docMk/>
            <pc:sldMk cId="2201869095" sldId="323"/>
            <ac:spMk id="3" creationId="{11D1C6E7-9B4E-9CFE-D85B-3F0CE85D7674}"/>
          </ac:spMkLst>
        </pc:spChg>
      </pc:sldChg>
      <pc:sldChg chg="modSp mod modClrScheme chgLayout modNotesTx">
        <pc:chgData name="Day, Donna" userId="4291ed3c-5b90-4cd9-98bf-bdd1f2ba1146" providerId="ADAL" clId="{B7ADE4AB-DF35-4560-848B-FD5BBCD4F7C1}" dt="2025-01-13T16:23:04.097" v="12807" actId="20577"/>
        <pc:sldMkLst>
          <pc:docMk/>
          <pc:sldMk cId="1118163973" sldId="324"/>
        </pc:sldMkLst>
        <pc:spChg chg="mod">
          <ac:chgData name="Day, Donna" userId="4291ed3c-5b90-4cd9-98bf-bdd1f2ba1146" providerId="ADAL" clId="{B7ADE4AB-DF35-4560-848B-FD5BBCD4F7C1}" dt="2025-01-11T18:50:39.938" v="7696" actId="26606"/>
          <ac:spMkLst>
            <pc:docMk/>
            <pc:sldMk cId="1118163973" sldId="324"/>
            <ac:spMk id="2" creationId="{85AA334E-3F6E-213E-F643-5C2E54CF1CE0}"/>
          </ac:spMkLst>
        </pc:spChg>
        <pc:spChg chg="mod">
          <ac:chgData name="Day, Donna" userId="4291ed3c-5b90-4cd9-98bf-bdd1f2ba1146" providerId="ADAL" clId="{B7ADE4AB-DF35-4560-848B-FD5BBCD4F7C1}" dt="2025-01-11T18:50:39.938" v="7696" actId="26606"/>
          <ac:spMkLst>
            <pc:docMk/>
            <pc:sldMk cId="1118163973" sldId="324"/>
            <ac:spMk id="3" creationId="{4DD095FC-0362-9173-D814-C1B24056EE54}"/>
          </ac:spMkLst>
        </pc:spChg>
      </pc:sldChg>
      <pc:sldChg chg="addSp delSp modSp mod modNotesTx">
        <pc:chgData name="Day, Donna" userId="4291ed3c-5b90-4cd9-98bf-bdd1f2ba1146" providerId="ADAL" clId="{B7ADE4AB-DF35-4560-848B-FD5BBCD4F7C1}" dt="2025-01-13T16:24:25.137" v="13012" actId="20577"/>
        <pc:sldMkLst>
          <pc:docMk/>
          <pc:sldMk cId="2845445055" sldId="325"/>
        </pc:sldMkLst>
        <pc:spChg chg="mod">
          <ac:chgData name="Day, Donna" userId="4291ed3c-5b90-4cd9-98bf-bdd1f2ba1146" providerId="ADAL" clId="{B7ADE4AB-DF35-4560-848B-FD5BBCD4F7C1}" dt="2025-01-11T18:52:33.577" v="7805" actId="26606"/>
          <ac:spMkLst>
            <pc:docMk/>
            <pc:sldMk cId="2845445055" sldId="325"/>
            <ac:spMk id="2" creationId="{9A7CCE67-E158-62B5-7759-9ACDE763115F}"/>
          </ac:spMkLst>
        </pc:spChg>
        <pc:graphicFrameChg chg="add">
          <ac:chgData name="Day, Donna" userId="4291ed3c-5b90-4cd9-98bf-bdd1f2ba1146" providerId="ADAL" clId="{B7ADE4AB-DF35-4560-848B-FD5BBCD4F7C1}" dt="2025-01-11T18:52:33.577" v="7805" actId="26606"/>
          <ac:graphicFrameMkLst>
            <pc:docMk/>
            <pc:sldMk cId="2845445055" sldId="325"/>
            <ac:graphicFrameMk id="5" creationId="{6E529A8A-4956-1CB4-EC22-E45AF696B5C3}"/>
          </ac:graphicFrameMkLst>
        </pc:graphicFrameChg>
      </pc:sldChg>
      <pc:sldChg chg="del">
        <pc:chgData name="Day, Donna" userId="4291ed3c-5b90-4cd9-98bf-bdd1f2ba1146" providerId="ADAL" clId="{B7ADE4AB-DF35-4560-848B-FD5BBCD4F7C1}" dt="2025-01-11T18:52:57.377" v="7806" actId="47"/>
        <pc:sldMkLst>
          <pc:docMk/>
          <pc:sldMk cId="2600761578" sldId="326"/>
        </pc:sldMkLst>
      </pc:sldChg>
      <pc:sldChg chg="del">
        <pc:chgData name="Day, Donna" userId="4291ed3c-5b90-4cd9-98bf-bdd1f2ba1146" providerId="ADAL" clId="{B7ADE4AB-DF35-4560-848B-FD5BBCD4F7C1}" dt="2025-01-11T18:53:02.465" v="7807" actId="47"/>
        <pc:sldMkLst>
          <pc:docMk/>
          <pc:sldMk cId="1190858829" sldId="327"/>
        </pc:sldMkLst>
      </pc:sldChg>
      <pc:sldChg chg="modSp mod modClrScheme chgLayout">
        <pc:chgData name="Day, Donna" userId="4291ed3c-5b90-4cd9-98bf-bdd1f2ba1146" providerId="ADAL" clId="{B7ADE4AB-DF35-4560-848B-FD5BBCD4F7C1}" dt="2025-01-11T18:54:45.442" v="7828" actId="26606"/>
        <pc:sldMkLst>
          <pc:docMk/>
          <pc:sldMk cId="369026899" sldId="328"/>
        </pc:sldMkLst>
        <pc:spChg chg="mod">
          <ac:chgData name="Day, Donna" userId="4291ed3c-5b90-4cd9-98bf-bdd1f2ba1146" providerId="ADAL" clId="{B7ADE4AB-DF35-4560-848B-FD5BBCD4F7C1}" dt="2025-01-11T18:54:45.442" v="7828" actId="26606"/>
          <ac:spMkLst>
            <pc:docMk/>
            <pc:sldMk cId="369026899" sldId="328"/>
            <ac:spMk id="2" creationId="{0A4595FD-7AB6-427E-70BA-A4B56F9C4475}"/>
          </ac:spMkLst>
        </pc:spChg>
        <pc:spChg chg="mod">
          <ac:chgData name="Day, Donna" userId="4291ed3c-5b90-4cd9-98bf-bdd1f2ba1146" providerId="ADAL" clId="{B7ADE4AB-DF35-4560-848B-FD5BBCD4F7C1}" dt="2025-01-11T18:54:45.442" v="7828" actId="26606"/>
          <ac:spMkLst>
            <pc:docMk/>
            <pc:sldMk cId="369026899" sldId="328"/>
            <ac:spMk id="3" creationId="{A1B98080-7D76-5A55-E4B2-04AA7C9CF468}"/>
          </ac:spMkLst>
        </pc:spChg>
      </pc:sldChg>
      <pc:sldChg chg="addSp delSp modSp mod modClrScheme chgLayout">
        <pc:chgData name="Day, Donna" userId="4291ed3c-5b90-4cd9-98bf-bdd1f2ba1146" providerId="ADAL" clId="{B7ADE4AB-DF35-4560-848B-FD5BBCD4F7C1}" dt="2025-01-11T19:05:04.066" v="7896" actId="207"/>
        <pc:sldMkLst>
          <pc:docMk/>
          <pc:sldMk cId="2591713831" sldId="329"/>
        </pc:sldMkLst>
        <pc:spChg chg="mod">
          <ac:chgData name="Day, Donna" userId="4291ed3c-5b90-4cd9-98bf-bdd1f2ba1146" providerId="ADAL" clId="{B7ADE4AB-DF35-4560-848B-FD5BBCD4F7C1}" dt="2025-01-11T19:04:04.792" v="7892" actId="26606"/>
          <ac:spMkLst>
            <pc:docMk/>
            <pc:sldMk cId="2591713831" sldId="329"/>
            <ac:spMk id="2" creationId="{47798B42-3BDE-9436-7A20-C6FA69449968}"/>
          </ac:spMkLst>
        </pc:spChg>
        <pc:graphicFrameChg chg="add modGraphic">
          <ac:chgData name="Day, Donna" userId="4291ed3c-5b90-4cd9-98bf-bdd1f2ba1146" providerId="ADAL" clId="{B7ADE4AB-DF35-4560-848B-FD5BBCD4F7C1}" dt="2025-01-11T19:05:04.066" v="7896" actId="207"/>
          <ac:graphicFrameMkLst>
            <pc:docMk/>
            <pc:sldMk cId="2591713831" sldId="329"/>
            <ac:graphicFrameMk id="10" creationId="{8F83CFD0-43C8-BD8F-12F0-A1960DB7A80C}"/>
          </ac:graphicFrameMkLst>
        </pc:graphicFrameChg>
      </pc:sldChg>
      <pc:sldChg chg="addSp delSp modSp mod">
        <pc:chgData name="Day, Donna" userId="4291ed3c-5b90-4cd9-98bf-bdd1f2ba1146" providerId="ADAL" clId="{B7ADE4AB-DF35-4560-848B-FD5BBCD4F7C1}" dt="2025-01-11T19:07:56.140" v="7943" actId="207"/>
        <pc:sldMkLst>
          <pc:docMk/>
          <pc:sldMk cId="3422141053" sldId="330"/>
        </pc:sldMkLst>
        <pc:spChg chg="mod">
          <ac:chgData name="Day, Donna" userId="4291ed3c-5b90-4cd9-98bf-bdd1f2ba1146" providerId="ADAL" clId="{B7ADE4AB-DF35-4560-848B-FD5BBCD4F7C1}" dt="2025-01-11T19:07:16.188" v="7939" actId="26606"/>
          <ac:spMkLst>
            <pc:docMk/>
            <pc:sldMk cId="3422141053" sldId="330"/>
            <ac:spMk id="2" creationId="{F2D90976-0FA9-97EC-9B3B-209C914FD7FA}"/>
          </ac:spMkLst>
        </pc:spChg>
        <pc:graphicFrameChg chg="add modGraphic">
          <ac:chgData name="Day, Donna" userId="4291ed3c-5b90-4cd9-98bf-bdd1f2ba1146" providerId="ADAL" clId="{B7ADE4AB-DF35-4560-848B-FD5BBCD4F7C1}" dt="2025-01-11T19:07:56.140" v="7943" actId="207"/>
          <ac:graphicFrameMkLst>
            <pc:docMk/>
            <pc:sldMk cId="3422141053" sldId="330"/>
            <ac:graphicFrameMk id="5" creationId="{5AC98B49-4F8B-A91B-862F-A1B8DDC440E1}"/>
          </ac:graphicFrameMkLst>
        </pc:graphicFrameChg>
      </pc:sldChg>
      <pc:sldChg chg="addSp delSp modSp mod modClrScheme chgLayout">
        <pc:chgData name="Day, Donna" userId="4291ed3c-5b90-4cd9-98bf-bdd1f2ba1146" providerId="ADAL" clId="{B7ADE4AB-DF35-4560-848B-FD5BBCD4F7C1}" dt="2025-01-13T16:26:50.727" v="13022" actId="26606"/>
        <pc:sldMkLst>
          <pc:docMk/>
          <pc:sldMk cId="2004245409" sldId="331"/>
        </pc:sldMkLst>
        <pc:spChg chg="mod ord">
          <ac:chgData name="Day, Donna" userId="4291ed3c-5b90-4cd9-98bf-bdd1f2ba1146" providerId="ADAL" clId="{B7ADE4AB-DF35-4560-848B-FD5BBCD4F7C1}" dt="2025-01-13T16:26:50.723" v="13021" actId="26606"/>
          <ac:spMkLst>
            <pc:docMk/>
            <pc:sldMk cId="2004245409" sldId="331"/>
            <ac:spMk id="2" creationId="{B20F4F61-2193-7FF1-CF5A-DA69C75D8579}"/>
          </ac:spMkLst>
        </pc:spChg>
        <pc:graphicFrameChg chg="add mod modGraphic">
          <ac:chgData name="Day, Donna" userId="4291ed3c-5b90-4cd9-98bf-bdd1f2ba1146" providerId="ADAL" clId="{B7ADE4AB-DF35-4560-848B-FD5BBCD4F7C1}" dt="2025-01-13T16:26:50.727" v="13022" actId="26606"/>
          <ac:graphicFrameMkLst>
            <pc:docMk/>
            <pc:sldMk cId="2004245409" sldId="331"/>
            <ac:graphicFrameMk id="5" creationId="{1BD18769-A1E9-DF67-3ACA-F2E875AE95C1}"/>
          </ac:graphicFrameMkLst>
        </pc:graphicFrameChg>
      </pc:sldChg>
      <pc:sldChg chg="addSp delSp modSp mod">
        <pc:chgData name="Day, Donna" userId="4291ed3c-5b90-4cd9-98bf-bdd1f2ba1146" providerId="ADAL" clId="{B7ADE4AB-DF35-4560-848B-FD5BBCD4F7C1}" dt="2025-01-13T16:27:06.750" v="13023" actId="26606"/>
        <pc:sldMkLst>
          <pc:docMk/>
          <pc:sldMk cId="3746926704" sldId="332"/>
        </pc:sldMkLst>
        <pc:spChg chg="mod">
          <ac:chgData name="Day, Donna" userId="4291ed3c-5b90-4cd9-98bf-bdd1f2ba1146" providerId="ADAL" clId="{B7ADE4AB-DF35-4560-848B-FD5BBCD4F7C1}" dt="2025-01-11T19:15:45.902" v="8026" actId="26606"/>
          <ac:spMkLst>
            <pc:docMk/>
            <pc:sldMk cId="3746926704" sldId="332"/>
            <ac:spMk id="2" creationId="{7E12C09C-C6E7-68F3-3BB7-3C34EDB1AABA}"/>
          </ac:spMkLst>
        </pc:spChg>
        <pc:graphicFrameChg chg="add mod modGraphic">
          <ac:chgData name="Day, Donna" userId="4291ed3c-5b90-4cd9-98bf-bdd1f2ba1146" providerId="ADAL" clId="{B7ADE4AB-DF35-4560-848B-FD5BBCD4F7C1}" dt="2025-01-13T16:27:06.750" v="13023" actId="26606"/>
          <ac:graphicFrameMkLst>
            <pc:docMk/>
            <pc:sldMk cId="3746926704" sldId="332"/>
            <ac:graphicFrameMk id="5" creationId="{96893A49-22D7-92D4-BEC5-5475CCA43745}"/>
          </ac:graphicFrameMkLst>
        </pc:graphicFrameChg>
      </pc:sldChg>
      <pc:sldChg chg="del">
        <pc:chgData name="Day, Donna" userId="4291ed3c-5b90-4cd9-98bf-bdd1f2ba1146" providerId="ADAL" clId="{B7ADE4AB-DF35-4560-848B-FD5BBCD4F7C1}" dt="2025-01-11T19:16:17.509" v="8027" actId="47"/>
        <pc:sldMkLst>
          <pc:docMk/>
          <pc:sldMk cId="3130021206" sldId="333"/>
        </pc:sldMkLst>
      </pc:sldChg>
      <pc:sldChg chg="del">
        <pc:chgData name="Day, Donna" userId="4291ed3c-5b90-4cd9-98bf-bdd1f2ba1146" providerId="ADAL" clId="{B7ADE4AB-DF35-4560-848B-FD5BBCD4F7C1}" dt="2025-01-11T19:16:19.445" v="8028" actId="47"/>
        <pc:sldMkLst>
          <pc:docMk/>
          <pc:sldMk cId="2985403868" sldId="334"/>
        </pc:sldMkLst>
      </pc:sldChg>
      <pc:sldChg chg="del">
        <pc:chgData name="Day, Donna" userId="4291ed3c-5b90-4cd9-98bf-bdd1f2ba1146" providerId="ADAL" clId="{B7ADE4AB-DF35-4560-848B-FD5BBCD4F7C1}" dt="2025-01-11T19:16:20.709" v="8029" actId="47"/>
        <pc:sldMkLst>
          <pc:docMk/>
          <pc:sldMk cId="4035912933" sldId="335"/>
        </pc:sldMkLst>
      </pc:sldChg>
      <pc:sldChg chg="del">
        <pc:chgData name="Day, Donna" userId="4291ed3c-5b90-4cd9-98bf-bdd1f2ba1146" providerId="ADAL" clId="{B7ADE4AB-DF35-4560-848B-FD5BBCD4F7C1}" dt="2025-01-11T19:16:21.797" v="8030" actId="47"/>
        <pc:sldMkLst>
          <pc:docMk/>
          <pc:sldMk cId="716193493" sldId="336"/>
        </pc:sldMkLst>
      </pc:sldChg>
      <pc:sldChg chg="del">
        <pc:chgData name="Day, Donna" userId="4291ed3c-5b90-4cd9-98bf-bdd1f2ba1146" providerId="ADAL" clId="{B7ADE4AB-DF35-4560-848B-FD5BBCD4F7C1}" dt="2025-01-11T19:16:22.921" v="8031" actId="47"/>
        <pc:sldMkLst>
          <pc:docMk/>
          <pc:sldMk cId="1266694188" sldId="337"/>
        </pc:sldMkLst>
      </pc:sldChg>
      <pc:sldChg chg="addSp delSp modSp mod modClrScheme chgLayout">
        <pc:chgData name="Day, Donna" userId="4291ed3c-5b90-4cd9-98bf-bdd1f2ba1146" providerId="ADAL" clId="{B7ADE4AB-DF35-4560-848B-FD5BBCD4F7C1}" dt="2025-01-13T16:32:21.357" v="13029" actId="255"/>
        <pc:sldMkLst>
          <pc:docMk/>
          <pc:sldMk cId="3045101995" sldId="338"/>
        </pc:sldMkLst>
        <pc:spChg chg="mod">
          <ac:chgData name="Day, Donna" userId="4291ed3c-5b90-4cd9-98bf-bdd1f2ba1146" providerId="ADAL" clId="{B7ADE4AB-DF35-4560-848B-FD5BBCD4F7C1}" dt="2025-01-13T16:31:46.907" v="13028" actId="26606"/>
          <ac:spMkLst>
            <pc:docMk/>
            <pc:sldMk cId="3045101995" sldId="338"/>
            <ac:spMk id="2" creationId="{94A29C8E-999B-E8B9-DEEC-107DCE18768C}"/>
          </ac:spMkLst>
        </pc:spChg>
        <pc:spChg chg="add mod">
          <ac:chgData name="Day, Donna" userId="4291ed3c-5b90-4cd9-98bf-bdd1f2ba1146" providerId="ADAL" clId="{B7ADE4AB-DF35-4560-848B-FD5BBCD4F7C1}" dt="2025-01-13T16:32:21.357" v="13029" actId="255"/>
          <ac:spMkLst>
            <pc:docMk/>
            <pc:sldMk cId="3045101995" sldId="338"/>
            <ac:spMk id="9" creationId="{05C3B22A-20D7-782B-6AF0-E782DB982AF5}"/>
          </ac:spMkLst>
        </pc:spChg>
      </pc:sldChg>
      <pc:sldChg chg="addSp delSp modSp mod modClrScheme chgLayout modNotesTx">
        <pc:chgData name="Day, Donna" userId="4291ed3c-5b90-4cd9-98bf-bdd1f2ba1146" providerId="ADAL" clId="{B7ADE4AB-DF35-4560-848B-FD5BBCD4F7C1}" dt="2025-01-13T16:20:53.697" v="12617" actId="20577"/>
        <pc:sldMkLst>
          <pc:docMk/>
          <pc:sldMk cId="4083428478" sldId="339"/>
        </pc:sldMkLst>
        <pc:spChg chg="mod">
          <ac:chgData name="Day, Donna" userId="4291ed3c-5b90-4cd9-98bf-bdd1f2ba1146" providerId="ADAL" clId="{B7ADE4AB-DF35-4560-848B-FD5BBCD4F7C1}" dt="2025-01-11T18:42:01.050" v="7198" actId="26606"/>
          <ac:spMkLst>
            <pc:docMk/>
            <pc:sldMk cId="4083428478" sldId="339"/>
            <ac:spMk id="2" creationId="{CAAE2FE8-E412-9D5B-51AF-171999FD1D58}"/>
          </ac:spMkLst>
        </pc:spChg>
        <pc:graphicFrameChg chg="add mod modGraphic">
          <ac:chgData name="Day, Donna" userId="4291ed3c-5b90-4cd9-98bf-bdd1f2ba1146" providerId="ADAL" clId="{B7ADE4AB-DF35-4560-848B-FD5BBCD4F7C1}" dt="2025-01-11T18:44:50.530" v="7438" actId="26606"/>
          <ac:graphicFrameMkLst>
            <pc:docMk/>
            <pc:sldMk cId="4083428478" sldId="339"/>
            <ac:graphicFrameMk id="15" creationId="{1F8DF830-9CAF-958A-1F60-DE10D2B366B7}"/>
          </ac:graphicFrameMkLst>
        </pc:graphicFrameChg>
      </pc:sldChg>
      <pc:sldChg chg="addSp delSp modSp new mod modClrScheme chgLayout">
        <pc:chgData name="Day, Donna" userId="4291ed3c-5b90-4cd9-98bf-bdd1f2ba1146" providerId="ADAL" clId="{B7ADE4AB-DF35-4560-848B-FD5BBCD4F7C1}" dt="2025-01-13T15:49:15.722" v="10527" actId="20577"/>
        <pc:sldMkLst>
          <pc:docMk/>
          <pc:sldMk cId="210686688" sldId="340"/>
        </pc:sldMkLst>
        <pc:spChg chg="mod">
          <ac:chgData name="Day, Donna" userId="4291ed3c-5b90-4cd9-98bf-bdd1f2ba1146" providerId="ADAL" clId="{B7ADE4AB-DF35-4560-848B-FD5BBCD4F7C1}" dt="2025-01-13T15:49:15.722" v="10527" actId="20577"/>
          <ac:spMkLst>
            <pc:docMk/>
            <pc:sldMk cId="210686688" sldId="340"/>
            <ac:spMk id="2" creationId="{859AF1A4-90DE-F7A4-FFA9-426410101240}"/>
          </ac:spMkLst>
        </pc:spChg>
        <pc:spChg chg="add mod">
          <ac:chgData name="Day, Donna" userId="4291ed3c-5b90-4cd9-98bf-bdd1f2ba1146" providerId="ADAL" clId="{B7ADE4AB-DF35-4560-848B-FD5BBCD4F7C1}" dt="2025-01-11T19:48:56.428" v="9585" actId="27636"/>
          <ac:spMkLst>
            <pc:docMk/>
            <pc:sldMk cId="210686688" sldId="340"/>
            <ac:spMk id="11" creationId="{FAE73179-1FA7-619A-C35E-0E48BC53F670}"/>
          </ac:spMkLst>
        </pc:spChg>
      </pc:sldChg>
      <pc:sldChg chg="addSp delSp modSp new mod">
        <pc:chgData name="Day, Donna" userId="4291ed3c-5b90-4cd9-98bf-bdd1f2ba1146" providerId="ADAL" clId="{B7ADE4AB-DF35-4560-848B-FD5BBCD4F7C1}" dt="2025-01-13T15:52:02.777" v="10645" actId="20577"/>
        <pc:sldMkLst>
          <pc:docMk/>
          <pc:sldMk cId="433737323" sldId="341"/>
        </pc:sldMkLst>
        <pc:spChg chg="mod">
          <ac:chgData name="Day, Donna" userId="4291ed3c-5b90-4cd9-98bf-bdd1f2ba1146" providerId="ADAL" clId="{B7ADE4AB-DF35-4560-848B-FD5BBCD4F7C1}" dt="2025-01-13T15:52:02.777" v="10645" actId="20577"/>
          <ac:spMkLst>
            <pc:docMk/>
            <pc:sldMk cId="433737323" sldId="341"/>
            <ac:spMk id="2" creationId="{8EA333CF-BAC8-032C-727B-A8CC76714A53}"/>
          </ac:spMkLst>
        </pc:spChg>
        <pc:graphicFrameChg chg="add">
          <ac:chgData name="Day, Donna" userId="4291ed3c-5b90-4cd9-98bf-bdd1f2ba1146" providerId="ADAL" clId="{B7ADE4AB-DF35-4560-848B-FD5BBCD4F7C1}" dt="2025-01-11T17:40:25.120" v="3672" actId="26606"/>
          <ac:graphicFrameMkLst>
            <pc:docMk/>
            <pc:sldMk cId="433737323" sldId="341"/>
            <ac:graphicFrameMk id="5" creationId="{49DBC456-FC30-7027-A515-7A3DE22F0006}"/>
          </ac:graphicFrameMkLst>
        </pc:graphicFrameChg>
      </pc:sldChg>
      <pc:sldChg chg="addSp delSp modSp new mod ord modClrScheme chgLayout modNotesTx">
        <pc:chgData name="Day, Donna" userId="4291ed3c-5b90-4cd9-98bf-bdd1f2ba1146" providerId="ADAL" clId="{B7ADE4AB-DF35-4560-848B-FD5BBCD4F7C1}" dt="2025-01-13T16:16:29.459" v="12296" actId="20577"/>
        <pc:sldMkLst>
          <pc:docMk/>
          <pc:sldMk cId="93832527" sldId="342"/>
        </pc:sldMkLst>
        <pc:spChg chg="mod">
          <ac:chgData name="Day, Donna" userId="4291ed3c-5b90-4cd9-98bf-bdd1f2ba1146" providerId="ADAL" clId="{B7ADE4AB-DF35-4560-848B-FD5BBCD4F7C1}" dt="2025-01-11T17:57:05.218" v="5249" actId="26606"/>
          <ac:spMkLst>
            <pc:docMk/>
            <pc:sldMk cId="93832527" sldId="342"/>
            <ac:spMk id="2" creationId="{C295698A-3D1C-EC3D-76E9-63E9B9CEA0BB}"/>
          </ac:spMkLst>
        </pc:spChg>
        <pc:graphicFrameChg chg="add mod">
          <ac:chgData name="Day, Donna" userId="4291ed3c-5b90-4cd9-98bf-bdd1f2ba1146" providerId="ADAL" clId="{B7ADE4AB-DF35-4560-848B-FD5BBCD4F7C1}" dt="2025-01-13T15:58:30.327" v="11292" actId="113"/>
          <ac:graphicFrameMkLst>
            <pc:docMk/>
            <pc:sldMk cId="93832527" sldId="342"/>
            <ac:graphicFrameMk id="5" creationId="{FB03E257-D344-3529-D96C-3A7A229969DC}"/>
          </ac:graphicFrameMkLst>
        </pc:graphicFrameChg>
      </pc:sldChg>
      <pc:sldChg chg="addSp delSp modSp new del mod modClrScheme chgLayout">
        <pc:chgData name="Day, Donna" userId="4291ed3c-5b90-4cd9-98bf-bdd1f2ba1146" providerId="ADAL" clId="{B7ADE4AB-DF35-4560-848B-FD5BBCD4F7C1}" dt="2025-01-11T18:18:09.758" v="5851" actId="47"/>
        <pc:sldMkLst>
          <pc:docMk/>
          <pc:sldMk cId="1716506681" sldId="343"/>
        </pc:sldMkLst>
      </pc:sldChg>
      <pc:sldChg chg="addSp delSp modSp new mod modClrScheme chgLayout">
        <pc:chgData name="Day, Donna" userId="4291ed3c-5b90-4cd9-98bf-bdd1f2ba1146" providerId="ADAL" clId="{B7ADE4AB-DF35-4560-848B-FD5BBCD4F7C1}" dt="2025-01-11T18:45:45.255" v="7441" actId="26606"/>
        <pc:sldMkLst>
          <pc:docMk/>
          <pc:sldMk cId="1332065666" sldId="344"/>
        </pc:sldMkLst>
        <pc:spChg chg="mod">
          <ac:chgData name="Day, Donna" userId="4291ed3c-5b90-4cd9-98bf-bdd1f2ba1146" providerId="ADAL" clId="{B7ADE4AB-DF35-4560-848B-FD5BBCD4F7C1}" dt="2025-01-11T18:17:48.436" v="5850" actId="26606"/>
          <ac:spMkLst>
            <pc:docMk/>
            <pc:sldMk cId="1332065666" sldId="344"/>
            <ac:spMk id="2" creationId="{5A622FB4-FD4B-71D0-5F07-A890DC57D48E}"/>
          </ac:spMkLst>
        </pc:spChg>
        <pc:graphicFrameChg chg="add mod modGraphic">
          <ac:chgData name="Day, Donna" userId="4291ed3c-5b90-4cd9-98bf-bdd1f2ba1146" providerId="ADAL" clId="{B7ADE4AB-DF35-4560-848B-FD5BBCD4F7C1}" dt="2025-01-11T18:45:45.255" v="7441" actId="26606"/>
          <ac:graphicFrameMkLst>
            <pc:docMk/>
            <pc:sldMk cId="1332065666" sldId="344"/>
            <ac:graphicFrameMk id="7" creationId="{0B1BF6F0-D5DE-1C82-1D40-E40B54ACF1FC}"/>
          </ac:graphicFrameMkLst>
        </pc:graphicFrameChg>
      </pc:sldChg>
      <pc:sldChg chg="addSp delSp modSp new mod modClrScheme chgLayout">
        <pc:chgData name="Day, Donna" userId="4291ed3c-5b90-4cd9-98bf-bdd1f2ba1146" providerId="ADAL" clId="{B7ADE4AB-DF35-4560-848B-FD5BBCD4F7C1}" dt="2025-01-11T18:40:00.880" v="7044" actId="20577"/>
        <pc:sldMkLst>
          <pc:docMk/>
          <pc:sldMk cId="2303143553" sldId="345"/>
        </pc:sldMkLst>
        <pc:spChg chg="mod">
          <ac:chgData name="Day, Donna" userId="4291ed3c-5b90-4cd9-98bf-bdd1f2ba1146" providerId="ADAL" clId="{B7ADE4AB-DF35-4560-848B-FD5BBCD4F7C1}" dt="2025-01-11T18:25:24.196" v="6279" actId="26606"/>
          <ac:spMkLst>
            <pc:docMk/>
            <pc:sldMk cId="2303143553" sldId="345"/>
            <ac:spMk id="2" creationId="{98770A05-07B9-C704-4C88-60BA69C736F3}"/>
          </ac:spMkLst>
        </pc:spChg>
      </pc:sldChg>
      <pc:sldChg chg="addSp delSp modSp new mod modClrScheme chgLayout">
        <pc:chgData name="Day, Donna" userId="4291ed3c-5b90-4cd9-98bf-bdd1f2ba1146" providerId="ADAL" clId="{B7ADE4AB-DF35-4560-848B-FD5BBCD4F7C1}" dt="2025-01-13T16:27:43.348" v="13024" actId="26606"/>
        <pc:sldMkLst>
          <pc:docMk/>
          <pc:sldMk cId="2339180982" sldId="346"/>
        </pc:sldMkLst>
        <pc:spChg chg="mod">
          <ac:chgData name="Day, Donna" userId="4291ed3c-5b90-4cd9-98bf-bdd1f2ba1146" providerId="ADAL" clId="{B7ADE4AB-DF35-4560-848B-FD5BBCD4F7C1}" dt="2025-01-11T19:20:59.419" v="8530" actId="26606"/>
          <ac:spMkLst>
            <pc:docMk/>
            <pc:sldMk cId="2339180982" sldId="346"/>
            <ac:spMk id="2" creationId="{999D815F-608A-8914-53AD-AF60A1069A2C}"/>
          </ac:spMkLst>
        </pc:spChg>
        <pc:graphicFrameChg chg="add mod modGraphic">
          <ac:chgData name="Day, Donna" userId="4291ed3c-5b90-4cd9-98bf-bdd1f2ba1146" providerId="ADAL" clId="{B7ADE4AB-DF35-4560-848B-FD5BBCD4F7C1}" dt="2025-01-13T16:27:43.348" v="13024" actId="26606"/>
          <ac:graphicFrameMkLst>
            <pc:docMk/>
            <pc:sldMk cId="2339180982" sldId="346"/>
            <ac:graphicFrameMk id="7" creationId="{BD728865-FBE9-884A-AFAE-825CB832DCFD}"/>
          </ac:graphicFrameMkLst>
        </pc:graphicFrameChg>
      </pc:sldChg>
      <pc:sldChg chg="modSp new mod modClrScheme chgLayout">
        <pc:chgData name="Day, Donna" userId="4291ed3c-5b90-4cd9-98bf-bdd1f2ba1146" providerId="ADAL" clId="{B7ADE4AB-DF35-4560-848B-FD5BBCD4F7C1}" dt="2025-01-13T16:28:35.472" v="13025" actId="26606"/>
        <pc:sldMkLst>
          <pc:docMk/>
          <pc:sldMk cId="3933239419" sldId="347"/>
        </pc:sldMkLst>
        <pc:spChg chg="mod">
          <ac:chgData name="Day, Donna" userId="4291ed3c-5b90-4cd9-98bf-bdd1f2ba1146" providerId="ADAL" clId="{B7ADE4AB-DF35-4560-848B-FD5BBCD4F7C1}" dt="2025-01-13T16:28:35.472" v="13025" actId="26606"/>
          <ac:spMkLst>
            <pc:docMk/>
            <pc:sldMk cId="3933239419" sldId="347"/>
            <ac:spMk id="2" creationId="{73089F7C-1F06-35F4-26B8-17AF4E1B7680}"/>
          </ac:spMkLst>
        </pc:spChg>
        <pc:spChg chg="mod">
          <ac:chgData name="Day, Donna" userId="4291ed3c-5b90-4cd9-98bf-bdd1f2ba1146" providerId="ADAL" clId="{B7ADE4AB-DF35-4560-848B-FD5BBCD4F7C1}" dt="2025-01-13T16:28:35.472" v="13025" actId="26606"/>
          <ac:spMkLst>
            <pc:docMk/>
            <pc:sldMk cId="3933239419" sldId="347"/>
            <ac:spMk id="3" creationId="{CA74997C-81D6-1688-FF2B-D8AE22830702}"/>
          </ac:spMkLst>
        </pc:spChg>
      </pc:sldChg>
      <pc:sldChg chg="addSp delSp modSp new mod modClrScheme chgLayout">
        <pc:chgData name="Day, Donna" userId="4291ed3c-5b90-4cd9-98bf-bdd1f2ba1146" providerId="ADAL" clId="{B7ADE4AB-DF35-4560-848B-FD5BBCD4F7C1}" dt="2025-01-13T16:29:24.034" v="13027" actId="26606"/>
        <pc:sldMkLst>
          <pc:docMk/>
          <pc:sldMk cId="2059659234" sldId="348"/>
        </pc:sldMkLst>
        <pc:spChg chg="mod">
          <ac:chgData name="Day, Donna" userId="4291ed3c-5b90-4cd9-98bf-bdd1f2ba1146" providerId="ADAL" clId="{B7ADE4AB-DF35-4560-848B-FD5BBCD4F7C1}" dt="2025-01-13T16:29:24.034" v="13027" actId="26606"/>
          <ac:spMkLst>
            <pc:docMk/>
            <pc:sldMk cId="2059659234" sldId="348"/>
            <ac:spMk id="2" creationId="{F9F4DE99-D8F2-B9D1-9156-D303E6B5E1BE}"/>
          </ac:spMkLst>
        </pc:spChg>
        <pc:graphicFrameChg chg="add mod modGraphic">
          <ac:chgData name="Day, Donna" userId="4291ed3c-5b90-4cd9-98bf-bdd1f2ba1146" providerId="ADAL" clId="{B7ADE4AB-DF35-4560-848B-FD5BBCD4F7C1}" dt="2025-01-13T16:29:24.034" v="13027" actId="26606"/>
          <ac:graphicFrameMkLst>
            <pc:docMk/>
            <pc:sldMk cId="2059659234" sldId="348"/>
            <ac:graphicFrameMk id="21" creationId="{AD761EE6-8EEA-D97F-0616-2F882BEB7809}"/>
          </ac:graphicFrameMkLst>
        </pc:graphicFrameChg>
      </pc:sldChg>
      <pc:sldChg chg="addSp delSp modSp new mod modClrScheme chgLayout modNotesTx">
        <pc:chgData name="Day, Donna" userId="4291ed3c-5b90-4cd9-98bf-bdd1f2ba1146" providerId="ADAL" clId="{B7ADE4AB-DF35-4560-848B-FD5BBCD4F7C1}" dt="2025-01-13T16:34:39.046" v="13235" actId="20577"/>
        <pc:sldMkLst>
          <pc:docMk/>
          <pc:sldMk cId="3245072400" sldId="349"/>
        </pc:sldMkLst>
        <pc:spChg chg="mod">
          <ac:chgData name="Day, Donna" userId="4291ed3c-5b90-4cd9-98bf-bdd1f2ba1146" providerId="ADAL" clId="{B7ADE4AB-DF35-4560-848B-FD5BBCD4F7C1}" dt="2025-01-11T19:32:53.017" v="8980" actId="26606"/>
          <ac:spMkLst>
            <pc:docMk/>
            <pc:sldMk cId="3245072400" sldId="349"/>
            <ac:spMk id="2" creationId="{EA4CB1BB-4527-C4D5-D7E3-5D3FE380EE2E}"/>
          </ac:spMkLst>
        </pc:spChg>
        <pc:graphicFrameChg chg="add mod">
          <ac:chgData name="Day, Donna" userId="4291ed3c-5b90-4cd9-98bf-bdd1f2ba1146" providerId="ADAL" clId="{B7ADE4AB-DF35-4560-848B-FD5BBCD4F7C1}" dt="2025-01-11T19:32:53.017" v="8980" actId="26606"/>
          <ac:graphicFrameMkLst>
            <pc:docMk/>
            <pc:sldMk cId="3245072400" sldId="349"/>
            <ac:graphicFrameMk id="15" creationId="{ADD5666D-E938-3A42-F9F2-C08A64C8458E}"/>
          </ac:graphicFrameMkLst>
        </pc:graphicFrameChg>
      </pc:sldChg>
      <pc:sldChg chg="modSp new mod modClrScheme chgLayout">
        <pc:chgData name="Day, Donna" userId="4291ed3c-5b90-4cd9-98bf-bdd1f2ba1146" providerId="ADAL" clId="{B7ADE4AB-DF35-4560-848B-FD5BBCD4F7C1}" dt="2025-01-11T19:38:11.349" v="9512" actId="26606"/>
        <pc:sldMkLst>
          <pc:docMk/>
          <pc:sldMk cId="284478407" sldId="350"/>
        </pc:sldMkLst>
        <pc:spChg chg="mod">
          <ac:chgData name="Day, Donna" userId="4291ed3c-5b90-4cd9-98bf-bdd1f2ba1146" providerId="ADAL" clId="{B7ADE4AB-DF35-4560-848B-FD5BBCD4F7C1}" dt="2025-01-11T19:38:11.349" v="9512" actId="26606"/>
          <ac:spMkLst>
            <pc:docMk/>
            <pc:sldMk cId="284478407" sldId="350"/>
            <ac:spMk id="2" creationId="{6074454D-069B-2946-D442-5BD058723C36}"/>
          </ac:spMkLst>
        </pc:spChg>
        <pc:spChg chg="mod">
          <ac:chgData name="Day, Donna" userId="4291ed3c-5b90-4cd9-98bf-bdd1f2ba1146" providerId="ADAL" clId="{B7ADE4AB-DF35-4560-848B-FD5BBCD4F7C1}" dt="2025-01-11T19:38:11.349" v="9512" actId="26606"/>
          <ac:spMkLst>
            <pc:docMk/>
            <pc:sldMk cId="284478407" sldId="350"/>
            <ac:spMk id="3" creationId="{C5E25718-74FB-A05D-1D44-541AB7C33028}"/>
          </ac:spMkLst>
        </pc:spChg>
      </pc:sldChg>
    </pc:docChg>
  </pc:docChgLst>
  <pc:docChgLst>
    <pc:chgData name="Day, Donna" userId="4291ed3c-5b90-4cd9-98bf-bdd1f2ba1146" providerId="ADAL" clId="{D189DC73-4610-4428-8BFD-DB1725C623CB}"/>
    <pc:docChg chg="undo custSel modSld modSection">
      <pc:chgData name="Day, Donna" userId="4291ed3c-5b90-4cd9-98bf-bdd1f2ba1146" providerId="ADAL" clId="{D189DC73-4610-4428-8BFD-DB1725C623CB}" dt="2025-03-26T17:41:50.739" v="379" actId="20577"/>
      <pc:docMkLst>
        <pc:docMk/>
      </pc:docMkLst>
      <pc:sldChg chg="modSp mod">
        <pc:chgData name="Day, Donna" userId="4291ed3c-5b90-4cd9-98bf-bdd1f2ba1146" providerId="ADAL" clId="{D189DC73-4610-4428-8BFD-DB1725C623CB}" dt="2025-03-20T18:47:08.658" v="144" actId="20577"/>
        <pc:sldMkLst>
          <pc:docMk/>
          <pc:sldMk cId="3028666781" sldId="256"/>
        </pc:sldMkLst>
        <pc:spChg chg="mod">
          <ac:chgData name="Day, Donna" userId="4291ed3c-5b90-4cd9-98bf-bdd1f2ba1146" providerId="ADAL" clId="{D189DC73-4610-4428-8BFD-DB1725C623CB}" dt="2025-03-20T18:47:08.658" v="144" actId="20577"/>
          <ac:spMkLst>
            <pc:docMk/>
            <pc:sldMk cId="3028666781" sldId="256"/>
            <ac:spMk id="3" creationId="{00000000-0000-0000-0000-000000000000}"/>
          </ac:spMkLst>
        </pc:spChg>
      </pc:sldChg>
      <pc:sldChg chg="modSp">
        <pc:chgData name="Day, Donna" userId="4291ed3c-5b90-4cd9-98bf-bdd1f2ba1146" providerId="ADAL" clId="{D189DC73-4610-4428-8BFD-DB1725C623CB}" dt="2025-03-26T17:24:28.039" v="191" actId="962"/>
        <pc:sldMkLst>
          <pc:docMk/>
          <pc:sldMk cId="179975953" sldId="277"/>
        </pc:sldMkLst>
        <pc:graphicFrameChg chg="mod">
          <ac:chgData name="Day, Donna" userId="4291ed3c-5b90-4cd9-98bf-bdd1f2ba1146" providerId="ADAL" clId="{D189DC73-4610-4428-8BFD-DB1725C623CB}" dt="2025-03-26T17:24:28.039" v="191" actId="962"/>
          <ac:graphicFrameMkLst>
            <pc:docMk/>
            <pc:sldMk cId="179975953" sldId="277"/>
            <ac:graphicFrameMk id="9" creationId="{3D4F690D-F910-6608-D7DC-6031EE5650A6}"/>
          </ac:graphicFrameMkLst>
        </pc:graphicFrameChg>
      </pc:sldChg>
      <pc:sldChg chg="modSp mod">
        <pc:chgData name="Day, Donna" userId="4291ed3c-5b90-4cd9-98bf-bdd1f2ba1146" providerId="ADAL" clId="{D189DC73-4610-4428-8BFD-DB1725C623CB}" dt="2025-03-26T17:28:02.871" v="336" actId="13244"/>
        <pc:sldMkLst>
          <pc:docMk/>
          <pc:sldMk cId="2153994855" sldId="288"/>
        </pc:sldMkLst>
        <pc:spChg chg="ord">
          <ac:chgData name="Day, Donna" userId="4291ed3c-5b90-4cd9-98bf-bdd1f2ba1146" providerId="ADAL" clId="{D189DC73-4610-4428-8BFD-DB1725C623CB}" dt="2025-03-26T17:28:02.871" v="336" actId="13244"/>
          <ac:spMkLst>
            <pc:docMk/>
            <pc:sldMk cId="2153994855" sldId="288"/>
            <ac:spMk id="5" creationId="{8D2A7D91-E2CD-A507-32CD-D0184158C0A0}"/>
          </ac:spMkLst>
        </pc:spChg>
      </pc:sldChg>
      <pc:sldChg chg="modSp">
        <pc:chgData name="Day, Donna" userId="4291ed3c-5b90-4cd9-98bf-bdd1f2ba1146" providerId="ADAL" clId="{D189DC73-4610-4428-8BFD-DB1725C623CB}" dt="2025-03-26T15:54:41.368" v="147" actId="962"/>
        <pc:sldMkLst>
          <pc:docMk/>
          <pc:sldMk cId="1868097290" sldId="289"/>
        </pc:sldMkLst>
        <pc:graphicFrameChg chg="mod">
          <ac:chgData name="Day, Donna" userId="4291ed3c-5b90-4cd9-98bf-bdd1f2ba1146" providerId="ADAL" clId="{D189DC73-4610-4428-8BFD-DB1725C623CB}" dt="2025-03-26T15:54:41.368" v="147" actId="962"/>
          <ac:graphicFrameMkLst>
            <pc:docMk/>
            <pc:sldMk cId="1868097290" sldId="289"/>
            <ac:graphicFrameMk id="8" creationId="{E5427911-B629-7099-4B20-70612A3ECC01}"/>
          </ac:graphicFrameMkLst>
        </pc:graphicFrameChg>
      </pc:sldChg>
      <pc:sldChg chg="modSp">
        <pc:chgData name="Day, Donna" userId="4291ed3c-5b90-4cd9-98bf-bdd1f2ba1146" providerId="ADAL" clId="{D189DC73-4610-4428-8BFD-DB1725C623CB}" dt="2025-03-26T15:55:17.560" v="149" actId="962"/>
        <pc:sldMkLst>
          <pc:docMk/>
          <pc:sldMk cId="2800590595" sldId="290"/>
        </pc:sldMkLst>
        <pc:graphicFrameChg chg="mod">
          <ac:chgData name="Day, Donna" userId="4291ed3c-5b90-4cd9-98bf-bdd1f2ba1146" providerId="ADAL" clId="{D189DC73-4610-4428-8BFD-DB1725C623CB}" dt="2025-03-26T15:55:17.560" v="149" actId="962"/>
          <ac:graphicFrameMkLst>
            <pc:docMk/>
            <pc:sldMk cId="2800590595" sldId="290"/>
            <ac:graphicFrameMk id="6" creationId="{8497ABA0-5374-8D21-FC2B-08392E3C8EA4}"/>
          </ac:graphicFrameMkLst>
        </pc:graphicFrameChg>
      </pc:sldChg>
      <pc:sldChg chg="modSp mod">
        <pc:chgData name="Day, Donna" userId="4291ed3c-5b90-4cd9-98bf-bdd1f2ba1146" providerId="ADAL" clId="{D189DC73-4610-4428-8BFD-DB1725C623CB}" dt="2025-03-26T17:27:27.975" v="333" actId="20577"/>
        <pc:sldMkLst>
          <pc:docMk/>
          <pc:sldMk cId="1932750525" sldId="308"/>
        </pc:sldMkLst>
        <pc:spChg chg="mod">
          <ac:chgData name="Day, Donna" userId="4291ed3c-5b90-4cd9-98bf-bdd1f2ba1146" providerId="ADAL" clId="{D189DC73-4610-4428-8BFD-DB1725C623CB}" dt="2025-03-26T17:27:27.975" v="333" actId="20577"/>
          <ac:spMkLst>
            <pc:docMk/>
            <pc:sldMk cId="1932750525" sldId="308"/>
            <ac:spMk id="2" creationId="{EA66E4F9-14C2-F718-75EF-BC76B2E541E0}"/>
          </ac:spMkLst>
        </pc:spChg>
        <pc:graphicFrameChg chg="mod">
          <ac:chgData name="Day, Donna" userId="4291ed3c-5b90-4cd9-98bf-bdd1f2ba1146" providerId="ADAL" clId="{D189DC73-4610-4428-8BFD-DB1725C623CB}" dt="2025-03-26T17:25:20.769" v="193" actId="962"/>
          <ac:graphicFrameMkLst>
            <pc:docMk/>
            <pc:sldMk cId="1932750525" sldId="308"/>
            <ac:graphicFrameMk id="12" creationId="{37081D01-387B-DBE6-180E-44AE5DC253DC}"/>
          </ac:graphicFrameMkLst>
        </pc:graphicFrameChg>
      </pc:sldChg>
      <pc:sldChg chg="modSp mod">
        <pc:chgData name="Day, Donna" userId="4291ed3c-5b90-4cd9-98bf-bdd1f2ba1146" providerId="ADAL" clId="{D189DC73-4610-4428-8BFD-DB1725C623CB}" dt="2025-03-26T17:27:16.828" v="322" actId="5793"/>
        <pc:sldMkLst>
          <pc:docMk/>
          <pc:sldMk cId="4176683551" sldId="309"/>
        </pc:sldMkLst>
        <pc:spChg chg="mod">
          <ac:chgData name="Day, Donna" userId="4291ed3c-5b90-4cd9-98bf-bdd1f2ba1146" providerId="ADAL" clId="{D189DC73-4610-4428-8BFD-DB1725C623CB}" dt="2025-03-26T17:27:09.982" v="300" actId="27636"/>
          <ac:spMkLst>
            <pc:docMk/>
            <pc:sldMk cId="4176683551" sldId="309"/>
            <ac:spMk id="2" creationId="{A8A1F0F9-34F1-DA06-B83F-DDAFD1CBACA5}"/>
          </ac:spMkLst>
        </pc:spChg>
        <pc:spChg chg="mod">
          <ac:chgData name="Day, Donna" userId="4291ed3c-5b90-4cd9-98bf-bdd1f2ba1146" providerId="ADAL" clId="{D189DC73-4610-4428-8BFD-DB1725C623CB}" dt="2025-03-26T17:27:16.828" v="322" actId="5793"/>
          <ac:spMkLst>
            <pc:docMk/>
            <pc:sldMk cId="4176683551" sldId="309"/>
            <ac:spMk id="3" creationId="{3D36F2EA-444E-D10E-C328-04FB2C501F3C}"/>
          </ac:spMkLst>
        </pc:spChg>
      </pc:sldChg>
      <pc:sldChg chg="modSp mod">
        <pc:chgData name="Day, Donna" userId="4291ed3c-5b90-4cd9-98bf-bdd1f2ba1146" providerId="ADAL" clId="{D189DC73-4610-4428-8BFD-DB1725C623CB}" dt="2025-03-20T18:33:26.637" v="93" actId="20577"/>
        <pc:sldMkLst>
          <pc:docMk/>
          <pc:sldMk cId="3154650984" sldId="313"/>
        </pc:sldMkLst>
        <pc:spChg chg="mod">
          <ac:chgData name="Day, Donna" userId="4291ed3c-5b90-4cd9-98bf-bdd1f2ba1146" providerId="ADAL" clId="{D189DC73-4610-4428-8BFD-DB1725C623CB}" dt="2025-03-20T18:33:26.637" v="93" actId="20577"/>
          <ac:spMkLst>
            <pc:docMk/>
            <pc:sldMk cId="3154650984" sldId="313"/>
            <ac:spMk id="3" creationId="{56D709B3-3418-A20E-B500-C2B2C20F358C}"/>
          </ac:spMkLst>
        </pc:spChg>
      </pc:sldChg>
      <pc:sldChg chg="modSp">
        <pc:chgData name="Day, Donna" userId="4291ed3c-5b90-4cd9-98bf-bdd1f2ba1146" providerId="ADAL" clId="{D189DC73-4610-4428-8BFD-DB1725C623CB}" dt="2025-03-26T15:56:24.405" v="153" actId="962"/>
        <pc:sldMkLst>
          <pc:docMk/>
          <pc:sldMk cId="851901976" sldId="314"/>
        </pc:sldMkLst>
        <pc:graphicFrameChg chg="mod">
          <ac:chgData name="Day, Donna" userId="4291ed3c-5b90-4cd9-98bf-bdd1f2ba1146" providerId="ADAL" clId="{D189DC73-4610-4428-8BFD-DB1725C623CB}" dt="2025-03-26T15:56:24.405" v="153" actId="962"/>
          <ac:graphicFrameMkLst>
            <pc:docMk/>
            <pc:sldMk cId="851901976" sldId="314"/>
            <ac:graphicFrameMk id="7" creationId="{E7C1E94B-5706-99C1-B7F8-0E580E5DA513}"/>
          </ac:graphicFrameMkLst>
        </pc:graphicFrameChg>
      </pc:sldChg>
      <pc:sldChg chg="modSp modNotesTx">
        <pc:chgData name="Day, Donna" userId="4291ed3c-5b90-4cd9-98bf-bdd1f2ba1146" providerId="ADAL" clId="{D189DC73-4610-4428-8BFD-DB1725C623CB}" dt="2025-03-26T17:36:55.478" v="362" actId="20577"/>
        <pc:sldMkLst>
          <pc:docMk/>
          <pc:sldMk cId="2072832617" sldId="315"/>
        </pc:sldMkLst>
        <pc:graphicFrameChg chg="mod">
          <ac:chgData name="Day, Donna" userId="4291ed3c-5b90-4cd9-98bf-bdd1f2ba1146" providerId="ADAL" clId="{D189DC73-4610-4428-8BFD-DB1725C623CB}" dt="2025-03-26T15:56:51.444" v="155" actId="962"/>
          <ac:graphicFrameMkLst>
            <pc:docMk/>
            <pc:sldMk cId="2072832617" sldId="315"/>
            <ac:graphicFrameMk id="10" creationId="{2D5ADAFE-612A-9F66-3CCD-0059C6B62C82}"/>
          </ac:graphicFrameMkLst>
        </pc:graphicFrameChg>
      </pc:sldChg>
      <pc:sldChg chg="modSp">
        <pc:chgData name="Day, Donna" userId="4291ed3c-5b90-4cd9-98bf-bdd1f2ba1146" providerId="ADAL" clId="{D189DC73-4610-4428-8BFD-DB1725C623CB}" dt="2025-03-26T17:18:19.571" v="165" actId="962"/>
        <pc:sldMkLst>
          <pc:docMk/>
          <pc:sldMk cId="264057478" sldId="319"/>
        </pc:sldMkLst>
        <pc:graphicFrameChg chg="mod">
          <ac:chgData name="Day, Donna" userId="4291ed3c-5b90-4cd9-98bf-bdd1f2ba1146" providerId="ADAL" clId="{D189DC73-4610-4428-8BFD-DB1725C623CB}" dt="2025-03-26T17:18:19.571" v="165" actId="962"/>
          <ac:graphicFrameMkLst>
            <pc:docMk/>
            <pc:sldMk cId="264057478" sldId="319"/>
            <ac:graphicFrameMk id="5" creationId="{33646E7D-A40A-ABE6-FD92-1D64D5A13A7D}"/>
          </ac:graphicFrameMkLst>
        </pc:graphicFrameChg>
      </pc:sldChg>
      <pc:sldChg chg="modSp">
        <pc:chgData name="Day, Donna" userId="4291ed3c-5b90-4cd9-98bf-bdd1f2ba1146" providerId="ADAL" clId="{D189DC73-4610-4428-8BFD-DB1725C623CB}" dt="2025-03-26T17:38:23.627" v="363" actId="20577"/>
        <pc:sldMkLst>
          <pc:docMk/>
          <pc:sldMk cId="2071639484" sldId="320"/>
        </pc:sldMkLst>
        <pc:graphicFrameChg chg="mod">
          <ac:chgData name="Day, Donna" userId="4291ed3c-5b90-4cd9-98bf-bdd1f2ba1146" providerId="ADAL" clId="{D189DC73-4610-4428-8BFD-DB1725C623CB}" dt="2025-03-26T17:38:23.627" v="363" actId="20577"/>
          <ac:graphicFrameMkLst>
            <pc:docMk/>
            <pc:sldMk cId="2071639484" sldId="320"/>
            <ac:graphicFrameMk id="11" creationId="{6F2C516D-2770-F68B-EC4E-13A9284A9D96}"/>
          </ac:graphicFrameMkLst>
        </pc:graphicFrameChg>
      </pc:sldChg>
      <pc:sldChg chg="modSp">
        <pc:chgData name="Day, Donna" userId="4291ed3c-5b90-4cd9-98bf-bdd1f2ba1146" providerId="ADAL" clId="{D189DC73-4610-4428-8BFD-DB1725C623CB}" dt="2025-03-26T17:19:41.256" v="171" actId="962"/>
        <pc:sldMkLst>
          <pc:docMk/>
          <pc:sldMk cId="1942917605" sldId="321"/>
        </pc:sldMkLst>
        <pc:graphicFrameChg chg="mod">
          <ac:chgData name="Day, Donna" userId="4291ed3c-5b90-4cd9-98bf-bdd1f2ba1146" providerId="ADAL" clId="{D189DC73-4610-4428-8BFD-DB1725C623CB}" dt="2025-03-26T17:19:41.256" v="171" actId="962"/>
          <ac:graphicFrameMkLst>
            <pc:docMk/>
            <pc:sldMk cId="1942917605" sldId="321"/>
            <ac:graphicFrameMk id="5" creationId="{245D3B5F-A49E-F33A-8CC3-1CB667C5017A}"/>
          </ac:graphicFrameMkLst>
        </pc:graphicFrameChg>
      </pc:sldChg>
      <pc:sldChg chg="modSp">
        <pc:chgData name="Day, Donna" userId="4291ed3c-5b90-4cd9-98bf-bdd1f2ba1146" providerId="ADAL" clId="{D189DC73-4610-4428-8BFD-DB1725C623CB}" dt="2025-03-26T17:20:13.296" v="173" actId="962"/>
        <pc:sldMkLst>
          <pc:docMk/>
          <pc:sldMk cId="970889479" sldId="322"/>
        </pc:sldMkLst>
        <pc:graphicFrameChg chg="mod">
          <ac:chgData name="Day, Donna" userId="4291ed3c-5b90-4cd9-98bf-bdd1f2ba1146" providerId="ADAL" clId="{D189DC73-4610-4428-8BFD-DB1725C623CB}" dt="2025-03-26T17:20:13.296" v="173" actId="962"/>
          <ac:graphicFrameMkLst>
            <pc:docMk/>
            <pc:sldMk cId="970889479" sldId="322"/>
            <ac:graphicFrameMk id="5" creationId="{4C196302-D436-1FD9-8C26-F14F1AAA0B18}"/>
          </ac:graphicFrameMkLst>
        </pc:graphicFrameChg>
      </pc:sldChg>
      <pc:sldChg chg="modSp">
        <pc:chgData name="Day, Donna" userId="4291ed3c-5b90-4cd9-98bf-bdd1f2ba1146" providerId="ADAL" clId="{D189DC73-4610-4428-8BFD-DB1725C623CB}" dt="2025-03-26T17:20:46.133" v="175" actId="962"/>
        <pc:sldMkLst>
          <pc:docMk/>
          <pc:sldMk cId="2845445055" sldId="325"/>
        </pc:sldMkLst>
        <pc:graphicFrameChg chg="mod">
          <ac:chgData name="Day, Donna" userId="4291ed3c-5b90-4cd9-98bf-bdd1f2ba1146" providerId="ADAL" clId="{D189DC73-4610-4428-8BFD-DB1725C623CB}" dt="2025-03-26T17:20:46.133" v="175" actId="962"/>
          <ac:graphicFrameMkLst>
            <pc:docMk/>
            <pc:sldMk cId="2845445055" sldId="325"/>
            <ac:graphicFrameMk id="5" creationId="{6E529A8A-4956-1CB4-EC22-E45AF696B5C3}"/>
          </ac:graphicFrameMkLst>
        </pc:graphicFrameChg>
      </pc:sldChg>
      <pc:sldChg chg="modSp mod">
        <pc:chgData name="Day, Donna" userId="4291ed3c-5b90-4cd9-98bf-bdd1f2ba1146" providerId="ADAL" clId="{D189DC73-4610-4428-8BFD-DB1725C623CB}" dt="2025-03-26T17:39:30.857" v="372" actId="20577"/>
        <pc:sldMkLst>
          <pc:docMk/>
          <pc:sldMk cId="369026899" sldId="328"/>
        </pc:sldMkLst>
        <pc:spChg chg="mod">
          <ac:chgData name="Day, Donna" userId="4291ed3c-5b90-4cd9-98bf-bdd1f2ba1146" providerId="ADAL" clId="{D189DC73-4610-4428-8BFD-DB1725C623CB}" dt="2025-03-26T17:39:30.857" v="372" actId="20577"/>
          <ac:spMkLst>
            <pc:docMk/>
            <pc:sldMk cId="369026899" sldId="328"/>
            <ac:spMk id="2" creationId="{0A4595FD-7AB6-427E-70BA-A4B56F9C4475}"/>
          </ac:spMkLst>
        </pc:spChg>
      </pc:sldChg>
      <pc:sldChg chg="modSp">
        <pc:chgData name="Day, Donna" userId="4291ed3c-5b90-4cd9-98bf-bdd1f2ba1146" providerId="ADAL" clId="{D189DC73-4610-4428-8BFD-DB1725C623CB}" dt="2025-03-26T17:21:07.547" v="177" actId="962"/>
        <pc:sldMkLst>
          <pc:docMk/>
          <pc:sldMk cId="2591713831" sldId="329"/>
        </pc:sldMkLst>
        <pc:graphicFrameChg chg="mod">
          <ac:chgData name="Day, Donna" userId="4291ed3c-5b90-4cd9-98bf-bdd1f2ba1146" providerId="ADAL" clId="{D189DC73-4610-4428-8BFD-DB1725C623CB}" dt="2025-03-26T17:21:07.547" v="177" actId="962"/>
          <ac:graphicFrameMkLst>
            <pc:docMk/>
            <pc:sldMk cId="2591713831" sldId="329"/>
            <ac:graphicFrameMk id="10" creationId="{8F83CFD0-43C8-BD8F-12F0-A1960DB7A80C}"/>
          </ac:graphicFrameMkLst>
        </pc:graphicFrameChg>
      </pc:sldChg>
      <pc:sldChg chg="modSp">
        <pc:chgData name="Day, Donna" userId="4291ed3c-5b90-4cd9-98bf-bdd1f2ba1146" providerId="ADAL" clId="{D189DC73-4610-4428-8BFD-DB1725C623CB}" dt="2025-03-26T17:21:35.585" v="179" actId="962"/>
        <pc:sldMkLst>
          <pc:docMk/>
          <pc:sldMk cId="3422141053" sldId="330"/>
        </pc:sldMkLst>
        <pc:graphicFrameChg chg="mod">
          <ac:chgData name="Day, Donna" userId="4291ed3c-5b90-4cd9-98bf-bdd1f2ba1146" providerId="ADAL" clId="{D189DC73-4610-4428-8BFD-DB1725C623CB}" dt="2025-03-26T17:21:35.585" v="179" actId="962"/>
          <ac:graphicFrameMkLst>
            <pc:docMk/>
            <pc:sldMk cId="3422141053" sldId="330"/>
            <ac:graphicFrameMk id="5" creationId="{5AC98B49-4F8B-A91B-862F-A1B8DDC440E1}"/>
          </ac:graphicFrameMkLst>
        </pc:graphicFrameChg>
      </pc:sldChg>
      <pc:sldChg chg="modSp">
        <pc:chgData name="Day, Donna" userId="4291ed3c-5b90-4cd9-98bf-bdd1f2ba1146" providerId="ADAL" clId="{D189DC73-4610-4428-8BFD-DB1725C623CB}" dt="2025-03-26T17:21:55.145" v="181" actId="962"/>
        <pc:sldMkLst>
          <pc:docMk/>
          <pc:sldMk cId="2004245409" sldId="331"/>
        </pc:sldMkLst>
        <pc:graphicFrameChg chg="mod">
          <ac:chgData name="Day, Donna" userId="4291ed3c-5b90-4cd9-98bf-bdd1f2ba1146" providerId="ADAL" clId="{D189DC73-4610-4428-8BFD-DB1725C623CB}" dt="2025-03-26T17:21:55.145" v="181" actId="962"/>
          <ac:graphicFrameMkLst>
            <pc:docMk/>
            <pc:sldMk cId="2004245409" sldId="331"/>
            <ac:graphicFrameMk id="5" creationId="{1BD18769-A1E9-DF67-3ACA-F2E875AE95C1}"/>
          </ac:graphicFrameMkLst>
        </pc:graphicFrameChg>
      </pc:sldChg>
      <pc:sldChg chg="modSp">
        <pc:chgData name="Day, Donna" userId="4291ed3c-5b90-4cd9-98bf-bdd1f2ba1146" providerId="ADAL" clId="{D189DC73-4610-4428-8BFD-DB1725C623CB}" dt="2025-03-26T17:22:18.869" v="183" actId="962"/>
        <pc:sldMkLst>
          <pc:docMk/>
          <pc:sldMk cId="3746926704" sldId="332"/>
        </pc:sldMkLst>
        <pc:graphicFrameChg chg="mod">
          <ac:chgData name="Day, Donna" userId="4291ed3c-5b90-4cd9-98bf-bdd1f2ba1146" providerId="ADAL" clId="{D189DC73-4610-4428-8BFD-DB1725C623CB}" dt="2025-03-26T17:22:18.869" v="183" actId="962"/>
          <ac:graphicFrameMkLst>
            <pc:docMk/>
            <pc:sldMk cId="3746926704" sldId="332"/>
            <ac:graphicFrameMk id="5" creationId="{96893A49-22D7-92D4-BEC5-5475CCA43745}"/>
          </ac:graphicFrameMkLst>
        </pc:graphicFrameChg>
      </pc:sldChg>
      <pc:sldChg chg="modSp">
        <pc:chgData name="Day, Donna" userId="4291ed3c-5b90-4cd9-98bf-bdd1f2ba1146" providerId="ADAL" clId="{D189DC73-4610-4428-8BFD-DB1725C623CB}" dt="2025-03-26T17:19:18.585" v="169" actId="962"/>
        <pc:sldMkLst>
          <pc:docMk/>
          <pc:sldMk cId="4083428478" sldId="339"/>
        </pc:sldMkLst>
        <pc:graphicFrameChg chg="mod">
          <ac:chgData name="Day, Donna" userId="4291ed3c-5b90-4cd9-98bf-bdd1f2ba1146" providerId="ADAL" clId="{D189DC73-4610-4428-8BFD-DB1725C623CB}" dt="2025-03-26T17:19:18.585" v="169" actId="962"/>
          <ac:graphicFrameMkLst>
            <pc:docMk/>
            <pc:sldMk cId="4083428478" sldId="339"/>
            <ac:graphicFrameMk id="15" creationId="{1F8DF830-9CAF-958A-1F60-DE10D2B366B7}"/>
          </ac:graphicFrameMkLst>
        </pc:graphicFrameChg>
      </pc:sldChg>
      <pc:sldChg chg="modSp mod">
        <pc:chgData name="Day, Donna" userId="4291ed3c-5b90-4cd9-98bf-bdd1f2ba1146" providerId="ADAL" clId="{D189DC73-4610-4428-8BFD-DB1725C623CB}" dt="2025-03-20T18:28:22.826" v="75" actId="20577"/>
        <pc:sldMkLst>
          <pc:docMk/>
          <pc:sldMk cId="210686688" sldId="340"/>
        </pc:sldMkLst>
        <pc:spChg chg="mod">
          <ac:chgData name="Day, Donna" userId="4291ed3c-5b90-4cd9-98bf-bdd1f2ba1146" providerId="ADAL" clId="{D189DC73-4610-4428-8BFD-DB1725C623CB}" dt="2025-03-20T18:28:22.826" v="75" actId="20577"/>
          <ac:spMkLst>
            <pc:docMk/>
            <pc:sldMk cId="210686688" sldId="340"/>
            <ac:spMk id="11" creationId="{FAE73179-1FA7-619A-C35E-0E48BC53F670}"/>
          </ac:spMkLst>
        </pc:spChg>
      </pc:sldChg>
      <pc:sldChg chg="modSp">
        <pc:chgData name="Day, Donna" userId="4291ed3c-5b90-4cd9-98bf-bdd1f2ba1146" providerId="ADAL" clId="{D189DC73-4610-4428-8BFD-DB1725C623CB}" dt="2025-03-26T15:55:42.243" v="151" actId="962"/>
        <pc:sldMkLst>
          <pc:docMk/>
          <pc:sldMk cId="433737323" sldId="341"/>
        </pc:sldMkLst>
        <pc:graphicFrameChg chg="mod">
          <ac:chgData name="Day, Donna" userId="4291ed3c-5b90-4cd9-98bf-bdd1f2ba1146" providerId="ADAL" clId="{D189DC73-4610-4428-8BFD-DB1725C623CB}" dt="2025-03-26T15:55:42.243" v="151" actId="962"/>
          <ac:graphicFrameMkLst>
            <pc:docMk/>
            <pc:sldMk cId="433737323" sldId="341"/>
            <ac:graphicFrameMk id="5" creationId="{49DBC456-FC30-7027-A515-7A3DE22F0006}"/>
          </ac:graphicFrameMkLst>
        </pc:graphicFrameChg>
      </pc:sldChg>
      <pc:sldChg chg="modSp">
        <pc:chgData name="Day, Donna" userId="4291ed3c-5b90-4cd9-98bf-bdd1f2ba1146" providerId="ADAL" clId="{D189DC73-4610-4428-8BFD-DB1725C623CB}" dt="2025-03-26T15:57:21.959" v="157" actId="962"/>
        <pc:sldMkLst>
          <pc:docMk/>
          <pc:sldMk cId="93832527" sldId="342"/>
        </pc:sldMkLst>
        <pc:graphicFrameChg chg="mod">
          <ac:chgData name="Day, Donna" userId="4291ed3c-5b90-4cd9-98bf-bdd1f2ba1146" providerId="ADAL" clId="{D189DC73-4610-4428-8BFD-DB1725C623CB}" dt="2025-03-26T15:57:21.959" v="157" actId="962"/>
          <ac:graphicFrameMkLst>
            <pc:docMk/>
            <pc:sldMk cId="93832527" sldId="342"/>
            <ac:graphicFrameMk id="5" creationId="{FB03E257-D344-3529-D96C-3A7A229969DC}"/>
          </ac:graphicFrameMkLst>
        </pc:graphicFrameChg>
      </pc:sldChg>
      <pc:sldChg chg="modSp">
        <pc:chgData name="Day, Donna" userId="4291ed3c-5b90-4cd9-98bf-bdd1f2ba1146" providerId="ADAL" clId="{D189DC73-4610-4428-8BFD-DB1725C623CB}" dt="2025-03-26T15:57:55.404" v="159" actId="962"/>
        <pc:sldMkLst>
          <pc:docMk/>
          <pc:sldMk cId="1332065666" sldId="344"/>
        </pc:sldMkLst>
        <pc:graphicFrameChg chg="mod">
          <ac:chgData name="Day, Donna" userId="4291ed3c-5b90-4cd9-98bf-bdd1f2ba1146" providerId="ADAL" clId="{D189DC73-4610-4428-8BFD-DB1725C623CB}" dt="2025-03-26T15:57:55.404" v="159" actId="962"/>
          <ac:graphicFrameMkLst>
            <pc:docMk/>
            <pc:sldMk cId="1332065666" sldId="344"/>
            <ac:graphicFrameMk id="7" creationId="{0B1BF6F0-D5DE-1C82-1D40-E40B54ACF1FC}"/>
          </ac:graphicFrameMkLst>
        </pc:graphicFrameChg>
      </pc:sldChg>
      <pc:sldChg chg="addSp delSp modSp mod">
        <pc:chgData name="Day, Donna" userId="4291ed3c-5b90-4cd9-98bf-bdd1f2ba1146" providerId="ADAL" clId="{D189DC73-4610-4428-8BFD-DB1725C623CB}" dt="2025-03-26T17:17:45.821" v="163" actId="962"/>
        <pc:sldMkLst>
          <pc:docMk/>
          <pc:sldMk cId="2303143553" sldId="345"/>
        </pc:sldMkLst>
        <pc:spChg chg="add del mod">
          <ac:chgData name="Day, Donna" userId="4291ed3c-5b90-4cd9-98bf-bdd1f2ba1146" providerId="ADAL" clId="{D189DC73-4610-4428-8BFD-DB1725C623CB}" dt="2025-03-26T17:16:51.994" v="161" actId="478"/>
          <ac:spMkLst>
            <pc:docMk/>
            <pc:sldMk cId="2303143553" sldId="345"/>
            <ac:spMk id="4" creationId="{754F3772-23D5-7822-7B0F-C875B67D307E}"/>
          </ac:spMkLst>
        </pc:spChg>
        <pc:graphicFrameChg chg="add del mod">
          <ac:chgData name="Day, Donna" userId="4291ed3c-5b90-4cd9-98bf-bdd1f2ba1146" providerId="ADAL" clId="{D189DC73-4610-4428-8BFD-DB1725C623CB}" dt="2025-03-26T17:17:45.821" v="163" actId="962"/>
          <ac:graphicFrameMkLst>
            <pc:docMk/>
            <pc:sldMk cId="2303143553" sldId="345"/>
            <ac:graphicFrameMk id="9" creationId="{2286656A-0F59-C4B4-D6B0-E42D3D2E2B97}"/>
          </ac:graphicFrameMkLst>
        </pc:graphicFrameChg>
      </pc:sldChg>
      <pc:sldChg chg="modSp">
        <pc:chgData name="Day, Donna" userId="4291ed3c-5b90-4cd9-98bf-bdd1f2ba1146" providerId="ADAL" clId="{D189DC73-4610-4428-8BFD-DB1725C623CB}" dt="2025-03-26T17:22:46.660" v="185" actId="962"/>
        <pc:sldMkLst>
          <pc:docMk/>
          <pc:sldMk cId="2339180982" sldId="346"/>
        </pc:sldMkLst>
        <pc:graphicFrameChg chg="mod">
          <ac:chgData name="Day, Donna" userId="4291ed3c-5b90-4cd9-98bf-bdd1f2ba1146" providerId="ADAL" clId="{D189DC73-4610-4428-8BFD-DB1725C623CB}" dt="2025-03-26T17:22:46.660" v="185" actId="962"/>
          <ac:graphicFrameMkLst>
            <pc:docMk/>
            <pc:sldMk cId="2339180982" sldId="346"/>
            <ac:graphicFrameMk id="7" creationId="{BD728865-FBE9-884A-AFAE-825CB832DCFD}"/>
          </ac:graphicFrameMkLst>
        </pc:graphicFrameChg>
      </pc:sldChg>
      <pc:sldChg chg="modSp mod">
        <pc:chgData name="Day, Donna" userId="4291ed3c-5b90-4cd9-98bf-bdd1f2ba1146" providerId="ADAL" clId="{D189DC73-4610-4428-8BFD-DB1725C623CB}" dt="2025-03-20T18:43:35.390" v="140" actId="20577"/>
        <pc:sldMkLst>
          <pc:docMk/>
          <pc:sldMk cId="3933239419" sldId="347"/>
        </pc:sldMkLst>
        <pc:spChg chg="mod">
          <ac:chgData name="Day, Donna" userId="4291ed3c-5b90-4cd9-98bf-bdd1f2ba1146" providerId="ADAL" clId="{D189DC73-4610-4428-8BFD-DB1725C623CB}" dt="2025-03-20T18:43:35.390" v="140" actId="20577"/>
          <ac:spMkLst>
            <pc:docMk/>
            <pc:sldMk cId="3933239419" sldId="347"/>
            <ac:spMk id="3" creationId="{CA74997C-81D6-1688-FF2B-D8AE22830702}"/>
          </ac:spMkLst>
        </pc:spChg>
      </pc:sldChg>
      <pc:sldChg chg="modSp mod">
        <pc:chgData name="Day, Donna" userId="4291ed3c-5b90-4cd9-98bf-bdd1f2ba1146" providerId="ADAL" clId="{D189DC73-4610-4428-8BFD-DB1725C623CB}" dt="2025-03-26T17:23:33.422" v="187" actId="962"/>
        <pc:sldMkLst>
          <pc:docMk/>
          <pc:sldMk cId="2059659234" sldId="348"/>
        </pc:sldMkLst>
        <pc:graphicFrameChg chg="mod modGraphic">
          <ac:chgData name="Day, Donna" userId="4291ed3c-5b90-4cd9-98bf-bdd1f2ba1146" providerId="ADAL" clId="{D189DC73-4610-4428-8BFD-DB1725C623CB}" dt="2025-03-26T17:23:33.422" v="187" actId="962"/>
          <ac:graphicFrameMkLst>
            <pc:docMk/>
            <pc:sldMk cId="2059659234" sldId="348"/>
            <ac:graphicFrameMk id="21" creationId="{AD761EE6-8EEA-D97F-0616-2F882BEB7809}"/>
          </ac:graphicFrameMkLst>
        </pc:graphicFrameChg>
      </pc:sldChg>
      <pc:sldChg chg="modSp">
        <pc:chgData name="Day, Donna" userId="4291ed3c-5b90-4cd9-98bf-bdd1f2ba1146" providerId="ADAL" clId="{D189DC73-4610-4428-8BFD-DB1725C623CB}" dt="2025-03-26T17:23:58.810" v="189" actId="962"/>
        <pc:sldMkLst>
          <pc:docMk/>
          <pc:sldMk cId="3245072400" sldId="349"/>
        </pc:sldMkLst>
        <pc:graphicFrameChg chg="mod">
          <ac:chgData name="Day, Donna" userId="4291ed3c-5b90-4cd9-98bf-bdd1f2ba1146" providerId="ADAL" clId="{D189DC73-4610-4428-8BFD-DB1725C623CB}" dt="2025-03-26T17:23:58.810" v="189" actId="962"/>
          <ac:graphicFrameMkLst>
            <pc:docMk/>
            <pc:sldMk cId="3245072400" sldId="349"/>
            <ac:graphicFrameMk id="15" creationId="{ADD5666D-E938-3A42-F9F2-C08A64C8458E}"/>
          </ac:graphicFrameMkLst>
        </pc:graphicFrameChg>
      </pc:sldChg>
      <pc:sldChg chg="modSp mod">
        <pc:chgData name="Day, Donna" userId="4291ed3c-5b90-4cd9-98bf-bdd1f2ba1146" providerId="ADAL" clId="{D189DC73-4610-4428-8BFD-DB1725C623CB}" dt="2025-03-26T17:41:50.739" v="379" actId="20577"/>
        <pc:sldMkLst>
          <pc:docMk/>
          <pc:sldMk cId="284478407" sldId="350"/>
        </pc:sldMkLst>
        <pc:spChg chg="mod">
          <ac:chgData name="Day, Donna" userId="4291ed3c-5b90-4cd9-98bf-bdd1f2ba1146" providerId="ADAL" clId="{D189DC73-4610-4428-8BFD-DB1725C623CB}" dt="2025-03-26T17:41:50.739" v="379" actId="20577"/>
          <ac:spMkLst>
            <pc:docMk/>
            <pc:sldMk cId="284478407" sldId="350"/>
            <ac:spMk id="2" creationId="{6074454D-069B-2946-D442-5BD058723C36}"/>
          </ac:spMkLst>
        </pc:spChg>
      </pc:sldChg>
    </pc:docChg>
  </pc:docChgLst>
</pc:chgInfo>
</file>

<file path=ppt/diagrams/_rels/data10.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3.svg"/><Relationship Id="rId4" Type="http://schemas.openxmlformats.org/officeDocument/2006/relationships/image" Target="../media/image18.svg"/><Relationship Id="rId9" Type="http://schemas.openxmlformats.org/officeDocument/2006/relationships/image" Target="../media/image13.png"/></Relationships>
</file>

<file path=ppt/diagrams/_rels/data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ata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hyperlink" Target="mailto:matthudson@csi.state.co.us" TargetMode="External"/><Relationship Id="rId1" Type="http://schemas.openxmlformats.org/officeDocument/2006/relationships/hyperlink" Target="mailto:nickstachokus@csi.state.co.us" TargetMode="Externa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ata23.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hyperlink" Target="mailto:willynwebb@csi.state.co.us" TargetMode="External"/><Relationship Id="rId7" Type="http://schemas.openxmlformats.org/officeDocument/2006/relationships/image" Target="../media/image30.png"/><Relationship Id="rId12" Type="http://schemas.openxmlformats.org/officeDocument/2006/relationships/image" Target="../media/image37.svg"/><Relationship Id="rId2" Type="http://schemas.openxmlformats.org/officeDocument/2006/relationships/hyperlink" Target="mailto:rachelfranks@csi.state.co.us" TargetMode="External"/><Relationship Id="rId1" Type="http://schemas.openxmlformats.org/officeDocument/2006/relationships/hyperlink" Target="mailto:brianprintz@csi.state.co.us" TargetMode="External"/><Relationship Id="rId6" Type="http://schemas.openxmlformats.org/officeDocument/2006/relationships/image" Target="../media/image33.svg"/><Relationship Id="rId11" Type="http://schemas.openxmlformats.org/officeDocument/2006/relationships/image" Target="../media/image36.png"/><Relationship Id="rId5" Type="http://schemas.openxmlformats.org/officeDocument/2006/relationships/image" Target="../media/image32.png"/><Relationship Id="rId10" Type="http://schemas.openxmlformats.org/officeDocument/2006/relationships/image" Target="../media/image35.svg"/><Relationship Id="rId4" Type="http://schemas.openxmlformats.org/officeDocument/2006/relationships/hyperlink" Target="https://resources.csi.state.co.us/special-education/" TargetMode="External"/><Relationship Id="rId9" Type="http://schemas.openxmlformats.org/officeDocument/2006/relationships/image" Target="../media/image34.png"/></Relationships>
</file>

<file path=ppt/diagrams/_rels/data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3.svg"/><Relationship Id="rId4" Type="http://schemas.openxmlformats.org/officeDocument/2006/relationships/image" Target="../media/image18.svg"/><Relationship Id="rId9" Type="http://schemas.openxmlformats.org/officeDocument/2006/relationships/image" Target="../media/image13.png"/></Relationships>
</file>

<file path=ppt/diagrams/_rels/drawing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22.xml.rels><?xml version="1.0" encoding="UTF-8" standalone="yes"?>
<Relationships xmlns="http://schemas.openxmlformats.org/package/2006/relationships"><Relationship Id="rId3" Type="http://schemas.openxmlformats.org/officeDocument/2006/relationships/hyperlink" Target="mailto:nickstachokus@csi.state.co.us" TargetMode="External"/><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hyperlink" Target="mailto:matthudson@csi.state.co.us" TargetMode="External"/><Relationship Id="rId5" Type="http://schemas.openxmlformats.org/officeDocument/2006/relationships/image" Target="../media/image33.svg"/><Relationship Id="rId4" Type="http://schemas.openxmlformats.org/officeDocument/2006/relationships/image" Target="../media/image32.png"/></Relationships>
</file>

<file path=ppt/diagrams/_rels/drawing23.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hyperlink" Target="mailto:brianprintz@csi.state.co.us" TargetMode="External"/><Relationship Id="rId7" Type="http://schemas.openxmlformats.org/officeDocument/2006/relationships/image" Target="../media/image34.png"/><Relationship Id="rId12" Type="http://schemas.openxmlformats.org/officeDocument/2006/relationships/hyperlink" Target="https://resources.csi.state.co.us/special-education/" TargetMode="External"/><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hyperlink" Target="mailto:rachelfranks@csi.state.co.us" TargetMode="External"/><Relationship Id="rId11" Type="http://schemas.openxmlformats.org/officeDocument/2006/relationships/image" Target="../media/image37.svg"/><Relationship Id="rId5" Type="http://schemas.openxmlformats.org/officeDocument/2006/relationships/image" Target="../media/image31.sv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hyperlink" Target="mailto:willynwebb@csi.state.co.us" TargetMode="External"/></Relationships>
</file>

<file path=ppt/diagrams/_rels/drawing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7584AD-6563-4D40-9DE8-4D6CA7E967AD}"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129E72D9-CF42-4F45-886B-3C529D4CC710}">
      <dgm:prSet/>
      <dgm:spPr/>
      <dgm:t>
        <a:bodyPr/>
        <a:lstStyle/>
        <a:p>
          <a:r>
            <a:rPr lang="en-US"/>
            <a:t>Assessments and other evaluation materials used to assess a child under this part</a:t>
          </a:r>
        </a:p>
      </dgm:t>
    </dgm:pt>
    <dgm:pt modelId="{7F4A4848-D8AE-4912-B3D3-74CE39A5E185}" type="parTrans" cxnId="{BCBAA4C7-F4B3-4DA9-94FA-2BF1450EA8AB}">
      <dgm:prSet/>
      <dgm:spPr/>
      <dgm:t>
        <a:bodyPr/>
        <a:lstStyle/>
        <a:p>
          <a:endParaRPr lang="en-US"/>
        </a:p>
      </dgm:t>
    </dgm:pt>
    <dgm:pt modelId="{D5835A1B-9DD3-48DB-9FDA-2A50AD732739}" type="sibTrans" cxnId="{BCBAA4C7-F4B3-4DA9-94FA-2BF1450EA8AB}">
      <dgm:prSet/>
      <dgm:spPr/>
      <dgm:t>
        <a:bodyPr/>
        <a:lstStyle/>
        <a:p>
          <a:endParaRPr lang="en-US"/>
        </a:p>
      </dgm:t>
    </dgm:pt>
    <dgm:pt modelId="{F8EBBD4E-F22A-4439-B41E-A3E571C68B8C}">
      <dgm:prSet/>
      <dgm:spPr/>
      <dgm:t>
        <a:bodyPr/>
        <a:lstStyle/>
        <a:p>
          <a:r>
            <a:rPr lang="en-US"/>
            <a:t>Are selected and administered so as not to be discriminatory on a racial or cultural basis;</a:t>
          </a:r>
        </a:p>
      </dgm:t>
    </dgm:pt>
    <dgm:pt modelId="{4C7EBEA8-8A8E-4379-9E4B-EC75FC89D5C2}" type="parTrans" cxnId="{356F4EED-13FC-4767-AD76-CD0C2A6A81D6}">
      <dgm:prSet/>
      <dgm:spPr/>
      <dgm:t>
        <a:bodyPr/>
        <a:lstStyle/>
        <a:p>
          <a:endParaRPr lang="en-US"/>
        </a:p>
      </dgm:t>
    </dgm:pt>
    <dgm:pt modelId="{9AA6BE25-71B0-4CCE-A4BC-BA8C88385EBF}" type="sibTrans" cxnId="{356F4EED-13FC-4767-AD76-CD0C2A6A81D6}">
      <dgm:prSet/>
      <dgm:spPr/>
      <dgm:t>
        <a:bodyPr/>
        <a:lstStyle/>
        <a:p>
          <a:endParaRPr lang="en-US"/>
        </a:p>
      </dgm:t>
    </dgm:pt>
    <dgm:pt modelId="{9C11688E-A813-4746-ADE4-856D9C447C57}">
      <dgm:prSet/>
      <dgm:spPr/>
      <dgm:t>
        <a:bodyPr/>
        <a:lstStyle/>
        <a:p>
          <a:r>
            <a:rPr lang="en-US"/>
            <a:t>Are provided and administered in the child’s native language or other mode of communication and in the form most likely to yield accurate information on what the child knows and can do academically, developmentally, and functionally, unless it is clearly not feasible to provide or administer;</a:t>
          </a:r>
        </a:p>
      </dgm:t>
    </dgm:pt>
    <dgm:pt modelId="{BD020A30-E671-45EB-A98F-73DC3356DE6E}" type="parTrans" cxnId="{A7F8F668-DBF0-4E0B-9E3E-3F93CE19BEA7}">
      <dgm:prSet/>
      <dgm:spPr/>
      <dgm:t>
        <a:bodyPr/>
        <a:lstStyle/>
        <a:p>
          <a:endParaRPr lang="en-US"/>
        </a:p>
      </dgm:t>
    </dgm:pt>
    <dgm:pt modelId="{F4F89D2A-F859-4936-90A5-828A93761D36}" type="sibTrans" cxnId="{A7F8F668-DBF0-4E0B-9E3E-3F93CE19BEA7}">
      <dgm:prSet/>
      <dgm:spPr/>
      <dgm:t>
        <a:bodyPr/>
        <a:lstStyle/>
        <a:p>
          <a:endParaRPr lang="en-US"/>
        </a:p>
      </dgm:t>
    </dgm:pt>
    <dgm:pt modelId="{79A5CA40-76FD-42AF-BE08-94FD1750555B}">
      <dgm:prSet/>
      <dgm:spPr/>
      <dgm:t>
        <a:bodyPr/>
        <a:lstStyle/>
        <a:p>
          <a:r>
            <a:rPr lang="en-US"/>
            <a:t>Are used for the purposes for which the assessments or measures are valid and reliable;</a:t>
          </a:r>
        </a:p>
      </dgm:t>
    </dgm:pt>
    <dgm:pt modelId="{16DCC25E-01C4-41F3-96D9-3C46485AF77D}" type="parTrans" cxnId="{98077337-58D2-498A-A2CB-B1C782B61ABC}">
      <dgm:prSet/>
      <dgm:spPr/>
      <dgm:t>
        <a:bodyPr/>
        <a:lstStyle/>
        <a:p>
          <a:endParaRPr lang="en-US"/>
        </a:p>
      </dgm:t>
    </dgm:pt>
    <dgm:pt modelId="{DB14CD08-F2BF-40CD-A1B6-7363AF46DCA7}" type="sibTrans" cxnId="{98077337-58D2-498A-A2CB-B1C782B61ABC}">
      <dgm:prSet/>
      <dgm:spPr/>
      <dgm:t>
        <a:bodyPr/>
        <a:lstStyle/>
        <a:p>
          <a:endParaRPr lang="en-US"/>
        </a:p>
      </dgm:t>
    </dgm:pt>
    <dgm:pt modelId="{3C7E6FA6-586A-4282-9DA2-ACC768FDF26E}">
      <dgm:prSet/>
      <dgm:spPr/>
      <dgm:t>
        <a:bodyPr/>
        <a:lstStyle/>
        <a:p>
          <a:r>
            <a:rPr lang="en-US"/>
            <a:t>Are administered by trained and knowledgeable personnel; and </a:t>
          </a:r>
        </a:p>
      </dgm:t>
    </dgm:pt>
    <dgm:pt modelId="{BCF427DC-E5C8-4D55-B2EF-0762CC615392}" type="parTrans" cxnId="{3846C594-4275-4933-86AC-A06D88EA5F31}">
      <dgm:prSet/>
      <dgm:spPr/>
      <dgm:t>
        <a:bodyPr/>
        <a:lstStyle/>
        <a:p>
          <a:endParaRPr lang="en-US"/>
        </a:p>
      </dgm:t>
    </dgm:pt>
    <dgm:pt modelId="{1C13FA70-62BB-4325-B05E-57E1888AC18A}" type="sibTrans" cxnId="{3846C594-4275-4933-86AC-A06D88EA5F31}">
      <dgm:prSet/>
      <dgm:spPr/>
      <dgm:t>
        <a:bodyPr/>
        <a:lstStyle/>
        <a:p>
          <a:endParaRPr lang="en-US"/>
        </a:p>
      </dgm:t>
    </dgm:pt>
    <dgm:pt modelId="{C7B75B20-9EF9-4B77-8E66-433F6697C959}">
      <dgm:prSet/>
      <dgm:spPr/>
      <dgm:t>
        <a:bodyPr/>
        <a:lstStyle/>
        <a:p>
          <a:r>
            <a:rPr lang="en-US"/>
            <a:t>Are administered in accordance with any instructions provided by the producer of the assessments.</a:t>
          </a:r>
        </a:p>
      </dgm:t>
    </dgm:pt>
    <dgm:pt modelId="{4C13B8E0-E4FA-48DD-B7FC-F80C896EAD01}" type="parTrans" cxnId="{F2558B05-5455-485D-81E3-677FCDFC8325}">
      <dgm:prSet/>
      <dgm:spPr/>
      <dgm:t>
        <a:bodyPr/>
        <a:lstStyle/>
        <a:p>
          <a:endParaRPr lang="en-US"/>
        </a:p>
      </dgm:t>
    </dgm:pt>
    <dgm:pt modelId="{79212356-99C5-44D2-A9FB-3B3F154D9D00}" type="sibTrans" cxnId="{F2558B05-5455-485D-81E3-677FCDFC8325}">
      <dgm:prSet/>
      <dgm:spPr/>
      <dgm:t>
        <a:bodyPr/>
        <a:lstStyle/>
        <a:p>
          <a:endParaRPr lang="en-US"/>
        </a:p>
      </dgm:t>
    </dgm:pt>
    <dgm:pt modelId="{1EC19D0C-F68E-41D9-95FE-9CE2569EC488}">
      <dgm:prSet/>
      <dgm:spPr/>
      <dgm:t>
        <a:bodyPr/>
        <a:lstStyle/>
        <a:p>
          <a:r>
            <a:rPr lang="en-US"/>
            <a:t>Assessments and other evaluation materials include those tailored to assess specific areas of educational need and not merely those that are designed to provide a single general intelligence quotient.</a:t>
          </a:r>
        </a:p>
      </dgm:t>
    </dgm:pt>
    <dgm:pt modelId="{0B6826CD-74FE-4DF8-A494-F7A853149123}" type="parTrans" cxnId="{3282E47F-0187-41E8-8A84-73CE9CB37022}">
      <dgm:prSet/>
      <dgm:spPr/>
      <dgm:t>
        <a:bodyPr/>
        <a:lstStyle/>
        <a:p>
          <a:endParaRPr lang="en-US"/>
        </a:p>
      </dgm:t>
    </dgm:pt>
    <dgm:pt modelId="{05F22F3D-EDED-4234-B5A7-F623F85AF13F}" type="sibTrans" cxnId="{3282E47F-0187-41E8-8A84-73CE9CB37022}">
      <dgm:prSet/>
      <dgm:spPr/>
      <dgm:t>
        <a:bodyPr/>
        <a:lstStyle/>
        <a:p>
          <a:endParaRPr lang="en-US"/>
        </a:p>
      </dgm:t>
    </dgm:pt>
    <dgm:pt modelId="{35A447C1-951D-477C-AD4C-EAB0FDEB8BDF}" type="pres">
      <dgm:prSet presAssocID="{7A7584AD-6563-4D40-9DE8-4D6CA7E967AD}" presName="linear" presStyleCnt="0">
        <dgm:presLayoutVars>
          <dgm:animLvl val="lvl"/>
          <dgm:resizeHandles val="exact"/>
        </dgm:presLayoutVars>
      </dgm:prSet>
      <dgm:spPr/>
    </dgm:pt>
    <dgm:pt modelId="{E24D2CB3-E6D0-47DB-AC8C-5794C903B725}" type="pres">
      <dgm:prSet presAssocID="{129E72D9-CF42-4F45-886B-3C529D4CC710}" presName="parentText" presStyleLbl="node1" presStyleIdx="0" presStyleCnt="2">
        <dgm:presLayoutVars>
          <dgm:chMax val="0"/>
          <dgm:bulletEnabled val="1"/>
        </dgm:presLayoutVars>
      </dgm:prSet>
      <dgm:spPr/>
    </dgm:pt>
    <dgm:pt modelId="{A39F0244-6D75-4E8A-A555-32193ACAAFA2}" type="pres">
      <dgm:prSet presAssocID="{129E72D9-CF42-4F45-886B-3C529D4CC710}" presName="childText" presStyleLbl="revTx" presStyleIdx="0" presStyleCnt="1">
        <dgm:presLayoutVars>
          <dgm:bulletEnabled val="1"/>
        </dgm:presLayoutVars>
      </dgm:prSet>
      <dgm:spPr/>
    </dgm:pt>
    <dgm:pt modelId="{5941C078-1D13-4135-A835-F97D8D0BC97C}" type="pres">
      <dgm:prSet presAssocID="{1EC19D0C-F68E-41D9-95FE-9CE2569EC488}" presName="parentText" presStyleLbl="node1" presStyleIdx="1" presStyleCnt="2">
        <dgm:presLayoutVars>
          <dgm:chMax val="0"/>
          <dgm:bulletEnabled val="1"/>
        </dgm:presLayoutVars>
      </dgm:prSet>
      <dgm:spPr/>
    </dgm:pt>
  </dgm:ptLst>
  <dgm:cxnLst>
    <dgm:cxn modelId="{F2558B05-5455-485D-81E3-677FCDFC8325}" srcId="{129E72D9-CF42-4F45-886B-3C529D4CC710}" destId="{C7B75B20-9EF9-4B77-8E66-433F6697C959}" srcOrd="4" destOrd="0" parTransId="{4C13B8E0-E4FA-48DD-B7FC-F80C896EAD01}" sibTransId="{79212356-99C5-44D2-A9FB-3B3F154D9D00}"/>
    <dgm:cxn modelId="{98077337-58D2-498A-A2CB-B1C782B61ABC}" srcId="{129E72D9-CF42-4F45-886B-3C529D4CC710}" destId="{79A5CA40-76FD-42AF-BE08-94FD1750555B}" srcOrd="2" destOrd="0" parTransId="{16DCC25E-01C4-41F3-96D9-3C46485AF77D}" sibTransId="{DB14CD08-F2BF-40CD-A1B6-7363AF46DCA7}"/>
    <dgm:cxn modelId="{A7F8F668-DBF0-4E0B-9E3E-3F93CE19BEA7}" srcId="{129E72D9-CF42-4F45-886B-3C529D4CC710}" destId="{9C11688E-A813-4746-ADE4-856D9C447C57}" srcOrd="1" destOrd="0" parTransId="{BD020A30-E671-45EB-A98F-73DC3356DE6E}" sibTransId="{F4F89D2A-F859-4936-90A5-828A93761D36}"/>
    <dgm:cxn modelId="{B1725E6B-1AB5-49C8-A335-22AB54E3C3CE}" type="presOf" srcId="{79A5CA40-76FD-42AF-BE08-94FD1750555B}" destId="{A39F0244-6D75-4E8A-A555-32193ACAAFA2}" srcOrd="0" destOrd="2" presId="urn:microsoft.com/office/officeart/2005/8/layout/vList2"/>
    <dgm:cxn modelId="{BA8F5E4F-DB6B-44A5-A6B7-1BC0920BCAEE}" type="presOf" srcId="{C7B75B20-9EF9-4B77-8E66-433F6697C959}" destId="{A39F0244-6D75-4E8A-A555-32193ACAAFA2}" srcOrd="0" destOrd="4" presId="urn:microsoft.com/office/officeart/2005/8/layout/vList2"/>
    <dgm:cxn modelId="{3282E47F-0187-41E8-8A84-73CE9CB37022}" srcId="{7A7584AD-6563-4D40-9DE8-4D6CA7E967AD}" destId="{1EC19D0C-F68E-41D9-95FE-9CE2569EC488}" srcOrd="1" destOrd="0" parTransId="{0B6826CD-74FE-4DF8-A494-F7A853149123}" sibTransId="{05F22F3D-EDED-4234-B5A7-F623F85AF13F}"/>
    <dgm:cxn modelId="{9B24A985-55D4-48CC-AB31-6660C6C0084A}" type="presOf" srcId="{9C11688E-A813-4746-ADE4-856D9C447C57}" destId="{A39F0244-6D75-4E8A-A555-32193ACAAFA2}" srcOrd="0" destOrd="1" presId="urn:microsoft.com/office/officeart/2005/8/layout/vList2"/>
    <dgm:cxn modelId="{3D828787-822F-46AB-B313-C153A672E4EA}" type="presOf" srcId="{3C7E6FA6-586A-4282-9DA2-ACC768FDF26E}" destId="{A39F0244-6D75-4E8A-A555-32193ACAAFA2}" srcOrd="0" destOrd="3" presId="urn:microsoft.com/office/officeart/2005/8/layout/vList2"/>
    <dgm:cxn modelId="{3846C594-4275-4933-86AC-A06D88EA5F31}" srcId="{129E72D9-CF42-4F45-886B-3C529D4CC710}" destId="{3C7E6FA6-586A-4282-9DA2-ACC768FDF26E}" srcOrd="3" destOrd="0" parTransId="{BCF427DC-E5C8-4D55-B2EF-0762CC615392}" sibTransId="{1C13FA70-62BB-4325-B05E-57E1888AC18A}"/>
    <dgm:cxn modelId="{71DE2599-E08E-41AD-B39D-B9FF050CCEDE}" type="presOf" srcId="{7A7584AD-6563-4D40-9DE8-4D6CA7E967AD}" destId="{35A447C1-951D-477C-AD4C-EAB0FDEB8BDF}" srcOrd="0" destOrd="0" presId="urn:microsoft.com/office/officeart/2005/8/layout/vList2"/>
    <dgm:cxn modelId="{57D361AF-9EDB-4ED6-88EC-AE6F5D1CB381}" type="presOf" srcId="{F8EBBD4E-F22A-4439-B41E-A3E571C68B8C}" destId="{A39F0244-6D75-4E8A-A555-32193ACAAFA2}" srcOrd="0" destOrd="0" presId="urn:microsoft.com/office/officeart/2005/8/layout/vList2"/>
    <dgm:cxn modelId="{BCBAA4C7-F4B3-4DA9-94FA-2BF1450EA8AB}" srcId="{7A7584AD-6563-4D40-9DE8-4D6CA7E967AD}" destId="{129E72D9-CF42-4F45-886B-3C529D4CC710}" srcOrd="0" destOrd="0" parTransId="{7F4A4848-D8AE-4912-B3D3-74CE39A5E185}" sibTransId="{D5835A1B-9DD3-48DB-9FDA-2A50AD732739}"/>
    <dgm:cxn modelId="{6482F1D0-E0A1-4851-BE60-C8B5FEBC245C}" type="presOf" srcId="{1EC19D0C-F68E-41D9-95FE-9CE2569EC488}" destId="{5941C078-1D13-4135-A835-F97D8D0BC97C}" srcOrd="0" destOrd="0" presId="urn:microsoft.com/office/officeart/2005/8/layout/vList2"/>
    <dgm:cxn modelId="{FF0570DA-8012-4621-A680-7026BF548FC2}" type="presOf" srcId="{129E72D9-CF42-4F45-886B-3C529D4CC710}" destId="{E24D2CB3-E6D0-47DB-AC8C-5794C903B725}" srcOrd="0" destOrd="0" presId="urn:microsoft.com/office/officeart/2005/8/layout/vList2"/>
    <dgm:cxn modelId="{356F4EED-13FC-4767-AD76-CD0C2A6A81D6}" srcId="{129E72D9-CF42-4F45-886B-3C529D4CC710}" destId="{F8EBBD4E-F22A-4439-B41E-A3E571C68B8C}" srcOrd="0" destOrd="0" parTransId="{4C7EBEA8-8A8E-4379-9E4B-EC75FC89D5C2}" sibTransId="{9AA6BE25-71B0-4CCE-A4BC-BA8C88385EBF}"/>
    <dgm:cxn modelId="{1FF41BA4-B649-4B4C-8ADB-8E98BE2BA25C}" type="presParOf" srcId="{35A447C1-951D-477C-AD4C-EAB0FDEB8BDF}" destId="{E24D2CB3-E6D0-47DB-AC8C-5794C903B725}" srcOrd="0" destOrd="0" presId="urn:microsoft.com/office/officeart/2005/8/layout/vList2"/>
    <dgm:cxn modelId="{C589C15B-91CD-4019-83C8-4ED579705CCA}" type="presParOf" srcId="{35A447C1-951D-477C-AD4C-EAB0FDEB8BDF}" destId="{A39F0244-6D75-4E8A-A555-32193ACAAFA2}" srcOrd="1" destOrd="0" presId="urn:microsoft.com/office/officeart/2005/8/layout/vList2"/>
    <dgm:cxn modelId="{AEA6B6EC-115C-411B-9649-07167C946D51}" type="presParOf" srcId="{35A447C1-951D-477C-AD4C-EAB0FDEB8BDF}" destId="{5941C078-1D13-4135-A835-F97D8D0BC97C}"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AA0DEEC-2C88-47C1-B899-C84B0FC4A90C}" type="doc">
      <dgm:prSet loTypeId="urn:microsoft.com/office/officeart/2018/2/layout/IconLabelDescriptionList" loCatId="icon" qsTypeId="urn:microsoft.com/office/officeart/2005/8/quickstyle/simple1" qsCatId="simple" csTypeId="urn:microsoft.com/office/officeart/2005/8/colors/accent2_2" csCatId="accent2" phldr="1"/>
      <dgm:spPr/>
      <dgm:t>
        <a:bodyPr/>
        <a:lstStyle/>
        <a:p>
          <a:endParaRPr lang="en-US"/>
        </a:p>
      </dgm:t>
    </dgm:pt>
    <dgm:pt modelId="{3DBA99FF-75D6-4A27-8950-0D220D7C85E3}">
      <dgm:prSet/>
      <dgm:spPr/>
      <dgm:t>
        <a:bodyPr/>
        <a:lstStyle/>
        <a:p>
          <a:pPr>
            <a:lnSpc>
              <a:spcPct val="100000"/>
            </a:lnSpc>
            <a:defRPr b="1"/>
          </a:pPr>
          <a:r>
            <a:rPr lang="en-US"/>
            <a:t>School Attendance</a:t>
          </a:r>
        </a:p>
      </dgm:t>
    </dgm:pt>
    <dgm:pt modelId="{107CD04E-1773-4370-9DA0-7F3FF399876C}" type="parTrans" cxnId="{0A0698AE-9B3C-42AE-98F5-93D81B526CA0}">
      <dgm:prSet/>
      <dgm:spPr/>
      <dgm:t>
        <a:bodyPr/>
        <a:lstStyle/>
        <a:p>
          <a:endParaRPr lang="en-US"/>
        </a:p>
      </dgm:t>
    </dgm:pt>
    <dgm:pt modelId="{63032983-D6AE-414A-96E8-7EF9D9C7AF68}" type="sibTrans" cxnId="{0A0698AE-9B3C-42AE-98F5-93D81B526CA0}">
      <dgm:prSet/>
      <dgm:spPr/>
      <dgm:t>
        <a:bodyPr/>
        <a:lstStyle/>
        <a:p>
          <a:endParaRPr lang="en-US"/>
        </a:p>
      </dgm:t>
    </dgm:pt>
    <dgm:pt modelId="{2DA8D6EF-E56D-46EC-BDC4-F65AAEEC5764}">
      <dgm:prSet/>
      <dgm:spPr/>
      <dgm:t>
        <a:bodyPr/>
        <a:lstStyle/>
        <a:p>
          <a:pPr>
            <a:lnSpc>
              <a:spcPct val="100000"/>
            </a:lnSpc>
            <a:defRPr b="1"/>
          </a:pPr>
          <a:r>
            <a:rPr lang="en-US"/>
            <a:t>Disciplinary Records</a:t>
          </a:r>
        </a:p>
      </dgm:t>
    </dgm:pt>
    <dgm:pt modelId="{6A1EF06F-75CE-4BFA-BA5A-291D33E7E698}" type="parTrans" cxnId="{3378EDFE-1139-44FE-A163-A5D40C14D180}">
      <dgm:prSet/>
      <dgm:spPr/>
      <dgm:t>
        <a:bodyPr/>
        <a:lstStyle/>
        <a:p>
          <a:endParaRPr lang="en-US"/>
        </a:p>
      </dgm:t>
    </dgm:pt>
    <dgm:pt modelId="{3F347DDD-0A14-4DD1-B945-96FD046D2C0A}" type="sibTrans" cxnId="{3378EDFE-1139-44FE-A163-A5D40C14D180}">
      <dgm:prSet/>
      <dgm:spPr/>
      <dgm:t>
        <a:bodyPr/>
        <a:lstStyle/>
        <a:p>
          <a:endParaRPr lang="en-US"/>
        </a:p>
      </dgm:t>
    </dgm:pt>
    <dgm:pt modelId="{3E0D3844-148A-4400-A00F-DDD539B7D43C}">
      <dgm:prSet/>
      <dgm:spPr/>
      <dgm:t>
        <a:bodyPr/>
        <a:lstStyle/>
        <a:p>
          <a:pPr>
            <a:lnSpc>
              <a:spcPct val="100000"/>
            </a:lnSpc>
            <a:defRPr b="1"/>
          </a:pPr>
          <a:r>
            <a:rPr lang="en-US"/>
            <a:t>Educational Records Review</a:t>
          </a:r>
        </a:p>
      </dgm:t>
    </dgm:pt>
    <dgm:pt modelId="{C9108675-BE67-498F-8898-5547B0A12349}" type="parTrans" cxnId="{7146C385-4805-494D-9FC6-D6B3C0F04D04}">
      <dgm:prSet/>
      <dgm:spPr/>
      <dgm:t>
        <a:bodyPr/>
        <a:lstStyle/>
        <a:p>
          <a:endParaRPr lang="en-US"/>
        </a:p>
      </dgm:t>
    </dgm:pt>
    <dgm:pt modelId="{9BC3B4B7-C41C-4B23-900F-894B1CE3ECC5}" type="sibTrans" cxnId="{7146C385-4805-494D-9FC6-D6B3C0F04D04}">
      <dgm:prSet/>
      <dgm:spPr/>
      <dgm:t>
        <a:bodyPr/>
        <a:lstStyle/>
        <a:p>
          <a:endParaRPr lang="en-US"/>
        </a:p>
      </dgm:t>
    </dgm:pt>
    <dgm:pt modelId="{A49DFA2D-9A6B-4E67-AC04-B26AA94D7B66}">
      <dgm:prSet/>
      <dgm:spPr/>
      <dgm:t>
        <a:bodyPr/>
        <a:lstStyle/>
        <a:p>
          <a:pPr>
            <a:lnSpc>
              <a:spcPct val="100000"/>
            </a:lnSpc>
          </a:pPr>
          <a:r>
            <a:rPr lang="en-US"/>
            <a:t>Documentation of tiered interventions (MTSS/RTI) and the student’s response to those interventions</a:t>
          </a:r>
        </a:p>
      </dgm:t>
    </dgm:pt>
    <dgm:pt modelId="{71F57A71-F041-428C-AB4E-ED555119850E}" type="parTrans" cxnId="{342D3E85-F4F0-4E6C-8211-6907CF0B9E30}">
      <dgm:prSet/>
      <dgm:spPr/>
      <dgm:t>
        <a:bodyPr/>
        <a:lstStyle/>
        <a:p>
          <a:endParaRPr lang="en-US"/>
        </a:p>
      </dgm:t>
    </dgm:pt>
    <dgm:pt modelId="{91AA92E8-4051-4A5B-86D1-57857142D3EB}" type="sibTrans" cxnId="{342D3E85-F4F0-4E6C-8211-6907CF0B9E30}">
      <dgm:prSet/>
      <dgm:spPr/>
      <dgm:t>
        <a:bodyPr/>
        <a:lstStyle/>
        <a:p>
          <a:endParaRPr lang="en-US"/>
        </a:p>
      </dgm:t>
    </dgm:pt>
    <dgm:pt modelId="{9A0B303E-541A-44DA-8C31-2262F55F2D09}">
      <dgm:prSet/>
      <dgm:spPr/>
      <dgm:t>
        <a:bodyPr/>
        <a:lstStyle/>
        <a:p>
          <a:pPr>
            <a:lnSpc>
              <a:spcPct val="100000"/>
            </a:lnSpc>
          </a:pPr>
          <a:r>
            <a:rPr lang="en-US"/>
            <a:t>Curriculum-based measures</a:t>
          </a:r>
        </a:p>
      </dgm:t>
    </dgm:pt>
    <dgm:pt modelId="{3EB1CABB-F13B-45CD-8C8A-B25D174E41DF}" type="parTrans" cxnId="{F7A1AC15-9A53-42D1-B9FC-48A1BB4B2A04}">
      <dgm:prSet/>
      <dgm:spPr/>
      <dgm:t>
        <a:bodyPr/>
        <a:lstStyle/>
        <a:p>
          <a:endParaRPr lang="en-US"/>
        </a:p>
      </dgm:t>
    </dgm:pt>
    <dgm:pt modelId="{198F8B70-628E-48F3-9F1A-BBC1995BBC96}" type="sibTrans" cxnId="{F7A1AC15-9A53-42D1-B9FC-48A1BB4B2A04}">
      <dgm:prSet/>
      <dgm:spPr/>
      <dgm:t>
        <a:bodyPr/>
        <a:lstStyle/>
        <a:p>
          <a:endParaRPr lang="en-US"/>
        </a:p>
      </dgm:t>
    </dgm:pt>
    <dgm:pt modelId="{655B8CFD-A6CA-41D0-9AF0-E736F0E3B6BB}">
      <dgm:prSet/>
      <dgm:spPr/>
      <dgm:t>
        <a:bodyPr/>
        <a:lstStyle/>
        <a:p>
          <a:pPr>
            <a:lnSpc>
              <a:spcPct val="100000"/>
            </a:lnSpc>
          </a:pPr>
          <a:r>
            <a:rPr lang="en-US" dirty="0"/>
            <a:t>Objective data on classroom performance (grades, credits, work samples, etc.)</a:t>
          </a:r>
        </a:p>
      </dgm:t>
    </dgm:pt>
    <dgm:pt modelId="{375DD8A9-EAC6-478C-AEE4-0A704BDBADF3}" type="parTrans" cxnId="{71737F11-CD06-409C-85F7-40FFA9693B86}">
      <dgm:prSet/>
      <dgm:spPr/>
      <dgm:t>
        <a:bodyPr/>
        <a:lstStyle/>
        <a:p>
          <a:endParaRPr lang="en-US"/>
        </a:p>
      </dgm:t>
    </dgm:pt>
    <dgm:pt modelId="{9834D54B-B4E9-41CD-B25E-4065153AA6A3}" type="sibTrans" cxnId="{71737F11-CD06-409C-85F7-40FFA9693B86}">
      <dgm:prSet/>
      <dgm:spPr/>
      <dgm:t>
        <a:bodyPr/>
        <a:lstStyle/>
        <a:p>
          <a:endParaRPr lang="en-US"/>
        </a:p>
      </dgm:t>
    </dgm:pt>
    <dgm:pt modelId="{8672C830-B9F4-4C94-8A2C-11A4155FD39A}">
      <dgm:prSet/>
      <dgm:spPr/>
      <dgm:t>
        <a:bodyPr/>
        <a:lstStyle/>
        <a:p>
          <a:pPr>
            <a:lnSpc>
              <a:spcPct val="100000"/>
            </a:lnSpc>
          </a:pPr>
          <a:r>
            <a:rPr lang="en-US" dirty="0"/>
            <a:t>District and State assessments</a:t>
          </a:r>
        </a:p>
      </dgm:t>
    </dgm:pt>
    <dgm:pt modelId="{ABA67530-7137-46FF-B024-17B98F63893A}" type="parTrans" cxnId="{A9C34018-4929-4831-B919-003DB2CF42C5}">
      <dgm:prSet/>
      <dgm:spPr/>
      <dgm:t>
        <a:bodyPr/>
        <a:lstStyle/>
        <a:p>
          <a:endParaRPr lang="en-US"/>
        </a:p>
      </dgm:t>
    </dgm:pt>
    <dgm:pt modelId="{5E447E6C-85C8-4DFE-80FA-02B1334F3263}" type="sibTrans" cxnId="{A9C34018-4929-4831-B919-003DB2CF42C5}">
      <dgm:prSet/>
      <dgm:spPr/>
      <dgm:t>
        <a:bodyPr/>
        <a:lstStyle/>
        <a:p>
          <a:endParaRPr lang="en-US"/>
        </a:p>
      </dgm:t>
    </dgm:pt>
    <dgm:pt modelId="{7E97869A-434C-41A9-B35E-9A55074EFCB1}">
      <dgm:prSet/>
      <dgm:spPr/>
      <dgm:t>
        <a:bodyPr/>
        <a:lstStyle/>
        <a:p>
          <a:pPr>
            <a:lnSpc>
              <a:spcPct val="100000"/>
            </a:lnSpc>
            <a:defRPr b="1"/>
          </a:pPr>
          <a:r>
            <a:rPr lang="en-US"/>
            <a:t>At least two observations by trained observers</a:t>
          </a:r>
        </a:p>
      </dgm:t>
    </dgm:pt>
    <dgm:pt modelId="{069D564A-BB43-4CFE-A074-F4D29F8F5621}" type="parTrans" cxnId="{EA07E8CE-A862-4704-A6DA-B4C9107091F1}">
      <dgm:prSet/>
      <dgm:spPr/>
      <dgm:t>
        <a:bodyPr/>
        <a:lstStyle/>
        <a:p>
          <a:endParaRPr lang="en-US"/>
        </a:p>
      </dgm:t>
    </dgm:pt>
    <dgm:pt modelId="{89C7F9EF-2956-4A55-B9F4-A61421844D2D}" type="sibTrans" cxnId="{EA07E8CE-A862-4704-A6DA-B4C9107091F1}">
      <dgm:prSet/>
      <dgm:spPr/>
      <dgm:t>
        <a:bodyPr/>
        <a:lstStyle/>
        <a:p>
          <a:endParaRPr lang="en-US"/>
        </a:p>
      </dgm:t>
    </dgm:pt>
    <dgm:pt modelId="{100C0E7B-DA16-4624-BD8E-09241DB0AB50}">
      <dgm:prSet/>
      <dgm:spPr/>
      <dgm:t>
        <a:bodyPr/>
        <a:lstStyle/>
        <a:p>
          <a:pPr>
            <a:lnSpc>
              <a:spcPct val="100000"/>
            </a:lnSpc>
          </a:pPr>
          <a:r>
            <a:rPr lang="en-US"/>
            <a:t>Structured environment and</a:t>
          </a:r>
        </a:p>
      </dgm:t>
    </dgm:pt>
    <dgm:pt modelId="{BCD132A1-36AE-480B-8068-8DDCCFB3BE44}" type="parTrans" cxnId="{8F0A2B84-8588-44D4-BD01-E4E535987820}">
      <dgm:prSet/>
      <dgm:spPr/>
      <dgm:t>
        <a:bodyPr/>
        <a:lstStyle/>
        <a:p>
          <a:endParaRPr lang="en-US"/>
        </a:p>
      </dgm:t>
    </dgm:pt>
    <dgm:pt modelId="{A09F53EB-AB5C-4771-8F0A-EA7C59D6D8CB}" type="sibTrans" cxnId="{8F0A2B84-8588-44D4-BD01-E4E535987820}">
      <dgm:prSet/>
      <dgm:spPr/>
      <dgm:t>
        <a:bodyPr/>
        <a:lstStyle/>
        <a:p>
          <a:endParaRPr lang="en-US"/>
        </a:p>
      </dgm:t>
    </dgm:pt>
    <dgm:pt modelId="{CBFBF9C4-7DB4-4FE1-81D7-B49343EFE961}">
      <dgm:prSet/>
      <dgm:spPr/>
      <dgm:t>
        <a:bodyPr/>
        <a:lstStyle/>
        <a:p>
          <a:pPr>
            <a:lnSpc>
              <a:spcPct val="100000"/>
            </a:lnSpc>
          </a:pPr>
          <a:r>
            <a:rPr lang="en-US"/>
            <a:t>Unstructured environment</a:t>
          </a:r>
        </a:p>
      </dgm:t>
    </dgm:pt>
    <dgm:pt modelId="{B207688D-6ECB-4673-97A6-944B46BC700F}" type="parTrans" cxnId="{7501DC4B-E669-4F8D-9E66-5BE2E5E180EE}">
      <dgm:prSet/>
      <dgm:spPr/>
      <dgm:t>
        <a:bodyPr/>
        <a:lstStyle/>
        <a:p>
          <a:endParaRPr lang="en-US"/>
        </a:p>
      </dgm:t>
    </dgm:pt>
    <dgm:pt modelId="{F0B9E5DF-85C5-4788-A863-0D8DB1268F4C}" type="sibTrans" cxnId="{7501DC4B-E669-4F8D-9E66-5BE2E5E180EE}">
      <dgm:prSet/>
      <dgm:spPr/>
      <dgm:t>
        <a:bodyPr/>
        <a:lstStyle/>
        <a:p>
          <a:endParaRPr lang="en-US"/>
        </a:p>
      </dgm:t>
    </dgm:pt>
    <dgm:pt modelId="{254B57D4-D5F1-4511-B0B4-5CB0D64D2179}">
      <dgm:prSet/>
      <dgm:spPr/>
      <dgm:t>
        <a:bodyPr/>
        <a:lstStyle/>
        <a:p>
          <a:pPr>
            <a:lnSpc>
              <a:spcPct val="100000"/>
            </a:lnSpc>
            <a:defRPr b="1"/>
          </a:pPr>
          <a:r>
            <a:rPr lang="en-US"/>
            <a:t>General education teacher input with a focus on:</a:t>
          </a:r>
        </a:p>
      </dgm:t>
    </dgm:pt>
    <dgm:pt modelId="{2C8FFACA-B413-48DE-A73B-2627798EB7E1}" type="parTrans" cxnId="{EF4A2794-96BD-4EB0-8661-19024A706B04}">
      <dgm:prSet/>
      <dgm:spPr/>
      <dgm:t>
        <a:bodyPr/>
        <a:lstStyle/>
        <a:p>
          <a:endParaRPr lang="en-US"/>
        </a:p>
      </dgm:t>
    </dgm:pt>
    <dgm:pt modelId="{D9BCA477-834E-47CC-8CBA-29F1EFC6A3B7}" type="sibTrans" cxnId="{EF4A2794-96BD-4EB0-8661-19024A706B04}">
      <dgm:prSet/>
      <dgm:spPr/>
      <dgm:t>
        <a:bodyPr/>
        <a:lstStyle/>
        <a:p>
          <a:endParaRPr lang="en-US"/>
        </a:p>
      </dgm:t>
    </dgm:pt>
    <dgm:pt modelId="{E241756B-41B8-45F2-B0E7-4045EF6B78AF}">
      <dgm:prSet/>
      <dgm:spPr/>
      <dgm:t>
        <a:bodyPr/>
        <a:lstStyle/>
        <a:p>
          <a:pPr>
            <a:lnSpc>
              <a:spcPct val="100000"/>
            </a:lnSpc>
          </a:pPr>
          <a:r>
            <a:rPr lang="en-US" dirty="0"/>
            <a:t>Social skills</a:t>
          </a:r>
        </a:p>
      </dgm:t>
    </dgm:pt>
    <dgm:pt modelId="{DE35A9CD-4EDC-4BF6-9087-ECEB9F82D4B8}" type="parTrans" cxnId="{B4001C51-57A5-4ADE-988E-E83E81FE3229}">
      <dgm:prSet/>
      <dgm:spPr/>
      <dgm:t>
        <a:bodyPr/>
        <a:lstStyle/>
        <a:p>
          <a:endParaRPr lang="en-US"/>
        </a:p>
      </dgm:t>
    </dgm:pt>
    <dgm:pt modelId="{FEBE22E9-E35D-4512-AC81-FDC522394139}" type="sibTrans" cxnId="{B4001C51-57A5-4ADE-988E-E83E81FE3229}">
      <dgm:prSet/>
      <dgm:spPr/>
      <dgm:t>
        <a:bodyPr/>
        <a:lstStyle/>
        <a:p>
          <a:endParaRPr lang="en-US"/>
        </a:p>
      </dgm:t>
    </dgm:pt>
    <dgm:pt modelId="{2717A686-6738-4112-8F6D-45B0D1962014}">
      <dgm:prSet/>
      <dgm:spPr/>
      <dgm:t>
        <a:bodyPr/>
        <a:lstStyle/>
        <a:p>
          <a:pPr>
            <a:lnSpc>
              <a:spcPct val="100000"/>
            </a:lnSpc>
          </a:pPr>
          <a:r>
            <a:rPr lang="en-US" dirty="0"/>
            <a:t>Routines and needed structure or modifications, </a:t>
          </a:r>
        </a:p>
      </dgm:t>
    </dgm:pt>
    <dgm:pt modelId="{26FB72EB-D812-4F35-B36F-42B8D3078CFD}" type="parTrans" cxnId="{FBDC8E53-41CA-4CDA-B71D-E19E28889284}">
      <dgm:prSet/>
      <dgm:spPr/>
      <dgm:t>
        <a:bodyPr/>
        <a:lstStyle/>
        <a:p>
          <a:endParaRPr lang="en-US"/>
        </a:p>
      </dgm:t>
    </dgm:pt>
    <dgm:pt modelId="{BF83E9FC-A37F-4997-BC29-0321460BAEC3}" type="sibTrans" cxnId="{FBDC8E53-41CA-4CDA-B71D-E19E28889284}">
      <dgm:prSet/>
      <dgm:spPr/>
      <dgm:t>
        <a:bodyPr/>
        <a:lstStyle/>
        <a:p>
          <a:endParaRPr lang="en-US"/>
        </a:p>
      </dgm:t>
    </dgm:pt>
    <dgm:pt modelId="{D4BA86FF-AA91-4050-B1F7-3A1E1112F50A}">
      <dgm:prSet/>
      <dgm:spPr/>
      <dgm:t>
        <a:bodyPr/>
        <a:lstStyle/>
        <a:p>
          <a:pPr>
            <a:lnSpc>
              <a:spcPct val="100000"/>
            </a:lnSpc>
          </a:pPr>
          <a:r>
            <a:rPr lang="en-US"/>
            <a:t>Play skills in the natural environment</a:t>
          </a:r>
        </a:p>
      </dgm:t>
    </dgm:pt>
    <dgm:pt modelId="{83C75B90-0FE0-46FF-AEF7-35EFBDAA34F1}" type="parTrans" cxnId="{385DEA37-E3B3-47E1-A147-3BCD6D318E08}">
      <dgm:prSet/>
      <dgm:spPr/>
      <dgm:t>
        <a:bodyPr/>
        <a:lstStyle/>
        <a:p>
          <a:endParaRPr lang="en-US"/>
        </a:p>
      </dgm:t>
    </dgm:pt>
    <dgm:pt modelId="{8A01A48F-6C4B-455D-9F10-92805A4BBC3B}" type="sibTrans" cxnId="{385DEA37-E3B3-47E1-A147-3BCD6D318E08}">
      <dgm:prSet/>
      <dgm:spPr/>
      <dgm:t>
        <a:bodyPr/>
        <a:lstStyle/>
        <a:p>
          <a:endParaRPr lang="en-US"/>
        </a:p>
      </dgm:t>
    </dgm:pt>
    <dgm:pt modelId="{AFE8F00D-5DC5-4CF2-AE56-CCB067356EF8}">
      <dgm:prSet/>
      <dgm:spPr/>
      <dgm:t>
        <a:bodyPr/>
        <a:lstStyle/>
        <a:p>
          <a:pPr>
            <a:lnSpc>
              <a:spcPct val="100000"/>
            </a:lnSpc>
          </a:pPr>
          <a:r>
            <a:rPr lang="en-US"/>
            <a:t>Motor and sensory motor skills</a:t>
          </a:r>
        </a:p>
      </dgm:t>
    </dgm:pt>
    <dgm:pt modelId="{2CE1833D-4216-4B2C-B475-B528AF5EB8FD}" type="parTrans" cxnId="{29E9AFE0-0CFC-48F9-AA44-AD46A5FB9868}">
      <dgm:prSet/>
      <dgm:spPr/>
      <dgm:t>
        <a:bodyPr/>
        <a:lstStyle/>
        <a:p>
          <a:endParaRPr lang="en-US"/>
        </a:p>
      </dgm:t>
    </dgm:pt>
    <dgm:pt modelId="{55F8D2BD-497E-449C-A0B7-796D6A460109}" type="sibTrans" cxnId="{29E9AFE0-0CFC-48F9-AA44-AD46A5FB9868}">
      <dgm:prSet/>
      <dgm:spPr/>
      <dgm:t>
        <a:bodyPr/>
        <a:lstStyle/>
        <a:p>
          <a:endParaRPr lang="en-US"/>
        </a:p>
      </dgm:t>
    </dgm:pt>
    <dgm:pt modelId="{25413867-BAA8-44B5-B688-637AE697A07B}">
      <dgm:prSet/>
      <dgm:spPr/>
      <dgm:t>
        <a:bodyPr/>
        <a:lstStyle/>
        <a:p>
          <a:pPr>
            <a:lnSpc>
              <a:spcPct val="100000"/>
            </a:lnSpc>
          </a:pPr>
          <a:r>
            <a:rPr lang="en-US"/>
            <a:t>Communication skills</a:t>
          </a:r>
        </a:p>
      </dgm:t>
    </dgm:pt>
    <dgm:pt modelId="{8EE8D411-A655-4ECA-9AB2-F5125F753AE4}" type="parTrans" cxnId="{1E3B98A4-D834-48CF-8744-81B3F876783E}">
      <dgm:prSet/>
      <dgm:spPr/>
      <dgm:t>
        <a:bodyPr/>
        <a:lstStyle/>
        <a:p>
          <a:endParaRPr lang="en-US"/>
        </a:p>
      </dgm:t>
    </dgm:pt>
    <dgm:pt modelId="{D65C9857-F86E-4B20-ABE7-DDAE7B47EB2C}" type="sibTrans" cxnId="{1E3B98A4-D834-48CF-8744-81B3F876783E}">
      <dgm:prSet/>
      <dgm:spPr/>
      <dgm:t>
        <a:bodyPr/>
        <a:lstStyle/>
        <a:p>
          <a:endParaRPr lang="en-US"/>
        </a:p>
      </dgm:t>
    </dgm:pt>
    <dgm:pt modelId="{8A91A88F-4EA7-429E-80C1-06236630A609}" type="pres">
      <dgm:prSet presAssocID="{DAA0DEEC-2C88-47C1-B899-C84B0FC4A90C}" presName="root" presStyleCnt="0">
        <dgm:presLayoutVars>
          <dgm:dir/>
          <dgm:resizeHandles val="exact"/>
        </dgm:presLayoutVars>
      </dgm:prSet>
      <dgm:spPr/>
    </dgm:pt>
    <dgm:pt modelId="{E17CA756-C0C5-482A-9B17-EA5DBBD0CC26}" type="pres">
      <dgm:prSet presAssocID="{3DBA99FF-75D6-4A27-8950-0D220D7C85E3}" presName="compNode" presStyleCnt="0"/>
      <dgm:spPr/>
    </dgm:pt>
    <dgm:pt modelId="{4CBBD49D-62C1-4AAE-B1A7-69F3F00A1AA9}" type="pres">
      <dgm:prSet presAssocID="{3DBA99FF-75D6-4A27-8950-0D220D7C85E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9EE23C57-1204-448E-B103-BE1147BD1133}" type="pres">
      <dgm:prSet presAssocID="{3DBA99FF-75D6-4A27-8950-0D220D7C85E3}" presName="iconSpace" presStyleCnt="0"/>
      <dgm:spPr/>
    </dgm:pt>
    <dgm:pt modelId="{7E0BA415-4110-42AA-9E56-DF3A6FFC420F}" type="pres">
      <dgm:prSet presAssocID="{3DBA99FF-75D6-4A27-8950-0D220D7C85E3}" presName="parTx" presStyleLbl="revTx" presStyleIdx="0" presStyleCnt="10">
        <dgm:presLayoutVars>
          <dgm:chMax val="0"/>
          <dgm:chPref val="0"/>
        </dgm:presLayoutVars>
      </dgm:prSet>
      <dgm:spPr/>
    </dgm:pt>
    <dgm:pt modelId="{B1436ECF-8991-4A54-BEE8-C9E85646F564}" type="pres">
      <dgm:prSet presAssocID="{3DBA99FF-75D6-4A27-8950-0D220D7C85E3}" presName="txSpace" presStyleCnt="0"/>
      <dgm:spPr/>
    </dgm:pt>
    <dgm:pt modelId="{9F6A6945-823A-491F-AF22-220CD45FAAD2}" type="pres">
      <dgm:prSet presAssocID="{3DBA99FF-75D6-4A27-8950-0D220D7C85E3}" presName="desTx" presStyleLbl="revTx" presStyleIdx="1" presStyleCnt="10">
        <dgm:presLayoutVars/>
      </dgm:prSet>
      <dgm:spPr/>
    </dgm:pt>
    <dgm:pt modelId="{CF856B56-C914-4A2A-A6FA-533BC887BAC2}" type="pres">
      <dgm:prSet presAssocID="{63032983-D6AE-414A-96E8-7EF9D9C7AF68}" presName="sibTrans" presStyleCnt="0"/>
      <dgm:spPr/>
    </dgm:pt>
    <dgm:pt modelId="{EE1EF6C9-CBF5-4C8D-82F3-1232D50C271C}" type="pres">
      <dgm:prSet presAssocID="{2DA8D6EF-E56D-46EC-BDC4-F65AAEEC5764}" presName="compNode" presStyleCnt="0"/>
      <dgm:spPr/>
    </dgm:pt>
    <dgm:pt modelId="{86A3D7C1-D8F7-4788-8C41-52ACF4C8172A}" type="pres">
      <dgm:prSet presAssocID="{2DA8D6EF-E56D-46EC-BDC4-F65AAEEC576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C5B7593C-519B-48DA-90EB-1D3968DA07BB}" type="pres">
      <dgm:prSet presAssocID="{2DA8D6EF-E56D-46EC-BDC4-F65AAEEC5764}" presName="iconSpace" presStyleCnt="0"/>
      <dgm:spPr/>
    </dgm:pt>
    <dgm:pt modelId="{7B01B19A-D9C0-45EF-AF0D-7E0FA3BBA23E}" type="pres">
      <dgm:prSet presAssocID="{2DA8D6EF-E56D-46EC-BDC4-F65AAEEC5764}" presName="parTx" presStyleLbl="revTx" presStyleIdx="2" presStyleCnt="10">
        <dgm:presLayoutVars>
          <dgm:chMax val="0"/>
          <dgm:chPref val="0"/>
        </dgm:presLayoutVars>
      </dgm:prSet>
      <dgm:spPr/>
    </dgm:pt>
    <dgm:pt modelId="{8BF84BF6-645F-4B95-A2B9-F66597684866}" type="pres">
      <dgm:prSet presAssocID="{2DA8D6EF-E56D-46EC-BDC4-F65AAEEC5764}" presName="txSpace" presStyleCnt="0"/>
      <dgm:spPr/>
    </dgm:pt>
    <dgm:pt modelId="{FA52F221-060A-43E2-BDF6-6CBECEA61446}" type="pres">
      <dgm:prSet presAssocID="{2DA8D6EF-E56D-46EC-BDC4-F65AAEEC5764}" presName="desTx" presStyleLbl="revTx" presStyleIdx="3" presStyleCnt="10">
        <dgm:presLayoutVars/>
      </dgm:prSet>
      <dgm:spPr/>
    </dgm:pt>
    <dgm:pt modelId="{3B4E2519-868D-401C-A4BA-75772B25B688}" type="pres">
      <dgm:prSet presAssocID="{3F347DDD-0A14-4DD1-B945-96FD046D2C0A}" presName="sibTrans" presStyleCnt="0"/>
      <dgm:spPr/>
    </dgm:pt>
    <dgm:pt modelId="{C21BF1EE-5BC8-4FBD-B2CB-3F126E2BC12C}" type="pres">
      <dgm:prSet presAssocID="{3E0D3844-148A-4400-A00F-DDD539B7D43C}" presName="compNode" presStyleCnt="0"/>
      <dgm:spPr/>
    </dgm:pt>
    <dgm:pt modelId="{0C15E744-5736-4A92-ACC6-324A54E849F6}" type="pres">
      <dgm:prSet presAssocID="{3E0D3844-148A-4400-A00F-DDD539B7D43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ploma Roll"/>
        </a:ext>
      </dgm:extLst>
    </dgm:pt>
    <dgm:pt modelId="{B9ED2582-EF7D-4D3F-98CE-84078866BE99}" type="pres">
      <dgm:prSet presAssocID="{3E0D3844-148A-4400-A00F-DDD539B7D43C}" presName="iconSpace" presStyleCnt="0"/>
      <dgm:spPr/>
    </dgm:pt>
    <dgm:pt modelId="{C65A0BEE-B990-46FB-8397-692CF8DDBF24}" type="pres">
      <dgm:prSet presAssocID="{3E0D3844-148A-4400-A00F-DDD539B7D43C}" presName="parTx" presStyleLbl="revTx" presStyleIdx="4" presStyleCnt="10">
        <dgm:presLayoutVars>
          <dgm:chMax val="0"/>
          <dgm:chPref val="0"/>
        </dgm:presLayoutVars>
      </dgm:prSet>
      <dgm:spPr/>
    </dgm:pt>
    <dgm:pt modelId="{53F6FBD0-2DAC-4B69-A675-40900D6EC585}" type="pres">
      <dgm:prSet presAssocID="{3E0D3844-148A-4400-A00F-DDD539B7D43C}" presName="txSpace" presStyleCnt="0"/>
      <dgm:spPr/>
    </dgm:pt>
    <dgm:pt modelId="{FADB6ADD-C910-41B7-81EC-13F4C760D0C0}" type="pres">
      <dgm:prSet presAssocID="{3E0D3844-148A-4400-A00F-DDD539B7D43C}" presName="desTx" presStyleLbl="revTx" presStyleIdx="5" presStyleCnt="10">
        <dgm:presLayoutVars/>
      </dgm:prSet>
      <dgm:spPr/>
    </dgm:pt>
    <dgm:pt modelId="{E1BAB29B-D9FC-4A17-9F1D-4F1ACC1F4DCC}" type="pres">
      <dgm:prSet presAssocID="{9BC3B4B7-C41C-4B23-900F-894B1CE3ECC5}" presName="sibTrans" presStyleCnt="0"/>
      <dgm:spPr/>
    </dgm:pt>
    <dgm:pt modelId="{B1B585D7-F4C5-462F-A385-B2B119FF8B98}" type="pres">
      <dgm:prSet presAssocID="{7E97869A-434C-41A9-B35E-9A55074EFCB1}" presName="compNode" presStyleCnt="0"/>
      <dgm:spPr/>
    </dgm:pt>
    <dgm:pt modelId="{887A8AF7-D459-44DC-8408-E040D211E226}" type="pres">
      <dgm:prSet presAssocID="{7E97869A-434C-41A9-B35E-9A55074EFCB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ye"/>
        </a:ext>
      </dgm:extLst>
    </dgm:pt>
    <dgm:pt modelId="{51C661EA-2BF4-44CC-8C38-83ADCC5B2BF0}" type="pres">
      <dgm:prSet presAssocID="{7E97869A-434C-41A9-B35E-9A55074EFCB1}" presName="iconSpace" presStyleCnt="0"/>
      <dgm:spPr/>
    </dgm:pt>
    <dgm:pt modelId="{3E2B0472-F2FD-4C1E-9221-6D94ECD8D941}" type="pres">
      <dgm:prSet presAssocID="{7E97869A-434C-41A9-B35E-9A55074EFCB1}" presName="parTx" presStyleLbl="revTx" presStyleIdx="6" presStyleCnt="10">
        <dgm:presLayoutVars>
          <dgm:chMax val="0"/>
          <dgm:chPref val="0"/>
        </dgm:presLayoutVars>
      </dgm:prSet>
      <dgm:spPr/>
    </dgm:pt>
    <dgm:pt modelId="{71F03816-8C95-4F2E-826B-546332739772}" type="pres">
      <dgm:prSet presAssocID="{7E97869A-434C-41A9-B35E-9A55074EFCB1}" presName="txSpace" presStyleCnt="0"/>
      <dgm:spPr/>
    </dgm:pt>
    <dgm:pt modelId="{BE67490D-9A46-4711-A872-8CBBFC234A51}" type="pres">
      <dgm:prSet presAssocID="{7E97869A-434C-41A9-B35E-9A55074EFCB1}" presName="desTx" presStyleLbl="revTx" presStyleIdx="7" presStyleCnt="10">
        <dgm:presLayoutVars/>
      </dgm:prSet>
      <dgm:spPr/>
    </dgm:pt>
    <dgm:pt modelId="{9D81EFEB-7582-479F-85E0-84CA43503A74}" type="pres">
      <dgm:prSet presAssocID="{89C7F9EF-2956-4A55-B9F4-A61421844D2D}" presName="sibTrans" presStyleCnt="0"/>
      <dgm:spPr/>
    </dgm:pt>
    <dgm:pt modelId="{F8FDF9B7-16C7-4EFF-84B3-E780CAC1A0F2}" type="pres">
      <dgm:prSet presAssocID="{254B57D4-D5F1-4511-B0B4-5CB0D64D2179}" presName="compNode" presStyleCnt="0"/>
      <dgm:spPr/>
    </dgm:pt>
    <dgm:pt modelId="{5F24C537-0EDE-4387-BFEF-1981970F3FFE}" type="pres">
      <dgm:prSet presAssocID="{254B57D4-D5F1-4511-B0B4-5CB0D64D217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lassroom"/>
        </a:ext>
      </dgm:extLst>
    </dgm:pt>
    <dgm:pt modelId="{6D8BA664-295A-46A8-B89A-152F3C7B03B7}" type="pres">
      <dgm:prSet presAssocID="{254B57D4-D5F1-4511-B0B4-5CB0D64D2179}" presName="iconSpace" presStyleCnt="0"/>
      <dgm:spPr/>
    </dgm:pt>
    <dgm:pt modelId="{D374A870-D90E-4D3D-A498-E137E8C81343}" type="pres">
      <dgm:prSet presAssocID="{254B57D4-D5F1-4511-B0B4-5CB0D64D2179}" presName="parTx" presStyleLbl="revTx" presStyleIdx="8" presStyleCnt="10">
        <dgm:presLayoutVars>
          <dgm:chMax val="0"/>
          <dgm:chPref val="0"/>
        </dgm:presLayoutVars>
      </dgm:prSet>
      <dgm:spPr/>
    </dgm:pt>
    <dgm:pt modelId="{3ABCA4F4-E0AF-49A6-95E9-C770BEF4AEE9}" type="pres">
      <dgm:prSet presAssocID="{254B57D4-D5F1-4511-B0B4-5CB0D64D2179}" presName="txSpace" presStyleCnt="0"/>
      <dgm:spPr/>
    </dgm:pt>
    <dgm:pt modelId="{4B375504-83B5-4C70-846A-59729FFB1816}" type="pres">
      <dgm:prSet presAssocID="{254B57D4-D5F1-4511-B0B4-5CB0D64D2179}" presName="desTx" presStyleLbl="revTx" presStyleIdx="9" presStyleCnt="10">
        <dgm:presLayoutVars/>
      </dgm:prSet>
      <dgm:spPr/>
    </dgm:pt>
  </dgm:ptLst>
  <dgm:cxnLst>
    <dgm:cxn modelId="{71737F11-CD06-409C-85F7-40FFA9693B86}" srcId="{3E0D3844-148A-4400-A00F-DDD539B7D43C}" destId="{655B8CFD-A6CA-41D0-9AF0-E736F0E3B6BB}" srcOrd="2" destOrd="0" parTransId="{375DD8A9-EAC6-478C-AEE4-0A704BDBADF3}" sibTransId="{9834D54B-B4E9-41CD-B25E-4065153AA6A3}"/>
    <dgm:cxn modelId="{F7A1AC15-9A53-42D1-B9FC-48A1BB4B2A04}" srcId="{3E0D3844-148A-4400-A00F-DDD539B7D43C}" destId="{9A0B303E-541A-44DA-8C31-2262F55F2D09}" srcOrd="1" destOrd="0" parTransId="{3EB1CABB-F13B-45CD-8C8A-B25D174E41DF}" sibTransId="{198F8B70-628E-48F3-9F1A-BBC1995BBC96}"/>
    <dgm:cxn modelId="{A9C34018-4929-4831-B919-003DB2CF42C5}" srcId="{3E0D3844-148A-4400-A00F-DDD539B7D43C}" destId="{8672C830-B9F4-4C94-8A2C-11A4155FD39A}" srcOrd="3" destOrd="0" parTransId="{ABA67530-7137-46FF-B024-17B98F63893A}" sibTransId="{5E447E6C-85C8-4DFE-80FA-02B1334F3263}"/>
    <dgm:cxn modelId="{A48A2724-7870-48CF-BB4C-4FA22C5E2725}" type="presOf" srcId="{100C0E7B-DA16-4624-BD8E-09241DB0AB50}" destId="{BE67490D-9A46-4711-A872-8CBBFC234A51}" srcOrd="0" destOrd="0" presId="urn:microsoft.com/office/officeart/2018/2/layout/IconLabelDescriptionList"/>
    <dgm:cxn modelId="{5BDA4B26-BFFE-4689-8E7E-70866D776583}" type="presOf" srcId="{E241756B-41B8-45F2-B0E7-4045EF6B78AF}" destId="{4B375504-83B5-4C70-846A-59729FFB1816}" srcOrd="0" destOrd="0" presId="urn:microsoft.com/office/officeart/2018/2/layout/IconLabelDescriptionList"/>
    <dgm:cxn modelId="{16720A35-C21F-42E1-920E-4D6688A7EA9B}" type="presOf" srcId="{9A0B303E-541A-44DA-8C31-2262F55F2D09}" destId="{FADB6ADD-C910-41B7-81EC-13F4C760D0C0}" srcOrd="0" destOrd="1" presId="urn:microsoft.com/office/officeart/2018/2/layout/IconLabelDescriptionList"/>
    <dgm:cxn modelId="{385DEA37-E3B3-47E1-A147-3BCD6D318E08}" srcId="{254B57D4-D5F1-4511-B0B4-5CB0D64D2179}" destId="{D4BA86FF-AA91-4050-B1F7-3A1E1112F50A}" srcOrd="2" destOrd="0" parTransId="{83C75B90-0FE0-46FF-AEF7-35EFBDAA34F1}" sibTransId="{8A01A48F-6C4B-455D-9F10-92805A4BBC3B}"/>
    <dgm:cxn modelId="{D3F9FD46-846C-4FE0-802B-2F91B9B22E47}" type="presOf" srcId="{8672C830-B9F4-4C94-8A2C-11A4155FD39A}" destId="{FADB6ADD-C910-41B7-81EC-13F4C760D0C0}" srcOrd="0" destOrd="3" presId="urn:microsoft.com/office/officeart/2018/2/layout/IconLabelDescriptionList"/>
    <dgm:cxn modelId="{7501DC4B-E669-4F8D-9E66-5BE2E5E180EE}" srcId="{7E97869A-434C-41A9-B35E-9A55074EFCB1}" destId="{CBFBF9C4-7DB4-4FE1-81D7-B49343EFE961}" srcOrd="1" destOrd="0" parTransId="{B207688D-6ECB-4673-97A6-944B46BC700F}" sibTransId="{F0B9E5DF-85C5-4788-A863-0D8DB1268F4C}"/>
    <dgm:cxn modelId="{786A374C-F238-4DCD-A490-F9743A8FC782}" type="presOf" srcId="{7E97869A-434C-41A9-B35E-9A55074EFCB1}" destId="{3E2B0472-F2FD-4C1E-9221-6D94ECD8D941}" srcOrd="0" destOrd="0" presId="urn:microsoft.com/office/officeart/2018/2/layout/IconLabelDescriptionList"/>
    <dgm:cxn modelId="{B4001C51-57A5-4ADE-988E-E83E81FE3229}" srcId="{254B57D4-D5F1-4511-B0B4-5CB0D64D2179}" destId="{E241756B-41B8-45F2-B0E7-4045EF6B78AF}" srcOrd="0" destOrd="0" parTransId="{DE35A9CD-4EDC-4BF6-9087-ECEB9F82D4B8}" sibTransId="{FEBE22E9-E35D-4512-AC81-FDC522394139}"/>
    <dgm:cxn modelId="{FBDC8E53-41CA-4CDA-B71D-E19E28889284}" srcId="{254B57D4-D5F1-4511-B0B4-5CB0D64D2179}" destId="{2717A686-6738-4112-8F6D-45B0D1962014}" srcOrd="1" destOrd="0" parTransId="{26FB72EB-D812-4F35-B36F-42B8D3078CFD}" sibTransId="{BF83E9FC-A37F-4997-BC29-0321460BAEC3}"/>
    <dgm:cxn modelId="{D0C7A382-467A-44CC-B3F8-62F395E9AD48}" type="presOf" srcId="{2717A686-6738-4112-8F6D-45B0D1962014}" destId="{4B375504-83B5-4C70-846A-59729FFB1816}" srcOrd="0" destOrd="1" presId="urn:microsoft.com/office/officeart/2018/2/layout/IconLabelDescriptionList"/>
    <dgm:cxn modelId="{8F0A2B84-8588-44D4-BD01-E4E535987820}" srcId="{7E97869A-434C-41A9-B35E-9A55074EFCB1}" destId="{100C0E7B-DA16-4624-BD8E-09241DB0AB50}" srcOrd="0" destOrd="0" parTransId="{BCD132A1-36AE-480B-8068-8DDCCFB3BE44}" sibTransId="{A09F53EB-AB5C-4771-8F0A-EA7C59D6D8CB}"/>
    <dgm:cxn modelId="{342D3E85-F4F0-4E6C-8211-6907CF0B9E30}" srcId="{3E0D3844-148A-4400-A00F-DDD539B7D43C}" destId="{A49DFA2D-9A6B-4E67-AC04-B26AA94D7B66}" srcOrd="0" destOrd="0" parTransId="{71F57A71-F041-428C-AB4E-ED555119850E}" sibTransId="{91AA92E8-4051-4A5B-86D1-57857142D3EB}"/>
    <dgm:cxn modelId="{7146C385-4805-494D-9FC6-D6B3C0F04D04}" srcId="{DAA0DEEC-2C88-47C1-B899-C84B0FC4A90C}" destId="{3E0D3844-148A-4400-A00F-DDD539B7D43C}" srcOrd="2" destOrd="0" parTransId="{C9108675-BE67-498F-8898-5547B0A12349}" sibTransId="{9BC3B4B7-C41C-4B23-900F-894B1CE3ECC5}"/>
    <dgm:cxn modelId="{58B96E8C-7C66-45D8-B58F-32BCA05E4CA8}" type="presOf" srcId="{DAA0DEEC-2C88-47C1-B899-C84B0FC4A90C}" destId="{8A91A88F-4EA7-429E-80C1-06236630A609}" srcOrd="0" destOrd="0" presId="urn:microsoft.com/office/officeart/2018/2/layout/IconLabelDescriptionList"/>
    <dgm:cxn modelId="{F53B1393-9A3C-49EB-8341-0339EA715FEC}" type="presOf" srcId="{A49DFA2D-9A6B-4E67-AC04-B26AA94D7B66}" destId="{FADB6ADD-C910-41B7-81EC-13F4C760D0C0}" srcOrd="0" destOrd="0" presId="urn:microsoft.com/office/officeart/2018/2/layout/IconLabelDescriptionList"/>
    <dgm:cxn modelId="{624E6A93-BE26-4893-A58C-6D9E5D546922}" type="presOf" srcId="{3E0D3844-148A-4400-A00F-DDD539B7D43C}" destId="{C65A0BEE-B990-46FB-8397-692CF8DDBF24}" srcOrd="0" destOrd="0" presId="urn:microsoft.com/office/officeart/2018/2/layout/IconLabelDescriptionList"/>
    <dgm:cxn modelId="{EF4A2794-96BD-4EB0-8661-19024A706B04}" srcId="{DAA0DEEC-2C88-47C1-B899-C84B0FC4A90C}" destId="{254B57D4-D5F1-4511-B0B4-5CB0D64D2179}" srcOrd="4" destOrd="0" parTransId="{2C8FFACA-B413-48DE-A73B-2627798EB7E1}" sibTransId="{D9BCA477-834E-47CC-8CBA-29F1EFC6A3B7}"/>
    <dgm:cxn modelId="{CEB37694-34ED-422F-8009-CA3558AD7F60}" type="presOf" srcId="{254B57D4-D5F1-4511-B0B4-5CB0D64D2179}" destId="{D374A870-D90E-4D3D-A498-E137E8C81343}" srcOrd="0" destOrd="0" presId="urn:microsoft.com/office/officeart/2018/2/layout/IconLabelDescriptionList"/>
    <dgm:cxn modelId="{0D31FA9A-EB23-47C6-9D7F-E6DB42F480FD}" type="presOf" srcId="{25413867-BAA8-44B5-B688-637AE697A07B}" destId="{4B375504-83B5-4C70-846A-59729FFB1816}" srcOrd="0" destOrd="4" presId="urn:microsoft.com/office/officeart/2018/2/layout/IconLabelDescriptionList"/>
    <dgm:cxn modelId="{1E3B98A4-D834-48CF-8744-81B3F876783E}" srcId="{254B57D4-D5F1-4511-B0B4-5CB0D64D2179}" destId="{25413867-BAA8-44B5-B688-637AE697A07B}" srcOrd="4" destOrd="0" parTransId="{8EE8D411-A655-4ECA-9AB2-F5125F753AE4}" sibTransId="{D65C9857-F86E-4B20-ABE7-DDAE7B47EB2C}"/>
    <dgm:cxn modelId="{EC61B7A5-6AC9-4561-8B5D-AD543621DDAA}" type="presOf" srcId="{655B8CFD-A6CA-41D0-9AF0-E736F0E3B6BB}" destId="{FADB6ADD-C910-41B7-81EC-13F4C760D0C0}" srcOrd="0" destOrd="2" presId="urn:microsoft.com/office/officeart/2018/2/layout/IconLabelDescriptionList"/>
    <dgm:cxn modelId="{0A0698AE-9B3C-42AE-98F5-93D81B526CA0}" srcId="{DAA0DEEC-2C88-47C1-B899-C84B0FC4A90C}" destId="{3DBA99FF-75D6-4A27-8950-0D220D7C85E3}" srcOrd="0" destOrd="0" parTransId="{107CD04E-1773-4370-9DA0-7F3FF399876C}" sibTransId="{63032983-D6AE-414A-96E8-7EF9D9C7AF68}"/>
    <dgm:cxn modelId="{1409EAB1-3840-4078-976A-9B31FAA5FAA4}" type="presOf" srcId="{3DBA99FF-75D6-4A27-8950-0D220D7C85E3}" destId="{7E0BA415-4110-42AA-9E56-DF3A6FFC420F}" srcOrd="0" destOrd="0" presId="urn:microsoft.com/office/officeart/2018/2/layout/IconLabelDescriptionList"/>
    <dgm:cxn modelId="{BF4F42C8-6D10-42DD-A191-E222933D08E1}" type="presOf" srcId="{AFE8F00D-5DC5-4CF2-AE56-CCB067356EF8}" destId="{4B375504-83B5-4C70-846A-59729FFB1816}" srcOrd="0" destOrd="3" presId="urn:microsoft.com/office/officeart/2018/2/layout/IconLabelDescriptionList"/>
    <dgm:cxn modelId="{BA7FE4CC-DC54-4095-B7B4-3A4E06BE1099}" type="presOf" srcId="{2DA8D6EF-E56D-46EC-BDC4-F65AAEEC5764}" destId="{7B01B19A-D9C0-45EF-AF0D-7E0FA3BBA23E}" srcOrd="0" destOrd="0" presId="urn:microsoft.com/office/officeart/2018/2/layout/IconLabelDescriptionList"/>
    <dgm:cxn modelId="{AB96ABCE-DA3B-4755-8E5F-8B59E61497F1}" type="presOf" srcId="{D4BA86FF-AA91-4050-B1F7-3A1E1112F50A}" destId="{4B375504-83B5-4C70-846A-59729FFB1816}" srcOrd="0" destOrd="2" presId="urn:microsoft.com/office/officeart/2018/2/layout/IconLabelDescriptionList"/>
    <dgm:cxn modelId="{EA07E8CE-A862-4704-A6DA-B4C9107091F1}" srcId="{DAA0DEEC-2C88-47C1-B899-C84B0FC4A90C}" destId="{7E97869A-434C-41A9-B35E-9A55074EFCB1}" srcOrd="3" destOrd="0" parTransId="{069D564A-BB43-4CFE-A074-F4D29F8F5621}" sibTransId="{89C7F9EF-2956-4A55-B9F4-A61421844D2D}"/>
    <dgm:cxn modelId="{29E9AFE0-0CFC-48F9-AA44-AD46A5FB9868}" srcId="{254B57D4-D5F1-4511-B0B4-5CB0D64D2179}" destId="{AFE8F00D-5DC5-4CF2-AE56-CCB067356EF8}" srcOrd="3" destOrd="0" parTransId="{2CE1833D-4216-4B2C-B475-B528AF5EB8FD}" sibTransId="{55F8D2BD-497E-449C-A0B7-796D6A460109}"/>
    <dgm:cxn modelId="{4DC477EC-B1D3-4065-B9A2-53FEA7DDD8BB}" type="presOf" srcId="{CBFBF9C4-7DB4-4FE1-81D7-B49343EFE961}" destId="{BE67490D-9A46-4711-A872-8CBBFC234A51}" srcOrd="0" destOrd="1" presId="urn:microsoft.com/office/officeart/2018/2/layout/IconLabelDescriptionList"/>
    <dgm:cxn modelId="{3378EDFE-1139-44FE-A163-A5D40C14D180}" srcId="{DAA0DEEC-2C88-47C1-B899-C84B0FC4A90C}" destId="{2DA8D6EF-E56D-46EC-BDC4-F65AAEEC5764}" srcOrd="1" destOrd="0" parTransId="{6A1EF06F-75CE-4BFA-BA5A-291D33E7E698}" sibTransId="{3F347DDD-0A14-4DD1-B945-96FD046D2C0A}"/>
    <dgm:cxn modelId="{593EF21F-D1C0-4921-A4E2-1AC50554BDAD}" type="presParOf" srcId="{8A91A88F-4EA7-429E-80C1-06236630A609}" destId="{E17CA756-C0C5-482A-9B17-EA5DBBD0CC26}" srcOrd="0" destOrd="0" presId="urn:microsoft.com/office/officeart/2018/2/layout/IconLabelDescriptionList"/>
    <dgm:cxn modelId="{ECA5F3CD-DD80-4FA3-B83D-6EF0D67783DC}" type="presParOf" srcId="{E17CA756-C0C5-482A-9B17-EA5DBBD0CC26}" destId="{4CBBD49D-62C1-4AAE-B1A7-69F3F00A1AA9}" srcOrd="0" destOrd="0" presId="urn:microsoft.com/office/officeart/2018/2/layout/IconLabelDescriptionList"/>
    <dgm:cxn modelId="{F42FB4C9-4BB5-4826-BD4D-14CC12C10CD3}" type="presParOf" srcId="{E17CA756-C0C5-482A-9B17-EA5DBBD0CC26}" destId="{9EE23C57-1204-448E-B103-BE1147BD1133}" srcOrd="1" destOrd="0" presId="urn:microsoft.com/office/officeart/2018/2/layout/IconLabelDescriptionList"/>
    <dgm:cxn modelId="{88FCE5C9-508D-4EA1-B9EA-F54BAAE1727D}" type="presParOf" srcId="{E17CA756-C0C5-482A-9B17-EA5DBBD0CC26}" destId="{7E0BA415-4110-42AA-9E56-DF3A6FFC420F}" srcOrd="2" destOrd="0" presId="urn:microsoft.com/office/officeart/2018/2/layout/IconLabelDescriptionList"/>
    <dgm:cxn modelId="{3E670D92-0657-4D08-A345-43EC8D5E2FD1}" type="presParOf" srcId="{E17CA756-C0C5-482A-9B17-EA5DBBD0CC26}" destId="{B1436ECF-8991-4A54-BEE8-C9E85646F564}" srcOrd="3" destOrd="0" presId="urn:microsoft.com/office/officeart/2018/2/layout/IconLabelDescriptionList"/>
    <dgm:cxn modelId="{DE289021-CF00-4901-8450-6623B5EC2F64}" type="presParOf" srcId="{E17CA756-C0C5-482A-9B17-EA5DBBD0CC26}" destId="{9F6A6945-823A-491F-AF22-220CD45FAAD2}" srcOrd="4" destOrd="0" presId="urn:microsoft.com/office/officeart/2018/2/layout/IconLabelDescriptionList"/>
    <dgm:cxn modelId="{FDC3C362-2002-4A31-9893-A4D129AD8A7D}" type="presParOf" srcId="{8A91A88F-4EA7-429E-80C1-06236630A609}" destId="{CF856B56-C914-4A2A-A6FA-533BC887BAC2}" srcOrd="1" destOrd="0" presId="urn:microsoft.com/office/officeart/2018/2/layout/IconLabelDescriptionList"/>
    <dgm:cxn modelId="{19313321-4AB2-4EC2-B0FC-8EB6044DC611}" type="presParOf" srcId="{8A91A88F-4EA7-429E-80C1-06236630A609}" destId="{EE1EF6C9-CBF5-4C8D-82F3-1232D50C271C}" srcOrd="2" destOrd="0" presId="urn:microsoft.com/office/officeart/2018/2/layout/IconLabelDescriptionList"/>
    <dgm:cxn modelId="{F1A31748-66CA-4FE4-AD37-AB114BE2BD08}" type="presParOf" srcId="{EE1EF6C9-CBF5-4C8D-82F3-1232D50C271C}" destId="{86A3D7C1-D8F7-4788-8C41-52ACF4C8172A}" srcOrd="0" destOrd="0" presId="urn:microsoft.com/office/officeart/2018/2/layout/IconLabelDescriptionList"/>
    <dgm:cxn modelId="{7C2F5F18-58DB-4C27-86F8-A529DAD31765}" type="presParOf" srcId="{EE1EF6C9-CBF5-4C8D-82F3-1232D50C271C}" destId="{C5B7593C-519B-48DA-90EB-1D3968DA07BB}" srcOrd="1" destOrd="0" presId="urn:microsoft.com/office/officeart/2018/2/layout/IconLabelDescriptionList"/>
    <dgm:cxn modelId="{81583DB6-BDD2-4787-A8A5-DD15E77DEFDB}" type="presParOf" srcId="{EE1EF6C9-CBF5-4C8D-82F3-1232D50C271C}" destId="{7B01B19A-D9C0-45EF-AF0D-7E0FA3BBA23E}" srcOrd="2" destOrd="0" presId="urn:microsoft.com/office/officeart/2018/2/layout/IconLabelDescriptionList"/>
    <dgm:cxn modelId="{A5D240CE-0890-4BC1-BDD7-F8BA6CCBCC67}" type="presParOf" srcId="{EE1EF6C9-CBF5-4C8D-82F3-1232D50C271C}" destId="{8BF84BF6-645F-4B95-A2B9-F66597684866}" srcOrd="3" destOrd="0" presId="urn:microsoft.com/office/officeart/2018/2/layout/IconLabelDescriptionList"/>
    <dgm:cxn modelId="{E8D97785-EB5D-4B73-9D38-FC40A1C09AF2}" type="presParOf" srcId="{EE1EF6C9-CBF5-4C8D-82F3-1232D50C271C}" destId="{FA52F221-060A-43E2-BDF6-6CBECEA61446}" srcOrd="4" destOrd="0" presId="urn:microsoft.com/office/officeart/2018/2/layout/IconLabelDescriptionList"/>
    <dgm:cxn modelId="{29781C89-3F7F-4930-8F88-BF0A55DCA31F}" type="presParOf" srcId="{8A91A88F-4EA7-429E-80C1-06236630A609}" destId="{3B4E2519-868D-401C-A4BA-75772B25B688}" srcOrd="3" destOrd="0" presId="urn:microsoft.com/office/officeart/2018/2/layout/IconLabelDescriptionList"/>
    <dgm:cxn modelId="{61346E47-986A-4417-BF5D-024DB5257F31}" type="presParOf" srcId="{8A91A88F-4EA7-429E-80C1-06236630A609}" destId="{C21BF1EE-5BC8-4FBD-B2CB-3F126E2BC12C}" srcOrd="4" destOrd="0" presId="urn:microsoft.com/office/officeart/2018/2/layout/IconLabelDescriptionList"/>
    <dgm:cxn modelId="{B9CA8F65-353D-4B00-BE6C-A5764206BAC0}" type="presParOf" srcId="{C21BF1EE-5BC8-4FBD-B2CB-3F126E2BC12C}" destId="{0C15E744-5736-4A92-ACC6-324A54E849F6}" srcOrd="0" destOrd="0" presId="urn:microsoft.com/office/officeart/2018/2/layout/IconLabelDescriptionList"/>
    <dgm:cxn modelId="{86BBEBC9-125D-42BB-8C19-A866486AA32D}" type="presParOf" srcId="{C21BF1EE-5BC8-4FBD-B2CB-3F126E2BC12C}" destId="{B9ED2582-EF7D-4D3F-98CE-84078866BE99}" srcOrd="1" destOrd="0" presId="urn:microsoft.com/office/officeart/2018/2/layout/IconLabelDescriptionList"/>
    <dgm:cxn modelId="{C1B07651-65D4-4E77-845E-08B24176689C}" type="presParOf" srcId="{C21BF1EE-5BC8-4FBD-B2CB-3F126E2BC12C}" destId="{C65A0BEE-B990-46FB-8397-692CF8DDBF24}" srcOrd="2" destOrd="0" presId="urn:microsoft.com/office/officeart/2018/2/layout/IconLabelDescriptionList"/>
    <dgm:cxn modelId="{12211582-5884-4FD4-A410-F0F971FE03FF}" type="presParOf" srcId="{C21BF1EE-5BC8-4FBD-B2CB-3F126E2BC12C}" destId="{53F6FBD0-2DAC-4B69-A675-40900D6EC585}" srcOrd="3" destOrd="0" presId="urn:microsoft.com/office/officeart/2018/2/layout/IconLabelDescriptionList"/>
    <dgm:cxn modelId="{DE0D6CB4-82B1-4D43-AFD5-81707F8457C3}" type="presParOf" srcId="{C21BF1EE-5BC8-4FBD-B2CB-3F126E2BC12C}" destId="{FADB6ADD-C910-41B7-81EC-13F4C760D0C0}" srcOrd="4" destOrd="0" presId="urn:microsoft.com/office/officeart/2018/2/layout/IconLabelDescriptionList"/>
    <dgm:cxn modelId="{AC295E45-C224-4006-983D-0180CD40E423}" type="presParOf" srcId="{8A91A88F-4EA7-429E-80C1-06236630A609}" destId="{E1BAB29B-D9FC-4A17-9F1D-4F1ACC1F4DCC}" srcOrd="5" destOrd="0" presId="urn:microsoft.com/office/officeart/2018/2/layout/IconLabelDescriptionList"/>
    <dgm:cxn modelId="{B123918A-80E2-4D2A-BCD8-CCF62A204EF9}" type="presParOf" srcId="{8A91A88F-4EA7-429E-80C1-06236630A609}" destId="{B1B585D7-F4C5-462F-A385-B2B119FF8B98}" srcOrd="6" destOrd="0" presId="urn:microsoft.com/office/officeart/2018/2/layout/IconLabelDescriptionList"/>
    <dgm:cxn modelId="{5A7349F0-83DC-4080-AFB6-67330C6CAB77}" type="presParOf" srcId="{B1B585D7-F4C5-462F-A385-B2B119FF8B98}" destId="{887A8AF7-D459-44DC-8408-E040D211E226}" srcOrd="0" destOrd="0" presId="urn:microsoft.com/office/officeart/2018/2/layout/IconLabelDescriptionList"/>
    <dgm:cxn modelId="{153479BB-8E03-4261-A8C3-57D289F9945A}" type="presParOf" srcId="{B1B585D7-F4C5-462F-A385-B2B119FF8B98}" destId="{51C661EA-2BF4-44CC-8C38-83ADCC5B2BF0}" srcOrd="1" destOrd="0" presId="urn:microsoft.com/office/officeart/2018/2/layout/IconLabelDescriptionList"/>
    <dgm:cxn modelId="{AB9A6DD5-EC36-4BAF-A36B-59B5A81202A2}" type="presParOf" srcId="{B1B585D7-F4C5-462F-A385-B2B119FF8B98}" destId="{3E2B0472-F2FD-4C1E-9221-6D94ECD8D941}" srcOrd="2" destOrd="0" presId="urn:microsoft.com/office/officeart/2018/2/layout/IconLabelDescriptionList"/>
    <dgm:cxn modelId="{A014F7F9-0754-47D8-9C37-23FBDB12713B}" type="presParOf" srcId="{B1B585D7-F4C5-462F-A385-B2B119FF8B98}" destId="{71F03816-8C95-4F2E-826B-546332739772}" srcOrd="3" destOrd="0" presId="urn:microsoft.com/office/officeart/2018/2/layout/IconLabelDescriptionList"/>
    <dgm:cxn modelId="{287F4275-04DC-430B-A664-1B3990D642BD}" type="presParOf" srcId="{B1B585D7-F4C5-462F-A385-B2B119FF8B98}" destId="{BE67490D-9A46-4711-A872-8CBBFC234A51}" srcOrd="4" destOrd="0" presId="urn:microsoft.com/office/officeart/2018/2/layout/IconLabelDescriptionList"/>
    <dgm:cxn modelId="{41536672-715D-41E1-B2C1-80FA7C8B61C2}" type="presParOf" srcId="{8A91A88F-4EA7-429E-80C1-06236630A609}" destId="{9D81EFEB-7582-479F-85E0-84CA43503A74}" srcOrd="7" destOrd="0" presId="urn:microsoft.com/office/officeart/2018/2/layout/IconLabelDescriptionList"/>
    <dgm:cxn modelId="{ECCFF5C4-C5E2-4C79-8EBE-2F20559D610A}" type="presParOf" srcId="{8A91A88F-4EA7-429E-80C1-06236630A609}" destId="{F8FDF9B7-16C7-4EFF-84B3-E780CAC1A0F2}" srcOrd="8" destOrd="0" presId="urn:microsoft.com/office/officeart/2018/2/layout/IconLabelDescriptionList"/>
    <dgm:cxn modelId="{F410477E-8F58-4447-BCC1-1E2EC00E8692}" type="presParOf" srcId="{F8FDF9B7-16C7-4EFF-84B3-E780CAC1A0F2}" destId="{5F24C537-0EDE-4387-BFEF-1981970F3FFE}" srcOrd="0" destOrd="0" presId="urn:microsoft.com/office/officeart/2018/2/layout/IconLabelDescriptionList"/>
    <dgm:cxn modelId="{1B30F6B6-5EF0-4F5B-86E3-F83DD7BECE06}" type="presParOf" srcId="{F8FDF9B7-16C7-4EFF-84B3-E780CAC1A0F2}" destId="{6D8BA664-295A-46A8-B89A-152F3C7B03B7}" srcOrd="1" destOrd="0" presId="urn:microsoft.com/office/officeart/2018/2/layout/IconLabelDescriptionList"/>
    <dgm:cxn modelId="{6B26979D-0F8E-4F0E-975B-7A514371BEAA}" type="presParOf" srcId="{F8FDF9B7-16C7-4EFF-84B3-E780CAC1A0F2}" destId="{D374A870-D90E-4D3D-A498-E137E8C81343}" srcOrd="2" destOrd="0" presId="urn:microsoft.com/office/officeart/2018/2/layout/IconLabelDescriptionList"/>
    <dgm:cxn modelId="{034DF3BA-CAD1-420E-8FF4-7ADF54B75B03}" type="presParOf" srcId="{F8FDF9B7-16C7-4EFF-84B3-E780CAC1A0F2}" destId="{3ABCA4F4-E0AF-49A6-95E9-C770BEF4AEE9}" srcOrd="3" destOrd="0" presId="urn:microsoft.com/office/officeart/2018/2/layout/IconLabelDescriptionList"/>
    <dgm:cxn modelId="{21496DD5-9367-450C-9956-A276ECAE5686}" type="presParOf" srcId="{F8FDF9B7-16C7-4EFF-84B3-E780CAC1A0F2}" destId="{4B375504-83B5-4C70-846A-59729FFB1816}"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B863D6E-6AD6-4FC8-AE96-F9AA11B45286}" type="doc">
      <dgm:prSet loTypeId="urn:microsoft.com/office/officeart/2005/8/layout/default" loCatId="list" qsTypeId="urn:microsoft.com/office/officeart/2005/8/quickstyle/simple5" qsCatId="simple" csTypeId="urn:microsoft.com/office/officeart/2005/8/colors/accent2_2" csCatId="accent2"/>
      <dgm:spPr/>
      <dgm:t>
        <a:bodyPr/>
        <a:lstStyle/>
        <a:p>
          <a:endParaRPr lang="en-US"/>
        </a:p>
      </dgm:t>
    </dgm:pt>
    <dgm:pt modelId="{21280AA3-35FE-4627-94A4-9C2CD5EC3280}">
      <dgm:prSet/>
      <dgm:spPr/>
      <dgm:t>
        <a:bodyPr/>
        <a:lstStyle/>
        <a:p>
          <a:r>
            <a:rPr lang="en-US"/>
            <a:t>Family background</a:t>
          </a:r>
        </a:p>
      </dgm:t>
    </dgm:pt>
    <dgm:pt modelId="{763B25C4-38AC-48EC-B42B-75FE4FF386BE}" type="parTrans" cxnId="{16A98E9C-48DF-4D2B-B816-07DC07C1212E}">
      <dgm:prSet/>
      <dgm:spPr/>
      <dgm:t>
        <a:bodyPr/>
        <a:lstStyle/>
        <a:p>
          <a:endParaRPr lang="en-US"/>
        </a:p>
      </dgm:t>
    </dgm:pt>
    <dgm:pt modelId="{325D1CDD-C5D9-4F20-B703-AABD314082CC}" type="sibTrans" cxnId="{16A98E9C-48DF-4D2B-B816-07DC07C1212E}">
      <dgm:prSet/>
      <dgm:spPr/>
      <dgm:t>
        <a:bodyPr/>
        <a:lstStyle/>
        <a:p>
          <a:endParaRPr lang="en-US"/>
        </a:p>
      </dgm:t>
    </dgm:pt>
    <dgm:pt modelId="{A7EDF0D8-1D26-4F47-984A-7D678B000FD2}">
      <dgm:prSet/>
      <dgm:spPr/>
      <dgm:t>
        <a:bodyPr/>
        <a:lstStyle/>
        <a:p>
          <a:r>
            <a:rPr lang="en-US"/>
            <a:t>Environmental background</a:t>
          </a:r>
        </a:p>
      </dgm:t>
    </dgm:pt>
    <dgm:pt modelId="{DAACC189-AF2A-415F-B240-E149A5D6CBAE}" type="parTrans" cxnId="{2271BE2A-E527-4D9D-9523-BE1B6C506C6E}">
      <dgm:prSet/>
      <dgm:spPr/>
      <dgm:t>
        <a:bodyPr/>
        <a:lstStyle/>
        <a:p>
          <a:endParaRPr lang="en-US"/>
        </a:p>
      </dgm:t>
    </dgm:pt>
    <dgm:pt modelId="{E0C6729B-698D-473E-8E6A-B5CCC1B3FFCB}" type="sibTrans" cxnId="{2271BE2A-E527-4D9D-9523-BE1B6C506C6E}">
      <dgm:prSet/>
      <dgm:spPr/>
      <dgm:t>
        <a:bodyPr/>
        <a:lstStyle/>
        <a:p>
          <a:endParaRPr lang="en-US"/>
        </a:p>
      </dgm:t>
    </dgm:pt>
    <dgm:pt modelId="{16F5323F-2C52-4125-BF49-209D29407A43}">
      <dgm:prSet/>
      <dgm:spPr/>
      <dgm:t>
        <a:bodyPr/>
        <a:lstStyle/>
        <a:p>
          <a:r>
            <a:rPr lang="en-US"/>
            <a:t>Social background</a:t>
          </a:r>
        </a:p>
      </dgm:t>
    </dgm:pt>
    <dgm:pt modelId="{92A4889E-360E-4956-B00F-AD0B7A6A91A8}" type="parTrans" cxnId="{1CE9D94E-B4A5-4BEF-B59F-8A8B940BB722}">
      <dgm:prSet/>
      <dgm:spPr/>
      <dgm:t>
        <a:bodyPr/>
        <a:lstStyle/>
        <a:p>
          <a:endParaRPr lang="en-US"/>
        </a:p>
      </dgm:t>
    </dgm:pt>
    <dgm:pt modelId="{29C75481-8199-4734-AA25-54A4DFDD9ADF}" type="sibTrans" cxnId="{1CE9D94E-B4A5-4BEF-B59F-8A8B940BB722}">
      <dgm:prSet/>
      <dgm:spPr/>
      <dgm:t>
        <a:bodyPr/>
        <a:lstStyle/>
        <a:p>
          <a:endParaRPr lang="en-US"/>
        </a:p>
      </dgm:t>
    </dgm:pt>
    <dgm:pt modelId="{D5A81741-F941-4833-AB6E-ED8E016D9F24}">
      <dgm:prSet/>
      <dgm:spPr/>
      <dgm:t>
        <a:bodyPr/>
        <a:lstStyle/>
        <a:p>
          <a:r>
            <a:rPr lang="en-US"/>
            <a:t>Cultural background</a:t>
          </a:r>
        </a:p>
      </dgm:t>
    </dgm:pt>
    <dgm:pt modelId="{6CF9F71E-0F8B-415D-8C25-212D218DADA2}" type="parTrans" cxnId="{F935C085-D1A0-4AEE-989B-C21A49167F14}">
      <dgm:prSet/>
      <dgm:spPr/>
      <dgm:t>
        <a:bodyPr/>
        <a:lstStyle/>
        <a:p>
          <a:endParaRPr lang="en-US"/>
        </a:p>
      </dgm:t>
    </dgm:pt>
    <dgm:pt modelId="{B2D197F5-CDE5-4A12-984E-CE6D5ADBE24A}" type="sibTrans" cxnId="{F935C085-D1A0-4AEE-989B-C21A49167F14}">
      <dgm:prSet/>
      <dgm:spPr/>
      <dgm:t>
        <a:bodyPr/>
        <a:lstStyle/>
        <a:p>
          <a:endParaRPr lang="en-US"/>
        </a:p>
      </dgm:t>
    </dgm:pt>
    <dgm:pt modelId="{6D2F17C4-DE42-4E18-B923-DB1833FA23E0}">
      <dgm:prSet/>
      <dgm:spPr/>
      <dgm:t>
        <a:bodyPr/>
        <a:lstStyle/>
        <a:p>
          <a:r>
            <a:rPr lang="en-US"/>
            <a:t>Developmental history</a:t>
          </a:r>
        </a:p>
      </dgm:t>
    </dgm:pt>
    <dgm:pt modelId="{6F0260A4-769F-4410-9B1B-019099E5C1D1}" type="parTrans" cxnId="{F53C2AF0-320C-4DD9-92E2-800C429114A4}">
      <dgm:prSet/>
      <dgm:spPr/>
      <dgm:t>
        <a:bodyPr/>
        <a:lstStyle/>
        <a:p>
          <a:endParaRPr lang="en-US"/>
        </a:p>
      </dgm:t>
    </dgm:pt>
    <dgm:pt modelId="{5187B310-CE3A-4DC2-9E9E-9CA9C7BB76F4}" type="sibTrans" cxnId="{F53C2AF0-320C-4DD9-92E2-800C429114A4}">
      <dgm:prSet/>
      <dgm:spPr/>
      <dgm:t>
        <a:bodyPr/>
        <a:lstStyle/>
        <a:p>
          <a:endParaRPr lang="en-US"/>
        </a:p>
      </dgm:t>
    </dgm:pt>
    <dgm:pt modelId="{1E8B631C-F17F-45A6-B399-D7231E7D062E}">
      <dgm:prSet/>
      <dgm:spPr/>
      <dgm:t>
        <a:bodyPr/>
        <a:lstStyle/>
        <a:p>
          <a:r>
            <a:rPr lang="en-US"/>
            <a:t>Behavior/social skills</a:t>
          </a:r>
        </a:p>
      </dgm:t>
    </dgm:pt>
    <dgm:pt modelId="{43454362-9AE4-4EB0-945E-BC6A4178AD46}" type="parTrans" cxnId="{2263DA0C-04C4-4730-81A8-BFE3E7846414}">
      <dgm:prSet/>
      <dgm:spPr/>
      <dgm:t>
        <a:bodyPr/>
        <a:lstStyle/>
        <a:p>
          <a:endParaRPr lang="en-US"/>
        </a:p>
      </dgm:t>
    </dgm:pt>
    <dgm:pt modelId="{B7CDAF93-F661-4FD7-8FE1-BD89E02B75ED}" type="sibTrans" cxnId="{2263DA0C-04C4-4730-81A8-BFE3E7846414}">
      <dgm:prSet/>
      <dgm:spPr/>
      <dgm:t>
        <a:bodyPr/>
        <a:lstStyle/>
        <a:p>
          <a:endParaRPr lang="en-US"/>
        </a:p>
      </dgm:t>
    </dgm:pt>
    <dgm:pt modelId="{AC376723-3B72-4023-A591-5690F54F7067}">
      <dgm:prSet/>
      <dgm:spPr/>
      <dgm:t>
        <a:bodyPr/>
        <a:lstStyle/>
        <a:p>
          <a:r>
            <a:rPr lang="en-US"/>
            <a:t>Parent interview</a:t>
          </a:r>
        </a:p>
      </dgm:t>
    </dgm:pt>
    <dgm:pt modelId="{47011781-B515-4549-BA5A-2046C1D9A27B}" type="parTrans" cxnId="{A46E5E29-675F-42FF-82E2-668EA77E9D5D}">
      <dgm:prSet/>
      <dgm:spPr/>
      <dgm:t>
        <a:bodyPr/>
        <a:lstStyle/>
        <a:p>
          <a:endParaRPr lang="en-US"/>
        </a:p>
      </dgm:t>
    </dgm:pt>
    <dgm:pt modelId="{3BF67955-B4CB-4ED2-B057-75937555BA58}" type="sibTrans" cxnId="{A46E5E29-675F-42FF-82E2-668EA77E9D5D}">
      <dgm:prSet/>
      <dgm:spPr/>
      <dgm:t>
        <a:bodyPr/>
        <a:lstStyle/>
        <a:p>
          <a:endParaRPr lang="en-US"/>
        </a:p>
      </dgm:t>
    </dgm:pt>
    <dgm:pt modelId="{42982E86-FEAA-4C1C-A69E-8B49704008B3}" type="pres">
      <dgm:prSet presAssocID="{FB863D6E-6AD6-4FC8-AE96-F9AA11B45286}" presName="diagram" presStyleCnt="0">
        <dgm:presLayoutVars>
          <dgm:dir/>
          <dgm:resizeHandles val="exact"/>
        </dgm:presLayoutVars>
      </dgm:prSet>
      <dgm:spPr/>
    </dgm:pt>
    <dgm:pt modelId="{577F5398-D0AB-46BC-962D-D0B0A94D2810}" type="pres">
      <dgm:prSet presAssocID="{21280AA3-35FE-4627-94A4-9C2CD5EC3280}" presName="node" presStyleLbl="node1" presStyleIdx="0" presStyleCnt="7">
        <dgm:presLayoutVars>
          <dgm:bulletEnabled val="1"/>
        </dgm:presLayoutVars>
      </dgm:prSet>
      <dgm:spPr/>
    </dgm:pt>
    <dgm:pt modelId="{C9AE63A6-C330-4825-AA54-A1514A288FC8}" type="pres">
      <dgm:prSet presAssocID="{325D1CDD-C5D9-4F20-B703-AABD314082CC}" presName="sibTrans" presStyleCnt="0"/>
      <dgm:spPr/>
    </dgm:pt>
    <dgm:pt modelId="{E4BDF5F9-F9A5-4740-96C6-951E2987338C}" type="pres">
      <dgm:prSet presAssocID="{A7EDF0D8-1D26-4F47-984A-7D678B000FD2}" presName="node" presStyleLbl="node1" presStyleIdx="1" presStyleCnt="7">
        <dgm:presLayoutVars>
          <dgm:bulletEnabled val="1"/>
        </dgm:presLayoutVars>
      </dgm:prSet>
      <dgm:spPr/>
    </dgm:pt>
    <dgm:pt modelId="{A9FEA785-4AD8-46B5-9A7A-DD988AAC780C}" type="pres">
      <dgm:prSet presAssocID="{E0C6729B-698D-473E-8E6A-B5CCC1B3FFCB}" presName="sibTrans" presStyleCnt="0"/>
      <dgm:spPr/>
    </dgm:pt>
    <dgm:pt modelId="{B89DF9E1-857F-4749-93DE-D791ABA851B7}" type="pres">
      <dgm:prSet presAssocID="{16F5323F-2C52-4125-BF49-209D29407A43}" presName="node" presStyleLbl="node1" presStyleIdx="2" presStyleCnt="7">
        <dgm:presLayoutVars>
          <dgm:bulletEnabled val="1"/>
        </dgm:presLayoutVars>
      </dgm:prSet>
      <dgm:spPr/>
    </dgm:pt>
    <dgm:pt modelId="{94D1BAAE-A24E-42D7-84A1-F43902C76E3A}" type="pres">
      <dgm:prSet presAssocID="{29C75481-8199-4734-AA25-54A4DFDD9ADF}" presName="sibTrans" presStyleCnt="0"/>
      <dgm:spPr/>
    </dgm:pt>
    <dgm:pt modelId="{8AC29A94-9461-4955-A3F0-1FBB0A24F5B6}" type="pres">
      <dgm:prSet presAssocID="{D5A81741-F941-4833-AB6E-ED8E016D9F24}" presName="node" presStyleLbl="node1" presStyleIdx="3" presStyleCnt="7">
        <dgm:presLayoutVars>
          <dgm:bulletEnabled val="1"/>
        </dgm:presLayoutVars>
      </dgm:prSet>
      <dgm:spPr/>
    </dgm:pt>
    <dgm:pt modelId="{C12555E2-46A2-431C-AE58-6F1352B392AA}" type="pres">
      <dgm:prSet presAssocID="{B2D197F5-CDE5-4A12-984E-CE6D5ADBE24A}" presName="sibTrans" presStyleCnt="0"/>
      <dgm:spPr/>
    </dgm:pt>
    <dgm:pt modelId="{9934E9A9-283E-4023-A1BC-306948F7AD41}" type="pres">
      <dgm:prSet presAssocID="{6D2F17C4-DE42-4E18-B923-DB1833FA23E0}" presName="node" presStyleLbl="node1" presStyleIdx="4" presStyleCnt="7">
        <dgm:presLayoutVars>
          <dgm:bulletEnabled val="1"/>
        </dgm:presLayoutVars>
      </dgm:prSet>
      <dgm:spPr/>
    </dgm:pt>
    <dgm:pt modelId="{44F128A5-36FA-4826-8244-61D2808C8148}" type="pres">
      <dgm:prSet presAssocID="{5187B310-CE3A-4DC2-9E9E-9CA9C7BB76F4}" presName="sibTrans" presStyleCnt="0"/>
      <dgm:spPr/>
    </dgm:pt>
    <dgm:pt modelId="{2601765C-0493-4579-9E33-787D14594557}" type="pres">
      <dgm:prSet presAssocID="{1E8B631C-F17F-45A6-B399-D7231E7D062E}" presName="node" presStyleLbl="node1" presStyleIdx="5" presStyleCnt="7">
        <dgm:presLayoutVars>
          <dgm:bulletEnabled val="1"/>
        </dgm:presLayoutVars>
      </dgm:prSet>
      <dgm:spPr/>
    </dgm:pt>
    <dgm:pt modelId="{C707E4FA-9BF7-4FC4-99D4-520A66B88C9A}" type="pres">
      <dgm:prSet presAssocID="{B7CDAF93-F661-4FD7-8FE1-BD89E02B75ED}" presName="sibTrans" presStyleCnt="0"/>
      <dgm:spPr/>
    </dgm:pt>
    <dgm:pt modelId="{D059F7EB-4880-4F55-8E75-9E7678DC8926}" type="pres">
      <dgm:prSet presAssocID="{AC376723-3B72-4023-A591-5690F54F7067}" presName="node" presStyleLbl="node1" presStyleIdx="6" presStyleCnt="7">
        <dgm:presLayoutVars>
          <dgm:bulletEnabled val="1"/>
        </dgm:presLayoutVars>
      </dgm:prSet>
      <dgm:spPr/>
    </dgm:pt>
  </dgm:ptLst>
  <dgm:cxnLst>
    <dgm:cxn modelId="{61287206-2368-4539-B64D-D14A07F9E430}" type="presOf" srcId="{21280AA3-35FE-4627-94A4-9C2CD5EC3280}" destId="{577F5398-D0AB-46BC-962D-D0B0A94D2810}" srcOrd="0" destOrd="0" presId="urn:microsoft.com/office/officeart/2005/8/layout/default"/>
    <dgm:cxn modelId="{2263DA0C-04C4-4730-81A8-BFE3E7846414}" srcId="{FB863D6E-6AD6-4FC8-AE96-F9AA11B45286}" destId="{1E8B631C-F17F-45A6-B399-D7231E7D062E}" srcOrd="5" destOrd="0" parTransId="{43454362-9AE4-4EB0-945E-BC6A4178AD46}" sibTransId="{B7CDAF93-F661-4FD7-8FE1-BD89E02B75ED}"/>
    <dgm:cxn modelId="{CE5A681E-5272-4F80-A77E-D7C3BB64ABC4}" type="presOf" srcId="{1E8B631C-F17F-45A6-B399-D7231E7D062E}" destId="{2601765C-0493-4579-9E33-787D14594557}" srcOrd="0" destOrd="0" presId="urn:microsoft.com/office/officeart/2005/8/layout/default"/>
    <dgm:cxn modelId="{A46E5E29-675F-42FF-82E2-668EA77E9D5D}" srcId="{FB863D6E-6AD6-4FC8-AE96-F9AA11B45286}" destId="{AC376723-3B72-4023-A591-5690F54F7067}" srcOrd="6" destOrd="0" parTransId="{47011781-B515-4549-BA5A-2046C1D9A27B}" sibTransId="{3BF67955-B4CB-4ED2-B057-75937555BA58}"/>
    <dgm:cxn modelId="{2271BE2A-E527-4D9D-9523-BE1B6C506C6E}" srcId="{FB863D6E-6AD6-4FC8-AE96-F9AA11B45286}" destId="{A7EDF0D8-1D26-4F47-984A-7D678B000FD2}" srcOrd="1" destOrd="0" parTransId="{DAACC189-AF2A-415F-B240-E149A5D6CBAE}" sibTransId="{E0C6729B-698D-473E-8E6A-B5CCC1B3FFCB}"/>
    <dgm:cxn modelId="{87B77A3F-BFC1-44F7-9A29-816EF1E4F96B}" type="presOf" srcId="{A7EDF0D8-1D26-4F47-984A-7D678B000FD2}" destId="{E4BDF5F9-F9A5-4740-96C6-951E2987338C}" srcOrd="0" destOrd="0" presId="urn:microsoft.com/office/officeart/2005/8/layout/default"/>
    <dgm:cxn modelId="{6390C764-A807-4BFA-86CF-29ABC7B33814}" type="presOf" srcId="{FB863D6E-6AD6-4FC8-AE96-F9AA11B45286}" destId="{42982E86-FEAA-4C1C-A69E-8B49704008B3}" srcOrd="0" destOrd="0" presId="urn:microsoft.com/office/officeart/2005/8/layout/default"/>
    <dgm:cxn modelId="{1CE9D94E-B4A5-4BEF-B59F-8A8B940BB722}" srcId="{FB863D6E-6AD6-4FC8-AE96-F9AA11B45286}" destId="{16F5323F-2C52-4125-BF49-209D29407A43}" srcOrd="2" destOrd="0" parTransId="{92A4889E-360E-4956-B00F-AD0B7A6A91A8}" sibTransId="{29C75481-8199-4734-AA25-54A4DFDD9ADF}"/>
    <dgm:cxn modelId="{F6F45774-7872-4754-8C4E-F4F71443F339}" type="presOf" srcId="{AC376723-3B72-4023-A591-5690F54F7067}" destId="{D059F7EB-4880-4F55-8E75-9E7678DC8926}" srcOrd="0" destOrd="0" presId="urn:microsoft.com/office/officeart/2005/8/layout/default"/>
    <dgm:cxn modelId="{F935C085-D1A0-4AEE-989B-C21A49167F14}" srcId="{FB863D6E-6AD6-4FC8-AE96-F9AA11B45286}" destId="{D5A81741-F941-4833-AB6E-ED8E016D9F24}" srcOrd="3" destOrd="0" parTransId="{6CF9F71E-0F8B-415D-8C25-212D218DADA2}" sibTransId="{B2D197F5-CDE5-4A12-984E-CE6D5ADBE24A}"/>
    <dgm:cxn modelId="{613AA08A-7E76-4CBC-95C6-E862EE85DCC6}" type="presOf" srcId="{D5A81741-F941-4833-AB6E-ED8E016D9F24}" destId="{8AC29A94-9461-4955-A3F0-1FBB0A24F5B6}" srcOrd="0" destOrd="0" presId="urn:microsoft.com/office/officeart/2005/8/layout/default"/>
    <dgm:cxn modelId="{16A98E9C-48DF-4D2B-B816-07DC07C1212E}" srcId="{FB863D6E-6AD6-4FC8-AE96-F9AA11B45286}" destId="{21280AA3-35FE-4627-94A4-9C2CD5EC3280}" srcOrd="0" destOrd="0" parTransId="{763B25C4-38AC-48EC-B42B-75FE4FF386BE}" sibTransId="{325D1CDD-C5D9-4F20-B703-AABD314082CC}"/>
    <dgm:cxn modelId="{EDAA6DC2-42E5-4C65-B7C4-E616BB82D1F6}" type="presOf" srcId="{6D2F17C4-DE42-4E18-B923-DB1833FA23E0}" destId="{9934E9A9-283E-4023-A1BC-306948F7AD41}" srcOrd="0" destOrd="0" presId="urn:microsoft.com/office/officeart/2005/8/layout/default"/>
    <dgm:cxn modelId="{E05AC2C4-E741-46A7-B1F8-27DAA844A811}" type="presOf" srcId="{16F5323F-2C52-4125-BF49-209D29407A43}" destId="{B89DF9E1-857F-4749-93DE-D791ABA851B7}" srcOrd="0" destOrd="0" presId="urn:microsoft.com/office/officeart/2005/8/layout/default"/>
    <dgm:cxn modelId="{F53C2AF0-320C-4DD9-92E2-800C429114A4}" srcId="{FB863D6E-6AD6-4FC8-AE96-F9AA11B45286}" destId="{6D2F17C4-DE42-4E18-B923-DB1833FA23E0}" srcOrd="4" destOrd="0" parTransId="{6F0260A4-769F-4410-9B1B-019099E5C1D1}" sibTransId="{5187B310-CE3A-4DC2-9E9E-9CA9C7BB76F4}"/>
    <dgm:cxn modelId="{CCEF1669-E71C-4A96-82B1-C27835885136}" type="presParOf" srcId="{42982E86-FEAA-4C1C-A69E-8B49704008B3}" destId="{577F5398-D0AB-46BC-962D-D0B0A94D2810}" srcOrd="0" destOrd="0" presId="urn:microsoft.com/office/officeart/2005/8/layout/default"/>
    <dgm:cxn modelId="{0F3A52A8-9EC1-4E02-8C2C-C91551523880}" type="presParOf" srcId="{42982E86-FEAA-4C1C-A69E-8B49704008B3}" destId="{C9AE63A6-C330-4825-AA54-A1514A288FC8}" srcOrd="1" destOrd="0" presId="urn:microsoft.com/office/officeart/2005/8/layout/default"/>
    <dgm:cxn modelId="{4A495872-DE79-43EC-B5A5-25EB3317C7F8}" type="presParOf" srcId="{42982E86-FEAA-4C1C-A69E-8B49704008B3}" destId="{E4BDF5F9-F9A5-4740-96C6-951E2987338C}" srcOrd="2" destOrd="0" presId="urn:microsoft.com/office/officeart/2005/8/layout/default"/>
    <dgm:cxn modelId="{99030338-CA43-4695-AAB8-0DE192C5AFC1}" type="presParOf" srcId="{42982E86-FEAA-4C1C-A69E-8B49704008B3}" destId="{A9FEA785-4AD8-46B5-9A7A-DD988AAC780C}" srcOrd="3" destOrd="0" presId="urn:microsoft.com/office/officeart/2005/8/layout/default"/>
    <dgm:cxn modelId="{27E7B27E-C39F-4999-AEA8-04F72A03CD16}" type="presParOf" srcId="{42982E86-FEAA-4C1C-A69E-8B49704008B3}" destId="{B89DF9E1-857F-4749-93DE-D791ABA851B7}" srcOrd="4" destOrd="0" presId="urn:microsoft.com/office/officeart/2005/8/layout/default"/>
    <dgm:cxn modelId="{1CA1D861-9F2A-4172-808E-11258BA9DA8B}" type="presParOf" srcId="{42982E86-FEAA-4C1C-A69E-8B49704008B3}" destId="{94D1BAAE-A24E-42D7-84A1-F43902C76E3A}" srcOrd="5" destOrd="0" presId="urn:microsoft.com/office/officeart/2005/8/layout/default"/>
    <dgm:cxn modelId="{62288600-D616-467A-9C2A-858408F20E44}" type="presParOf" srcId="{42982E86-FEAA-4C1C-A69E-8B49704008B3}" destId="{8AC29A94-9461-4955-A3F0-1FBB0A24F5B6}" srcOrd="6" destOrd="0" presId="urn:microsoft.com/office/officeart/2005/8/layout/default"/>
    <dgm:cxn modelId="{55C49B56-3059-447E-A630-951C875F2AD8}" type="presParOf" srcId="{42982E86-FEAA-4C1C-A69E-8B49704008B3}" destId="{C12555E2-46A2-431C-AE58-6F1352B392AA}" srcOrd="7" destOrd="0" presId="urn:microsoft.com/office/officeart/2005/8/layout/default"/>
    <dgm:cxn modelId="{A14A02D9-A805-476B-A907-C9E1C485FBF0}" type="presParOf" srcId="{42982E86-FEAA-4C1C-A69E-8B49704008B3}" destId="{9934E9A9-283E-4023-A1BC-306948F7AD41}" srcOrd="8" destOrd="0" presId="urn:microsoft.com/office/officeart/2005/8/layout/default"/>
    <dgm:cxn modelId="{3D37F4B0-536E-4285-BBD4-36B2E0B529CE}" type="presParOf" srcId="{42982E86-FEAA-4C1C-A69E-8B49704008B3}" destId="{44F128A5-36FA-4826-8244-61D2808C8148}" srcOrd="9" destOrd="0" presId="urn:microsoft.com/office/officeart/2005/8/layout/default"/>
    <dgm:cxn modelId="{B2929339-3513-44BF-8B01-9825A314D84E}" type="presParOf" srcId="{42982E86-FEAA-4C1C-A69E-8B49704008B3}" destId="{2601765C-0493-4579-9E33-787D14594557}" srcOrd="10" destOrd="0" presId="urn:microsoft.com/office/officeart/2005/8/layout/default"/>
    <dgm:cxn modelId="{20732317-FFC1-4655-A8AE-AFF3E47A0D6B}" type="presParOf" srcId="{42982E86-FEAA-4C1C-A69E-8B49704008B3}" destId="{C707E4FA-9BF7-4FC4-99D4-520A66B88C9A}" srcOrd="11" destOrd="0" presId="urn:microsoft.com/office/officeart/2005/8/layout/default"/>
    <dgm:cxn modelId="{5E543A3B-6263-4AE6-9652-8F1C425C4F37}" type="presParOf" srcId="{42982E86-FEAA-4C1C-A69E-8B49704008B3}" destId="{D059F7EB-4880-4F55-8E75-9E7678DC8926}"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043758-53BB-477A-B2CF-EC51AADAF02A}" type="doc">
      <dgm:prSet loTypeId="urn:microsoft.com/office/officeart/2005/8/layout/default" loCatId="list" qsTypeId="urn:microsoft.com/office/officeart/2005/8/quickstyle/simple4" qsCatId="simple" csTypeId="urn:microsoft.com/office/officeart/2005/8/colors/accent2_2" csCatId="accent2"/>
      <dgm:spPr/>
      <dgm:t>
        <a:bodyPr/>
        <a:lstStyle/>
        <a:p>
          <a:endParaRPr lang="en-US"/>
        </a:p>
      </dgm:t>
    </dgm:pt>
    <dgm:pt modelId="{8FA6FCD1-C0D6-4BD9-9975-60D63082DA93}">
      <dgm:prSet/>
      <dgm:spPr/>
      <dgm:t>
        <a:bodyPr/>
        <a:lstStyle/>
        <a:p>
          <a:r>
            <a:rPr lang="en-US"/>
            <a:t>Vision and hearing screenings,</a:t>
          </a:r>
        </a:p>
      </dgm:t>
    </dgm:pt>
    <dgm:pt modelId="{494C12F3-A30A-47B8-AD29-B4C5088A56C5}" type="parTrans" cxnId="{24456D5E-EA82-422D-9902-9395BCEB2F09}">
      <dgm:prSet/>
      <dgm:spPr/>
      <dgm:t>
        <a:bodyPr/>
        <a:lstStyle/>
        <a:p>
          <a:endParaRPr lang="en-US"/>
        </a:p>
      </dgm:t>
    </dgm:pt>
    <dgm:pt modelId="{86FA4D74-38EB-4BBE-A88C-E269AFEDFBDD}" type="sibTrans" cxnId="{24456D5E-EA82-422D-9902-9395BCEB2F09}">
      <dgm:prSet/>
      <dgm:spPr/>
      <dgm:t>
        <a:bodyPr/>
        <a:lstStyle/>
        <a:p>
          <a:endParaRPr lang="en-US"/>
        </a:p>
      </dgm:t>
    </dgm:pt>
    <dgm:pt modelId="{239AC830-5AE7-4C09-A20C-8EA78CB41B1F}">
      <dgm:prSet/>
      <dgm:spPr/>
      <dgm:t>
        <a:bodyPr/>
        <a:lstStyle/>
        <a:p>
          <a:r>
            <a:rPr lang="en-US"/>
            <a:t>Past and current health status reports,</a:t>
          </a:r>
        </a:p>
      </dgm:t>
    </dgm:pt>
    <dgm:pt modelId="{DA4025D0-2194-4EE5-997E-F10D5B8AFD3F}" type="parTrans" cxnId="{F5FF2665-4BC0-4083-8781-1A93378B1174}">
      <dgm:prSet/>
      <dgm:spPr/>
      <dgm:t>
        <a:bodyPr/>
        <a:lstStyle/>
        <a:p>
          <a:endParaRPr lang="en-US"/>
        </a:p>
      </dgm:t>
    </dgm:pt>
    <dgm:pt modelId="{975BAEA2-9DA7-47D0-9F4F-DD914BBB5DCA}" type="sibTrans" cxnId="{F5FF2665-4BC0-4083-8781-1A93378B1174}">
      <dgm:prSet/>
      <dgm:spPr/>
      <dgm:t>
        <a:bodyPr/>
        <a:lstStyle/>
        <a:p>
          <a:endParaRPr lang="en-US"/>
        </a:p>
      </dgm:t>
    </dgm:pt>
    <dgm:pt modelId="{299EA091-DE64-4818-BE08-F09629EB049B}">
      <dgm:prSet/>
      <dgm:spPr/>
      <dgm:t>
        <a:bodyPr/>
        <a:lstStyle/>
        <a:p>
          <a:r>
            <a:rPr lang="en-US"/>
            <a:t>Birth and developmental history,</a:t>
          </a:r>
        </a:p>
      </dgm:t>
    </dgm:pt>
    <dgm:pt modelId="{9CAB5A86-6500-4692-BAC3-D1E246CDCCB4}" type="parTrans" cxnId="{9837D636-60BC-42BE-B794-F8D4043BF893}">
      <dgm:prSet/>
      <dgm:spPr/>
      <dgm:t>
        <a:bodyPr/>
        <a:lstStyle/>
        <a:p>
          <a:endParaRPr lang="en-US"/>
        </a:p>
      </dgm:t>
    </dgm:pt>
    <dgm:pt modelId="{C7DEADBC-8571-4489-A94D-382A078C116E}" type="sibTrans" cxnId="{9837D636-60BC-42BE-B794-F8D4043BF893}">
      <dgm:prSet/>
      <dgm:spPr/>
      <dgm:t>
        <a:bodyPr/>
        <a:lstStyle/>
        <a:p>
          <a:endParaRPr lang="en-US"/>
        </a:p>
      </dgm:t>
    </dgm:pt>
    <dgm:pt modelId="{201DE310-2D65-4E8E-8DE5-D3F5719B0A2A}">
      <dgm:prSet/>
      <dgm:spPr/>
      <dgm:t>
        <a:bodyPr/>
        <a:lstStyle/>
        <a:p>
          <a:r>
            <a:rPr lang="en-US"/>
            <a:t>Medications, and</a:t>
          </a:r>
        </a:p>
      </dgm:t>
    </dgm:pt>
    <dgm:pt modelId="{94E4D18F-4E10-4361-BE34-4A31839953F9}" type="parTrans" cxnId="{1C80514E-348A-4393-A287-F30AEB4CD65B}">
      <dgm:prSet/>
      <dgm:spPr/>
      <dgm:t>
        <a:bodyPr/>
        <a:lstStyle/>
        <a:p>
          <a:endParaRPr lang="en-US"/>
        </a:p>
      </dgm:t>
    </dgm:pt>
    <dgm:pt modelId="{516BAF2F-02E8-43E2-9836-E5125D8D3539}" type="sibTrans" cxnId="{1C80514E-348A-4393-A287-F30AEB4CD65B}">
      <dgm:prSet/>
      <dgm:spPr/>
      <dgm:t>
        <a:bodyPr/>
        <a:lstStyle/>
        <a:p>
          <a:endParaRPr lang="en-US"/>
        </a:p>
      </dgm:t>
    </dgm:pt>
    <dgm:pt modelId="{50695DC8-6D42-4108-9056-0AC85A2CD1FB}">
      <dgm:prSet/>
      <dgm:spPr/>
      <dgm:t>
        <a:bodyPr/>
        <a:lstStyle/>
        <a:p>
          <a:r>
            <a:rPr lang="en-US"/>
            <a:t>Outside medical/clinical reports provided by the parents.</a:t>
          </a:r>
        </a:p>
      </dgm:t>
    </dgm:pt>
    <dgm:pt modelId="{562F8655-6FDB-40C6-A076-C8A4680DDEBE}" type="parTrans" cxnId="{6870FA0F-BE16-4B5F-B74E-4D5592CC61B9}">
      <dgm:prSet/>
      <dgm:spPr/>
      <dgm:t>
        <a:bodyPr/>
        <a:lstStyle/>
        <a:p>
          <a:endParaRPr lang="en-US"/>
        </a:p>
      </dgm:t>
    </dgm:pt>
    <dgm:pt modelId="{A361C323-B85A-4BED-8F24-CAD95B699A0D}" type="sibTrans" cxnId="{6870FA0F-BE16-4B5F-B74E-4D5592CC61B9}">
      <dgm:prSet/>
      <dgm:spPr/>
      <dgm:t>
        <a:bodyPr/>
        <a:lstStyle/>
        <a:p>
          <a:endParaRPr lang="en-US"/>
        </a:p>
      </dgm:t>
    </dgm:pt>
    <dgm:pt modelId="{DA53979D-093F-4F0B-897C-EF52CF429CDC}" type="pres">
      <dgm:prSet presAssocID="{9B043758-53BB-477A-B2CF-EC51AADAF02A}" presName="diagram" presStyleCnt="0">
        <dgm:presLayoutVars>
          <dgm:dir/>
          <dgm:resizeHandles val="exact"/>
        </dgm:presLayoutVars>
      </dgm:prSet>
      <dgm:spPr/>
    </dgm:pt>
    <dgm:pt modelId="{A06FE3C7-1C0B-4D27-AC25-F5592A872C4E}" type="pres">
      <dgm:prSet presAssocID="{8FA6FCD1-C0D6-4BD9-9975-60D63082DA93}" presName="node" presStyleLbl="node1" presStyleIdx="0" presStyleCnt="5">
        <dgm:presLayoutVars>
          <dgm:bulletEnabled val="1"/>
        </dgm:presLayoutVars>
      </dgm:prSet>
      <dgm:spPr/>
    </dgm:pt>
    <dgm:pt modelId="{E8451AA4-939D-4271-B1AB-0A1D9DFD0E0B}" type="pres">
      <dgm:prSet presAssocID="{86FA4D74-38EB-4BBE-A88C-E269AFEDFBDD}" presName="sibTrans" presStyleCnt="0"/>
      <dgm:spPr/>
    </dgm:pt>
    <dgm:pt modelId="{8BB7ADF7-0B37-429B-9458-2A48FF829DEF}" type="pres">
      <dgm:prSet presAssocID="{239AC830-5AE7-4C09-A20C-8EA78CB41B1F}" presName="node" presStyleLbl="node1" presStyleIdx="1" presStyleCnt="5">
        <dgm:presLayoutVars>
          <dgm:bulletEnabled val="1"/>
        </dgm:presLayoutVars>
      </dgm:prSet>
      <dgm:spPr/>
    </dgm:pt>
    <dgm:pt modelId="{CD4A4771-BDFF-4A43-9B45-4D959EF3F6D2}" type="pres">
      <dgm:prSet presAssocID="{975BAEA2-9DA7-47D0-9F4F-DD914BBB5DCA}" presName="sibTrans" presStyleCnt="0"/>
      <dgm:spPr/>
    </dgm:pt>
    <dgm:pt modelId="{B6C4EF98-0376-4BA5-8A52-6C8EAE63F3B3}" type="pres">
      <dgm:prSet presAssocID="{299EA091-DE64-4818-BE08-F09629EB049B}" presName="node" presStyleLbl="node1" presStyleIdx="2" presStyleCnt="5">
        <dgm:presLayoutVars>
          <dgm:bulletEnabled val="1"/>
        </dgm:presLayoutVars>
      </dgm:prSet>
      <dgm:spPr/>
    </dgm:pt>
    <dgm:pt modelId="{048D8E67-EDE2-452F-B3B5-D71E9903CA31}" type="pres">
      <dgm:prSet presAssocID="{C7DEADBC-8571-4489-A94D-382A078C116E}" presName="sibTrans" presStyleCnt="0"/>
      <dgm:spPr/>
    </dgm:pt>
    <dgm:pt modelId="{FCEE2013-10D5-4D59-A852-C8B03044A93C}" type="pres">
      <dgm:prSet presAssocID="{201DE310-2D65-4E8E-8DE5-D3F5719B0A2A}" presName="node" presStyleLbl="node1" presStyleIdx="3" presStyleCnt="5">
        <dgm:presLayoutVars>
          <dgm:bulletEnabled val="1"/>
        </dgm:presLayoutVars>
      </dgm:prSet>
      <dgm:spPr/>
    </dgm:pt>
    <dgm:pt modelId="{C5C3AE69-12D2-40BC-A936-238AF10DF000}" type="pres">
      <dgm:prSet presAssocID="{516BAF2F-02E8-43E2-9836-E5125D8D3539}" presName="sibTrans" presStyleCnt="0"/>
      <dgm:spPr/>
    </dgm:pt>
    <dgm:pt modelId="{D3B4D6F2-A995-4F6C-9451-E5A5A8099802}" type="pres">
      <dgm:prSet presAssocID="{50695DC8-6D42-4108-9056-0AC85A2CD1FB}" presName="node" presStyleLbl="node1" presStyleIdx="4" presStyleCnt="5">
        <dgm:presLayoutVars>
          <dgm:bulletEnabled val="1"/>
        </dgm:presLayoutVars>
      </dgm:prSet>
      <dgm:spPr/>
    </dgm:pt>
  </dgm:ptLst>
  <dgm:cxnLst>
    <dgm:cxn modelId="{6870FA0F-BE16-4B5F-B74E-4D5592CC61B9}" srcId="{9B043758-53BB-477A-B2CF-EC51AADAF02A}" destId="{50695DC8-6D42-4108-9056-0AC85A2CD1FB}" srcOrd="4" destOrd="0" parTransId="{562F8655-6FDB-40C6-A076-C8A4680DDEBE}" sibTransId="{A361C323-B85A-4BED-8F24-CAD95B699A0D}"/>
    <dgm:cxn modelId="{41ED2C20-0C97-423F-8F3B-CC6187CD5C04}" type="presOf" srcId="{299EA091-DE64-4818-BE08-F09629EB049B}" destId="{B6C4EF98-0376-4BA5-8A52-6C8EAE63F3B3}" srcOrd="0" destOrd="0" presId="urn:microsoft.com/office/officeart/2005/8/layout/default"/>
    <dgm:cxn modelId="{9837D636-60BC-42BE-B794-F8D4043BF893}" srcId="{9B043758-53BB-477A-B2CF-EC51AADAF02A}" destId="{299EA091-DE64-4818-BE08-F09629EB049B}" srcOrd="2" destOrd="0" parTransId="{9CAB5A86-6500-4692-BAC3-D1E246CDCCB4}" sibTransId="{C7DEADBC-8571-4489-A94D-382A078C116E}"/>
    <dgm:cxn modelId="{24456D5E-EA82-422D-9902-9395BCEB2F09}" srcId="{9B043758-53BB-477A-B2CF-EC51AADAF02A}" destId="{8FA6FCD1-C0D6-4BD9-9975-60D63082DA93}" srcOrd="0" destOrd="0" parTransId="{494C12F3-A30A-47B8-AD29-B4C5088A56C5}" sibTransId="{86FA4D74-38EB-4BBE-A88C-E269AFEDFBDD}"/>
    <dgm:cxn modelId="{F5FF2665-4BC0-4083-8781-1A93378B1174}" srcId="{9B043758-53BB-477A-B2CF-EC51AADAF02A}" destId="{239AC830-5AE7-4C09-A20C-8EA78CB41B1F}" srcOrd="1" destOrd="0" parTransId="{DA4025D0-2194-4EE5-997E-F10D5B8AFD3F}" sibTransId="{975BAEA2-9DA7-47D0-9F4F-DD914BBB5DCA}"/>
    <dgm:cxn modelId="{1C80514E-348A-4393-A287-F30AEB4CD65B}" srcId="{9B043758-53BB-477A-B2CF-EC51AADAF02A}" destId="{201DE310-2D65-4E8E-8DE5-D3F5719B0A2A}" srcOrd="3" destOrd="0" parTransId="{94E4D18F-4E10-4361-BE34-4A31839953F9}" sibTransId="{516BAF2F-02E8-43E2-9836-E5125D8D3539}"/>
    <dgm:cxn modelId="{789E9490-AD72-43EF-90C4-18D502D48B45}" type="presOf" srcId="{50695DC8-6D42-4108-9056-0AC85A2CD1FB}" destId="{D3B4D6F2-A995-4F6C-9451-E5A5A8099802}" srcOrd="0" destOrd="0" presId="urn:microsoft.com/office/officeart/2005/8/layout/default"/>
    <dgm:cxn modelId="{CCA144AC-7F67-4AFF-AC82-AAA2C3833EA2}" type="presOf" srcId="{8FA6FCD1-C0D6-4BD9-9975-60D63082DA93}" destId="{A06FE3C7-1C0B-4D27-AC25-F5592A872C4E}" srcOrd="0" destOrd="0" presId="urn:microsoft.com/office/officeart/2005/8/layout/default"/>
    <dgm:cxn modelId="{645D93B0-B384-44B1-B3B0-A6A2AC705419}" type="presOf" srcId="{239AC830-5AE7-4C09-A20C-8EA78CB41B1F}" destId="{8BB7ADF7-0B37-429B-9458-2A48FF829DEF}" srcOrd="0" destOrd="0" presId="urn:microsoft.com/office/officeart/2005/8/layout/default"/>
    <dgm:cxn modelId="{942991FB-6AFF-49E4-A117-B92108625D16}" type="presOf" srcId="{9B043758-53BB-477A-B2CF-EC51AADAF02A}" destId="{DA53979D-093F-4F0B-897C-EF52CF429CDC}" srcOrd="0" destOrd="0" presId="urn:microsoft.com/office/officeart/2005/8/layout/default"/>
    <dgm:cxn modelId="{3874F5FD-AFA1-47A9-8AB6-57FF5A67C5F0}" type="presOf" srcId="{201DE310-2D65-4E8E-8DE5-D3F5719B0A2A}" destId="{FCEE2013-10D5-4D59-A852-C8B03044A93C}" srcOrd="0" destOrd="0" presId="urn:microsoft.com/office/officeart/2005/8/layout/default"/>
    <dgm:cxn modelId="{4BE4BE8E-CDD4-462B-826E-DC1EDE1AD23F}" type="presParOf" srcId="{DA53979D-093F-4F0B-897C-EF52CF429CDC}" destId="{A06FE3C7-1C0B-4D27-AC25-F5592A872C4E}" srcOrd="0" destOrd="0" presId="urn:microsoft.com/office/officeart/2005/8/layout/default"/>
    <dgm:cxn modelId="{10665830-A658-4866-9A0F-17000E71C432}" type="presParOf" srcId="{DA53979D-093F-4F0B-897C-EF52CF429CDC}" destId="{E8451AA4-939D-4271-B1AB-0A1D9DFD0E0B}" srcOrd="1" destOrd="0" presId="urn:microsoft.com/office/officeart/2005/8/layout/default"/>
    <dgm:cxn modelId="{2FC54312-1C95-44C9-9998-7D61CF0FA244}" type="presParOf" srcId="{DA53979D-093F-4F0B-897C-EF52CF429CDC}" destId="{8BB7ADF7-0B37-429B-9458-2A48FF829DEF}" srcOrd="2" destOrd="0" presId="urn:microsoft.com/office/officeart/2005/8/layout/default"/>
    <dgm:cxn modelId="{9478D785-D80F-44D4-9AEC-1B6AC7FD5A25}" type="presParOf" srcId="{DA53979D-093F-4F0B-897C-EF52CF429CDC}" destId="{CD4A4771-BDFF-4A43-9B45-4D959EF3F6D2}" srcOrd="3" destOrd="0" presId="urn:microsoft.com/office/officeart/2005/8/layout/default"/>
    <dgm:cxn modelId="{258EDC6E-31D0-45BB-9055-D352302F2443}" type="presParOf" srcId="{DA53979D-093F-4F0B-897C-EF52CF429CDC}" destId="{B6C4EF98-0376-4BA5-8A52-6C8EAE63F3B3}" srcOrd="4" destOrd="0" presId="urn:microsoft.com/office/officeart/2005/8/layout/default"/>
    <dgm:cxn modelId="{9FC19970-7517-416D-B478-2DB78B5F3910}" type="presParOf" srcId="{DA53979D-093F-4F0B-897C-EF52CF429CDC}" destId="{048D8E67-EDE2-452F-B3B5-D71E9903CA31}" srcOrd="5" destOrd="0" presId="urn:microsoft.com/office/officeart/2005/8/layout/default"/>
    <dgm:cxn modelId="{6002726A-5A2C-402A-99B8-DDFD01D35339}" type="presParOf" srcId="{DA53979D-093F-4F0B-897C-EF52CF429CDC}" destId="{FCEE2013-10D5-4D59-A852-C8B03044A93C}" srcOrd="6" destOrd="0" presId="urn:microsoft.com/office/officeart/2005/8/layout/default"/>
    <dgm:cxn modelId="{E755CEF6-2EBB-42B1-B777-4020E44EFA92}" type="presParOf" srcId="{DA53979D-093F-4F0B-897C-EF52CF429CDC}" destId="{C5C3AE69-12D2-40BC-A936-238AF10DF000}" srcOrd="7" destOrd="0" presId="urn:microsoft.com/office/officeart/2005/8/layout/default"/>
    <dgm:cxn modelId="{B79AA49F-FBF9-4EC0-A63D-60534F7D089C}" type="presParOf" srcId="{DA53979D-093F-4F0B-897C-EF52CF429CDC}" destId="{D3B4D6F2-A995-4F6C-9451-E5A5A809980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C8E92B3-D258-411E-915B-7B7DF3CF08F5}"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3B0A7A36-23C4-4785-BBC6-7E6E4A7B3861}">
      <dgm:prSet/>
      <dgm:spPr/>
      <dgm:t>
        <a:bodyPr/>
        <a:lstStyle/>
        <a:p>
          <a:r>
            <a:rPr lang="en-US"/>
            <a:t>Home Language Survey</a:t>
          </a:r>
        </a:p>
      </dgm:t>
    </dgm:pt>
    <dgm:pt modelId="{92E5B716-268A-4605-ACE8-55A051B9FCCB}" type="parTrans" cxnId="{8966346F-BBD9-4C21-AC80-EA941E7EA228}">
      <dgm:prSet/>
      <dgm:spPr/>
      <dgm:t>
        <a:bodyPr/>
        <a:lstStyle/>
        <a:p>
          <a:endParaRPr lang="en-US"/>
        </a:p>
      </dgm:t>
    </dgm:pt>
    <dgm:pt modelId="{A7B7AB8C-D2AE-4DE6-939E-0E6E441786F2}" type="sibTrans" cxnId="{8966346F-BBD9-4C21-AC80-EA941E7EA228}">
      <dgm:prSet/>
      <dgm:spPr/>
      <dgm:t>
        <a:bodyPr/>
        <a:lstStyle/>
        <a:p>
          <a:endParaRPr lang="en-US"/>
        </a:p>
      </dgm:t>
    </dgm:pt>
    <dgm:pt modelId="{6AE53992-CD07-413E-9813-0C6BB77F98B3}">
      <dgm:prSet/>
      <dgm:spPr/>
      <dgm:t>
        <a:bodyPr/>
        <a:lstStyle/>
        <a:p>
          <a:r>
            <a:rPr lang="en-US"/>
            <a:t>ACESS scores</a:t>
          </a:r>
        </a:p>
      </dgm:t>
    </dgm:pt>
    <dgm:pt modelId="{4CFC0E14-326E-4C80-B91F-199A754C0745}" type="parTrans" cxnId="{FFA0E42E-8808-4A4E-8757-262D8E4A6713}">
      <dgm:prSet/>
      <dgm:spPr/>
      <dgm:t>
        <a:bodyPr/>
        <a:lstStyle/>
        <a:p>
          <a:endParaRPr lang="en-US"/>
        </a:p>
      </dgm:t>
    </dgm:pt>
    <dgm:pt modelId="{CE7C2D79-3D17-4C92-B1F4-F16CA6B74621}" type="sibTrans" cxnId="{FFA0E42E-8808-4A4E-8757-262D8E4A6713}">
      <dgm:prSet/>
      <dgm:spPr/>
      <dgm:t>
        <a:bodyPr/>
        <a:lstStyle/>
        <a:p>
          <a:endParaRPr lang="en-US"/>
        </a:p>
      </dgm:t>
    </dgm:pt>
    <dgm:pt modelId="{9BA43FF4-5164-44A6-9BD9-5E50DAE16159}">
      <dgm:prSet/>
      <dgm:spPr/>
      <dgm:t>
        <a:bodyPr/>
        <a:lstStyle/>
        <a:p>
          <a:r>
            <a:rPr lang="en-US"/>
            <a:t>WIDA scores</a:t>
          </a:r>
        </a:p>
      </dgm:t>
    </dgm:pt>
    <dgm:pt modelId="{48C3D099-F410-469A-A28C-7C7955C7DA39}" type="parTrans" cxnId="{2C96695C-D4BB-4ABB-B02F-1173B6C7D15E}">
      <dgm:prSet/>
      <dgm:spPr/>
      <dgm:t>
        <a:bodyPr/>
        <a:lstStyle/>
        <a:p>
          <a:endParaRPr lang="en-US"/>
        </a:p>
      </dgm:t>
    </dgm:pt>
    <dgm:pt modelId="{4AAEA3A1-7D5E-43EA-97F2-AFE35172BA16}" type="sibTrans" cxnId="{2C96695C-D4BB-4ABB-B02F-1173B6C7D15E}">
      <dgm:prSet/>
      <dgm:spPr/>
      <dgm:t>
        <a:bodyPr/>
        <a:lstStyle/>
        <a:p>
          <a:endParaRPr lang="en-US"/>
        </a:p>
      </dgm:t>
    </dgm:pt>
    <dgm:pt modelId="{0ACA8BB3-D554-4E9A-B62B-2B5E9D8B9413}">
      <dgm:prSet/>
      <dgm:spPr/>
      <dgm:t>
        <a:bodyPr/>
        <a:lstStyle/>
        <a:p>
          <a:r>
            <a:rPr lang="en-US"/>
            <a:t>Review of comparison to like peers/siblings</a:t>
          </a:r>
        </a:p>
      </dgm:t>
    </dgm:pt>
    <dgm:pt modelId="{FC052AC6-05B9-4357-BA71-8EF2A4591606}" type="parTrans" cxnId="{DCD265FE-6CA4-4B35-B111-07C965543C7E}">
      <dgm:prSet/>
      <dgm:spPr/>
      <dgm:t>
        <a:bodyPr/>
        <a:lstStyle/>
        <a:p>
          <a:endParaRPr lang="en-US"/>
        </a:p>
      </dgm:t>
    </dgm:pt>
    <dgm:pt modelId="{339DA6C5-CF9E-402C-A819-A2725CA27E0D}" type="sibTrans" cxnId="{DCD265FE-6CA4-4B35-B111-07C965543C7E}">
      <dgm:prSet/>
      <dgm:spPr/>
      <dgm:t>
        <a:bodyPr/>
        <a:lstStyle/>
        <a:p>
          <a:endParaRPr lang="en-US"/>
        </a:p>
      </dgm:t>
    </dgm:pt>
    <dgm:pt modelId="{EFE313ED-6C69-4486-B5F0-52DAFF9EC764}">
      <dgm:prSet/>
      <dgm:spPr/>
      <dgm:t>
        <a:bodyPr/>
        <a:lstStyle/>
        <a:p>
          <a:r>
            <a:rPr lang="en-US"/>
            <a:t>Review of EL supports</a:t>
          </a:r>
        </a:p>
      </dgm:t>
    </dgm:pt>
    <dgm:pt modelId="{8D53A48E-761A-4EB5-858F-9310DFB86357}" type="parTrans" cxnId="{D0E9BF7D-01AF-43A0-928C-C749166DD7AF}">
      <dgm:prSet/>
      <dgm:spPr/>
      <dgm:t>
        <a:bodyPr/>
        <a:lstStyle/>
        <a:p>
          <a:endParaRPr lang="en-US"/>
        </a:p>
      </dgm:t>
    </dgm:pt>
    <dgm:pt modelId="{C861EFC9-7886-4D06-AC72-13A8F96FCB6F}" type="sibTrans" cxnId="{D0E9BF7D-01AF-43A0-928C-C749166DD7AF}">
      <dgm:prSet/>
      <dgm:spPr/>
      <dgm:t>
        <a:bodyPr/>
        <a:lstStyle/>
        <a:p>
          <a:endParaRPr lang="en-US"/>
        </a:p>
      </dgm:t>
    </dgm:pt>
    <dgm:pt modelId="{0F71BEDD-596C-4AAF-9D00-E2868B80A485}" type="pres">
      <dgm:prSet presAssocID="{FC8E92B3-D258-411E-915B-7B7DF3CF08F5}" presName="Name0" presStyleCnt="0">
        <dgm:presLayoutVars>
          <dgm:dir/>
          <dgm:animLvl val="lvl"/>
          <dgm:resizeHandles val="exact"/>
        </dgm:presLayoutVars>
      </dgm:prSet>
      <dgm:spPr/>
    </dgm:pt>
    <dgm:pt modelId="{B7D00C21-D90D-460E-911E-858DA6177150}" type="pres">
      <dgm:prSet presAssocID="{3B0A7A36-23C4-4785-BBC6-7E6E4A7B3861}" presName="linNode" presStyleCnt="0"/>
      <dgm:spPr/>
    </dgm:pt>
    <dgm:pt modelId="{43247B30-18B2-418A-9855-5FC7B73A0659}" type="pres">
      <dgm:prSet presAssocID="{3B0A7A36-23C4-4785-BBC6-7E6E4A7B3861}" presName="parentText" presStyleLbl="node1" presStyleIdx="0" presStyleCnt="5">
        <dgm:presLayoutVars>
          <dgm:chMax val="1"/>
          <dgm:bulletEnabled val="1"/>
        </dgm:presLayoutVars>
      </dgm:prSet>
      <dgm:spPr/>
    </dgm:pt>
    <dgm:pt modelId="{67C04979-BED1-4933-BEBB-8ABE3BDB9041}" type="pres">
      <dgm:prSet presAssocID="{A7B7AB8C-D2AE-4DE6-939E-0E6E441786F2}" presName="sp" presStyleCnt="0"/>
      <dgm:spPr/>
    </dgm:pt>
    <dgm:pt modelId="{C3D19600-D0E5-43E9-9635-F2CE98D55C2C}" type="pres">
      <dgm:prSet presAssocID="{6AE53992-CD07-413E-9813-0C6BB77F98B3}" presName="linNode" presStyleCnt="0"/>
      <dgm:spPr/>
    </dgm:pt>
    <dgm:pt modelId="{4AC642AF-F630-440B-8242-01C18BA15030}" type="pres">
      <dgm:prSet presAssocID="{6AE53992-CD07-413E-9813-0C6BB77F98B3}" presName="parentText" presStyleLbl="node1" presStyleIdx="1" presStyleCnt="5">
        <dgm:presLayoutVars>
          <dgm:chMax val="1"/>
          <dgm:bulletEnabled val="1"/>
        </dgm:presLayoutVars>
      </dgm:prSet>
      <dgm:spPr/>
    </dgm:pt>
    <dgm:pt modelId="{5893E477-0216-44D2-88D9-1AD6BEC79844}" type="pres">
      <dgm:prSet presAssocID="{CE7C2D79-3D17-4C92-B1F4-F16CA6B74621}" presName="sp" presStyleCnt="0"/>
      <dgm:spPr/>
    </dgm:pt>
    <dgm:pt modelId="{5A8A38CC-FC68-4C89-9BF5-4B726DCDE9A5}" type="pres">
      <dgm:prSet presAssocID="{9BA43FF4-5164-44A6-9BD9-5E50DAE16159}" presName="linNode" presStyleCnt="0"/>
      <dgm:spPr/>
    </dgm:pt>
    <dgm:pt modelId="{90EB217E-858C-438C-8CFB-9CF314A2450D}" type="pres">
      <dgm:prSet presAssocID="{9BA43FF4-5164-44A6-9BD9-5E50DAE16159}" presName="parentText" presStyleLbl="node1" presStyleIdx="2" presStyleCnt="5">
        <dgm:presLayoutVars>
          <dgm:chMax val="1"/>
          <dgm:bulletEnabled val="1"/>
        </dgm:presLayoutVars>
      </dgm:prSet>
      <dgm:spPr/>
    </dgm:pt>
    <dgm:pt modelId="{EA9BA81C-7DC6-49B4-85DF-CE1E5273B5E9}" type="pres">
      <dgm:prSet presAssocID="{4AAEA3A1-7D5E-43EA-97F2-AFE35172BA16}" presName="sp" presStyleCnt="0"/>
      <dgm:spPr/>
    </dgm:pt>
    <dgm:pt modelId="{767A7FB4-D5C6-4DDD-956C-429AE6CDB07A}" type="pres">
      <dgm:prSet presAssocID="{0ACA8BB3-D554-4E9A-B62B-2B5E9D8B9413}" presName="linNode" presStyleCnt="0"/>
      <dgm:spPr/>
    </dgm:pt>
    <dgm:pt modelId="{B534550F-C483-4983-8EE6-26B46E801944}" type="pres">
      <dgm:prSet presAssocID="{0ACA8BB3-D554-4E9A-B62B-2B5E9D8B9413}" presName="parentText" presStyleLbl="node1" presStyleIdx="3" presStyleCnt="5">
        <dgm:presLayoutVars>
          <dgm:chMax val="1"/>
          <dgm:bulletEnabled val="1"/>
        </dgm:presLayoutVars>
      </dgm:prSet>
      <dgm:spPr/>
    </dgm:pt>
    <dgm:pt modelId="{0476C4F9-2993-458C-9F33-7D661E91EA0D}" type="pres">
      <dgm:prSet presAssocID="{339DA6C5-CF9E-402C-A819-A2725CA27E0D}" presName="sp" presStyleCnt="0"/>
      <dgm:spPr/>
    </dgm:pt>
    <dgm:pt modelId="{B32856E0-0B20-42D9-A6BB-F55E030726EE}" type="pres">
      <dgm:prSet presAssocID="{EFE313ED-6C69-4486-B5F0-52DAFF9EC764}" presName="linNode" presStyleCnt="0"/>
      <dgm:spPr/>
    </dgm:pt>
    <dgm:pt modelId="{3CF8F006-507F-4D5D-83DB-0FA58F22A543}" type="pres">
      <dgm:prSet presAssocID="{EFE313ED-6C69-4486-B5F0-52DAFF9EC764}" presName="parentText" presStyleLbl="node1" presStyleIdx="4" presStyleCnt="5">
        <dgm:presLayoutVars>
          <dgm:chMax val="1"/>
          <dgm:bulletEnabled val="1"/>
        </dgm:presLayoutVars>
      </dgm:prSet>
      <dgm:spPr/>
    </dgm:pt>
  </dgm:ptLst>
  <dgm:cxnLst>
    <dgm:cxn modelId="{1AC52E2E-D6BF-45E7-A474-E9B383B0FB63}" type="presOf" srcId="{FC8E92B3-D258-411E-915B-7B7DF3CF08F5}" destId="{0F71BEDD-596C-4AAF-9D00-E2868B80A485}" srcOrd="0" destOrd="0" presId="urn:microsoft.com/office/officeart/2005/8/layout/vList5"/>
    <dgm:cxn modelId="{FFA0E42E-8808-4A4E-8757-262D8E4A6713}" srcId="{FC8E92B3-D258-411E-915B-7B7DF3CF08F5}" destId="{6AE53992-CD07-413E-9813-0C6BB77F98B3}" srcOrd="1" destOrd="0" parTransId="{4CFC0E14-326E-4C80-B91F-199A754C0745}" sibTransId="{CE7C2D79-3D17-4C92-B1F4-F16CA6B74621}"/>
    <dgm:cxn modelId="{2C96695C-D4BB-4ABB-B02F-1173B6C7D15E}" srcId="{FC8E92B3-D258-411E-915B-7B7DF3CF08F5}" destId="{9BA43FF4-5164-44A6-9BD9-5E50DAE16159}" srcOrd="2" destOrd="0" parTransId="{48C3D099-F410-469A-A28C-7C7955C7DA39}" sibTransId="{4AAEA3A1-7D5E-43EA-97F2-AFE35172BA16}"/>
    <dgm:cxn modelId="{10EF0D60-1801-4E69-9791-AC23DEABD71C}" type="presOf" srcId="{3B0A7A36-23C4-4785-BBC6-7E6E4A7B3861}" destId="{43247B30-18B2-418A-9855-5FC7B73A0659}" srcOrd="0" destOrd="0" presId="urn:microsoft.com/office/officeart/2005/8/layout/vList5"/>
    <dgm:cxn modelId="{56224E47-D10C-40FF-A83C-1AA5C0F7B3C7}" type="presOf" srcId="{9BA43FF4-5164-44A6-9BD9-5E50DAE16159}" destId="{90EB217E-858C-438C-8CFB-9CF314A2450D}" srcOrd="0" destOrd="0" presId="urn:microsoft.com/office/officeart/2005/8/layout/vList5"/>
    <dgm:cxn modelId="{8966346F-BBD9-4C21-AC80-EA941E7EA228}" srcId="{FC8E92B3-D258-411E-915B-7B7DF3CF08F5}" destId="{3B0A7A36-23C4-4785-BBC6-7E6E4A7B3861}" srcOrd="0" destOrd="0" parTransId="{92E5B716-268A-4605-ACE8-55A051B9FCCB}" sibTransId="{A7B7AB8C-D2AE-4DE6-939E-0E6E441786F2}"/>
    <dgm:cxn modelId="{60F3F17C-CF08-4F55-9DF9-719C753984A2}" type="presOf" srcId="{6AE53992-CD07-413E-9813-0C6BB77F98B3}" destId="{4AC642AF-F630-440B-8242-01C18BA15030}" srcOrd="0" destOrd="0" presId="urn:microsoft.com/office/officeart/2005/8/layout/vList5"/>
    <dgm:cxn modelId="{D0E9BF7D-01AF-43A0-928C-C749166DD7AF}" srcId="{FC8E92B3-D258-411E-915B-7B7DF3CF08F5}" destId="{EFE313ED-6C69-4486-B5F0-52DAFF9EC764}" srcOrd="4" destOrd="0" parTransId="{8D53A48E-761A-4EB5-858F-9310DFB86357}" sibTransId="{C861EFC9-7886-4D06-AC72-13A8F96FCB6F}"/>
    <dgm:cxn modelId="{630D2DB5-C4E7-435B-8342-5C154632C7C4}" type="presOf" srcId="{0ACA8BB3-D554-4E9A-B62B-2B5E9D8B9413}" destId="{B534550F-C483-4983-8EE6-26B46E801944}" srcOrd="0" destOrd="0" presId="urn:microsoft.com/office/officeart/2005/8/layout/vList5"/>
    <dgm:cxn modelId="{066DFCE5-9507-48E4-92D5-E251D7986852}" type="presOf" srcId="{EFE313ED-6C69-4486-B5F0-52DAFF9EC764}" destId="{3CF8F006-507F-4D5D-83DB-0FA58F22A543}" srcOrd="0" destOrd="0" presId="urn:microsoft.com/office/officeart/2005/8/layout/vList5"/>
    <dgm:cxn modelId="{DCD265FE-6CA4-4B35-B111-07C965543C7E}" srcId="{FC8E92B3-D258-411E-915B-7B7DF3CF08F5}" destId="{0ACA8BB3-D554-4E9A-B62B-2B5E9D8B9413}" srcOrd="3" destOrd="0" parTransId="{FC052AC6-05B9-4357-BA71-8EF2A4591606}" sibTransId="{339DA6C5-CF9E-402C-A819-A2725CA27E0D}"/>
    <dgm:cxn modelId="{A52A3435-D3CA-4153-A6C4-62699944419E}" type="presParOf" srcId="{0F71BEDD-596C-4AAF-9D00-E2868B80A485}" destId="{B7D00C21-D90D-460E-911E-858DA6177150}" srcOrd="0" destOrd="0" presId="urn:microsoft.com/office/officeart/2005/8/layout/vList5"/>
    <dgm:cxn modelId="{E8262A6D-A54E-4C2E-8E29-96600E8FC937}" type="presParOf" srcId="{B7D00C21-D90D-460E-911E-858DA6177150}" destId="{43247B30-18B2-418A-9855-5FC7B73A0659}" srcOrd="0" destOrd="0" presId="urn:microsoft.com/office/officeart/2005/8/layout/vList5"/>
    <dgm:cxn modelId="{4D27688C-EFBF-46C5-B0FF-595964DF6D41}" type="presParOf" srcId="{0F71BEDD-596C-4AAF-9D00-E2868B80A485}" destId="{67C04979-BED1-4933-BEBB-8ABE3BDB9041}" srcOrd="1" destOrd="0" presId="urn:microsoft.com/office/officeart/2005/8/layout/vList5"/>
    <dgm:cxn modelId="{18865015-3467-421B-898D-941A7069E7CA}" type="presParOf" srcId="{0F71BEDD-596C-4AAF-9D00-E2868B80A485}" destId="{C3D19600-D0E5-43E9-9635-F2CE98D55C2C}" srcOrd="2" destOrd="0" presId="urn:microsoft.com/office/officeart/2005/8/layout/vList5"/>
    <dgm:cxn modelId="{BF184EC0-1509-4A34-AAFB-C7C45A833057}" type="presParOf" srcId="{C3D19600-D0E5-43E9-9635-F2CE98D55C2C}" destId="{4AC642AF-F630-440B-8242-01C18BA15030}" srcOrd="0" destOrd="0" presId="urn:microsoft.com/office/officeart/2005/8/layout/vList5"/>
    <dgm:cxn modelId="{C48F18EA-2415-4392-ABE5-D7D4BD08A827}" type="presParOf" srcId="{0F71BEDD-596C-4AAF-9D00-E2868B80A485}" destId="{5893E477-0216-44D2-88D9-1AD6BEC79844}" srcOrd="3" destOrd="0" presId="urn:microsoft.com/office/officeart/2005/8/layout/vList5"/>
    <dgm:cxn modelId="{9C194BCA-67CF-4CDC-807A-1EBEBE477993}" type="presParOf" srcId="{0F71BEDD-596C-4AAF-9D00-E2868B80A485}" destId="{5A8A38CC-FC68-4C89-9BF5-4B726DCDE9A5}" srcOrd="4" destOrd="0" presId="urn:microsoft.com/office/officeart/2005/8/layout/vList5"/>
    <dgm:cxn modelId="{2201D193-F1B4-46D2-9126-955F0C75B92A}" type="presParOf" srcId="{5A8A38CC-FC68-4C89-9BF5-4B726DCDE9A5}" destId="{90EB217E-858C-438C-8CFB-9CF314A2450D}" srcOrd="0" destOrd="0" presId="urn:microsoft.com/office/officeart/2005/8/layout/vList5"/>
    <dgm:cxn modelId="{DA9B0094-37AE-418D-B8C7-CDD22768FAD0}" type="presParOf" srcId="{0F71BEDD-596C-4AAF-9D00-E2868B80A485}" destId="{EA9BA81C-7DC6-49B4-85DF-CE1E5273B5E9}" srcOrd="5" destOrd="0" presId="urn:microsoft.com/office/officeart/2005/8/layout/vList5"/>
    <dgm:cxn modelId="{90AF6B81-AAE1-4B2E-A1BD-085857B3DCA9}" type="presParOf" srcId="{0F71BEDD-596C-4AAF-9D00-E2868B80A485}" destId="{767A7FB4-D5C6-4DDD-956C-429AE6CDB07A}" srcOrd="6" destOrd="0" presId="urn:microsoft.com/office/officeart/2005/8/layout/vList5"/>
    <dgm:cxn modelId="{BC9D0E44-0410-418B-81E5-E16FA07E0751}" type="presParOf" srcId="{767A7FB4-D5C6-4DDD-956C-429AE6CDB07A}" destId="{B534550F-C483-4983-8EE6-26B46E801944}" srcOrd="0" destOrd="0" presId="urn:microsoft.com/office/officeart/2005/8/layout/vList5"/>
    <dgm:cxn modelId="{4E8985C1-0067-49BE-B9D2-890C58BB8383}" type="presParOf" srcId="{0F71BEDD-596C-4AAF-9D00-E2868B80A485}" destId="{0476C4F9-2993-458C-9F33-7D661E91EA0D}" srcOrd="7" destOrd="0" presId="urn:microsoft.com/office/officeart/2005/8/layout/vList5"/>
    <dgm:cxn modelId="{1C0F36FD-3813-43DA-BC4B-F7A1F5787BF1}" type="presParOf" srcId="{0F71BEDD-596C-4AAF-9D00-E2868B80A485}" destId="{B32856E0-0B20-42D9-A6BB-F55E030726EE}" srcOrd="8" destOrd="0" presId="urn:microsoft.com/office/officeart/2005/8/layout/vList5"/>
    <dgm:cxn modelId="{AE422D1F-11A7-46A0-B883-BB1F0705B425}" type="presParOf" srcId="{B32856E0-0B20-42D9-A6BB-F55E030726EE}" destId="{3CF8F006-507F-4D5D-83DB-0FA58F22A54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0FA94FE-A06B-4D96-9B7C-445D7EA566E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9016002-3599-41DB-A2E6-7F14A71FFE3A}">
      <dgm:prSet/>
      <dgm:spPr/>
      <dgm:t>
        <a:bodyPr/>
        <a:lstStyle/>
        <a:p>
          <a:r>
            <a:rPr lang="en-US"/>
            <a:t>Speech/Language</a:t>
          </a:r>
        </a:p>
      </dgm:t>
    </dgm:pt>
    <dgm:pt modelId="{1530BD9E-9D78-41B3-9286-7700B4ED4954}" type="parTrans" cxnId="{63B36933-157B-45B1-8238-CFDCD89EE2BC}">
      <dgm:prSet/>
      <dgm:spPr/>
      <dgm:t>
        <a:bodyPr/>
        <a:lstStyle/>
        <a:p>
          <a:endParaRPr lang="en-US"/>
        </a:p>
      </dgm:t>
    </dgm:pt>
    <dgm:pt modelId="{F2955139-A267-4E33-A439-F2B4F1A0091F}" type="sibTrans" cxnId="{63B36933-157B-45B1-8238-CFDCD89EE2BC}">
      <dgm:prSet/>
      <dgm:spPr/>
      <dgm:t>
        <a:bodyPr/>
        <a:lstStyle/>
        <a:p>
          <a:endParaRPr lang="en-US"/>
        </a:p>
      </dgm:t>
    </dgm:pt>
    <dgm:pt modelId="{CA02707B-7E38-41C5-8891-751BF9683C17}">
      <dgm:prSet/>
      <dgm:spPr/>
      <dgm:t>
        <a:bodyPr/>
        <a:lstStyle/>
        <a:p>
          <a:r>
            <a:rPr lang="en-US"/>
            <a:t>Motor/Sensory Motor</a:t>
          </a:r>
        </a:p>
      </dgm:t>
    </dgm:pt>
    <dgm:pt modelId="{2DB96C8B-F2A6-4D02-BEAA-94B41E6B4944}" type="parTrans" cxnId="{9119D257-8BAD-4C44-9A67-9F78C5280A17}">
      <dgm:prSet/>
      <dgm:spPr/>
      <dgm:t>
        <a:bodyPr/>
        <a:lstStyle/>
        <a:p>
          <a:endParaRPr lang="en-US"/>
        </a:p>
      </dgm:t>
    </dgm:pt>
    <dgm:pt modelId="{B0CB9757-C150-4745-9337-EC93523F8E7C}" type="sibTrans" cxnId="{9119D257-8BAD-4C44-9A67-9F78C5280A17}">
      <dgm:prSet/>
      <dgm:spPr/>
      <dgm:t>
        <a:bodyPr/>
        <a:lstStyle/>
        <a:p>
          <a:endParaRPr lang="en-US"/>
        </a:p>
      </dgm:t>
    </dgm:pt>
    <dgm:pt modelId="{FC3A2CCD-FF34-4914-BA5B-CF8CAE163256}">
      <dgm:prSet/>
      <dgm:spPr/>
      <dgm:t>
        <a:bodyPr/>
        <a:lstStyle/>
        <a:p>
          <a:r>
            <a:rPr lang="en-US"/>
            <a:t>Social/Emotional</a:t>
          </a:r>
        </a:p>
      </dgm:t>
    </dgm:pt>
    <dgm:pt modelId="{C90A4C10-D25F-42E1-BE6F-CC38CCF734DA}" type="parTrans" cxnId="{53D9150D-C453-4514-8E57-B5F604F23FC8}">
      <dgm:prSet/>
      <dgm:spPr/>
      <dgm:t>
        <a:bodyPr/>
        <a:lstStyle/>
        <a:p>
          <a:endParaRPr lang="en-US"/>
        </a:p>
      </dgm:t>
    </dgm:pt>
    <dgm:pt modelId="{1B8352FC-65D5-4541-9739-B2E6BAD1F59D}" type="sibTrans" cxnId="{53D9150D-C453-4514-8E57-B5F604F23FC8}">
      <dgm:prSet/>
      <dgm:spPr/>
      <dgm:t>
        <a:bodyPr/>
        <a:lstStyle/>
        <a:p>
          <a:endParaRPr lang="en-US"/>
        </a:p>
      </dgm:t>
    </dgm:pt>
    <dgm:pt modelId="{65F63F5C-C2B9-4B33-8DC0-CADAA0E3EEC6}" type="pres">
      <dgm:prSet presAssocID="{80FA94FE-A06B-4D96-9B7C-445D7EA566E0}" presName="root" presStyleCnt="0">
        <dgm:presLayoutVars>
          <dgm:dir/>
          <dgm:resizeHandles val="exact"/>
        </dgm:presLayoutVars>
      </dgm:prSet>
      <dgm:spPr/>
    </dgm:pt>
    <dgm:pt modelId="{78B6813A-2446-44F8-981B-DD064B81E538}" type="pres">
      <dgm:prSet presAssocID="{E9016002-3599-41DB-A2E6-7F14A71FFE3A}" presName="compNode" presStyleCnt="0"/>
      <dgm:spPr/>
    </dgm:pt>
    <dgm:pt modelId="{7105A30D-5E11-4610-823F-FD70BF58DD6E}" type="pres">
      <dgm:prSet presAssocID="{E9016002-3599-41DB-A2E6-7F14A71FFE3A}" presName="bgRect" presStyleLbl="bgShp" presStyleIdx="0" presStyleCnt="3"/>
      <dgm:spPr/>
    </dgm:pt>
    <dgm:pt modelId="{4A52A402-B46D-419B-836E-A9763029427B}" type="pres">
      <dgm:prSet presAssocID="{E9016002-3599-41DB-A2E6-7F14A71FFE3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peech"/>
        </a:ext>
      </dgm:extLst>
    </dgm:pt>
    <dgm:pt modelId="{374D7265-E784-489D-8BAF-EEE8EAA55321}" type="pres">
      <dgm:prSet presAssocID="{E9016002-3599-41DB-A2E6-7F14A71FFE3A}" presName="spaceRect" presStyleCnt="0"/>
      <dgm:spPr/>
    </dgm:pt>
    <dgm:pt modelId="{2A1632CC-A992-4FC7-ABA7-645C93C4C8A0}" type="pres">
      <dgm:prSet presAssocID="{E9016002-3599-41DB-A2E6-7F14A71FFE3A}" presName="parTx" presStyleLbl="revTx" presStyleIdx="0" presStyleCnt="3">
        <dgm:presLayoutVars>
          <dgm:chMax val="0"/>
          <dgm:chPref val="0"/>
        </dgm:presLayoutVars>
      </dgm:prSet>
      <dgm:spPr/>
    </dgm:pt>
    <dgm:pt modelId="{95D30367-F29C-4A77-9E95-7F427BD394A1}" type="pres">
      <dgm:prSet presAssocID="{F2955139-A267-4E33-A439-F2B4F1A0091F}" presName="sibTrans" presStyleCnt="0"/>
      <dgm:spPr/>
    </dgm:pt>
    <dgm:pt modelId="{CC9F083C-3589-4C02-9BFC-8EB17E76170A}" type="pres">
      <dgm:prSet presAssocID="{CA02707B-7E38-41C5-8891-751BF9683C17}" presName="compNode" presStyleCnt="0"/>
      <dgm:spPr/>
    </dgm:pt>
    <dgm:pt modelId="{96B4B396-E9A3-4FE7-A0F3-A3F8D695F2FC}" type="pres">
      <dgm:prSet presAssocID="{CA02707B-7E38-41C5-8891-751BF9683C17}" presName="bgRect" presStyleLbl="bgShp" presStyleIdx="1" presStyleCnt="3"/>
      <dgm:spPr/>
    </dgm:pt>
    <dgm:pt modelId="{90C1630D-CA30-4481-BBD2-8CAC997C2834}" type="pres">
      <dgm:prSet presAssocID="{CA02707B-7E38-41C5-8891-751BF9683C1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a:ext>
      </dgm:extLst>
    </dgm:pt>
    <dgm:pt modelId="{19D69334-858A-4CE8-8249-D61A1D798837}" type="pres">
      <dgm:prSet presAssocID="{CA02707B-7E38-41C5-8891-751BF9683C17}" presName="spaceRect" presStyleCnt="0"/>
      <dgm:spPr/>
    </dgm:pt>
    <dgm:pt modelId="{B8AE642F-E468-4173-8842-6341635F8653}" type="pres">
      <dgm:prSet presAssocID="{CA02707B-7E38-41C5-8891-751BF9683C17}" presName="parTx" presStyleLbl="revTx" presStyleIdx="1" presStyleCnt="3">
        <dgm:presLayoutVars>
          <dgm:chMax val="0"/>
          <dgm:chPref val="0"/>
        </dgm:presLayoutVars>
      </dgm:prSet>
      <dgm:spPr/>
    </dgm:pt>
    <dgm:pt modelId="{AF0089A3-D500-4292-998A-80BB1C95F8DB}" type="pres">
      <dgm:prSet presAssocID="{B0CB9757-C150-4745-9337-EC93523F8E7C}" presName="sibTrans" presStyleCnt="0"/>
      <dgm:spPr/>
    </dgm:pt>
    <dgm:pt modelId="{B53BB329-C502-4956-81AC-54E12488539B}" type="pres">
      <dgm:prSet presAssocID="{FC3A2CCD-FF34-4914-BA5B-CF8CAE163256}" presName="compNode" presStyleCnt="0"/>
      <dgm:spPr/>
    </dgm:pt>
    <dgm:pt modelId="{03FD3A68-6230-4AC1-A45F-525BDBE28F72}" type="pres">
      <dgm:prSet presAssocID="{FC3A2CCD-FF34-4914-BA5B-CF8CAE163256}" presName="bgRect" presStyleLbl="bgShp" presStyleIdx="2" presStyleCnt="3"/>
      <dgm:spPr/>
    </dgm:pt>
    <dgm:pt modelId="{989E09C3-A8ED-4A7A-A0FD-FEA000E4A1EE}" type="pres">
      <dgm:prSet presAssocID="{FC3A2CCD-FF34-4914-BA5B-CF8CAE16325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n Love Face Outline"/>
        </a:ext>
      </dgm:extLst>
    </dgm:pt>
    <dgm:pt modelId="{4BB17D82-DF0E-4A62-9E55-9938E7CA6046}" type="pres">
      <dgm:prSet presAssocID="{FC3A2CCD-FF34-4914-BA5B-CF8CAE163256}" presName="spaceRect" presStyleCnt="0"/>
      <dgm:spPr/>
    </dgm:pt>
    <dgm:pt modelId="{AEE89197-8925-4594-92CB-DA9D2D6D704F}" type="pres">
      <dgm:prSet presAssocID="{FC3A2CCD-FF34-4914-BA5B-CF8CAE163256}" presName="parTx" presStyleLbl="revTx" presStyleIdx="2" presStyleCnt="3">
        <dgm:presLayoutVars>
          <dgm:chMax val="0"/>
          <dgm:chPref val="0"/>
        </dgm:presLayoutVars>
      </dgm:prSet>
      <dgm:spPr/>
    </dgm:pt>
  </dgm:ptLst>
  <dgm:cxnLst>
    <dgm:cxn modelId="{53D9150D-C453-4514-8E57-B5F604F23FC8}" srcId="{80FA94FE-A06B-4D96-9B7C-445D7EA566E0}" destId="{FC3A2CCD-FF34-4914-BA5B-CF8CAE163256}" srcOrd="2" destOrd="0" parTransId="{C90A4C10-D25F-42E1-BE6F-CC38CCF734DA}" sibTransId="{1B8352FC-65D5-4541-9739-B2E6BAD1F59D}"/>
    <dgm:cxn modelId="{63B36933-157B-45B1-8238-CFDCD89EE2BC}" srcId="{80FA94FE-A06B-4D96-9B7C-445D7EA566E0}" destId="{E9016002-3599-41DB-A2E6-7F14A71FFE3A}" srcOrd="0" destOrd="0" parTransId="{1530BD9E-9D78-41B3-9286-7700B4ED4954}" sibTransId="{F2955139-A267-4E33-A439-F2B4F1A0091F}"/>
    <dgm:cxn modelId="{F965B840-AB8A-4804-8BC5-ABD270700899}" type="presOf" srcId="{E9016002-3599-41DB-A2E6-7F14A71FFE3A}" destId="{2A1632CC-A992-4FC7-ABA7-645C93C4C8A0}" srcOrd="0" destOrd="0" presId="urn:microsoft.com/office/officeart/2018/2/layout/IconVerticalSolidList"/>
    <dgm:cxn modelId="{9963CB42-CBBA-48E5-B8F3-0040B90B7C2A}" type="presOf" srcId="{CA02707B-7E38-41C5-8891-751BF9683C17}" destId="{B8AE642F-E468-4173-8842-6341635F8653}" srcOrd="0" destOrd="0" presId="urn:microsoft.com/office/officeart/2018/2/layout/IconVerticalSolidList"/>
    <dgm:cxn modelId="{3A5C1A69-BC87-4A93-B95C-A3A9ECFF3924}" type="presOf" srcId="{80FA94FE-A06B-4D96-9B7C-445D7EA566E0}" destId="{65F63F5C-C2B9-4B33-8DC0-CADAA0E3EEC6}" srcOrd="0" destOrd="0" presId="urn:microsoft.com/office/officeart/2018/2/layout/IconVerticalSolidList"/>
    <dgm:cxn modelId="{9119D257-8BAD-4C44-9A67-9F78C5280A17}" srcId="{80FA94FE-A06B-4D96-9B7C-445D7EA566E0}" destId="{CA02707B-7E38-41C5-8891-751BF9683C17}" srcOrd="1" destOrd="0" parTransId="{2DB96C8B-F2A6-4D02-BEAA-94B41E6B4944}" sibTransId="{B0CB9757-C150-4745-9337-EC93523F8E7C}"/>
    <dgm:cxn modelId="{7E992280-BD92-42AA-814B-942930DA8E71}" type="presOf" srcId="{FC3A2CCD-FF34-4914-BA5B-CF8CAE163256}" destId="{AEE89197-8925-4594-92CB-DA9D2D6D704F}" srcOrd="0" destOrd="0" presId="urn:microsoft.com/office/officeart/2018/2/layout/IconVerticalSolidList"/>
    <dgm:cxn modelId="{3F282251-CBA6-4EED-909C-8AD1CA265EDA}" type="presParOf" srcId="{65F63F5C-C2B9-4B33-8DC0-CADAA0E3EEC6}" destId="{78B6813A-2446-44F8-981B-DD064B81E538}" srcOrd="0" destOrd="0" presId="urn:microsoft.com/office/officeart/2018/2/layout/IconVerticalSolidList"/>
    <dgm:cxn modelId="{DCFC3B1A-94BB-41D7-9485-2011F9088163}" type="presParOf" srcId="{78B6813A-2446-44F8-981B-DD064B81E538}" destId="{7105A30D-5E11-4610-823F-FD70BF58DD6E}" srcOrd="0" destOrd="0" presId="urn:microsoft.com/office/officeart/2018/2/layout/IconVerticalSolidList"/>
    <dgm:cxn modelId="{E08798FE-9B47-4B24-96AB-2EC7FD9B1F51}" type="presParOf" srcId="{78B6813A-2446-44F8-981B-DD064B81E538}" destId="{4A52A402-B46D-419B-836E-A9763029427B}" srcOrd="1" destOrd="0" presId="urn:microsoft.com/office/officeart/2018/2/layout/IconVerticalSolidList"/>
    <dgm:cxn modelId="{3E01D565-2AA6-4223-8790-F03591A2EB9E}" type="presParOf" srcId="{78B6813A-2446-44F8-981B-DD064B81E538}" destId="{374D7265-E784-489D-8BAF-EEE8EAA55321}" srcOrd="2" destOrd="0" presId="urn:microsoft.com/office/officeart/2018/2/layout/IconVerticalSolidList"/>
    <dgm:cxn modelId="{D332B111-2450-43C4-999D-F999D7E7B04B}" type="presParOf" srcId="{78B6813A-2446-44F8-981B-DD064B81E538}" destId="{2A1632CC-A992-4FC7-ABA7-645C93C4C8A0}" srcOrd="3" destOrd="0" presId="urn:microsoft.com/office/officeart/2018/2/layout/IconVerticalSolidList"/>
    <dgm:cxn modelId="{44C74E5F-DEB6-476B-B4FD-5C46FE0F283B}" type="presParOf" srcId="{65F63F5C-C2B9-4B33-8DC0-CADAA0E3EEC6}" destId="{95D30367-F29C-4A77-9E95-7F427BD394A1}" srcOrd="1" destOrd="0" presId="urn:microsoft.com/office/officeart/2018/2/layout/IconVerticalSolidList"/>
    <dgm:cxn modelId="{33811E60-8D18-4086-A52E-761253BE4E0C}" type="presParOf" srcId="{65F63F5C-C2B9-4B33-8DC0-CADAA0E3EEC6}" destId="{CC9F083C-3589-4C02-9BFC-8EB17E76170A}" srcOrd="2" destOrd="0" presId="urn:microsoft.com/office/officeart/2018/2/layout/IconVerticalSolidList"/>
    <dgm:cxn modelId="{BA0DD29F-6789-4C80-A225-89DACCDFF642}" type="presParOf" srcId="{CC9F083C-3589-4C02-9BFC-8EB17E76170A}" destId="{96B4B396-E9A3-4FE7-A0F3-A3F8D695F2FC}" srcOrd="0" destOrd="0" presId="urn:microsoft.com/office/officeart/2018/2/layout/IconVerticalSolidList"/>
    <dgm:cxn modelId="{52DF008E-8274-4980-96E5-4E852D2B0F77}" type="presParOf" srcId="{CC9F083C-3589-4C02-9BFC-8EB17E76170A}" destId="{90C1630D-CA30-4481-BBD2-8CAC997C2834}" srcOrd="1" destOrd="0" presId="urn:microsoft.com/office/officeart/2018/2/layout/IconVerticalSolidList"/>
    <dgm:cxn modelId="{0B92D7E4-955D-4D4C-8D9B-52B10C62C548}" type="presParOf" srcId="{CC9F083C-3589-4C02-9BFC-8EB17E76170A}" destId="{19D69334-858A-4CE8-8249-D61A1D798837}" srcOrd="2" destOrd="0" presId="urn:microsoft.com/office/officeart/2018/2/layout/IconVerticalSolidList"/>
    <dgm:cxn modelId="{E2F9192C-1F4D-407B-BEE5-89F8A764DDA3}" type="presParOf" srcId="{CC9F083C-3589-4C02-9BFC-8EB17E76170A}" destId="{B8AE642F-E468-4173-8842-6341635F8653}" srcOrd="3" destOrd="0" presId="urn:microsoft.com/office/officeart/2018/2/layout/IconVerticalSolidList"/>
    <dgm:cxn modelId="{B7F19846-4683-4CC1-8B3C-33ED3FBAEC00}" type="presParOf" srcId="{65F63F5C-C2B9-4B33-8DC0-CADAA0E3EEC6}" destId="{AF0089A3-D500-4292-998A-80BB1C95F8DB}" srcOrd="3" destOrd="0" presId="urn:microsoft.com/office/officeart/2018/2/layout/IconVerticalSolidList"/>
    <dgm:cxn modelId="{E82DA726-D5FC-41C5-A77C-D0A7821AE549}" type="presParOf" srcId="{65F63F5C-C2B9-4B33-8DC0-CADAA0E3EEC6}" destId="{B53BB329-C502-4956-81AC-54E12488539B}" srcOrd="4" destOrd="0" presId="urn:microsoft.com/office/officeart/2018/2/layout/IconVerticalSolidList"/>
    <dgm:cxn modelId="{1297B121-63B4-42AF-B6F3-07A150395357}" type="presParOf" srcId="{B53BB329-C502-4956-81AC-54E12488539B}" destId="{03FD3A68-6230-4AC1-A45F-525BDBE28F72}" srcOrd="0" destOrd="0" presId="urn:microsoft.com/office/officeart/2018/2/layout/IconVerticalSolidList"/>
    <dgm:cxn modelId="{CE683289-49A2-4A08-8462-FF510DC74B21}" type="presParOf" srcId="{B53BB329-C502-4956-81AC-54E12488539B}" destId="{989E09C3-A8ED-4A7A-A0FD-FEA000E4A1EE}" srcOrd="1" destOrd="0" presId="urn:microsoft.com/office/officeart/2018/2/layout/IconVerticalSolidList"/>
    <dgm:cxn modelId="{B0B3D651-EAC1-4E9E-98C1-1FF21D477773}" type="presParOf" srcId="{B53BB329-C502-4956-81AC-54E12488539B}" destId="{4BB17D82-DF0E-4A62-9E55-9938E7CA6046}" srcOrd="2" destOrd="0" presId="urn:microsoft.com/office/officeart/2018/2/layout/IconVerticalSolidList"/>
    <dgm:cxn modelId="{FB931728-5E2C-4630-BE53-A9868FDC3A66}" type="presParOf" srcId="{B53BB329-C502-4956-81AC-54E12488539B}" destId="{AEE89197-8925-4594-92CB-DA9D2D6D70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0317900-19DD-4EEB-81A8-2B98BC23C766}"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31B5BBB7-AA22-4B3A-9E03-3A0C760F61EE}">
      <dgm:prSet/>
      <dgm:spPr/>
      <dgm:t>
        <a:bodyPr/>
        <a:lstStyle/>
        <a:p>
          <a:r>
            <a:rPr lang="en-US" dirty="0">
              <a:solidFill>
                <a:srgbClr val="455FA9"/>
              </a:solidFill>
            </a:rPr>
            <a:t>Wechsler Intelligence Scale for Children®- Fourth Edition (WISC) </a:t>
          </a:r>
          <a:r>
            <a:rPr lang="en-US" dirty="0"/>
            <a:t>– identifies key cognitive strengths and weaknesses related to learning disabilities, executive function, attention disorders, TBI, intellectual disabilities and giftedness. (ages 6:0 -16:11) </a:t>
          </a:r>
        </a:p>
      </dgm:t>
    </dgm:pt>
    <dgm:pt modelId="{5A2868DC-D78C-481C-9DB6-2757813685DD}" type="parTrans" cxnId="{C9F7C149-D302-4610-9906-F2E5607D5EB9}">
      <dgm:prSet/>
      <dgm:spPr/>
      <dgm:t>
        <a:bodyPr/>
        <a:lstStyle/>
        <a:p>
          <a:endParaRPr lang="en-US"/>
        </a:p>
      </dgm:t>
    </dgm:pt>
    <dgm:pt modelId="{00443AF9-5AF4-4BF8-96ED-B12B41408CEC}" type="sibTrans" cxnId="{C9F7C149-D302-4610-9906-F2E5607D5EB9}">
      <dgm:prSet/>
      <dgm:spPr/>
      <dgm:t>
        <a:bodyPr/>
        <a:lstStyle/>
        <a:p>
          <a:endParaRPr lang="en-US"/>
        </a:p>
      </dgm:t>
    </dgm:pt>
    <dgm:pt modelId="{BA3001C3-FA81-4A40-87F6-2CB7CBD881B2}">
      <dgm:prSet/>
      <dgm:spPr/>
      <dgm:t>
        <a:bodyPr/>
        <a:lstStyle/>
        <a:p>
          <a:r>
            <a:rPr lang="en-US" dirty="0">
              <a:solidFill>
                <a:srgbClr val="455FA9"/>
              </a:solidFill>
            </a:rPr>
            <a:t>Wechsler Preschool and Primary Scale of Intelligence ™ - Third Edition  (WPPSI)– </a:t>
          </a:r>
          <a:r>
            <a:rPr lang="en-US" dirty="0"/>
            <a:t>places strong emphasis on developmentally appropriate, child-friendly features and includes new working memory measures down to age 2 ½.  (ages 2:6-7:3) </a:t>
          </a:r>
        </a:p>
      </dgm:t>
    </dgm:pt>
    <dgm:pt modelId="{8800B45F-FADB-448D-863E-75304DFCEE2C}" type="parTrans" cxnId="{A433E75C-0391-4809-9B1C-1AA42D4B71B1}">
      <dgm:prSet/>
      <dgm:spPr/>
      <dgm:t>
        <a:bodyPr/>
        <a:lstStyle/>
        <a:p>
          <a:endParaRPr lang="en-US"/>
        </a:p>
      </dgm:t>
    </dgm:pt>
    <dgm:pt modelId="{80CB0B47-B61F-46E4-8555-CD0AAF701AB7}" type="sibTrans" cxnId="{A433E75C-0391-4809-9B1C-1AA42D4B71B1}">
      <dgm:prSet/>
      <dgm:spPr/>
      <dgm:t>
        <a:bodyPr/>
        <a:lstStyle/>
        <a:p>
          <a:endParaRPr lang="en-US"/>
        </a:p>
      </dgm:t>
    </dgm:pt>
    <dgm:pt modelId="{57AA3E21-A6AD-4D25-9F6F-122D8FE30C2C}">
      <dgm:prSet/>
      <dgm:spPr/>
      <dgm:t>
        <a:bodyPr/>
        <a:lstStyle/>
        <a:p>
          <a:r>
            <a:rPr lang="en-US" dirty="0">
              <a:solidFill>
                <a:srgbClr val="455FA9"/>
              </a:solidFill>
            </a:rPr>
            <a:t>Kaufman Assessment Battery for Children - Second Edition </a:t>
          </a:r>
          <a:r>
            <a:rPr lang="en-US" dirty="0"/>
            <a:t>– assessment that offers a cultural fairness by minimizing verbal instructions and responses.  (ages 3-18)                                                                                                                                                </a:t>
          </a:r>
        </a:p>
      </dgm:t>
    </dgm:pt>
    <dgm:pt modelId="{FAAC64D6-93B1-46EF-900F-B3B459A5D1EE}" type="parTrans" cxnId="{5C2082A3-8562-4388-B53B-1CC749640761}">
      <dgm:prSet/>
      <dgm:spPr/>
      <dgm:t>
        <a:bodyPr/>
        <a:lstStyle/>
        <a:p>
          <a:endParaRPr lang="en-US"/>
        </a:p>
      </dgm:t>
    </dgm:pt>
    <dgm:pt modelId="{0268E338-0332-4591-8421-584868E15537}" type="sibTrans" cxnId="{5C2082A3-8562-4388-B53B-1CC749640761}">
      <dgm:prSet/>
      <dgm:spPr/>
      <dgm:t>
        <a:bodyPr/>
        <a:lstStyle/>
        <a:p>
          <a:endParaRPr lang="en-US"/>
        </a:p>
      </dgm:t>
    </dgm:pt>
    <dgm:pt modelId="{63DD8041-D7AC-4A6F-8F27-73BAE3F13B6D}">
      <dgm:prSet/>
      <dgm:spPr/>
      <dgm:t>
        <a:bodyPr/>
        <a:lstStyle/>
        <a:p>
          <a:r>
            <a:rPr lang="en-US" dirty="0">
              <a:solidFill>
                <a:srgbClr val="455FA9"/>
              </a:solidFill>
            </a:rPr>
            <a:t>Differential Ability Scales (DAS) </a:t>
          </a:r>
          <a:r>
            <a:rPr lang="en-US" dirty="0"/>
            <a:t>– uses a profile analysis to be able to identify the child’s strengths and needs, so the appropriate IEP goals, intervention strategies, and progress monitoring can be developed. (ages 2:6 – 17:11) </a:t>
          </a:r>
        </a:p>
      </dgm:t>
    </dgm:pt>
    <dgm:pt modelId="{FE5851FC-CE9D-402B-A489-2610C68AD4BB}" type="parTrans" cxnId="{2D882991-3160-43F6-B1BE-B938A86C53C4}">
      <dgm:prSet/>
      <dgm:spPr/>
      <dgm:t>
        <a:bodyPr/>
        <a:lstStyle/>
        <a:p>
          <a:endParaRPr lang="en-US"/>
        </a:p>
      </dgm:t>
    </dgm:pt>
    <dgm:pt modelId="{4A5A0143-0626-4F90-8C95-7F318D5995F0}" type="sibTrans" cxnId="{2D882991-3160-43F6-B1BE-B938A86C53C4}">
      <dgm:prSet/>
      <dgm:spPr/>
      <dgm:t>
        <a:bodyPr/>
        <a:lstStyle/>
        <a:p>
          <a:endParaRPr lang="en-US"/>
        </a:p>
      </dgm:t>
    </dgm:pt>
    <dgm:pt modelId="{6CCF3FB3-EC05-4703-BE4B-DB3CC1A93728}" type="pres">
      <dgm:prSet presAssocID="{80317900-19DD-4EEB-81A8-2B98BC23C766}" presName="vert0" presStyleCnt="0">
        <dgm:presLayoutVars>
          <dgm:dir/>
          <dgm:animOne val="branch"/>
          <dgm:animLvl val="lvl"/>
        </dgm:presLayoutVars>
      </dgm:prSet>
      <dgm:spPr/>
    </dgm:pt>
    <dgm:pt modelId="{337CA17B-A82A-4820-AB59-464E76D2FB4C}" type="pres">
      <dgm:prSet presAssocID="{31B5BBB7-AA22-4B3A-9E03-3A0C760F61EE}" presName="thickLine" presStyleLbl="alignNode1" presStyleIdx="0" presStyleCnt="4"/>
      <dgm:spPr/>
    </dgm:pt>
    <dgm:pt modelId="{82C290CF-95BB-4FE6-AAA5-3AC8F8B50BB5}" type="pres">
      <dgm:prSet presAssocID="{31B5BBB7-AA22-4B3A-9E03-3A0C760F61EE}" presName="horz1" presStyleCnt="0"/>
      <dgm:spPr/>
    </dgm:pt>
    <dgm:pt modelId="{6FAB98B9-1BCD-43DE-BA14-70B64D639900}" type="pres">
      <dgm:prSet presAssocID="{31B5BBB7-AA22-4B3A-9E03-3A0C760F61EE}" presName="tx1" presStyleLbl="revTx" presStyleIdx="0" presStyleCnt="4"/>
      <dgm:spPr/>
    </dgm:pt>
    <dgm:pt modelId="{9F5F7B2A-F1B8-47A1-A84E-BBB8AC7CC137}" type="pres">
      <dgm:prSet presAssocID="{31B5BBB7-AA22-4B3A-9E03-3A0C760F61EE}" presName="vert1" presStyleCnt="0"/>
      <dgm:spPr/>
    </dgm:pt>
    <dgm:pt modelId="{58C05AB9-31FF-4352-BD17-C843E80C6F32}" type="pres">
      <dgm:prSet presAssocID="{BA3001C3-FA81-4A40-87F6-2CB7CBD881B2}" presName="thickLine" presStyleLbl="alignNode1" presStyleIdx="1" presStyleCnt="4"/>
      <dgm:spPr/>
    </dgm:pt>
    <dgm:pt modelId="{E536B2C5-53FC-4A09-B811-53778D527E21}" type="pres">
      <dgm:prSet presAssocID="{BA3001C3-FA81-4A40-87F6-2CB7CBD881B2}" presName="horz1" presStyleCnt="0"/>
      <dgm:spPr/>
    </dgm:pt>
    <dgm:pt modelId="{6035556D-5FF2-4286-A0C5-C61B4CCC6EC3}" type="pres">
      <dgm:prSet presAssocID="{BA3001C3-FA81-4A40-87F6-2CB7CBD881B2}" presName="tx1" presStyleLbl="revTx" presStyleIdx="1" presStyleCnt="4"/>
      <dgm:spPr/>
    </dgm:pt>
    <dgm:pt modelId="{08570035-F4DB-49D0-B2C3-3FC7D8CB61D3}" type="pres">
      <dgm:prSet presAssocID="{BA3001C3-FA81-4A40-87F6-2CB7CBD881B2}" presName="vert1" presStyleCnt="0"/>
      <dgm:spPr/>
    </dgm:pt>
    <dgm:pt modelId="{19947BB8-B71E-48BE-B5AF-358F6B36DE7E}" type="pres">
      <dgm:prSet presAssocID="{57AA3E21-A6AD-4D25-9F6F-122D8FE30C2C}" presName="thickLine" presStyleLbl="alignNode1" presStyleIdx="2" presStyleCnt="4"/>
      <dgm:spPr/>
    </dgm:pt>
    <dgm:pt modelId="{CCC7075C-A52A-47F9-A234-0AF054D084E2}" type="pres">
      <dgm:prSet presAssocID="{57AA3E21-A6AD-4D25-9F6F-122D8FE30C2C}" presName="horz1" presStyleCnt="0"/>
      <dgm:spPr/>
    </dgm:pt>
    <dgm:pt modelId="{9B18EAE1-0C09-4060-837E-42939769BA00}" type="pres">
      <dgm:prSet presAssocID="{57AA3E21-A6AD-4D25-9F6F-122D8FE30C2C}" presName="tx1" presStyleLbl="revTx" presStyleIdx="2" presStyleCnt="4"/>
      <dgm:spPr/>
    </dgm:pt>
    <dgm:pt modelId="{60E97F6A-1D9E-42AF-9DC7-6905E8DA288A}" type="pres">
      <dgm:prSet presAssocID="{57AA3E21-A6AD-4D25-9F6F-122D8FE30C2C}" presName="vert1" presStyleCnt="0"/>
      <dgm:spPr/>
    </dgm:pt>
    <dgm:pt modelId="{0D159520-0A7B-4CCB-A9B7-DFBEAB6A2308}" type="pres">
      <dgm:prSet presAssocID="{63DD8041-D7AC-4A6F-8F27-73BAE3F13B6D}" presName="thickLine" presStyleLbl="alignNode1" presStyleIdx="3" presStyleCnt="4"/>
      <dgm:spPr/>
    </dgm:pt>
    <dgm:pt modelId="{DDCBA96C-D883-4A64-BC1D-F6DC40E568AE}" type="pres">
      <dgm:prSet presAssocID="{63DD8041-D7AC-4A6F-8F27-73BAE3F13B6D}" presName="horz1" presStyleCnt="0"/>
      <dgm:spPr/>
    </dgm:pt>
    <dgm:pt modelId="{617D853B-F894-42AC-BCF8-3488492D1223}" type="pres">
      <dgm:prSet presAssocID="{63DD8041-D7AC-4A6F-8F27-73BAE3F13B6D}" presName="tx1" presStyleLbl="revTx" presStyleIdx="3" presStyleCnt="4"/>
      <dgm:spPr/>
    </dgm:pt>
    <dgm:pt modelId="{EB92EE6B-17D4-4984-A8BC-BD5204C6B475}" type="pres">
      <dgm:prSet presAssocID="{63DD8041-D7AC-4A6F-8F27-73BAE3F13B6D}" presName="vert1" presStyleCnt="0"/>
      <dgm:spPr/>
    </dgm:pt>
  </dgm:ptLst>
  <dgm:cxnLst>
    <dgm:cxn modelId="{CB062910-1F34-49A7-80EE-263FFDC9B983}" type="presOf" srcId="{57AA3E21-A6AD-4D25-9F6F-122D8FE30C2C}" destId="{9B18EAE1-0C09-4060-837E-42939769BA00}" srcOrd="0" destOrd="0" presId="urn:microsoft.com/office/officeart/2008/layout/LinedList"/>
    <dgm:cxn modelId="{A10E2238-796A-4A06-B51E-780ABC10F922}" type="presOf" srcId="{BA3001C3-FA81-4A40-87F6-2CB7CBD881B2}" destId="{6035556D-5FF2-4286-A0C5-C61B4CCC6EC3}" srcOrd="0" destOrd="0" presId="urn:microsoft.com/office/officeart/2008/layout/LinedList"/>
    <dgm:cxn modelId="{A433E75C-0391-4809-9B1C-1AA42D4B71B1}" srcId="{80317900-19DD-4EEB-81A8-2B98BC23C766}" destId="{BA3001C3-FA81-4A40-87F6-2CB7CBD881B2}" srcOrd="1" destOrd="0" parTransId="{8800B45F-FADB-448D-863E-75304DFCEE2C}" sibTransId="{80CB0B47-B61F-46E4-8555-CD0AAF701AB7}"/>
    <dgm:cxn modelId="{C9F7C149-D302-4610-9906-F2E5607D5EB9}" srcId="{80317900-19DD-4EEB-81A8-2B98BC23C766}" destId="{31B5BBB7-AA22-4B3A-9E03-3A0C760F61EE}" srcOrd="0" destOrd="0" parTransId="{5A2868DC-D78C-481C-9DB6-2757813685DD}" sibTransId="{00443AF9-5AF4-4BF8-96ED-B12B41408CEC}"/>
    <dgm:cxn modelId="{6DA24781-A8AF-4B5A-93C2-411A661C5F7D}" type="presOf" srcId="{63DD8041-D7AC-4A6F-8F27-73BAE3F13B6D}" destId="{617D853B-F894-42AC-BCF8-3488492D1223}" srcOrd="0" destOrd="0" presId="urn:microsoft.com/office/officeart/2008/layout/LinedList"/>
    <dgm:cxn modelId="{2D882991-3160-43F6-B1BE-B938A86C53C4}" srcId="{80317900-19DD-4EEB-81A8-2B98BC23C766}" destId="{63DD8041-D7AC-4A6F-8F27-73BAE3F13B6D}" srcOrd="3" destOrd="0" parTransId="{FE5851FC-CE9D-402B-A489-2610C68AD4BB}" sibTransId="{4A5A0143-0626-4F90-8C95-7F318D5995F0}"/>
    <dgm:cxn modelId="{5C2082A3-8562-4388-B53B-1CC749640761}" srcId="{80317900-19DD-4EEB-81A8-2B98BC23C766}" destId="{57AA3E21-A6AD-4D25-9F6F-122D8FE30C2C}" srcOrd="2" destOrd="0" parTransId="{FAAC64D6-93B1-46EF-900F-B3B459A5D1EE}" sibTransId="{0268E338-0332-4591-8421-584868E15537}"/>
    <dgm:cxn modelId="{976F03F4-DA95-4376-913C-8F8922E49972}" type="presOf" srcId="{31B5BBB7-AA22-4B3A-9E03-3A0C760F61EE}" destId="{6FAB98B9-1BCD-43DE-BA14-70B64D639900}" srcOrd="0" destOrd="0" presId="urn:microsoft.com/office/officeart/2008/layout/LinedList"/>
    <dgm:cxn modelId="{365864FC-377E-41B1-B378-765FF3E1AD5B}" type="presOf" srcId="{80317900-19DD-4EEB-81A8-2B98BC23C766}" destId="{6CCF3FB3-EC05-4703-BE4B-DB3CC1A93728}" srcOrd="0" destOrd="0" presId="urn:microsoft.com/office/officeart/2008/layout/LinedList"/>
    <dgm:cxn modelId="{E979DDCD-5A78-41F9-B159-ACA6EA3FD76C}" type="presParOf" srcId="{6CCF3FB3-EC05-4703-BE4B-DB3CC1A93728}" destId="{337CA17B-A82A-4820-AB59-464E76D2FB4C}" srcOrd="0" destOrd="0" presId="urn:microsoft.com/office/officeart/2008/layout/LinedList"/>
    <dgm:cxn modelId="{2F9DBA07-C03E-4359-87BD-DD3AB531D3CF}" type="presParOf" srcId="{6CCF3FB3-EC05-4703-BE4B-DB3CC1A93728}" destId="{82C290CF-95BB-4FE6-AAA5-3AC8F8B50BB5}" srcOrd="1" destOrd="0" presId="urn:microsoft.com/office/officeart/2008/layout/LinedList"/>
    <dgm:cxn modelId="{29819E2F-695F-4CDD-A08C-A9CB58BC9DD3}" type="presParOf" srcId="{82C290CF-95BB-4FE6-AAA5-3AC8F8B50BB5}" destId="{6FAB98B9-1BCD-43DE-BA14-70B64D639900}" srcOrd="0" destOrd="0" presId="urn:microsoft.com/office/officeart/2008/layout/LinedList"/>
    <dgm:cxn modelId="{A137D5BE-86A3-4777-BAD1-2EB56D0FAFF3}" type="presParOf" srcId="{82C290CF-95BB-4FE6-AAA5-3AC8F8B50BB5}" destId="{9F5F7B2A-F1B8-47A1-A84E-BBB8AC7CC137}" srcOrd="1" destOrd="0" presId="urn:microsoft.com/office/officeart/2008/layout/LinedList"/>
    <dgm:cxn modelId="{731539C8-C518-4EA2-A0EF-3673FCEDB50A}" type="presParOf" srcId="{6CCF3FB3-EC05-4703-BE4B-DB3CC1A93728}" destId="{58C05AB9-31FF-4352-BD17-C843E80C6F32}" srcOrd="2" destOrd="0" presId="urn:microsoft.com/office/officeart/2008/layout/LinedList"/>
    <dgm:cxn modelId="{030B26FD-A5D3-4822-BBED-56AD6BED649F}" type="presParOf" srcId="{6CCF3FB3-EC05-4703-BE4B-DB3CC1A93728}" destId="{E536B2C5-53FC-4A09-B811-53778D527E21}" srcOrd="3" destOrd="0" presId="urn:microsoft.com/office/officeart/2008/layout/LinedList"/>
    <dgm:cxn modelId="{6B552977-3EE9-434B-92BA-AD9304DAEC69}" type="presParOf" srcId="{E536B2C5-53FC-4A09-B811-53778D527E21}" destId="{6035556D-5FF2-4286-A0C5-C61B4CCC6EC3}" srcOrd="0" destOrd="0" presId="urn:microsoft.com/office/officeart/2008/layout/LinedList"/>
    <dgm:cxn modelId="{A3471D7A-C6AF-422C-8CB0-30D0268BE465}" type="presParOf" srcId="{E536B2C5-53FC-4A09-B811-53778D527E21}" destId="{08570035-F4DB-49D0-B2C3-3FC7D8CB61D3}" srcOrd="1" destOrd="0" presId="urn:microsoft.com/office/officeart/2008/layout/LinedList"/>
    <dgm:cxn modelId="{3D8894BF-6F31-4C98-9D22-A6CCC69910A2}" type="presParOf" srcId="{6CCF3FB3-EC05-4703-BE4B-DB3CC1A93728}" destId="{19947BB8-B71E-48BE-B5AF-358F6B36DE7E}" srcOrd="4" destOrd="0" presId="urn:microsoft.com/office/officeart/2008/layout/LinedList"/>
    <dgm:cxn modelId="{0F29C59D-1507-41C6-BC51-664ECF6CE346}" type="presParOf" srcId="{6CCF3FB3-EC05-4703-BE4B-DB3CC1A93728}" destId="{CCC7075C-A52A-47F9-A234-0AF054D084E2}" srcOrd="5" destOrd="0" presId="urn:microsoft.com/office/officeart/2008/layout/LinedList"/>
    <dgm:cxn modelId="{DC57F398-CF42-4F72-A808-C9A34621BAB2}" type="presParOf" srcId="{CCC7075C-A52A-47F9-A234-0AF054D084E2}" destId="{9B18EAE1-0C09-4060-837E-42939769BA00}" srcOrd="0" destOrd="0" presId="urn:microsoft.com/office/officeart/2008/layout/LinedList"/>
    <dgm:cxn modelId="{E422A310-76D9-4772-B4B1-648AE1AF2215}" type="presParOf" srcId="{CCC7075C-A52A-47F9-A234-0AF054D084E2}" destId="{60E97F6A-1D9E-42AF-9DC7-6905E8DA288A}" srcOrd="1" destOrd="0" presId="urn:microsoft.com/office/officeart/2008/layout/LinedList"/>
    <dgm:cxn modelId="{96D2DC19-83F3-4649-B56A-2E481597C0E7}" type="presParOf" srcId="{6CCF3FB3-EC05-4703-BE4B-DB3CC1A93728}" destId="{0D159520-0A7B-4CCB-A9B7-DFBEAB6A2308}" srcOrd="6" destOrd="0" presId="urn:microsoft.com/office/officeart/2008/layout/LinedList"/>
    <dgm:cxn modelId="{EE007BEB-E8B1-4743-937A-C2E9639FF41B}" type="presParOf" srcId="{6CCF3FB3-EC05-4703-BE4B-DB3CC1A93728}" destId="{DDCBA96C-D883-4A64-BC1D-F6DC40E568AE}" srcOrd="7" destOrd="0" presId="urn:microsoft.com/office/officeart/2008/layout/LinedList"/>
    <dgm:cxn modelId="{519B730E-A51E-4091-8AE2-85B43A0C7C93}" type="presParOf" srcId="{DDCBA96C-D883-4A64-BC1D-F6DC40E568AE}" destId="{617D853B-F894-42AC-BCF8-3488492D1223}" srcOrd="0" destOrd="0" presId="urn:microsoft.com/office/officeart/2008/layout/LinedList"/>
    <dgm:cxn modelId="{16217B2E-6360-49BE-BE49-D21E7F9217D2}" type="presParOf" srcId="{DDCBA96C-D883-4A64-BC1D-F6DC40E568AE}" destId="{EB92EE6B-17D4-4984-A8BC-BD5204C6B47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13F99CE-098D-4D9F-BAA7-F9E07E04CE32}"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667ED0B6-8D7E-42A3-8844-89FCCA0242BD}">
      <dgm:prSet/>
      <dgm:spPr/>
      <dgm:t>
        <a:bodyPr/>
        <a:lstStyle/>
        <a:p>
          <a:r>
            <a:rPr lang="en-US" dirty="0">
              <a:solidFill>
                <a:srgbClr val="455FA9"/>
              </a:solidFill>
            </a:rPr>
            <a:t>Leiter International Performance Scale-Revised (Leiter-R) </a:t>
          </a:r>
          <a:r>
            <a:rPr lang="en-US" dirty="0"/>
            <a:t>– offers a completely nonverbal measure of intelligence. Ideal for use with those who have intellectual abilities, non-English speaking, hearing impaired, speech impaired, or autism spectrum disorders.  (ages 2-20) </a:t>
          </a:r>
        </a:p>
      </dgm:t>
    </dgm:pt>
    <dgm:pt modelId="{B5C43134-92BE-4E3C-B382-0DFE29C97C1D}" type="parTrans" cxnId="{8FA067F1-3334-4DE9-8B4B-5AC4810E23BC}">
      <dgm:prSet/>
      <dgm:spPr/>
      <dgm:t>
        <a:bodyPr/>
        <a:lstStyle/>
        <a:p>
          <a:endParaRPr lang="en-US"/>
        </a:p>
      </dgm:t>
    </dgm:pt>
    <dgm:pt modelId="{E337F8B0-5B4D-488D-890C-75934821797D}" type="sibTrans" cxnId="{8FA067F1-3334-4DE9-8B4B-5AC4810E23BC}">
      <dgm:prSet/>
      <dgm:spPr/>
      <dgm:t>
        <a:bodyPr/>
        <a:lstStyle/>
        <a:p>
          <a:endParaRPr lang="en-US"/>
        </a:p>
      </dgm:t>
    </dgm:pt>
    <dgm:pt modelId="{9E07E709-464F-4218-B4D3-1FBA7155FD98}">
      <dgm:prSet/>
      <dgm:spPr/>
      <dgm:t>
        <a:bodyPr/>
        <a:lstStyle/>
        <a:p>
          <a:r>
            <a:rPr lang="en-US" dirty="0">
              <a:solidFill>
                <a:srgbClr val="455FA9"/>
              </a:solidFill>
            </a:rPr>
            <a:t>Comprehensive Test of Nonverbal Intelligence - Second Edition (CTONI-2) </a:t>
          </a:r>
          <a:r>
            <a:rPr lang="en-US" dirty="0"/>
            <a:t>– a nonverbal assessment that measures general intelligence of children and adults whose performance on traditional tests might be adversely affected by subtle or overt impairments involving language or motor abilities.  (ages 6:0–89:11) </a:t>
          </a:r>
        </a:p>
      </dgm:t>
    </dgm:pt>
    <dgm:pt modelId="{D4F6FFE8-3465-4D98-922D-43DE870FFFFE}" type="parTrans" cxnId="{088DAE16-4699-438A-B1FB-265C59D2ACD5}">
      <dgm:prSet/>
      <dgm:spPr/>
      <dgm:t>
        <a:bodyPr/>
        <a:lstStyle/>
        <a:p>
          <a:endParaRPr lang="en-US"/>
        </a:p>
      </dgm:t>
    </dgm:pt>
    <dgm:pt modelId="{7733DD0F-1B11-4901-B1E1-BD36F56A609F}" type="sibTrans" cxnId="{088DAE16-4699-438A-B1FB-265C59D2ACD5}">
      <dgm:prSet/>
      <dgm:spPr/>
      <dgm:t>
        <a:bodyPr/>
        <a:lstStyle/>
        <a:p>
          <a:endParaRPr lang="en-US"/>
        </a:p>
      </dgm:t>
    </dgm:pt>
    <dgm:pt modelId="{C32D5DCA-FE4A-49B8-971C-387C86F9ED5A}">
      <dgm:prSet/>
      <dgm:spPr/>
      <dgm:t>
        <a:bodyPr/>
        <a:lstStyle/>
        <a:p>
          <a:r>
            <a:rPr lang="en-US" dirty="0">
              <a:solidFill>
                <a:srgbClr val="455FA9"/>
              </a:solidFill>
            </a:rPr>
            <a:t>Universal Nonverbal Intelligence Test™ (UNIT™</a:t>
          </a:r>
          <a:r>
            <a:rPr lang="en-US" dirty="0"/>
            <a:t>) – an equitable assessment of general intelligence, measured nonverbally.  (ages 5:0-17:11) </a:t>
          </a:r>
        </a:p>
      </dgm:t>
    </dgm:pt>
    <dgm:pt modelId="{542DBCD7-ADBE-47E1-A439-02F538D37DC1}" type="parTrans" cxnId="{F2E886C5-7D00-4AE2-810E-2E9B4A7DA265}">
      <dgm:prSet/>
      <dgm:spPr/>
      <dgm:t>
        <a:bodyPr/>
        <a:lstStyle/>
        <a:p>
          <a:endParaRPr lang="en-US"/>
        </a:p>
      </dgm:t>
    </dgm:pt>
    <dgm:pt modelId="{DF1F0710-22F5-4632-8105-321F1A04B202}" type="sibTrans" cxnId="{F2E886C5-7D00-4AE2-810E-2E9B4A7DA265}">
      <dgm:prSet/>
      <dgm:spPr/>
      <dgm:t>
        <a:bodyPr/>
        <a:lstStyle/>
        <a:p>
          <a:endParaRPr lang="en-US"/>
        </a:p>
      </dgm:t>
    </dgm:pt>
    <dgm:pt modelId="{5D836B59-0219-4146-80F4-02C221434716}">
      <dgm:prSet/>
      <dgm:spPr/>
      <dgm:t>
        <a:bodyPr/>
        <a:lstStyle/>
        <a:p>
          <a:r>
            <a:rPr lang="en-US" dirty="0">
              <a:solidFill>
                <a:srgbClr val="455FA9"/>
              </a:solidFill>
            </a:rPr>
            <a:t>Wechsler Nonverbal Scale of Ability (WNV) </a:t>
          </a:r>
          <a:r>
            <a:rPr lang="en-US" dirty="0"/>
            <a:t>– a nonverbal measure of ability for anyone and especially designed for culturally and linguistically diverse groups.  (ages 4:0-21:11) </a:t>
          </a:r>
        </a:p>
      </dgm:t>
    </dgm:pt>
    <dgm:pt modelId="{DCB0D5FA-1A08-42BE-A2EF-9DF377E67F0D}" type="parTrans" cxnId="{09AC817B-D79C-4334-9578-1290D0704399}">
      <dgm:prSet/>
      <dgm:spPr/>
      <dgm:t>
        <a:bodyPr/>
        <a:lstStyle/>
        <a:p>
          <a:endParaRPr lang="en-US"/>
        </a:p>
      </dgm:t>
    </dgm:pt>
    <dgm:pt modelId="{74737848-D9F6-4B79-8AF4-CEE4C0625D46}" type="sibTrans" cxnId="{09AC817B-D79C-4334-9578-1290D0704399}">
      <dgm:prSet/>
      <dgm:spPr/>
      <dgm:t>
        <a:bodyPr/>
        <a:lstStyle/>
        <a:p>
          <a:endParaRPr lang="en-US"/>
        </a:p>
      </dgm:t>
    </dgm:pt>
    <dgm:pt modelId="{4A5DC1BF-AE8A-41B4-BC99-FD4E701E1B3F}" type="pres">
      <dgm:prSet presAssocID="{013F99CE-098D-4D9F-BAA7-F9E07E04CE32}" presName="vert0" presStyleCnt="0">
        <dgm:presLayoutVars>
          <dgm:dir/>
          <dgm:animOne val="branch"/>
          <dgm:animLvl val="lvl"/>
        </dgm:presLayoutVars>
      </dgm:prSet>
      <dgm:spPr/>
    </dgm:pt>
    <dgm:pt modelId="{CDED2AE3-CDA3-40FB-B82F-BB4F6AD56729}" type="pres">
      <dgm:prSet presAssocID="{667ED0B6-8D7E-42A3-8844-89FCCA0242BD}" presName="thickLine" presStyleLbl="alignNode1" presStyleIdx="0" presStyleCnt="4"/>
      <dgm:spPr/>
    </dgm:pt>
    <dgm:pt modelId="{180136F5-3BCE-4F3C-B59E-70B69418E896}" type="pres">
      <dgm:prSet presAssocID="{667ED0B6-8D7E-42A3-8844-89FCCA0242BD}" presName="horz1" presStyleCnt="0"/>
      <dgm:spPr/>
    </dgm:pt>
    <dgm:pt modelId="{6A2CB7A3-9E69-4818-9982-1ED8ED601AB3}" type="pres">
      <dgm:prSet presAssocID="{667ED0B6-8D7E-42A3-8844-89FCCA0242BD}" presName="tx1" presStyleLbl="revTx" presStyleIdx="0" presStyleCnt="4"/>
      <dgm:spPr/>
    </dgm:pt>
    <dgm:pt modelId="{0492A4B9-3382-499A-9EB7-445F9C74D943}" type="pres">
      <dgm:prSet presAssocID="{667ED0B6-8D7E-42A3-8844-89FCCA0242BD}" presName="vert1" presStyleCnt="0"/>
      <dgm:spPr/>
    </dgm:pt>
    <dgm:pt modelId="{23205870-3CFA-4E38-BA4D-12B363F733EB}" type="pres">
      <dgm:prSet presAssocID="{9E07E709-464F-4218-B4D3-1FBA7155FD98}" presName="thickLine" presStyleLbl="alignNode1" presStyleIdx="1" presStyleCnt="4"/>
      <dgm:spPr/>
    </dgm:pt>
    <dgm:pt modelId="{33FABB5B-D632-4245-B338-9647F337ACF6}" type="pres">
      <dgm:prSet presAssocID="{9E07E709-464F-4218-B4D3-1FBA7155FD98}" presName="horz1" presStyleCnt="0"/>
      <dgm:spPr/>
    </dgm:pt>
    <dgm:pt modelId="{ABED9161-58CB-484D-87F0-67BDEA5247E5}" type="pres">
      <dgm:prSet presAssocID="{9E07E709-464F-4218-B4D3-1FBA7155FD98}" presName="tx1" presStyleLbl="revTx" presStyleIdx="1" presStyleCnt="4"/>
      <dgm:spPr/>
    </dgm:pt>
    <dgm:pt modelId="{0AD8C538-7A94-4ABE-A83E-3A35A61DFA02}" type="pres">
      <dgm:prSet presAssocID="{9E07E709-464F-4218-B4D3-1FBA7155FD98}" presName="vert1" presStyleCnt="0"/>
      <dgm:spPr/>
    </dgm:pt>
    <dgm:pt modelId="{4922CBF9-22DD-4943-9E34-2B67BD282BA5}" type="pres">
      <dgm:prSet presAssocID="{C32D5DCA-FE4A-49B8-971C-387C86F9ED5A}" presName="thickLine" presStyleLbl="alignNode1" presStyleIdx="2" presStyleCnt="4"/>
      <dgm:spPr/>
    </dgm:pt>
    <dgm:pt modelId="{748E9157-4E9B-40C1-B506-CD5A15908865}" type="pres">
      <dgm:prSet presAssocID="{C32D5DCA-FE4A-49B8-971C-387C86F9ED5A}" presName="horz1" presStyleCnt="0"/>
      <dgm:spPr/>
    </dgm:pt>
    <dgm:pt modelId="{18936024-5859-4CAC-BD23-A330258E0C50}" type="pres">
      <dgm:prSet presAssocID="{C32D5DCA-FE4A-49B8-971C-387C86F9ED5A}" presName="tx1" presStyleLbl="revTx" presStyleIdx="2" presStyleCnt="4"/>
      <dgm:spPr/>
    </dgm:pt>
    <dgm:pt modelId="{B72F3377-D7BA-480F-8A72-FA02124D236C}" type="pres">
      <dgm:prSet presAssocID="{C32D5DCA-FE4A-49B8-971C-387C86F9ED5A}" presName="vert1" presStyleCnt="0"/>
      <dgm:spPr/>
    </dgm:pt>
    <dgm:pt modelId="{4C9FCA75-9A4F-4DAA-863D-0F67B50C0FF9}" type="pres">
      <dgm:prSet presAssocID="{5D836B59-0219-4146-80F4-02C221434716}" presName="thickLine" presStyleLbl="alignNode1" presStyleIdx="3" presStyleCnt="4"/>
      <dgm:spPr/>
    </dgm:pt>
    <dgm:pt modelId="{04F3C85E-9AF7-4BBD-BC65-1A54572EA3A5}" type="pres">
      <dgm:prSet presAssocID="{5D836B59-0219-4146-80F4-02C221434716}" presName="horz1" presStyleCnt="0"/>
      <dgm:spPr/>
    </dgm:pt>
    <dgm:pt modelId="{31A9201E-A8A3-4594-8192-848BC9667B86}" type="pres">
      <dgm:prSet presAssocID="{5D836B59-0219-4146-80F4-02C221434716}" presName="tx1" presStyleLbl="revTx" presStyleIdx="3" presStyleCnt="4"/>
      <dgm:spPr/>
    </dgm:pt>
    <dgm:pt modelId="{B24E46E5-5410-4ED9-BA21-7A6EDC7998B3}" type="pres">
      <dgm:prSet presAssocID="{5D836B59-0219-4146-80F4-02C221434716}" presName="vert1" presStyleCnt="0"/>
      <dgm:spPr/>
    </dgm:pt>
  </dgm:ptLst>
  <dgm:cxnLst>
    <dgm:cxn modelId="{088DAE16-4699-438A-B1FB-265C59D2ACD5}" srcId="{013F99CE-098D-4D9F-BAA7-F9E07E04CE32}" destId="{9E07E709-464F-4218-B4D3-1FBA7155FD98}" srcOrd="1" destOrd="0" parTransId="{D4F6FFE8-3465-4D98-922D-43DE870FFFFE}" sibTransId="{7733DD0F-1B11-4901-B1E1-BD36F56A609F}"/>
    <dgm:cxn modelId="{27029464-AD40-4C25-A278-99F036632041}" type="presOf" srcId="{9E07E709-464F-4218-B4D3-1FBA7155FD98}" destId="{ABED9161-58CB-484D-87F0-67BDEA5247E5}" srcOrd="0" destOrd="0" presId="urn:microsoft.com/office/officeart/2008/layout/LinedList"/>
    <dgm:cxn modelId="{09AC817B-D79C-4334-9578-1290D0704399}" srcId="{013F99CE-098D-4D9F-BAA7-F9E07E04CE32}" destId="{5D836B59-0219-4146-80F4-02C221434716}" srcOrd="3" destOrd="0" parTransId="{DCB0D5FA-1A08-42BE-A2EF-9DF377E67F0D}" sibTransId="{74737848-D9F6-4B79-8AF4-CEE4C0625D46}"/>
    <dgm:cxn modelId="{6255B797-67FE-4879-AD2F-6DBF14BEAC70}" type="presOf" srcId="{C32D5DCA-FE4A-49B8-971C-387C86F9ED5A}" destId="{18936024-5859-4CAC-BD23-A330258E0C50}" srcOrd="0" destOrd="0" presId="urn:microsoft.com/office/officeart/2008/layout/LinedList"/>
    <dgm:cxn modelId="{49E4449E-C432-4232-AF72-27B8EF7ED445}" type="presOf" srcId="{013F99CE-098D-4D9F-BAA7-F9E07E04CE32}" destId="{4A5DC1BF-AE8A-41B4-BC99-FD4E701E1B3F}" srcOrd="0" destOrd="0" presId="urn:microsoft.com/office/officeart/2008/layout/LinedList"/>
    <dgm:cxn modelId="{F2E886C5-7D00-4AE2-810E-2E9B4A7DA265}" srcId="{013F99CE-098D-4D9F-BAA7-F9E07E04CE32}" destId="{C32D5DCA-FE4A-49B8-971C-387C86F9ED5A}" srcOrd="2" destOrd="0" parTransId="{542DBCD7-ADBE-47E1-A439-02F538D37DC1}" sibTransId="{DF1F0710-22F5-4632-8105-321F1A04B202}"/>
    <dgm:cxn modelId="{3D609AD9-10AB-4C82-B58B-584303921291}" type="presOf" srcId="{667ED0B6-8D7E-42A3-8844-89FCCA0242BD}" destId="{6A2CB7A3-9E69-4818-9982-1ED8ED601AB3}" srcOrd="0" destOrd="0" presId="urn:microsoft.com/office/officeart/2008/layout/LinedList"/>
    <dgm:cxn modelId="{0E89FCDE-BD95-4CBC-B29A-273C567C0DF1}" type="presOf" srcId="{5D836B59-0219-4146-80F4-02C221434716}" destId="{31A9201E-A8A3-4594-8192-848BC9667B86}" srcOrd="0" destOrd="0" presId="urn:microsoft.com/office/officeart/2008/layout/LinedList"/>
    <dgm:cxn modelId="{8FA067F1-3334-4DE9-8B4B-5AC4810E23BC}" srcId="{013F99CE-098D-4D9F-BAA7-F9E07E04CE32}" destId="{667ED0B6-8D7E-42A3-8844-89FCCA0242BD}" srcOrd="0" destOrd="0" parTransId="{B5C43134-92BE-4E3C-B382-0DFE29C97C1D}" sibTransId="{E337F8B0-5B4D-488D-890C-75934821797D}"/>
    <dgm:cxn modelId="{F8FA823D-D9EF-4DF1-B5F6-EC3FD4F0F319}" type="presParOf" srcId="{4A5DC1BF-AE8A-41B4-BC99-FD4E701E1B3F}" destId="{CDED2AE3-CDA3-40FB-B82F-BB4F6AD56729}" srcOrd="0" destOrd="0" presId="urn:microsoft.com/office/officeart/2008/layout/LinedList"/>
    <dgm:cxn modelId="{FF4C1539-FFF2-4652-8EFA-6FE25A19B6A8}" type="presParOf" srcId="{4A5DC1BF-AE8A-41B4-BC99-FD4E701E1B3F}" destId="{180136F5-3BCE-4F3C-B59E-70B69418E896}" srcOrd="1" destOrd="0" presId="urn:microsoft.com/office/officeart/2008/layout/LinedList"/>
    <dgm:cxn modelId="{0F92D9D8-DA74-4D99-8C63-667BF745F97D}" type="presParOf" srcId="{180136F5-3BCE-4F3C-B59E-70B69418E896}" destId="{6A2CB7A3-9E69-4818-9982-1ED8ED601AB3}" srcOrd="0" destOrd="0" presId="urn:microsoft.com/office/officeart/2008/layout/LinedList"/>
    <dgm:cxn modelId="{7FB736B2-B6A4-4DFB-BC06-C0766B4AA03F}" type="presParOf" srcId="{180136F5-3BCE-4F3C-B59E-70B69418E896}" destId="{0492A4B9-3382-499A-9EB7-445F9C74D943}" srcOrd="1" destOrd="0" presId="urn:microsoft.com/office/officeart/2008/layout/LinedList"/>
    <dgm:cxn modelId="{6A30DCC3-E405-4B75-87F7-003CA064AF8B}" type="presParOf" srcId="{4A5DC1BF-AE8A-41B4-BC99-FD4E701E1B3F}" destId="{23205870-3CFA-4E38-BA4D-12B363F733EB}" srcOrd="2" destOrd="0" presId="urn:microsoft.com/office/officeart/2008/layout/LinedList"/>
    <dgm:cxn modelId="{EDA30B7C-3EA1-49C5-BA35-61C00384CBDB}" type="presParOf" srcId="{4A5DC1BF-AE8A-41B4-BC99-FD4E701E1B3F}" destId="{33FABB5B-D632-4245-B338-9647F337ACF6}" srcOrd="3" destOrd="0" presId="urn:microsoft.com/office/officeart/2008/layout/LinedList"/>
    <dgm:cxn modelId="{E0AE4D4A-1A36-4C33-89CD-6DDBF50D49FE}" type="presParOf" srcId="{33FABB5B-D632-4245-B338-9647F337ACF6}" destId="{ABED9161-58CB-484D-87F0-67BDEA5247E5}" srcOrd="0" destOrd="0" presId="urn:microsoft.com/office/officeart/2008/layout/LinedList"/>
    <dgm:cxn modelId="{3B2AF844-0840-4F93-BCCA-C3012DEB606A}" type="presParOf" srcId="{33FABB5B-D632-4245-B338-9647F337ACF6}" destId="{0AD8C538-7A94-4ABE-A83E-3A35A61DFA02}" srcOrd="1" destOrd="0" presId="urn:microsoft.com/office/officeart/2008/layout/LinedList"/>
    <dgm:cxn modelId="{5DF74EDA-40EC-493B-93C4-4D53CD625423}" type="presParOf" srcId="{4A5DC1BF-AE8A-41B4-BC99-FD4E701E1B3F}" destId="{4922CBF9-22DD-4943-9E34-2B67BD282BA5}" srcOrd="4" destOrd="0" presId="urn:microsoft.com/office/officeart/2008/layout/LinedList"/>
    <dgm:cxn modelId="{D5587AF8-06CF-4836-B28B-0030EC9C1A72}" type="presParOf" srcId="{4A5DC1BF-AE8A-41B4-BC99-FD4E701E1B3F}" destId="{748E9157-4E9B-40C1-B506-CD5A15908865}" srcOrd="5" destOrd="0" presId="urn:microsoft.com/office/officeart/2008/layout/LinedList"/>
    <dgm:cxn modelId="{72AB7C01-4929-4F2E-8F7B-D67E28C54230}" type="presParOf" srcId="{748E9157-4E9B-40C1-B506-CD5A15908865}" destId="{18936024-5859-4CAC-BD23-A330258E0C50}" srcOrd="0" destOrd="0" presId="urn:microsoft.com/office/officeart/2008/layout/LinedList"/>
    <dgm:cxn modelId="{DE8E6883-42CF-44D9-BB08-7F0906373051}" type="presParOf" srcId="{748E9157-4E9B-40C1-B506-CD5A15908865}" destId="{B72F3377-D7BA-480F-8A72-FA02124D236C}" srcOrd="1" destOrd="0" presId="urn:microsoft.com/office/officeart/2008/layout/LinedList"/>
    <dgm:cxn modelId="{ADE67541-8D86-4D97-960B-C342E8548D82}" type="presParOf" srcId="{4A5DC1BF-AE8A-41B4-BC99-FD4E701E1B3F}" destId="{4C9FCA75-9A4F-4DAA-863D-0F67B50C0FF9}" srcOrd="6" destOrd="0" presId="urn:microsoft.com/office/officeart/2008/layout/LinedList"/>
    <dgm:cxn modelId="{8D3E0A0A-53BC-4915-9165-C08C64D68982}" type="presParOf" srcId="{4A5DC1BF-AE8A-41B4-BC99-FD4E701E1B3F}" destId="{04F3C85E-9AF7-4BBD-BC65-1A54572EA3A5}" srcOrd="7" destOrd="0" presId="urn:microsoft.com/office/officeart/2008/layout/LinedList"/>
    <dgm:cxn modelId="{EEE0605C-EDA4-48AE-BFA6-419EE5F5B35D}" type="presParOf" srcId="{04F3C85E-9AF7-4BBD-BC65-1A54572EA3A5}" destId="{31A9201E-A8A3-4594-8192-848BC9667B86}" srcOrd="0" destOrd="0" presId="urn:microsoft.com/office/officeart/2008/layout/LinedList"/>
    <dgm:cxn modelId="{28B94D46-7364-49A7-AD38-828CF8247E83}" type="presParOf" srcId="{04F3C85E-9AF7-4BBD-BC65-1A54572EA3A5}" destId="{B24E46E5-5410-4ED9-BA21-7A6EDC7998B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4035EF8-7BFA-4B28-B0A9-3DF37E2CC997}" type="doc">
      <dgm:prSet loTypeId="urn:microsoft.com/office/officeart/2008/layout/LinedList" loCatId="list" qsTypeId="urn:microsoft.com/office/officeart/2005/8/quickstyle/simple2" qsCatId="simple" csTypeId="urn:microsoft.com/office/officeart/2005/8/colors/accent2_2" csCatId="accent2" phldr="1"/>
      <dgm:spPr/>
      <dgm:t>
        <a:bodyPr/>
        <a:lstStyle/>
        <a:p>
          <a:endParaRPr lang="en-US"/>
        </a:p>
      </dgm:t>
    </dgm:pt>
    <dgm:pt modelId="{64C57F80-2192-472E-89E8-FFE45F29DAAA}">
      <dgm:prSet/>
      <dgm:spPr/>
      <dgm:t>
        <a:bodyPr/>
        <a:lstStyle/>
        <a:p>
          <a:r>
            <a:rPr lang="en-US" i="1"/>
            <a:t>Woodcock – Johnson®III Normative Update (NU) Complete – measures general intellectual ability, specific cognitive abilities, oral language, and academic achievement.  (ages 2-90+) </a:t>
          </a:r>
          <a:endParaRPr lang="en-US"/>
        </a:p>
      </dgm:t>
    </dgm:pt>
    <dgm:pt modelId="{999DCED0-655F-4AC0-A674-64A277065576}" type="parTrans" cxnId="{A785A0B8-2C53-4437-8376-E7152F113E9D}">
      <dgm:prSet/>
      <dgm:spPr/>
      <dgm:t>
        <a:bodyPr/>
        <a:lstStyle/>
        <a:p>
          <a:endParaRPr lang="en-US"/>
        </a:p>
      </dgm:t>
    </dgm:pt>
    <dgm:pt modelId="{ABAC39DA-9A5A-4D54-BCF2-0B0CB9E22595}" type="sibTrans" cxnId="{A785A0B8-2C53-4437-8376-E7152F113E9D}">
      <dgm:prSet/>
      <dgm:spPr/>
      <dgm:t>
        <a:bodyPr/>
        <a:lstStyle/>
        <a:p>
          <a:endParaRPr lang="en-US"/>
        </a:p>
      </dgm:t>
    </dgm:pt>
    <dgm:pt modelId="{D18AC63D-4CC6-4D19-A3DA-4F847B7BE405}">
      <dgm:prSet/>
      <dgm:spPr/>
      <dgm:t>
        <a:bodyPr/>
        <a:lstStyle/>
        <a:p>
          <a:r>
            <a:rPr lang="en-US" i="1"/>
            <a:t>Test of Early Mathematics Ability (TEMA 3) – measures mathematic performance of children between the ages of 3-8 and is also useful with older children who have learning problems in mathematics.   </a:t>
          </a:r>
          <a:endParaRPr lang="en-US"/>
        </a:p>
      </dgm:t>
    </dgm:pt>
    <dgm:pt modelId="{7C2BFBBE-551C-4847-A8D9-569ADF6A57EF}" type="parTrans" cxnId="{54A8C58D-2519-4407-A43A-8B81297DF4AC}">
      <dgm:prSet/>
      <dgm:spPr/>
      <dgm:t>
        <a:bodyPr/>
        <a:lstStyle/>
        <a:p>
          <a:endParaRPr lang="en-US"/>
        </a:p>
      </dgm:t>
    </dgm:pt>
    <dgm:pt modelId="{26CA782D-53BF-4B8F-B931-7E0C7ED6A3E7}" type="sibTrans" cxnId="{54A8C58D-2519-4407-A43A-8B81297DF4AC}">
      <dgm:prSet/>
      <dgm:spPr/>
      <dgm:t>
        <a:bodyPr/>
        <a:lstStyle/>
        <a:p>
          <a:endParaRPr lang="en-US"/>
        </a:p>
      </dgm:t>
    </dgm:pt>
    <dgm:pt modelId="{0AED161B-EBD6-4369-A520-5B7FC506BCF1}">
      <dgm:prSet/>
      <dgm:spPr/>
      <dgm:t>
        <a:bodyPr/>
        <a:lstStyle/>
        <a:p>
          <a:r>
            <a:rPr lang="en-US" i="1"/>
            <a:t>Test of Early Reading Ability (TERA-3) – measures reading ability of young children. (ages 3:68:6)  </a:t>
          </a:r>
          <a:endParaRPr lang="en-US"/>
        </a:p>
      </dgm:t>
    </dgm:pt>
    <dgm:pt modelId="{97E97552-7C39-40DE-972E-ADA05869BE5B}" type="parTrans" cxnId="{7202C25C-729F-47B2-8504-E8BBC53C2BBC}">
      <dgm:prSet/>
      <dgm:spPr/>
      <dgm:t>
        <a:bodyPr/>
        <a:lstStyle/>
        <a:p>
          <a:endParaRPr lang="en-US"/>
        </a:p>
      </dgm:t>
    </dgm:pt>
    <dgm:pt modelId="{03C93077-D02E-4D06-B693-DF68CE87702B}" type="sibTrans" cxnId="{7202C25C-729F-47B2-8504-E8BBC53C2BBC}">
      <dgm:prSet/>
      <dgm:spPr/>
      <dgm:t>
        <a:bodyPr/>
        <a:lstStyle/>
        <a:p>
          <a:endParaRPr lang="en-US"/>
        </a:p>
      </dgm:t>
    </dgm:pt>
    <dgm:pt modelId="{C9378B68-EBF4-43F5-AAE6-1E576421D4B8}">
      <dgm:prSet/>
      <dgm:spPr/>
      <dgm:t>
        <a:bodyPr/>
        <a:lstStyle/>
        <a:p>
          <a:r>
            <a:rPr lang="en-US" i="1" dirty="0"/>
            <a:t>Test of Written Language – Fourth Edition (TOWL-4) – assesses the conventional, linguistic, and conceptual aspects of students’ writing.  (ages 9:0-17:11)</a:t>
          </a:r>
          <a:endParaRPr lang="en-US" dirty="0"/>
        </a:p>
      </dgm:t>
    </dgm:pt>
    <dgm:pt modelId="{01AB4FF6-29CE-4A00-824F-BE645B1DB192}" type="parTrans" cxnId="{A236CAB9-33D2-450D-9CF4-C08FA3268F31}">
      <dgm:prSet/>
      <dgm:spPr/>
      <dgm:t>
        <a:bodyPr/>
        <a:lstStyle/>
        <a:p>
          <a:endParaRPr lang="en-US"/>
        </a:p>
      </dgm:t>
    </dgm:pt>
    <dgm:pt modelId="{84E8E9DD-7476-4112-9E40-A5E7AC75C77D}" type="sibTrans" cxnId="{A236CAB9-33D2-450D-9CF4-C08FA3268F31}">
      <dgm:prSet/>
      <dgm:spPr/>
      <dgm:t>
        <a:bodyPr/>
        <a:lstStyle/>
        <a:p>
          <a:endParaRPr lang="en-US"/>
        </a:p>
      </dgm:t>
    </dgm:pt>
    <dgm:pt modelId="{0879BB7E-6AC5-4F90-9824-2CE404A44236}">
      <dgm:prSet/>
      <dgm:spPr/>
      <dgm:t>
        <a:bodyPr/>
        <a:lstStyle/>
        <a:p>
          <a:r>
            <a:rPr lang="en-US" i="1" dirty="0"/>
            <a:t> Body of Evidence </a:t>
          </a:r>
          <a:br>
            <a:rPr lang="en-US" i="1" dirty="0"/>
          </a:br>
          <a:r>
            <a:rPr lang="en-US" i="1" dirty="0"/>
            <a:t> </a:t>
          </a:r>
          <a:endParaRPr lang="en-US" dirty="0"/>
        </a:p>
      </dgm:t>
    </dgm:pt>
    <dgm:pt modelId="{FCA42446-F1B9-480C-B113-EC62748097C9}" type="parTrans" cxnId="{1D137C30-388B-4B0B-98C7-2B10290F03E9}">
      <dgm:prSet/>
      <dgm:spPr/>
      <dgm:t>
        <a:bodyPr/>
        <a:lstStyle/>
        <a:p>
          <a:endParaRPr lang="en-US"/>
        </a:p>
      </dgm:t>
    </dgm:pt>
    <dgm:pt modelId="{B82B98FA-7D9C-43C4-B19E-5FAABCA31CE1}" type="sibTrans" cxnId="{1D137C30-388B-4B0B-98C7-2B10290F03E9}">
      <dgm:prSet/>
      <dgm:spPr/>
      <dgm:t>
        <a:bodyPr/>
        <a:lstStyle/>
        <a:p>
          <a:endParaRPr lang="en-US"/>
        </a:p>
      </dgm:t>
    </dgm:pt>
    <dgm:pt modelId="{AC3B18C1-29F8-4FFF-BDE0-36FB2DDF470D}" type="pres">
      <dgm:prSet presAssocID="{64035EF8-7BFA-4B28-B0A9-3DF37E2CC997}" presName="vert0" presStyleCnt="0">
        <dgm:presLayoutVars>
          <dgm:dir/>
          <dgm:animOne val="branch"/>
          <dgm:animLvl val="lvl"/>
        </dgm:presLayoutVars>
      </dgm:prSet>
      <dgm:spPr/>
    </dgm:pt>
    <dgm:pt modelId="{2DFEA54B-261D-4A41-BF4E-562C02D5C062}" type="pres">
      <dgm:prSet presAssocID="{64C57F80-2192-472E-89E8-FFE45F29DAAA}" presName="thickLine" presStyleLbl="alignNode1" presStyleIdx="0" presStyleCnt="5"/>
      <dgm:spPr/>
    </dgm:pt>
    <dgm:pt modelId="{B17EC98A-55BD-4826-83E7-24553E033057}" type="pres">
      <dgm:prSet presAssocID="{64C57F80-2192-472E-89E8-FFE45F29DAAA}" presName="horz1" presStyleCnt="0"/>
      <dgm:spPr/>
    </dgm:pt>
    <dgm:pt modelId="{275E3F22-3824-4EBD-BE3E-824033351B3A}" type="pres">
      <dgm:prSet presAssocID="{64C57F80-2192-472E-89E8-FFE45F29DAAA}" presName="tx1" presStyleLbl="revTx" presStyleIdx="0" presStyleCnt="5"/>
      <dgm:spPr/>
    </dgm:pt>
    <dgm:pt modelId="{4449BA4C-EF8C-413B-8A42-CE0E46B5E842}" type="pres">
      <dgm:prSet presAssocID="{64C57F80-2192-472E-89E8-FFE45F29DAAA}" presName="vert1" presStyleCnt="0"/>
      <dgm:spPr/>
    </dgm:pt>
    <dgm:pt modelId="{27BDA6E6-3B8F-4721-AA2B-8AF5298337D3}" type="pres">
      <dgm:prSet presAssocID="{D18AC63D-4CC6-4D19-A3DA-4F847B7BE405}" presName="thickLine" presStyleLbl="alignNode1" presStyleIdx="1" presStyleCnt="5"/>
      <dgm:spPr/>
    </dgm:pt>
    <dgm:pt modelId="{6AD153D5-057C-48C1-A57A-D0AD4719F0C4}" type="pres">
      <dgm:prSet presAssocID="{D18AC63D-4CC6-4D19-A3DA-4F847B7BE405}" presName="horz1" presStyleCnt="0"/>
      <dgm:spPr/>
    </dgm:pt>
    <dgm:pt modelId="{E4A816C7-784D-4C50-8192-7C788B2430D5}" type="pres">
      <dgm:prSet presAssocID="{D18AC63D-4CC6-4D19-A3DA-4F847B7BE405}" presName="tx1" presStyleLbl="revTx" presStyleIdx="1" presStyleCnt="5"/>
      <dgm:spPr/>
    </dgm:pt>
    <dgm:pt modelId="{A5D9E378-36CF-41C7-ACA9-E917F35B6693}" type="pres">
      <dgm:prSet presAssocID="{D18AC63D-4CC6-4D19-A3DA-4F847B7BE405}" presName="vert1" presStyleCnt="0"/>
      <dgm:spPr/>
    </dgm:pt>
    <dgm:pt modelId="{8474A311-95DD-4CDD-86A7-00A6D77B1BE3}" type="pres">
      <dgm:prSet presAssocID="{0AED161B-EBD6-4369-A520-5B7FC506BCF1}" presName="thickLine" presStyleLbl="alignNode1" presStyleIdx="2" presStyleCnt="5"/>
      <dgm:spPr/>
    </dgm:pt>
    <dgm:pt modelId="{F49E9702-CBA2-440D-836F-7F6D33BBADB9}" type="pres">
      <dgm:prSet presAssocID="{0AED161B-EBD6-4369-A520-5B7FC506BCF1}" presName="horz1" presStyleCnt="0"/>
      <dgm:spPr/>
    </dgm:pt>
    <dgm:pt modelId="{709D08FA-B0B9-4882-8358-F8DC0F596EC1}" type="pres">
      <dgm:prSet presAssocID="{0AED161B-EBD6-4369-A520-5B7FC506BCF1}" presName="tx1" presStyleLbl="revTx" presStyleIdx="2" presStyleCnt="5"/>
      <dgm:spPr/>
    </dgm:pt>
    <dgm:pt modelId="{8A074F54-10DA-4FEA-9C51-F86C1108213A}" type="pres">
      <dgm:prSet presAssocID="{0AED161B-EBD6-4369-A520-5B7FC506BCF1}" presName="vert1" presStyleCnt="0"/>
      <dgm:spPr/>
    </dgm:pt>
    <dgm:pt modelId="{1412CE7E-31DC-44CC-B936-81E5F080ADEA}" type="pres">
      <dgm:prSet presAssocID="{C9378B68-EBF4-43F5-AAE6-1E576421D4B8}" presName="thickLine" presStyleLbl="alignNode1" presStyleIdx="3" presStyleCnt="5"/>
      <dgm:spPr/>
    </dgm:pt>
    <dgm:pt modelId="{CF460DB3-A848-4479-8B9E-A33528AC3408}" type="pres">
      <dgm:prSet presAssocID="{C9378B68-EBF4-43F5-AAE6-1E576421D4B8}" presName="horz1" presStyleCnt="0"/>
      <dgm:spPr/>
    </dgm:pt>
    <dgm:pt modelId="{9B3FF19E-4503-4709-9D2C-68E4B5C1BA35}" type="pres">
      <dgm:prSet presAssocID="{C9378B68-EBF4-43F5-AAE6-1E576421D4B8}" presName="tx1" presStyleLbl="revTx" presStyleIdx="3" presStyleCnt="5"/>
      <dgm:spPr/>
    </dgm:pt>
    <dgm:pt modelId="{39915ED3-1BBB-4F95-A4ED-764AAB3768FC}" type="pres">
      <dgm:prSet presAssocID="{C9378B68-EBF4-43F5-AAE6-1E576421D4B8}" presName="vert1" presStyleCnt="0"/>
      <dgm:spPr/>
    </dgm:pt>
    <dgm:pt modelId="{EF532740-3CF5-4879-8B80-9BB9F7B8C449}" type="pres">
      <dgm:prSet presAssocID="{0879BB7E-6AC5-4F90-9824-2CE404A44236}" presName="thickLine" presStyleLbl="alignNode1" presStyleIdx="4" presStyleCnt="5"/>
      <dgm:spPr/>
    </dgm:pt>
    <dgm:pt modelId="{C69CDEB2-547F-4A80-9B72-358DEBF911E2}" type="pres">
      <dgm:prSet presAssocID="{0879BB7E-6AC5-4F90-9824-2CE404A44236}" presName="horz1" presStyleCnt="0"/>
      <dgm:spPr/>
    </dgm:pt>
    <dgm:pt modelId="{1F928EB0-FF2B-48B5-9E21-73FBAE1E7A08}" type="pres">
      <dgm:prSet presAssocID="{0879BB7E-6AC5-4F90-9824-2CE404A44236}" presName="tx1" presStyleLbl="revTx" presStyleIdx="4" presStyleCnt="5"/>
      <dgm:spPr/>
    </dgm:pt>
    <dgm:pt modelId="{E6F9FA50-C75C-41D6-BE95-F73199211571}" type="pres">
      <dgm:prSet presAssocID="{0879BB7E-6AC5-4F90-9824-2CE404A44236}" presName="vert1" presStyleCnt="0"/>
      <dgm:spPr/>
    </dgm:pt>
  </dgm:ptLst>
  <dgm:cxnLst>
    <dgm:cxn modelId="{388A3B1A-8E6C-4ED6-B411-35BE68481D81}" type="presOf" srcId="{0AED161B-EBD6-4369-A520-5B7FC506BCF1}" destId="{709D08FA-B0B9-4882-8358-F8DC0F596EC1}" srcOrd="0" destOrd="0" presId="urn:microsoft.com/office/officeart/2008/layout/LinedList"/>
    <dgm:cxn modelId="{84D59724-98CD-4820-A60E-1FB638CF1F00}" type="presOf" srcId="{0879BB7E-6AC5-4F90-9824-2CE404A44236}" destId="{1F928EB0-FF2B-48B5-9E21-73FBAE1E7A08}" srcOrd="0" destOrd="0" presId="urn:microsoft.com/office/officeart/2008/layout/LinedList"/>
    <dgm:cxn modelId="{79CBEC24-7A56-4F5D-9724-E0301A22C962}" type="presOf" srcId="{64035EF8-7BFA-4B28-B0A9-3DF37E2CC997}" destId="{AC3B18C1-29F8-4FFF-BDE0-36FB2DDF470D}" srcOrd="0" destOrd="0" presId="urn:microsoft.com/office/officeart/2008/layout/LinedList"/>
    <dgm:cxn modelId="{1D137C30-388B-4B0B-98C7-2B10290F03E9}" srcId="{64035EF8-7BFA-4B28-B0A9-3DF37E2CC997}" destId="{0879BB7E-6AC5-4F90-9824-2CE404A44236}" srcOrd="4" destOrd="0" parTransId="{FCA42446-F1B9-480C-B113-EC62748097C9}" sibTransId="{B82B98FA-7D9C-43C4-B19E-5FAABCA31CE1}"/>
    <dgm:cxn modelId="{7202C25C-729F-47B2-8504-E8BBC53C2BBC}" srcId="{64035EF8-7BFA-4B28-B0A9-3DF37E2CC997}" destId="{0AED161B-EBD6-4369-A520-5B7FC506BCF1}" srcOrd="2" destOrd="0" parTransId="{97E97552-7C39-40DE-972E-ADA05869BE5B}" sibTransId="{03C93077-D02E-4D06-B693-DF68CE87702B}"/>
    <dgm:cxn modelId="{F2C4FE5A-3674-4D8F-8EAF-45EDB041072C}" type="presOf" srcId="{64C57F80-2192-472E-89E8-FFE45F29DAAA}" destId="{275E3F22-3824-4EBD-BE3E-824033351B3A}" srcOrd="0" destOrd="0" presId="urn:microsoft.com/office/officeart/2008/layout/LinedList"/>
    <dgm:cxn modelId="{54A8C58D-2519-4407-A43A-8B81297DF4AC}" srcId="{64035EF8-7BFA-4B28-B0A9-3DF37E2CC997}" destId="{D18AC63D-4CC6-4D19-A3DA-4F847B7BE405}" srcOrd="1" destOrd="0" parTransId="{7C2BFBBE-551C-4847-A8D9-569ADF6A57EF}" sibTransId="{26CA782D-53BF-4B8F-B931-7E0C7ED6A3E7}"/>
    <dgm:cxn modelId="{A785A0B8-2C53-4437-8376-E7152F113E9D}" srcId="{64035EF8-7BFA-4B28-B0A9-3DF37E2CC997}" destId="{64C57F80-2192-472E-89E8-FFE45F29DAAA}" srcOrd="0" destOrd="0" parTransId="{999DCED0-655F-4AC0-A674-64A277065576}" sibTransId="{ABAC39DA-9A5A-4D54-BCF2-0B0CB9E22595}"/>
    <dgm:cxn modelId="{A236CAB9-33D2-450D-9CF4-C08FA3268F31}" srcId="{64035EF8-7BFA-4B28-B0A9-3DF37E2CC997}" destId="{C9378B68-EBF4-43F5-AAE6-1E576421D4B8}" srcOrd="3" destOrd="0" parTransId="{01AB4FF6-29CE-4A00-824F-BE645B1DB192}" sibTransId="{84E8E9DD-7476-4112-9E40-A5E7AC75C77D}"/>
    <dgm:cxn modelId="{4C7338BB-1894-46B6-98A6-2C36B204E71E}" type="presOf" srcId="{C9378B68-EBF4-43F5-AAE6-1E576421D4B8}" destId="{9B3FF19E-4503-4709-9D2C-68E4B5C1BA35}" srcOrd="0" destOrd="0" presId="urn:microsoft.com/office/officeart/2008/layout/LinedList"/>
    <dgm:cxn modelId="{2D3418D7-01F4-4C9A-880E-8589CB9D9940}" type="presOf" srcId="{D18AC63D-4CC6-4D19-A3DA-4F847B7BE405}" destId="{E4A816C7-784D-4C50-8192-7C788B2430D5}" srcOrd="0" destOrd="0" presId="urn:microsoft.com/office/officeart/2008/layout/LinedList"/>
    <dgm:cxn modelId="{2DF91C8E-E1D9-45A8-85EC-015F2A38A936}" type="presParOf" srcId="{AC3B18C1-29F8-4FFF-BDE0-36FB2DDF470D}" destId="{2DFEA54B-261D-4A41-BF4E-562C02D5C062}" srcOrd="0" destOrd="0" presId="urn:microsoft.com/office/officeart/2008/layout/LinedList"/>
    <dgm:cxn modelId="{4DB0D3F2-5BC6-4546-A9C4-C7E6E2F26035}" type="presParOf" srcId="{AC3B18C1-29F8-4FFF-BDE0-36FB2DDF470D}" destId="{B17EC98A-55BD-4826-83E7-24553E033057}" srcOrd="1" destOrd="0" presId="urn:microsoft.com/office/officeart/2008/layout/LinedList"/>
    <dgm:cxn modelId="{408DAFF0-9314-49A5-B810-E2EE9A6A419C}" type="presParOf" srcId="{B17EC98A-55BD-4826-83E7-24553E033057}" destId="{275E3F22-3824-4EBD-BE3E-824033351B3A}" srcOrd="0" destOrd="0" presId="urn:microsoft.com/office/officeart/2008/layout/LinedList"/>
    <dgm:cxn modelId="{7720C3DB-A888-409E-B1EC-BDCE04B4577C}" type="presParOf" srcId="{B17EC98A-55BD-4826-83E7-24553E033057}" destId="{4449BA4C-EF8C-413B-8A42-CE0E46B5E842}" srcOrd="1" destOrd="0" presId="urn:microsoft.com/office/officeart/2008/layout/LinedList"/>
    <dgm:cxn modelId="{43A13A7E-3F0F-43C3-9478-481F2D50D0E8}" type="presParOf" srcId="{AC3B18C1-29F8-4FFF-BDE0-36FB2DDF470D}" destId="{27BDA6E6-3B8F-4721-AA2B-8AF5298337D3}" srcOrd="2" destOrd="0" presId="urn:microsoft.com/office/officeart/2008/layout/LinedList"/>
    <dgm:cxn modelId="{CAF022D0-1DDB-44C6-9ADF-1B763D0A00EC}" type="presParOf" srcId="{AC3B18C1-29F8-4FFF-BDE0-36FB2DDF470D}" destId="{6AD153D5-057C-48C1-A57A-D0AD4719F0C4}" srcOrd="3" destOrd="0" presId="urn:microsoft.com/office/officeart/2008/layout/LinedList"/>
    <dgm:cxn modelId="{EE0BFC2B-570F-45B6-BA22-CF94917AF3BC}" type="presParOf" srcId="{6AD153D5-057C-48C1-A57A-D0AD4719F0C4}" destId="{E4A816C7-784D-4C50-8192-7C788B2430D5}" srcOrd="0" destOrd="0" presId="urn:microsoft.com/office/officeart/2008/layout/LinedList"/>
    <dgm:cxn modelId="{276B9B03-6319-4B9C-B68A-FE07ADF759B2}" type="presParOf" srcId="{6AD153D5-057C-48C1-A57A-D0AD4719F0C4}" destId="{A5D9E378-36CF-41C7-ACA9-E917F35B6693}" srcOrd="1" destOrd="0" presId="urn:microsoft.com/office/officeart/2008/layout/LinedList"/>
    <dgm:cxn modelId="{A3B77E90-A44F-4E3B-BC54-29507D501ABA}" type="presParOf" srcId="{AC3B18C1-29F8-4FFF-BDE0-36FB2DDF470D}" destId="{8474A311-95DD-4CDD-86A7-00A6D77B1BE3}" srcOrd="4" destOrd="0" presId="urn:microsoft.com/office/officeart/2008/layout/LinedList"/>
    <dgm:cxn modelId="{5AD6E376-B255-4AB4-B4CB-4A416040CB98}" type="presParOf" srcId="{AC3B18C1-29F8-4FFF-BDE0-36FB2DDF470D}" destId="{F49E9702-CBA2-440D-836F-7F6D33BBADB9}" srcOrd="5" destOrd="0" presId="urn:microsoft.com/office/officeart/2008/layout/LinedList"/>
    <dgm:cxn modelId="{A4DB62A5-D53D-460E-9657-7DED6B92B86F}" type="presParOf" srcId="{F49E9702-CBA2-440D-836F-7F6D33BBADB9}" destId="{709D08FA-B0B9-4882-8358-F8DC0F596EC1}" srcOrd="0" destOrd="0" presId="urn:microsoft.com/office/officeart/2008/layout/LinedList"/>
    <dgm:cxn modelId="{4ABE8B8E-650C-4D58-87DB-D8B4ABDF875A}" type="presParOf" srcId="{F49E9702-CBA2-440D-836F-7F6D33BBADB9}" destId="{8A074F54-10DA-4FEA-9C51-F86C1108213A}" srcOrd="1" destOrd="0" presId="urn:microsoft.com/office/officeart/2008/layout/LinedList"/>
    <dgm:cxn modelId="{A418DEC9-8041-46DA-A22F-B2BB153DA6B1}" type="presParOf" srcId="{AC3B18C1-29F8-4FFF-BDE0-36FB2DDF470D}" destId="{1412CE7E-31DC-44CC-B936-81E5F080ADEA}" srcOrd="6" destOrd="0" presId="urn:microsoft.com/office/officeart/2008/layout/LinedList"/>
    <dgm:cxn modelId="{09897ED9-AB0A-4860-B296-A187C2AC1B5C}" type="presParOf" srcId="{AC3B18C1-29F8-4FFF-BDE0-36FB2DDF470D}" destId="{CF460DB3-A848-4479-8B9E-A33528AC3408}" srcOrd="7" destOrd="0" presId="urn:microsoft.com/office/officeart/2008/layout/LinedList"/>
    <dgm:cxn modelId="{559F6840-E91E-48FD-A6F3-1317C9DC7FE1}" type="presParOf" srcId="{CF460DB3-A848-4479-8B9E-A33528AC3408}" destId="{9B3FF19E-4503-4709-9D2C-68E4B5C1BA35}" srcOrd="0" destOrd="0" presId="urn:microsoft.com/office/officeart/2008/layout/LinedList"/>
    <dgm:cxn modelId="{84E9B167-F246-4C27-AD42-8DD1CFB9F66F}" type="presParOf" srcId="{CF460DB3-A848-4479-8B9E-A33528AC3408}" destId="{39915ED3-1BBB-4F95-A4ED-764AAB3768FC}" srcOrd="1" destOrd="0" presId="urn:microsoft.com/office/officeart/2008/layout/LinedList"/>
    <dgm:cxn modelId="{5CED4D3A-C4A3-4B3B-8BF8-452B34A054C8}" type="presParOf" srcId="{AC3B18C1-29F8-4FFF-BDE0-36FB2DDF470D}" destId="{EF532740-3CF5-4879-8B80-9BB9F7B8C449}" srcOrd="8" destOrd="0" presId="urn:microsoft.com/office/officeart/2008/layout/LinedList"/>
    <dgm:cxn modelId="{FA64ECE3-2680-4A25-99D6-F9AD1E0D2BA0}" type="presParOf" srcId="{AC3B18C1-29F8-4FFF-BDE0-36FB2DDF470D}" destId="{C69CDEB2-547F-4A80-9B72-358DEBF911E2}" srcOrd="9" destOrd="0" presId="urn:microsoft.com/office/officeart/2008/layout/LinedList"/>
    <dgm:cxn modelId="{A8C71308-6AD9-4537-9A56-1BF3CF6DB57F}" type="presParOf" srcId="{C69CDEB2-547F-4A80-9B72-358DEBF911E2}" destId="{1F928EB0-FF2B-48B5-9E21-73FBAE1E7A08}" srcOrd="0" destOrd="0" presId="urn:microsoft.com/office/officeart/2008/layout/LinedList"/>
    <dgm:cxn modelId="{0D1B08AC-2B5F-4436-88C1-65C40D08308F}" type="presParOf" srcId="{C69CDEB2-547F-4A80-9B72-358DEBF911E2}" destId="{E6F9FA50-C75C-41D6-BE95-F7319921157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F6E4F69-9AB1-4D30-ADDD-DE19F1B6AAD7}" type="doc">
      <dgm:prSet loTypeId="urn:microsoft.com/office/officeart/2008/layout/LinedList" loCatId="list" qsTypeId="urn:microsoft.com/office/officeart/2005/8/quickstyle/simple2" qsCatId="simple" csTypeId="urn:microsoft.com/office/officeart/2005/8/colors/accent3_2" csCatId="accent3"/>
      <dgm:spPr/>
      <dgm:t>
        <a:bodyPr/>
        <a:lstStyle/>
        <a:p>
          <a:endParaRPr lang="en-US"/>
        </a:p>
      </dgm:t>
    </dgm:pt>
    <dgm:pt modelId="{94A164FE-C672-4430-A9A5-68FE1BA13F91}">
      <dgm:prSet/>
      <dgm:spPr/>
      <dgm:t>
        <a:bodyPr/>
        <a:lstStyle/>
        <a:p>
          <a:r>
            <a:rPr lang="en-US"/>
            <a:t>Scales of Independent Behavior-Revised (SIB-R) – comprehensive, norm-referenced assessment of adaptive and maladaptive behavior.  (ages Infancy-80+) </a:t>
          </a:r>
        </a:p>
      </dgm:t>
    </dgm:pt>
    <dgm:pt modelId="{D5CCD6E6-4F13-40DD-BB2A-F264DAC98EB3}" type="parTrans" cxnId="{EAE4E4A3-2858-437D-959D-6C7B52EBBA50}">
      <dgm:prSet/>
      <dgm:spPr/>
      <dgm:t>
        <a:bodyPr/>
        <a:lstStyle/>
        <a:p>
          <a:endParaRPr lang="en-US"/>
        </a:p>
      </dgm:t>
    </dgm:pt>
    <dgm:pt modelId="{94DA4D81-AA7C-46E4-AEE1-E94E72F2E016}" type="sibTrans" cxnId="{EAE4E4A3-2858-437D-959D-6C7B52EBBA50}">
      <dgm:prSet/>
      <dgm:spPr/>
      <dgm:t>
        <a:bodyPr/>
        <a:lstStyle/>
        <a:p>
          <a:endParaRPr lang="en-US"/>
        </a:p>
      </dgm:t>
    </dgm:pt>
    <dgm:pt modelId="{5B5C3422-1273-4694-97BC-706DBC3EFBCE}">
      <dgm:prSet/>
      <dgm:spPr/>
      <dgm:t>
        <a:bodyPr/>
        <a:lstStyle/>
        <a:p>
          <a:r>
            <a:rPr lang="en-US"/>
            <a:t>Vineland Adaptive Behavior Scales - Second Edition - (Vineland-II) – a measure of personal and social skills needed for everyday living.  (ages birth-90+) –</a:t>
          </a:r>
        </a:p>
      </dgm:t>
    </dgm:pt>
    <dgm:pt modelId="{E075CFB7-FFBC-4A23-86DE-0B03026E9F81}" type="parTrans" cxnId="{B4D69D10-D6EB-4889-8C56-028280367001}">
      <dgm:prSet/>
      <dgm:spPr/>
      <dgm:t>
        <a:bodyPr/>
        <a:lstStyle/>
        <a:p>
          <a:endParaRPr lang="en-US"/>
        </a:p>
      </dgm:t>
    </dgm:pt>
    <dgm:pt modelId="{AE4FE714-E0D6-4404-82E9-D5B4479D4329}" type="sibTrans" cxnId="{B4D69D10-D6EB-4889-8C56-028280367001}">
      <dgm:prSet/>
      <dgm:spPr/>
      <dgm:t>
        <a:bodyPr/>
        <a:lstStyle/>
        <a:p>
          <a:endParaRPr lang="en-US"/>
        </a:p>
      </dgm:t>
    </dgm:pt>
    <dgm:pt modelId="{0F661E80-66DA-4D46-B933-5624EC9BEB3A}">
      <dgm:prSet/>
      <dgm:spPr/>
      <dgm:t>
        <a:bodyPr/>
        <a:lstStyle/>
        <a:p>
          <a:r>
            <a:rPr lang="en-US"/>
            <a:t>Adaptive Behavior Assessment System® - Second Edition (ABAS®-Second Edition) – a complete assessment of adaptive skills functioning.  Assesses all 10 specific adaptive skills areas specified in the DSM-IV.  (ages 0-89)</a:t>
          </a:r>
        </a:p>
      </dgm:t>
    </dgm:pt>
    <dgm:pt modelId="{00390A14-2F6C-4DF6-8724-42C2AD35F37C}" type="parTrans" cxnId="{DFA1619E-8877-4162-9CE1-4B7D331DB0DF}">
      <dgm:prSet/>
      <dgm:spPr/>
      <dgm:t>
        <a:bodyPr/>
        <a:lstStyle/>
        <a:p>
          <a:endParaRPr lang="en-US"/>
        </a:p>
      </dgm:t>
    </dgm:pt>
    <dgm:pt modelId="{39ADAFA2-C6DB-4045-BACC-F655BA86824E}" type="sibTrans" cxnId="{DFA1619E-8877-4162-9CE1-4B7D331DB0DF}">
      <dgm:prSet/>
      <dgm:spPr/>
      <dgm:t>
        <a:bodyPr/>
        <a:lstStyle/>
        <a:p>
          <a:endParaRPr lang="en-US"/>
        </a:p>
      </dgm:t>
    </dgm:pt>
    <dgm:pt modelId="{D8632536-419E-43F8-B20E-D6569E028B87}">
      <dgm:prSet/>
      <dgm:spPr/>
      <dgm:t>
        <a:bodyPr/>
        <a:lstStyle/>
        <a:p>
          <a:r>
            <a:rPr lang="en-US"/>
            <a:t>Diagnostic Adaptive Behavior Scale– newly released (2013) and provides a comprehensive standardized assessment of adaptive behavior.  (ages 4-21) </a:t>
          </a:r>
        </a:p>
      </dgm:t>
    </dgm:pt>
    <dgm:pt modelId="{8B58210C-34F6-4C75-9F48-0B241E112D78}" type="parTrans" cxnId="{1A7B9FFF-C92F-4E56-A45F-257E52D58771}">
      <dgm:prSet/>
      <dgm:spPr/>
      <dgm:t>
        <a:bodyPr/>
        <a:lstStyle/>
        <a:p>
          <a:endParaRPr lang="en-US"/>
        </a:p>
      </dgm:t>
    </dgm:pt>
    <dgm:pt modelId="{5574DE9C-CE06-4E00-9C4A-387B7819CD5A}" type="sibTrans" cxnId="{1A7B9FFF-C92F-4E56-A45F-257E52D58771}">
      <dgm:prSet/>
      <dgm:spPr/>
      <dgm:t>
        <a:bodyPr/>
        <a:lstStyle/>
        <a:p>
          <a:endParaRPr lang="en-US"/>
        </a:p>
      </dgm:t>
    </dgm:pt>
    <dgm:pt modelId="{D461874B-7A4E-4105-BB12-971683EB9D39}">
      <dgm:prSet/>
      <dgm:spPr/>
      <dgm:t>
        <a:bodyPr/>
        <a:lstStyle/>
        <a:p>
          <a:r>
            <a:rPr lang="en-US"/>
            <a:t>Adaptive Behavior Evaluation Scale-Revised - Second Edition- (ABES-R2) – provides a measure of adaptive behaviors which are necessary for success in both educational and home settings and are not measured by academic skills testing.  (ages 4-12) </a:t>
          </a:r>
        </a:p>
      </dgm:t>
    </dgm:pt>
    <dgm:pt modelId="{61ADE33C-E5FB-4DCD-A80E-DC18E16959D1}" type="parTrans" cxnId="{CABD5188-F408-493A-B142-779B532D5873}">
      <dgm:prSet/>
      <dgm:spPr/>
      <dgm:t>
        <a:bodyPr/>
        <a:lstStyle/>
        <a:p>
          <a:endParaRPr lang="en-US"/>
        </a:p>
      </dgm:t>
    </dgm:pt>
    <dgm:pt modelId="{40BA04D8-7A7C-4938-83A4-329EE3C49AC3}" type="sibTrans" cxnId="{CABD5188-F408-493A-B142-779B532D5873}">
      <dgm:prSet/>
      <dgm:spPr/>
      <dgm:t>
        <a:bodyPr/>
        <a:lstStyle/>
        <a:p>
          <a:endParaRPr lang="en-US"/>
        </a:p>
      </dgm:t>
    </dgm:pt>
    <dgm:pt modelId="{CC6BCA4B-0642-4A1D-9129-B87090ACE8DB}" type="pres">
      <dgm:prSet presAssocID="{BF6E4F69-9AB1-4D30-ADDD-DE19F1B6AAD7}" presName="vert0" presStyleCnt="0">
        <dgm:presLayoutVars>
          <dgm:dir/>
          <dgm:animOne val="branch"/>
          <dgm:animLvl val="lvl"/>
        </dgm:presLayoutVars>
      </dgm:prSet>
      <dgm:spPr/>
    </dgm:pt>
    <dgm:pt modelId="{83DB4962-32A9-422C-A06D-90888616C596}" type="pres">
      <dgm:prSet presAssocID="{94A164FE-C672-4430-A9A5-68FE1BA13F91}" presName="thickLine" presStyleLbl="alignNode1" presStyleIdx="0" presStyleCnt="5"/>
      <dgm:spPr/>
    </dgm:pt>
    <dgm:pt modelId="{F22DD021-8EA4-4DED-9E1A-6E7F2F028AD8}" type="pres">
      <dgm:prSet presAssocID="{94A164FE-C672-4430-A9A5-68FE1BA13F91}" presName="horz1" presStyleCnt="0"/>
      <dgm:spPr/>
    </dgm:pt>
    <dgm:pt modelId="{367AD9DB-E1C5-4351-A6FB-4E6C3D1B8D4B}" type="pres">
      <dgm:prSet presAssocID="{94A164FE-C672-4430-A9A5-68FE1BA13F91}" presName="tx1" presStyleLbl="revTx" presStyleIdx="0" presStyleCnt="5"/>
      <dgm:spPr/>
    </dgm:pt>
    <dgm:pt modelId="{62E3CD23-FABF-4E2A-973F-5AA6AF3BBA91}" type="pres">
      <dgm:prSet presAssocID="{94A164FE-C672-4430-A9A5-68FE1BA13F91}" presName="vert1" presStyleCnt="0"/>
      <dgm:spPr/>
    </dgm:pt>
    <dgm:pt modelId="{6BF59479-7394-47E1-B681-367C8ACD1DE2}" type="pres">
      <dgm:prSet presAssocID="{5B5C3422-1273-4694-97BC-706DBC3EFBCE}" presName="thickLine" presStyleLbl="alignNode1" presStyleIdx="1" presStyleCnt="5"/>
      <dgm:spPr/>
    </dgm:pt>
    <dgm:pt modelId="{DF84EF90-E60E-4B06-84B0-4C0815D1D7AF}" type="pres">
      <dgm:prSet presAssocID="{5B5C3422-1273-4694-97BC-706DBC3EFBCE}" presName="horz1" presStyleCnt="0"/>
      <dgm:spPr/>
    </dgm:pt>
    <dgm:pt modelId="{AA9BBF40-AB03-4D01-8B3A-C3E2F7E5BA34}" type="pres">
      <dgm:prSet presAssocID="{5B5C3422-1273-4694-97BC-706DBC3EFBCE}" presName="tx1" presStyleLbl="revTx" presStyleIdx="1" presStyleCnt="5"/>
      <dgm:spPr/>
    </dgm:pt>
    <dgm:pt modelId="{4F89D90F-0E8B-4A2F-B490-1B1362480BFA}" type="pres">
      <dgm:prSet presAssocID="{5B5C3422-1273-4694-97BC-706DBC3EFBCE}" presName="vert1" presStyleCnt="0"/>
      <dgm:spPr/>
    </dgm:pt>
    <dgm:pt modelId="{FDA860F0-D8BA-4E33-AF03-B0B844FC49F4}" type="pres">
      <dgm:prSet presAssocID="{0F661E80-66DA-4D46-B933-5624EC9BEB3A}" presName="thickLine" presStyleLbl="alignNode1" presStyleIdx="2" presStyleCnt="5"/>
      <dgm:spPr/>
    </dgm:pt>
    <dgm:pt modelId="{18CD9B59-0FF3-494A-9AC3-796EF8B52B5B}" type="pres">
      <dgm:prSet presAssocID="{0F661E80-66DA-4D46-B933-5624EC9BEB3A}" presName="horz1" presStyleCnt="0"/>
      <dgm:spPr/>
    </dgm:pt>
    <dgm:pt modelId="{40A1DBD6-F9AB-43AE-8699-BE24EC15EB8F}" type="pres">
      <dgm:prSet presAssocID="{0F661E80-66DA-4D46-B933-5624EC9BEB3A}" presName="tx1" presStyleLbl="revTx" presStyleIdx="2" presStyleCnt="5"/>
      <dgm:spPr/>
    </dgm:pt>
    <dgm:pt modelId="{868DCC91-1128-4D4C-8CDB-4097E9BD1E48}" type="pres">
      <dgm:prSet presAssocID="{0F661E80-66DA-4D46-B933-5624EC9BEB3A}" presName="vert1" presStyleCnt="0"/>
      <dgm:spPr/>
    </dgm:pt>
    <dgm:pt modelId="{ECCC5F9E-C901-42BB-8D34-025C87D95C15}" type="pres">
      <dgm:prSet presAssocID="{D8632536-419E-43F8-B20E-D6569E028B87}" presName="thickLine" presStyleLbl="alignNode1" presStyleIdx="3" presStyleCnt="5"/>
      <dgm:spPr/>
    </dgm:pt>
    <dgm:pt modelId="{3F4AD736-CC46-4268-A65F-9007ACC3C15A}" type="pres">
      <dgm:prSet presAssocID="{D8632536-419E-43F8-B20E-D6569E028B87}" presName="horz1" presStyleCnt="0"/>
      <dgm:spPr/>
    </dgm:pt>
    <dgm:pt modelId="{36A33306-5C6B-48E5-8893-0E0EE32DED71}" type="pres">
      <dgm:prSet presAssocID="{D8632536-419E-43F8-B20E-D6569E028B87}" presName="tx1" presStyleLbl="revTx" presStyleIdx="3" presStyleCnt="5"/>
      <dgm:spPr/>
    </dgm:pt>
    <dgm:pt modelId="{F156021C-60AB-4F18-B99E-B1814C6AA4E5}" type="pres">
      <dgm:prSet presAssocID="{D8632536-419E-43F8-B20E-D6569E028B87}" presName="vert1" presStyleCnt="0"/>
      <dgm:spPr/>
    </dgm:pt>
    <dgm:pt modelId="{E7826276-3D8D-484B-B5F0-0E1F8D4858FE}" type="pres">
      <dgm:prSet presAssocID="{D461874B-7A4E-4105-BB12-971683EB9D39}" presName="thickLine" presStyleLbl="alignNode1" presStyleIdx="4" presStyleCnt="5"/>
      <dgm:spPr/>
    </dgm:pt>
    <dgm:pt modelId="{30651A38-A8AB-4F38-9E4C-672AE70D0637}" type="pres">
      <dgm:prSet presAssocID="{D461874B-7A4E-4105-BB12-971683EB9D39}" presName="horz1" presStyleCnt="0"/>
      <dgm:spPr/>
    </dgm:pt>
    <dgm:pt modelId="{93DA48E0-BFDE-4E1B-AD44-19B3E79689F9}" type="pres">
      <dgm:prSet presAssocID="{D461874B-7A4E-4105-BB12-971683EB9D39}" presName="tx1" presStyleLbl="revTx" presStyleIdx="4" presStyleCnt="5"/>
      <dgm:spPr/>
    </dgm:pt>
    <dgm:pt modelId="{7E9208D7-9F08-4A85-BE3B-4DCE2DB9A27D}" type="pres">
      <dgm:prSet presAssocID="{D461874B-7A4E-4105-BB12-971683EB9D39}" presName="vert1" presStyleCnt="0"/>
      <dgm:spPr/>
    </dgm:pt>
  </dgm:ptLst>
  <dgm:cxnLst>
    <dgm:cxn modelId="{B4D69D10-D6EB-4889-8C56-028280367001}" srcId="{BF6E4F69-9AB1-4D30-ADDD-DE19F1B6AAD7}" destId="{5B5C3422-1273-4694-97BC-706DBC3EFBCE}" srcOrd="1" destOrd="0" parTransId="{E075CFB7-FFBC-4A23-86DE-0B03026E9F81}" sibTransId="{AE4FE714-E0D6-4404-82E9-D5B4479D4329}"/>
    <dgm:cxn modelId="{AFCE217C-5B0E-46B2-A456-4D4B4BD47689}" type="presOf" srcId="{94A164FE-C672-4430-A9A5-68FE1BA13F91}" destId="{367AD9DB-E1C5-4351-A6FB-4E6C3D1B8D4B}" srcOrd="0" destOrd="0" presId="urn:microsoft.com/office/officeart/2008/layout/LinedList"/>
    <dgm:cxn modelId="{CABD5188-F408-493A-B142-779B532D5873}" srcId="{BF6E4F69-9AB1-4D30-ADDD-DE19F1B6AAD7}" destId="{D461874B-7A4E-4105-BB12-971683EB9D39}" srcOrd="4" destOrd="0" parTransId="{61ADE33C-E5FB-4DCD-A80E-DC18E16959D1}" sibTransId="{40BA04D8-7A7C-4938-83A4-329EE3C49AC3}"/>
    <dgm:cxn modelId="{DFA1619E-8877-4162-9CE1-4B7D331DB0DF}" srcId="{BF6E4F69-9AB1-4D30-ADDD-DE19F1B6AAD7}" destId="{0F661E80-66DA-4D46-B933-5624EC9BEB3A}" srcOrd="2" destOrd="0" parTransId="{00390A14-2F6C-4DF6-8724-42C2AD35F37C}" sibTransId="{39ADAFA2-C6DB-4045-BACC-F655BA86824E}"/>
    <dgm:cxn modelId="{1644CAA2-6C3D-4C51-A603-62C0B4EC038A}" type="presOf" srcId="{5B5C3422-1273-4694-97BC-706DBC3EFBCE}" destId="{AA9BBF40-AB03-4D01-8B3A-C3E2F7E5BA34}" srcOrd="0" destOrd="0" presId="urn:microsoft.com/office/officeart/2008/layout/LinedList"/>
    <dgm:cxn modelId="{EAE4E4A3-2858-437D-959D-6C7B52EBBA50}" srcId="{BF6E4F69-9AB1-4D30-ADDD-DE19F1B6AAD7}" destId="{94A164FE-C672-4430-A9A5-68FE1BA13F91}" srcOrd="0" destOrd="0" parTransId="{D5CCD6E6-4F13-40DD-BB2A-F264DAC98EB3}" sibTransId="{94DA4D81-AA7C-46E4-AEE1-E94E72F2E016}"/>
    <dgm:cxn modelId="{C4B0F1A5-8329-4E0B-8A95-A29D15613490}" type="presOf" srcId="{D461874B-7A4E-4105-BB12-971683EB9D39}" destId="{93DA48E0-BFDE-4E1B-AD44-19B3E79689F9}" srcOrd="0" destOrd="0" presId="urn:microsoft.com/office/officeart/2008/layout/LinedList"/>
    <dgm:cxn modelId="{FA659EBC-41CC-4938-BBD0-D252DD48E411}" type="presOf" srcId="{BF6E4F69-9AB1-4D30-ADDD-DE19F1B6AAD7}" destId="{CC6BCA4B-0642-4A1D-9129-B87090ACE8DB}" srcOrd="0" destOrd="0" presId="urn:microsoft.com/office/officeart/2008/layout/LinedList"/>
    <dgm:cxn modelId="{3201E7C6-8739-481A-9BF8-450AAC1A740D}" type="presOf" srcId="{0F661E80-66DA-4D46-B933-5624EC9BEB3A}" destId="{40A1DBD6-F9AB-43AE-8699-BE24EC15EB8F}" srcOrd="0" destOrd="0" presId="urn:microsoft.com/office/officeart/2008/layout/LinedList"/>
    <dgm:cxn modelId="{85F02BDE-4024-4A36-B5EE-0796B053A8E5}" type="presOf" srcId="{D8632536-419E-43F8-B20E-D6569E028B87}" destId="{36A33306-5C6B-48E5-8893-0E0EE32DED71}" srcOrd="0" destOrd="0" presId="urn:microsoft.com/office/officeart/2008/layout/LinedList"/>
    <dgm:cxn modelId="{1A7B9FFF-C92F-4E56-A45F-257E52D58771}" srcId="{BF6E4F69-9AB1-4D30-ADDD-DE19F1B6AAD7}" destId="{D8632536-419E-43F8-B20E-D6569E028B87}" srcOrd="3" destOrd="0" parTransId="{8B58210C-34F6-4C75-9F48-0B241E112D78}" sibTransId="{5574DE9C-CE06-4E00-9C4A-387B7819CD5A}"/>
    <dgm:cxn modelId="{19823ED5-D22D-4E16-8254-E506924FBDE2}" type="presParOf" srcId="{CC6BCA4B-0642-4A1D-9129-B87090ACE8DB}" destId="{83DB4962-32A9-422C-A06D-90888616C596}" srcOrd="0" destOrd="0" presId="urn:microsoft.com/office/officeart/2008/layout/LinedList"/>
    <dgm:cxn modelId="{05DCFD73-7871-4DB1-A6F3-DFEE0B6B52AD}" type="presParOf" srcId="{CC6BCA4B-0642-4A1D-9129-B87090ACE8DB}" destId="{F22DD021-8EA4-4DED-9E1A-6E7F2F028AD8}" srcOrd="1" destOrd="0" presId="urn:microsoft.com/office/officeart/2008/layout/LinedList"/>
    <dgm:cxn modelId="{030BFFE7-C2F6-4C8A-B5FC-168553A7A0FF}" type="presParOf" srcId="{F22DD021-8EA4-4DED-9E1A-6E7F2F028AD8}" destId="{367AD9DB-E1C5-4351-A6FB-4E6C3D1B8D4B}" srcOrd="0" destOrd="0" presId="urn:microsoft.com/office/officeart/2008/layout/LinedList"/>
    <dgm:cxn modelId="{353AA021-4CCE-4D94-83E2-B2FF477FC9AC}" type="presParOf" srcId="{F22DD021-8EA4-4DED-9E1A-6E7F2F028AD8}" destId="{62E3CD23-FABF-4E2A-973F-5AA6AF3BBA91}" srcOrd="1" destOrd="0" presId="urn:microsoft.com/office/officeart/2008/layout/LinedList"/>
    <dgm:cxn modelId="{85BCD9DA-1A39-4AB1-9BFE-DBA8DCFA2060}" type="presParOf" srcId="{CC6BCA4B-0642-4A1D-9129-B87090ACE8DB}" destId="{6BF59479-7394-47E1-B681-367C8ACD1DE2}" srcOrd="2" destOrd="0" presId="urn:microsoft.com/office/officeart/2008/layout/LinedList"/>
    <dgm:cxn modelId="{7410C2F0-65C1-4E61-8C00-A7007B75F151}" type="presParOf" srcId="{CC6BCA4B-0642-4A1D-9129-B87090ACE8DB}" destId="{DF84EF90-E60E-4B06-84B0-4C0815D1D7AF}" srcOrd="3" destOrd="0" presId="urn:microsoft.com/office/officeart/2008/layout/LinedList"/>
    <dgm:cxn modelId="{9C377D4D-FCA3-47B7-8C8C-3FD2D6C278F0}" type="presParOf" srcId="{DF84EF90-E60E-4B06-84B0-4C0815D1D7AF}" destId="{AA9BBF40-AB03-4D01-8B3A-C3E2F7E5BA34}" srcOrd="0" destOrd="0" presId="urn:microsoft.com/office/officeart/2008/layout/LinedList"/>
    <dgm:cxn modelId="{3CC7F044-B001-4647-8E9E-78F3323953EE}" type="presParOf" srcId="{DF84EF90-E60E-4B06-84B0-4C0815D1D7AF}" destId="{4F89D90F-0E8B-4A2F-B490-1B1362480BFA}" srcOrd="1" destOrd="0" presId="urn:microsoft.com/office/officeart/2008/layout/LinedList"/>
    <dgm:cxn modelId="{2CDA7A86-50D1-4F0D-9DC3-34A82BA78F86}" type="presParOf" srcId="{CC6BCA4B-0642-4A1D-9129-B87090ACE8DB}" destId="{FDA860F0-D8BA-4E33-AF03-B0B844FC49F4}" srcOrd="4" destOrd="0" presId="urn:microsoft.com/office/officeart/2008/layout/LinedList"/>
    <dgm:cxn modelId="{A407FF64-4145-4FE9-B452-40877E2C7E96}" type="presParOf" srcId="{CC6BCA4B-0642-4A1D-9129-B87090ACE8DB}" destId="{18CD9B59-0FF3-494A-9AC3-796EF8B52B5B}" srcOrd="5" destOrd="0" presId="urn:microsoft.com/office/officeart/2008/layout/LinedList"/>
    <dgm:cxn modelId="{80C32F46-8727-4A75-8EF2-F41BD56D47B3}" type="presParOf" srcId="{18CD9B59-0FF3-494A-9AC3-796EF8B52B5B}" destId="{40A1DBD6-F9AB-43AE-8699-BE24EC15EB8F}" srcOrd="0" destOrd="0" presId="urn:microsoft.com/office/officeart/2008/layout/LinedList"/>
    <dgm:cxn modelId="{B92F757D-8157-4D15-A7E0-9B3275764850}" type="presParOf" srcId="{18CD9B59-0FF3-494A-9AC3-796EF8B52B5B}" destId="{868DCC91-1128-4D4C-8CDB-4097E9BD1E48}" srcOrd="1" destOrd="0" presId="urn:microsoft.com/office/officeart/2008/layout/LinedList"/>
    <dgm:cxn modelId="{0F525BEB-24CE-46E9-A8D3-C8409D979230}" type="presParOf" srcId="{CC6BCA4B-0642-4A1D-9129-B87090ACE8DB}" destId="{ECCC5F9E-C901-42BB-8D34-025C87D95C15}" srcOrd="6" destOrd="0" presId="urn:microsoft.com/office/officeart/2008/layout/LinedList"/>
    <dgm:cxn modelId="{867170E7-3DD3-4403-8B5D-259969AACCE9}" type="presParOf" srcId="{CC6BCA4B-0642-4A1D-9129-B87090ACE8DB}" destId="{3F4AD736-CC46-4268-A65F-9007ACC3C15A}" srcOrd="7" destOrd="0" presId="urn:microsoft.com/office/officeart/2008/layout/LinedList"/>
    <dgm:cxn modelId="{72EFE012-9A76-4022-B169-8A11672190CA}" type="presParOf" srcId="{3F4AD736-CC46-4268-A65F-9007ACC3C15A}" destId="{36A33306-5C6B-48E5-8893-0E0EE32DED71}" srcOrd="0" destOrd="0" presId="urn:microsoft.com/office/officeart/2008/layout/LinedList"/>
    <dgm:cxn modelId="{B2699D9D-BA8A-4A9E-BF98-3F175C2CF68C}" type="presParOf" srcId="{3F4AD736-CC46-4268-A65F-9007ACC3C15A}" destId="{F156021C-60AB-4F18-B99E-B1814C6AA4E5}" srcOrd="1" destOrd="0" presId="urn:microsoft.com/office/officeart/2008/layout/LinedList"/>
    <dgm:cxn modelId="{D55DDBED-92A3-4EB1-B84F-C3F1BE160EF6}" type="presParOf" srcId="{CC6BCA4B-0642-4A1D-9129-B87090ACE8DB}" destId="{E7826276-3D8D-484B-B5F0-0E1F8D4858FE}" srcOrd="8" destOrd="0" presId="urn:microsoft.com/office/officeart/2008/layout/LinedList"/>
    <dgm:cxn modelId="{582C5244-6E1F-4B43-AA2F-A5F879109714}" type="presParOf" srcId="{CC6BCA4B-0642-4A1D-9129-B87090ACE8DB}" destId="{30651A38-A8AB-4F38-9E4C-672AE70D0637}" srcOrd="9" destOrd="0" presId="urn:microsoft.com/office/officeart/2008/layout/LinedList"/>
    <dgm:cxn modelId="{C2DFEAA8-0994-49A2-81A2-C4F6B39C885D}" type="presParOf" srcId="{30651A38-A8AB-4F38-9E4C-672AE70D0637}" destId="{93DA48E0-BFDE-4E1B-AD44-19B3E79689F9}" srcOrd="0" destOrd="0" presId="urn:microsoft.com/office/officeart/2008/layout/LinedList"/>
    <dgm:cxn modelId="{EEAE0DB9-2A48-47E9-8D2A-2307423E7CFC}" type="presParOf" srcId="{30651A38-A8AB-4F38-9E4C-672AE70D0637}" destId="{7E9208D7-9F08-4A85-BE3B-4DCE2DB9A27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E21AFDF-0280-481A-A6E3-5130AE77AFDD}"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D93D44AA-1773-4A0B-9E89-95A22D799CAF}">
      <dgm:prSet/>
      <dgm:spPr/>
      <dgm:t>
        <a:bodyPr/>
        <a:lstStyle/>
        <a:p>
          <a:r>
            <a:rPr lang="en-US"/>
            <a:t>Utilized for students who because of functioning level, cannot access the assessment.</a:t>
          </a:r>
        </a:p>
      </dgm:t>
    </dgm:pt>
    <dgm:pt modelId="{A2251B7E-CF0F-4859-A8E2-71B473341B03}" type="parTrans" cxnId="{61689C3D-DFF9-4B21-A4DF-6F5D7F8A3616}">
      <dgm:prSet/>
      <dgm:spPr/>
      <dgm:t>
        <a:bodyPr/>
        <a:lstStyle/>
        <a:p>
          <a:endParaRPr lang="en-US"/>
        </a:p>
      </dgm:t>
    </dgm:pt>
    <dgm:pt modelId="{A7B7D783-2C1C-446E-8655-3DA548D58473}" type="sibTrans" cxnId="{61689C3D-DFF9-4B21-A4DF-6F5D7F8A3616}">
      <dgm:prSet/>
      <dgm:spPr/>
      <dgm:t>
        <a:bodyPr/>
        <a:lstStyle/>
        <a:p>
          <a:endParaRPr lang="en-US"/>
        </a:p>
      </dgm:t>
    </dgm:pt>
    <dgm:pt modelId="{73AF800C-5B65-47DC-ADDE-8906D60CF397}">
      <dgm:prSet/>
      <dgm:spPr/>
      <dgm:t>
        <a:bodyPr/>
        <a:lstStyle/>
        <a:p>
          <a:r>
            <a:rPr lang="en-US"/>
            <a:t>Examples</a:t>
          </a:r>
        </a:p>
      </dgm:t>
    </dgm:pt>
    <dgm:pt modelId="{8E0972F1-3E0B-46AB-A9B6-D859535847F3}" type="parTrans" cxnId="{9BB98D4D-7D76-4A58-A85F-7E3030F8E2F0}">
      <dgm:prSet/>
      <dgm:spPr/>
      <dgm:t>
        <a:bodyPr/>
        <a:lstStyle/>
        <a:p>
          <a:endParaRPr lang="en-US"/>
        </a:p>
      </dgm:t>
    </dgm:pt>
    <dgm:pt modelId="{477D61F2-AA12-41A8-A6F3-3C7C2F02867A}" type="sibTrans" cxnId="{9BB98D4D-7D76-4A58-A85F-7E3030F8E2F0}">
      <dgm:prSet/>
      <dgm:spPr/>
      <dgm:t>
        <a:bodyPr/>
        <a:lstStyle/>
        <a:p>
          <a:endParaRPr lang="en-US"/>
        </a:p>
      </dgm:t>
    </dgm:pt>
    <dgm:pt modelId="{7E3E10D5-54D5-4A4D-91A3-A61D88B1C639}">
      <dgm:prSet/>
      <dgm:spPr/>
      <dgm:t>
        <a:bodyPr/>
        <a:lstStyle/>
        <a:p>
          <a:r>
            <a:rPr lang="en-US"/>
            <a:t>Criterion–referenced assessments</a:t>
          </a:r>
        </a:p>
      </dgm:t>
    </dgm:pt>
    <dgm:pt modelId="{10E512DC-E22B-48B1-A83E-FC87359FEF16}" type="parTrans" cxnId="{739796BC-8818-4E16-9E36-374874E44506}">
      <dgm:prSet/>
      <dgm:spPr/>
      <dgm:t>
        <a:bodyPr/>
        <a:lstStyle/>
        <a:p>
          <a:endParaRPr lang="en-US"/>
        </a:p>
      </dgm:t>
    </dgm:pt>
    <dgm:pt modelId="{31E2D508-32C0-42FF-820F-4BE379453EE2}" type="sibTrans" cxnId="{739796BC-8818-4E16-9E36-374874E44506}">
      <dgm:prSet/>
      <dgm:spPr/>
      <dgm:t>
        <a:bodyPr/>
        <a:lstStyle/>
        <a:p>
          <a:endParaRPr lang="en-US"/>
        </a:p>
      </dgm:t>
    </dgm:pt>
    <dgm:pt modelId="{F6893D50-F1A6-4767-8034-8147A5A6BE91}">
      <dgm:prSet/>
      <dgm:spPr/>
      <dgm:t>
        <a:bodyPr/>
        <a:lstStyle/>
        <a:p>
          <a:r>
            <a:rPr lang="en-US"/>
            <a:t>Student work that compares them to their peers,</a:t>
          </a:r>
        </a:p>
      </dgm:t>
    </dgm:pt>
    <dgm:pt modelId="{5BF70254-8142-4D4B-8781-54D69970A9A0}" type="parTrans" cxnId="{25E45DE5-EC76-4550-AB34-328D0528336E}">
      <dgm:prSet/>
      <dgm:spPr/>
      <dgm:t>
        <a:bodyPr/>
        <a:lstStyle/>
        <a:p>
          <a:endParaRPr lang="en-US"/>
        </a:p>
      </dgm:t>
    </dgm:pt>
    <dgm:pt modelId="{6B8BAEEE-079A-4D8F-9D55-3CE499DF7D86}" type="sibTrans" cxnId="{25E45DE5-EC76-4550-AB34-328D0528336E}">
      <dgm:prSet/>
      <dgm:spPr/>
      <dgm:t>
        <a:bodyPr/>
        <a:lstStyle/>
        <a:p>
          <a:endParaRPr lang="en-US"/>
        </a:p>
      </dgm:t>
    </dgm:pt>
    <dgm:pt modelId="{35978B33-884F-4887-8AF3-9B6CDFB170CF}">
      <dgm:prSet/>
      <dgm:spPr/>
      <dgm:t>
        <a:bodyPr/>
        <a:lstStyle/>
        <a:p>
          <a:r>
            <a:rPr lang="en-US"/>
            <a:t>Developmental skills checklists</a:t>
          </a:r>
        </a:p>
      </dgm:t>
    </dgm:pt>
    <dgm:pt modelId="{DE432448-47CC-4F8F-9A34-BA001B001454}" type="parTrans" cxnId="{9CD57B56-A0DF-40BE-9599-895F93942DCE}">
      <dgm:prSet/>
      <dgm:spPr/>
      <dgm:t>
        <a:bodyPr/>
        <a:lstStyle/>
        <a:p>
          <a:endParaRPr lang="en-US"/>
        </a:p>
      </dgm:t>
    </dgm:pt>
    <dgm:pt modelId="{61B7C902-DE5A-4537-B32F-30D96E33EA85}" type="sibTrans" cxnId="{9CD57B56-A0DF-40BE-9599-895F93942DCE}">
      <dgm:prSet/>
      <dgm:spPr/>
      <dgm:t>
        <a:bodyPr/>
        <a:lstStyle/>
        <a:p>
          <a:endParaRPr lang="en-US"/>
        </a:p>
      </dgm:t>
    </dgm:pt>
    <dgm:pt modelId="{AEEDCDBE-5815-47A0-A68C-C4F500A76F19}">
      <dgm:prSet/>
      <dgm:spPr/>
      <dgm:t>
        <a:bodyPr/>
        <a:lstStyle/>
        <a:p>
          <a:r>
            <a:rPr lang="en-US"/>
            <a:t>Anecdotal records, </a:t>
          </a:r>
        </a:p>
      </dgm:t>
    </dgm:pt>
    <dgm:pt modelId="{39346688-1FDD-4E7F-9EDE-038DAC851CA4}" type="parTrans" cxnId="{F2A61793-CCFE-4882-973D-A73E6A099474}">
      <dgm:prSet/>
      <dgm:spPr/>
      <dgm:t>
        <a:bodyPr/>
        <a:lstStyle/>
        <a:p>
          <a:endParaRPr lang="en-US"/>
        </a:p>
      </dgm:t>
    </dgm:pt>
    <dgm:pt modelId="{ABFDC1C7-D9C9-4C20-B45C-1B9765A6F076}" type="sibTrans" cxnId="{F2A61793-CCFE-4882-973D-A73E6A099474}">
      <dgm:prSet/>
      <dgm:spPr/>
      <dgm:t>
        <a:bodyPr/>
        <a:lstStyle/>
        <a:p>
          <a:endParaRPr lang="en-US"/>
        </a:p>
      </dgm:t>
    </dgm:pt>
    <dgm:pt modelId="{88A8A89A-683E-4417-BEBB-6DE2D1CBE9A6}">
      <dgm:prSet/>
      <dgm:spPr/>
      <dgm:t>
        <a:bodyPr/>
        <a:lstStyle/>
        <a:p>
          <a:r>
            <a:rPr lang="en-US"/>
            <a:t>Observations focused on academic achievement.</a:t>
          </a:r>
        </a:p>
      </dgm:t>
    </dgm:pt>
    <dgm:pt modelId="{C1E527A9-324C-4138-85D6-1A0F6296E5D3}" type="parTrans" cxnId="{210CF3C3-721F-4B00-B69C-6C038080AF9B}">
      <dgm:prSet/>
      <dgm:spPr/>
      <dgm:t>
        <a:bodyPr/>
        <a:lstStyle/>
        <a:p>
          <a:endParaRPr lang="en-US"/>
        </a:p>
      </dgm:t>
    </dgm:pt>
    <dgm:pt modelId="{66908B03-1D4A-4BB0-8520-54B48FEC82E1}" type="sibTrans" cxnId="{210CF3C3-721F-4B00-B69C-6C038080AF9B}">
      <dgm:prSet/>
      <dgm:spPr/>
      <dgm:t>
        <a:bodyPr/>
        <a:lstStyle/>
        <a:p>
          <a:endParaRPr lang="en-US"/>
        </a:p>
      </dgm:t>
    </dgm:pt>
    <dgm:pt modelId="{0E5CE31F-9F2C-4661-B1B7-62F15D318766}" type="pres">
      <dgm:prSet presAssocID="{4E21AFDF-0280-481A-A6E3-5130AE77AFDD}" presName="Name0" presStyleCnt="0">
        <dgm:presLayoutVars>
          <dgm:dir/>
          <dgm:animLvl val="lvl"/>
          <dgm:resizeHandles val="exact"/>
        </dgm:presLayoutVars>
      </dgm:prSet>
      <dgm:spPr/>
    </dgm:pt>
    <dgm:pt modelId="{EB6E18F7-EC84-4A81-A1C1-580AD202355D}" type="pres">
      <dgm:prSet presAssocID="{73AF800C-5B65-47DC-ADDE-8906D60CF397}" presName="boxAndChildren" presStyleCnt="0"/>
      <dgm:spPr/>
    </dgm:pt>
    <dgm:pt modelId="{F26CA80B-9ABC-4B34-A7F3-1222A20FB66A}" type="pres">
      <dgm:prSet presAssocID="{73AF800C-5B65-47DC-ADDE-8906D60CF397}" presName="parentTextBox" presStyleLbl="node1" presStyleIdx="0" presStyleCnt="2"/>
      <dgm:spPr/>
    </dgm:pt>
    <dgm:pt modelId="{95E04719-2C4D-4605-A0CF-87FA9C658B00}" type="pres">
      <dgm:prSet presAssocID="{73AF800C-5B65-47DC-ADDE-8906D60CF397}" presName="entireBox" presStyleLbl="node1" presStyleIdx="0" presStyleCnt="2"/>
      <dgm:spPr/>
    </dgm:pt>
    <dgm:pt modelId="{1230F3A0-EEB1-4D77-BB15-285D105EBC28}" type="pres">
      <dgm:prSet presAssocID="{73AF800C-5B65-47DC-ADDE-8906D60CF397}" presName="descendantBox" presStyleCnt="0"/>
      <dgm:spPr/>
    </dgm:pt>
    <dgm:pt modelId="{FC628483-C02D-4717-BB00-BB815BF0C1F4}" type="pres">
      <dgm:prSet presAssocID="{7E3E10D5-54D5-4A4D-91A3-A61D88B1C639}" presName="childTextBox" presStyleLbl="fgAccFollowNode1" presStyleIdx="0" presStyleCnt="5">
        <dgm:presLayoutVars>
          <dgm:bulletEnabled val="1"/>
        </dgm:presLayoutVars>
      </dgm:prSet>
      <dgm:spPr/>
    </dgm:pt>
    <dgm:pt modelId="{0B485837-F8BE-4D85-A1A3-0D9C685F3D2B}" type="pres">
      <dgm:prSet presAssocID="{F6893D50-F1A6-4767-8034-8147A5A6BE91}" presName="childTextBox" presStyleLbl="fgAccFollowNode1" presStyleIdx="1" presStyleCnt="5">
        <dgm:presLayoutVars>
          <dgm:bulletEnabled val="1"/>
        </dgm:presLayoutVars>
      </dgm:prSet>
      <dgm:spPr/>
    </dgm:pt>
    <dgm:pt modelId="{55FE4795-2CB6-45E2-96CD-6FE77D259438}" type="pres">
      <dgm:prSet presAssocID="{35978B33-884F-4887-8AF3-9B6CDFB170CF}" presName="childTextBox" presStyleLbl="fgAccFollowNode1" presStyleIdx="2" presStyleCnt="5">
        <dgm:presLayoutVars>
          <dgm:bulletEnabled val="1"/>
        </dgm:presLayoutVars>
      </dgm:prSet>
      <dgm:spPr/>
    </dgm:pt>
    <dgm:pt modelId="{5658FB14-CCC1-4587-BDA7-A3AD1FBD05C1}" type="pres">
      <dgm:prSet presAssocID="{AEEDCDBE-5815-47A0-A68C-C4F500A76F19}" presName="childTextBox" presStyleLbl="fgAccFollowNode1" presStyleIdx="3" presStyleCnt="5">
        <dgm:presLayoutVars>
          <dgm:bulletEnabled val="1"/>
        </dgm:presLayoutVars>
      </dgm:prSet>
      <dgm:spPr/>
    </dgm:pt>
    <dgm:pt modelId="{60FA0F9F-3CAD-48DD-915D-E0A29F9E62EF}" type="pres">
      <dgm:prSet presAssocID="{88A8A89A-683E-4417-BEBB-6DE2D1CBE9A6}" presName="childTextBox" presStyleLbl="fgAccFollowNode1" presStyleIdx="4" presStyleCnt="5">
        <dgm:presLayoutVars>
          <dgm:bulletEnabled val="1"/>
        </dgm:presLayoutVars>
      </dgm:prSet>
      <dgm:spPr/>
    </dgm:pt>
    <dgm:pt modelId="{38E25FAE-84DD-4374-AD95-6503F8E78DC2}" type="pres">
      <dgm:prSet presAssocID="{A7B7D783-2C1C-446E-8655-3DA548D58473}" presName="sp" presStyleCnt="0"/>
      <dgm:spPr/>
    </dgm:pt>
    <dgm:pt modelId="{3D0C95DC-9E8A-49D8-A62C-626F98EC5F1C}" type="pres">
      <dgm:prSet presAssocID="{D93D44AA-1773-4A0B-9E89-95A22D799CAF}" presName="arrowAndChildren" presStyleCnt="0"/>
      <dgm:spPr/>
    </dgm:pt>
    <dgm:pt modelId="{77991B13-A6DC-4974-A829-2A15CDD5A8F3}" type="pres">
      <dgm:prSet presAssocID="{D93D44AA-1773-4A0B-9E89-95A22D799CAF}" presName="parentTextArrow" presStyleLbl="node1" presStyleIdx="1" presStyleCnt="2"/>
      <dgm:spPr/>
    </dgm:pt>
  </dgm:ptLst>
  <dgm:cxnLst>
    <dgm:cxn modelId="{7C785C27-374D-406F-8999-CAEF4E94FFFE}" type="presOf" srcId="{73AF800C-5B65-47DC-ADDE-8906D60CF397}" destId="{F26CA80B-9ABC-4B34-A7F3-1222A20FB66A}" srcOrd="0" destOrd="0" presId="urn:microsoft.com/office/officeart/2005/8/layout/process4"/>
    <dgm:cxn modelId="{61689C3D-DFF9-4B21-A4DF-6F5D7F8A3616}" srcId="{4E21AFDF-0280-481A-A6E3-5130AE77AFDD}" destId="{D93D44AA-1773-4A0B-9E89-95A22D799CAF}" srcOrd="0" destOrd="0" parTransId="{A2251B7E-CF0F-4859-A8E2-71B473341B03}" sibTransId="{A7B7D783-2C1C-446E-8655-3DA548D58473}"/>
    <dgm:cxn modelId="{919A7C5C-0A7C-47BA-BA26-AD54D372AD22}" type="presOf" srcId="{AEEDCDBE-5815-47A0-A68C-C4F500A76F19}" destId="{5658FB14-CCC1-4587-BDA7-A3AD1FBD05C1}" srcOrd="0" destOrd="0" presId="urn:microsoft.com/office/officeart/2005/8/layout/process4"/>
    <dgm:cxn modelId="{3153D168-4A30-4D61-85BE-B72368BEF307}" type="presOf" srcId="{7E3E10D5-54D5-4A4D-91A3-A61D88B1C639}" destId="{FC628483-C02D-4717-BB00-BB815BF0C1F4}" srcOrd="0" destOrd="0" presId="urn:microsoft.com/office/officeart/2005/8/layout/process4"/>
    <dgm:cxn modelId="{7FDF0969-1F85-4CFB-B58F-4DDB245C0B0D}" type="presOf" srcId="{D93D44AA-1773-4A0B-9E89-95A22D799CAF}" destId="{77991B13-A6DC-4974-A829-2A15CDD5A8F3}" srcOrd="0" destOrd="0" presId="urn:microsoft.com/office/officeart/2005/8/layout/process4"/>
    <dgm:cxn modelId="{9BB98D4D-7D76-4A58-A85F-7E3030F8E2F0}" srcId="{4E21AFDF-0280-481A-A6E3-5130AE77AFDD}" destId="{73AF800C-5B65-47DC-ADDE-8906D60CF397}" srcOrd="1" destOrd="0" parTransId="{8E0972F1-3E0B-46AB-A9B6-D859535847F3}" sibTransId="{477D61F2-AA12-41A8-A6F3-3C7C2F02867A}"/>
    <dgm:cxn modelId="{9CD57B56-A0DF-40BE-9599-895F93942DCE}" srcId="{73AF800C-5B65-47DC-ADDE-8906D60CF397}" destId="{35978B33-884F-4887-8AF3-9B6CDFB170CF}" srcOrd="2" destOrd="0" parTransId="{DE432448-47CC-4F8F-9A34-BA001B001454}" sibTransId="{61B7C902-DE5A-4537-B32F-30D96E33EA85}"/>
    <dgm:cxn modelId="{B5144491-73B8-42A9-80C3-00F9DED5FE3A}" type="presOf" srcId="{88A8A89A-683E-4417-BEBB-6DE2D1CBE9A6}" destId="{60FA0F9F-3CAD-48DD-915D-E0A29F9E62EF}" srcOrd="0" destOrd="0" presId="urn:microsoft.com/office/officeart/2005/8/layout/process4"/>
    <dgm:cxn modelId="{F2A61793-CCFE-4882-973D-A73E6A099474}" srcId="{73AF800C-5B65-47DC-ADDE-8906D60CF397}" destId="{AEEDCDBE-5815-47A0-A68C-C4F500A76F19}" srcOrd="3" destOrd="0" parTransId="{39346688-1FDD-4E7F-9EDE-038DAC851CA4}" sibTransId="{ABFDC1C7-D9C9-4C20-B45C-1B9765A6F076}"/>
    <dgm:cxn modelId="{479A9697-D54E-41BB-96E2-5936D977C49A}" type="presOf" srcId="{35978B33-884F-4887-8AF3-9B6CDFB170CF}" destId="{55FE4795-2CB6-45E2-96CD-6FE77D259438}" srcOrd="0" destOrd="0" presId="urn:microsoft.com/office/officeart/2005/8/layout/process4"/>
    <dgm:cxn modelId="{25E19CBB-3E51-4734-B2EC-C42F221953CB}" type="presOf" srcId="{F6893D50-F1A6-4767-8034-8147A5A6BE91}" destId="{0B485837-F8BE-4D85-A1A3-0D9C685F3D2B}" srcOrd="0" destOrd="0" presId="urn:microsoft.com/office/officeart/2005/8/layout/process4"/>
    <dgm:cxn modelId="{739796BC-8818-4E16-9E36-374874E44506}" srcId="{73AF800C-5B65-47DC-ADDE-8906D60CF397}" destId="{7E3E10D5-54D5-4A4D-91A3-A61D88B1C639}" srcOrd="0" destOrd="0" parTransId="{10E512DC-E22B-48B1-A83E-FC87359FEF16}" sibTransId="{31E2D508-32C0-42FF-820F-4BE379453EE2}"/>
    <dgm:cxn modelId="{B50D5BC0-14CA-4103-B824-4CEA332BB3D9}" type="presOf" srcId="{73AF800C-5B65-47DC-ADDE-8906D60CF397}" destId="{95E04719-2C4D-4605-A0CF-87FA9C658B00}" srcOrd="1" destOrd="0" presId="urn:microsoft.com/office/officeart/2005/8/layout/process4"/>
    <dgm:cxn modelId="{210CF3C3-721F-4B00-B69C-6C038080AF9B}" srcId="{73AF800C-5B65-47DC-ADDE-8906D60CF397}" destId="{88A8A89A-683E-4417-BEBB-6DE2D1CBE9A6}" srcOrd="4" destOrd="0" parTransId="{C1E527A9-324C-4138-85D6-1A0F6296E5D3}" sibTransId="{66908B03-1D4A-4BB0-8520-54B48FEC82E1}"/>
    <dgm:cxn modelId="{25E45DE5-EC76-4550-AB34-328D0528336E}" srcId="{73AF800C-5B65-47DC-ADDE-8906D60CF397}" destId="{F6893D50-F1A6-4767-8034-8147A5A6BE91}" srcOrd="1" destOrd="0" parTransId="{5BF70254-8142-4D4B-8781-54D69970A9A0}" sibTransId="{6B8BAEEE-079A-4D8F-9D55-3CE499DF7D86}"/>
    <dgm:cxn modelId="{BF2BF4FB-DB01-4356-B4B5-954F17466687}" type="presOf" srcId="{4E21AFDF-0280-481A-A6E3-5130AE77AFDD}" destId="{0E5CE31F-9F2C-4661-B1B7-62F15D318766}" srcOrd="0" destOrd="0" presId="urn:microsoft.com/office/officeart/2005/8/layout/process4"/>
    <dgm:cxn modelId="{9E101902-D676-4D03-85EF-7243AFD5189F}" type="presParOf" srcId="{0E5CE31F-9F2C-4661-B1B7-62F15D318766}" destId="{EB6E18F7-EC84-4A81-A1C1-580AD202355D}" srcOrd="0" destOrd="0" presId="urn:microsoft.com/office/officeart/2005/8/layout/process4"/>
    <dgm:cxn modelId="{C5036645-E9D7-46BB-95C1-8E22A8DF0808}" type="presParOf" srcId="{EB6E18F7-EC84-4A81-A1C1-580AD202355D}" destId="{F26CA80B-9ABC-4B34-A7F3-1222A20FB66A}" srcOrd="0" destOrd="0" presId="urn:microsoft.com/office/officeart/2005/8/layout/process4"/>
    <dgm:cxn modelId="{6A58029C-B420-4444-BECD-437F62554595}" type="presParOf" srcId="{EB6E18F7-EC84-4A81-A1C1-580AD202355D}" destId="{95E04719-2C4D-4605-A0CF-87FA9C658B00}" srcOrd="1" destOrd="0" presId="urn:microsoft.com/office/officeart/2005/8/layout/process4"/>
    <dgm:cxn modelId="{7BD53093-9F80-4CB7-8178-C30B1A3899DD}" type="presParOf" srcId="{EB6E18F7-EC84-4A81-A1C1-580AD202355D}" destId="{1230F3A0-EEB1-4D77-BB15-285D105EBC28}" srcOrd="2" destOrd="0" presId="urn:microsoft.com/office/officeart/2005/8/layout/process4"/>
    <dgm:cxn modelId="{A531640B-F229-469E-80D7-844189958A9B}" type="presParOf" srcId="{1230F3A0-EEB1-4D77-BB15-285D105EBC28}" destId="{FC628483-C02D-4717-BB00-BB815BF0C1F4}" srcOrd="0" destOrd="0" presId="urn:microsoft.com/office/officeart/2005/8/layout/process4"/>
    <dgm:cxn modelId="{EBC34839-F796-4A83-814E-DD908970C4F4}" type="presParOf" srcId="{1230F3A0-EEB1-4D77-BB15-285D105EBC28}" destId="{0B485837-F8BE-4D85-A1A3-0D9C685F3D2B}" srcOrd="1" destOrd="0" presId="urn:microsoft.com/office/officeart/2005/8/layout/process4"/>
    <dgm:cxn modelId="{6B1E2660-ABF6-4E17-85BD-D73012F73416}" type="presParOf" srcId="{1230F3A0-EEB1-4D77-BB15-285D105EBC28}" destId="{55FE4795-2CB6-45E2-96CD-6FE77D259438}" srcOrd="2" destOrd="0" presId="urn:microsoft.com/office/officeart/2005/8/layout/process4"/>
    <dgm:cxn modelId="{EE1C805B-F1A0-4A9D-ABFF-3AC79BD5BBCF}" type="presParOf" srcId="{1230F3A0-EEB1-4D77-BB15-285D105EBC28}" destId="{5658FB14-CCC1-4587-BDA7-A3AD1FBD05C1}" srcOrd="3" destOrd="0" presId="urn:microsoft.com/office/officeart/2005/8/layout/process4"/>
    <dgm:cxn modelId="{19177C74-43D8-4377-A7F3-6434C32D184A}" type="presParOf" srcId="{1230F3A0-EEB1-4D77-BB15-285D105EBC28}" destId="{60FA0F9F-3CAD-48DD-915D-E0A29F9E62EF}" srcOrd="4" destOrd="0" presId="urn:microsoft.com/office/officeart/2005/8/layout/process4"/>
    <dgm:cxn modelId="{C6EDE352-A382-4A13-977D-5FBEE5BC26CA}" type="presParOf" srcId="{0E5CE31F-9F2C-4661-B1B7-62F15D318766}" destId="{38E25FAE-84DD-4374-AD95-6503F8E78DC2}" srcOrd="1" destOrd="0" presId="urn:microsoft.com/office/officeart/2005/8/layout/process4"/>
    <dgm:cxn modelId="{37F1FBEA-B180-46BA-A2A9-218B946C1588}" type="presParOf" srcId="{0E5CE31F-9F2C-4661-B1B7-62F15D318766}" destId="{3D0C95DC-9E8A-49D8-A62C-626F98EC5F1C}" srcOrd="2" destOrd="0" presId="urn:microsoft.com/office/officeart/2005/8/layout/process4"/>
    <dgm:cxn modelId="{0A937311-6984-4800-A935-515664A4D32E}" type="presParOf" srcId="{3D0C95DC-9E8A-49D8-A62C-626F98EC5F1C}" destId="{77991B13-A6DC-4974-A829-2A15CDD5A8F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FE7FD7-5E61-4834-9095-C65C578BE4E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5EBF522-9547-40B7-A177-DD20B14B579A}">
      <dgm:prSet/>
      <dgm:spPr/>
      <dgm:t>
        <a:bodyPr/>
        <a:lstStyle/>
        <a:p>
          <a:r>
            <a:rPr lang="en-US" dirty="0"/>
            <a:t>Assessments are selected and administered so as best to ensure that if an assessment is administered to a child with impaired sensory, manual or speaking skills, the assessment results accurately reflect the child’s aptitude or achievement level or whatever other factors the test purports to measure, rather than reflecting the child’s impaired sensory, manual, or speaking skills (unless those skills are the factors that the test purports to measure).</a:t>
          </a:r>
        </a:p>
      </dgm:t>
    </dgm:pt>
    <dgm:pt modelId="{5FC48333-0C9B-4A9F-AF21-ED0D439D3FD2}" type="parTrans" cxnId="{80CF44F4-A7A5-4E53-9CE4-0D4E77D3DF7A}">
      <dgm:prSet/>
      <dgm:spPr/>
      <dgm:t>
        <a:bodyPr/>
        <a:lstStyle/>
        <a:p>
          <a:endParaRPr lang="en-US"/>
        </a:p>
      </dgm:t>
    </dgm:pt>
    <dgm:pt modelId="{90ABF85F-33CA-4A77-B449-EDFBC5DC0D79}" type="sibTrans" cxnId="{80CF44F4-A7A5-4E53-9CE4-0D4E77D3DF7A}">
      <dgm:prSet/>
      <dgm:spPr/>
      <dgm:t>
        <a:bodyPr/>
        <a:lstStyle/>
        <a:p>
          <a:endParaRPr lang="en-US"/>
        </a:p>
      </dgm:t>
    </dgm:pt>
    <dgm:pt modelId="{45359BE7-9218-4624-93FE-F63AE6E69B78}">
      <dgm:prSet/>
      <dgm:spPr/>
      <dgm:t>
        <a:bodyPr/>
        <a:lstStyle/>
        <a:p>
          <a:r>
            <a:rPr lang="en-US" dirty="0"/>
            <a:t>The child is assessed in all areas related to the suspected disability, including, if appropriate health, vision, hearing, social and emotional status, general intelligence, academic performance, communicative status, and motor abilities. </a:t>
          </a:r>
        </a:p>
      </dgm:t>
    </dgm:pt>
    <dgm:pt modelId="{9E50CE21-E37F-45FE-BCBF-5FE41202EF2C}" type="parTrans" cxnId="{BEDE552C-DF96-4874-A99D-35BD52CA2F3B}">
      <dgm:prSet/>
      <dgm:spPr/>
      <dgm:t>
        <a:bodyPr/>
        <a:lstStyle/>
        <a:p>
          <a:endParaRPr lang="en-US"/>
        </a:p>
      </dgm:t>
    </dgm:pt>
    <dgm:pt modelId="{2DB96D3A-9CBF-498B-9176-160130153154}" type="sibTrans" cxnId="{BEDE552C-DF96-4874-A99D-35BD52CA2F3B}">
      <dgm:prSet/>
      <dgm:spPr/>
      <dgm:t>
        <a:bodyPr/>
        <a:lstStyle/>
        <a:p>
          <a:endParaRPr lang="en-US"/>
        </a:p>
      </dgm:t>
    </dgm:pt>
    <dgm:pt modelId="{7EA91EED-57B7-402D-8567-7E7BEA23A984}">
      <dgm:prSet/>
      <dgm:spPr/>
      <dgm:t>
        <a:bodyPr/>
        <a:lstStyle/>
        <a:p>
          <a:r>
            <a:rPr lang="en-US" dirty="0"/>
            <a:t>Assessments of children with disabilities who transfer from one public agency to another public agency in the same school year are coordinated with those children’s prior and subsequent schools, as necessary and as expeditiously as possible, consistent with 300.301(d)(2) and (e), to ensure prompt completion of full evaluations.</a:t>
          </a:r>
        </a:p>
      </dgm:t>
    </dgm:pt>
    <dgm:pt modelId="{4868E6EF-2ECB-4215-864E-8C9DA1EFC348}" type="parTrans" cxnId="{E65184EF-0115-4A48-8ED6-4C394170D467}">
      <dgm:prSet/>
      <dgm:spPr/>
      <dgm:t>
        <a:bodyPr/>
        <a:lstStyle/>
        <a:p>
          <a:endParaRPr lang="en-US"/>
        </a:p>
      </dgm:t>
    </dgm:pt>
    <dgm:pt modelId="{9E6633CC-1E51-495B-AF01-085BAEEEB484}" type="sibTrans" cxnId="{E65184EF-0115-4A48-8ED6-4C394170D467}">
      <dgm:prSet/>
      <dgm:spPr/>
      <dgm:t>
        <a:bodyPr/>
        <a:lstStyle/>
        <a:p>
          <a:endParaRPr lang="en-US"/>
        </a:p>
      </dgm:t>
    </dgm:pt>
    <dgm:pt modelId="{AC448C66-28AA-461C-93F9-28008BEA431E}">
      <dgm:prSet/>
      <dgm:spPr/>
      <dgm:t>
        <a:bodyPr/>
        <a:lstStyle/>
        <a:p>
          <a:r>
            <a:rPr lang="en-US" dirty="0"/>
            <a:t>In evaluating each child with a disability under 300.304 through 300.305, </a:t>
          </a:r>
          <a:r>
            <a:rPr lang="en-US" b="1" dirty="0"/>
            <a:t>the evaluation is sufficiently comprehensive to identify all of the child’s special education and related services needs, whether or not commonly linked to the disability category in which the child has been classified.</a:t>
          </a:r>
          <a:endParaRPr lang="en-US" dirty="0"/>
        </a:p>
      </dgm:t>
    </dgm:pt>
    <dgm:pt modelId="{50E05812-6487-4874-B9B5-658C0CBDCF7A}" type="parTrans" cxnId="{7A228D7C-CD97-4D4A-8940-D11AEB21AD86}">
      <dgm:prSet/>
      <dgm:spPr/>
      <dgm:t>
        <a:bodyPr/>
        <a:lstStyle/>
        <a:p>
          <a:endParaRPr lang="en-US"/>
        </a:p>
      </dgm:t>
    </dgm:pt>
    <dgm:pt modelId="{930A644F-CAC4-41F7-BD08-04732999DEA5}" type="sibTrans" cxnId="{7A228D7C-CD97-4D4A-8940-D11AEB21AD86}">
      <dgm:prSet/>
      <dgm:spPr/>
      <dgm:t>
        <a:bodyPr/>
        <a:lstStyle/>
        <a:p>
          <a:endParaRPr lang="en-US"/>
        </a:p>
      </dgm:t>
    </dgm:pt>
    <dgm:pt modelId="{11927295-F250-4188-933A-36DB3E76C124}">
      <dgm:prSet/>
      <dgm:spPr/>
      <dgm:t>
        <a:bodyPr/>
        <a:lstStyle/>
        <a:p>
          <a:r>
            <a:rPr lang="en-US"/>
            <a:t>Assessment tools and strategies that provide relevant information that directly assists persons in determining the educational needs of the child are provided.</a:t>
          </a:r>
          <a:endParaRPr lang="en-US" dirty="0"/>
        </a:p>
      </dgm:t>
    </dgm:pt>
    <dgm:pt modelId="{77828B16-70A7-4682-9CB7-E509386F0CBD}" type="parTrans" cxnId="{AEA52461-937C-4514-828E-BF5E5672337D}">
      <dgm:prSet/>
      <dgm:spPr/>
      <dgm:t>
        <a:bodyPr/>
        <a:lstStyle/>
        <a:p>
          <a:endParaRPr lang="en-US"/>
        </a:p>
      </dgm:t>
    </dgm:pt>
    <dgm:pt modelId="{E5478BC1-B580-4DBC-8F11-D29598851909}" type="sibTrans" cxnId="{AEA52461-937C-4514-828E-BF5E5672337D}">
      <dgm:prSet/>
      <dgm:spPr/>
      <dgm:t>
        <a:bodyPr/>
        <a:lstStyle/>
        <a:p>
          <a:endParaRPr lang="en-US"/>
        </a:p>
      </dgm:t>
    </dgm:pt>
    <dgm:pt modelId="{A1DB4269-08C1-4F76-8E1D-4E7AC24D65B3}" type="pres">
      <dgm:prSet presAssocID="{A8FE7FD7-5E61-4834-9095-C65C578BE4EB}" presName="linear" presStyleCnt="0">
        <dgm:presLayoutVars>
          <dgm:animLvl val="lvl"/>
          <dgm:resizeHandles val="exact"/>
        </dgm:presLayoutVars>
      </dgm:prSet>
      <dgm:spPr/>
    </dgm:pt>
    <dgm:pt modelId="{752EF379-5567-42E8-8B4C-33E98E874D98}" type="pres">
      <dgm:prSet presAssocID="{15EBF522-9547-40B7-A177-DD20B14B579A}" presName="parentText" presStyleLbl="node1" presStyleIdx="0" presStyleCnt="5">
        <dgm:presLayoutVars>
          <dgm:chMax val="0"/>
          <dgm:bulletEnabled val="1"/>
        </dgm:presLayoutVars>
      </dgm:prSet>
      <dgm:spPr/>
    </dgm:pt>
    <dgm:pt modelId="{FF44ACBB-A4C1-4399-96EF-C274D3F1FE68}" type="pres">
      <dgm:prSet presAssocID="{90ABF85F-33CA-4A77-B449-EDFBC5DC0D79}" presName="spacer" presStyleCnt="0"/>
      <dgm:spPr/>
    </dgm:pt>
    <dgm:pt modelId="{121573CC-1CF4-4786-BA48-6C362A5866BF}" type="pres">
      <dgm:prSet presAssocID="{45359BE7-9218-4624-93FE-F63AE6E69B78}" presName="parentText" presStyleLbl="node1" presStyleIdx="1" presStyleCnt="5">
        <dgm:presLayoutVars>
          <dgm:chMax val="0"/>
          <dgm:bulletEnabled val="1"/>
        </dgm:presLayoutVars>
      </dgm:prSet>
      <dgm:spPr/>
    </dgm:pt>
    <dgm:pt modelId="{FB90589C-05E1-452E-809E-0BDDA03E2E28}" type="pres">
      <dgm:prSet presAssocID="{2DB96D3A-9CBF-498B-9176-160130153154}" presName="spacer" presStyleCnt="0"/>
      <dgm:spPr/>
    </dgm:pt>
    <dgm:pt modelId="{FD61D323-248E-4C9E-8688-2EDC6EC19B76}" type="pres">
      <dgm:prSet presAssocID="{7EA91EED-57B7-402D-8567-7E7BEA23A984}" presName="parentText" presStyleLbl="node1" presStyleIdx="2" presStyleCnt="5">
        <dgm:presLayoutVars>
          <dgm:chMax val="0"/>
          <dgm:bulletEnabled val="1"/>
        </dgm:presLayoutVars>
      </dgm:prSet>
      <dgm:spPr/>
    </dgm:pt>
    <dgm:pt modelId="{51C2CABB-A28F-4745-8C5D-3059C0C4C097}" type="pres">
      <dgm:prSet presAssocID="{9E6633CC-1E51-495B-AF01-085BAEEEB484}" presName="spacer" presStyleCnt="0"/>
      <dgm:spPr/>
    </dgm:pt>
    <dgm:pt modelId="{D686460C-052A-49C0-98D2-26313ABF9289}" type="pres">
      <dgm:prSet presAssocID="{AC448C66-28AA-461C-93F9-28008BEA431E}" presName="parentText" presStyleLbl="node1" presStyleIdx="3" presStyleCnt="5">
        <dgm:presLayoutVars>
          <dgm:chMax val="0"/>
          <dgm:bulletEnabled val="1"/>
        </dgm:presLayoutVars>
      </dgm:prSet>
      <dgm:spPr/>
    </dgm:pt>
    <dgm:pt modelId="{04CD3FFF-6275-4BE5-867B-A4BC0E3CE5E6}" type="pres">
      <dgm:prSet presAssocID="{930A644F-CAC4-41F7-BD08-04732999DEA5}" presName="spacer" presStyleCnt="0"/>
      <dgm:spPr/>
    </dgm:pt>
    <dgm:pt modelId="{7EDD5763-F536-4C16-AE85-B2560F267CEF}" type="pres">
      <dgm:prSet presAssocID="{11927295-F250-4188-933A-36DB3E76C124}" presName="parentText" presStyleLbl="node1" presStyleIdx="4" presStyleCnt="5">
        <dgm:presLayoutVars>
          <dgm:chMax val="0"/>
          <dgm:bulletEnabled val="1"/>
        </dgm:presLayoutVars>
      </dgm:prSet>
      <dgm:spPr/>
    </dgm:pt>
  </dgm:ptLst>
  <dgm:cxnLst>
    <dgm:cxn modelId="{E0B22412-E181-41F6-A0CA-F96C6F5F7C6F}" type="presOf" srcId="{15EBF522-9547-40B7-A177-DD20B14B579A}" destId="{752EF379-5567-42E8-8B4C-33E98E874D98}" srcOrd="0" destOrd="0" presId="urn:microsoft.com/office/officeart/2005/8/layout/vList2"/>
    <dgm:cxn modelId="{DCC01924-C906-4CFA-9871-E1E39FFD4AF7}" type="presOf" srcId="{AC448C66-28AA-461C-93F9-28008BEA431E}" destId="{D686460C-052A-49C0-98D2-26313ABF9289}" srcOrd="0" destOrd="0" presId="urn:microsoft.com/office/officeart/2005/8/layout/vList2"/>
    <dgm:cxn modelId="{BEDE552C-DF96-4874-A99D-35BD52CA2F3B}" srcId="{A8FE7FD7-5E61-4834-9095-C65C578BE4EB}" destId="{45359BE7-9218-4624-93FE-F63AE6E69B78}" srcOrd="1" destOrd="0" parTransId="{9E50CE21-E37F-45FE-BCBF-5FE41202EF2C}" sibTransId="{2DB96D3A-9CBF-498B-9176-160130153154}"/>
    <dgm:cxn modelId="{9107D95D-3E63-4DA1-9EF5-06EC2F249EFF}" type="presOf" srcId="{A8FE7FD7-5E61-4834-9095-C65C578BE4EB}" destId="{A1DB4269-08C1-4F76-8E1D-4E7AC24D65B3}" srcOrd="0" destOrd="0" presId="urn:microsoft.com/office/officeart/2005/8/layout/vList2"/>
    <dgm:cxn modelId="{AEA52461-937C-4514-828E-BF5E5672337D}" srcId="{A8FE7FD7-5E61-4834-9095-C65C578BE4EB}" destId="{11927295-F250-4188-933A-36DB3E76C124}" srcOrd="4" destOrd="0" parTransId="{77828B16-70A7-4682-9CB7-E509386F0CBD}" sibTransId="{E5478BC1-B580-4DBC-8F11-D29598851909}"/>
    <dgm:cxn modelId="{7A228D7C-CD97-4D4A-8940-D11AEB21AD86}" srcId="{A8FE7FD7-5E61-4834-9095-C65C578BE4EB}" destId="{AC448C66-28AA-461C-93F9-28008BEA431E}" srcOrd="3" destOrd="0" parTransId="{50E05812-6487-4874-B9B5-658C0CBDCF7A}" sibTransId="{930A644F-CAC4-41F7-BD08-04732999DEA5}"/>
    <dgm:cxn modelId="{2AA9C78E-114F-4015-A1AE-E8BFD62B11DE}" type="presOf" srcId="{11927295-F250-4188-933A-36DB3E76C124}" destId="{7EDD5763-F536-4C16-AE85-B2560F267CEF}" srcOrd="0" destOrd="0" presId="urn:microsoft.com/office/officeart/2005/8/layout/vList2"/>
    <dgm:cxn modelId="{F094C192-9482-49C6-B668-AE0251974E49}" type="presOf" srcId="{7EA91EED-57B7-402D-8567-7E7BEA23A984}" destId="{FD61D323-248E-4C9E-8688-2EDC6EC19B76}" srcOrd="0" destOrd="0" presId="urn:microsoft.com/office/officeart/2005/8/layout/vList2"/>
    <dgm:cxn modelId="{329E5A9A-2BF4-4B4E-93FD-28E991A5E3DC}" type="presOf" srcId="{45359BE7-9218-4624-93FE-F63AE6E69B78}" destId="{121573CC-1CF4-4786-BA48-6C362A5866BF}" srcOrd="0" destOrd="0" presId="urn:microsoft.com/office/officeart/2005/8/layout/vList2"/>
    <dgm:cxn modelId="{E65184EF-0115-4A48-8ED6-4C394170D467}" srcId="{A8FE7FD7-5E61-4834-9095-C65C578BE4EB}" destId="{7EA91EED-57B7-402D-8567-7E7BEA23A984}" srcOrd="2" destOrd="0" parTransId="{4868E6EF-2ECB-4215-864E-8C9DA1EFC348}" sibTransId="{9E6633CC-1E51-495B-AF01-085BAEEEB484}"/>
    <dgm:cxn modelId="{80CF44F4-A7A5-4E53-9CE4-0D4E77D3DF7A}" srcId="{A8FE7FD7-5E61-4834-9095-C65C578BE4EB}" destId="{15EBF522-9547-40B7-A177-DD20B14B579A}" srcOrd="0" destOrd="0" parTransId="{5FC48333-0C9B-4A9F-AF21-ED0D439D3FD2}" sibTransId="{90ABF85F-33CA-4A77-B449-EDFBC5DC0D79}"/>
    <dgm:cxn modelId="{125D0E13-0C48-4297-8758-948D50F7E8DE}" type="presParOf" srcId="{A1DB4269-08C1-4F76-8E1D-4E7AC24D65B3}" destId="{752EF379-5567-42E8-8B4C-33E98E874D98}" srcOrd="0" destOrd="0" presId="urn:microsoft.com/office/officeart/2005/8/layout/vList2"/>
    <dgm:cxn modelId="{69A8B568-79B8-4D7D-9BEC-F6D7FFBBC91C}" type="presParOf" srcId="{A1DB4269-08C1-4F76-8E1D-4E7AC24D65B3}" destId="{FF44ACBB-A4C1-4399-96EF-C274D3F1FE68}" srcOrd="1" destOrd="0" presId="urn:microsoft.com/office/officeart/2005/8/layout/vList2"/>
    <dgm:cxn modelId="{B92E37BC-0E97-4848-ACDE-DF82389E3ACE}" type="presParOf" srcId="{A1DB4269-08C1-4F76-8E1D-4E7AC24D65B3}" destId="{121573CC-1CF4-4786-BA48-6C362A5866BF}" srcOrd="2" destOrd="0" presId="urn:microsoft.com/office/officeart/2005/8/layout/vList2"/>
    <dgm:cxn modelId="{54048379-240C-4211-A3CE-E352AB7D2E9C}" type="presParOf" srcId="{A1DB4269-08C1-4F76-8E1D-4E7AC24D65B3}" destId="{FB90589C-05E1-452E-809E-0BDDA03E2E28}" srcOrd="3" destOrd="0" presId="urn:microsoft.com/office/officeart/2005/8/layout/vList2"/>
    <dgm:cxn modelId="{A3BBB44C-6F60-432E-A017-1C70B1446D23}" type="presParOf" srcId="{A1DB4269-08C1-4F76-8E1D-4E7AC24D65B3}" destId="{FD61D323-248E-4C9E-8688-2EDC6EC19B76}" srcOrd="4" destOrd="0" presId="urn:microsoft.com/office/officeart/2005/8/layout/vList2"/>
    <dgm:cxn modelId="{C9A0BF7A-C7DE-4361-A0E5-C8ABC5718DE0}" type="presParOf" srcId="{A1DB4269-08C1-4F76-8E1D-4E7AC24D65B3}" destId="{51C2CABB-A28F-4745-8C5D-3059C0C4C097}" srcOrd="5" destOrd="0" presId="urn:microsoft.com/office/officeart/2005/8/layout/vList2"/>
    <dgm:cxn modelId="{0095C18A-7FA6-4646-9FF8-C1436F41DC2A}" type="presParOf" srcId="{A1DB4269-08C1-4F76-8E1D-4E7AC24D65B3}" destId="{D686460C-052A-49C0-98D2-26313ABF9289}" srcOrd="6" destOrd="0" presId="urn:microsoft.com/office/officeart/2005/8/layout/vList2"/>
    <dgm:cxn modelId="{BF8F17DC-B878-4209-A687-9F2275A21B9A}" type="presParOf" srcId="{A1DB4269-08C1-4F76-8E1D-4E7AC24D65B3}" destId="{04CD3FFF-6275-4BE5-867B-A4BC0E3CE5E6}" srcOrd="7" destOrd="0" presId="urn:microsoft.com/office/officeart/2005/8/layout/vList2"/>
    <dgm:cxn modelId="{045C27EB-813D-46B0-80A5-E8AC94FAB5EC}" type="presParOf" srcId="{A1DB4269-08C1-4F76-8E1D-4E7AC24D65B3}" destId="{7EDD5763-F536-4C16-AE85-B2560F267CE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37A7188-A4AB-4B88-8EEE-8BEF2DEE91C6}" type="doc">
      <dgm:prSet loTypeId="urn:microsoft.com/office/officeart/2005/8/layout/process4" loCatId="process" qsTypeId="urn:microsoft.com/office/officeart/2005/8/quickstyle/simple2" qsCatId="simple" csTypeId="urn:microsoft.com/office/officeart/2005/8/colors/accent2_2" csCatId="accent2" phldr="1"/>
      <dgm:spPr/>
      <dgm:t>
        <a:bodyPr/>
        <a:lstStyle/>
        <a:p>
          <a:endParaRPr lang="en-US"/>
        </a:p>
      </dgm:t>
    </dgm:pt>
    <dgm:pt modelId="{30CF59A5-1CDE-46EB-B502-2A6379C5D8EC}">
      <dgm:prSet/>
      <dgm:spPr/>
      <dgm:t>
        <a:bodyPr/>
        <a:lstStyle/>
        <a:p>
          <a:r>
            <a:rPr lang="en-US">
              <a:solidFill>
                <a:schemeClr val="tx1"/>
              </a:solidFill>
            </a:rPr>
            <a:t>A child with Multiple Disabilities shall have two or more areas of significant impairment, one of which shall be an Intellectual Disability.  </a:t>
          </a:r>
        </a:p>
      </dgm:t>
    </dgm:pt>
    <dgm:pt modelId="{17E63ACE-A895-4B2A-96BF-28F2E68852E4}" type="parTrans" cxnId="{B431DBA3-9D1F-45CD-BEE1-C2AAD35654C5}">
      <dgm:prSet/>
      <dgm:spPr/>
      <dgm:t>
        <a:bodyPr/>
        <a:lstStyle/>
        <a:p>
          <a:endParaRPr lang="en-US">
            <a:solidFill>
              <a:schemeClr val="tx1"/>
            </a:solidFill>
          </a:endParaRPr>
        </a:p>
      </dgm:t>
    </dgm:pt>
    <dgm:pt modelId="{355A029E-6711-4373-ACA7-A60F685259DB}" type="sibTrans" cxnId="{B431DBA3-9D1F-45CD-BEE1-C2AAD35654C5}">
      <dgm:prSet/>
      <dgm:spPr/>
      <dgm:t>
        <a:bodyPr/>
        <a:lstStyle/>
        <a:p>
          <a:endParaRPr lang="en-US">
            <a:solidFill>
              <a:schemeClr val="tx1"/>
            </a:solidFill>
          </a:endParaRPr>
        </a:p>
      </dgm:t>
    </dgm:pt>
    <dgm:pt modelId="{C936134F-FB16-48C4-BC42-4E16EB6CE9B3}">
      <dgm:prSet/>
      <dgm:spPr/>
      <dgm:t>
        <a:bodyPr/>
        <a:lstStyle/>
        <a:p>
          <a:r>
            <a:rPr lang="en-US" dirty="0">
              <a:solidFill>
                <a:schemeClr val="tx1"/>
              </a:solidFill>
            </a:rPr>
            <a:t>The other areas of impairment include any one or more of the following: </a:t>
          </a:r>
        </a:p>
      </dgm:t>
    </dgm:pt>
    <dgm:pt modelId="{59293A96-7156-47AE-BE91-EF08167BEC2F}" type="parTrans" cxnId="{FFF57CD3-C4BB-410A-BD11-2D6718A5903E}">
      <dgm:prSet/>
      <dgm:spPr/>
      <dgm:t>
        <a:bodyPr/>
        <a:lstStyle/>
        <a:p>
          <a:endParaRPr lang="en-US">
            <a:solidFill>
              <a:schemeClr val="tx1"/>
            </a:solidFill>
          </a:endParaRPr>
        </a:p>
      </dgm:t>
    </dgm:pt>
    <dgm:pt modelId="{711934E6-FA21-4804-B67C-6E01A08A6444}" type="sibTrans" cxnId="{FFF57CD3-C4BB-410A-BD11-2D6718A5903E}">
      <dgm:prSet/>
      <dgm:spPr/>
      <dgm:t>
        <a:bodyPr/>
        <a:lstStyle/>
        <a:p>
          <a:endParaRPr lang="en-US">
            <a:solidFill>
              <a:schemeClr val="tx1"/>
            </a:solidFill>
          </a:endParaRPr>
        </a:p>
      </dgm:t>
    </dgm:pt>
    <dgm:pt modelId="{BF9B47B0-89CC-4A07-8235-E92E1ECA687D}">
      <dgm:prSet/>
      <dgm:spPr/>
      <dgm:t>
        <a:bodyPr/>
        <a:lstStyle/>
        <a:p>
          <a:r>
            <a:rPr lang="en-US">
              <a:solidFill>
                <a:schemeClr val="tx1"/>
              </a:solidFill>
            </a:rPr>
            <a:t>Orthopedic Impairment; </a:t>
          </a:r>
        </a:p>
      </dgm:t>
    </dgm:pt>
    <dgm:pt modelId="{C9FA1638-283B-407C-9B83-2D06D4833D29}" type="parTrans" cxnId="{8C88F411-E235-4712-89A1-E579AC3DACAA}">
      <dgm:prSet/>
      <dgm:spPr/>
      <dgm:t>
        <a:bodyPr/>
        <a:lstStyle/>
        <a:p>
          <a:endParaRPr lang="en-US">
            <a:solidFill>
              <a:schemeClr val="tx1"/>
            </a:solidFill>
          </a:endParaRPr>
        </a:p>
      </dgm:t>
    </dgm:pt>
    <dgm:pt modelId="{AE3F4420-BC99-4E6D-B68A-BBAF025197F3}" type="sibTrans" cxnId="{8C88F411-E235-4712-89A1-E579AC3DACAA}">
      <dgm:prSet/>
      <dgm:spPr/>
      <dgm:t>
        <a:bodyPr/>
        <a:lstStyle/>
        <a:p>
          <a:endParaRPr lang="en-US">
            <a:solidFill>
              <a:schemeClr val="tx1"/>
            </a:solidFill>
          </a:endParaRPr>
        </a:p>
      </dgm:t>
    </dgm:pt>
    <dgm:pt modelId="{A8739827-D412-4613-AAFA-AAF8524B4002}">
      <dgm:prSet/>
      <dgm:spPr/>
      <dgm:t>
        <a:bodyPr/>
        <a:lstStyle/>
        <a:p>
          <a:r>
            <a:rPr lang="en-US">
              <a:solidFill>
                <a:schemeClr val="tx1"/>
              </a:solidFill>
            </a:rPr>
            <a:t>Visual Impairment, including Blindness; </a:t>
          </a:r>
        </a:p>
      </dgm:t>
    </dgm:pt>
    <dgm:pt modelId="{C03435BE-ED7E-4DC9-839C-09E7011F9D16}" type="parTrans" cxnId="{6C641CD5-3F5D-4AA6-B4B1-98C986C2AFC8}">
      <dgm:prSet/>
      <dgm:spPr/>
      <dgm:t>
        <a:bodyPr/>
        <a:lstStyle/>
        <a:p>
          <a:endParaRPr lang="en-US">
            <a:solidFill>
              <a:schemeClr val="tx1"/>
            </a:solidFill>
          </a:endParaRPr>
        </a:p>
      </dgm:t>
    </dgm:pt>
    <dgm:pt modelId="{0185DC07-592E-44BB-9CCB-5701E37861B1}" type="sibTrans" cxnId="{6C641CD5-3F5D-4AA6-B4B1-98C986C2AFC8}">
      <dgm:prSet/>
      <dgm:spPr/>
      <dgm:t>
        <a:bodyPr/>
        <a:lstStyle/>
        <a:p>
          <a:endParaRPr lang="en-US">
            <a:solidFill>
              <a:schemeClr val="tx1"/>
            </a:solidFill>
          </a:endParaRPr>
        </a:p>
      </dgm:t>
    </dgm:pt>
    <dgm:pt modelId="{A17C68F8-3E47-4C7E-8234-D68F4DD676E6}">
      <dgm:prSet/>
      <dgm:spPr/>
      <dgm:t>
        <a:bodyPr/>
        <a:lstStyle/>
        <a:p>
          <a:r>
            <a:rPr lang="en-US">
              <a:solidFill>
                <a:schemeClr val="tx1"/>
              </a:solidFill>
            </a:rPr>
            <a:t>Hearing Impairment, including Deafness; </a:t>
          </a:r>
        </a:p>
      </dgm:t>
    </dgm:pt>
    <dgm:pt modelId="{501BD154-CC47-4854-BD47-DC1248360412}" type="parTrans" cxnId="{588FB6CC-75D9-4402-A288-110477CE1828}">
      <dgm:prSet/>
      <dgm:spPr/>
      <dgm:t>
        <a:bodyPr/>
        <a:lstStyle/>
        <a:p>
          <a:endParaRPr lang="en-US">
            <a:solidFill>
              <a:schemeClr val="tx1"/>
            </a:solidFill>
          </a:endParaRPr>
        </a:p>
      </dgm:t>
    </dgm:pt>
    <dgm:pt modelId="{F83C707A-76C2-4188-A71F-6D4BB8E7A183}" type="sibTrans" cxnId="{588FB6CC-75D9-4402-A288-110477CE1828}">
      <dgm:prSet/>
      <dgm:spPr/>
      <dgm:t>
        <a:bodyPr/>
        <a:lstStyle/>
        <a:p>
          <a:endParaRPr lang="en-US">
            <a:solidFill>
              <a:schemeClr val="tx1"/>
            </a:solidFill>
          </a:endParaRPr>
        </a:p>
      </dgm:t>
    </dgm:pt>
    <dgm:pt modelId="{26F00DB2-F8A5-4E8D-B7EF-BED045BCD024}">
      <dgm:prSet/>
      <dgm:spPr/>
      <dgm:t>
        <a:bodyPr/>
        <a:lstStyle/>
        <a:p>
          <a:r>
            <a:rPr lang="en-US">
              <a:solidFill>
                <a:schemeClr val="tx1"/>
              </a:solidFill>
            </a:rPr>
            <a:t>Speech or Language Impairment; </a:t>
          </a:r>
        </a:p>
      </dgm:t>
    </dgm:pt>
    <dgm:pt modelId="{7058C354-3F9A-43DF-B5BA-EE008AAE762B}" type="parTrans" cxnId="{ABE2A4C4-811D-422F-919F-328AB377BD83}">
      <dgm:prSet/>
      <dgm:spPr/>
      <dgm:t>
        <a:bodyPr/>
        <a:lstStyle/>
        <a:p>
          <a:endParaRPr lang="en-US">
            <a:solidFill>
              <a:schemeClr val="tx1"/>
            </a:solidFill>
          </a:endParaRPr>
        </a:p>
      </dgm:t>
    </dgm:pt>
    <dgm:pt modelId="{6A441989-BE95-421A-B058-53E6A2A0353A}" type="sibTrans" cxnId="{ABE2A4C4-811D-422F-919F-328AB377BD83}">
      <dgm:prSet/>
      <dgm:spPr/>
      <dgm:t>
        <a:bodyPr/>
        <a:lstStyle/>
        <a:p>
          <a:endParaRPr lang="en-US">
            <a:solidFill>
              <a:schemeClr val="tx1"/>
            </a:solidFill>
          </a:endParaRPr>
        </a:p>
      </dgm:t>
    </dgm:pt>
    <dgm:pt modelId="{0E8355CA-DA5A-4545-9A12-2D215965EB34}">
      <dgm:prSet/>
      <dgm:spPr/>
      <dgm:t>
        <a:bodyPr/>
        <a:lstStyle/>
        <a:p>
          <a:r>
            <a:rPr lang="en-US">
              <a:solidFill>
                <a:schemeClr val="tx1"/>
              </a:solidFill>
            </a:rPr>
            <a:t>Serious Emotional Disability; </a:t>
          </a:r>
        </a:p>
      </dgm:t>
    </dgm:pt>
    <dgm:pt modelId="{8CBAC43E-6505-4A5D-BA79-BB1D5E140E27}" type="parTrans" cxnId="{5FBC0E0A-E230-4E39-AE5C-0144FBB9E217}">
      <dgm:prSet/>
      <dgm:spPr/>
      <dgm:t>
        <a:bodyPr/>
        <a:lstStyle/>
        <a:p>
          <a:endParaRPr lang="en-US">
            <a:solidFill>
              <a:schemeClr val="tx1"/>
            </a:solidFill>
          </a:endParaRPr>
        </a:p>
      </dgm:t>
    </dgm:pt>
    <dgm:pt modelId="{C9A92B9A-AB17-4F52-BA3A-BDF4FB7C85A9}" type="sibTrans" cxnId="{5FBC0E0A-E230-4E39-AE5C-0144FBB9E217}">
      <dgm:prSet/>
      <dgm:spPr/>
      <dgm:t>
        <a:bodyPr/>
        <a:lstStyle/>
        <a:p>
          <a:endParaRPr lang="en-US">
            <a:solidFill>
              <a:schemeClr val="tx1"/>
            </a:solidFill>
          </a:endParaRPr>
        </a:p>
      </dgm:t>
    </dgm:pt>
    <dgm:pt modelId="{75B3B3CC-958E-4834-9CE5-6C5EE96BF8F2}">
      <dgm:prSet/>
      <dgm:spPr/>
      <dgm:t>
        <a:bodyPr/>
        <a:lstStyle/>
        <a:p>
          <a:r>
            <a:rPr lang="en-US">
              <a:solidFill>
                <a:schemeClr val="tx1"/>
              </a:solidFill>
            </a:rPr>
            <a:t>Autism Spectrum Disorder; </a:t>
          </a:r>
        </a:p>
      </dgm:t>
    </dgm:pt>
    <dgm:pt modelId="{CE5F5FFF-71B3-4C34-8F34-BB9B1FB60F33}" type="parTrans" cxnId="{C9C609C6-C34C-4CD4-A6E5-A4E7684A2AD9}">
      <dgm:prSet/>
      <dgm:spPr/>
      <dgm:t>
        <a:bodyPr/>
        <a:lstStyle/>
        <a:p>
          <a:endParaRPr lang="en-US">
            <a:solidFill>
              <a:schemeClr val="tx1"/>
            </a:solidFill>
          </a:endParaRPr>
        </a:p>
      </dgm:t>
    </dgm:pt>
    <dgm:pt modelId="{99C64756-97E8-45BD-8397-550017B5AD30}" type="sibTrans" cxnId="{C9C609C6-C34C-4CD4-A6E5-A4E7684A2AD9}">
      <dgm:prSet/>
      <dgm:spPr/>
      <dgm:t>
        <a:bodyPr/>
        <a:lstStyle/>
        <a:p>
          <a:endParaRPr lang="en-US">
            <a:solidFill>
              <a:schemeClr val="tx1"/>
            </a:solidFill>
          </a:endParaRPr>
        </a:p>
      </dgm:t>
    </dgm:pt>
    <dgm:pt modelId="{18159E75-68E6-47C0-8C84-A29801CAE890}">
      <dgm:prSet/>
      <dgm:spPr/>
      <dgm:t>
        <a:bodyPr/>
        <a:lstStyle/>
        <a:p>
          <a:r>
            <a:rPr lang="en-US" dirty="0">
              <a:solidFill>
                <a:schemeClr val="tx1"/>
              </a:solidFill>
            </a:rPr>
            <a:t>Traumatic Brain Injury; </a:t>
          </a:r>
          <a:r>
            <a:rPr lang="en-US" b="1" dirty="0">
              <a:solidFill>
                <a:schemeClr val="tx1"/>
              </a:solidFill>
            </a:rPr>
            <a:t>or</a:t>
          </a:r>
          <a:r>
            <a:rPr lang="en-US" dirty="0">
              <a:solidFill>
                <a:schemeClr val="tx1"/>
              </a:solidFill>
            </a:rPr>
            <a:t> </a:t>
          </a:r>
        </a:p>
      </dgm:t>
    </dgm:pt>
    <dgm:pt modelId="{44FDF205-95A2-47B8-BA5B-545B33CC22FA}" type="parTrans" cxnId="{13254D2C-3ED7-4FC7-9783-D57FF8C20E1D}">
      <dgm:prSet/>
      <dgm:spPr/>
      <dgm:t>
        <a:bodyPr/>
        <a:lstStyle/>
        <a:p>
          <a:endParaRPr lang="en-US">
            <a:solidFill>
              <a:schemeClr val="tx1"/>
            </a:solidFill>
          </a:endParaRPr>
        </a:p>
      </dgm:t>
    </dgm:pt>
    <dgm:pt modelId="{92434132-4335-404F-A5C8-0CF392F26700}" type="sibTrans" cxnId="{13254D2C-3ED7-4FC7-9783-D57FF8C20E1D}">
      <dgm:prSet/>
      <dgm:spPr/>
      <dgm:t>
        <a:bodyPr/>
        <a:lstStyle/>
        <a:p>
          <a:endParaRPr lang="en-US">
            <a:solidFill>
              <a:schemeClr val="tx1"/>
            </a:solidFill>
          </a:endParaRPr>
        </a:p>
      </dgm:t>
    </dgm:pt>
    <dgm:pt modelId="{4499D4EB-A79B-477C-BF3B-C482D522CAF7}">
      <dgm:prSet/>
      <dgm:spPr/>
      <dgm:t>
        <a:bodyPr/>
        <a:lstStyle/>
        <a:p>
          <a:r>
            <a:rPr lang="en-US">
              <a:solidFill>
                <a:schemeClr val="tx1"/>
              </a:solidFill>
            </a:rPr>
            <a:t>Other Health Impaired. </a:t>
          </a:r>
        </a:p>
      </dgm:t>
    </dgm:pt>
    <dgm:pt modelId="{091D488A-6569-4142-9E1C-3BF1D0F19364}" type="parTrans" cxnId="{CDFDCA46-86E1-47F9-9843-AA1998189F75}">
      <dgm:prSet/>
      <dgm:spPr/>
      <dgm:t>
        <a:bodyPr/>
        <a:lstStyle/>
        <a:p>
          <a:endParaRPr lang="en-US">
            <a:solidFill>
              <a:schemeClr val="tx1"/>
            </a:solidFill>
          </a:endParaRPr>
        </a:p>
      </dgm:t>
    </dgm:pt>
    <dgm:pt modelId="{0AA8A236-52ED-42DC-8CA9-B732ABB3E7E4}" type="sibTrans" cxnId="{CDFDCA46-86E1-47F9-9843-AA1998189F75}">
      <dgm:prSet/>
      <dgm:spPr/>
      <dgm:t>
        <a:bodyPr/>
        <a:lstStyle/>
        <a:p>
          <a:endParaRPr lang="en-US">
            <a:solidFill>
              <a:schemeClr val="tx1"/>
            </a:solidFill>
          </a:endParaRPr>
        </a:p>
      </dgm:t>
    </dgm:pt>
    <dgm:pt modelId="{7DF57E72-C744-454C-A91B-F796B00682AD}">
      <dgm:prSet/>
      <dgm:spPr/>
      <dgm:t>
        <a:bodyPr/>
        <a:lstStyle/>
        <a:p>
          <a:r>
            <a:rPr lang="en-US">
              <a:solidFill>
                <a:schemeClr val="tx1"/>
              </a:solidFill>
            </a:rPr>
            <a:t>The combination of such impairments creates a unique condition that is evidenced through a multiplicity of severe educational needs, which prevent the child from receiving reasonable benefit from general education. (Include determination of eligibility form for each disability considered.)</a:t>
          </a:r>
        </a:p>
      </dgm:t>
    </dgm:pt>
    <dgm:pt modelId="{3F1E03B2-7EB8-40FD-87DB-0121E9DD30A8}" type="parTrans" cxnId="{565D3462-BB0C-4DEC-8024-DEFD4CBEF3CD}">
      <dgm:prSet/>
      <dgm:spPr/>
      <dgm:t>
        <a:bodyPr/>
        <a:lstStyle/>
        <a:p>
          <a:endParaRPr lang="en-US">
            <a:solidFill>
              <a:schemeClr val="tx1"/>
            </a:solidFill>
          </a:endParaRPr>
        </a:p>
      </dgm:t>
    </dgm:pt>
    <dgm:pt modelId="{880E4E75-8D46-4A17-8ED1-C0921991D34F}" type="sibTrans" cxnId="{565D3462-BB0C-4DEC-8024-DEFD4CBEF3CD}">
      <dgm:prSet/>
      <dgm:spPr/>
      <dgm:t>
        <a:bodyPr/>
        <a:lstStyle/>
        <a:p>
          <a:endParaRPr lang="en-US">
            <a:solidFill>
              <a:schemeClr val="tx1"/>
            </a:solidFill>
          </a:endParaRPr>
        </a:p>
      </dgm:t>
    </dgm:pt>
    <dgm:pt modelId="{D2424611-6AA2-41E4-AA30-901B63441589}" type="pres">
      <dgm:prSet presAssocID="{237A7188-A4AB-4B88-8EEE-8BEF2DEE91C6}" presName="Name0" presStyleCnt="0">
        <dgm:presLayoutVars>
          <dgm:dir/>
          <dgm:animLvl val="lvl"/>
          <dgm:resizeHandles val="exact"/>
        </dgm:presLayoutVars>
      </dgm:prSet>
      <dgm:spPr/>
    </dgm:pt>
    <dgm:pt modelId="{B95AECD6-1DAF-49A8-AE70-8AF67C9F00BA}" type="pres">
      <dgm:prSet presAssocID="{7DF57E72-C744-454C-A91B-F796B00682AD}" presName="boxAndChildren" presStyleCnt="0"/>
      <dgm:spPr/>
    </dgm:pt>
    <dgm:pt modelId="{DAE42F3F-4289-47D8-879F-A242E4456507}" type="pres">
      <dgm:prSet presAssocID="{7DF57E72-C744-454C-A91B-F796B00682AD}" presName="parentTextBox" presStyleLbl="node1" presStyleIdx="0" presStyleCnt="3"/>
      <dgm:spPr/>
    </dgm:pt>
    <dgm:pt modelId="{4C653C6E-4A32-4DC3-91C4-9A016112B374}" type="pres">
      <dgm:prSet presAssocID="{711934E6-FA21-4804-B67C-6E01A08A6444}" presName="sp" presStyleCnt="0"/>
      <dgm:spPr/>
    </dgm:pt>
    <dgm:pt modelId="{42948369-BF91-490D-8100-C236A50D111D}" type="pres">
      <dgm:prSet presAssocID="{C936134F-FB16-48C4-BC42-4E16EB6CE9B3}" presName="arrowAndChildren" presStyleCnt="0"/>
      <dgm:spPr/>
    </dgm:pt>
    <dgm:pt modelId="{EB6BAE2E-88F2-406D-B6DB-AE0F37CA5796}" type="pres">
      <dgm:prSet presAssocID="{C936134F-FB16-48C4-BC42-4E16EB6CE9B3}" presName="parentTextArrow" presStyleLbl="node1" presStyleIdx="0" presStyleCnt="3"/>
      <dgm:spPr/>
    </dgm:pt>
    <dgm:pt modelId="{1DEEB3A9-CF00-4EBF-A352-AE411179EAF0}" type="pres">
      <dgm:prSet presAssocID="{C936134F-FB16-48C4-BC42-4E16EB6CE9B3}" presName="arrow" presStyleLbl="node1" presStyleIdx="1" presStyleCnt="3"/>
      <dgm:spPr/>
    </dgm:pt>
    <dgm:pt modelId="{FF18630A-35BC-4022-B63E-886012E03AEB}" type="pres">
      <dgm:prSet presAssocID="{C936134F-FB16-48C4-BC42-4E16EB6CE9B3}" presName="descendantArrow" presStyleCnt="0"/>
      <dgm:spPr/>
    </dgm:pt>
    <dgm:pt modelId="{003661B0-DB4D-44A7-B0FE-96475CED0D74}" type="pres">
      <dgm:prSet presAssocID="{BF9B47B0-89CC-4A07-8235-E92E1ECA687D}" presName="childTextArrow" presStyleLbl="fgAccFollowNode1" presStyleIdx="0" presStyleCnt="8">
        <dgm:presLayoutVars>
          <dgm:bulletEnabled val="1"/>
        </dgm:presLayoutVars>
      </dgm:prSet>
      <dgm:spPr/>
    </dgm:pt>
    <dgm:pt modelId="{320B893F-DCE0-4E06-809E-9D169792B0E5}" type="pres">
      <dgm:prSet presAssocID="{A8739827-D412-4613-AAFA-AAF8524B4002}" presName="childTextArrow" presStyleLbl="fgAccFollowNode1" presStyleIdx="1" presStyleCnt="8">
        <dgm:presLayoutVars>
          <dgm:bulletEnabled val="1"/>
        </dgm:presLayoutVars>
      </dgm:prSet>
      <dgm:spPr/>
    </dgm:pt>
    <dgm:pt modelId="{885DC08C-D889-4F70-B5C8-799889DE0DA9}" type="pres">
      <dgm:prSet presAssocID="{A17C68F8-3E47-4C7E-8234-D68F4DD676E6}" presName="childTextArrow" presStyleLbl="fgAccFollowNode1" presStyleIdx="2" presStyleCnt="8">
        <dgm:presLayoutVars>
          <dgm:bulletEnabled val="1"/>
        </dgm:presLayoutVars>
      </dgm:prSet>
      <dgm:spPr/>
    </dgm:pt>
    <dgm:pt modelId="{0A887FD0-F78B-4E77-B07C-0D24EB8AF30E}" type="pres">
      <dgm:prSet presAssocID="{26F00DB2-F8A5-4E8D-B7EF-BED045BCD024}" presName="childTextArrow" presStyleLbl="fgAccFollowNode1" presStyleIdx="3" presStyleCnt="8">
        <dgm:presLayoutVars>
          <dgm:bulletEnabled val="1"/>
        </dgm:presLayoutVars>
      </dgm:prSet>
      <dgm:spPr/>
    </dgm:pt>
    <dgm:pt modelId="{631C7AB8-6E94-4DF0-B67C-29E765A88426}" type="pres">
      <dgm:prSet presAssocID="{0E8355CA-DA5A-4545-9A12-2D215965EB34}" presName="childTextArrow" presStyleLbl="fgAccFollowNode1" presStyleIdx="4" presStyleCnt="8">
        <dgm:presLayoutVars>
          <dgm:bulletEnabled val="1"/>
        </dgm:presLayoutVars>
      </dgm:prSet>
      <dgm:spPr/>
    </dgm:pt>
    <dgm:pt modelId="{174893DF-458E-4315-8B36-ED5FDDBD6DCB}" type="pres">
      <dgm:prSet presAssocID="{75B3B3CC-958E-4834-9CE5-6C5EE96BF8F2}" presName="childTextArrow" presStyleLbl="fgAccFollowNode1" presStyleIdx="5" presStyleCnt="8">
        <dgm:presLayoutVars>
          <dgm:bulletEnabled val="1"/>
        </dgm:presLayoutVars>
      </dgm:prSet>
      <dgm:spPr/>
    </dgm:pt>
    <dgm:pt modelId="{D123D123-CC4C-4F1C-AF25-CBCE5B5AD511}" type="pres">
      <dgm:prSet presAssocID="{18159E75-68E6-47C0-8C84-A29801CAE890}" presName="childTextArrow" presStyleLbl="fgAccFollowNode1" presStyleIdx="6" presStyleCnt="8">
        <dgm:presLayoutVars>
          <dgm:bulletEnabled val="1"/>
        </dgm:presLayoutVars>
      </dgm:prSet>
      <dgm:spPr/>
    </dgm:pt>
    <dgm:pt modelId="{654C2D57-21E0-4987-A533-569BC6BB482C}" type="pres">
      <dgm:prSet presAssocID="{4499D4EB-A79B-477C-BF3B-C482D522CAF7}" presName="childTextArrow" presStyleLbl="fgAccFollowNode1" presStyleIdx="7" presStyleCnt="8">
        <dgm:presLayoutVars>
          <dgm:bulletEnabled val="1"/>
        </dgm:presLayoutVars>
      </dgm:prSet>
      <dgm:spPr/>
    </dgm:pt>
    <dgm:pt modelId="{1B1987A3-7F8B-47DC-BDAF-DD560608A186}" type="pres">
      <dgm:prSet presAssocID="{355A029E-6711-4373-ACA7-A60F685259DB}" presName="sp" presStyleCnt="0"/>
      <dgm:spPr/>
    </dgm:pt>
    <dgm:pt modelId="{C2974A4A-5262-4678-8301-97016162D8E1}" type="pres">
      <dgm:prSet presAssocID="{30CF59A5-1CDE-46EB-B502-2A6379C5D8EC}" presName="arrowAndChildren" presStyleCnt="0"/>
      <dgm:spPr/>
    </dgm:pt>
    <dgm:pt modelId="{9852A098-5E5B-4BED-A5D9-16C3E8BF0A72}" type="pres">
      <dgm:prSet presAssocID="{30CF59A5-1CDE-46EB-B502-2A6379C5D8EC}" presName="parentTextArrow" presStyleLbl="node1" presStyleIdx="2" presStyleCnt="3"/>
      <dgm:spPr/>
    </dgm:pt>
  </dgm:ptLst>
  <dgm:cxnLst>
    <dgm:cxn modelId="{4E781207-EE93-4AB7-B5CA-A2DF65A76EA4}" type="presOf" srcId="{A8739827-D412-4613-AAFA-AAF8524B4002}" destId="{320B893F-DCE0-4E06-809E-9D169792B0E5}" srcOrd="0" destOrd="0" presId="urn:microsoft.com/office/officeart/2005/8/layout/process4"/>
    <dgm:cxn modelId="{5F6E5508-BBD0-42A6-B0AE-6AAE013E8992}" type="presOf" srcId="{30CF59A5-1CDE-46EB-B502-2A6379C5D8EC}" destId="{9852A098-5E5B-4BED-A5D9-16C3E8BF0A72}" srcOrd="0" destOrd="0" presId="urn:microsoft.com/office/officeart/2005/8/layout/process4"/>
    <dgm:cxn modelId="{5FBC0E0A-E230-4E39-AE5C-0144FBB9E217}" srcId="{C936134F-FB16-48C4-BC42-4E16EB6CE9B3}" destId="{0E8355CA-DA5A-4545-9A12-2D215965EB34}" srcOrd="4" destOrd="0" parTransId="{8CBAC43E-6505-4A5D-BA79-BB1D5E140E27}" sibTransId="{C9A92B9A-AB17-4F52-BA3A-BDF4FB7C85A9}"/>
    <dgm:cxn modelId="{8C88F411-E235-4712-89A1-E579AC3DACAA}" srcId="{C936134F-FB16-48C4-BC42-4E16EB6CE9B3}" destId="{BF9B47B0-89CC-4A07-8235-E92E1ECA687D}" srcOrd="0" destOrd="0" parTransId="{C9FA1638-283B-407C-9B83-2D06D4833D29}" sibTransId="{AE3F4420-BC99-4E6D-B68A-BBAF025197F3}"/>
    <dgm:cxn modelId="{13254D2C-3ED7-4FC7-9783-D57FF8C20E1D}" srcId="{C936134F-FB16-48C4-BC42-4E16EB6CE9B3}" destId="{18159E75-68E6-47C0-8C84-A29801CAE890}" srcOrd="6" destOrd="0" parTransId="{44FDF205-95A2-47B8-BA5B-545B33CC22FA}" sibTransId="{92434132-4335-404F-A5C8-0CF392F26700}"/>
    <dgm:cxn modelId="{F1410060-260F-4B2F-8E82-6DE5C4E8FEB4}" type="presOf" srcId="{C936134F-FB16-48C4-BC42-4E16EB6CE9B3}" destId="{1DEEB3A9-CF00-4EBF-A352-AE411179EAF0}" srcOrd="1" destOrd="0" presId="urn:microsoft.com/office/officeart/2005/8/layout/process4"/>
    <dgm:cxn modelId="{565D3462-BB0C-4DEC-8024-DEFD4CBEF3CD}" srcId="{237A7188-A4AB-4B88-8EEE-8BEF2DEE91C6}" destId="{7DF57E72-C744-454C-A91B-F796B00682AD}" srcOrd="2" destOrd="0" parTransId="{3F1E03B2-7EB8-40FD-87DB-0121E9DD30A8}" sibTransId="{880E4E75-8D46-4A17-8ED1-C0921991D34F}"/>
    <dgm:cxn modelId="{CDFDCA46-86E1-47F9-9843-AA1998189F75}" srcId="{C936134F-FB16-48C4-BC42-4E16EB6CE9B3}" destId="{4499D4EB-A79B-477C-BF3B-C482D522CAF7}" srcOrd="7" destOrd="0" parTransId="{091D488A-6569-4142-9E1C-3BF1D0F19364}" sibTransId="{0AA8A236-52ED-42DC-8CA9-B732ABB3E7E4}"/>
    <dgm:cxn modelId="{9913F057-BDEA-4AEC-841D-BC10B42BF68A}" type="presOf" srcId="{A17C68F8-3E47-4C7E-8234-D68F4DD676E6}" destId="{885DC08C-D889-4F70-B5C8-799889DE0DA9}" srcOrd="0" destOrd="0" presId="urn:microsoft.com/office/officeart/2005/8/layout/process4"/>
    <dgm:cxn modelId="{AC02577B-7229-4EE2-BD5B-72FD47D5549E}" type="presOf" srcId="{7DF57E72-C744-454C-A91B-F796B00682AD}" destId="{DAE42F3F-4289-47D8-879F-A242E4456507}" srcOrd="0" destOrd="0" presId="urn:microsoft.com/office/officeart/2005/8/layout/process4"/>
    <dgm:cxn modelId="{35DAB180-3C31-49C8-920D-8C3AECC5B9AF}" type="presOf" srcId="{237A7188-A4AB-4B88-8EEE-8BEF2DEE91C6}" destId="{D2424611-6AA2-41E4-AA30-901B63441589}" srcOrd="0" destOrd="0" presId="urn:microsoft.com/office/officeart/2005/8/layout/process4"/>
    <dgm:cxn modelId="{B431DBA3-9D1F-45CD-BEE1-C2AAD35654C5}" srcId="{237A7188-A4AB-4B88-8EEE-8BEF2DEE91C6}" destId="{30CF59A5-1CDE-46EB-B502-2A6379C5D8EC}" srcOrd="0" destOrd="0" parTransId="{17E63ACE-A895-4B2A-96BF-28F2E68852E4}" sibTransId="{355A029E-6711-4373-ACA7-A60F685259DB}"/>
    <dgm:cxn modelId="{7FA96FA4-4986-42A3-9F17-F299861009BF}" type="presOf" srcId="{18159E75-68E6-47C0-8C84-A29801CAE890}" destId="{D123D123-CC4C-4F1C-AF25-CBCE5B5AD511}" srcOrd="0" destOrd="0" presId="urn:microsoft.com/office/officeart/2005/8/layout/process4"/>
    <dgm:cxn modelId="{AA6005A8-6526-401A-840A-973B0E79E92E}" type="presOf" srcId="{0E8355CA-DA5A-4545-9A12-2D215965EB34}" destId="{631C7AB8-6E94-4DF0-B67C-29E765A88426}" srcOrd="0" destOrd="0" presId="urn:microsoft.com/office/officeart/2005/8/layout/process4"/>
    <dgm:cxn modelId="{8D3FB6AC-ECAF-4DCB-94E8-BD878F4CFDE8}" type="presOf" srcId="{4499D4EB-A79B-477C-BF3B-C482D522CAF7}" destId="{654C2D57-21E0-4987-A533-569BC6BB482C}" srcOrd="0" destOrd="0" presId="urn:microsoft.com/office/officeart/2005/8/layout/process4"/>
    <dgm:cxn modelId="{A72EB8B0-3162-4B67-B05D-97BAF62F19A9}" type="presOf" srcId="{C936134F-FB16-48C4-BC42-4E16EB6CE9B3}" destId="{EB6BAE2E-88F2-406D-B6DB-AE0F37CA5796}" srcOrd="0" destOrd="0" presId="urn:microsoft.com/office/officeart/2005/8/layout/process4"/>
    <dgm:cxn modelId="{F358E9B9-A779-4EF8-B981-D2268F813EB7}" type="presOf" srcId="{75B3B3CC-958E-4834-9CE5-6C5EE96BF8F2}" destId="{174893DF-458E-4315-8B36-ED5FDDBD6DCB}" srcOrd="0" destOrd="0" presId="urn:microsoft.com/office/officeart/2005/8/layout/process4"/>
    <dgm:cxn modelId="{ABE2A4C4-811D-422F-919F-328AB377BD83}" srcId="{C936134F-FB16-48C4-BC42-4E16EB6CE9B3}" destId="{26F00DB2-F8A5-4E8D-B7EF-BED045BCD024}" srcOrd="3" destOrd="0" parTransId="{7058C354-3F9A-43DF-B5BA-EE008AAE762B}" sibTransId="{6A441989-BE95-421A-B058-53E6A2A0353A}"/>
    <dgm:cxn modelId="{C9C609C6-C34C-4CD4-A6E5-A4E7684A2AD9}" srcId="{C936134F-FB16-48C4-BC42-4E16EB6CE9B3}" destId="{75B3B3CC-958E-4834-9CE5-6C5EE96BF8F2}" srcOrd="5" destOrd="0" parTransId="{CE5F5FFF-71B3-4C34-8F34-BB9B1FB60F33}" sibTransId="{99C64756-97E8-45BD-8397-550017B5AD30}"/>
    <dgm:cxn modelId="{588FB6CC-75D9-4402-A288-110477CE1828}" srcId="{C936134F-FB16-48C4-BC42-4E16EB6CE9B3}" destId="{A17C68F8-3E47-4C7E-8234-D68F4DD676E6}" srcOrd="2" destOrd="0" parTransId="{501BD154-CC47-4854-BD47-DC1248360412}" sibTransId="{F83C707A-76C2-4188-A71F-6D4BB8E7A183}"/>
    <dgm:cxn modelId="{FFF57CD3-C4BB-410A-BD11-2D6718A5903E}" srcId="{237A7188-A4AB-4B88-8EEE-8BEF2DEE91C6}" destId="{C936134F-FB16-48C4-BC42-4E16EB6CE9B3}" srcOrd="1" destOrd="0" parTransId="{59293A96-7156-47AE-BE91-EF08167BEC2F}" sibTransId="{711934E6-FA21-4804-B67C-6E01A08A6444}"/>
    <dgm:cxn modelId="{6C641CD5-3F5D-4AA6-B4B1-98C986C2AFC8}" srcId="{C936134F-FB16-48C4-BC42-4E16EB6CE9B3}" destId="{A8739827-D412-4613-AAFA-AAF8524B4002}" srcOrd="1" destOrd="0" parTransId="{C03435BE-ED7E-4DC9-839C-09E7011F9D16}" sibTransId="{0185DC07-592E-44BB-9CCB-5701E37861B1}"/>
    <dgm:cxn modelId="{66FA1DD5-4D2C-485A-BE7A-3CAD82E0FA9C}" type="presOf" srcId="{26F00DB2-F8A5-4E8D-B7EF-BED045BCD024}" destId="{0A887FD0-F78B-4E77-B07C-0D24EB8AF30E}" srcOrd="0" destOrd="0" presId="urn:microsoft.com/office/officeart/2005/8/layout/process4"/>
    <dgm:cxn modelId="{908AECD7-6CBB-404F-BD10-E57870D53785}" type="presOf" srcId="{BF9B47B0-89CC-4A07-8235-E92E1ECA687D}" destId="{003661B0-DB4D-44A7-B0FE-96475CED0D74}" srcOrd="0" destOrd="0" presId="urn:microsoft.com/office/officeart/2005/8/layout/process4"/>
    <dgm:cxn modelId="{AD31B351-AB94-4C07-B644-3C2864332802}" type="presParOf" srcId="{D2424611-6AA2-41E4-AA30-901B63441589}" destId="{B95AECD6-1DAF-49A8-AE70-8AF67C9F00BA}" srcOrd="0" destOrd="0" presId="urn:microsoft.com/office/officeart/2005/8/layout/process4"/>
    <dgm:cxn modelId="{D435DC05-AC92-45FD-8438-5A91568665FA}" type="presParOf" srcId="{B95AECD6-1DAF-49A8-AE70-8AF67C9F00BA}" destId="{DAE42F3F-4289-47D8-879F-A242E4456507}" srcOrd="0" destOrd="0" presId="urn:microsoft.com/office/officeart/2005/8/layout/process4"/>
    <dgm:cxn modelId="{E84A3031-CB3B-4109-A444-0FA7B34C8B90}" type="presParOf" srcId="{D2424611-6AA2-41E4-AA30-901B63441589}" destId="{4C653C6E-4A32-4DC3-91C4-9A016112B374}" srcOrd="1" destOrd="0" presId="urn:microsoft.com/office/officeart/2005/8/layout/process4"/>
    <dgm:cxn modelId="{FF03EEED-C50D-4F43-B0D1-7919FB1B5FA4}" type="presParOf" srcId="{D2424611-6AA2-41E4-AA30-901B63441589}" destId="{42948369-BF91-490D-8100-C236A50D111D}" srcOrd="2" destOrd="0" presId="urn:microsoft.com/office/officeart/2005/8/layout/process4"/>
    <dgm:cxn modelId="{3988AD60-0B83-4822-B62D-E903F2F8DA04}" type="presParOf" srcId="{42948369-BF91-490D-8100-C236A50D111D}" destId="{EB6BAE2E-88F2-406D-B6DB-AE0F37CA5796}" srcOrd="0" destOrd="0" presId="urn:microsoft.com/office/officeart/2005/8/layout/process4"/>
    <dgm:cxn modelId="{92764FB4-7929-433E-8F8B-0F332F7AD9CA}" type="presParOf" srcId="{42948369-BF91-490D-8100-C236A50D111D}" destId="{1DEEB3A9-CF00-4EBF-A352-AE411179EAF0}" srcOrd="1" destOrd="0" presId="urn:microsoft.com/office/officeart/2005/8/layout/process4"/>
    <dgm:cxn modelId="{B811FF1A-00F0-4A9C-94AF-AD917DC8558A}" type="presParOf" srcId="{42948369-BF91-490D-8100-C236A50D111D}" destId="{FF18630A-35BC-4022-B63E-886012E03AEB}" srcOrd="2" destOrd="0" presId="urn:microsoft.com/office/officeart/2005/8/layout/process4"/>
    <dgm:cxn modelId="{0094A3C0-DD9F-441D-A043-39253FBFAAD2}" type="presParOf" srcId="{FF18630A-35BC-4022-B63E-886012E03AEB}" destId="{003661B0-DB4D-44A7-B0FE-96475CED0D74}" srcOrd="0" destOrd="0" presId="urn:microsoft.com/office/officeart/2005/8/layout/process4"/>
    <dgm:cxn modelId="{11CAB429-FAF4-493D-A25A-EEB3E23344CB}" type="presParOf" srcId="{FF18630A-35BC-4022-B63E-886012E03AEB}" destId="{320B893F-DCE0-4E06-809E-9D169792B0E5}" srcOrd="1" destOrd="0" presId="urn:microsoft.com/office/officeart/2005/8/layout/process4"/>
    <dgm:cxn modelId="{05BB8A52-1889-431D-8897-84B6E8B88731}" type="presParOf" srcId="{FF18630A-35BC-4022-B63E-886012E03AEB}" destId="{885DC08C-D889-4F70-B5C8-799889DE0DA9}" srcOrd="2" destOrd="0" presId="urn:microsoft.com/office/officeart/2005/8/layout/process4"/>
    <dgm:cxn modelId="{85CE4933-D454-4F8E-997C-17FF5FC809EB}" type="presParOf" srcId="{FF18630A-35BC-4022-B63E-886012E03AEB}" destId="{0A887FD0-F78B-4E77-B07C-0D24EB8AF30E}" srcOrd="3" destOrd="0" presId="urn:microsoft.com/office/officeart/2005/8/layout/process4"/>
    <dgm:cxn modelId="{D8ED34B8-C819-4CA0-9ED8-AE118ED299FC}" type="presParOf" srcId="{FF18630A-35BC-4022-B63E-886012E03AEB}" destId="{631C7AB8-6E94-4DF0-B67C-29E765A88426}" srcOrd="4" destOrd="0" presId="urn:microsoft.com/office/officeart/2005/8/layout/process4"/>
    <dgm:cxn modelId="{49E4E128-F384-4E94-B76E-CC56EA336486}" type="presParOf" srcId="{FF18630A-35BC-4022-B63E-886012E03AEB}" destId="{174893DF-458E-4315-8B36-ED5FDDBD6DCB}" srcOrd="5" destOrd="0" presId="urn:microsoft.com/office/officeart/2005/8/layout/process4"/>
    <dgm:cxn modelId="{FAE95F50-C216-4DA0-9157-A6A419B55523}" type="presParOf" srcId="{FF18630A-35BC-4022-B63E-886012E03AEB}" destId="{D123D123-CC4C-4F1C-AF25-CBCE5B5AD511}" srcOrd="6" destOrd="0" presId="urn:microsoft.com/office/officeart/2005/8/layout/process4"/>
    <dgm:cxn modelId="{8ED56243-F011-43AE-A147-5842741C3FA1}" type="presParOf" srcId="{FF18630A-35BC-4022-B63E-886012E03AEB}" destId="{654C2D57-21E0-4987-A533-569BC6BB482C}" srcOrd="7" destOrd="0" presId="urn:microsoft.com/office/officeart/2005/8/layout/process4"/>
    <dgm:cxn modelId="{F902AF04-4F06-48E5-81F0-C5AAFECF873D}" type="presParOf" srcId="{D2424611-6AA2-41E4-AA30-901B63441589}" destId="{1B1987A3-7F8B-47DC-BDAF-DD560608A186}" srcOrd="3" destOrd="0" presId="urn:microsoft.com/office/officeart/2005/8/layout/process4"/>
    <dgm:cxn modelId="{B4AF352A-8C0C-4B35-A8F3-2193453F2173}" type="presParOf" srcId="{D2424611-6AA2-41E4-AA30-901B63441589}" destId="{C2974A4A-5262-4678-8301-97016162D8E1}" srcOrd="4" destOrd="0" presId="urn:microsoft.com/office/officeart/2005/8/layout/process4"/>
    <dgm:cxn modelId="{F0745C01-EEE7-45D5-9B45-9217CCAA1A44}" type="presParOf" srcId="{C2974A4A-5262-4678-8301-97016162D8E1}" destId="{9852A098-5E5B-4BED-A5D9-16C3E8BF0A72}"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411DD6D-96C5-4BB8-9A20-69A19C48374C}"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0D534F83-21D0-4271-AD82-B7BB18CC03D2}">
      <dgm:prSet/>
      <dgm:spPr/>
      <dgm:t>
        <a:bodyPr/>
        <a:lstStyle/>
        <a:p>
          <a:r>
            <a:rPr lang="en-US"/>
            <a:t>Evidence that the child meets criteria for intellectual disability AND</a:t>
          </a:r>
        </a:p>
      </dgm:t>
    </dgm:pt>
    <dgm:pt modelId="{6DF27AF2-D312-44D9-96D3-BD76350745CD}" type="parTrans" cxnId="{1FDFC387-3E0F-489F-970A-23366AF3CB2B}">
      <dgm:prSet/>
      <dgm:spPr/>
      <dgm:t>
        <a:bodyPr/>
        <a:lstStyle/>
        <a:p>
          <a:endParaRPr lang="en-US"/>
        </a:p>
      </dgm:t>
    </dgm:pt>
    <dgm:pt modelId="{BF198988-A5CB-45FC-AFBD-ECC2D3D9A684}" type="sibTrans" cxnId="{1FDFC387-3E0F-489F-970A-23366AF3CB2B}">
      <dgm:prSet/>
      <dgm:spPr/>
      <dgm:t>
        <a:bodyPr/>
        <a:lstStyle/>
        <a:p>
          <a:endParaRPr lang="en-US"/>
        </a:p>
      </dgm:t>
    </dgm:pt>
    <dgm:pt modelId="{E4BE7567-835F-48A5-AC04-F601AB5BFF1D}">
      <dgm:prSet/>
      <dgm:spPr/>
      <dgm:t>
        <a:bodyPr/>
        <a:lstStyle/>
        <a:p>
          <a:r>
            <a:rPr lang="en-US"/>
            <a:t>Each other area of impairment.</a:t>
          </a:r>
        </a:p>
      </dgm:t>
    </dgm:pt>
    <dgm:pt modelId="{31E0E35F-395C-467F-AB90-76AD948DAEF2}" type="parTrans" cxnId="{EDE4C85D-B27A-4F8D-865D-6BEE1B741B88}">
      <dgm:prSet/>
      <dgm:spPr/>
      <dgm:t>
        <a:bodyPr/>
        <a:lstStyle/>
        <a:p>
          <a:endParaRPr lang="en-US"/>
        </a:p>
      </dgm:t>
    </dgm:pt>
    <dgm:pt modelId="{067FB379-C761-4136-BB01-7ACF2D96B209}" type="sibTrans" cxnId="{EDE4C85D-B27A-4F8D-865D-6BEE1B741B88}">
      <dgm:prSet/>
      <dgm:spPr/>
      <dgm:t>
        <a:bodyPr/>
        <a:lstStyle/>
        <a:p>
          <a:endParaRPr lang="en-US"/>
        </a:p>
      </dgm:t>
    </dgm:pt>
    <dgm:pt modelId="{40C0BAAF-AC46-4044-8BCC-78312EF134F3}">
      <dgm:prSet/>
      <dgm:spPr/>
      <dgm:t>
        <a:bodyPr/>
        <a:lstStyle/>
        <a:p>
          <a:r>
            <a:rPr lang="en-US"/>
            <a:t>Documentation for each identified eligibility category must be included in the student’s IEP.</a:t>
          </a:r>
        </a:p>
      </dgm:t>
    </dgm:pt>
    <dgm:pt modelId="{B019FBEB-D5F6-40DB-AACB-BD879F670D50}" type="parTrans" cxnId="{924DB246-4CAD-4ED8-9DCA-4786225A0D1A}">
      <dgm:prSet/>
      <dgm:spPr/>
      <dgm:t>
        <a:bodyPr/>
        <a:lstStyle/>
        <a:p>
          <a:endParaRPr lang="en-US"/>
        </a:p>
      </dgm:t>
    </dgm:pt>
    <dgm:pt modelId="{E0073153-4183-4B78-BB17-E5273AAA485D}" type="sibTrans" cxnId="{924DB246-4CAD-4ED8-9DCA-4786225A0D1A}">
      <dgm:prSet/>
      <dgm:spPr/>
      <dgm:t>
        <a:bodyPr/>
        <a:lstStyle/>
        <a:p>
          <a:endParaRPr lang="en-US"/>
        </a:p>
      </dgm:t>
    </dgm:pt>
    <dgm:pt modelId="{8E283CAE-64C4-429E-AD3C-D99B2589FDED}" type="pres">
      <dgm:prSet presAssocID="{E411DD6D-96C5-4BB8-9A20-69A19C48374C}" presName="Name0" presStyleCnt="0">
        <dgm:presLayoutVars>
          <dgm:dir/>
          <dgm:animLvl val="lvl"/>
          <dgm:resizeHandles val="exact"/>
        </dgm:presLayoutVars>
      </dgm:prSet>
      <dgm:spPr/>
    </dgm:pt>
    <dgm:pt modelId="{6231622E-7F25-4EA5-B95B-22EEFB33815A}" type="pres">
      <dgm:prSet presAssocID="{40C0BAAF-AC46-4044-8BCC-78312EF134F3}" presName="boxAndChildren" presStyleCnt="0"/>
      <dgm:spPr/>
    </dgm:pt>
    <dgm:pt modelId="{F817A3D4-2502-4CC3-99C5-1DBCB6D70F8D}" type="pres">
      <dgm:prSet presAssocID="{40C0BAAF-AC46-4044-8BCC-78312EF134F3}" presName="parentTextBox" presStyleLbl="node1" presStyleIdx="0" presStyleCnt="3"/>
      <dgm:spPr/>
    </dgm:pt>
    <dgm:pt modelId="{3EE0DCEF-0DDA-45A0-8E5D-546CC4E9BB77}" type="pres">
      <dgm:prSet presAssocID="{067FB379-C761-4136-BB01-7ACF2D96B209}" presName="sp" presStyleCnt="0"/>
      <dgm:spPr/>
    </dgm:pt>
    <dgm:pt modelId="{19CC4D92-E05D-4B41-9388-9EFF10F99B49}" type="pres">
      <dgm:prSet presAssocID="{E4BE7567-835F-48A5-AC04-F601AB5BFF1D}" presName="arrowAndChildren" presStyleCnt="0"/>
      <dgm:spPr/>
    </dgm:pt>
    <dgm:pt modelId="{9D103AB8-B8AA-4FAA-AC28-8F7B82988AFD}" type="pres">
      <dgm:prSet presAssocID="{E4BE7567-835F-48A5-AC04-F601AB5BFF1D}" presName="parentTextArrow" presStyleLbl="node1" presStyleIdx="1" presStyleCnt="3"/>
      <dgm:spPr/>
    </dgm:pt>
    <dgm:pt modelId="{42773D42-8AE2-4905-8323-F38AF04C4381}" type="pres">
      <dgm:prSet presAssocID="{BF198988-A5CB-45FC-AFBD-ECC2D3D9A684}" presName="sp" presStyleCnt="0"/>
      <dgm:spPr/>
    </dgm:pt>
    <dgm:pt modelId="{EA2C7704-1405-4C3E-BD90-B06937647D61}" type="pres">
      <dgm:prSet presAssocID="{0D534F83-21D0-4271-AD82-B7BB18CC03D2}" presName="arrowAndChildren" presStyleCnt="0"/>
      <dgm:spPr/>
    </dgm:pt>
    <dgm:pt modelId="{87C404CF-9984-4C54-8D6A-4DBEC2B4DBD0}" type="pres">
      <dgm:prSet presAssocID="{0D534F83-21D0-4271-AD82-B7BB18CC03D2}" presName="parentTextArrow" presStyleLbl="node1" presStyleIdx="2" presStyleCnt="3"/>
      <dgm:spPr/>
    </dgm:pt>
  </dgm:ptLst>
  <dgm:cxnLst>
    <dgm:cxn modelId="{5A8FEB19-7CBE-444F-B8E1-A28D6B4EC6D9}" type="presOf" srcId="{E4BE7567-835F-48A5-AC04-F601AB5BFF1D}" destId="{9D103AB8-B8AA-4FAA-AC28-8F7B82988AFD}" srcOrd="0" destOrd="0" presId="urn:microsoft.com/office/officeart/2005/8/layout/process4"/>
    <dgm:cxn modelId="{8EF7831B-7CA5-4F0C-87A1-C7A07E73D1BA}" type="presOf" srcId="{0D534F83-21D0-4271-AD82-B7BB18CC03D2}" destId="{87C404CF-9984-4C54-8D6A-4DBEC2B4DBD0}" srcOrd="0" destOrd="0" presId="urn:microsoft.com/office/officeart/2005/8/layout/process4"/>
    <dgm:cxn modelId="{78294F2E-7FC4-49AA-9093-E5A6EEA7BDEE}" type="presOf" srcId="{40C0BAAF-AC46-4044-8BCC-78312EF134F3}" destId="{F817A3D4-2502-4CC3-99C5-1DBCB6D70F8D}" srcOrd="0" destOrd="0" presId="urn:microsoft.com/office/officeart/2005/8/layout/process4"/>
    <dgm:cxn modelId="{EDE4C85D-B27A-4F8D-865D-6BEE1B741B88}" srcId="{E411DD6D-96C5-4BB8-9A20-69A19C48374C}" destId="{E4BE7567-835F-48A5-AC04-F601AB5BFF1D}" srcOrd="1" destOrd="0" parTransId="{31E0E35F-395C-467F-AB90-76AD948DAEF2}" sibTransId="{067FB379-C761-4136-BB01-7ACF2D96B209}"/>
    <dgm:cxn modelId="{924DB246-4CAD-4ED8-9DCA-4786225A0D1A}" srcId="{E411DD6D-96C5-4BB8-9A20-69A19C48374C}" destId="{40C0BAAF-AC46-4044-8BCC-78312EF134F3}" srcOrd="2" destOrd="0" parTransId="{B019FBEB-D5F6-40DB-AACB-BD879F670D50}" sibTransId="{E0073153-4183-4B78-BB17-E5273AAA485D}"/>
    <dgm:cxn modelId="{1FDFC387-3E0F-489F-970A-23366AF3CB2B}" srcId="{E411DD6D-96C5-4BB8-9A20-69A19C48374C}" destId="{0D534F83-21D0-4271-AD82-B7BB18CC03D2}" srcOrd="0" destOrd="0" parTransId="{6DF27AF2-D312-44D9-96D3-BD76350745CD}" sibTransId="{BF198988-A5CB-45FC-AFBD-ECC2D3D9A684}"/>
    <dgm:cxn modelId="{FC3E65E0-DAFC-4339-A501-6F2DABE8EF4B}" type="presOf" srcId="{E411DD6D-96C5-4BB8-9A20-69A19C48374C}" destId="{8E283CAE-64C4-429E-AD3C-D99B2589FDED}" srcOrd="0" destOrd="0" presId="urn:microsoft.com/office/officeart/2005/8/layout/process4"/>
    <dgm:cxn modelId="{9229287A-A362-44B0-A4BE-4DA182A12D69}" type="presParOf" srcId="{8E283CAE-64C4-429E-AD3C-D99B2589FDED}" destId="{6231622E-7F25-4EA5-B95B-22EEFB33815A}" srcOrd="0" destOrd="0" presId="urn:microsoft.com/office/officeart/2005/8/layout/process4"/>
    <dgm:cxn modelId="{0A08E652-DD57-4E95-981C-E27F7DB7AD95}" type="presParOf" srcId="{6231622E-7F25-4EA5-B95B-22EEFB33815A}" destId="{F817A3D4-2502-4CC3-99C5-1DBCB6D70F8D}" srcOrd="0" destOrd="0" presId="urn:microsoft.com/office/officeart/2005/8/layout/process4"/>
    <dgm:cxn modelId="{B68A9F7D-A41B-4868-A479-CFF9B9F834B7}" type="presParOf" srcId="{8E283CAE-64C4-429E-AD3C-D99B2589FDED}" destId="{3EE0DCEF-0DDA-45A0-8E5D-546CC4E9BB77}" srcOrd="1" destOrd="0" presId="urn:microsoft.com/office/officeart/2005/8/layout/process4"/>
    <dgm:cxn modelId="{B6589B94-CD1D-456B-B423-F04A5063C390}" type="presParOf" srcId="{8E283CAE-64C4-429E-AD3C-D99B2589FDED}" destId="{19CC4D92-E05D-4B41-9388-9EFF10F99B49}" srcOrd="2" destOrd="0" presId="urn:microsoft.com/office/officeart/2005/8/layout/process4"/>
    <dgm:cxn modelId="{ABBF851A-9BAC-4C8B-AA0A-8796C342832D}" type="presParOf" srcId="{19CC4D92-E05D-4B41-9388-9EFF10F99B49}" destId="{9D103AB8-B8AA-4FAA-AC28-8F7B82988AFD}" srcOrd="0" destOrd="0" presId="urn:microsoft.com/office/officeart/2005/8/layout/process4"/>
    <dgm:cxn modelId="{0AEF61F7-BA8C-448F-AFEB-E88458A3EF94}" type="presParOf" srcId="{8E283CAE-64C4-429E-AD3C-D99B2589FDED}" destId="{42773D42-8AE2-4905-8323-F38AF04C4381}" srcOrd="3" destOrd="0" presId="urn:microsoft.com/office/officeart/2005/8/layout/process4"/>
    <dgm:cxn modelId="{C7CA52DA-3CC9-47A5-881C-44A76B2A64FD}" type="presParOf" srcId="{8E283CAE-64C4-429E-AD3C-D99B2589FDED}" destId="{EA2C7704-1405-4C3E-BD90-B06937647D61}" srcOrd="4" destOrd="0" presId="urn:microsoft.com/office/officeart/2005/8/layout/process4"/>
    <dgm:cxn modelId="{4EBE190C-33DD-4CA1-9806-07B2537199B6}" type="presParOf" srcId="{EA2C7704-1405-4C3E-BD90-B06937647D61}" destId="{87C404CF-9984-4C54-8D6A-4DBEC2B4DBD0}"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667F07D-E9A6-40B5-B7B6-99963EA85714}"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6FAC42C4-1705-45B6-83E5-35318BA5748C}">
      <dgm:prSet/>
      <dgm:spPr/>
      <dgm:t>
        <a:bodyPr/>
        <a:lstStyle/>
        <a:p>
          <a:pPr>
            <a:lnSpc>
              <a:spcPct val="100000"/>
            </a:lnSpc>
          </a:pPr>
          <a:r>
            <a:rPr lang="en-US"/>
            <a:t>Sped Director</a:t>
          </a:r>
        </a:p>
      </dgm:t>
    </dgm:pt>
    <dgm:pt modelId="{D5037015-E857-4853-AABE-33D0377A50AC}" type="parTrans" cxnId="{1EC23B81-9BD0-4B8B-9C37-486FB4381BB7}">
      <dgm:prSet/>
      <dgm:spPr/>
      <dgm:t>
        <a:bodyPr/>
        <a:lstStyle/>
        <a:p>
          <a:endParaRPr lang="en-US"/>
        </a:p>
      </dgm:t>
    </dgm:pt>
    <dgm:pt modelId="{A2417619-F388-4C2B-A4AA-E4ED2DAFF61B}" type="sibTrans" cxnId="{1EC23B81-9BD0-4B8B-9C37-486FB4381BB7}">
      <dgm:prSet/>
      <dgm:spPr/>
      <dgm:t>
        <a:bodyPr/>
        <a:lstStyle/>
        <a:p>
          <a:endParaRPr lang="en-US"/>
        </a:p>
      </dgm:t>
    </dgm:pt>
    <dgm:pt modelId="{1DC43800-3547-4BFF-82A5-54B25C9004E5}">
      <dgm:prSet/>
      <dgm:spPr/>
      <dgm:t>
        <a:bodyPr/>
        <a:lstStyle/>
        <a:p>
          <a:pPr>
            <a:lnSpc>
              <a:spcPct val="100000"/>
            </a:lnSpc>
          </a:pPr>
          <a:r>
            <a:rPr lang="en-US"/>
            <a:t>Nick Stachokus </a:t>
          </a:r>
          <a:r>
            <a:rPr lang="en-US">
              <a:hlinkClick xmlns:r="http://schemas.openxmlformats.org/officeDocument/2006/relationships" r:id="rId1"/>
            </a:rPr>
            <a:t>nickstachokus@csi.state.co.us</a:t>
          </a:r>
          <a:endParaRPr lang="en-US"/>
        </a:p>
      </dgm:t>
    </dgm:pt>
    <dgm:pt modelId="{EB6F40F4-3D73-4738-83B2-D4BD0383B87D}" type="parTrans" cxnId="{92C6F3D8-3B78-4E8C-9913-B51E10BD0D53}">
      <dgm:prSet/>
      <dgm:spPr/>
      <dgm:t>
        <a:bodyPr/>
        <a:lstStyle/>
        <a:p>
          <a:endParaRPr lang="en-US"/>
        </a:p>
      </dgm:t>
    </dgm:pt>
    <dgm:pt modelId="{E6CE7DAB-DD59-4396-96C2-BCD6E2A32EED}" type="sibTrans" cxnId="{92C6F3D8-3B78-4E8C-9913-B51E10BD0D53}">
      <dgm:prSet/>
      <dgm:spPr/>
      <dgm:t>
        <a:bodyPr/>
        <a:lstStyle/>
        <a:p>
          <a:endParaRPr lang="en-US"/>
        </a:p>
      </dgm:t>
    </dgm:pt>
    <dgm:pt modelId="{C5F12218-448D-4BA6-A592-76E971FBE505}">
      <dgm:prSet/>
      <dgm:spPr/>
      <dgm:t>
        <a:bodyPr/>
        <a:lstStyle/>
        <a:p>
          <a:pPr>
            <a:lnSpc>
              <a:spcPct val="100000"/>
            </a:lnSpc>
          </a:pPr>
          <a:r>
            <a:rPr lang="en-US"/>
            <a:t>Assistant Director </a:t>
          </a:r>
        </a:p>
      </dgm:t>
    </dgm:pt>
    <dgm:pt modelId="{9B6B161A-0889-4068-ACF5-2CFC44284774}" type="parTrans" cxnId="{37C6DDD8-13E4-4488-BD52-9E18950C1A02}">
      <dgm:prSet/>
      <dgm:spPr/>
      <dgm:t>
        <a:bodyPr/>
        <a:lstStyle/>
        <a:p>
          <a:endParaRPr lang="en-US"/>
        </a:p>
      </dgm:t>
    </dgm:pt>
    <dgm:pt modelId="{99CD279C-95AC-4032-9320-AB04E21BEA91}" type="sibTrans" cxnId="{37C6DDD8-13E4-4488-BD52-9E18950C1A02}">
      <dgm:prSet/>
      <dgm:spPr/>
      <dgm:t>
        <a:bodyPr/>
        <a:lstStyle/>
        <a:p>
          <a:endParaRPr lang="en-US"/>
        </a:p>
      </dgm:t>
    </dgm:pt>
    <dgm:pt modelId="{FA704F43-FAD4-4975-8EE9-B5ABA4D8648C}">
      <dgm:prSet/>
      <dgm:spPr/>
      <dgm:t>
        <a:bodyPr/>
        <a:lstStyle/>
        <a:p>
          <a:pPr>
            <a:lnSpc>
              <a:spcPct val="100000"/>
            </a:lnSpc>
          </a:pPr>
          <a:r>
            <a:rPr lang="en-US"/>
            <a:t>Matt Hudson </a:t>
          </a:r>
          <a:r>
            <a:rPr lang="en-US">
              <a:hlinkClick xmlns:r="http://schemas.openxmlformats.org/officeDocument/2006/relationships" r:id="rId2"/>
            </a:rPr>
            <a:t>matthudson@csi.state.co.us</a:t>
          </a:r>
          <a:endParaRPr lang="en-US"/>
        </a:p>
      </dgm:t>
    </dgm:pt>
    <dgm:pt modelId="{C2AA0D78-D3E6-4EE7-9A01-4664CFB842ED}" type="parTrans" cxnId="{A595A4BE-1C6B-4A69-AF95-2231C94BDF1F}">
      <dgm:prSet/>
      <dgm:spPr/>
      <dgm:t>
        <a:bodyPr/>
        <a:lstStyle/>
        <a:p>
          <a:endParaRPr lang="en-US"/>
        </a:p>
      </dgm:t>
    </dgm:pt>
    <dgm:pt modelId="{A5927F66-DCB5-4398-82D1-58E523E516D8}" type="sibTrans" cxnId="{A595A4BE-1C6B-4A69-AF95-2231C94BDF1F}">
      <dgm:prSet/>
      <dgm:spPr/>
      <dgm:t>
        <a:bodyPr/>
        <a:lstStyle/>
        <a:p>
          <a:endParaRPr lang="en-US"/>
        </a:p>
      </dgm:t>
    </dgm:pt>
    <dgm:pt modelId="{72071022-9707-4265-8C46-8035EB51F96E}" type="pres">
      <dgm:prSet presAssocID="{6667F07D-E9A6-40B5-B7B6-99963EA85714}" presName="root" presStyleCnt="0">
        <dgm:presLayoutVars>
          <dgm:dir/>
          <dgm:resizeHandles val="exact"/>
        </dgm:presLayoutVars>
      </dgm:prSet>
      <dgm:spPr/>
    </dgm:pt>
    <dgm:pt modelId="{C9025084-6D8D-4AD6-B1F0-DE020FCDE0EB}" type="pres">
      <dgm:prSet presAssocID="{6FAC42C4-1705-45B6-83E5-35318BA5748C}" presName="compNode" presStyleCnt="0"/>
      <dgm:spPr/>
    </dgm:pt>
    <dgm:pt modelId="{A8470820-F670-4527-A81E-09D87701651D}" type="pres">
      <dgm:prSet presAssocID="{6FAC42C4-1705-45B6-83E5-35318BA5748C}" presName="bgRect" presStyleLbl="bgShp" presStyleIdx="0" presStyleCnt="2"/>
      <dgm:spPr/>
    </dgm:pt>
    <dgm:pt modelId="{84582956-1690-47D9-BDA8-DD532C655453}" type="pres">
      <dgm:prSet presAssocID="{6FAC42C4-1705-45B6-83E5-35318BA5748C}" presName="iconRect" presStyleLbl="node1" presStyleIdx="0"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15315131-6E74-4B9E-BEB6-AACFA1A138A0}" type="pres">
      <dgm:prSet presAssocID="{6FAC42C4-1705-45B6-83E5-35318BA5748C}" presName="spaceRect" presStyleCnt="0"/>
      <dgm:spPr/>
    </dgm:pt>
    <dgm:pt modelId="{9E796215-5D69-4501-9F7C-6CF18A54A339}" type="pres">
      <dgm:prSet presAssocID="{6FAC42C4-1705-45B6-83E5-35318BA5748C}" presName="parTx" presStyleLbl="revTx" presStyleIdx="0" presStyleCnt="4">
        <dgm:presLayoutVars>
          <dgm:chMax val="0"/>
          <dgm:chPref val="0"/>
        </dgm:presLayoutVars>
      </dgm:prSet>
      <dgm:spPr/>
    </dgm:pt>
    <dgm:pt modelId="{FDFF5617-6EF6-4BFD-A870-58F10BDD0632}" type="pres">
      <dgm:prSet presAssocID="{6FAC42C4-1705-45B6-83E5-35318BA5748C}" presName="desTx" presStyleLbl="revTx" presStyleIdx="1" presStyleCnt="4">
        <dgm:presLayoutVars/>
      </dgm:prSet>
      <dgm:spPr/>
    </dgm:pt>
    <dgm:pt modelId="{29A251CD-4F00-4EE8-9CDF-6EFD4FF6C31D}" type="pres">
      <dgm:prSet presAssocID="{A2417619-F388-4C2B-A4AA-E4ED2DAFF61B}" presName="sibTrans" presStyleCnt="0"/>
      <dgm:spPr/>
    </dgm:pt>
    <dgm:pt modelId="{825779BF-A946-437D-A5AF-EA2CE95FF727}" type="pres">
      <dgm:prSet presAssocID="{C5F12218-448D-4BA6-A592-76E971FBE505}" presName="compNode" presStyleCnt="0"/>
      <dgm:spPr/>
    </dgm:pt>
    <dgm:pt modelId="{9DD55866-3BFD-47D9-BA0D-E64D883EDE4C}" type="pres">
      <dgm:prSet presAssocID="{C5F12218-448D-4BA6-A592-76E971FBE505}" presName="bgRect" presStyleLbl="bgShp" presStyleIdx="1" presStyleCnt="2"/>
      <dgm:spPr/>
    </dgm:pt>
    <dgm:pt modelId="{08EBCF86-5614-4C5D-91CA-8137ADD6458D}" type="pres">
      <dgm:prSet presAssocID="{C5F12218-448D-4BA6-A592-76E971FBE505}" presName="iconRect" presStyleLbl="node1" presStyleIdx="1" presStyleCnt="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4523796C-004C-4413-BF7B-7F30F5ED9F62}" type="pres">
      <dgm:prSet presAssocID="{C5F12218-448D-4BA6-A592-76E971FBE505}" presName="spaceRect" presStyleCnt="0"/>
      <dgm:spPr/>
    </dgm:pt>
    <dgm:pt modelId="{F80C3E86-CCED-4C95-A709-549FC149743A}" type="pres">
      <dgm:prSet presAssocID="{C5F12218-448D-4BA6-A592-76E971FBE505}" presName="parTx" presStyleLbl="revTx" presStyleIdx="2" presStyleCnt="4">
        <dgm:presLayoutVars>
          <dgm:chMax val="0"/>
          <dgm:chPref val="0"/>
        </dgm:presLayoutVars>
      </dgm:prSet>
      <dgm:spPr/>
    </dgm:pt>
    <dgm:pt modelId="{48FE0F73-B704-4E6E-B3F7-BAEC1140E4AD}" type="pres">
      <dgm:prSet presAssocID="{C5F12218-448D-4BA6-A592-76E971FBE505}" presName="desTx" presStyleLbl="revTx" presStyleIdx="3" presStyleCnt="4">
        <dgm:presLayoutVars/>
      </dgm:prSet>
      <dgm:spPr/>
    </dgm:pt>
  </dgm:ptLst>
  <dgm:cxnLst>
    <dgm:cxn modelId="{5B8B8018-675A-42F8-AB65-1BC1AD721EEB}" type="presOf" srcId="{6667F07D-E9A6-40B5-B7B6-99963EA85714}" destId="{72071022-9707-4265-8C46-8035EB51F96E}" srcOrd="0" destOrd="0" presId="urn:microsoft.com/office/officeart/2018/2/layout/IconVerticalSolidList"/>
    <dgm:cxn modelId="{52B5AD1B-DB7F-4015-A2E9-EAB570532A14}" type="presOf" srcId="{C5F12218-448D-4BA6-A592-76E971FBE505}" destId="{F80C3E86-CCED-4C95-A709-549FC149743A}" srcOrd="0" destOrd="0" presId="urn:microsoft.com/office/officeart/2018/2/layout/IconVerticalSolidList"/>
    <dgm:cxn modelId="{1EC23B81-9BD0-4B8B-9C37-486FB4381BB7}" srcId="{6667F07D-E9A6-40B5-B7B6-99963EA85714}" destId="{6FAC42C4-1705-45B6-83E5-35318BA5748C}" srcOrd="0" destOrd="0" parTransId="{D5037015-E857-4853-AABE-33D0377A50AC}" sibTransId="{A2417619-F388-4C2B-A4AA-E4ED2DAFF61B}"/>
    <dgm:cxn modelId="{FC696688-C619-4F31-A12B-8F84DCF547C9}" type="presOf" srcId="{6FAC42C4-1705-45B6-83E5-35318BA5748C}" destId="{9E796215-5D69-4501-9F7C-6CF18A54A339}" srcOrd="0" destOrd="0" presId="urn:microsoft.com/office/officeart/2018/2/layout/IconVerticalSolidList"/>
    <dgm:cxn modelId="{D9784BA4-1F7D-4D00-ADF7-73C9E0DCD2D4}" type="presOf" srcId="{FA704F43-FAD4-4975-8EE9-B5ABA4D8648C}" destId="{48FE0F73-B704-4E6E-B3F7-BAEC1140E4AD}" srcOrd="0" destOrd="0" presId="urn:microsoft.com/office/officeart/2018/2/layout/IconVerticalSolidList"/>
    <dgm:cxn modelId="{A595A4BE-1C6B-4A69-AF95-2231C94BDF1F}" srcId="{C5F12218-448D-4BA6-A592-76E971FBE505}" destId="{FA704F43-FAD4-4975-8EE9-B5ABA4D8648C}" srcOrd="0" destOrd="0" parTransId="{C2AA0D78-D3E6-4EE7-9A01-4664CFB842ED}" sibTransId="{A5927F66-DCB5-4398-82D1-58E523E516D8}"/>
    <dgm:cxn modelId="{37C6DDD8-13E4-4488-BD52-9E18950C1A02}" srcId="{6667F07D-E9A6-40B5-B7B6-99963EA85714}" destId="{C5F12218-448D-4BA6-A592-76E971FBE505}" srcOrd="1" destOrd="0" parTransId="{9B6B161A-0889-4068-ACF5-2CFC44284774}" sibTransId="{99CD279C-95AC-4032-9320-AB04E21BEA91}"/>
    <dgm:cxn modelId="{92C6F3D8-3B78-4E8C-9913-B51E10BD0D53}" srcId="{6FAC42C4-1705-45B6-83E5-35318BA5748C}" destId="{1DC43800-3547-4BFF-82A5-54B25C9004E5}" srcOrd="0" destOrd="0" parTransId="{EB6F40F4-3D73-4738-83B2-D4BD0383B87D}" sibTransId="{E6CE7DAB-DD59-4396-96C2-BCD6E2A32EED}"/>
    <dgm:cxn modelId="{3CD500F7-85D6-45C2-8AB0-582131EB0BBF}" type="presOf" srcId="{1DC43800-3547-4BFF-82A5-54B25C9004E5}" destId="{FDFF5617-6EF6-4BFD-A870-58F10BDD0632}" srcOrd="0" destOrd="0" presId="urn:microsoft.com/office/officeart/2018/2/layout/IconVerticalSolidList"/>
    <dgm:cxn modelId="{00A906CA-540B-406C-AAE8-B8562C054A1C}" type="presParOf" srcId="{72071022-9707-4265-8C46-8035EB51F96E}" destId="{C9025084-6D8D-4AD6-B1F0-DE020FCDE0EB}" srcOrd="0" destOrd="0" presId="urn:microsoft.com/office/officeart/2018/2/layout/IconVerticalSolidList"/>
    <dgm:cxn modelId="{2F02AD51-5460-40B7-BBAF-849B6FF13052}" type="presParOf" srcId="{C9025084-6D8D-4AD6-B1F0-DE020FCDE0EB}" destId="{A8470820-F670-4527-A81E-09D87701651D}" srcOrd="0" destOrd="0" presId="urn:microsoft.com/office/officeart/2018/2/layout/IconVerticalSolidList"/>
    <dgm:cxn modelId="{DB0439F5-1911-4413-BF07-7F5581561BA7}" type="presParOf" srcId="{C9025084-6D8D-4AD6-B1F0-DE020FCDE0EB}" destId="{84582956-1690-47D9-BDA8-DD532C655453}" srcOrd="1" destOrd="0" presId="urn:microsoft.com/office/officeart/2018/2/layout/IconVerticalSolidList"/>
    <dgm:cxn modelId="{FF94B391-4439-4A12-93D8-A43B424CF8B2}" type="presParOf" srcId="{C9025084-6D8D-4AD6-B1F0-DE020FCDE0EB}" destId="{15315131-6E74-4B9E-BEB6-AACFA1A138A0}" srcOrd="2" destOrd="0" presId="urn:microsoft.com/office/officeart/2018/2/layout/IconVerticalSolidList"/>
    <dgm:cxn modelId="{263B4D79-7160-4DD2-8079-D514946EED05}" type="presParOf" srcId="{C9025084-6D8D-4AD6-B1F0-DE020FCDE0EB}" destId="{9E796215-5D69-4501-9F7C-6CF18A54A339}" srcOrd="3" destOrd="0" presId="urn:microsoft.com/office/officeart/2018/2/layout/IconVerticalSolidList"/>
    <dgm:cxn modelId="{0AB968B3-A3B3-4280-BD1F-C01B8F752C92}" type="presParOf" srcId="{C9025084-6D8D-4AD6-B1F0-DE020FCDE0EB}" destId="{FDFF5617-6EF6-4BFD-A870-58F10BDD0632}" srcOrd="4" destOrd="0" presId="urn:microsoft.com/office/officeart/2018/2/layout/IconVerticalSolidList"/>
    <dgm:cxn modelId="{6F382F73-965A-431D-8673-F7294389E123}" type="presParOf" srcId="{72071022-9707-4265-8C46-8035EB51F96E}" destId="{29A251CD-4F00-4EE8-9CDF-6EFD4FF6C31D}" srcOrd="1" destOrd="0" presId="urn:microsoft.com/office/officeart/2018/2/layout/IconVerticalSolidList"/>
    <dgm:cxn modelId="{D6373DE4-74D4-40B2-BFEE-F0C6C5DD6CE8}" type="presParOf" srcId="{72071022-9707-4265-8C46-8035EB51F96E}" destId="{825779BF-A946-437D-A5AF-EA2CE95FF727}" srcOrd="2" destOrd="0" presId="urn:microsoft.com/office/officeart/2018/2/layout/IconVerticalSolidList"/>
    <dgm:cxn modelId="{78F6B4DE-04B9-4166-A11D-4CFFE2192BF8}" type="presParOf" srcId="{825779BF-A946-437D-A5AF-EA2CE95FF727}" destId="{9DD55866-3BFD-47D9-BA0D-E64D883EDE4C}" srcOrd="0" destOrd="0" presId="urn:microsoft.com/office/officeart/2018/2/layout/IconVerticalSolidList"/>
    <dgm:cxn modelId="{EC34F92A-C273-4787-B113-1897027D7171}" type="presParOf" srcId="{825779BF-A946-437D-A5AF-EA2CE95FF727}" destId="{08EBCF86-5614-4C5D-91CA-8137ADD6458D}" srcOrd="1" destOrd="0" presId="urn:microsoft.com/office/officeart/2018/2/layout/IconVerticalSolidList"/>
    <dgm:cxn modelId="{8A31C865-43CA-4C9F-8268-6559A15BB4AD}" type="presParOf" srcId="{825779BF-A946-437D-A5AF-EA2CE95FF727}" destId="{4523796C-004C-4413-BF7B-7F30F5ED9F62}" srcOrd="2" destOrd="0" presId="urn:microsoft.com/office/officeart/2018/2/layout/IconVerticalSolidList"/>
    <dgm:cxn modelId="{8C2DC8A9-AF08-46FC-A6B0-3352B775CCF1}" type="presParOf" srcId="{825779BF-A946-437D-A5AF-EA2CE95FF727}" destId="{F80C3E86-CCED-4C95-A709-549FC149743A}" srcOrd="3" destOrd="0" presId="urn:microsoft.com/office/officeart/2018/2/layout/IconVerticalSolidList"/>
    <dgm:cxn modelId="{B05AFD69-2098-4182-A309-C39D2388C2F8}" type="presParOf" srcId="{825779BF-A946-437D-A5AF-EA2CE95FF727}" destId="{48FE0F73-B704-4E6E-B3F7-BAEC1140E4AD}"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D5247B4E-DECE-4474-A384-69E85641FEAE}"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4061439-E370-400F-969B-420161A035BC}">
      <dgm:prSet/>
      <dgm:spPr/>
      <dgm:t>
        <a:bodyPr/>
        <a:lstStyle/>
        <a:p>
          <a:pPr>
            <a:lnSpc>
              <a:spcPct val="100000"/>
            </a:lnSpc>
          </a:pPr>
          <a:r>
            <a:rPr lang="en-US"/>
            <a:t>504/School Nurse Coordinator</a:t>
          </a:r>
        </a:p>
      </dgm:t>
    </dgm:pt>
    <dgm:pt modelId="{68019098-AA95-41C0-A5B1-C373EF1943C4}" type="parTrans" cxnId="{1170D705-EAE2-4796-A852-21EBDBE5D8D8}">
      <dgm:prSet/>
      <dgm:spPr/>
      <dgm:t>
        <a:bodyPr/>
        <a:lstStyle/>
        <a:p>
          <a:endParaRPr lang="en-US"/>
        </a:p>
      </dgm:t>
    </dgm:pt>
    <dgm:pt modelId="{47A7B1FA-A012-470E-B963-54AE4E19843B}" type="sibTrans" cxnId="{1170D705-EAE2-4796-A852-21EBDBE5D8D8}">
      <dgm:prSet/>
      <dgm:spPr/>
      <dgm:t>
        <a:bodyPr/>
        <a:lstStyle/>
        <a:p>
          <a:endParaRPr lang="en-US"/>
        </a:p>
      </dgm:t>
    </dgm:pt>
    <dgm:pt modelId="{A58F4359-8C9F-481D-B15D-917CB15CE447}">
      <dgm:prSet/>
      <dgm:spPr/>
      <dgm:t>
        <a:bodyPr/>
        <a:lstStyle/>
        <a:p>
          <a:pPr>
            <a:lnSpc>
              <a:spcPct val="100000"/>
            </a:lnSpc>
          </a:pPr>
          <a:r>
            <a:rPr lang="en-US"/>
            <a:t>Brian Printz </a:t>
          </a:r>
          <a:r>
            <a:rPr lang="en-US">
              <a:hlinkClick xmlns:r="http://schemas.openxmlformats.org/officeDocument/2006/relationships" r:id="rId1"/>
            </a:rPr>
            <a:t>brianprintz@csi.state.co.us</a:t>
          </a:r>
          <a:endParaRPr lang="en-US"/>
        </a:p>
      </dgm:t>
    </dgm:pt>
    <dgm:pt modelId="{8C43C7A4-EC30-422D-BDEB-C41EECCCB1B9}" type="parTrans" cxnId="{FC5294A3-667E-48CF-A8E3-3C492BE7F650}">
      <dgm:prSet/>
      <dgm:spPr/>
      <dgm:t>
        <a:bodyPr/>
        <a:lstStyle/>
        <a:p>
          <a:endParaRPr lang="en-US"/>
        </a:p>
      </dgm:t>
    </dgm:pt>
    <dgm:pt modelId="{9FDF6EBE-8D55-4DAD-B11E-BC51658782DF}" type="sibTrans" cxnId="{FC5294A3-667E-48CF-A8E3-3C492BE7F650}">
      <dgm:prSet/>
      <dgm:spPr/>
      <dgm:t>
        <a:bodyPr/>
        <a:lstStyle/>
        <a:p>
          <a:endParaRPr lang="en-US"/>
        </a:p>
      </dgm:t>
    </dgm:pt>
    <dgm:pt modelId="{3DD8F0BB-D1FF-495D-BDB1-82FE1207CDCB}">
      <dgm:prSet/>
      <dgm:spPr/>
      <dgm:t>
        <a:bodyPr/>
        <a:lstStyle/>
        <a:p>
          <a:pPr>
            <a:lnSpc>
              <a:spcPct val="100000"/>
            </a:lnSpc>
          </a:pPr>
          <a:r>
            <a:rPr lang="en-US"/>
            <a:t>ELD Coordinator</a:t>
          </a:r>
        </a:p>
      </dgm:t>
    </dgm:pt>
    <dgm:pt modelId="{E9073334-E2F6-4799-A5A3-6707FB616289}" type="parTrans" cxnId="{557CACEE-4C59-46E9-B5D3-E5652CAFC6E3}">
      <dgm:prSet/>
      <dgm:spPr/>
      <dgm:t>
        <a:bodyPr/>
        <a:lstStyle/>
        <a:p>
          <a:endParaRPr lang="en-US"/>
        </a:p>
      </dgm:t>
    </dgm:pt>
    <dgm:pt modelId="{79B9FE85-9788-4965-82F1-3E2A12C7D12B}" type="sibTrans" cxnId="{557CACEE-4C59-46E9-B5D3-E5652CAFC6E3}">
      <dgm:prSet/>
      <dgm:spPr/>
      <dgm:t>
        <a:bodyPr/>
        <a:lstStyle/>
        <a:p>
          <a:endParaRPr lang="en-US"/>
        </a:p>
      </dgm:t>
    </dgm:pt>
    <dgm:pt modelId="{56E81940-E4F6-4F41-A659-4E72F807DBCA}">
      <dgm:prSet/>
      <dgm:spPr/>
      <dgm:t>
        <a:bodyPr/>
        <a:lstStyle/>
        <a:p>
          <a:pPr>
            <a:lnSpc>
              <a:spcPct val="100000"/>
            </a:lnSpc>
          </a:pPr>
          <a:r>
            <a:rPr lang="en-US"/>
            <a:t>Rachel Franks </a:t>
          </a:r>
          <a:r>
            <a:rPr lang="en-US">
              <a:hlinkClick xmlns:r="http://schemas.openxmlformats.org/officeDocument/2006/relationships" r:id="rId2"/>
            </a:rPr>
            <a:t>rachelfranks@csi.state.co.us</a:t>
          </a:r>
          <a:endParaRPr lang="en-US"/>
        </a:p>
      </dgm:t>
    </dgm:pt>
    <dgm:pt modelId="{E0E00EAB-5ADE-413A-8B47-D6E21DADCA13}" type="parTrans" cxnId="{9B748CBF-A1BD-4EA5-965D-BDBDB3BF623F}">
      <dgm:prSet/>
      <dgm:spPr/>
      <dgm:t>
        <a:bodyPr/>
        <a:lstStyle/>
        <a:p>
          <a:endParaRPr lang="en-US"/>
        </a:p>
      </dgm:t>
    </dgm:pt>
    <dgm:pt modelId="{21ABE23A-ECA4-4CF8-B050-4272828329AB}" type="sibTrans" cxnId="{9B748CBF-A1BD-4EA5-965D-BDBDB3BF623F}">
      <dgm:prSet/>
      <dgm:spPr/>
      <dgm:t>
        <a:bodyPr/>
        <a:lstStyle/>
        <a:p>
          <a:endParaRPr lang="en-US"/>
        </a:p>
      </dgm:t>
    </dgm:pt>
    <dgm:pt modelId="{FA4E952A-114F-4272-AF36-71207311BAB7}">
      <dgm:prSet/>
      <dgm:spPr/>
      <dgm:t>
        <a:bodyPr/>
        <a:lstStyle/>
        <a:p>
          <a:pPr>
            <a:lnSpc>
              <a:spcPct val="100000"/>
            </a:lnSpc>
          </a:pPr>
          <a:r>
            <a:rPr lang="en-US"/>
            <a:t>Early Learning and School Support Coordinator</a:t>
          </a:r>
        </a:p>
      </dgm:t>
    </dgm:pt>
    <dgm:pt modelId="{770997C0-D4BE-43B0-A25E-0CF96B61C9C6}" type="parTrans" cxnId="{E0F380E2-1F9F-455C-B74B-A3E75C1AB520}">
      <dgm:prSet/>
      <dgm:spPr/>
      <dgm:t>
        <a:bodyPr/>
        <a:lstStyle/>
        <a:p>
          <a:endParaRPr lang="en-US"/>
        </a:p>
      </dgm:t>
    </dgm:pt>
    <dgm:pt modelId="{8477C71D-AF6E-46D2-B6C7-3F9C40A24315}" type="sibTrans" cxnId="{E0F380E2-1F9F-455C-B74B-A3E75C1AB520}">
      <dgm:prSet/>
      <dgm:spPr/>
      <dgm:t>
        <a:bodyPr/>
        <a:lstStyle/>
        <a:p>
          <a:endParaRPr lang="en-US"/>
        </a:p>
      </dgm:t>
    </dgm:pt>
    <dgm:pt modelId="{5157BA0D-298E-4AB9-90B6-D5AB839C5222}">
      <dgm:prSet/>
      <dgm:spPr/>
      <dgm:t>
        <a:bodyPr/>
        <a:lstStyle/>
        <a:p>
          <a:pPr>
            <a:lnSpc>
              <a:spcPct val="100000"/>
            </a:lnSpc>
          </a:pPr>
          <a:r>
            <a:rPr lang="en-US"/>
            <a:t>Willyn Webb </a:t>
          </a:r>
          <a:r>
            <a:rPr lang="en-US">
              <a:hlinkClick xmlns:r="http://schemas.openxmlformats.org/officeDocument/2006/relationships" r:id="rId3"/>
            </a:rPr>
            <a:t>willynwebb@csi.state.co.us</a:t>
          </a:r>
          <a:endParaRPr lang="en-US"/>
        </a:p>
      </dgm:t>
    </dgm:pt>
    <dgm:pt modelId="{D1E7D445-2C67-4FBB-867E-DE02238EF79C}" type="parTrans" cxnId="{3E3B320C-D8B1-4E36-BAC4-2792A8DFEF15}">
      <dgm:prSet/>
      <dgm:spPr/>
      <dgm:t>
        <a:bodyPr/>
        <a:lstStyle/>
        <a:p>
          <a:endParaRPr lang="en-US"/>
        </a:p>
      </dgm:t>
    </dgm:pt>
    <dgm:pt modelId="{CF4AA8EA-3090-4701-8D26-B26335586EEB}" type="sibTrans" cxnId="{3E3B320C-D8B1-4E36-BAC4-2792A8DFEF15}">
      <dgm:prSet/>
      <dgm:spPr/>
      <dgm:t>
        <a:bodyPr/>
        <a:lstStyle/>
        <a:p>
          <a:endParaRPr lang="en-US"/>
        </a:p>
      </dgm:t>
    </dgm:pt>
    <dgm:pt modelId="{CE464886-9DE3-437D-B6A5-D3DC9B98C7E0}">
      <dgm:prSet/>
      <dgm:spPr/>
      <dgm:t>
        <a:bodyPr/>
        <a:lstStyle/>
        <a:p>
          <a:pPr>
            <a:lnSpc>
              <a:spcPct val="100000"/>
            </a:lnSpc>
          </a:pPr>
          <a:r>
            <a:rPr lang="en-US"/>
            <a:t>CSI Resource Page</a:t>
          </a:r>
        </a:p>
      </dgm:t>
    </dgm:pt>
    <dgm:pt modelId="{F3CEF108-9308-4CA8-8E62-379E3304F330}" type="parTrans" cxnId="{CC13F5D5-DE36-47A1-B842-22BFC0953019}">
      <dgm:prSet/>
      <dgm:spPr/>
      <dgm:t>
        <a:bodyPr/>
        <a:lstStyle/>
        <a:p>
          <a:endParaRPr lang="en-US"/>
        </a:p>
      </dgm:t>
    </dgm:pt>
    <dgm:pt modelId="{500E7DF6-F257-428C-A961-67DA7474CA68}" type="sibTrans" cxnId="{CC13F5D5-DE36-47A1-B842-22BFC0953019}">
      <dgm:prSet/>
      <dgm:spPr/>
      <dgm:t>
        <a:bodyPr/>
        <a:lstStyle/>
        <a:p>
          <a:endParaRPr lang="en-US"/>
        </a:p>
      </dgm:t>
    </dgm:pt>
    <dgm:pt modelId="{E9062D98-BAD6-42A8-9D14-99890A40EEE5}">
      <dgm:prSet/>
      <dgm:spPr/>
      <dgm:t>
        <a:bodyPr/>
        <a:lstStyle/>
        <a:p>
          <a:pPr>
            <a:lnSpc>
              <a:spcPct val="100000"/>
            </a:lnSpc>
          </a:pPr>
          <a:r>
            <a:rPr lang="en-US">
              <a:hlinkClick xmlns:r="http://schemas.openxmlformats.org/officeDocument/2006/relationships" r:id="rId4"/>
            </a:rPr>
            <a:t>https://resources.csi.state.co.us/special-education/</a:t>
          </a:r>
          <a:endParaRPr lang="en-US"/>
        </a:p>
      </dgm:t>
    </dgm:pt>
    <dgm:pt modelId="{9532EE90-B374-4D79-9B29-15803876AEAE}" type="parTrans" cxnId="{91E9F2FE-075B-41B5-9A6C-A29244F876B3}">
      <dgm:prSet/>
      <dgm:spPr/>
      <dgm:t>
        <a:bodyPr/>
        <a:lstStyle/>
        <a:p>
          <a:endParaRPr lang="en-US"/>
        </a:p>
      </dgm:t>
    </dgm:pt>
    <dgm:pt modelId="{CB331ED4-ED05-428F-B224-2B9B78E7F257}" type="sibTrans" cxnId="{91E9F2FE-075B-41B5-9A6C-A29244F876B3}">
      <dgm:prSet/>
      <dgm:spPr/>
      <dgm:t>
        <a:bodyPr/>
        <a:lstStyle/>
        <a:p>
          <a:endParaRPr lang="en-US"/>
        </a:p>
      </dgm:t>
    </dgm:pt>
    <dgm:pt modelId="{C8E67200-2436-45C1-8E68-A65448AE1869}" type="pres">
      <dgm:prSet presAssocID="{D5247B4E-DECE-4474-A384-69E85641FEAE}" presName="root" presStyleCnt="0">
        <dgm:presLayoutVars>
          <dgm:dir/>
          <dgm:resizeHandles val="exact"/>
        </dgm:presLayoutVars>
      </dgm:prSet>
      <dgm:spPr/>
    </dgm:pt>
    <dgm:pt modelId="{0B0551CA-5FF9-4B68-BF8B-18C9E0120912}" type="pres">
      <dgm:prSet presAssocID="{A4061439-E370-400F-969B-420161A035BC}" presName="compNode" presStyleCnt="0"/>
      <dgm:spPr/>
    </dgm:pt>
    <dgm:pt modelId="{9DB33EF6-5B40-4D06-9A9D-CE558A159D79}" type="pres">
      <dgm:prSet presAssocID="{A4061439-E370-400F-969B-420161A035BC}" presName="bgRect" presStyleLbl="bgShp" presStyleIdx="0" presStyleCnt="4"/>
      <dgm:spPr/>
    </dgm:pt>
    <dgm:pt modelId="{07DC9D94-6092-4738-B1A7-79DF65BCD480}" type="pres">
      <dgm:prSet presAssocID="{A4061439-E370-400F-969B-420161A035BC}" presName="iconRect" presStyleLbl="node1" presStyleIdx="0"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728A1429-A107-4516-ABB3-456D5621799F}" type="pres">
      <dgm:prSet presAssocID="{A4061439-E370-400F-969B-420161A035BC}" presName="spaceRect" presStyleCnt="0"/>
      <dgm:spPr/>
    </dgm:pt>
    <dgm:pt modelId="{55E76D7C-42E8-41CB-BE08-A58BF84B1BCB}" type="pres">
      <dgm:prSet presAssocID="{A4061439-E370-400F-969B-420161A035BC}" presName="parTx" presStyleLbl="revTx" presStyleIdx="0" presStyleCnt="8">
        <dgm:presLayoutVars>
          <dgm:chMax val="0"/>
          <dgm:chPref val="0"/>
        </dgm:presLayoutVars>
      </dgm:prSet>
      <dgm:spPr/>
    </dgm:pt>
    <dgm:pt modelId="{743A95F1-75CD-491A-BA27-E993C3A066F0}" type="pres">
      <dgm:prSet presAssocID="{A4061439-E370-400F-969B-420161A035BC}" presName="desTx" presStyleLbl="revTx" presStyleIdx="1" presStyleCnt="8">
        <dgm:presLayoutVars/>
      </dgm:prSet>
      <dgm:spPr/>
    </dgm:pt>
    <dgm:pt modelId="{8838FBC3-B670-4F21-86DC-6B6BA5D5A59B}" type="pres">
      <dgm:prSet presAssocID="{47A7B1FA-A012-470E-B963-54AE4E19843B}" presName="sibTrans" presStyleCnt="0"/>
      <dgm:spPr/>
    </dgm:pt>
    <dgm:pt modelId="{36407975-8713-4931-BD1E-A061FD1013F1}" type="pres">
      <dgm:prSet presAssocID="{3DD8F0BB-D1FF-495D-BDB1-82FE1207CDCB}" presName="compNode" presStyleCnt="0"/>
      <dgm:spPr/>
    </dgm:pt>
    <dgm:pt modelId="{3F25C3B4-0003-484B-9066-BA3017EE3011}" type="pres">
      <dgm:prSet presAssocID="{3DD8F0BB-D1FF-495D-BDB1-82FE1207CDCB}" presName="bgRect" presStyleLbl="bgShp" presStyleIdx="1" presStyleCnt="4"/>
      <dgm:spPr/>
    </dgm:pt>
    <dgm:pt modelId="{98BF0674-7CE8-4E66-BC57-7A05784F9559}" type="pres">
      <dgm:prSet presAssocID="{3DD8F0BB-D1FF-495D-BDB1-82FE1207CDCB}" presName="iconRect" presStyleLbl="node1" presStyleIdx="1"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mail"/>
        </a:ext>
      </dgm:extLst>
    </dgm:pt>
    <dgm:pt modelId="{9B3A38BE-9A80-4EE8-9999-277A716722F7}" type="pres">
      <dgm:prSet presAssocID="{3DD8F0BB-D1FF-495D-BDB1-82FE1207CDCB}" presName="spaceRect" presStyleCnt="0"/>
      <dgm:spPr/>
    </dgm:pt>
    <dgm:pt modelId="{BF3650CE-5BBD-4CF7-9A5D-A947A40F6D08}" type="pres">
      <dgm:prSet presAssocID="{3DD8F0BB-D1FF-495D-BDB1-82FE1207CDCB}" presName="parTx" presStyleLbl="revTx" presStyleIdx="2" presStyleCnt="8">
        <dgm:presLayoutVars>
          <dgm:chMax val="0"/>
          <dgm:chPref val="0"/>
        </dgm:presLayoutVars>
      </dgm:prSet>
      <dgm:spPr/>
    </dgm:pt>
    <dgm:pt modelId="{642C1551-34C1-411D-83D6-7D65FCF986FB}" type="pres">
      <dgm:prSet presAssocID="{3DD8F0BB-D1FF-495D-BDB1-82FE1207CDCB}" presName="desTx" presStyleLbl="revTx" presStyleIdx="3" presStyleCnt="8">
        <dgm:presLayoutVars/>
      </dgm:prSet>
      <dgm:spPr/>
    </dgm:pt>
    <dgm:pt modelId="{EE3773E2-9909-473F-86B2-C40F7AEC86CF}" type="pres">
      <dgm:prSet presAssocID="{79B9FE85-9788-4965-82F1-3E2A12C7D12B}" presName="sibTrans" presStyleCnt="0"/>
      <dgm:spPr/>
    </dgm:pt>
    <dgm:pt modelId="{3A8EB93D-5B2E-472D-8FC9-7ED49B69E99A}" type="pres">
      <dgm:prSet presAssocID="{FA4E952A-114F-4272-AF36-71207311BAB7}" presName="compNode" presStyleCnt="0"/>
      <dgm:spPr/>
    </dgm:pt>
    <dgm:pt modelId="{EE08C83F-C678-43B9-9C1D-4BDD53DF697F}" type="pres">
      <dgm:prSet presAssocID="{FA4E952A-114F-4272-AF36-71207311BAB7}" presName="bgRect" presStyleLbl="bgShp" presStyleIdx="2" presStyleCnt="4"/>
      <dgm:spPr/>
    </dgm:pt>
    <dgm:pt modelId="{572135BC-1E63-43E6-A301-D18CB4C092DA}" type="pres">
      <dgm:prSet presAssocID="{FA4E952A-114F-4272-AF36-71207311BAB7}" presName="iconRect" presStyleLbl="node1" presStyleIdx="2" presStyleCnt="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nvelope"/>
        </a:ext>
      </dgm:extLst>
    </dgm:pt>
    <dgm:pt modelId="{4EEE92D7-E186-42BE-9F04-73548FFAB08D}" type="pres">
      <dgm:prSet presAssocID="{FA4E952A-114F-4272-AF36-71207311BAB7}" presName="spaceRect" presStyleCnt="0"/>
      <dgm:spPr/>
    </dgm:pt>
    <dgm:pt modelId="{1F6431DC-3769-46AF-B326-27153BF7C490}" type="pres">
      <dgm:prSet presAssocID="{FA4E952A-114F-4272-AF36-71207311BAB7}" presName="parTx" presStyleLbl="revTx" presStyleIdx="4" presStyleCnt="8">
        <dgm:presLayoutVars>
          <dgm:chMax val="0"/>
          <dgm:chPref val="0"/>
        </dgm:presLayoutVars>
      </dgm:prSet>
      <dgm:spPr/>
    </dgm:pt>
    <dgm:pt modelId="{B5D67FA7-24B9-446B-8255-2E9BFB178D08}" type="pres">
      <dgm:prSet presAssocID="{FA4E952A-114F-4272-AF36-71207311BAB7}" presName="desTx" presStyleLbl="revTx" presStyleIdx="5" presStyleCnt="8">
        <dgm:presLayoutVars/>
      </dgm:prSet>
      <dgm:spPr/>
    </dgm:pt>
    <dgm:pt modelId="{643711B4-327D-4AF9-BE49-E1DB060F1EFF}" type="pres">
      <dgm:prSet presAssocID="{8477C71D-AF6E-46D2-B6C7-3F9C40A24315}" presName="sibTrans" presStyleCnt="0"/>
      <dgm:spPr/>
    </dgm:pt>
    <dgm:pt modelId="{58B6C4B3-98E5-4E38-8E21-CF8F091A9733}" type="pres">
      <dgm:prSet presAssocID="{CE464886-9DE3-437D-B6A5-D3DC9B98C7E0}" presName="compNode" presStyleCnt="0"/>
      <dgm:spPr/>
    </dgm:pt>
    <dgm:pt modelId="{7DA88159-F6CD-45A1-9D73-884F7B454306}" type="pres">
      <dgm:prSet presAssocID="{CE464886-9DE3-437D-B6A5-D3DC9B98C7E0}" presName="bgRect" presStyleLbl="bgShp" presStyleIdx="3" presStyleCnt="4"/>
      <dgm:spPr/>
    </dgm:pt>
    <dgm:pt modelId="{EF52F563-A506-49F8-A2B0-827330A1B226}" type="pres">
      <dgm:prSet presAssocID="{CE464886-9DE3-437D-B6A5-D3DC9B98C7E0}" presName="iconRect" presStyleLbl="node1" presStyleIdx="3" presStyleCnt="4"/>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arker"/>
        </a:ext>
      </dgm:extLst>
    </dgm:pt>
    <dgm:pt modelId="{53E0E8E0-B135-4CFD-A5D9-9CD075689FDC}" type="pres">
      <dgm:prSet presAssocID="{CE464886-9DE3-437D-B6A5-D3DC9B98C7E0}" presName="spaceRect" presStyleCnt="0"/>
      <dgm:spPr/>
    </dgm:pt>
    <dgm:pt modelId="{6E43543A-0D56-4A94-A96F-2F19C623F207}" type="pres">
      <dgm:prSet presAssocID="{CE464886-9DE3-437D-B6A5-D3DC9B98C7E0}" presName="parTx" presStyleLbl="revTx" presStyleIdx="6" presStyleCnt="8">
        <dgm:presLayoutVars>
          <dgm:chMax val="0"/>
          <dgm:chPref val="0"/>
        </dgm:presLayoutVars>
      </dgm:prSet>
      <dgm:spPr/>
    </dgm:pt>
    <dgm:pt modelId="{1DB5CF3F-BEF8-4C04-9961-EB770ADA370A}" type="pres">
      <dgm:prSet presAssocID="{CE464886-9DE3-437D-B6A5-D3DC9B98C7E0}" presName="desTx" presStyleLbl="revTx" presStyleIdx="7" presStyleCnt="8">
        <dgm:presLayoutVars/>
      </dgm:prSet>
      <dgm:spPr/>
    </dgm:pt>
  </dgm:ptLst>
  <dgm:cxnLst>
    <dgm:cxn modelId="{1170D705-EAE2-4796-A852-21EBDBE5D8D8}" srcId="{D5247B4E-DECE-4474-A384-69E85641FEAE}" destId="{A4061439-E370-400F-969B-420161A035BC}" srcOrd="0" destOrd="0" parTransId="{68019098-AA95-41C0-A5B1-C373EF1943C4}" sibTransId="{47A7B1FA-A012-470E-B963-54AE4E19843B}"/>
    <dgm:cxn modelId="{3E3B320C-D8B1-4E36-BAC4-2792A8DFEF15}" srcId="{FA4E952A-114F-4272-AF36-71207311BAB7}" destId="{5157BA0D-298E-4AB9-90B6-D5AB839C5222}" srcOrd="0" destOrd="0" parTransId="{D1E7D445-2C67-4FBB-867E-DE02238EF79C}" sibTransId="{CF4AA8EA-3090-4701-8D26-B26335586EEB}"/>
    <dgm:cxn modelId="{92395714-0435-47A9-891B-2EB9DD3AE083}" type="presOf" srcId="{D5247B4E-DECE-4474-A384-69E85641FEAE}" destId="{C8E67200-2436-45C1-8E68-A65448AE1869}" srcOrd="0" destOrd="0" presId="urn:microsoft.com/office/officeart/2018/2/layout/IconVerticalSolidList"/>
    <dgm:cxn modelId="{A9738F3B-B2D1-41CB-911B-FEF77BC98A34}" type="presOf" srcId="{56E81940-E4F6-4F41-A659-4E72F807DBCA}" destId="{642C1551-34C1-411D-83D6-7D65FCF986FB}" srcOrd="0" destOrd="0" presId="urn:microsoft.com/office/officeart/2018/2/layout/IconVerticalSolidList"/>
    <dgm:cxn modelId="{257BE341-F672-481E-A08E-FED119BF35C2}" type="presOf" srcId="{5157BA0D-298E-4AB9-90B6-D5AB839C5222}" destId="{B5D67FA7-24B9-446B-8255-2E9BFB178D08}" srcOrd="0" destOrd="0" presId="urn:microsoft.com/office/officeart/2018/2/layout/IconVerticalSolidList"/>
    <dgm:cxn modelId="{0A63308E-0C8C-424B-BF22-7A476A8DC9B4}" type="presOf" srcId="{3DD8F0BB-D1FF-495D-BDB1-82FE1207CDCB}" destId="{BF3650CE-5BBD-4CF7-9A5D-A947A40F6D08}" srcOrd="0" destOrd="0" presId="urn:microsoft.com/office/officeart/2018/2/layout/IconVerticalSolidList"/>
    <dgm:cxn modelId="{FC5294A3-667E-48CF-A8E3-3C492BE7F650}" srcId="{A4061439-E370-400F-969B-420161A035BC}" destId="{A58F4359-8C9F-481D-B15D-917CB15CE447}" srcOrd="0" destOrd="0" parTransId="{8C43C7A4-EC30-422D-BDEB-C41EECCCB1B9}" sibTransId="{9FDF6EBE-8D55-4DAD-B11E-BC51658782DF}"/>
    <dgm:cxn modelId="{9B748CBF-A1BD-4EA5-965D-BDBDB3BF623F}" srcId="{3DD8F0BB-D1FF-495D-BDB1-82FE1207CDCB}" destId="{56E81940-E4F6-4F41-A659-4E72F807DBCA}" srcOrd="0" destOrd="0" parTransId="{E0E00EAB-5ADE-413A-8B47-D6E21DADCA13}" sibTransId="{21ABE23A-ECA4-4CF8-B050-4272828329AB}"/>
    <dgm:cxn modelId="{B0D583C4-5446-4A48-9D3B-F33163D4DACF}" type="presOf" srcId="{FA4E952A-114F-4272-AF36-71207311BAB7}" destId="{1F6431DC-3769-46AF-B326-27153BF7C490}" srcOrd="0" destOrd="0" presId="urn:microsoft.com/office/officeart/2018/2/layout/IconVerticalSolidList"/>
    <dgm:cxn modelId="{3C5A62C9-D39C-4499-BCE2-1A4835EDA87A}" type="presOf" srcId="{CE464886-9DE3-437D-B6A5-D3DC9B98C7E0}" destId="{6E43543A-0D56-4A94-A96F-2F19C623F207}" srcOrd="0" destOrd="0" presId="urn:microsoft.com/office/officeart/2018/2/layout/IconVerticalSolidList"/>
    <dgm:cxn modelId="{CC13F5D5-DE36-47A1-B842-22BFC0953019}" srcId="{D5247B4E-DECE-4474-A384-69E85641FEAE}" destId="{CE464886-9DE3-437D-B6A5-D3DC9B98C7E0}" srcOrd="3" destOrd="0" parTransId="{F3CEF108-9308-4CA8-8E62-379E3304F330}" sibTransId="{500E7DF6-F257-428C-A961-67DA7474CA68}"/>
    <dgm:cxn modelId="{E0F380E2-1F9F-455C-B74B-A3E75C1AB520}" srcId="{D5247B4E-DECE-4474-A384-69E85641FEAE}" destId="{FA4E952A-114F-4272-AF36-71207311BAB7}" srcOrd="2" destOrd="0" parTransId="{770997C0-D4BE-43B0-A25E-0CF96B61C9C6}" sibTransId="{8477C71D-AF6E-46D2-B6C7-3F9C40A24315}"/>
    <dgm:cxn modelId="{E420DAE8-FAAA-4AEE-8AAC-4EE9BC2D8DE8}" type="presOf" srcId="{E9062D98-BAD6-42A8-9D14-99890A40EEE5}" destId="{1DB5CF3F-BEF8-4C04-9961-EB770ADA370A}" srcOrd="0" destOrd="0" presId="urn:microsoft.com/office/officeart/2018/2/layout/IconVerticalSolidList"/>
    <dgm:cxn modelId="{557CACEE-4C59-46E9-B5D3-E5652CAFC6E3}" srcId="{D5247B4E-DECE-4474-A384-69E85641FEAE}" destId="{3DD8F0BB-D1FF-495D-BDB1-82FE1207CDCB}" srcOrd="1" destOrd="0" parTransId="{E9073334-E2F6-4799-A5A3-6707FB616289}" sibTransId="{79B9FE85-9788-4965-82F1-3E2A12C7D12B}"/>
    <dgm:cxn modelId="{2DBC6BF9-14C3-4131-9324-7E9CF905207D}" type="presOf" srcId="{A4061439-E370-400F-969B-420161A035BC}" destId="{55E76D7C-42E8-41CB-BE08-A58BF84B1BCB}" srcOrd="0" destOrd="0" presId="urn:microsoft.com/office/officeart/2018/2/layout/IconVerticalSolidList"/>
    <dgm:cxn modelId="{9B7091F9-F164-4C49-BB7B-CF6663A0FA5B}" type="presOf" srcId="{A58F4359-8C9F-481D-B15D-917CB15CE447}" destId="{743A95F1-75CD-491A-BA27-E993C3A066F0}" srcOrd="0" destOrd="0" presId="urn:microsoft.com/office/officeart/2018/2/layout/IconVerticalSolidList"/>
    <dgm:cxn modelId="{91E9F2FE-075B-41B5-9A6C-A29244F876B3}" srcId="{CE464886-9DE3-437D-B6A5-D3DC9B98C7E0}" destId="{E9062D98-BAD6-42A8-9D14-99890A40EEE5}" srcOrd="0" destOrd="0" parTransId="{9532EE90-B374-4D79-9B29-15803876AEAE}" sibTransId="{CB331ED4-ED05-428F-B224-2B9B78E7F257}"/>
    <dgm:cxn modelId="{A7B2AE18-64E5-4585-A660-5612D489E99C}" type="presParOf" srcId="{C8E67200-2436-45C1-8E68-A65448AE1869}" destId="{0B0551CA-5FF9-4B68-BF8B-18C9E0120912}" srcOrd="0" destOrd="0" presId="urn:microsoft.com/office/officeart/2018/2/layout/IconVerticalSolidList"/>
    <dgm:cxn modelId="{0C609E36-65C0-4559-B7A4-AB5DFD95BE9F}" type="presParOf" srcId="{0B0551CA-5FF9-4B68-BF8B-18C9E0120912}" destId="{9DB33EF6-5B40-4D06-9A9D-CE558A159D79}" srcOrd="0" destOrd="0" presId="urn:microsoft.com/office/officeart/2018/2/layout/IconVerticalSolidList"/>
    <dgm:cxn modelId="{43746FD8-8075-498D-9D68-178274D73520}" type="presParOf" srcId="{0B0551CA-5FF9-4B68-BF8B-18C9E0120912}" destId="{07DC9D94-6092-4738-B1A7-79DF65BCD480}" srcOrd="1" destOrd="0" presId="urn:microsoft.com/office/officeart/2018/2/layout/IconVerticalSolidList"/>
    <dgm:cxn modelId="{744B4C9C-3B03-4AB9-A1D1-923FC2A1ACBF}" type="presParOf" srcId="{0B0551CA-5FF9-4B68-BF8B-18C9E0120912}" destId="{728A1429-A107-4516-ABB3-456D5621799F}" srcOrd="2" destOrd="0" presId="urn:microsoft.com/office/officeart/2018/2/layout/IconVerticalSolidList"/>
    <dgm:cxn modelId="{EC6DB98F-012C-40BA-BA82-F017B4886279}" type="presParOf" srcId="{0B0551CA-5FF9-4B68-BF8B-18C9E0120912}" destId="{55E76D7C-42E8-41CB-BE08-A58BF84B1BCB}" srcOrd="3" destOrd="0" presId="urn:microsoft.com/office/officeart/2018/2/layout/IconVerticalSolidList"/>
    <dgm:cxn modelId="{9D378BC3-FCB8-40F6-B726-D989DA5EDCC0}" type="presParOf" srcId="{0B0551CA-5FF9-4B68-BF8B-18C9E0120912}" destId="{743A95F1-75CD-491A-BA27-E993C3A066F0}" srcOrd="4" destOrd="0" presId="urn:microsoft.com/office/officeart/2018/2/layout/IconVerticalSolidList"/>
    <dgm:cxn modelId="{B7E13464-A166-4CCA-87F7-DDC1366EDD3D}" type="presParOf" srcId="{C8E67200-2436-45C1-8E68-A65448AE1869}" destId="{8838FBC3-B670-4F21-86DC-6B6BA5D5A59B}" srcOrd="1" destOrd="0" presId="urn:microsoft.com/office/officeart/2018/2/layout/IconVerticalSolidList"/>
    <dgm:cxn modelId="{A835DD25-5103-425E-A05C-9D2D0C1341D8}" type="presParOf" srcId="{C8E67200-2436-45C1-8E68-A65448AE1869}" destId="{36407975-8713-4931-BD1E-A061FD1013F1}" srcOrd="2" destOrd="0" presId="urn:microsoft.com/office/officeart/2018/2/layout/IconVerticalSolidList"/>
    <dgm:cxn modelId="{34ED76A6-89B4-4381-89B9-49B992CA0191}" type="presParOf" srcId="{36407975-8713-4931-BD1E-A061FD1013F1}" destId="{3F25C3B4-0003-484B-9066-BA3017EE3011}" srcOrd="0" destOrd="0" presId="urn:microsoft.com/office/officeart/2018/2/layout/IconVerticalSolidList"/>
    <dgm:cxn modelId="{DBD16E64-3684-4330-8120-8D3C225783FB}" type="presParOf" srcId="{36407975-8713-4931-BD1E-A061FD1013F1}" destId="{98BF0674-7CE8-4E66-BC57-7A05784F9559}" srcOrd="1" destOrd="0" presId="urn:microsoft.com/office/officeart/2018/2/layout/IconVerticalSolidList"/>
    <dgm:cxn modelId="{60638B02-4A0E-4DB6-96DC-F6C37F51A8D8}" type="presParOf" srcId="{36407975-8713-4931-BD1E-A061FD1013F1}" destId="{9B3A38BE-9A80-4EE8-9999-277A716722F7}" srcOrd="2" destOrd="0" presId="urn:microsoft.com/office/officeart/2018/2/layout/IconVerticalSolidList"/>
    <dgm:cxn modelId="{11880CCC-5B84-42E5-8A5C-024531B31760}" type="presParOf" srcId="{36407975-8713-4931-BD1E-A061FD1013F1}" destId="{BF3650CE-5BBD-4CF7-9A5D-A947A40F6D08}" srcOrd="3" destOrd="0" presId="urn:microsoft.com/office/officeart/2018/2/layout/IconVerticalSolidList"/>
    <dgm:cxn modelId="{CFA3A2D5-304B-4845-9EBD-24FF12C1B24A}" type="presParOf" srcId="{36407975-8713-4931-BD1E-A061FD1013F1}" destId="{642C1551-34C1-411D-83D6-7D65FCF986FB}" srcOrd="4" destOrd="0" presId="urn:microsoft.com/office/officeart/2018/2/layout/IconVerticalSolidList"/>
    <dgm:cxn modelId="{481E897C-016C-4C7C-94A8-F00C92CC7D56}" type="presParOf" srcId="{C8E67200-2436-45C1-8E68-A65448AE1869}" destId="{EE3773E2-9909-473F-86B2-C40F7AEC86CF}" srcOrd="3" destOrd="0" presId="urn:microsoft.com/office/officeart/2018/2/layout/IconVerticalSolidList"/>
    <dgm:cxn modelId="{C62455E2-9B86-43C5-A930-40DF53B713FB}" type="presParOf" srcId="{C8E67200-2436-45C1-8E68-A65448AE1869}" destId="{3A8EB93D-5B2E-472D-8FC9-7ED49B69E99A}" srcOrd="4" destOrd="0" presId="urn:microsoft.com/office/officeart/2018/2/layout/IconVerticalSolidList"/>
    <dgm:cxn modelId="{E9B60515-A9AC-47F9-A0E3-46424E56565B}" type="presParOf" srcId="{3A8EB93D-5B2E-472D-8FC9-7ED49B69E99A}" destId="{EE08C83F-C678-43B9-9C1D-4BDD53DF697F}" srcOrd="0" destOrd="0" presId="urn:microsoft.com/office/officeart/2018/2/layout/IconVerticalSolidList"/>
    <dgm:cxn modelId="{B15EDAA8-7293-4C58-8487-3B013CE61D96}" type="presParOf" srcId="{3A8EB93D-5B2E-472D-8FC9-7ED49B69E99A}" destId="{572135BC-1E63-43E6-A301-D18CB4C092DA}" srcOrd="1" destOrd="0" presId="urn:microsoft.com/office/officeart/2018/2/layout/IconVerticalSolidList"/>
    <dgm:cxn modelId="{5E5CDE23-BE0C-4773-A325-F1CB5C7A06EF}" type="presParOf" srcId="{3A8EB93D-5B2E-472D-8FC9-7ED49B69E99A}" destId="{4EEE92D7-E186-42BE-9F04-73548FFAB08D}" srcOrd="2" destOrd="0" presId="urn:microsoft.com/office/officeart/2018/2/layout/IconVerticalSolidList"/>
    <dgm:cxn modelId="{AB21FFD5-9FAB-41A1-8AF3-F52433B9EA7C}" type="presParOf" srcId="{3A8EB93D-5B2E-472D-8FC9-7ED49B69E99A}" destId="{1F6431DC-3769-46AF-B326-27153BF7C490}" srcOrd="3" destOrd="0" presId="urn:microsoft.com/office/officeart/2018/2/layout/IconVerticalSolidList"/>
    <dgm:cxn modelId="{4EB1FAAF-9CCA-4654-909F-064DA1F4440B}" type="presParOf" srcId="{3A8EB93D-5B2E-472D-8FC9-7ED49B69E99A}" destId="{B5D67FA7-24B9-446B-8255-2E9BFB178D08}" srcOrd="4" destOrd="0" presId="urn:microsoft.com/office/officeart/2018/2/layout/IconVerticalSolidList"/>
    <dgm:cxn modelId="{EECB4777-D5D3-4C0C-A7AB-01F4146EAAC6}" type="presParOf" srcId="{C8E67200-2436-45C1-8E68-A65448AE1869}" destId="{643711B4-327D-4AF9-BE49-E1DB060F1EFF}" srcOrd="5" destOrd="0" presId="urn:microsoft.com/office/officeart/2018/2/layout/IconVerticalSolidList"/>
    <dgm:cxn modelId="{3FC57E46-5456-460F-BD63-6FF56B1A8240}" type="presParOf" srcId="{C8E67200-2436-45C1-8E68-A65448AE1869}" destId="{58B6C4B3-98E5-4E38-8E21-CF8F091A9733}" srcOrd="6" destOrd="0" presId="urn:microsoft.com/office/officeart/2018/2/layout/IconVerticalSolidList"/>
    <dgm:cxn modelId="{2E0A8BD1-8509-43AD-9AB4-A919A8B186E2}" type="presParOf" srcId="{58B6C4B3-98E5-4E38-8E21-CF8F091A9733}" destId="{7DA88159-F6CD-45A1-9D73-884F7B454306}" srcOrd="0" destOrd="0" presId="urn:microsoft.com/office/officeart/2018/2/layout/IconVerticalSolidList"/>
    <dgm:cxn modelId="{E7AD056F-DB0D-4BEC-8645-0042E8D4796E}" type="presParOf" srcId="{58B6C4B3-98E5-4E38-8E21-CF8F091A9733}" destId="{EF52F563-A506-49F8-A2B0-827330A1B226}" srcOrd="1" destOrd="0" presId="urn:microsoft.com/office/officeart/2018/2/layout/IconVerticalSolidList"/>
    <dgm:cxn modelId="{2CA0738C-1FB4-45FC-BC77-A9C55FC8B39B}" type="presParOf" srcId="{58B6C4B3-98E5-4E38-8E21-CF8F091A9733}" destId="{53E0E8E0-B135-4CFD-A5D9-9CD075689FDC}" srcOrd="2" destOrd="0" presId="urn:microsoft.com/office/officeart/2018/2/layout/IconVerticalSolidList"/>
    <dgm:cxn modelId="{1DF23533-DBDF-46E7-AC9A-B44975C2267A}" type="presParOf" srcId="{58B6C4B3-98E5-4E38-8E21-CF8F091A9733}" destId="{6E43543A-0D56-4A94-A96F-2F19C623F207}" srcOrd="3" destOrd="0" presId="urn:microsoft.com/office/officeart/2018/2/layout/IconVerticalSolidList"/>
    <dgm:cxn modelId="{3E2BE171-3662-4F0A-A065-AD9E3B30BECF}" type="presParOf" srcId="{58B6C4B3-98E5-4E38-8E21-CF8F091A9733}" destId="{1DB5CF3F-BEF8-4C04-9961-EB770ADA370A}"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366A5F-52E5-42CF-AC7F-64DFD4C76AF7}"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B67A11F9-1AF7-4EBC-8A7C-1D899363280E}">
      <dgm:prSet/>
      <dgm:spPr/>
      <dgm:t>
        <a:bodyPr/>
        <a:lstStyle/>
        <a:p>
          <a:r>
            <a:rPr lang="en-US"/>
            <a:t>An Intellectual Disability as described above, prevents the child from receiving reasonable educational benefit from general education, as evidenced by the following criteria:</a:t>
          </a:r>
        </a:p>
      </dgm:t>
    </dgm:pt>
    <dgm:pt modelId="{44F6D937-7D5A-4B5F-BF19-F7E40C91A580}" type="parTrans" cxnId="{D3FA234A-16C9-4262-B531-959AB5481775}">
      <dgm:prSet/>
      <dgm:spPr/>
      <dgm:t>
        <a:bodyPr/>
        <a:lstStyle/>
        <a:p>
          <a:endParaRPr lang="en-US"/>
        </a:p>
      </dgm:t>
    </dgm:pt>
    <dgm:pt modelId="{B9EA1710-76EA-43DE-ADD6-5177090F2B4A}" type="sibTrans" cxnId="{D3FA234A-16C9-4262-B531-959AB5481775}">
      <dgm:prSet/>
      <dgm:spPr/>
      <dgm:t>
        <a:bodyPr/>
        <a:lstStyle/>
        <a:p>
          <a:endParaRPr lang="en-US"/>
        </a:p>
      </dgm:t>
    </dgm:pt>
    <dgm:pt modelId="{CE27ECD7-87EB-4987-80E1-26DE0108DD71}">
      <dgm:prSet/>
      <dgm:spPr/>
      <dgm:t>
        <a:bodyPr/>
        <a:lstStyle/>
        <a:p>
          <a:r>
            <a:rPr lang="en-US"/>
            <a:t>A deficiency in academic achievement, either as indicated by scores of 2.0 or more SD below the mean in a formal measurement of language, reading, and math, or a body of evidence on informal measures when it is determined that reliable and valid assessment results are not possible due to the student’s functioning level.</a:t>
          </a:r>
        </a:p>
      </dgm:t>
    </dgm:pt>
    <dgm:pt modelId="{DF853E05-FDCB-4024-A4B6-E93016A7F197}" type="parTrans" cxnId="{08349D7F-FBC3-4469-B190-0428B0DA5E20}">
      <dgm:prSet/>
      <dgm:spPr/>
      <dgm:t>
        <a:bodyPr/>
        <a:lstStyle/>
        <a:p>
          <a:endParaRPr lang="en-US"/>
        </a:p>
      </dgm:t>
    </dgm:pt>
    <dgm:pt modelId="{C9D78193-344F-4EB2-8663-F955C6DF2BA3}" type="sibTrans" cxnId="{08349D7F-FBC3-4469-B190-0428B0DA5E20}">
      <dgm:prSet/>
      <dgm:spPr/>
      <dgm:t>
        <a:bodyPr/>
        <a:lstStyle/>
        <a:p>
          <a:endParaRPr lang="en-US"/>
        </a:p>
      </dgm:t>
    </dgm:pt>
    <dgm:pt modelId="{5E5ADBB3-824A-48AF-A410-BC6FEDAA6CFA}" type="pres">
      <dgm:prSet presAssocID="{60366A5F-52E5-42CF-AC7F-64DFD4C76AF7}" presName="Name0" presStyleCnt="0">
        <dgm:presLayoutVars>
          <dgm:dir/>
          <dgm:animLvl val="lvl"/>
          <dgm:resizeHandles val="exact"/>
        </dgm:presLayoutVars>
      </dgm:prSet>
      <dgm:spPr/>
    </dgm:pt>
    <dgm:pt modelId="{1679DB74-86BA-4E8A-8258-7C2F49FF813D}" type="pres">
      <dgm:prSet presAssocID="{CE27ECD7-87EB-4987-80E1-26DE0108DD71}" presName="boxAndChildren" presStyleCnt="0"/>
      <dgm:spPr/>
    </dgm:pt>
    <dgm:pt modelId="{13441BDA-4D6F-4817-B686-56E9220D0952}" type="pres">
      <dgm:prSet presAssocID="{CE27ECD7-87EB-4987-80E1-26DE0108DD71}" presName="parentTextBox" presStyleLbl="node1" presStyleIdx="0" presStyleCnt="2"/>
      <dgm:spPr/>
    </dgm:pt>
    <dgm:pt modelId="{0264F57A-3D51-4A1F-8331-9804725F81C5}" type="pres">
      <dgm:prSet presAssocID="{B9EA1710-76EA-43DE-ADD6-5177090F2B4A}" presName="sp" presStyleCnt="0"/>
      <dgm:spPr/>
    </dgm:pt>
    <dgm:pt modelId="{0CBD88A9-BDAB-489B-AC6D-306880D65765}" type="pres">
      <dgm:prSet presAssocID="{B67A11F9-1AF7-4EBC-8A7C-1D899363280E}" presName="arrowAndChildren" presStyleCnt="0"/>
      <dgm:spPr/>
    </dgm:pt>
    <dgm:pt modelId="{09A3691B-1EC5-4FF6-BA96-FCBA3E057251}" type="pres">
      <dgm:prSet presAssocID="{B67A11F9-1AF7-4EBC-8A7C-1D899363280E}" presName="parentTextArrow" presStyleLbl="node1" presStyleIdx="1" presStyleCnt="2"/>
      <dgm:spPr/>
    </dgm:pt>
  </dgm:ptLst>
  <dgm:cxnLst>
    <dgm:cxn modelId="{B4BF892C-F743-4973-83A8-82A7A1DD51BC}" type="presOf" srcId="{B67A11F9-1AF7-4EBC-8A7C-1D899363280E}" destId="{09A3691B-1EC5-4FF6-BA96-FCBA3E057251}" srcOrd="0" destOrd="0" presId="urn:microsoft.com/office/officeart/2005/8/layout/process4"/>
    <dgm:cxn modelId="{D3FA234A-16C9-4262-B531-959AB5481775}" srcId="{60366A5F-52E5-42CF-AC7F-64DFD4C76AF7}" destId="{B67A11F9-1AF7-4EBC-8A7C-1D899363280E}" srcOrd="0" destOrd="0" parTransId="{44F6D937-7D5A-4B5F-BF19-F7E40C91A580}" sibTransId="{B9EA1710-76EA-43DE-ADD6-5177090F2B4A}"/>
    <dgm:cxn modelId="{62F9BB50-2CB8-40C0-9479-F663371D6E41}" type="presOf" srcId="{60366A5F-52E5-42CF-AC7F-64DFD4C76AF7}" destId="{5E5ADBB3-824A-48AF-A410-BC6FEDAA6CFA}" srcOrd="0" destOrd="0" presId="urn:microsoft.com/office/officeart/2005/8/layout/process4"/>
    <dgm:cxn modelId="{08349D7F-FBC3-4469-B190-0428B0DA5E20}" srcId="{60366A5F-52E5-42CF-AC7F-64DFD4C76AF7}" destId="{CE27ECD7-87EB-4987-80E1-26DE0108DD71}" srcOrd="1" destOrd="0" parTransId="{DF853E05-FDCB-4024-A4B6-E93016A7F197}" sibTransId="{C9D78193-344F-4EB2-8663-F955C6DF2BA3}"/>
    <dgm:cxn modelId="{D99792DC-A76A-4687-AA28-40E5757162B7}" type="presOf" srcId="{CE27ECD7-87EB-4987-80E1-26DE0108DD71}" destId="{13441BDA-4D6F-4817-B686-56E9220D0952}" srcOrd="0" destOrd="0" presId="urn:microsoft.com/office/officeart/2005/8/layout/process4"/>
    <dgm:cxn modelId="{6AB74D9D-786E-4E1B-99BB-C77DE597FDFB}" type="presParOf" srcId="{5E5ADBB3-824A-48AF-A410-BC6FEDAA6CFA}" destId="{1679DB74-86BA-4E8A-8258-7C2F49FF813D}" srcOrd="0" destOrd="0" presId="urn:microsoft.com/office/officeart/2005/8/layout/process4"/>
    <dgm:cxn modelId="{ED9BB043-8768-4015-A444-8B60488B4836}" type="presParOf" srcId="{1679DB74-86BA-4E8A-8258-7C2F49FF813D}" destId="{13441BDA-4D6F-4817-B686-56E9220D0952}" srcOrd="0" destOrd="0" presId="urn:microsoft.com/office/officeart/2005/8/layout/process4"/>
    <dgm:cxn modelId="{899D07E6-5722-43F3-B2E5-A7153A838D8B}" type="presParOf" srcId="{5E5ADBB3-824A-48AF-A410-BC6FEDAA6CFA}" destId="{0264F57A-3D51-4A1F-8331-9804725F81C5}" srcOrd="1" destOrd="0" presId="urn:microsoft.com/office/officeart/2005/8/layout/process4"/>
    <dgm:cxn modelId="{D5E0B00D-BA33-4967-A067-45A106443381}" type="presParOf" srcId="{5E5ADBB3-824A-48AF-A410-BC6FEDAA6CFA}" destId="{0CBD88A9-BDAB-489B-AC6D-306880D65765}" srcOrd="2" destOrd="0" presId="urn:microsoft.com/office/officeart/2005/8/layout/process4"/>
    <dgm:cxn modelId="{80C67BBB-E3B5-4B11-8D2A-F86B0A76E18F}" type="presParOf" srcId="{0CBD88A9-BDAB-489B-AC6D-306880D65765}" destId="{09A3691B-1EC5-4FF6-BA96-FCBA3E05725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B906DD-2A78-421F-BE92-FE8484CB29A4}"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FC0D2E1-A3CB-40E9-8356-0AF9596D16F6}">
      <dgm:prSet/>
      <dgm:spPr/>
      <dgm:t>
        <a:bodyPr/>
        <a:lstStyle/>
        <a:p>
          <a:r>
            <a:rPr lang="en-US"/>
            <a:t>The student is suspected of having significant deficits in:</a:t>
          </a:r>
        </a:p>
      </dgm:t>
    </dgm:pt>
    <dgm:pt modelId="{5447D953-FA2E-40E7-9EB1-E50CC22BE2C3}" type="parTrans" cxnId="{7A0B249A-E3D0-4116-A544-EF8B4687EE89}">
      <dgm:prSet/>
      <dgm:spPr/>
      <dgm:t>
        <a:bodyPr/>
        <a:lstStyle/>
        <a:p>
          <a:endParaRPr lang="en-US"/>
        </a:p>
      </dgm:t>
    </dgm:pt>
    <dgm:pt modelId="{8A5AAAC8-F02B-4B7E-B179-39C67F1C4190}" type="sibTrans" cxnId="{7A0B249A-E3D0-4116-A544-EF8B4687EE89}">
      <dgm:prSet/>
      <dgm:spPr/>
      <dgm:t>
        <a:bodyPr/>
        <a:lstStyle/>
        <a:p>
          <a:endParaRPr lang="en-US"/>
        </a:p>
      </dgm:t>
    </dgm:pt>
    <dgm:pt modelId="{A2FE2EC9-6389-4427-9B13-A05BD0B39DCC}">
      <dgm:prSet/>
      <dgm:spPr/>
      <dgm:t>
        <a:bodyPr/>
        <a:lstStyle/>
        <a:p>
          <a:r>
            <a:rPr lang="en-US"/>
            <a:t>Adaptive Skills,</a:t>
          </a:r>
        </a:p>
      </dgm:t>
    </dgm:pt>
    <dgm:pt modelId="{6FC0DA3E-DE63-4EC0-9465-521173299148}" type="parTrans" cxnId="{18FF7FCB-B152-4EEE-B88A-632075769887}">
      <dgm:prSet/>
      <dgm:spPr/>
      <dgm:t>
        <a:bodyPr/>
        <a:lstStyle/>
        <a:p>
          <a:endParaRPr lang="en-US"/>
        </a:p>
      </dgm:t>
    </dgm:pt>
    <dgm:pt modelId="{72AF4F44-C2F9-4018-9A74-B1498C636CD1}" type="sibTrans" cxnId="{18FF7FCB-B152-4EEE-B88A-632075769887}">
      <dgm:prSet/>
      <dgm:spPr/>
      <dgm:t>
        <a:bodyPr/>
        <a:lstStyle/>
        <a:p>
          <a:endParaRPr lang="en-US"/>
        </a:p>
      </dgm:t>
    </dgm:pt>
    <dgm:pt modelId="{D2B7E8CC-D615-4B16-8C3D-C824E421A823}">
      <dgm:prSet/>
      <dgm:spPr/>
      <dgm:t>
        <a:bodyPr/>
        <a:lstStyle/>
        <a:p>
          <a:r>
            <a:rPr lang="en-US"/>
            <a:t>Achievement, </a:t>
          </a:r>
          <a:r>
            <a:rPr lang="en-US" b="1"/>
            <a:t>and</a:t>
          </a:r>
          <a:endParaRPr lang="en-US"/>
        </a:p>
      </dgm:t>
    </dgm:pt>
    <dgm:pt modelId="{85A177A1-44E4-4284-AF1A-33AFBF6EC399}" type="parTrans" cxnId="{8823B36E-ECDC-4B8C-AD62-9B000D71E28A}">
      <dgm:prSet/>
      <dgm:spPr/>
      <dgm:t>
        <a:bodyPr/>
        <a:lstStyle/>
        <a:p>
          <a:endParaRPr lang="en-US"/>
        </a:p>
      </dgm:t>
    </dgm:pt>
    <dgm:pt modelId="{168B0DDC-AA9D-4386-840C-C0FE789FAB90}" type="sibTrans" cxnId="{8823B36E-ECDC-4B8C-AD62-9B000D71E28A}">
      <dgm:prSet/>
      <dgm:spPr/>
      <dgm:t>
        <a:bodyPr/>
        <a:lstStyle/>
        <a:p>
          <a:endParaRPr lang="en-US"/>
        </a:p>
      </dgm:t>
    </dgm:pt>
    <dgm:pt modelId="{AB922E51-3137-419F-806D-D43DA1EE7F1A}">
      <dgm:prSet/>
      <dgm:spPr/>
      <dgm:t>
        <a:bodyPr/>
        <a:lstStyle/>
        <a:p>
          <a:r>
            <a:rPr lang="en-US"/>
            <a:t>Cognition.</a:t>
          </a:r>
        </a:p>
      </dgm:t>
    </dgm:pt>
    <dgm:pt modelId="{10C5C257-8F4B-4B28-A2AA-49CF803976B6}" type="parTrans" cxnId="{F3548FD9-7137-4DAE-B47F-DC33F09160FD}">
      <dgm:prSet/>
      <dgm:spPr/>
      <dgm:t>
        <a:bodyPr/>
        <a:lstStyle/>
        <a:p>
          <a:endParaRPr lang="en-US"/>
        </a:p>
      </dgm:t>
    </dgm:pt>
    <dgm:pt modelId="{650FC41F-6EB5-4891-89CD-7A5A731AE191}" type="sibTrans" cxnId="{F3548FD9-7137-4DAE-B47F-DC33F09160FD}">
      <dgm:prSet/>
      <dgm:spPr/>
      <dgm:t>
        <a:bodyPr/>
        <a:lstStyle/>
        <a:p>
          <a:endParaRPr lang="en-US"/>
        </a:p>
      </dgm:t>
    </dgm:pt>
    <dgm:pt modelId="{7A9E2550-7F45-4417-85BB-F157F1CA0658}" type="pres">
      <dgm:prSet presAssocID="{03B906DD-2A78-421F-BE92-FE8484CB29A4}" presName="root" presStyleCnt="0">
        <dgm:presLayoutVars>
          <dgm:dir/>
          <dgm:resizeHandles val="exact"/>
        </dgm:presLayoutVars>
      </dgm:prSet>
      <dgm:spPr/>
    </dgm:pt>
    <dgm:pt modelId="{FD2A3BEA-6735-4BC4-8006-C7E72543BD71}" type="pres">
      <dgm:prSet presAssocID="{CFC0D2E1-A3CB-40E9-8356-0AF9596D16F6}" presName="compNode" presStyleCnt="0"/>
      <dgm:spPr/>
    </dgm:pt>
    <dgm:pt modelId="{62C225D8-AEA3-45FB-9DC1-AA6DA4C313ED}" type="pres">
      <dgm:prSet presAssocID="{CFC0D2E1-A3CB-40E9-8356-0AF9596D16F6}" presName="bgRect" presStyleLbl="bgShp" presStyleIdx="0" presStyleCnt="4"/>
      <dgm:spPr/>
    </dgm:pt>
    <dgm:pt modelId="{B81371FD-03C5-4F1A-8CF1-EAF985791B43}" type="pres">
      <dgm:prSet presAssocID="{CFC0D2E1-A3CB-40E9-8356-0AF9596D16F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fused Person"/>
        </a:ext>
      </dgm:extLst>
    </dgm:pt>
    <dgm:pt modelId="{F4DD1B7C-2C17-4356-8C65-D51BC4806056}" type="pres">
      <dgm:prSet presAssocID="{CFC0D2E1-A3CB-40E9-8356-0AF9596D16F6}" presName="spaceRect" presStyleCnt="0"/>
      <dgm:spPr/>
    </dgm:pt>
    <dgm:pt modelId="{5E18E6E1-6FD0-4BB3-ADC7-B7B867846CB1}" type="pres">
      <dgm:prSet presAssocID="{CFC0D2E1-A3CB-40E9-8356-0AF9596D16F6}" presName="parTx" presStyleLbl="revTx" presStyleIdx="0" presStyleCnt="4">
        <dgm:presLayoutVars>
          <dgm:chMax val="0"/>
          <dgm:chPref val="0"/>
        </dgm:presLayoutVars>
      </dgm:prSet>
      <dgm:spPr/>
    </dgm:pt>
    <dgm:pt modelId="{2ECD5554-45FC-477E-A19A-90B5D720D19D}" type="pres">
      <dgm:prSet presAssocID="{8A5AAAC8-F02B-4B7E-B179-39C67F1C4190}" presName="sibTrans" presStyleCnt="0"/>
      <dgm:spPr/>
    </dgm:pt>
    <dgm:pt modelId="{D90E6987-9862-487D-9739-F60D2A3C2C5A}" type="pres">
      <dgm:prSet presAssocID="{A2FE2EC9-6389-4427-9B13-A05BD0B39DCC}" presName="compNode" presStyleCnt="0"/>
      <dgm:spPr/>
    </dgm:pt>
    <dgm:pt modelId="{F1003133-0092-4ADA-9A1D-FDCE595FB4A2}" type="pres">
      <dgm:prSet presAssocID="{A2FE2EC9-6389-4427-9B13-A05BD0B39DCC}" presName="bgRect" presStyleLbl="bgShp" presStyleIdx="1" presStyleCnt="4"/>
      <dgm:spPr/>
    </dgm:pt>
    <dgm:pt modelId="{3F6E8EE9-7E9B-4FE9-B0CB-6CD1FF07C556}" type="pres">
      <dgm:prSet presAssocID="{A2FE2EC9-6389-4427-9B13-A05BD0B39D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53D62961-6F34-406F-A174-DAF6E4539D9C}" type="pres">
      <dgm:prSet presAssocID="{A2FE2EC9-6389-4427-9B13-A05BD0B39DCC}" presName="spaceRect" presStyleCnt="0"/>
      <dgm:spPr/>
    </dgm:pt>
    <dgm:pt modelId="{EE5378B5-62B7-40AA-A8F5-491E5D3F3BD3}" type="pres">
      <dgm:prSet presAssocID="{A2FE2EC9-6389-4427-9B13-A05BD0B39DCC}" presName="parTx" presStyleLbl="revTx" presStyleIdx="1" presStyleCnt="4">
        <dgm:presLayoutVars>
          <dgm:chMax val="0"/>
          <dgm:chPref val="0"/>
        </dgm:presLayoutVars>
      </dgm:prSet>
      <dgm:spPr/>
    </dgm:pt>
    <dgm:pt modelId="{2298AFCC-12F8-4C0A-962F-407645B7BC08}" type="pres">
      <dgm:prSet presAssocID="{72AF4F44-C2F9-4018-9A74-B1498C636CD1}" presName="sibTrans" presStyleCnt="0"/>
      <dgm:spPr/>
    </dgm:pt>
    <dgm:pt modelId="{A31C2229-51C5-43A8-8610-6A09CBE44B12}" type="pres">
      <dgm:prSet presAssocID="{D2B7E8CC-D615-4B16-8C3D-C824E421A823}" presName="compNode" presStyleCnt="0"/>
      <dgm:spPr/>
    </dgm:pt>
    <dgm:pt modelId="{572F0841-095E-4B4F-893D-FF9A1DC8BC58}" type="pres">
      <dgm:prSet presAssocID="{D2B7E8CC-D615-4B16-8C3D-C824E421A823}" presName="bgRect" presStyleLbl="bgShp" presStyleIdx="2" presStyleCnt="4"/>
      <dgm:spPr/>
    </dgm:pt>
    <dgm:pt modelId="{B285B758-54E8-4C96-A90F-599E7F31AF3D}" type="pres">
      <dgm:prSet presAssocID="{D2B7E8CC-D615-4B16-8C3D-C824E421A82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r"/>
        </a:ext>
      </dgm:extLst>
    </dgm:pt>
    <dgm:pt modelId="{070BAD0F-A2C1-489A-9B8D-B63367DD5053}" type="pres">
      <dgm:prSet presAssocID="{D2B7E8CC-D615-4B16-8C3D-C824E421A823}" presName="spaceRect" presStyleCnt="0"/>
      <dgm:spPr/>
    </dgm:pt>
    <dgm:pt modelId="{558E3995-5E0F-4304-A390-8DAD3600A843}" type="pres">
      <dgm:prSet presAssocID="{D2B7E8CC-D615-4B16-8C3D-C824E421A823}" presName="parTx" presStyleLbl="revTx" presStyleIdx="2" presStyleCnt="4">
        <dgm:presLayoutVars>
          <dgm:chMax val="0"/>
          <dgm:chPref val="0"/>
        </dgm:presLayoutVars>
      </dgm:prSet>
      <dgm:spPr/>
    </dgm:pt>
    <dgm:pt modelId="{EB9E58D4-E07D-4900-8FE3-D4D4DBC56208}" type="pres">
      <dgm:prSet presAssocID="{168B0DDC-AA9D-4386-840C-C0FE789FAB90}" presName="sibTrans" presStyleCnt="0"/>
      <dgm:spPr/>
    </dgm:pt>
    <dgm:pt modelId="{5BC205C7-1C44-4E34-A4AF-606F03DAD872}" type="pres">
      <dgm:prSet presAssocID="{AB922E51-3137-419F-806D-D43DA1EE7F1A}" presName="compNode" presStyleCnt="0"/>
      <dgm:spPr/>
    </dgm:pt>
    <dgm:pt modelId="{0ADBB89A-7D36-4DFE-919F-F6D9C01466B2}" type="pres">
      <dgm:prSet presAssocID="{AB922E51-3137-419F-806D-D43DA1EE7F1A}" presName="bgRect" presStyleLbl="bgShp" presStyleIdx="3" presStyleCnt="4"/>
      <dgm:spPr/>
    </dgm:pt>
    <dgm:pt modelId="{C18C0D1B-6C37-4DD1-B5D7-18C5B282FAC2}" type="pres">
      <dgm:prSet presAssocID="{AB922E51-3137-419F-806D-D43DA1EE7F1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ight Bulb and Pencil"/>
        </a:ext>
      </dgm:extLst>
    </dgm:pt>
    <dgm:pt modelId="{5A21341A-3E5D-4F6A-A316-36FC17310F20}" type="pres">
      <dgm:prSet presAssocID="{AB922E51-3137-419F-806D-D43DA1EE7F1A}" presName="spaceRect" presStyleCnt="0"/>
      <dgm:spPr/>
    </dgm:pt>
    <dgm:pt modelId="{65431526-1A4D-48B1-AA71-9B8715E9D676}" type="pres">
      <dgm:prSet presAssocID="{AB922E51-3137-419F-806D-D43DA1EE7F1A}" presName="parTx" presStyleLbl="revTx" presStyleIdx="3" presStyleCnt="4">
        <dgm:presLayoutVars>
          <dgm:chMax val="0"/>
          <dgm:chPref val="0"/>
        </dgm:presLayoutVars>
      </dgm:prSet>
      <dgm:spPr/>
    </dgm:pt>
  </dgm:ptLst>
  <dgm:cxnLst>
    <dgm:cxn modelId="{38D19D15-2704-433B-8E11-0843FA8A11A0}" type="presOf" srcId="{CFC0D2E1-A3CB-40E9-8356-0AF9596D16F6}" destId="{5E18E6E1-6FD0-4BB3-ADC7-B7B867846CB1}" srcOrd="0" destOrd="0" presId="urn:microsoft.com/office/officeart/2018/2/layout/IconVerticalSolidList"/>
    <dgm:cxn modelId="{7A55D617-3328-4CB8-A7F1-8D813565BB8C}" type="presOf" srcId="{D2B7E8CC-D615-4B16-8C3D-C824E421A823}" destId="{558E3995-5E0F-4304-A390-8DAD3600A843}" srcOrd="0" destOrd="0" presId="urn:microsoft.com/office/officeart/2018/2/layout/IconVerticalSolidList"/>
    <dgm:cxn modelId="{F54F7A4A-37FF-4607-952C-B564599E26E7}" type="presOf" srcId="{AB922E51-3137-419F-806D-D43DA1EE7F1A}" destId="{65431526-1A4D-48B1-AA71-9B8715E9D676}" srcOrd="0" destOrd="0" presId="urn:microsoft.com/office/officeart/2018/2/layout/IconVerticalSolidList"/>
    <dgm:cxn modelId="{8823B36E-ECDC-4B8C-AD62-9B000D71E28A}" srcId="{03B906DD-2A78-421F-BE92-FE8484CB29A4}" destId="{D2B7E8CC-D615-4B16-8C3D-C824E421A823}" srcOrd="2" destOrd="0" parTransId="{85A177A1-44E4-4284-AF1A-33AFBF6EC399}" sibTransId="{168B0DDC-AA9D-4386-840C-C0FE789FAB90}"/>
    <dgm:cxn modelId="{3662166F-B6C6-40E2-8032-5105DAD134E2}" type="presOf" srcId="{03B906DD-2A78-421F-BE92-FE8484CB29A4}" destId="{7A9E2550-7F45-4417-85BB-F157F1CA0658}" srcOrd="0" destOrd="0" presId="urn:microsoft.com/office/officeart/2018/2/layout/IconVerticalSolidList"/>
    <dgm:cxn modelId="{7A0B249A-E3D0-4116-A544-EF8B4687EE89}" srcId="{03B906DD-2A78-421F-BE92-FE8484CB29A4}" destId="{CFC0D2E1-A3CB-40E9-8356-0AF9596D16F6}" srcOrd="0" destOrd="0" parTransId="{5447D953-FA2E-40E7-9EB1-E50CC22BE2C3}" sibTransId="{8A5AAAC8-F02B-4B7E-B179-39C67F1C4190}"/>
    <dgm:cxn modelId="{342E17C9-B8AD-41B5-BB53-A27D6F851E19}" type="presOf" srcId="{A2FE2EC9-6389-4427-9B13-A05BD0B39DCC}" destId="{EE5378B5-62B7-40AA-A8F5-491E5D3F3BD3}" srcOrd="0" destOrd="0" presId="urn:microsoft.com/office/officeart/2018/2/layout/IconVerticalSolidList"/>
    <dgm:cxn modelId="{18FF7FCB-B152-4EEE-B88A-632075769887}" srcId="{03B906DD-2A78-421F-BE92-FE8484CB29A4}" destId="{A2FE2EC9-6389-4427-9B13-A05BD0B39DCC}" srcOrd="1" destOrd="0" parTransId="{6FC0DA3E-DE63-4EC0-9465-521173299148}" sibTransId="{72AF4F44-C2F9-4018-9A74-B1498C636CD1}"/>
    <dgm:cxn modelId="{F3548FD9-7137-4DAE-B47F-DC33F09160FD}" srcId="{03B906DD-2A78-421F-BE92-FE8484CB29A4}" destId="{AB922E51-3137-419F-806D-D43DA1EE7F1A}" srcOrd="3" destOrd="0" parTransId="{10C5C257-8F4B-4B28-A2AA-49CF803976B6}" sibTransId="{650FC41F-6EB5-4891-89CD-7A5A731AE191}"/>
    <dgm:cxn modelId="{39F3F7B4-7419-42D2-AF25-6D2D2349FE74}" type="presParOf" srcId="{7A9E2550-7F45-4417-85BB-F157F1CA0658}" destId="{FD2A3BEA-6735-4BC4-8006-C7E72543BD71}" srcOrd="0" destOrd="0" presId="urn:microsoft.com/office/officeart/2018/2/layout/IconVerticalSolidList"/>
    <dgm:cxn modelId="{FEB44960-6BB4-45BF-89FF-98DD482CFEC8}" type="presParOf" srcId="{FD2A3BEA-6735-4BC4-8006-C7E72543BD71}" destId="{62C225D8-AEA3-45FB-9DC1-AA6DA4C313ED}" srcOrd="0" destOrd="0" presId="urn:microsoft.com/office/officeart/2018/2/layout/IconVerticalSolidList"/>
    <dgm:cxn modelId="{119D2574-B3AC-4C42-99A5-425C71F084D3}" type="presParOf" srcId="{FD2A3BEA-6735-4BC4-8006-C7E72543BD71}" destId="{B81371FD-03C5-4F1A-8CF1-EAF985791B43}" srcOrd="1" destOrd="0" presId="urn:microsoft.com/office/officeart/2018/2/layout/IconVerticalSolidList"/>
    <dgm:cxn modelId="{5D8F5403-4167-4637-9FAC-CBBB402243C2}" type="presParOf" srcId="{FD2A3BEA-6735-4BC4-8006-C7E72543BD71}" destId="{F4DD1B7C-2C17-4356-8C65-D51BC4806056}" srcOrd="2" destOrd="0" presId="urn:microsoft.com/office/officeart/2018/2/layout/IconVerticalSolidList"/>
    <dgm:cxn modelId="{1AAAE2FD-F4D2-4D2E-9F55-0F840EA67C87}" type="presParOf" srcId="{FD2A3BEA-6735-4BC4-8006-C7E72543BD71}" destId="{5E18E6E1-6FD0-4BB3-ADC7-B7B867846CB1}" srcOrd="3" destOrd="0" presId="urn:microsoft.com/office/officeart/2018/2/layout/IconVerticalSolidList"/>
    <dgm:cxn modelId="{E0E8EC0C-0AEF-442B-A803-F3DE7DE41D46}" type="presParOf" srcId="{7A9E2550-7F45-4417-85BB-F157F1CA0658}" destId="{2ECD5554-45FC-477E-A19A-90B5D720D19D}" srcOrd="1" destOrd="0" presId="urn:microsoft.com/office/officeart/2018/2/layout/IconVerticalSolidList"/>
    <dgm:cxn modelId="{B020526A-9746-47B1-AA48-C044B56AA90F}" type="presParOf" srcId="{7A9E2550-7F45-4417-85BB-F157F1CA0658}" destId="{D90E6987-9862-487D-9739-F60D2A3C2C5A}" srcOrd="2" destOrd="0" presId="urn:microsoft.com/office/officeart/2018/2/layout/IconVerticalSolidList"/>
    <dgm:cxn modelId="{2FDFB28B-D291-4C13-9D20-D6D416B77E8E}" type="presParOf" srcId="{D90E6987-9862-487D-9739-F60D2A3C2C5A}" destId="{F1003133-0092-4ADA-9A1D-FDCE595FB4A2}" srcOrd="0" destOrd="0" presId="urn:microsoft.com/office/officeart/2018/2/layout/IconVerticalSolidList"/>
    <dgm:cxn modelId="{1EEA011F-8780-4B70-9BC0-03C22B7F6286}" type="presParOf" srcId="{D90E6987-9862-487D-9739-F60D2A3C2C5A}" destId="{3F6E8EE9-7E9B-4FE9-B0CB-6CD1FF07C556}" srcOrd="1" destOrd="0" presId="urn:microsoft.com/office/officeart/2018/2/layout/IconVerticalSolidList"/>
    <dgm:cxn modelId="{E56F2532-F9C9-4DE7-BA4E-A2BB304CB5AC}" type="presParOf" srcId="{D90E6987-9862-487D-9739-F60D2A3C2C5A}" destId="{53D62961-6F34-406F-A174-DAF6E4539D9C}" srcOrd="2" destOrd="0" presId="urn:microsoft.com/office/officeart/2018/2/layout/IconVerticalSolidList"/>
    <dgm:cxn modelId="{8B073CBD-6CE7-4C73-B5A7-8DCED3F490F7}" type="presParOf" srcId="{D90E6987-9862-487D-9739-F60D2A3C2C5A}" destId="{EE5378B5-62B7-40AA-A8F5-491E5D3F3BD3}" srcOrd="3" destOrd="0" presId="urn:microsoft.com/office/officeart/2018/2/layout/IconVerticalSolidList"/>
    <dgm:cxn modelId="{ADE7E48E-F1D6-4D58-A4D8-9959665AFFD9}" type="presParOf" srcId="{7A9E2550-7F45-4417-85BB-F157F1CA0658}" destId="{2298AFCC-12F8-4C0A-962F-407645B7BC08}" srcOrd="3" destOrd="0" presId="urn:microsoft.com/office/officeart/2018/2/layout/IconVerticalSolidList"/>
    <dgm:cxn modelId="{6EA69471-4EB0-482C-9E7F-4D5C34128C7E}" type="presParOf" srcId="{7A9E2550-7F45-4417-85BB-F157F1CA0658}" destId="{A31C2229-51C5-43A8-8610-6A09CBE44B12}" srcOrd="4" destOrd="0" presId="urn:microsoft.com/office/officeart/2018/2/layout/IconVerticalSolidList"/>
    <dgm:cxn modelId="{6AAFE7A9-31B3-4019-B510-55BFF20C41B2}" type="presParOf" srcId="{A31C2229-51C5-43A8-8610-6A09CBE44B12}" destId="{572F0841-095E-4B4F-893D-FF9A1DC8BC58}" srcOrd="0" destOrd="0" presId="urn:microsoft.com/office/officeart/2018/2/layout/IconVerticalSolidList"/>
    <dgm:cxn modelId="{79E9C0A9-4D2A-46EE-AC61-E0FB18E5F68B}" type="presParOf" srcId="{A31C2229-51C5-43A8-8610-6A09CBE44B12}" destId="{B285B758-54E8-4C96-A90F-599E7F31AF3D}" srcOrd="1" destOrd="0" presId="urn:microsoft.com/office/officeart/2018/2/layout/IconVerticalSolidList"/>
    <dgm:cxn modelId="{1F826E2E-DE5A-42AD-8B50-2FBEEAC5A0F0}" type="presParOf" srcId="{A31C2229-51C5-43A8-8610-6A09CBE44B12}" destId="{070BAD0F-A2C1-489A-9B8D-B63367DD5053}" srcOrd="2" destOrd="0" presId="urn:microsoft.com/office/officeart/2018/2/layout/IconVerticalSolidList"/>
    <dgm:cxn modelId="{31F38F5D-F418-4D35-9FF2-F64352363944}" type="presParOf" srcId="{A31C2229-51C5-43A8-8610-6A09CBE44B12}" destId="{558E3995-5E0F-4304-A390-8DAD3600A843}" srcOrd="3" destOrd="0" presId="urn:microsoft.com/office/officeart/2018/2/layout/IconVerticalSolidList"/>
    <dgm:cxn modelId="{6AFC5868-2A99-43AA-B13B-F90DA90021A6}" type="presParOf" srcId="{7A9E2550-7F45-4417-85BB-F157F1CA0658}" destId="{EB9E58D4-E07D-4900-8FE3-D4D4DBC56208}" srcOrd="5" destOrd="0" presId="urn:microsoft.com/office/officeart/2018/2/layout/IconVerticalSolidList"/>
    <dgm:cxn modelId="{8AFA8668-0827-467F-BAAB-79700121AFD6}" type="presParOf" srcId="{7A9E2550-7F45-4417-85BB-F157F1CA0658}" destId="{5BC205C7-1C44-4E34-A4AF-606F03DAD872}" srcOrd="6" destOrd="0" presId="urn:microsoft.com/office/officeart/2018/2/layout/IconVerticalSolidList"/>
    <dgm:cxn modelId="{75A5751A-49A1-40AA-9E73-11F4919847BE}" type="presParOf" srcId="{5BC205C7-1C44-4E34-A4AF-606F03DAD872}" destId="{0ADBB89A-7D36-4DFE-919F-F6D9C01466B2}" srcOrd="0" destOrd="0" presId="urn:microsoft.com/office/officeart/2018/2/layout/IconVerticalSolidList"/>
    <dgm:cxn modelId="{2754146F-0F5B-44A8-B480-B0BDD599DC30}" type="presParOf" srcId="{5BC205C7-1C44-4E34-A4AF-606F03DAD872}" destId="{C18C0D1B-6C37-4DD1-B5D7-18C5B282FAC2}" srcOrd="1" destOrd="0" presId="urn:microsoft.com/office/officeart/2018/2/layout/IconVerticalSolidList"/>
    <dgm:cxn modelId="{1EB8D462-8C62-4768-9881-CA2651460F4E}" type="presParOf" srcId="{5BC205C7-1C44-4E34-A4AF-606F03DAD872}" destId="{5A21341A-3E5D-4F6A-A316-36FC17310F20}" srcOrd="2" destOrd="0" presId="urn:microsoft.com/office/officeart/2018/2/layout/IconVerticalSolidList"/>
    <dgm:cxn modelId="{18CE6AC4-8F6A-4BDC-9833-E9B6A63293E9}" type="presParOf" srcId="{5BC205C7-1C44-4E34-A4AF-606F03DAD872}" destId="{65431526-1A4D-48B1-AA71-9B8715E9D67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57FE64-7AEC-42B7-BA50-6374F76B0E05}" type="doc">
      <dgm:prSet loTypeId="urn:microsoft.com/office/officeart/2005/8/layout/default" loCatId="list" qsTypeId="urn:microsoft.com/office/officeart/2005/8/quickstyle/simple5" qsCatId="simple" csTypeId="urn:microsoft.com/office/officeart/2005/8/colors/accent1_2" csCatId="accent1"/>
      <dgm:spPr/>
      <dgm:t>
        <a:bodyPr/>
        <a:lstStyle/>
        <a:p>
          <a:endParaRPr lang="en-US"/>
        </a:p>
      </dgm:t>
    </dgm:pt>
    <dgm:pt modelId="{7DF65ED4-A1DE-471B-8551-EA00FFFF7FEA}">
      <dgm:prSet/>
      <dgm:spPr/>
      <dgm:t>
        <a:bodyPr/>
        <a:lstStyle/>
        <a:p>
          <a:r>
            <a:rPr lang="en-US"/>
            <a:t>Formal adaptive assessments</a:t>
          </a:r>
        </a:p>
      </dgm:t>
    </dgm:pt>
    <dgm:pt modelId="{4C6A5387-0ED7-4FE1-A687-8EBA20B5476C}" type="parTrans" cxnId="{9489E7F5-EEE4-4789-AC43-AF86F5C06F03}">
      <dgm:prSet/>
      <dgm:spPr/>
      <dgm:t>
        <a:bodyPr/>
        <a:lstStyle/>
        <a:p>
          <a:endParaRPr lang="en-US"/>
        </a:p>
      </dgm:t>
    </dgm:pt>
    <dgm:pt modelId="{0BE153EF-3B23-49B9-855E-EAEAA6DF9D9E}" type="sibTrans" cxnId="{9489E7F5-EEE4-4789-AC43-AF86F5C06F03}">
      <dgm:prSet/>
      <dgm:spPr/>
      <dgm:t>
        <a:bodyPr/>
        <a:lstStyle/>
        <a:p>
          <a:endParaRPr lang="en-US"/>
        </a:p>
      </dgm:t>
    </dgm:pt>
    <dgm:pt modelId="{F3026720-88F2-4F40-95A6-AFAE76855C43}">
      <dgm:prSet/>
      <dgm:spPr/>
      <dgm:t>
        <a:bodyPr/>
        <a:lstStyle/>
        <a:p>
          <a:r>
            <a:rPr lang="en-US"/>
            <a:t>Formal face-to-face parent interview is conducted to complete the formal adaptive</a:t>
          </a:r>
        </a:p>
      </dgm:t>
    </dgm:pt>
    <dgm:pt modelId="{442ECFA2-8C15-4E32-92F0-B4FDCDBAEC69}" type="parTrans" cxnId="{C06ABDF2-BF6C-4B44-AB21-52E1CE4B190C}">
      <dgm:prSet/>
      <dgm:spPr/>
      <dgm:t>
        <a:bodyPr/>
        <a:lstStyle/>
        <a:p>
          <a:endParaRPr lang="en-US"/>
        </a:p>
      </dgm:t>
    </dgm:pt>
    <dgm:pt modelId="{259ECBD8-98EE-4E81-B551-09DC0EAEB6C3}" type="sibTrans" cxnId="{C06ABDF2-BF6C-4B44-AB21-52E1CE4B190C}">
      <dgm:prSet/>
      <dgm:spPr/>
      <dgm:t>
        <a:bodyPr/>
        <a:lstStyle/>
        <a:p>
          <a:endParaRPr lang="en-US"/>
        </a:p>
      </dgm:t>
    </dgm:pt>
    <dgm:pt modelId="{0665E738-55FE-467D-8788-758B37E6C8B1}">
      <dgm:prSet/>
      <dgm:spPr/>
      <dgm:t>
        <a:bodyPr/>
        <a:lstStyle/>
        <a:p>
          <a:r>
            <a:rPr lang="en-US"/>
            <a:t>Must be a trained examiner</a:t>
          </a:r>
        </a:p>
      </dgm:t>
    </dgm:pt>
    <dgm:pt modelId="{565960FC-E9C1-4858-BC52-90F87131234C}" type="parTrans" cxnId="{1D03F7B2-C8E9-428C-9149-B274197FEFC1}">
      <dgm:prSet/>
      <dgm:spPr/>
      <dgm:t>
        <a:bodyPr/>
        <a:lstStyle/>
        <a:p>
          <a:endParaRPr lang="en-US"/>
        </a:p>
      </dgm:t>
    </dgm:pt>
    <dgm:pt modelId="{A45D3F6C-454E-454F-ABF0-BE921BCEA48A}" type="sibTrans" cxnId="{1D03F7B2-C8E9-428C-9149-B274197FEFC1}">
      <dgm:prSet/>
      <dgm:spPr/>
      <dgm:t>
        <a:bodyPr/>
        <a:lstStyle/>
        <a:p>
          <a:endParaRPr lang="en-US"/>
        </a:p>
      </dgm:t>
    </dgm:pt>
    <dgm:pt modelId="{DE5819B4-BD90-4414-9DFD-3F339E58949C}">
      <dgm:prSet/>
      <dgm:spPr/>
      <dgm:t>
        <a:bodyPr/>
        <a:lstStyle/>
        <a:p>
          <a:r>
            <a:rPr lang="en-US"/>
            <a:t>Observations in at least two school environments</a:t>
          </a:r>
        </a:p>
      </dgm:t>
    </dgm:pt>
    <dgm:pt modelId="{D0871E91-D03F-4C4F-B402-88700A275BDF}" type="parTrans" cxnId="{56D3D8EE-378E-4982-8822-08A1BD16B073}">
      <dgm:prSet/>
      <dgm:spPr/>
      <dgm:t>
        <a:bodyPr/>
        <a:lstStyle/>
        <a:p>
          <a:endParaRPr lang="en-US"/>
        </a:p>
      </dgm:t>
    </dgm:pt>
    <dgm:pt modelId="{6723DCB3-193A-42BC-BE91-935213CDC906}" type="sibTrans" cxnId="{56D3D8EE-378E-4982-8822-08A1BD16B073}">
      <dgm:prSet/>
      <dgm:spPr/>
      <dgm:t>
        <a:bodyPr/>
        <a:lstStyle/>
        <a:p>
          <a:endParaRPr lang="en-US"/>
        </a:p>
      </dgm:t>
    </dgm:pt>
    <dgm:pt modelId="{0C61CC72-DDEB-4EB9-AD9B-6735533F8727}">
      <dgm:prSet/>
      <dgm:spPr/>
      <dgm:t>
        <a:bodyPr/>
        <a:lstStyle/>
        <a:p>
          <a:r>
            <a:rPr lang="en-US"/>
            <a:t>Academic</a:t>
          </a:r>
        </a:p>
      </dgm:t>
    </dgm:pt>
    <dgm:pt modelId="{93F53E4B-35C0-4C8B-BC13-8C116D9BC80B}" type="parTrans" cxnId="{FE22E2E8-E90B-46EE-A7E9-D8052A9C779C}">
      <dgm:prSet/>
      <dgm:spPr/>
      <dgm:t>
        <a:bodyPr/>
        <a:lstStyle/>
        <a:p>
          <a:endParaRPr lang="en-US"/>
        </a:p>
      </dgm:t>
    </dgm:pt>
    <dgm:pt modelId="{A30BF149-C813-4042-8765-2136FDA4E62E}" type="sibTrans" cxnId="{FE22E2E8-E90B-46EE-A7E9-D8052A9C779C}">
      <dgm:prSet/>
      <dgm:spPr/>
      <dgm:t>
        <a:bodyPr/>
        <a:lstStyle/>
        <a:p>
          <a:endParaRPr lang="en-US"/>
        </a:p>
      </dgm:t>
    </dgm:pt>
    <dgm:pt modelId="{5DF96701-B858-4444-92FA-F902F9B37E13}">
      <dgm:prSet/>
      <dgm:spPr/>
      <dgm:t>
        <a:bodyPr/>
        <a:lstStyle/>
        <a:p>
          <a:r>
            <a:rPr lang="en-US"/>
            <a:t>Non-academic – recess, lunch, social activity, etc.</a:t>
          </a:r>
        </a:p>
      </dgm:t>
    </dgm:pt>
    <dgm:pt modelId="{F760029D-C137-432E-B603-6BAD53290B60}" type="parTrans" cxnId="{E56E819E-5619-4C8E-A6B1-43F79D83A39E}">
      <dgm:prSet/>
      <dgm:spPr/>
      <dgm:t>
        <a:bodyPr/>
        <a:lstStyle/>
        <a:p>
          <a:endParaRPr lang="en-US"/>
        </a:p>
      </dgm:t>
    </dgm:pt>
    <dgm:pt modelId="{E3F020DB-12CF-449F-9A0F-5825A004E523}" type="sibTrans" cxnId="{E56E819E-5619-4C8E-A6B1-43F79D83A39E}">
      <dgm:prSet/>
      <dgm:spPr/>
      <dgm:t>
        <a:bodyPr/>
        <a:lstStyle/>
        <a:p>
          <a:endParaRPr lang="en-US"/>
        </a:p>
      </dgm:t>
    </dgm:pt>
    <dgm:pt modelId="{7E5F3AF5-F3F9-4660-8921-6A92EF821508}">
      <dgm:prSet/>
      <dgm:spPr/>
      <dgm:t>
        <a:bodyPr/>
        <a:lstStyle/>
        <a:p>
          <a:r>
            <a:rPr lang="en-US"/>
            <a:t>If the score on the adaptive assessment is </a:t>
          </a:r>
          <a:r>
            <a:rPr lang="en-US" b="1"/>
            <a:t>above </a:t>
          </a:r>
          <a:r>
            <a:rPr lang="en-US"/>
            <a:t>2.0 SD consider another eligibility category.</a:t>
          </a:r>
        </a:p>
      </dgm:t>
    </dgm:pt>
    <dgm:pt modelId="{7C9A3706-5D61-40E7-8D34-97A8CAAFB552}" type="parTrans" cxnId="{AD91461F-AFE6-4B1A-ABEB-42EC0315AB67}">
      <dgm:prSet/>
      <dgm:spPr/>
      <dgm:t>
        <a:bodyPr/>
        <a:lstStyle/>
        <a:p>
          <a:endParaRPr lang="en-US"/>
        </a:p>
      </dgm:t>
    </dgm:pt>
    <dgm:pt modelId="{7A0723DC-8BE3-48FB-AB32-012577D9FCAD}" type="sibTrans" cxnId="{AD91461F-AFE6-4B1A-ABEB-42EC0315AB67}">
      <dgm:prSet/>
      <dgm:spPr/>
      <dgm:t>
        <a:bodyPr/>
        <a:lstStyle/>
        <a:p>
          <a:endParaRPr lang="en-US"/>
        </a:p>
      </dgm:t>
    </dgm:pt>
    <dgm:pt modelId="{E68BCD1C-EB45-4FD9-A941-C31E3ECDE1F5}">
      <dgm:prSet/>
      <dgm:spPr/>
      <dgm:t>
        <a:bodyPr/>
        <a:lstStyle/>
        <a:p>
          <a:r>
            <a:rPr lang="en-US"/>
            <a:t>If the score on the adaptive assessment is </a:t>
          </a:r>
          <a:r>
            <a:rPr lang="en-US" b="1"/>
            <a:t>below</a:t>
          </a:r>
          <a:r>
            <a:rPr lang="en-US"/>
            <a:t> 2.0 SD move to further assessment for ID.</a:t>
          </a:r>
        </a:p>
      </dgm:t>
    </dgm:pt>
    <dgm:pt modelId="{89D4193E-164B-47D2-A918-6DFD6C53DA3B}" type="parTrans" cxnId="{B448CB79-8CE6-4496-9728-28FA2963F80B}">
      <dgm:prSet/>
      <dgm:spPr/>
      <dgm:t>
        <a:bodyPr/>
        <a:lstStyle/>
        <a:p>
          <a:endParaRPr lang="en-US"/>
        </a:p>
      </dgm:t>
    </dgm:pt>
    <dgm:pt modelId="{E7848C9A-3FBB-40A3-B339-F5B390FC64B9}" type="sibTrans" cxnId="{B448CB79-8CE6-4496-9728-28FA2963F80B}">
      <dgm:prSet/>
      <dgm:spPr/>
      <dgm:t>
        <a:bodyPr/>
        <a:lstStyle/>
        <a:p>
          <a:endParaRPr lang="en-US"/>
        </a:p>
      </dgm:t>
    </dgm:pt>
    <dgm:pt modelId="{E900065E-3421-455B-8F62-D34CE3B36E06}" type="pres">
      <dgm:prSet presAssocID="{CA57FE64-7AEC-42B7-BA50-6374F76B0E05}" presName="diagram" presStyleCnt="0">
        <dgm:presLayoutVars>
          <dgm:dir/>
          <dgm:resizeHandles val="exact"/>
        </dgm:presLayoutVars>
      </dgm:prSet>
      <dgm:spPr/>
    </dgm:pt>
    <dgm:pt modelId="{F9C39AC6-F10C-41F0-9F72-038AC9BFAADD}" type="pres">
      <dgm:prSet presAssocID="{7DF65ED4-A1DE-471B-8551-EA00FFFF7FEA}" presName="node" presStyleLbl="node1" presStyleIdx="0" presStyleCnt="5">
        <dgm:presLayoutVars>
          <dgm:bulletEnabled val="1"/>
        </dgm:presLayoutVars>
      </dgm:prSet>
      <dgm:spPr/>
    </dgm:pt>
    <dgm:pt modelId="{CCCDCFB3-BD0D-4856-92B0-AC066A8E7E5C}" type="pres">
      <dgm:prSet presAssocID="{0BE153EF-3B23-49B9-855E-EAEAA6DF9D9E}" presName="sibTrans" presStyleCnt="0"/>
      <dgm:spPr/>
    </dgm:pt>
    <dgm:pt modelId="{A374CA1C-8DCA-4CBF-99D2-65FFEF759EE3}" type="pres">
      <dgm:prSet presAssocID="{F3026720-88F2-4F40-95A6-AFAE76855C43}" presName="node" presStyleLbl="node1" presStyleIdx="1" presStyleCnt="5">
        <dgm:presLayoutVars>
          <dgm:bulletEnabled val="1"/>
        </dgm:presLayoutVars>
      </dgm:prSet>
      <dgm:spPr/>
    </dgm:pt>
    <dgm:pt modelId="{4012A844-C7FA-4A9B-B603-4EB341564FC1}" type="pres">
      <dgm:prSet presAssocID="{259ECBD8-98EE-4E81-B551-09DC0EAEB6C3}" presName="sibTrans" presStyleCnt="0"/>
      <dgm:spPr/>
    </dgm:pt>
    <dgm:pt modelId="{5AFDF0A6-00DB-469B-BFD9-F062A1261AF9}" type="pres">
      <dgm:prSet presAssocID="{DE5819B4-BD90-4414-9DFD-3F339E58949C}" presName="node" presStyleLbl="node1" presStyleIdx="2" presStyleCnt="5">
        <dgm:presLayoutVars>
          <dgm:bulletEnabled val="1"/>
        </dgm:presLayoutVars>
      </dgm:prSet>
      <dgm:spPr/>
    </dgm:pt>
    <dgm:pt modelId="{C66F6622-43C9-454B-8B31-CADB75BFBA83}" type="pres">
      <dgm:prSet presAssocID="{6723DCB3-193A-42BC-BE91-935213CDC906}" presName="sibTrans" presStyleCnt="0"/>
      <dgm:spPr/>
    </dgm:pt>
    <dgm:pt modelId="{EDC74720-82DF-42AC-A9E9-A1E10F05EFC5}" type="pres">
      <dgm:prSet presAssocID="{7E5F3AF5-F3F9-4660-8921-6A92EF821508}" presName="node" presStyleLbl="node1" presStyleIdx="3" presStyleCnt="5">
        <dgm:presLayoutVars>
          <dgm:bulletEnabled val="1"/>
        </dgm:presLayoutVars>
      </dgm:prSet>
      <dgm:spPr/>
    </dgm:pt>
    <dgm:pt modelId="{B5BD3A3B-5DD4-4968-B1BF-19A43F58A44C}" type="pres">
      <dgm:prSet presAssocID="{7A0723DC-8BE3-48FB-AB32-012577D9FCAD}" presName="sibTrans" presStyleCnt="0"/>
      <dgm:spPr/>
    </dgm:pt>
    <dgm:pt modelId="{63CEBEE7-5AFA-4EE3-ACDD-FCCACF9BA712}" type="pres">
      <dgm:prSet presAssocID="{E68BCD1C-EB45-4FD9-A941-C31E3ECDE1F5}" presName="node" presStyleLbl="node1" presStyleIdx="4" presStyleCnt="5">
        <dgm:presLayoutVars>
          <dgm:bulletEnabled val="1"/>
        </dgm:presLayoutVars>
      </dgm:prSet>
      <dgm:spPr/>
    </dgm:pt>
  </dgm:ptLst>
  <dgm:cxnLst>
    <dgm:cxn modelId="{6BD02C14-1938-422A-8E4D-28388AF6ED9A}" type="presOf" srcId="{5DF96701-B858-4444-92FA-F902F9B37E13}" destId="{5AFDF0A6-00DB-469B-BFD9-F062A1261AF9}" srcOrd="0" destOrd="2" presId="urn:microsoft.com/office/officeart/2005/8/layout/default"/>
    <dgm:cxn modelId="{AD91461F-AFE6-4B1A-ABEB-42EC0315AB67}" srcId="{CA57FE64-7AEC-42B7-BA50-6374F76B0E05}" destId="{7E5F3AF5-F3F9-4660-8921-6A92EF821508}" srcOrd="3" destOrd="0" parTransId="{7C9A3706-5D61-40E7-8D34-97A8CAAFB552}" sibTransId="{7A0723DC-8BE3-48FB-AB32-012577D9FCAD}"/>
    <dgm:cxn modelId="{0D22125C-0DE4-4E01-B564-1BAD35C69C03}" type="presOf" srcId="{0C61CC72-DDEB-4EB9-AD9B-6735533F8727}" destId="{5AFDF0A6-00DB-469B-BFD9-F062A1261AF9}" srcOrd="0" destOrd="1" presId="urn:microsoft.com/office/officeart/2005/8/layout/default"/>
    <dgm:cxn modelId="{CBB5B873-BBE2-406D-B11D-CFF20967CA90}" type="presOf" srcId="{7E5F3AF5-F3F9-4660-8921-6A92EF821508}" destId="{EDC74720-82DF-42AC-A9E9-A1E10F05EFC5}" srcOrd="0" destOrd="0" presId="urn:microsoft.com/office/officeart/2005/8/layout/default"/>
    <dgm:cxn modelId="{E2424654-20DD-48BA-899A-823A1BABE0BC}" type="presOf" srcId="{7DF65ED4-A1DE-471B-8551-EA00FFFF7FEA}" destId="{F9C39AC6-F10C-41F0-9F72-038AC9BFAADD}" srcOrd="0" destOrd="0" presId="urn:microsoft.com/office/officeart/2005/8/layout/default"/>
    <dgm:cxn modelId="{84310257-4A52-467C-8377-98D8A15CA905}" type="presOf" srcId="{DE5819B4-BD90-4414-9DFD-3F339E58949C}" destId="{5AFDF0A6-00DB-469B-BFD9-F062A1261AF9}" srcOrd="0" destOrd="0" presId="urn:microsoft.com/office/officeart/2005/8/layout/default"/>
    <dgm:cxn modelId="{B448CB79-8CE6-4496-9728-28FA2963F80B}" srcId="{CA57FE64-7AEC-42B7-BA50-6374F76B0E05}" destId="{E68BCD1C-EB45-4FD9-A941-C31E3ECDE1F5}" srcOrd="4" destOrd="0" parTransId="{89D4193E-164B-47D2-A918-6DFD6C53DA3B}" sibTransId="{E7848C9A-3FBB-40A3-B339-F5B390FC64B9}"/>
    <dgm:cxn modelId="{83501E86-277B-48F5-8A66-805368669E5A}" type="presOf" srcId="{F3026720-88F2-4F40-95A6-AFAE76855C43}" destId="{A374CA1C-8DCA-4CBF-99D2-65FFEF759EE3}" srcOrd="0" destOrd="0" presId="urn:microsoft.com/office/officeart/2005/8/layout/default"/>
    <dgm:cxn modelId="{E56E819E-5619-4C8E-A6B1-43F79D83A39E}" srcId="{DE5819B4-BD90-4414-9DFD-3F339E58949C}" destId="{5DF96701-B858-4444-92FA-F902F9B37E13}" srcOrd="1" destOrd="0" parTransId="{F760029D-C137-432E-B603-6BAD53290B60}" sibTransId="{E3F020DB-12CF-449F-9A0F-5825A004E523}"/>
    <dgm:cxn modelId="{2FB570B2-188C-44AA-9D51-810EC9791E46}" type="presOf" srcId="{0665E738-55FE-467D-8788-758B37E6C8B1}" destId="{A374CA1C-8DCA-4CBF-99D2-65FFEF759EE3}" srcOrd="0" destOrd="1" presId="urn:microsoft.com/office/officeart/2005/8/layout/default"/>
    <dgm:cxn modelId="{1D03F7B2-C8E9-428C-9149-B274197FEFC1}" srcId="{F3026720-88F2-4F40-95A6-AFAE76855C43}" destId="{0665E738-55FE-467D-8788-758B37E6C8B1}" srcOrd="0" destOrd="0" parTransId="{565960FC-E9C1-4858-BC52-90F87131234C}" sibTransId="{A45D3F6C-454E-454F-ABF0-BE921BCEA48A}"/>
    <dgm:cxn modelId="{AD90CCCF-6649-4B27-8A9C-7450ED92A3A1}" type="presOf" srcId="{CA57FE64-7AEC-42B7-BA50-6374F76B0E05}" destId="{E900065E-3421-455B-8F62-D34CE3B36E06}" srcOrd="0" destOrd="0" presId="urn:microsoft.com/office/officeart/2005/8/layout/default"/>
    <dgm:cxn modelId="{AF7E2FE1-B82C-422C-A67A-782B3445BBE2}" type="presOf" srcId="{E68BCD1C-EB45-4FD9-A941-C31E3ECDE1F5}" destId="{63CEBEE7-5AFA-4EE3-ACDD-FCCACF9BA712}" srcOrd="0" destOrd="0" presId="urn:microsoft.com/office/officeart/2005/8/layout/default"/>
    <dgm:cxn modelId="{FE22E2E8-E90B-46EE-A7E9-D8052A9C779C}" srcId="{DE5819B4-BD90-4414-9DFD-3F339E58949C}" destId="{0C61CC72-DDEB-4EB9-AD9B-6735533F8727}" srcOrd="0" destOrd="0" parTransId="{93F53E4B-35C0-4C8B-BC13-8C116D9BC80B}" sibTransId="{A30BF149-C813-4042-8765-2136FDA4E62E}"/>
    <dgm:cxn modelId="{56D3D8EE-378E-4982-8822-08A1BD16B073}" srcId="{CA57FE64-7AEC-42B7-BA50-6374F76B0E05}" destId="{DE5819B4-BD90-4414-9DFD-3F339E58949C}" srcOrd="2" destOrd="0" parTransId="{D0871E91-D03F-4C4F-B402-88700A275BDF}" sibTransId="{6723DCB3-193A-42BC-BE91-935213CDC906}"/>
    <dgm:cxn modelId="{C06ABDF2-BF6C-4B44-AB21-52E1CE4B190C}" srcId="{CA57FE64-7AEC-42B7-BA50-6374F76B0E05}" destId="{F3026720-88F2-4F40-95A6-AFAE76855C43}" srcOrd="1" destOrd="0" parTransId="{442ECFA2-8C15-4E32-92F0-B4FDCDBAEC69}" sibTransId="{259ECBD8-98EE-4E81-B551-09DC0EAEB6C3}"/>
    <dgm:cxn modelId="{9489E7F5-EEE4-4789-AC43-AF86F5C06F03}" srcId="{CA57FE64-7AEC-42B7-BA50-6374F76B0E05}" destId="{7DF65ED4-A1DE-471B-8551-EA00FFFF7FEA}" srcOrd="0" destOrd="0" parTransId="{4C6A5387-0ED7-4FE1-A687-8EBA20B5476C}" sibTransId="{0BE153EF-3B23-49B9-855E-EAEAA6DF9D9E}"/>
    <dgm:cxn modelId="{2AD7042B-0180-406B-A897-D3138210B281}" type="presParOf" srcId="{E900065E-3421-455B-8F62-D34CE3B36E06}" destId="{F9C39AC6-F10C-41F0-9F72-038AC9BFAADD}" srcOrd="0" destOrd="0" presId="urn:microsoft.com/office/officeart/2005/8/layout/default"/>
    <dgm:cxn modelId="{6B7A0771-50C4-4D45-A9E1-EB86471A02B8}" type="presParOf" srcId="{E900065E-3421-455B-8F62-D34CE3B36E06}" destId="{CCCDCFB3-BD0D-4856-92B0-AC066A8E7E5C}" srcOrd="1" destOrd="0" presId="urn:microsoft.com/office/officeart/2005/8/layout/default"/>
    <dgm:cxn modelId="{A0505E66-FBD8-4A94-A867-4040BFB726D7}" type="presParOf" srcId="{E900065E-3421-455B-8F62-D34CE3B36E06}" destId="{A374CA1C-8DCA-4CBF-99D2-65FFEF759EE3}" srcOrd="2" destOrd="0" presId="urn:microsoft.com/office/officeart/2005/8/layout/default"/>
    <dgm:cxn modelId="{E41A73BB-5D0C-40E4-8EA2-7AEC0B64CC79}" type="presParOf" srcId="{E900065E-3421-455B-8F62-D34CE3B36E06}" destId="{4012A844-C7FA-4A9B-B603-4EB341564FC1}" srcOrd="3" destOrd="0" presId="urn:microsoft.com/office/officeart/2005/8/layout/default"/>
    <dgm:cxn modelId="{5ADF93FE-69B5-4CB7-AEE5-9A4903534898}" type="presParOf" srcId="{E900065E-3421-455B-8F62-D34CE3B36E06}" destId="{5AFDF0A6-00DB-469B-BFD9-F062A1261AF9}" srcOrd="4" destOrd="0" presId="urn:microsoft.com/office/officeart/2005/8/layout/default"/>
    <dgm:cxn modelId="{38395105-23AD-4DCB-9141-EF18D3526A6C}" type="presParOf" srcId="{E900065E-3421-455B-8F62-D34CE3B36E06}" destId="{C66F6622-43C9-454B-8B31-CADB75BFBA83}" srcOrd="5" destOrd="0" presId="urn:microsoft.com/office/officeart/2005/8/layout/default"/>
    <dgm:cxn modelId="{CD59D350-AC33-48E0-95C7-1D2D2CE15178}" type="presParOf" srcId="{E900065E-3421-455B-8F62-D34CE3B36E06}" destId="{EDC74720-82DF-42AC-A9E9-A1E10F05EFC5}" srcOrd="6" destOrd="0" presId="urn:microsoft.com/office/officeart/2005/8/layout/default"/>
    <dgm:cxn modelId="{313AEC88-69D1-4076-B6E2-40B9429C857E}" type="presParOf" srcId="{E900065E-3421-455B-8F62-D34CE3B36E06}" destId="{B5BD3A3B-5DD4-4968-B1BF-19A43F58A44C}" srcOrd="7" destOrd="0" presId="urn:microsoft.com/office/officeart/2005/8/layout/default"/>
    <dgm:cxn modelId="{E0C737CB-3966-4D47-B780-08F7D9F29F49}" type="presParOf" srcId="{E900065E-3421-455B-8F62-D34CE3B36E06}" destId="{63CEBEE7-5AFA-4EE3-ACDD-FCCACF9BA712}"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A8753F-67D4-43F9-AB7B-CA46507B467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60F4FD75-EA1B-497C-B67B-C3397E3F045B}">
      <dgm:prSet/>
      <dgm:spPr/>
      <dgm:t>
        <a:bodyPr/>
        <a:lstStyle/>
        <a:p>
          <a:r>
            <a:rPr lang="en-US" dirty="0"/>
            <a:t>Academic achievement scores in reading, writing, </a:t>
          </a:r>
          <a:r>
            <a:rPr lang="en-US" b="1" dirty="0"/>
            <a:t>and</a:t>
          </a:r>
          <a:r>
            <a:rPr lang="en-US" dirty="0"/>
            <a:t> math are below 2.0 SD below the mean.</a:t>
          </a:r>
        </a:p>
      </dgm:t>
    </dgm:pt>
    <dgm:pt modelId="{8102FBE4-31B2-44FD-8D6A-09D86FEE4964}" type="parTrans" cxnId="{9FE0AF0B-1DCA-4B80-BB2E-A134EB6C3502}">
      <dgm:prSet/>
      <dgm:spPr/>
      <dgm:t>
        <a:bodyPr/>
        <a:lstStyle/>
        <a:p>
          <a:endParaRPr lang="en-US"/>
        </a:p>
      </dgm:t>
    </dgm:pt>
    <dgm:pt modelId="{43A55936-2D74-41B6-ADEF-316B4487DEFA}" type="sibTrans" cxnId="{9FE0AF0B-1DCA-4B80-BB2E-A134EB6C3502}">
      <dgm:prSet/>
      <dgm:spPr/>
      <dgm:t>
        <a:bodyPr/>
        <a:lstStyle/>
        <a:p>
          <a:endParaRPr lang="en-US"/>
        </a:p>
      </dgm:t>
    </dgm:pt>
    <dgm:pt modelId="{DDA9839E-B47A-427C-AE5C-0AF8D09B3E7C}">
      <dgm:prSet/>
      <dgm:spPr/>
      <dgm:t>
        <a:bodyPr/>
        <a:lstStyle/>
        <a:p>
          <a:r>
            <a:rPr lang="en-US"/>
            <a:t>If formal assessments are not possible due to the student’s functioning level the team will use a body of evidence including informal measures that are determined to be reliable and valid.</a:t>
          </a:r>
        </a:p>
      </dgm:t>
    </dgm:pt>
    <dgm:pt modelId="{F78E9B32-B716-4603-86FB-4BF930B83C71}" type="parTrans" cxnId="{0D543D4E-BB08-4FC8-A808-0C31900AE878}">
      <dgm:prSet/>
      <dgm:spPr/>
      <dgm:t>
        <a:bodyPr/>
        <a:lstStyle/>
        <a:p>
          <a:endParaRPr lang="en-US"/>
        </a:p>
      </dgm:t>
    </dgm:pt>
    <dgm:pt modelId="{195CDE55-D6E7-4417-8B98-2474C531B38E}" type="sibTrans" cxnId="{0D543D4E-BB08-4FC8-A808-0C31900AE878}">
      <dgm:prSet/>
      <dgm:spPr/>
      <dgm:t>
        <a:bodyPr/>
        <a:lstStyle/>
        <a:p>
          <a:endParaRPr lang="en-US"/>
        </a:p>
      </dgm:t>
    </dgm:pt>
    <dgm:pt modelId="{90C5BEC7-CC5D-428C-985E-7CC954A01B7B}" type="pres">
      <dgm:prSet presAssocID="{F9A8753F-67D4-43F9-AB7B-CA46507B4673}" presName="root" presStyleCnt="0">
        <dgm:presLayoutVars>
          <dgm:dir/>
          <dgm:resizeHandles val="exact"/>
        </dgm:presLayoutVars>
      </dgm:prSet>
      <dgm:spPr/>
    </dgm:pt>
    <dgm:pt modelId="{9824A55C-5F84-4620-82E1-C7D6BA918976}" type="pres">
      <dgm:prSet presAssocID="{60F4FD75-EA1B-497C-B67B-C3397E3F045B}" presName="compNode" presStyleCnt="0"/>
      <dgm:spPr/>
    </dgm:pt>
    <dgm:pt modelId="{A9AD9AD7-583B-4604-B215-2B007974BC5D}" type="pres">
      <dgm:prSet presAssocID="{60F4FD75-EA1B-497C-B67B-C3397E3F045B}" presName="bgRect" presStyleLbl="bgShp" presStyleIdx="0" presStyleCnt="2"/>
      <dgm:spPr/>
    </dgm:pt>
    <dgm:pt modelId="{A1953E13-150B-49BD-A9A1-1B51B579242D}" type="pres">
      <dgm:prSet presAssocID="{60F4FD75-EA1B-497C-B67B-C3397E3F045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lculator"/>
        </a:ext>
      </dgm:extLst>
    </dgm:pt>
    <dgm:pt modelId="{DD462988-5640-4B69-896A-96AE65CACE77}" type="pres">
      <dgm:prSet presAssocID="{60F4FD75-EA1B-497C-B67B-C3397E3F045B}" presName="spaceRect" presStyleCnt="0"/>
      <dgm:spPr/>
    </dgm:pt>
    <dgm:pt modelId="{53EAFB06-7222-4A49-AED1-8A9E13B4EDA3}" type="pres">
      <dgm:prSet presAssocID="{60F4FD75-EA1B-497C-B67B-C3397E3F045B}" presName="parTx" presStyleLbl="revTx" presStyleIdx="0" presStyleCnt="2">
        <dgm:presLayoutVars>
          <dgm:chMax val="0"/>
          <dgm:chPref val="0"/>
        </dgm:presLayoutVars>
      </dgm:prSet>
      <dgm:spPr/>
    </dgm:pt>
    <dgm:pt modelId="{66CA7892-7DA7-41F3-957A-334E5650B49A}" type="pres">
      <dgm:prSet presAssocID="{43A55936-2D74-41B6-ADEF-316B4487DEFA}" presName="sibTrans" presStyleCnt="0"/>
      <dgm:spPr/>
    </dgm:pt>
    <dgm:pt modelId="{8C1D3223-67F6-461E-8056-45413E9F4D2C}" type="pres">
      <dgm:prSet presAssocID="{DDA9839E-B47A-427C-AE5C-0AF8D09B3E7C}" presName="compNode" presStyleCnt="0"/>
      <dgm:spPr/>
    </dgm:pt>
    <dgm:pt modelId="{BD7DFD50-3FA8-479F-8304-AC69E3D0471D}" type="pres">
      <dgm:prSet presAssocID="{DDA9839E-B47A-427C-AE5C-0AF8D09B3E7C}" presName="bgRect" presStyleLbl="bgShp" presStyleIdx="1" presStyleCnt="2"/>
      <dgm:spPr/>
    </dgm:pt>
    <dgm:pt modelId="{D8EB79D5-1AB2-4230-AFF3-7B402C976EEA}" type="pres">
      <dgm:prSet presAssocID="{DDA9839E-B47A-427C-AE5C-0AF8D09B3E7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01A579F4-FF06-40BA-AC8C-BD64F98D5832}" type="pres">
      <dgm:prSet presAssocID="{DDA9839E-B47A-427C-AE5C-0AF8D09B3E7C}" presName="spaceRect" presStyleCnt="0"/>
      <dgm:spPr/>
    </dgm:pt>
    <dgm:pt modelId="{BC7D88E5-0E41-4A61-81DA-DE8F09FFFB6D}" type="pres">
      <dgm:prSet presAssocID="{DDA9839E-B47A-427C-AE5C-0AF8D09B3E7C}" presName="parTx" presStyleLbl="revTx" presStyleIdx="1" presStyleCnt="2">
        <dgm:presLayoutVars>
          <dgm:chMax val="0"/>
          <dgm:chPref val="0"/>
        </dgm:presLayoutVars>
      </dgm:prSet>
      <dgm:spPr/>
    </dgm:pt>
  </dgm:ptLst>
  <dgm:cxnLst>
    <dgm:cxn modelId="{9FE0AF0B-1DCA-4B80-BB2E-A134EB6C3502}" srcId="{F9A8753F-67D4-43F9-AB7B-CA46507B4673}" destId="{60F4FD75-EA1B-497C-B67B-C3397E3F045B}" srcOrd="0" destOrd="0" parTransId="{8102FBE4-31B2-44FD-8D6A-09D86FEE4964}" sibTransId="{43A55936-2D74-41B6-ADEF-316B4487DEFA}"/>
    <dgm:cxn modelId="{740F2C66-95C0-4781-854E-0C8009E8738B}" type="presOf" srcId="{F9A8753F-67D4-43F9-AB7B-CA46507B4673}" destId="{90C5BEC7-CC5D-428C-985E-7CC954A01B7B}" srcOrd="0" destOrd="0" presId="urn:microsoft.com/office/officeart/2018/2/layout/IconVerticalSolidList"/>
    <dgm:cxn modelId="{0D543D4E-BB08-4FC8-A808-0C31900AE878}" srcId="{F9A8753F-67D4-43F9-AB7B-CA46507B4673}" destId="{DDA9839E-B47A-427C-AE5C-0AF8D09B3E7C}" srcOrd="1" destOrd="0" parTransId="{F78E9B32-B716-4603-86FB-4BF930B83C71}" sibTransId="{195CDE55-D6E7-4417-8B98-2474C531B38E}"/>
    <dgm:cxn modelId="{1E89448D-50E3-4E38-B84D-E7143B97A4F6}" type="presOf" srcId="{60F4FD75-EA1B-497C-B67B-C3397E3F045B}" destId="{53EAFB06-7222-4A49-AED1-8A9E13B4EDA3}" srcOrd="0" destOrd="0" presId="urn:microsoft.com/office/officeart/2018/2/layout/IconVerticalSolidList"/>
    <dgm:cxn modelId="{427F4BBB-09C1-49EB-8C01-31FA805923AD}" type="presOf" srcId="{DDA9839E-B47A-427C-AE5C-0AF8D09B3E7C}" destId="{BC7D88E5-0E41-4A61-81DA-DE8F09FFFB6D}" srcOrd="0" destOrd="0" presId="urn:microsoft.com/office/officeart/2018/2/layout/IconVerticalSolidList"/>
    <dgm:cxn modelId="{E2CD5D39-D13A-472A-863F-CB5762EBC3B2}" type="presParOf" srcId="{90C5BEC7-CC5D-428C-985E-7CC954A01B7B}" destId="{9824A55C-5F84-4620-82E1-C7D6BA918976}" srcOrd="0" destOrd="0" presId="urn:microsoft.com/office/officeart/2018/2/layout/IconVerticalSolidList"/>
    <dgm:cxn modelId="{6E8E5CE5-6BB4-43ED-A42D-E737F89B1005}" type="presParOf" srcId="{9824A55C-5F84-4620-82E1-C7D6BA918976}" destId="{A9AD9AD7-583B-4604-B215-2B007974BC5D}" srcOrd="0" destOrd="0" presId="urn:microsoft.com/office/officeart/2018/2/layout/IconVerticalSolidList"/>
    <dgm:cxn modelId="{C5043B52-7C2E-4B61-98D7-B6F2AD9698B3}" type="presParOf" srcId="{9824A55C-5F84-4620-82E1-C7D6BA918976}" destId="{A1953E13-150B-49BD-A9A1-1B51B579242D}" srcOrd="1" destOrd="0" presId="urn:microsoft.com/office/officeart/2018/2/layout/IconVerticalSolidList"/>
    <dgm:cxn modelId="{5FF946E6-2B70-4E3E-969F-73957EBE774C}" type="presParOf" srcId="{9824A55C-5F84-4620-82E1-C7D6BA918976}" destId="{DD462988-5640-4B69-896A-96AE65CACE77}" srcOrd="2" destOrd="0" presId="urn:microsoft.com/office/officeart/2018/2/layout/IconVerticalSolidList"/>
    <dgm:cxn modelId="{9AF9E900-FB4A-4618-8D59-2865D2DDF932}" type="presParOf" srcId="{9824A55C-5F84-4620-82E1-C7D6BA918976}" destId="{53EAFB06-7222-4A49-AED1-8A9E13B4EDA3}" srcOrd="3" destOrd="0" presId="urn:microsoft.com/office/officeart/2018/2/layout/IconVerticalSolidList"/>
    <dgm:cxn modelId="{29EEAFB5-887A-4921-8F01-551362FA7AD9}" type="presParOf" srcId="{90C5BEC7-CC5D-428C-985E-7CC954A01B7B}" destId="{66CA7892-7DA7-41F3-957A-334E5650B49A}" srcOrd="1" destOrd="0" presId="urn:microsoft.com/office/officeart/2018/2/layout/IconVerticalSolidList"/>
    <dgm:cxn modelId="{7F9E489D-6626-41C5-A634-D7017FB730EA}" type="presParOf" srcId="{90C5BEC7-CC5D-428C-985E-7CC954A01B7B}" destId="{8C1D3223-67F6-461E-8056-45413E9F4D2C}" srcOrd="2" destOrd="0" presId="urn:microsoft.com/office/officeart/2018/2/layout/IconVerticalSolidList"/>
    <dgm:cxn modelId="{A81BCFDA-DE32-420C-9215-F630663AC363}" type="presParOf" srcId="{8C1D3223-67F6-461E-8056-45413E9F4D2C}" destId="{BD7DFD50-3FA8-479F-8304-AC69E3D0471D}" srcOrd="0" destOrd="0" presId="urn:microsoft.com/office/officeart/2018/2/layout/IconVerticalSolidList"/>
    <dgm:cxn modelId="{6C897704-5608-4557-B35A-DCC8943C70AE}" type="presParOf" srcId="{8C1D3223-67F6-461E-8056-45413E9F4D2C}" destId="{D8EB79D5-1AB2-4230-AFF3-7B402C976EEA}" srcOrd="1" destOrd="0" presId="urn:microsoft.com/office/officeart/2018/2/layout/IconVerticalSolidList"/>
    <dgm:cxn modelId="{1B15B311-F537-4C10-859D-3DC171BA1EDB}" type="presParOf" srcId="{8C1D3223-67F6-461E-8056-45413E9F4D2C}" destId="{01A579F4-FF06-40BA-AC8C-BD64F98D5832}" srcOrd="2" destOrd="0" presId="urn:microsoft.com/office/officeart/2018/2/layout/IconVerticalSolidList"/>
    <dgm:cxn modelId="{6895310C-6149-43D0-BFB8-9AAFEB8F95B7}" type="presParOf" srcId="{8C1D3223-67F6-461E-8056-45413E9F4D2C}" destId="{BC7D88E5-0E41-4A61-81DA-DE8F09FFFB6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DF5F007-9205-42A5-9F8F-9CCDE3882D9A}" type="doc">
      <dgm:prSet loTypeId="urn:microsoft.com/office/officeart/2005/8/layout/vList5" loCatId="list" qsTypeId="urn:microsoft.com/office/officeart/2005/8/quickstyle/simple2" qsCatId="simple" csTypeId="urn:microsoft.com/office/officeart/2005/8/colors/accent3_2" csCatId="accent3"/>
      <dgm:spPr/>
      <dgm:t>
        <a:bodyPr/>
        <a:lstStyle/>
        <a:p>
          <a:endParaRPr lang="en-US"/>
        </a:p>
      </dgm:t>
    </dgm:pt>
    <dgm:pt modelId="{3AE88431-EF55-4938-815A-172009BD4470}">
      <dgm:prSet/>
      <dgm:spPr/>
      <dgm:t>
        <a:bodyPr/>
        <a:lstStyle/>
        <a:p>
          <a:r>
            <a:rPr lang="en-US"/>
            <a:t>The team will meet:</a:t>
          </a:r>
        </a:p>
      </dgm:t>
    </dgm:pt>
    <dgm:pt modelId="{300CFE8A-AB97-41A6-BD9B-520445454A0E}" type="parTrans" cxnId="{CA5233E9-77F7-4F44-8155-81438E42B8A9}">
      <dgm:prSet/>
      <dgm:spPr/>
      <dgm:t>
        <a:bodyPr/>
        <a:lstStyle/>
        <a:p>
          <a:endParaRPr lang="en-US"/>
        </a:p>
      </dgm:t>
    </dgm:pt>
    <dgm:pt modelId="{362F3337-4ECA-4F57-9B27-0048A33E4D86}" type="sibTrans" cxnId="{CA5233E9-77F7-4F44-8155-81438E42B8A9}">
      <dgm:prSet/>
      <dgm:spPr/>
      <dgm:t>
        <a:bodyPr/>
        <a:lstStyle/>
        <a:p>
          <a:endParaRPr lang="en-US"/>
        </a:p>
      </dgm:t>
    </dgm:pt>
    <dgm:pt modelId="{97890FB6-1046-47DB-AB78-2864F1690CC9}">
      <dgm:prSet/>
      <dgm:spPr/>
      <dgm:t>
        <a:bodyPr/>
        <a:lstStyle/>
        <a:p>
          <a:r>
            <a:rPr lang="en-US"/>
            <a:t>To complete the evaluation report.</a:t>
          </a:r>
        </a:p>
      </dgm:t>
    </dgm:pt>
    <dgm:pt modelId="{0B063F1B-A3D7-4CEF-B7C2-8C9023BA42B0}" type="parTrans" cxnId="{790F77A9-9E5B-4CBD-A2EC-26899378F574}">
      <dgm:prSet/>
      <dgm:spPr/>
      <dgm:t>
        <a:bodyPr/>
        <a:lstStyle/>
        <a:p>
          <a:endParaRPr lang="en-US"/>
        </a:p>
      </dgm:t>
    </dgm:pt>
    <dgm:pt modelId="{76F40787-276E-44B1-9095-DABB1E99405E}" type="sibTrans" cxnId="{790F77A9-9E5B-4CBD-A2EC-26899378F574}">
      <dgm:prSet/>
      <dgm:spPr/>
      <dgm:t>
        <a:bodyPr/>
        <a:lstStyle/>
        <a:p>
          <a:endParaRPr lang="en-US"/>
        </a:p>
      </dgm:t>
    </dgm:pt>
    <dgm:pt modelId="{06617060-8BDB-43CE-BA4B-C13DCF6DAFCC}">
      <dgm:prSet/>
      <dgm:spPr/>
      <dgm:t>
        <a:bodyPr/>
        <a:lstStyle/>
        <a:p>
          <a:r>
            <a:rPr lang="en-US" dirty="0"/>
            <a:t>Make an Eligibility Determination, and</a:t>
          </a:r>
        </a:p>
      </dgm:t>
    </dgm:pt>
    <dgm:pt modelId="{8166244C-2B51-4AD7-AC81-348A94057327}" type="parTrans" cxnId="{C32300B6-1AD8-4988-B56F-718C0087F56E}">
      <dgm:prSet/>
      <dgm:spPr/>
      <dgm:t>
        <a:bodyPr/>
        <a:lstStyle/>
        <a:p>
          <a:endParaRPr lang="en-US"/>
        </a:p>
      </dgm:t>
    </dgm:pt>
    <dgm:pt modelId="{F5463567-937E-4113-9B5D-191799B4E069}" type="sibTrans" cxnId="{C32300B6-1AD8-4988-B56F-718C0087F56E}">
      <dgm:prSet/>
      <dgm:spPr/>
      <dgm:t>
        <a:bodyPr/>
        <a:lstStyle/>
        <a:p>
          <a:endParaRPr lang="en-US"/>
        </a:p>
      </dgm:t>
    </dgm:pt>
    <dgm:pt modelId="{6BAB5D7C-9EAF-464D-9309-FE27134C7B10}">
      <dgm:prSet/>
      <dgm:spPr/>
      <dgm:t>
        <a:bodyPr/>
        <a:lstStyle/>
        <a:p>
          <a:r>
            <a:rPr lang="en-US"/>
            <a:t>Develop an IEP within 30 days.</a:t>
          </a:r>
        </a:p>
      </dgm:t>
    </dgm:pt>
    <dgm:pt modelId="{BC976E41-E342-4657-8DF6-5CEC2B8D920C}" type="parTrans" cxnId="{AA3B1710-9C16-43B3-A9EC-97332125ED38}">
      <dgm:prSet/>
      <dgm:spPr/>
      <dgm:t>
        <a:bodyPr/>
        <a:lstStyle/>
        <a:p>
          <a:endParaRPr lang="en-US"/>
        </a:p>
      </dgm:t>
    </dgm:pt>
    <dgm:pt modelId="{973C5865-481B-4E97-89CC-D5AD28AA9DDB}" type="sibTrans" cxnId="{AA3B1710-9C16-43B3-A9EC-97332125ED38}">
      <dgm:prSet/>
      <dgm:spPr/>
      <dgm:t>
        <a:bodyPr/>
        <a:lstStyle/>
        <a:p>
          <a:endParaRPr lang="en-US"/>
        </a:p>
      </dgm:t>
    </dgm:pt>
    <dgm:pt modelId="{407DC6DD-B5E1-4E28-ACE7-9DF333319CA3}" type="pres">
      <dgm:prSet presAssocID="{FDF5F007-9205-42A5-9F8F-9CCDE3882D9A}" presName="Name0" presStyleCnt="0">
        <dgm:presLayoutVars>
          <dgm:dir/>
          <dgm:animLvl val="lvl"/>
          <dgm:resizeHandles val="exact"/>
        </dgm:presLayoutVars>
      </dgm:prSet>
      <dgm:spPr/>
    </dgm:pt>
    <dgm:pt modelId="{E6F59E7B-29A1-46D8-B717-162CDB279A7C}" type="pres">
      <dgm:prSet presAssocID="{3AE88431-EF55-4938-815A-172009BD4470}" presName="linNode" presStyleCnt="0"/>
      <dgm:spPr/>
    </dgm:pt>
    <dgm:pt modelId="{779756E8-56C2-46B2-8D10-BB853AA545AD}" type="pres">
      <dgm:prSet presAssocID="{3AE88431-EF55-4938-815A-172009BD4470}" presName="parentText" presStyleLbl="node1" presStyleIdx="0" presStyleCnt="1">
        <dgm:presLayoutVars>
          <dgm:chMax val="1"/>
          <dgm:bulletEnabled val="1"/>
        </dgm:presLayoutVars>
      </dgm:prSet>
      <dgm:spPr/>
    </dgm:pt>
    <dgm:pt modelId="{AB4B072B-0A2F-437F-B2A2-34D3983E6DE9}" type="pres">
      <dgm:prSet presAssocID="{3AE88431-EF55-4938-815A-172009BD4470}" presName="descendantText" presStyleLbl="alignAccFollowNode1" presStyleIdx="0" presStyleCnt="1">
        <dgm:presLayoutVars>
          <dgm:bulletEnabled val="1"/>
        </dgm:presLayoutVars>
      </dgm:prSet>
      <dgm:spPr/>
    </dgm:pt>
  </dgm:ptLst>
  <dgm:cxnLst>
    <dgm:cxn modelId="{AA3B1710-9C16-43B3-A9EC-97332125ED38}" srcId="{3AE88431-EF55-4938-815A-172009BD4470}" destId="{6BAB5D7C-9EAF-464D-9309-FE27134C7B10}" srcOrd="2" destOrd="0" parTransId="{BC976E41-E342-4657-8DF6-5CEC2B8D920C}" sibTransId="{973C5865-481B-4E97-89CC-D5AD28AA9DDB}"/>
    <dgm:cxn modelId="{77045070-6C62-4020-85A2-1035D1186930}" type="presOf" srcId="{6BAB5D7C-9EAF-464D-9309-FE27134C7B10}" destId="{AB4B072B-0A2F-437F-B2A2-34D3983E6DE9}" srcOrd="0" destOrd="2" presId="urn:microsoft.com/office/officeart/2005/8/layout/vList5"/>
    <dgm:cxn modelId="{BA0AB593-B2A1-42D0-87BC-789342FA5912}" type="presOf" srcId="{97890FB6-1046-47DB-AB78-2864F1690CC9}" destId="{AB4B072B-0A2F-437F-B2A2-34D3983E6DE9}" srcOrd="0" destOrd="0" presId="urn:microsoft.com/office/officeart/2005/8/layout/vList5"/>
    <dgm:cxn modelId="{677E3496-24AC-4B2A-AF9B-EC178B2EA2BE}" type="presOf" srcId="{3AE88431-EF55-4938-815A-172009BD4470}" destId="{779756E8-56C2-46B2-8D10-BB853AA545AD}" srcOrd="0" destOrd="0" presId="urn:microsoft.com/office/officeart/2005/8/layout/vList5"/>
    <dgm:cxn modelId="{790F77A9-9E5B-4CBD-A2EC-26899378F574}" srcId="{3AE88431-EF55-4938-815A-172009BD4470}" destId="{97890FB6-1046-47DB-AB78-2864F1690CC9}" srcOrd="0" destOrd="0" parTransId="{0B063F1B-A3D7-4CEF-B7C2-8C9023BA42B0}" sibTransId="{76F40787-276E-44B1-9095-DABB1E99405E}"/>
    <dgm:cxn modelId="{C32300B6-1AD8-4988-B56F-718C0087F56E}" srcId="{3AE88431-EF55-4938-815A-172009BD4470}" destId="{06617060-8BDB-43CE-BA4B-C13DCF6DAFCC}" srcOrd="1" destOrd="0" parTransId="{8166244C-2B51-4AD7-AC81-348A94057327}" sibTransId="{F5463567-937E-4113-9B5D-191799B4E069}"/>
    <dgm:cxn modelId="{1D8192B7-DA67-4985-A85A-3739C834B601}" type="presOf" srcId="{06617060-8BDB-43CE-BA4B-C13DCF6DAFCC}" destId="{AB4B072B-0A2F-437F-B2A2-34D3983E6DE9}" srcOrd="0" destOrd="1" presId="urn:microsoft.com/office/officeart/2005/8/layout/vList5"/>
    <dgm:cxn modelId="{60BA94D1-DC41-4339-881F-8E73A58322D1}" type="presOf" srcId="{FDF5F007-9205-42A5-9F8F-9CCDE3882D9A}" destId="{407DC6DD-B5E1-4E28-ACE7-9DF333319CA3}" srcOrd="0" destOrd="0" presId="urn:microsoft.com/office/officeart/2005/8/layout/vList5"/>
    <dgm:cxn modelId="{CA5233E9-77F7-4F44-8155-81438E42B8A9}" srcId="{FDF5F007-9205-42A5-9F8F-9CCDE3882D9A}" destId="{3AE88431-EF55-4938-815A-172009BD4470}" srcOrd="0" destOrd="0" parTransId="{300CFE8A-AB97-41A6-BD9B-520445454A0E}" sibTransId="{362F3337-4ECA-4F57-9B27-0048A33E4D86}"/>
    <dgm:cxn modelId="{F02812DA-3303-4D5E-A412-9DF43CE26962}" type="presParOf" srcId="{407DC6DD-B5E1-4E28-ACE7-9DF333319CA3}" destId="{E6F59E7B-29A1-46D8-B717-162CDB279A7C}" srcOrd="0" destOrd="0" presId="urn:microsoft.com/office/officeart/2005/8/layout/vList5"/>
    <dgm:cxn modelId="{1EEE6B98-081D-4EFA-B42D-0E8F8A54EF7F}" type="presParOf" srcId="{E6F59E7B-29A1-46D8-B717-162CDB279A7C}" destId="{779756E8-56C2-46B2-8D10-BB853AA545AD}" srcOrd="0" destOrd="0" presId="urn:microsoft.com/office/officeart/2005/8/layout/vList5"/>
    <dgm:cxn modelId="{E234CF0C-4B0F-479F-8319-0C85AE339809}" type="presParOf" srcId="{E6F59E7B-29A1-46D8-B717-162CDB279A7C}" destId="{AB4B072B-0A2F-437F-B2A2-34D3983E6DE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C609382-027D-417D-BEDE-0D63C0980851}" type="doc">
      <dgm:prSet loTypeId="urn:microsoft.com/office/officeart/2005/8/layout/vList5" loCatId="list" qsTypeId="urn:microsoft.com/office/officeart/2005/8/quickstyle/simple4" qsCatId="simple" csTypeId="urn:microsoft.com/office/officeart/2005/8/colors/accent3_2" csCatId="accent3" phldr="1"/>
      <dgm:spPr/>
      <dgm:t>
        <a:bodyPr/>
        <a:lstStyle/>
        <a:p>
          <a:endParaRPr lang="en-US"/>
        </a:p>
      </dgm:t>
    </dgm:pt>
    <dgm:pt modelId="{AC37AD71-39B9-44C5-8CF9-2906550B7A2C}">
      <dgm:prSet/>
      <dgm:spPr/>
      <dgm:t>
        <a:bodyPr/>
        <a:lstStyle/>
        <a:p>
          <a:r>
            <a:rPr lang="en-US"/>
            <a:t>Student and Family Background</a:t>
          </a:r>
        </a:p>
      </dgm:t>
    </dgm:pt>
    <dgm:pt modelId="{8CF26AAF-C176-4320-8EE0-D1781C4DD566}" type="parTrans" cxnId="{0DC14FD5-87EF-4BBB-89CC-AF1DA5CC88BF}">
      <dgm:prSet/>
      <dgm:spPr/>
      <dgm:t>
        <a:bodyPr/>
        <a:lstStyle/>
        <a:p>
          <a:endParaRPr lang="en-US"/>
        </a:p>
      </dgm:t>
    </dgm:pt>
    <dgm:pt modelId="{08D7159D-6BA6-44EB-A260-817D799A147B}" type="sibTrans" cxnId="{0DC14FD5-87EF-4BBB-89CC-AF1DA5CC88BF}">
      <dgm:prSet/>
      <dgm:spPr/>
      <dgm:t>
        <a:bodyPr/>
        <a:lstStyle/>
        <a:p>
          <a:endParaRPr lang="en-US"/>
        </a:p>
      </dgm:t>
    </dgm:pt>
    <dgm:pt modelId="{83461225-291B-44C3-BB0A-2D967B3CB9CB}">
      <dgm:prSet/>
      <dgm:spPr/>
      <dgm:t>
        <a:bodyPr/>
        <a:lstStyle/>
        <a:p>
          <a:r>
            <a:rPr lang="en-US"/>
            <a:t>Current Educational Information</a:t>
          </a:r>
        </a:p>
      </dgm:t>
    </dgm:pt>
    <dgm:pt modelId="{C428B50E-906A-4F29-953A-96472B201A2C}" type="parTrans" cxnId="{7E3AB290-D520-4869-BBE8-4031484F9A34}">
      <dgm:prSet/>
      <dgm:spPr/>
      <dgm:t>
        <a:bodyPr/>
        <a:lstStyle/>
        <a:p>
          <a:endParaRPr lang="en-US"/>
        </a:p>
      </dgm:t>
    </dgm:pt>
    <dgm:pt modelId="{7AED51FA-5FFF-486A-9ED1-ECF52618A9E6}" type="sibTrans" cxnId="{7E3AB290-D520-4869-BBE8-4031484F9A34}">
      <dgm:prSet/>
      <dgm:spPr/>
      <dgm:t>
        <a:bodyPr/>
        <a:lstStyle/>
        <a:p>
          <a:endParaRPr lang="en-US"/>
        </a:p>
      </dgm:t>
    </dgm:pt>
    <dgm:pt modelId="{19D124B8-4D49-4D19-8140-176E65CED55A}">
      <dgm:prSet/>
      <dgm:spPr/>
      <dgm:t>
        <a:bodyPr/>
        <a:lstStyle/>
        <a:p>
          <a:r>
            <a:rPr lang="en-US" dirty="0"/>
            <a:t>Psychosocial/Cultural History</a:t>
          </a:r>
        </a:p>
      </dgm:t>
    </dgm:pt>
    <dgm:pt modelId="{4F0736F6-32C2-48AE-ACAE-520FAA1F71BE}" type="parTrans" cxnId="{45CED384-C5CB-4479-ACC9-255B00237ED6}">
      <dgm:prSet/>
      <dgm:spPr/>
      <dgm:t>
        <a:bodyPr/>
        <a:lstStyle/>
        <a:p>
          <a:endParaRPr lang="en-US"/>
        </a:p>
      </dgm:t>
    </dgm:pt>
    <dgm:pt modelId="{821592D4-AD4F-4ACE-8222-255C5F3C6F55}" type="sibTrans" cxnId="{45CED384-C5CB-4479-ACC9-255B00237ED6}">
      <dgm:prSet/>
      <dgm:spPr/>
      <dgm:t>
        <a:bodyPr/>
        <a:lstStyle/>
        <a:p>
          <a:endParaRPr lang="en-US"/>
        </a:p>
      </dgm:t>
    </dgm:pt>
    <dgm:pt modelId="{8099D88E-6523-489E-A941-B2DA03188004}">
      <dgm:prSet/>
      <dgm:spPr/>
      <dgm:t>
        <a:bodyPr/>
        <a:lstStyle/>
        <a:p>
          <a:r>
            <a:rPr lang="en-US"/>
            <a:t>Health Assessment</a:t>
          </a:r>
        </a:p>
      </dgm:t>
    </dgm:pt>
    <dgm:pt modelId="{8689F72B-59BC-4367-B894-F48089C99305}" type="parTrans" cxnId="{E70AE803-C90E-4BDF-91B2-A3FAA9B05427}">
      <dgm:prSet/>
      <dgm:spPr/>
      <dgm:t>
        <a:bodyPr/>
        <a:lstStyle/>
        <a:p>
          <a:endParaRPr lang="en-US"/>
        </a:p>
      </dgm:t>
    </dgm:pt>
    <dgm:pt modelId="{70BCC9DA-034C-4F86-8623-72476331597B}" type="sibTrans" cxnId="{E70AE803-C90E-4BDF-91B2-A3FAA9B05427}">
      <dgm:prSet/>
      <dgm:spPr/>
      <dgm:t>
        <a:bodyPr/>
        <a:lstStyle/>
        <a:p>
          <a:endParaRPr lang="en-US"/>
        </a:p>
      </dgm:t>
    </dgm:pt>
    <dgm:pt modelId="{2982194B-7866-40D9-9930-7BFB55235DAA}">
      <dgm:prSet/>
      <dgm:spPr/>
      <dgm:t>
        <a:bodyPr/>
        <a:lstStyle/>
        <a:p>
          <a:r>
            <a:rPr lang="en-US"/>
            <a:t>Information if Multilingual</a:t>
          </a:r>
        </a:p>
      </dgm:t>
    </dgm:pt>
    <dgm:pt modelId="{AD753C59-9835-4F8A-AC36-A6B618D06410}" type="parTrans" cxnId="{170CBA28-D5BC-41B1-A433-2B13E5A14169}">
      <dgm:prSet/>
      <dgm:spPr/>
      <dgm:t>
        <a:bodyPr/>
        <a:lstStyle/>
        <a:p>
          <a:endParaRPr lang="en-US"/>
        </a:p>
      </dgm:t>
    </dgm:pt>
    <dgm:pt modelId="{DC20E994-84AD-41E8-B582-50F3E08E7514}" type="sibTrans" cxnId="{170CBA28-D5BC-41B1-A433-2B13E5A14169}">
      <dgm:prSet/>
      <dgm:spPr/>
      <dgm:t>
        <a:bodyPr/>
        <a:lstStyle/>
        <a:p>
          <a:endParaRPr lang="en-US"/>
        </a:p>
      </dgm:t>
    </dgm:pt>
    <dgm:pt modelId="{51165889-9640-458D-97A8-EAFC04D40D16}">
      <dgm:prSet/>
      <dgm:spPr/>
      <dgm:t>
        <a:bodyPr/>
        <a:lstStyle/>
        <a:p>
          <a:r>
            <a:rPr lang="en-US"/>
            <a:t>Formal Assessments</a:t>
          </a:r>
        </a:p>
      </dgm:t>
    </dgm:pt>
    <dgm:pt modelId="{2602B1CA-1C2F-479F-BB9B-0C41790C8966}" type="parTrans" cxnId="{BCFFA565-F0AA-443F-8BFA-A67C5B2E9852}">
      <dgm:prSet/>
      <dgm:spPr/>
      <dgm:t>
        <a:bodyPr/>
        <a:lstStyle/>
        <a:p>
          <a:endParaRPr lang="en-US"/>
        </a:p>
      </dgm:t>
    </dgm:pt>
    <dgm:pt modelId="{DA5FE6B4-48D8-4722-8322-94E2721F802C}" type="sibTrans" cxnId="{BCFFA565-F0AA-443F-8BFA-A67C5B2E9852}">
      <dgm:prSet/>
      <dgm:spPr/>
      <dgm:t>
        <a:bodyPr/>
        <a:lstStyle/>
        <a:p>
          <a:endParaRPr lang="en-US"/>
        </a:p>
      </dgm:t>
    </dgm:pt>
    <dgm:pt modelId="{F4907357-B73C-481B-8462-771890CD2CB6}">
      <dgm:prSet/>
      <dgm:spPr/>
      <dgm:t>
        <a:bodyPr/>
        <a:lstStyle/>
        <a:p>
          <a:r>
            <a:rPr lang="en-US"/>
            <a:t>Specialized Assessments in Areas of Concern</a:t>
          </a:r>
        </a:p>
      </dgm:t>
    </dgm:pt>
    <dgm:pt modelId="{1807407A-A580-4FA3-A658-8A9DEB80A8F8}" type="parTrans" cxnId="{9AEEA55D-9DBE-4347-81A9-01E4E0A4986A}">
      <dgm:prSet/>
      <dgm:spPr/>
      <dgm:t>
        <a:bodyPr/>
        <a:lstStyle/>
        <a:p>
          <a:endParaRPr lang="en-US"/>
        </a:p>
      </dgm:t>
    </dgm:pt>
    <dgm:pt modelId="{2A995D46-EA3A-486E-BF6D-1B70326733D3}" type="sibTrans" cxnId="{9AEEA55D-9DBE-4347-81A9-01E4E0A4986A}">
      <dgm:prSet/>
      <dgm:spPr/>
      <dgm:t>
        <a:bodyPr/>
        <a:lstStyle/>
        <a:p>
          <a:endParaRPr lang="en-US"/>
        </a:p>
      </dgm:t>
    </dgm:pt>
    <dgm:pt modelId="{99B6AE94-FD5C-409B-A532-97A092A3E5E5}" type="pres">
      <dgm:prSet presAssocID="{7C609382-027D-417D-BEDE-0D63C0980851}" presName="Name0" presStyleCnt="0">
        <dgm:presLayoutVars>
          <dgm:dir/>
          <dgm:animLvl val="lvl"/>
          <dgm:resizeHandles val="exact"/>
        </dgm:presLayoutVars>
      </dgm:prSet>
      <dgm:spPr/>
    </dgm:pt>
    <dgm:pt modelId="{A48EB026-BAF0-45B9-9CFF-71260608E098}" type="pres">
      <dgm:prSet presAssocID="{AC37AD71-39B9-44C5-8CF9-2906550B7A2C}" presName="linNode" presStyleCnt="0"/>
      <dgm:spPr/>
    </dgm:pt>
    <dgm:pt modelId="{5AD9A999-F351-4E9C-9961-15944ED19D5C}" type="pres">
      <dgm:prSet presAssocID="{AC37AD71-39B9-44C5-8CF9-2906550B7A2C}" presName="parentText" presStyleLbl="node1" presStyleIdx="0" presStyleCnt="7">
        <dgm:presLayoutVars>
          <dgm:chMax val="1"/>
          <dgm:bulletEnabled val="1"/>
        </dgm:presLayoutVars>
      </dgm:prSet>
      <dgm:spPr/>
    </dgm:pt>
    <dgm:pt modelId="{F8E689AE-8149-45E3-8DFB-E2637D6271C8}" type="pres">
      <dgm:prSet presAssocID="{08D7159D-6BA6-44EB-A260-817D799A147B}" presName="sp" presStyleCnt="0"/>
      <dgm:spPr/>
    </dgm:pt>
    <dgm:pt modelId="{8B627C12-2317-4139-9BCB-85757296623B}" type="pres">
      <dgm:prSet presAssocID="{83461225-291B-44C3-BB0A-2D967B3CB9CB}" presName="linNode" presStyleCnt="0"/>
      <dgm:spPr/>
    </dgm:pt>
    <dgm:pt modelId="{024B1CBE-9907-4F73-B55C-2952DAB3D1C7}" type="pres">
      <dgm:prSet presAssocID="{83461225-291B-44C3-BB0A-2D967B3CB9CB}" presName="parentText" presStyleLbl="node1" presStyleIdx="1" presStyleCnt="7">
        <dgm:presLayoutVars>
          <dgm:chMax val="1"/>
          <dgm:bulletEnabled val="1"/>
        </dgm:presLayoutVars>
      </dgm:prSet>
      <dgm:spPr/>
    </dgm:pt>
    <dgm:pt modelId="{6C81DEBE-2EA5-4C6B-B062-C1B943998CE0}" type="pres">
      <dgm:prSet presAssocID="{7AED51FA-5FFF-486A-9ED1-ECF52618A9E6}" presName="sp" presStyleCnt="0"/>
      <dgm:spPr/>
    </dgm:pt>
    <dgm:pt modelId="{396E7590-8E3F-47F1-A6DA-3122F9E86628}" type="pres">
      <dgm:prSet presAssocID="{19D124B8-4D49-4D19-8140-176E65CED55A}" presName="linNode" presStyleCnt="0"/>
      <dgm:spPr/>
    </dgm:pt>
    <dgm:pt modelId="{5D25CC37-C1A5-488E-B7F9-10E3832407E9}" type="pres">
      <dgm:prSet presAssocID="{19D124B8-4D49-4D19-8140-176E65CED55A}" presName="parentText" presStyleLbl="node1" presStyleIdx="2" presStyleCnt="7">
        <dgm:presLayoutVars>
          <dgm:chMax val="1"/>
          <dgm:bulletEnabled val="1"/>
        </dgm:presLayoutVars>
      </dgm:prSet>
      <dgm:spPr/>
    </dgm:pt>
    <dgm:pt modelId="{D552053E-94AA-4D3A-9D3B-16EF72436C97}" type="pres">
      <dgm:prSet presAssocID="{821592D4-AD4F-4ACE-8222-255C5F3C6F55}" presName="sp" presStyleCnt="0"/>
      <dgm:spPr/>
    </dgm:pt>
    <dgm:pt modelId="{2BF28459-2D99-450C-B2FF-08CD34187844}" type="pres">
      <dgm:prSet presAssocID="{8099D88E-6523-489E-A941-B2DA03188004}" presName="linNode" presStyleCnt="0"/>
      <dgm:spPr/>
    </dgm:pt>
    <dgm:pt modelId="{4F319D70-2D13-4CD4-AE2F-F366A68DB1D8}" type="pres">
      <dgm:prSet presAssocID="{8099D88E-6523-489E-A941-B2DA03188004}" presName="parentText" presStyleLbl="node1" presStyleIdx="3" presStyleCnt="7">
        <dgm:presLayoutVars>
          <dgm:chMax val="1"/>
          <dgm:bulletEnabled val="1"/>
        </dgm:presLayoutVars>
      </dgm:prSet>
      <dgm:spPr/>
    </dgm:pt>
    <dgm:pt modelId="{14ED7F8E-5414-456F-B38C-DF24AAC61061}" type="pres">
      <dgm:prSet presAssocID="{70BCC9DA-034C-4F86-8623-72476331597B}" presName="sp" presStyleCnt="0"/>
      <dgm:spPr/>
    </dgm:pt>
    <dgm:pt modelId="{49A88A01-29A0-4588-8E31-E629F21166BE}" type="pres">
      <dgm:prSet presAssocID="{2982194B-7866-40D9-9930-7BFB55235DAA}" presName="linNode" presStyleCnt="0"/>
      <dgm:spPr/>
    </dgm:pt>
    <dgm:pt modelId="{29C07949-2565-42B0-988A-491003EE5D2C}" type="pres">
      <dgm:prSet presAssocID="{2982194B-7866-40D9-9930-7BFB55235DAA}" presName="parentText" presStyleLbl="node1" presStyleIdx="4" presStyleCnt="7">
        <dgm:presLayoutVars>
          <dgm:chMax val="1"/>
          <dgm:bulletEnabled val="1"/>
        </dgm:presLayoutVars>
      </dgm:prSet>
      <dgm:spPr/>
    </dgm:pt>
    <dgm:pt modelId="{9AC2C225-4EA5-4467-BE5A-CD6838831093}" type="pres">
      <dgm:prSet presAssocID="{DC20E994-84AD-41E8-B582-50F3E08E7514}" presName="sp" presStyleCnt="0"/>
      <dgm:spPr/>
    </dgm:pt>
    <dgm:pt modelId="{7A7532A5-99F9-4B44-BF39-E1781B80548F}" type="pres">
      <dgm:prSet presAssocID="{51165889-9640-458D-97A8-EAFC04D40D16}" presName="linNode" presStyleCnt="0"/>
      <dgm:spPr/>
    </dgm:pt>
    <dgm:pt modelId="{D437A8FB-8176-4E35-9FF6-812B6BB0CC12}" type="pres">
      <dgm:prSet presAssocID="{51165889-9640-458D-97A8-EAFC04D40D16}" presName="parentText" presStyleLbl="node1" presStyleIdx="5" presStyleCnt="7">
        <dgm:presLayoutVars>
          <dgm:chMax val="1"/>
          <dgm:bulletEnabled val="1"/>
        </dgm:presLayoutVars>
      </dgm:prSet>
      <dgm:spPr/>
    </dgm:pt>
    <dgm:pt modelId="{2FD4C637-ECE6-46FA-BDC8-2E7B411AA8DB}" type="pres">
      <dgm:prSet presAssocID="{DA5FE6B4-48D8-4722-8322-94E2721F802C}" presName="sp" presStyleCnt="0"/>
      <dgm:spPr/>
    </dgm:pt>
    <dgm:pt modelId="{DC927E89-BD12-447D-9B36-E97CD3487983}" type="pres">
      <dgm:prSet presAssocID="{F4907357-B73C-481B-8462-771890CD2CB6}" presName="linNode" presStyleCnt="0"/>
      <dgm:spPr/>
    </dgm:pt>
    <dgm:pt modelId="{44143344-8CA4-4DB2-96C6-0EB6BF7F3F8A}" type="pres">
      <dgm:prSet presAssocID="{F4907357-B73C-481B-8462-771890CD2CB6}" presName="parentText" presStyleLbl="node1" presStyleIdx="6" presStyleCnt="7">
        <dgm:presLayoutVars>
          <dgm:chMax val="1"/>
          <dgm:bulletEnabled val="1"/>
        </dgm:presLayoutVars>
      </dgm:prSet>
      <dgm:spPr/>
    </dgm:pt>
  </dgm:ptLst>
  <dgm:cxnLst>
    <dgm:cxn modelId="{E70AE803-C90E-4BDF-91B2-A3FAA9B05427}" srcId="{7C609382-027D-417D-BEDE-0D63C0980851}" destId="{8099D88E-6523-489E-A941-B2DA03188004}" srcOrd="3" destOrd="0" parTransId="{8689F72B-59BC-4367-B894-F48089C99305}" sibTransId="{70BCC9DA-034C-4F86-8623-72476331597B}"/>
    <dgm:cxn modelId="{5530EB10-0FB6-4FF1-A007-B512D9BA9299}" type="presOf" srcId="{AC37AD71-39B9-44C5-8CF9-2906550B7A2C}" destId="{5AD9A999-F351-4E9C-9961-15944ED19D5C}" srcOrd="0" destOrd="0" presId="urn:microsoft.com/office/officeart/2005/8/layout/vList5"/>
    <dgm:cxn modelId="{170CBA28-D5BC-41B1-A433-2B13E5A14169}" srcId="{7C609382-027D-417D-BEDE-0D63C0980851}" destId="{2982194B-7866-40D9-9930-7BFB55235DAA}" srcOrd="4" destOrd="0" parTransId="{AD753C59-9835-4F8A-AC36-A6B618D06410}" sibTransId="{DC20E994-84AD-41E8-B582-50F3E08E7514}"/>
    <dgm:cxn modelId="{35AFDF3C-F19D-4F77-B991-11892905EAA2}" type="presOf" srcId="{F4907357-B73C-481B-8462-771890CD2CB6}" destId="{44143344-8CA4-4DB2-96C6-0EB6BF7F3F8A}" srcOrd="0" destOrd="0" presId="urn:microsoft.com/office/officeart/2005/8/layout/vList5"/>
    <dgm:cxn modelId="{9AEEA55D-9DBE-4347-81A9-01E4E0A4986A}" srcId="{7C609382-027D-417D-BEDE-0D63C0980851}" destId="{F4907357-B73C-481B-8462-771890CD2CB6}" srcOrd="6" destOrd="0" parTransId="{1807407A-A580-4FA3-A658-8A9DEB80A8F8}" sibTransId="{2A995D46-EA3A-486E-BF6D-1B70326733D3}"/>
    <dgm:cxn modelId="{BCFFA565-F0AA-443F-8BFA-A67C5B2E9852}" srcId="{7C609382-027D-417D-BEDE-0D63C0980851}" destId="{51165889-9640-458D-97A8-EAFC04D40D16}" srcOrd="5" destOrd="0" parTransId="{2602B1CA-1C2F-479F-BB9B-0C41790C8966}" sibTransId="{DA5FE6B4-48D8-4722-8322-94E2721F802C}"/>
    <dgm:cxn modelId="{EC1BB36D-98EB-4315-A386-B7A2DB07D117}" type="presOf" srcId="{8099D88E-6523-489E-A941-B2DA03188004}" destId="{4F319D70-2D13-4CD4-AE2F-F366A68DB1D8}" srcOrd="0" destOrd="0" presId="urn:microsoft.com/office/officeart/2005/8/layout/vList5"/>
    <dgm:cxn modelId="{183F5E72-6A70-4C41-AB18-61EB5CCA3E9E}" type="presOf" srcId="{2982194B-7866-40D9-9930-7BFB55235DAA}" destId="{29C07949-2565-42B0-988A-491003EE5D2C}" srcOrd="0" destOrd="0" presId="urn:microsoft.com/office/officeart/2005/8/layout/vList5"/>
    <dgm:cxn modelId="{3FBEED79-243E-4DC8-BF0B-7673E9DF3C0E}" type="presOf" srcId="{7C609382-027D-417D-BEDE-0D63C0980851}" destId="{99B6AE94-FD5C-409B-A532-97A092A3E5E5}" srcOrd="0" destOrd="0" presId="urn:microsoft.com/office/officeart/2005/8/layout/vList5"/>
    <dgm:cxn modelId="{3B83DB81-8511-42E7-A9A3-0DEA777FDF61}" type="presOf" srcId="{83461225-291B-44C3-BB0A-2D967B3CB9CB}" destId="{024B1CBE-9907-4F73-B55C-2952DAB3D1C7}" srcOrd="0" destOrd="0" presId="urn:microsoft.com/office/officeart/2005/8/layout/vList5"/>
    <dgm:cxn modelId="{45CED384-C5CB-4479-ACC9-255B00237ED6}" srcId="{7C609382-027D-417D-BEDE-0D63C0980851}" destId="{19D124B8-4D49-4D19-8140-176E65CED55A}" srcOrd="2" destOrd="0" parTransId="{4F0736F6-32C2-48AE-ACAE-520FAA1F71BE}" sibTransId="{821592D4-AD4F-4ACE-8222-255C5F3C6F55}"/>
    <dgm:cxn modelId="{7E3AB290-D520-4869-BBE8-4031484F9A34}" srcId="{7C609382-027D-417D-BEDE-0D63C0980851}" destId="{83461225-291B-44C3-BB0A-2D967B3CB9CB}" srcOrd="1" destOrd="0" parTransId="{C428B50E-906A-4F29-953A-96472B201A2C}" sibTransId="{7AED51FA-5FFF-486A-9ED1-ECF52618A9E6}"/>
    <dgm:cxn modelId="{4FC74BC9-6BCB-4A73-B3AF-9804A34DECAA}" type="presOf" srcId="{19D124B8-4D49-4D19-8140-176E65CED55A}" destId="{5D25CC37-C1A5-488E-B7F9-10E3832407E9}" srcOrd="0" destOrd="0" presId="urn:microsoft.com/office/officeart/2005/8/layout/vList5"/>
    <dgm:cxn modelId="{A80E43CB-9288-4C2A-83C0-C91F89C68865}" type="presOf" srcId="{51165889-9640-458D-97A8-EAFC04D40D16}" destId="{D437A8FB-8176-4E35-9FF6-812B6BB0CC12}" srcOrd="0" destOrd="0" presId="urn:microsoft.com/office/officeart/2005/8/layout/vList5"/>
    <dgm:cxn modelId="{0DC14FD5-87EF-4BBB-89CC-AF1DA5CC88BF}" srcId="{7C609382-027D-417D-BEDE-0D63C0980851}" destId="{AC37AD71-39B9-44C5-8CF9-2906550B7A2C}" srcOrd="0" destOrd="0" parTransId="{8CF26AAF-C176-4320-8EE0-D1781C4DD566}" sibTransId="{08D7159D-6BA6-44EB-A260-817D799A147B}"/>
    <dgm:cxn modelId="{D3C06E0D-DE54-42E5-B17F-C0DA8F3AA3E5}" type="presParOf" srcId="{99B6AE94-FD5C-409B-A532-97A092A3E5E5}" destId="{A48EB026-BAF0-45B9-9CFF-71260608E098}" srcOrd="0" destOrd="0" presId="urn:microsoft.com/office/officeart/2005/8/layout/vList5"/>
    <dgm:cxn modelId="{338B5664-37B8-4720-8776-8BAB4817DD25}" type="presParOf" srcId="{A48EB026-BAF0-45B9-9CFF-71260608E098}" destId="{5AD9A999-F351-4E9C-9961-15944ED19D5C}" srcOrd="0" destOrd="0" presId="urn:microsoft.com/office/officeart/2005/8/layout/vList5"/>
    <dgm:cxn modelId="{745EC560-A3C4-460D-9B30-3D7B707982F3}" type="presParOf" srcId="{99B6AE94-FD5C-409B-A532-97A092A3E5E5}" destId="{F8E689AE-8149-45E3-8DFB-E2637D6271C8}" srcOrd="1" destOrd="0" presId="urn:microsoft.com/office/officeart/2005/8/layout/vList5"/>
    <dgm:cxn modelId="{F83F7EB8-0046-440C-9984-876299297BA4}" type="presParOf" srcId="{99B6AE94-FD5C-409B-A532-97A092A3E5E5}" destId="{8B627C12-2317-4139-9BCB-85757296623B}" srcOrd="2" destOrd="0" presId="urn:microsoft.com/office/officeart/2005/8/layout/vList5"/>
    <dgm:cxn modelId="{9B6B3724-9B4E-4AE9-AB2C-A11C0E435358}" type="presParOf" srcId="{8B627C12-2317-4139-9BCB-85757296623B}" destId="{024B1CBE-9907-4F73-B55C-2952DAB3D1C7}" srcOrd="0" destOrd="0" presId="urn:microsoft.com/office/officeart/2005/8/layout/vList5"/>
    <dgm:cxn modelId="{DA92B807-CF4C-4F6E-87EB-C4889DB0AF14}" type="presParOf" srcId="{99B6AE94-FD5C-409B-A532-97A092A3E5E5}" destId="{6C81DEBE-2EA5-4C6B-B062-C1B943998CE0}" srcOrd="3" destOrd="0" presId="urn:microsoft.com/office/officeart/2005/8/layout/vList5"/>
    <dgm:cxn modelId="{4BAB2769-B8AB-4F41-B6A5-6796F537FE03}" type="presParOf" srcId="{99B6AE94-FD5C-409B-A532-97A092A3E5E5}" destId="{396E7590-8E3F-47F1-A6DA-3122F9E86628}" srcOrd="4" destOrd="0" presId="urn:microsoft.com/office/officeart/2005/8/layout/vList5"/>
    <dgm:cxn modelId="{49467B82-AFE3-41D0-89D6-7F21989C7766}" type="presParOf" srcId="{396E7590-8E3F-47F1-A6DA-3122F9E86628}" destId="{5D25CC37-C1A5-488E-B7F9-10E3832407E9}" srcOrd="0" destOrd="0" presId="urn:microsoft.com/office/officeart/2005/8/layout/vList5"/>
    <dgm:cxn modelId="{2546817B-777F-4EF0-9021-215E9D24A1B4}" type="presParOf" srcId="{99B6AE94-FD5C-409B-A532-97A092A3E5E5}" destId="{D552053E-94AA-4D3A-9D3B-16EF72436C97}" srcOrd="5" destOrd="0" presId="urn:microsoft.com/office/officeart/2005/8/layout/vList5"/>
    <dgm:cxn modelId="{8590C108-9ECA-4D75-910E-E3BF29BF2969}" type="presParOf" srcId="{99B6AE94-FD5C-409B-A532-97A092A3E5E5}" destId="{2BF28459-2D99-450C-B2FF-08CD34187844}" srcOrd="6" destOrd="0" presId="urn:microsoft.com/office/officeart/2005/8/layout/vList5"/>
    <dgm:cxn modelId="{E50DF972-65EC-4F57-9D38-763CEB700E8C}" type="presParOf" srcId="{2BF28459-2D99-450C-B2FF-08CD34187844}" destId="{4F319D70-2D13-4CD4-AE2F-F366A68DB1D8}" srcOrd="0" destOrd="0" presId="urn:microsoft.com/office/officeart/2005/8/layout/vList5"/>
    <dgm:cxn modelId="{EC3F2C1B-A068-4136-AB62-EA8CA2D986C0}" type="presParOf" srcId="{99B6AE94-FD5C-409B-A532-97A092A3E5E5}" destId="{14ED7F8E-5414-456F-B38C-DF24AAC61061}" srcOrd="7" destOrd="0" presId="urn:microsoft.com/office/officeart/2005/8/layout/vList5"/>
    <dgm:cxn modelId="{E8F7D1B6-150B-40F1-8F2B-6A00269E9679}" type="presParOf" srcId="{99B6AE94-FD5C-409B-A532-97A092A3E5E5}" destId="{49A88A01-29A0-4588-8E31-E629F21166BE}" srcOrd="8" destOrd="0" presId="urn:microsoft.com/office/officeart/2005/8/layout/vList5"/>
    <dgm:cxn modelId="{111D1CB3-2988-4EDF-8608-3ABDC6478E04}" type="presParOf" srcId="{49A88A01-29A0-4588-8E31-E629F21166BE}" destId="{29C07949-2565-42B0-988A-491003EE5D2C}" srcOrd="0" destOrd="0" presId="urn:microsoft.com/office/officeart/2005/8/layout/vList5"/>
    <dgm:cxn modelId="{201BBAE8-EA93-4F18-99FB-4FB8CA6BC31A}" type="presParOf" srcId="{99B6AE94-FD5C-409B-A532-97A092A3E5E5}" destId="{9AC2C225-4EA5-4467-BE5A-CD6838831093}" srcOrd="9" destOrd="0" presId="urn:microsoft.com/office/officeart/2005/8/layout/vList5"/>
    <dgm:cxn modelId="{DC4A2F9F-EF46-4D91-AC5E-E1C061B5967F}" type="presParOf" srcId="{99B6AE94-FD5C-409B-A532-97A092A3E5E5}" destId="{7A7532A5-99F9-4B44-BF39-E1781B80548F}" srcOrd="10" destOrd="0" presId="urn:microsoft.com/office/officeart/2005/8/layout/vList5"/>
    <dgm:cxn modelId="{FA20E7FE-2C5A-4CD4-B536-05AAA9EAD586}" type="presParOf" srcId="{7A7532A5-99F9-4B44-BF39-E1781B80548F}" destId="{D437A8FB-8176-4E35-9FF6-812B6BB0CC12}" srcOrd="0" destOrd="0" presId="urn:microsoft.com/office/officeart/2005/8/layout/vList5"/>
    <dgm:cxn modelId="{A7B13CE9-E469-43B9-9899-F33BDEFE0C6F}" type="presParOf" srcId="{99B6AE94-FD5C-409B-A532-97A092A3E5E5}" destId="{2FD4C637-ECE6-46FA-BDC8-2E7B411AA8DB}" srcOrd="11" destOrd="0" presId="urn:microsoft.com/office/officeart/2005/8/layout/vList5"/>
    <dgm:cxn modelId="{AE676FD1-7796-49B7-92D1-6F90B87D2FA1}" type="presParOf" srcId="{99B6AE94-FD5C-409B-A532-97A092A3E5E5}" destId="{DC927E89-BD12-447D-9B36-E97CD3487983}" srcOrd="12" destOrd="0" presId="urn:microsoft.com/office/officeart/2005/8/layout/vList5"/>
    <dgm:cxn modelId="{872F0C47-0662-4BAB-8D8C-A30C4AB89E2A}" type="presParOf" srcId="{DC927E89-BD12-447D-9B36-E97CD3487983}" destId="{44143344-8CA4-4DB2-96C6-0EB6BF7F3F8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9040769-0DE5-4878-BB7E-72BFB537E858}" type="doc">
      <dgm:prSet loTypeId="urn:microsoft.com/office/officeart/2005/8/layout/default" loCatId="list" qsTypeId="urn:microsoft.com/office/officeart/2005/8/quickstyle/simple5" qsCatId="simple" csTypeId="urn:microsoft.com/office/officeart/2005/8/colors/accent3_2" csCatId="accent3" phldr="1"/>
      <dgm:spPr/>
      <dgm:t>
        <a:bodyPr/>
        <a:lstStyle/>
        <a:p>
          <a:endParaRPr lang="en-US"/>
        </a:p>
      </dgm:t>
    </dgm:pt>
    <dgm:pt modelId="{A0DC3DB2-A9B9-4789-B399-0A327E6F815C}">
      <dgm:prSet/>
      <dgm:spPr/>
      <dgm:t>
        <a:bodyPr/>
        <a:lstStyle/>
        <a:p>
          <a:r>
            <a:rPr lang="en-US"/>
            <a:t>Grade level of student</a:t>
          </a:r>
        </a:p>
      </dgm:t>
    </dgm:pt>
    <dgm:pt modelId="{78CFB280-D7D6-42FB-AD14-C130DC131FCE}" type="parTrans" cxnId="{41B7A6F4-9B5A-4D94-8F9A-FE13906F3743}">
      <dgm:prSet/>
      <dgm:spPr/>
      <dgm:t>
        <a:bodyPr/>
        <a:lstStyle/>
        <a:p>
          <a:endParaRPr lang="en-US"/>
        </a:p>
      </dgm:t>
    </dgm:pt>
    <dgm:pt modelId="{A8EBBEAA-F36C-4F6A-8870-73E744E66158}" type="sibTrans" cxnId="{41B7A6F4-9B5A-4D94-8F9A-FE13906F3743}">
      <dgm:prSet/>
      <dgm:spPr/>
      <dgm:t>
        <a:bodyPr/>
        <a:lstStyle/>
        <a:p>
          <a:endParaRPr lang="en-US"/>
        </a:p>
      </dgm:t>
    </dgm:pt>
    <dgm:pt modelId="{38B89750-9065-4124-8E55-CAA48973B4F3}">
      <dgm:prSet/>
      <dgm:spPr/>
      <dgm:t>
        <a:bodyPr/>
        <a:lstStyle/>
        <a:p>
          <a:r>
            <a:rPr lang="en-US"/>
            <a:t>Date of enrollment, grade level at enrollment</a:t>
          </a:r>
        </a:p>
      </dgm:t>
    </dgm:pt>
    <dgm:pt modelId="{CD91E0A2-7AA4-46E0-83F7-967C1BA3F734}" type="parTrans" cxnId="{0C96351F-04C3-43C0-A7AF-55C7C6084D01}">
      <dgm:prSet/>
      <dgm:spPr/>
      <dgm:t>
        <a:bodyPr/>
        <a:lstStyle/>
        <a:p>
          <a:endParaRPr lang="en-US"/>
        </a:p>
      </dgm:t>
    </dgm:pt>
    <dgm:pt modelId="{2A1C642A-9555-4A18-80D6-815AABD86D9D}" type="sibTrans" cxnId="{0C96351F-04C3-43C0-A7AF-55C7C6084D01}">
      <dgm:prSet/>
      <dgm:spPr/>
      <dgm:t>
        <a:bodyPr/>
        <a:lstStyle/>
        <a:p>
          <a:endParaRPr lang="en-US"/>
        </a:p>
      </dgm:t>
    </dgm:pt>
    <dgm:pt modelId="{762170EF-BF9B-4796-8F2D-DEEF2E377E51}">
      <dgm:prSet/>
      <dgm:spPr/>
      <dgm:t>
        <a:bodyPr/>
        <a:lstStyle/>
        <a:p>
          <a:r>
            <a:rPr lang="en-US"/>
            <a:t>Schools attended/grade levels</a:t>
          </a:r>
        </a:p>
      </dgm:t>
    </dgm:pt>
    <dgm:pt modelId="{6E3B2849-F0D0-4EEF-BE4B-9F7ECA0F9486}" type="parTrans" cxnId="{013AE8FB-3610-4224-8378-128CF496FD54}">
      <dgm:prSet/>
      <dgm:spPr/>
      <dgm:t>
        <a:bodyPr/>
        <a:lstStyle/>
        <a:p>
          <a:endParaRPr lang="en-US"/>
        </a:p>
      </dgm:t>
    </dgm:pt>
    <dgm:pt modelId="{E49867C0-A015-4716-B698-ED6402B2C191}" type="sibTrans" cxnId="{013AE8FB-3610-4224-8378-128CF496FD54}">
      <dgm:prSet/>
      <dgm:spPr/>
      <dgm:t>
        <a:bodyPr/>
        <a:lstStyle/>
        <a:p>
          <a:endParaRPr lang="en-US"/>
        </a:p>
      </dgm:t>
    </dgm:pt>
    <dgm:pt modelId="{047C5C0B-A777-4C37-BA7F-BF4032FF82DD}">
      <dgm:prSet/>
      <dgm:spPr/>
      <dgm:t>
        <a:bodyPr/>
        <a:lstStyle/>
        <a:p>
          <a:r>
            <a:rPr lang="en-US" dirty="0"/>
            <a:t>History of special education/Section 504/Read Plan/EL Plan</a:t>
          </a:r>
        </a:p>
      </dgm:t>
    </dgm:pt>
    <dgm:pt modelId="{EFA6C7C8-11DF-4F96-9DE0-F3812D68C66D}" type="parTrans" cxnId="{31464F00-1996-4B3B-B002-4D35D99817DD}">
      <dgm:prSet/>
      <dgm:spPr/>
      <dgm:t>
        <a:bodyPr/>
        <a:lstStyle/>
        <a:p>
          <a:endParaRPr lang="en-US"/>
        </a:p>
      </dgm:t>
    </dgm:pt>
    <dgm:pt modelId="{B6CC1035-4FD1-4938-BA07-D4D5D73DD13E}" type="sibTrans" cxnId="{31464F00-1996-4B3B-B002-4D35D99817DD}">
      <dgm:prSet/>
      <dgm:spPr/>
      <dgm:t>
        <a:bodyPr/>
        <a:lstStyle/>
        <a:p>
          <a:endParaRPr lang="en-US"/>
        </a:p>
      </dgm:t>
    </dgm:pt>
    <dgm:pt modelId="{1E83B551-810D-43C6-BE60-FC80A77E4029}" type="pres">
      <dgm:prSet presAssocID="{E9040769-0DE5-4878-BB7E-72BFB537E858}" presName="diagram" presStyleCnt="0">
        <dgm:presLayoutVars>
          <dgm:dir/>
          <dgm:resizeHandles val="exact"/>
        </dgm:presLayoutVars>
      </dgm:prSet>
      <dgm:spPr/>
    </dgm:pt>
    <dgm:pt modelId="{33E22398-38C3-48FB-9961-27B18FA62DFE}" type="pres">
      <dgm:prSet presAssocID="{A0DC3DB2-A9B9-4789-B399-0A327E6F815C}" presName="node" presStyleLbl="node1" presStyleIdx="0" presStyleCnt="4">
        <dgm:presLayoutVars>
          <dgm:bulletEnabled val="1"/>
        </dgm:presLayoutVars>
      </dgm:prSet>
      <dgm:spPr/>
    </dgm:pt>
    <dgm:pt modelId="{2E94D917-08E3-458E-8C15-662C85C1BC06}" type="pres">
      <dgm:prSet presAssocID="{A8EBBEAA-F36C-4F6A-8870-73E744E66158}" presName="sibTrans" presStyleCnt="0"/>
      <dgm:spPr/>
    </dgm:pt>
    <dgm:pt modelId="{35F72A11-FBB4-446C-BE3F-D5CF8915C3EC}" type="pres">
      <dgm:prSet presAssocID="{38B89750-9065-4124-8E55-CAA48973B4F3}" presName="node" presStyleLbl="node1" presStyleIdx="1" presStyleCnt="4">
        <dgm:presLayoutVars>
          <dgm:bulletEnabled val="1"/>
        </dgm:presLayoutVars>
      </dgm:prSet>
      <dgm:spPr/>
    </dgm:pt>
    <dgm:pt modelId="{B3BD4978-904B-4C32-9DC6-8BC1BBDC8551}" type="pres">
      <dgm:prSet presAssocID="{2A1C642A-9555-4A18-80D6-815AABD86D9D}" presName="sibTrans" presStyleCnt="0"/>
      <dgm:spPr/>
    </dgm:pt>
    <dgm:pt modelId="{3A109A93-ED3A-482C-9C56-79F0E31A6790}" type="pres">
      <dgm:prSet presAssocID="{762170EF-BF9B-4796-8F2D-DEEF2E377E51}" presName="node" presStyleLbl="node1" presStyleIdx="2" presStyleCnt="4">
        <dgm:presLayoutVars>
          <dgm:bulletEnabled val="1"/>
        </dgm:presLayoutVars>
      </dgm:prSet>
      <dgm:spPr/>
    </dgm:pt>
    <dgm:pt modelId="{90AAA92D-1DCA-4AE8-BF96-FD44750F03B1}" type="pres">
      <dgm:prSet presAssocID="{E49867C0-A015-4716-B698-ED6402B2C191}" presName="sibTrans" presStyleCnt="0"/>
      <dgm:spPr/>
    </dgm:pt>
    <dgm:pt modelId="{CA37525D-42F9-44E3-8961-75652133113D}" type="pres">
      <dgm:prSet presAssocID="{047C5C0B-A777-4C37-BA7F-BF4032FF82DD}" presName="node" presStyleLbl="node1" presStyleIdx="3" presStyleCnt="4">
        <dgm:presLayoutVars>
          <dgm:bulletEnabled val="1"/>
        </dgm:presLayoutVars>
      </dgm:prSet>
      <dgm:spPr/>
    </dgm:pt>
  </dgm:ptLst>
  <dgm:cxnLst>
    <dgm:cxn modelId="{31464F00-1996-4B3B-B002-4D35D99817DD}" srcId="{E9040769-0DE5-4878-BB7E-72BFB537E858}" destId="{047C5C0B-A777-4C37-BA7F-BF4032FF82DD}" srcOrd="3" destOrd="0" parTransId="{EFA6C7C8-11DF-4F96-9DE0-F3812D68C66D}" sibTransId="{B6CC1035-4FD1-4938-BA07-D4D5D73DD13E}"/>
    <dgm:cxn modelId="{0C96351F-04C3-43C0-A7AF-55C7C6084D01}" srcId="{E9040769-0DE5-4878-BB7E-72BFB537E858}" destId="{38B89750-9065-4124-8E55-CAA48973B4F3}" srcOrd="1" destOrd="0" parTransId="{CD91E0A2-7AA4-46E0-83F7-967C1BA3F734}" sibTransId="{2A1C642A-9555-4A18-80D6-815AABD86D9D}"/>
    <dgm:cxn modelId="{70E28C28-1187-4E3E-B78A-C03B9A66CC85}" type="presOf" srcId="{047C5C0B-A777-4C37-BA7F-BF4032FF82DD}" destId="{CA37525D-42F9-44E3-8961-75652133113D}" srcOrd="0" destOrd="0" presId="urn:microsoft.com/office/officeart/2005/8/layout/default"/>
    <dgm:cxn modelId="{F0678844-9E12-470E-9DE4-F62B88E0365F}" type="presOf" srcId="{A0DC3DB2-A9B9-4789-B399-0A327E6F815C}" destId="{33E22398-38C3-48FB-9961-27B18FA62DFE}" srcOrd="0" destOrd="0" presId="urn:microsoft.com/office/officeart/2005/8/layout/default"/>
    <dgm:cxn modelId="{5092A578-EAD1-42CD-B1C6-85091A543170}" type="presOf" srcId="{E9040769-0DE5-4878-BB7E-72BFB537E858}" destId="{1E83B551-810D-43C6-BE60-FC80A77E4029}" srcOrd="0" destOrd="0" presId="urn:microsoft.com/office/officeart/2005/8/layout/default"/>
    <dgm:cxn modelId="{C11B589D-C0C4-4F0C-9376-E23955E9706F}" type="presOf" srcId="{762170EF-BF9B-4796-8F2D-DEEF2E377E51}" destId="{3A109A93-ED3A-482C-9C56-79F0E31A6790}" srcOrd="0" destOrd="0" presId="urn:microsoft.com/office/officeart/2005/8/layout/default"/>
    <dgm:cxn modelId="{2A975FB4-6A7A-4442-9892-9283F9F2EB0D}" type="presOf" srcId="{38B89750-9065-4124-8E55-CAA48973B4F3}" destId="{35F72A11-FBB4-446C-BE3F-D5CF8915C3EC}" srcOrd="0" destOrd="0" presId="urn:microsoft.com/office/officeart/2005/8/layout/default"/>
    <dgm:cxn modelId="{41B7A6F4-9B5A-4D94-8F9A-FE13906F3743}" srcId="{E9040769-0DE5-4878-BB7E-72BFB537E858}" destId="{A0DC3DB2-A9B9-4789-B399-0A327E6F815C}" srcOrd="0" destOrd="0" parTransId="{78CFB280-D7D6-42FB-AD14-C130DC131FCE}" sibTransId="{A8EBBEAA-F36C-4F6A-8870-73E744E66158}"/>
    <dgm:cxn modelId="{013AE8FB-3610-4224-8378-128CF496FD54}" srcId="{E9040769-0DE5-4878-BB7E-72BFB537E858}" destId="{762170EF-BF9B-4796-8F2D-DEEF2E377E51}" srcOrd="2" destOrd="0" parTransId="{6E3B2849-F0D0-4EEF-BE4B-9F7ECA0F9486}" sibTransId="{E49867C0-A015-4716-B698-ED6402B2C191}"/>
    <dgm:cxn modelId="{D75D84EF-5114-4883-84D5-2C259D1BD1BB}" type="presParOf" srcId="{1E83B551-810D-43C6-BE60-FC80A77E4029}" destId="{33E22398-38C3-48FB-9961-27B18FA62DFE}" srcOrd="0" destOrd="0" presId="urn:microsoft.com/office/officeart/2005/8/layout/default"/>
    <dgm:cxn modelId="{B6A25EED-2C15-4BAC-8E03-73546CCAEDB2}" type="presParOf" srcId="{1E83B551-810D-43C6-BE60-FC80A77E4029}" destId="{2E94D917-08E3-458E-8C15-662C85C1BC06}" srcOrd="1" destOrd="0" presId="urn:microsoft.com/office/officeart/2005/8/layout/default"/>
    <dgm:cxn modelId="{1F559B99-F0F4-461F-B3BF-B0395748EB06}" type="presParOf" srcId="{1E83B551-810D-43C6-BE60-FC80A77E4029}" destId="{35F72A11-FBB4-446C-BE3F-D5CF8915C3EC}" srcOrd="2" destOrd="0" presId="urn:microsoft.com/office/officeart/2005/8/layout/default"/>
    <dgm:cxn modelId="{CB28C197-5E84-435E-820F-10864BA8AADC}" type="presParOf" srcId="{1E83B551-810D-43C6-BE60-FC80A77E4029}" destId="{B3BD4978-904B-4C32-9DC6-8BC1BBDC8551}" srcOrd="3" destOrd="0" presId="urn:microsoft.com/office/officeart/2005/8/layout/default"/>
    <dgm:cxn modelId="{BD3B7A21-22B0-43E6-8679-6CBF5333CBD3}" type="presParOf" srcId="{1E83B551-810D-43C6-BE60-FC80A77E4029}" destId="{3A109A93-ED3A-482C-9C56-79F0E31A6790}" srcOrd="4" destOrd="0" presId="urn:microsoft.com/office/officeart/2005/8/layout/default"/>
    <dgm:cxn modelId="{D5215411-ACC5-4C1B-8735-60258E555AB1}" type="presParOf" srcId="{1E83B551-810D-43C6-BE60-FC80A77E4029}" destId="{90AAA92D-1DCA-4AE8-BF96-FD44750F03B1}" srcOrd="5" destOrd="0" presId="urn:microsoft.com/office/officeart/2005/8/layout/default"/>
    <dgm:cxn modelId="{39DF353F-92EA-4F5A-9B0A-0DFAB7106B79}" type="presParOf" srcId="{1E83B551-810D-43C6-BE60-FC80A77E4029}" destId="{CA37525D-42F9-44E3-8961-75652133113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D2CB3-E6D0-47DB-AC8C-5794C903B725}">
      <dsp:nvSpPr>
        <dsp:cNvPr id="0" name=""/>
        <dsp:cNvSpPr/>
      </dsp:nvSpPr>
      <dsp:spPr>
        <a:xfrm>
          <a:off x="0" y="120699"/>
          <a:ext cx="7886700" cy="117475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Assessments and other evaluation materials used to assess a child under this part</a:t>
          </a:r>
        </a:p>
      </dsp:txBody>
      <dsp:txXfrm>
        <a:off x="57347" y="178046"/>
        <a:ext cx="7772006" cy="1060059"/>
      </dsp:txXfrm>
    </dsp:sp>
    <dsp:sp modelId="{A39F0244-6D75-4E8A-A555-32193ACAAFA2}">
      <dsp:nvSpPr>
        <dsp:cNvPr id="0" name=""/>
        <dsp:cNvSpPr/>
      </dsp:nvSpPr>
      <dsp:spPr>
        <a:xfrm>
          <a:off x="0" y="1295452"/>
          <a:ext cx="7886700" cy="2303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403"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a:t>Are selected and administered so as not to be discriminatory on a racial or cultural basis;</a:t>
          </a:r>
        </a:p>
        <a:p>
          <a:pPr marL="171450" lvl="1" indent="-171450" algn="l" defTabSz="711200">
            <a:lnSpc>
              <a:spcPct val="90000"/>
            </a:lnSpc>
            <a:spcBef>
              <a:spcPct val="0"/>
            </a:spcBef>
            <a:spcAft>
              <a:spcPct val="20000"/>
            </a:spcAft>
            <a:buChar char="•"/>
          </a:pPr>
          <a:r>
            <a:rPr lang="en-US" sz="1600" kern="1200"/>
            <a:t>Are provided and administered in the child’s native language or other mode of communication and in the form most likely to yield accurate information on what the child knows and can do academically, developmentally, and functionally, unless it is clearly not feasible to provide or administer;</a:t>
          </a:r>
        </a:p>
        <a:p>
          <a:pPr marL="171450" lvl="1" indent="-171450" algn="l" defTabSz="711200">
            <a:lnSpc>
              <a:spcPct val="90000"/>
            </a:lnSpc>
            <a:spcBef>
              <a:spcPct val="0"/>
            </a:spcBef>
            <a:spcAft>
              <a:spcPct val="20000"/>
            </a:spcAft>
            <a:buChar char="•"/>
          </a:pPr>
          <a:r>
            <a:rPr lang="en-US" sz="1600" kern="1200"/>
            <a:t>Are used for the purposes for which the assessments or measures are valid and reliable;</a:t>
          </a:r>
        </a:p>
        <a:p>
          <a:pPr marL="171450" lvl="1" indent="-171450" algn="l" defTabSz="711200">
            <a:lnSpc>
              <a:spcPct val="90000"/>
            </a:lnSpc>
            <a:spcBef>
              <a:spcPct val="0"/>
            </a:spcBef>
            <a:spcAft>
              <a:spcPct val="20000"/>
            </a:spcAft>
            <a:buChar char="•"/>
          </a:pPr>
          <a:r>
            <a:rPr lang="en-US" sz="1600" kern="1200"/>
            <a:t>Are administered by trained and knowledgeable personnel; and </a:t>
          </a:r>
        </a:p>
        <a:p>
          <a:pPr marL="171450" lvl="1" indent="-171450" algn="l" defTabSz="711200">
            <a:lnSpc>
              <a:spcPct val="90000"/>
            </a:lnSpc>
            <a:spcBef>
              <a:spcPct val="0"/>
            </a:spcBef>
            <a:spcAft>
              <a:spcPct val="20000"/>
            </a:spcAft>
            <a:buChar char="•"/>
          </a:pPr>
          <a:r>
            <a:rPr lang="en-US" sz="1600" kern="1200"/>
            <a:t>Are administered in accordance with any instructions provided by the producer of the assessments.</a:t>
          </a:r>
        </a:p>
      </dsp:txBody>
      <dsp:txXfrm>
        <a:off x="0" y="1295452"/>
        <a:ext cx="7886700" cy="2303910"/>
      </dsp:txXfrm>
    </dsp:sp>
    <dsp:sp modelId="{5941C078-1D13-4135-A835-F97D8D0BC97C}">
      <dsp:nvSpPr>
        <dsp:cNvPr id="0" name=""/>
        <dsp:cNvSpPr/>
      </dsp:nvSpPr>
      <dsp:spPr>
        <a:xfrm>
          <a:off x="0" y="3599362"/>
          <a:ext cx="7886700" cy="1174753"/>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Assessments and other evaluation materials include those tailored to assess specific areas of educational need and not merely those that are designed to provide a single general intelligence quotient.</a:t>
          </a:r>
        </a:p>
      </dsp:txBody>
      <dsp:txXfrm>
        <a:off x="57347" y="3656709"/>
        <a:ext cx="7772006" cy="106005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BD49D-62C1-4AAE-B1A7-69F3F00A1AA9}">
      <dsp:nvSpPr>
        <dsp:cNvPr id="0" name=""/>
        <dsp:cNvSpPr/>
      </dsp:nvSpPr>
      <dsp:spPr>
        <a:xfrm>
          <a:off x="5674" y="671722"/>
          <a:ext cx="483574" cy="4835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0BA415-4110-42AA-9E56-DF3A6FFC420F}">
      <dsp:nvSpPr>
        <dsp:cNvPr id="0" name=""/>
        <dsp:cNvSpPr/>
      </dsp:nvSpPr>
      <dsp:spPr>
        <a:xfrm>
          <a:off x="5674" y="1308005"/>
          <a:ext cx="1381640" cy="653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School Attendance</a:t>
          </a:r>
        </a:p>
      </dsp:txBody>
      <dsp:txXfrm>
        <a:off x="5674" y="1308005"/>
        <a:ext cx="1381640" cy="653715"/>
      </dsp:txXfrm>
    </dsp:sp>
    <dsp:sp modelId="{9F6A6945-823A-491F-AF22-220CD45FAAD2}">
      <dsp:nvSpPr>
        <dsp:cNvPr id="0" name=""/>
        <dsp:cNvSpPr/>
      </dsp:nvSpPr>
      <dsp:spPr>
        <a:xfrm>
          <a:off x="5674" y="2032748"/>
          <a:ext cx="1381640" cy="2190343"/>
        </a:xfrm>
        <a:prstGeom prst="rect">
          <a:avLst/>
        </a:prstGeom>
        <a:noFill/>
        <a:ln>
          <a:noFill/>
        </a:ln>
        <a:effectLst/>
      </dsp:spPr>
      <dsp:style>
        <a:lnRef idx="0">
          <a:scrgbClr r="0" g="0" b="0"/>
        </a:lnRef>
        <a:fillRef idx="0">
          <a:scrgbClr r="0" g="0" b="0"/>
        </a:fillRef>
        <a:effectRef idx="0">
          <a:scrgbClr r="0" g="0" b="0"/>
        </a:effectRef>
        <a:fontRef idx="minor"/>
      </dsp:style>
    </dsp:sp>
    <dsp:sp modelId="{86A3D7C1-D8F7-4788-8C41-52ACF4C8172A}">
      <dsp:nvSpPr>
        <dsp:cNvPr id="0" name=""/>
        <dsp:cNvSpPr/>
      </dsp:nvSpPr>
      <dsp:spPr>
        <a:xfrm>
          <a:off x="1629101" y="671722"/>
          <a:ext cx="483574" cy="4835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01B19A-D9C0-45EF-AF0D-7E0FA3BBA23E}">
      <dsp:nvSpPr>
        <dsp:cNvPr id="0" name=""/>
        <dsp:cNvSpPr/>
      </dsp:nvSpPr>
      <dsp:spPr>
        <a:xfrm>
          <a:off x="1629101" y="1308005"/>
          <a:ext cx="1381640" cy="653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Disciplinary Records</a:t>
          </a:r>
        </a:p>
      </dsp:txBody>
      <dsp:txXfrm>
        <a:off x="1629101" y="1308005"/>
        <a:ext cx="1381640" cy="653715"/>
      </dsp:txXfrm>
    </dsp:sp>
    <dsp:sp modelId="{FA52F221-060A-43E2-BDF6-6CBECEA61446}">
      <dsp:nvSpPr>
        <dsp:cNvPr id="0" name=""/>
        <dsp:cNvSpPr/>
      </dsp:nvSpPr>
      <dsp:spPr>
        <a:xfrm>
          <a:off x="1629101" y="2032748"/>
          <a:ext cx="1381640" cy="2190343"/>
        </a:xfrm>
        <a:prstGeom prst="rect">
          <a:avLst/>
        </a:prstGeom>
        <a:noFill/>
        <a:ln>
          <a:noFill/>
        </a:ln>
        <a:effectLst/>
      </dsp:spPr>
      <dsp:style>
        <a:lnRef idx="0">
          <a:scrgbClr r="0" g="0" b="0"/>
        </a:lnRef>
        <a:fillRef idx="0">
          <a:scrgbClr r="0" g="0" b="0"/>
        </a:fillRef>
        <a:effectRef idx="0">
          <a:scrgbClr r="0" g="0" b="0"/>
        </a:effectRef>
        <a:fontRef idx="minor"/>
      </dsp:style>
    </dsp:sp>
    <dsp:sp modelId="{0C15E744-5736-4A92-ACC6-324A54E849F6}">
      <dsp:nvSpPr>
        <dsp:cNvPr id="0" name=""/>
        <dsp:cNvSpPr/>
      </dsp:nvSpPr>
      <dsp:spPr>
        <a:xfrm>
          <a:off x="3252529" y="558360"/>
          <a:ext cx="483574" cy="4835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5A0BEE-B990-46FB-8397-692CF8DDBF24}">
      <dsp:nvSpPr>
        <dsp:cNvPr id="0" name=""/>
        <dsp:cNvSpPr/>
      </dsp:nvSpPr>
      <dsp:spPr>
        <a:xfrm>
          <a:off x="3252529" y="1204392"/>
          <a:ext cx="1381640" cy="653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Educational Records Review</a:t>
          </a:r>
        </a:p>
      </dsp:txBody>
      <dsp:txXfrm>
        <a:off x="3252529" y="1204392"/>
        <a:ext cx="1381640" cy="653715"/>
      </dsp:txXfrm>
    </dsp:sp>
    <dsp:sp modelId="{FADB6ADD-C910-41B7-81EC-13F4C760D0C0}">
      <dsp:nvSpPr>
        <dsp:cNvPr id="0" name=""/>
        <dsp:cNvSpPr/>
      </dsp:nvSpPr>
      <dsp:spPr>
        <a:xfrm>
          <a:off x="3252529" y="1933670"/>
          <a:ext cx="1381640" cy="2402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t>Documentation of tiered interventions (MTSS/RTI) and the student’s response to those interventions</a:t>
          </a:r>
        </a:p>
        <a:p>
          <a:pPr marL="0" lvl="0" indent="0" algn="l" defTabSz="488950">
            <a:lnSpc>
              <a:spcPct val="100000"/>
            </a:lnSpc>
            <a:spcBef>
              <a:spcPct val="0"/>
            </a:spcBef>
            <a:spcAft>
              <a:spcPct val="35000"/>
            </a:spcAft>
            <a:buNone/>
          </a:pPr>
          <a:r>
            <a:rPr lang="en-US" sz="1100" kern="1200"/>
            <a:t>Curriculum-based measures</a:t>
          </a:r>
        </a:p>
        <a:p>
          <a:pPr marL="0" lvl="0" indent="0" algn="l" defTabSz="488950">
            <a:lnSpc>
              <a:spcPct val="100000"/>
            </a:lnSpc>
            <a:spcBef>
              <a:spcPct val="0"/>
            </a:spcBef>
            <a:spcAft>
              <a:spcPct val="35000"/>
            </a:spcAft>
            <a:buNone/>
          </a:pPr>
          <a:r>
            <a:rPr lang="en-US" sz="1100" kern="1200" dirty="0"/>
            <a:t>Objective data on classroom performance (grades, credits, work samples, etc.)</a:t>
          </a:r>
        </a:p>
        <a:p>
          <a:pPr marL="0" lvl="0" indent="0" algn="l" defTabSz="488950">
            <a:lnSpc>
              <a:spcPct val="100000"/>
            </a:lnSpc>
            <a:spcBef>
              <a:spcPct val="0"/>
            </a:spcBef>
            <a:spcAft>
              <a:spcPct val="35000"/>
            </a:spcAft>
            <a:buNone/>
          </a:pPr>
          <a:r>
            <a:rPr lang="en-US" sz="1100" kern="1200" dirty="0"/>
            <a:t>District and State assessments</a:t>
          </a:r>
        </a:p>
      </dsp:txBody>
      <dsp:txXfrm>
        <a:off x="3252529" y="1933670"/>
        <a:ext cx="1381640" cy="2402784"/>
      </dsp:txXfrm>
    </dsp:sp>
    <dsp:sp modelId="{887A8AF7-D459-44DC-8408-E040D211E226}">
      <dsp:nvSpPr>
        <dsp:cNvPr id="0" name=""/>
        <dsp:cNvSpPr/>
      </dsp:nvSpPr>
      <dsp:spPr>
        <a:xfrm>
          <a:off x="4875957" y="558360"/>
          <a:ext cx="483574" cy="48357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2B0472-F2FD-4C1E-9221-6D94ECD8D941}">
      <dsp:nvSpPr>
        <dsp:cNvPr id="0" name=""/>
        <dsp:cNvSpPr/>
      </dsp:nvSpPr>
      <dsp:spPr>
        <a:xfrm>
          <a:off x="4875957" y="1204392"/>
          <a:ext cx="1381640" cy="653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At least two observations by trained observers</a:t>
          </a:r>
        </a:p>
      </dsp:txBody>
      <dsp:txXfrm>
        <a:off x="4875957" y="1204392"/>
        <a:ext cx="1381640" cy="653715"/>
      </dsp:txXfrm>
    </dsp:sp>
    <dsp:sp modelId="{BE67490D-9A46-4711-A872-8CBBFC234A51}">
      <dsp:nvSpPr>
        <dsp:cNvPr id="0" name=""/>
        <dsp:cNvSpPr/>
      </dsp:nvSpPr>
      <dsp:spPr>
        <a:xfrm>
          <a:off x="4875957" y="1933670"/>
          <a:ext cx="1381640" cy="2402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t>Structured environment and</a:t>
          </a:r>
        </a:p>
        <a:p>
          <a:pPr marL="0" lvl="0" indent="0" algn="l" defTabSz="488950">
            <a:lnSpc>
              <a:spcPct val="100000"/>
            </a:lnSpc>
            <a:spcBef>
              <a:spcPct val="0"/>
            </a:spcBef>
            <a:spcAft>
              <a:spcPct val="35000"/>
            </a:spcAft>
            <a:buNone/>
          </a:pPr>
          <a:r>
            <a:rPr lang="en-US" sz="1100" kern="1200"/>
            <a:t>Unstructured environment</a:t>
          </a:r>
        </a:p>
      </dsp:txBody>
      <dsp:txXfrm>
        <a:off x="4875957" y="1933670"/>
        <a:ext cx="1381640" cy="2402784"/>
      </dsp:txXfrm>
    </dsp:sp>
    <dsp:sp modelId="{5F24C537-0EDE-4387-BFEF-1981970F3FFE}">
      <dsp:nvSpPr>
        <dsp:cNvPr id="0" name=""/>
        <dsp:cNvSpPr/>
      </dsp:nvSpPr>
      <dsp:spPr>
        <a:xfrm>
          <a:off x="6499385" y="558360"/>
          <a:ext cx="483574" cy="48357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74A870-D90E-4D3D-A498-E137E8C81343}">
      <dsp:nvSpPr>
        <dsp:cNvPr id="0" name=""/>
        <dsp:cNvSpPr/>
      </dsp:nvSpPr>
      <dsp:spPr>
        <a:xfrm>
          <a:off x="6499385" y="1204392"/>
          <a:ext cx="1381640" cy="653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General education teacher input with a focus on:</a:t>
          </a:r>
        </a:p>
      </dsp:txBody>
      <dsp:txXfrm>
        <a:off x="6499385" y="1204392"/>
        <a:ext cx="1381640" cy="653715"/>
      </dsp:txXfrm>
    </dsp:sp>
    <dsp:sp modelId="{4B375504-83B5-4C70-846A-59729FFB1816}">
      <dsp:nvSpPr>
        <dsp:cNvPr id="0" name=""/>
        <dsp:cNvSpPr/>
      </dsp:nvSpPr>
      <dsp:spPr>
        <a:xfrm>
          <a:off x="6499385" y="1933670"/>
          <a:ext cx="1381640" cy="24027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dirty="0"/>
            <a:t>Social skills</a:t>
          </a:r>
        </a:p>
        <a:p>
          <a:pPr marL="0" lvl="0" indent="0" algn="l" defTabSz="488950">
            <a:lnSpc>
              <a:spcPct val="100000"/>
            </a:lnSpc>
            <a:spcBef>
              <a:spcPct val="0"/>
            </a:spcBef>
            <a:spcAft>
              <a:spcPct val="35000"/>
            </a:spcAft>
            <a:buNone/>
          </a:pPr>
          <a:r>
            <a:rPr lang="en-US" sz="1100" kern="1200" dirty="0"/>
            <a:t>Routines and needed structure or modifications, </a:t>
          </a:r>
        </a:p>
        <a:p>
          <a:pPr marL="0" lvl="0" indent="0" algn="l" defTabSz="488950">
            <a:lnSpc>
              <a:spcPct val="100000"/>
            </a:lnSpc>
            <a:spcBef>
              <a:spcPct val="0"/>
            </a:spcBef>
            <a:spcAft>
              <a:spcPct val="35000"/>
            </a:spcAft>
            <a:buNone/>
          </a:pPr>
          <a:r>
            <a:rPr lang="en-US" sz="1100" kern="1200"/>
            <a:t>Play skills in the natural environment</a:t>
          </a:r>
        </a:p>
        <a:p>
          <a:pPr marL="0" lvl="0" indent="0" algn="l" defTabSz="488950">
            <a:lnSpc>
              <a:spcPct val="100000"/>
            </a:lnSpc>
            <a:spcBef>
              <a:spcPct val="0"/>
            </a:spcBef>
            <a:spcAft>
              <a:spcPct val="35000"/>
            </a:spcAft>
            <a:buNone/>
          </a:pPr>
          <a:r>
            <a:rPr lang="en-US" sz="1100" kern="1200"/>
            <a:t>Motor and sensory motor skills</a:t>
          </a:r>
        </a:p>
        <a:p>
          <a:pPr marL="0" lvl="0" indent="0" algn="l" defTabSz="488950">
            <a:lnSpc>
              <a:spcPct val="100000"/>
            </a:lnSpc>
            <a:spcBef>
              <a:spcPct val="0"/>
            </a:spcBef>
            <a:spcAft>
              <a:spcPct val="35000"/>
            </a:spcAft>
            <a:buNone/>
          </a:pPr>
          <a:r>
            <a:rPr lang="en-US" sz="1100" kern="1200"/>
            <a:t>Communication skills</a:t>
          </a:r>
        </a:p>
      </dsp:txBody>
      <dsp:txXfrm>
        <a:off x="6499385" y="1933670"/>
        <a:ext cx="1381640" cy="24027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F5398-D0AB-46BC-962D-D0B0A94D2810}">
      <dsp:nvSpPr>
        <dsp:cNvPr id="0" name=""/>
        <dsp:cNvSpPr/>
      </dsp:nvSpPr>
      <dsp:spPr>
        <a:xfrm>
          <a:off x="30807" y="2068"/>
          <a:ext cx="2445339" cy="146720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Family background</a:t>
          </a:r>
        </a:p>
      </dsp:txBody>
      <dsp:txXfrm>
        <a:off x="30807" y="2068"/>
        <a:ext cx="2445339" cy="1467203"/>
      </dsp:txXfrm>
    </dsp:sp>
    <dsp:sp modelId="{E4BDF5F9-F9A5-4740-96C6-951E2987338C}">
      <dsp:nvSpPr>
        <dsp:cNvPr id="0" name=""/>
        <dsp:cNvSpPr/>
      </dsp:nvSpPr>
      <dsp:spPr>
        <a:xfrm>
          <a:off x="2720680" y="2068"/>
          <a:ext cx="2445339" cy="146720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Environmental background</a:t>
          </a:r>
        </a:p>
      </dsp:txBody>
      <dsp:txXfrm>
        <a:off x="2720680" y="2068"/>
        <a:ext cx="2445339" cy="1467203"/>
      </dsp:txXfrm>
    </dsp:sp>
    <dsp:sp modelId="{B89DF9E1-857F-4749-93DE-D791ABA851B7}">
      <dsp:nvSpPr>
        <dsp:cNvPr id="0" name=""/>
        <dsp:cNvSpPr/>
      </dsp:nvSpPr>
      <dsp:spPr>
        <a:xfrm>
          <a:off x="5410553" y="2068"/>
          <a:ext cx="2445339" cy="146720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Social background</a:t>
          </a:r>
        </a:p>
      </dsp:txBody>
      <dsp:txXfrm>
        <a:off x="5410553" y="2068"/>
        <a:ext cx="2445339" cy="1467203"/>
      </dsp:txXfrm>
    </dsp:sp>
    <dsp:sp modelId="{8AC29A94-9461-4955-A3F0-1FBB0A24F5B6}">
      <dsp:nvSpPr>
        <dsp:cNvPr id="0" name=""/>
        <dsp:cNvSpPr/>
      </dsp:nvSpPr>
      <dsp:spPr>
        <a:xfrm>
          <a:off x="30807" y="1713805"/>
          <a:ext cx="2445339" cy="146720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Cultural background</a:t>
          </a:r>
        </a:p>
      </dsp:txBody>
      <dsp:txXfrm>
        <a:off x="30807" y="1713805"/>
        <a:ext cx="2445339" cy="1467203"/>
      </dsp:txXfrm>
    </dsp:sp>
    <dsp:sp modelId="{9934E9A9-283E-4023-A1BC-306948F7AD41}">
      <dsp:nvSpPr>
        <dsp:cNvPr id="0" name=""/>
        <dsp:cNvSpPr/>
      </dsp:nvSpPr>
      <dsp:spPr>
        <a:xfrm>
          <a:off x="2720680" y="1713805"/>
          <a:ext cx="2445339" cy="146720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Developmental history</a:t>
          </a:r>
        </a:p>
      </dsp:txBody>
      <dsp:txXfrm>
        <a:off x="2720680" y="1713805"/>
        <a:ext cx="2445339" cy="1467203"/>
      </dsp:txXfrm>
    </dsp:sp>
    <dsp:sp modelId="{2601765C-0493-4579-9E33-787D14594557}">
      <dsp:nvSpPr>
        <dsp:cNvPr id="0" name=""/>
        <dsp:cNvSpPr/>
      </dsp:nvSpPr>
      <dsp:spPr>
        <a:xfrm>
          <a:off x="5410553" y="1713805"/>
          <a:ext cx="2445339" cy="146720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Behavior/social skills</a:t>
          </a:r>
        </a:p>
      </dsp:txBody>
      <dsp:txXfrm>
        <a:off x="5410553" y="1713805"/>
        <a:ext cx="2445339" cy="1467203"/>
      </dsp:txXfrm>
    </dsp:sp>
    <dsp:sp modelId="{D059F7EB-4880-4F55-8E75-9E7678DC8926}">
      <dsp:nvSpPr>
        <dsp:cNvPr id="0" name=""/>
        <dsp:cNvSpPr/>
      </dsp:nvSpPr>
      <dsp:spPr>
        <a:xfrm>
          <a:off x="2720680" y="3425543"/>
          <a:ext cx="2445339" cy="146720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Parent interview</a:t>
          </a:r>
        </a:p>
      </dsp:txBody>
      <dsp:txXfrm>
        <a:off x="2720680" y="3425543"/>
        <a:ext cx="2445339" cy="146720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FE3C7-1C0B-4D27-AC25-F5592A872C4E}">
      <dsp:nvSpPr>
        <dsp:cNvPr id="0" name=""/>
        <dsp:cNvSpPr/>
      </dsp:nvSpPr>
      <dsp:spPr>
        <a:xfrm>
          <a:off x="0" y="845421"/>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Vision and hearing screenings,</a:t>
          </a:r>
        </a:p>
      </dsp:txBody>
      <dsp:txXfrm>
        <a:off x="0" y="845421"/>
        <a:ext cx="2464593" cy="1478756"/>
      </dsp:txXfrm>
    </dsp:sp>
    <dsp:sp modelId="{8BB7ADF7-0B37-429B-9458-2A48FF829DEF}">
      <dsp:nvSpPr>
        <dsp:cNvPr id="0" name=""/>
        <dsp:cNvSpPr/>
      </dsp:nvSpPr>
      <dsp:spPr>
        <a:xfrm>
          <a:off x="2711053" y="845421"/>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Past and current health status reports,</a:t>
          </a:r>
        </a:p>
      </dsp:txBody>
      <dsp:txXfrm>
        <a:off x="2711053" y="845421"/>
        <a:ext cx="2464593" cy="1478756"/>
      </dsp:txXfrm>
    </dsp:sp>
    <dsp:sp modelId="{B6C4EF98-0376-4BA5-8A52-6C8EAE63F3B3}">
      <dsp:nvSpPr>
        <dsp:cNvPr id="0" name=""/>
        <dsp:cNvSpPr/>
      </dsp:nvSpPr>
      <dsp:spPr>
        <a:xfrm>
          <a:off x="5422106" y="845421"/>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Birth and developmental history,</a:t>
          </a:r>
        </a:p>
      </dsp:txBody>
      <dsp:txXfrm>
        <a:off x="5422106" y="845421"/>
        <a:ext cx="2464593" cy="1478756"/>
      </dsp:txXfrm>
    </dsp:sp>
    <dsp:sp modelId="{FCEE2013-10D5-4D59-A852-C8B03044A93C}">
      <dsp:nvSpPr>
        <dsp:cNvPr id="0" name=""/>
        <dsp:cNvSpPr/>
      </dsp:nvSpPr>
      <dsp:spPr>
        <a:xfrm>
          <a:off x="1355526" y="2570637"/>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Medications, and</a:t>
          </a:r>
        </a:p>
      </dsp:txBody>
      <dsp:txXfrm>
        <a:off x="1355526" y="2570637"/>
        <a:ext cx="2464593" cy="1478756"/>
      </dsp:txXfrm>
    </dsp:sp>
    <dsp:sp modelId="{D3B4D6F2-A995-4F6C-9451-E5A5A8099802}">
      <dsp:nvSpPr>
        <dsp:cNvPr id="0" name=""/>
        <dsp:cNvSpPr/>
      </dsp:nvSpPr>
      <dsp:spPr>
        <a:xfrm>
          <a:off x="4066579" y="2570637"/>
          <a:ext cx="2464593" cy="147875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Outside medical/clinical reports provided by the parents.</a:t>
          </a:r>
        </a:p>
      </dsp:txBody>
      <dsp:txXfrm>
        <a:off x="4066579" y="2570637"/>
        <a:ext cx="2464593" cy="147875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47B30-18B2-418A-9855-5FC7B73A0659}">
      <dsp:nvSpPr>
        <dsp:cNvPr id="0" name=""/>
        <dsp:cNvSpPr/>
      </dsp:nvSpPr>
      <dsp:spPr>
        <a:xfrm>
          <a:off x="2523743" y="2151"/>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Home Language Survey</a:t>
          </a:r>
        </a:p>
      </dsp:txBody>
      <dsp:txXfrm>
        <a:off x="2569654" y="48062"/>
        <a:ext cx="2747390" cy="848661"/>
      </dsp:txXfrm>
    </dsp:sp>
    <dsp:sp modelId="{4AC642AF-F630-440B-8242-01C18BA15030}">
      <dsp:nvSpPr>
        <dsp:cNvPr id="0" name=""/>
        <dsp:cNvSpPr/>
      </dsp:nvSpPr>
      <dsp:spPr>
        <a:xfrm>
          <a:off x="2523743" y="989658"/>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ACESS scores</a:t>
          </a:r>
        </a:p>
      </dsp:txBody>
      <dsp:txXfrm>
        <a:off x="2569654" y="1035569"/>
        <a:ext cx="2747390" cy="848661"/>
      </dsp:txXfrm>
    </dsp:sp>
    <dsp:sp modelId="{90EB217E-858C-438C-8CFB-9CF314A2450D}">
      <dsp:nvSpPr>
        <dsp:cNvPr id="0" name=""/>
        <dsp:cNvSpPr/>
      </dsp:nvSpPr>
      <dsp:spPr>
        <a:xfrm>
          <a:off x="2523743" y="1977165"/>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WIDA scores</a:t>
          </a:r>
        </a:p>
      </dsp:txBody>
      <dsp:txXfrm>
        <a:off x="2569654" y="2023076"/>
        <a:ext cx="2747390" cy="848661"/>
      </dsp:txXfrm>
    </dsp:sp>
    <dsp:sp modelId="{B534550F-C483-4983-8EE6-26B46E801944}">
      <dsp:nvSpPr>
        <dsp:cNvPr id="0" name=""/>
        <dsp:cNvSpPr/>
      </dsp:nvSpPr>
      <dsp:spPr>
        <a:xfrm>
          <a:off x="2523743" y="2964673"/>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Review of comparison to like peers/siblings</a:t>
          </a:r>
        </a:p>
      </dsp:txBody>
      <dsp:txXfrm>
        <a:off x="2569654" y="3010584"/>
        <a:ext cx="2747390" cy="848661"/>
      </dsp:txXfrm>
    </dsp:sp>
    <dsp:sp modelId="{3CF8F006-507F-4D5D-83DB-0FA58F22A543}">
      <dsp:nvSpPr>
        <dsp:cNvPr id="0" name=""/>
        <dsp:cNvSpPr/>
      </dsp:nvSpPr>
      <dsp:spPr>
        <a:xfrm>
          <a:off x="2523743" y="3952180"/>
          <a:ext cx="2839212" cy="940483"/>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Review of EL supports</a:t>
          </a:r>
        </a:p>
      </dsp:txBody>
      <dsp:txXfrm>
        <a:off x="2569654" y="3998091"/>
        <a:ext cx="2747390" cy="84866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5A30D-5E11-4610-823F-FD70BF58DD6E}">
      <dsp:nvSpPr>
        <dsp:cNvPr id="0" name=""/>
        <dsp:cNvSpPr/>
      </dsp:nvSpPr>
      <dsp:spPr>
        <a:xfrm>
          <a:off x="0" y="597"/>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52A402-B46D-419B-836E-A9763029427B}">
      <dsp:nvSpPr>
        <dsp:cNvPr id="0" name=""/>
        <dsp:cNvSpPr/>
      </dsp:nvSpPr>
      <dsp:spPr>
        <a:xfrm>
          <a:off x="422948" y="315187"/>
          <a:ext cx="768997" cy="7689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1632CC-A992-4FC7-ABA7-645C93C4C8A0}">
      <dsp:nvSpPr>
        <dsp:cNvPr id="0" name=""/>
        <dsp:cNvSpPr/>
      </dsp:nvSpPr>
      <dsp:spPr>
        <a:xfrm>
          <a:off x="1614894" y="597"/>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Speech/Language</a:t>
          </a:r>
        </a:p>
      </dsp:txBody>
      <dsp:txXfrm>
        <a:off x="1614894" y="597"/>
        <a:ext cx="6271805" cy="1398177"/>
      </dsp:txXfrm>
    </dsp:sp>
    <dsp:sp modelId="{96B4B396-E9A3-4FE7-A0F3-A3F8D695F2FC}">
      <dsp:nvSpPr>
        <dsp:cNvPr id="0" name=""/>
        <dsp:cNvSpPr/>
      </dsp:nvSpPr>
      <dsp:spPr>
        <a:xfrm>
          <a:off x="0" y="1748318"/>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C1630D-CA30-4481-BBD2-8CAC997C2834}">
      <dsp:nvSpPr>
        <dsp:cNvPr id="0" name=""/>
        <dsp:cNvSpPr/>
      </dsp:nvSpPr>
      <dsp:spPr>
        <a:xfrm>
          <a:off x="422948" y="2062908"/>
          <a:ext cx="768997" cy="7689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AE642F-E468-4173-8842-6341635F8653}">
      <dsp:nvSpPr>
        <dsp:cNvPr id="0" name=""/>
        <dsp:cNvSpPr/>
      </dsp:nvSpPr>
      <dsp:spPr>
        <a:xfrm>
          <a:off x="1614894" y="1748318"/>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Motor/Sensory Motor</a:t>
          </a:r>
        </a:p>
      </dsp:txBody>
      <dsp:txXfrm>
        <a:off x="1614894" y="1748318"/>
        <a:ext cx="6271805" cy="1398177"/>
      </dsp:txXfrm>
    </dsp:sp>
    <dsp:sp modelId="{03FD3A68-6230-4AC1-A45F-525BDBE28F72}">
      <dsp:nvSpPr>
        <dsp:cNvPr id="0" name=""/>
        <dsp:cNvSpPr/>
      </dsp:nvSpPr>
      <dsp:spPr>
        <a:xfrm>
          <a:off x="0" y="3496040"/>
          <a:ext cx="7886700" cy="13981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9E09C3-A8ED-4A7A-A0FD-FEA000E4A1EE}">
      <dsp:nvSpPr>
        <dsp:cNvPr id="0" name=""/>
        <dsp:cNvSpPr/>
      </dsp:nvSpPr>
      <dsp:spPr>
        <a:xfrm>
          <a:off x="422948" y="3810630"/>
          <a:ext cx="768997" cy="7689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EE89197-8925-4594-92CB-DA9D2D6D704F}">
      <dsp:nvSpPr>
        <dsp:cNvPr id="0" name=""/>
        <dsp:cNvSpPr/>
      </dsp:nvSpPr>
      <dsp:spPr>
        <a:xfrm>
          <a:off x="1614894" y="3496040"/>
          <a:ext cx="6271805" cy="1398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74" tIns="147974" rIns="147974" bIns="147974" numCol="1" spcCol="1270" anchor="ctr" anchorCtr="0">
          <a:noAutofit/>
        </a:bodyPr>
        <a:lstStyle/>
        <a:p>
          <a:pPr marL="0" lvl="0" indent="0" algn="l" defTabSz="1111250">
            <a:lnSpc>
              <a:spcPct val="90000"/>
            </a:lnSpc>
            <a:spcBef>
              <a:spcPct val="0"/>
            </a:spcBef>
            <a:spcAft>
              <a:spcPct val="35000"/>
            </a:spcAft>
            <a:buNone/>
          </a:pPr>
          <a:r>
            <a:rPr lang="en-US" sz="2500" kern="1200"/>
            <a:t>Social/Emotional</a:t>
          </a:r>
        </a:p>
      </dsp:txBody>
      <dsp:txXfrm>
        <a:off x="1614894" y="3496040"/>
        <a:ext cx="6271805" cy="139817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CA17B-A82A-4820-AB59-464E76D2FB4C}">
      <dsp:nvSpPr>
        <dsp:cNvPr id="0" name=""/>
        <dsp:cNvSpPr/>
      </dsp:nvSpPr>
      <dsp:spPr>
        <a:xfrm>
          <a:off x="0" y="0"/>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AB98B9-1BCD-43DE-BA14-70B64D639900}">
      <dsp:nvSpPr>
        <dsp:cNvPr id="0" name=""/>
        <dsp:cNvSpPr/>
      </dsp:nvSpPr>
      <dsp:spPr>
        <a:xfrm>
          <a:off x="0" y="0"/>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455FA9"/>
              </a:solidFill>
            </a:rPr>
            <a:t>Wechsler Intelligence Scale for Children®- Fourth Edition (WISC) </a:t>
          </a:r>
          <a:r>
            <a:rPr lang="en-US" sz="1900" kern="1200" dirty="0"/>
            <a:t>– identifies key cognitive strengths and weaknesses related to learning disabilities, executive function, attention disorders, TBI, intellectual disabilities and giftedness. (ages 6:0 -16:11) </a:t>
          </a:r>
        </a:p>
      </dsp:txBody>
      <dsp:txXfrm>
        <a:off x="0" y="0"/>
        <a:ext cx="7886700" cy="1223703"/>
      </dsp:txXfrm>
    </dsp:sp>
    <dsp:sp modelId="{58C05AB9-31FF-4352-BD17-C843E80C6F32}">
      <dsp:nvSpPr>
        <dsp:cNvPr id="0" name=""/>
        <dsp:cNvSpPr/>
      </dsp:nvSpPr>
      <dsp:spPr>
        <a:xfrm>
          <a:off x="0" y="1223703"/>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35556D-5FF2-4286-A0C5-C61B4CCC6EC3}">
      <dsp:nvSpPr>
        <dsp:cNvPr id="0" name=""/>
        <dsp:cNvSpPr/>
      </dsp:nvSpPr>
      <dsp:spPr>
        <a:xfrm>
          <a:off x="0" y="1223703"/>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455FA9"/>
              </a:solidFill>
            </a:rPr>
            <a:t>Wechsler Preschool and Primary Scale of Intelligence ™ - Third Edition  (WPPSI)– </a:t>
          </a:r>
          <a:r>
            <a:rPr lang="en-US" sz="1900" kern="1200" dirty="0"/>
            <a:t>places strong emphasis on developmentally appropriate, child-friendly features and includes new working memory measures down to age 2 ½.  (ages 2:6-7:3) </a:t>
          </a:r>
        </a:p>
      </dsp:txBody>
      <dsp:txXfrm>
        <a:off x="0" y="1223703"/>
        <a:ext cx="7886700" cy="1223703"/>
      </dsp:txXfrm>
    </dsp:sp>
    <dsp:sp modelId="{19947BB8-B71E-48BE-B5AF-358F6B36DE7E}">
      <dsp:nvSpPr>
        <dsp:cNvPr id="0" name=""/>
        <dsp:cNvSpPr/>
      </dsp:nvSpPr>
      <dsp:spPr>
        <a:xfrm>
          <a:off x="0" y="2447407"/>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18EAE1-0C09-4060-837E-42939769BA00}">
      <dsp:nvSpPr>
        <dsp:cNvPr id="0" name=""/>
        <dsp:cNvSpPr/>
      </dsp:nvSpPr>
      <dsp:spPr>
        <a:xfrm>
          <a:off x="0" y="2447407"/>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455FA9"/>
              </a:solidFill>
            </a:rPr>
            <a:t>Kaufman Assessment Battery for Children - Second Edition </a:t>
          </a:r>
          <a:r>
            <a:rPr lang="en-US" sz="1900" kern="1200" dirty="0"/>
            <a:t>– assessment that offers a cultural fairness by minimizing verbal instructions and responses.  (ages 3-18)                                                                                                                                                </a:t>
          </a:r>
        </a:p>
      </dsp:txBody>
      <dsp:txXfrm>
        <a:off x="0" y="2447407"/>
        <a:ext cx="7886700" cy="1223703"/>
      </dsp:txXfrm>
    </dsp:sp>
    <dsp:sp modelId="{0D159520-0A7B-4CCB-A9B7-DFBEAB6A2308}">
      <dsp:nvSpPr>
        <dsp:cNvPr id="0" name=""/>
        <dsp:cNvSpPr/>
      </dsp:nvSpPr>
      <dsp:spPr>
        <a:xfrm>
          <a:off x="0" y="3671111"/>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7D853B-F894-42AC-BCF8-3488492D1223}">
      <dsp:nvSpPr>
        <dsp:cNvPr id="0" name=""/>
        <dsp:cNvSpPr/>
      </dsp:nvSpPr>
      <dsp:spPr>
        <a:xfrm>
          <a:off x="0" y="3671111"/>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solidFill>
                <a:srgbClr val="455FA9"/>
              </a:solidFill>
            </a:rPr>
            <a:t>Differential Ability Scales (DAS) </a:t>
          </a:r>
          <a:r>
            <a:rPr lang="en-US" sz="1900" kern="1200" dirty="0"/>
            <a:t>– uses a profile analysis to be able to identify the child’s strengths and needs, so the appropriate IEP goals, intervention strategies, and progress monitoring can be developed. (ages 2:6 – 17:11) </a:t>
          </a:r>
        </a:p>
      </dsp:txBody>
      <dsp:txXfrm>
        <a:off x="0" y="3671111"/>
        <a:ext cx="7886700" cy="122370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D2AE3-CDA3-40FB-B82F-BB4F6AD56729}">
      <dsp:nvSpPr>
        <dsp:cNvPr id="0" name=""/>
        <dsp:cNvSpPr/>
      </dsp:nvSpPr>
      <dsp:spPr>
        <a:xfrm>
          <a:off x="0" y="0"/>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2CB7A3-9E69-4818-9982-1ED8ED601AB3}">
      <dsp:nvSpPr>
        <dsp:cNvPr id="0" name=""/>
        <dsp:cNvSpPr/>
      </dsp:nvSpPr>
      <dsp:spPr>
        <a:xfrm>
          <a:off x="0" y="0"/>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rgbClr val="455FA9"/>
              </a:solidFill>
            </a:rPr>
            <a:t>Leiter International Performance Scale-Revised (Leiter-R) </a:t>
          </a:r>
          <a:r>
            <a:rPr lang="en-US" sz="1800" kern="1200" dirty="0"/>
            <a:t>– offers a completely nonverbal measure of intelligence. Ideal for use with those who have intellectual abilities, non-English speaking, hearing impaired, speech impaired, or autism spectrum disorders.  (ages 2-20) </a:t>
          </a:r>
        </a:p>
      </dsp:txBody>
      <dsp:txXfrm>
        <a:off x="0" y="0"/>
        <a:ext cx="7886700" cy="1223703"/>
      </dsp:txXfrm>
    </dsp:sp>
    <dsp:sp modelId="{23205870-3CFA-4E38-BA4D-12B363F733EB}">
      <dsp:nvSpPr>
        <dsp:cNvPr id="0" name=""/>
        <dsp:cNvSpPr/>
      </dsp:nvSpPr>
      <dsp:spPr>
        <a:xfrm>
          <a:off x="0" y="1223703"/>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ED9161-58CB-484D-87F0-67BDEA5247E5}">
      <dsp:nvSpPr>
        <dsp:cNvPr id="0" name=""/>
        <dsp:cNvSpPr/>
      </dsp:nvSpPr>
      <dsp:spPr>
        <a:xfrm>
          <a:off x="0" y="1223703"/>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rgbClr val="455FA9"/>
              </a:solidFill>
            </a:rPr>
            <a:t>Comprehensive Test of Nonverbal Intelligence - Second Edition (CTONI-2) </a:t>
          </a:r>
          <a:r>
            <a:rPr lang="en-US" sz="1800" kern="1200" dirty="0"/>
            <a:t>– a nonverbal assessment that measures general intelligence of children and adults whose performance on traditional tests might be adversely affected by subtle or overt impairments involving language or motor abilities.  (ages 6:0–89:11) </a:t>
          </a:r>
        </a:p>
      </dsp:txBody>
      <dsp:txXfrm>
        <a:off x="0" y="1223703"/>
        <a:ext cx="7886700" cy="1223703"/>
      </dsp:txXfrm>
    </dsp:sp>
    <dsp:sp modelId="{4922CBF9-22DD-4943-9E34-2B67BD282BA5}">
      <dsp:nvSpPr>
        <dsp:cNvPr id="0" name=""/>
        <dsp:cNvSpPr/>
      </dsp:nvSpPr>
      <dsp:spPr>
        <a:xfrm>
          <a:off x="0" y="2447407"/>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936024-5859-4CAC-BD23-A330258E0C50}">
      <dsp:nvSpPr>
        <dsp:cNvPr id="0" name=""/>
        <dsp:cNvSpPr/>
      </dsp:nvSpPr>
      <dsp:spPr>
        <a:xfrm>
          <a:off x="0" y="2447407"/>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rgbClr val="455FA9"/>
              </a:solidFill>
            </a:rPr>
            <a:t>Universal Nonverbal Intelligence Test™ (UNIT™</a:t>
          </a:r>
          <a:r>
            <a:rPr lang="en-US" sz="1800" kern="1200" dirty="0"/>
            <a:t>) – an equitable assessment of general intelligence, measured nonverbally.  (ages 5:0-17:11) </a:t>
          </a:r>
        </a:p>
      </dsp:txBody>
      <dsp:txXfrm>
        <a:off x="0" y="2447407"/>
        <a:ext cx="7886700" cy="1223703"/>
      </dsp:txXfrm>
    </dsp:sp>
    <dsp:sp modelId="{4C9FCA75-9A4F-4DAA-863D-0F67B50C0FF9}">
      <dsp:nvSpPr>
        <dsp:cNvPr id="0" name=""/>
        <dsp:cNvSpPr/>
      </dsp:nvSpPr>
      <dsp:spPr>
        <a:xfrm>
          <a:off x="0" y="3671111"/>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A9201E-A8A3-4594-8192-848BC9667B86}">
      <dsp:nvSpPr>
        <dsp:cNvPr id="0" name=""/>
        <dsp:cNvSpPr/>
      </dsp:nvSpPr>
      <dsp:spPr>
        <a:xfrm>
          <a:off x="0" y="3671111"/>
          <a:ext cx="7886700" cy="1223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rgbClr val="455FA9"/>
              </a:solidFill>
            </a:rPr>
            <a:t>Wechsler Nonverbal Scale of Ability (WNV) </a:t>
          </a:r>
          <a:r>
            <a:rPr lang="en-US" sz="1800" kern="1200" dirty="0"/>
            <a:t>– a nonverbal measure of ability for anyone and especially designed for culturally and linguistically diverse groups.  (ages 4:0-21:11) </a:t>
          </a:r>
        </a:p>
      </dsp:txBody>
      <dsp:txXfrm>
        <a:off x="0" y="3671111"/>
        <a:ext cx="7886700" cy="122370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EA54B-261D-4A41-BF4E-562C02D5C062}">
      <dsp:nvSpPr>
        <dsp:cNvPr id="0" name=""/>
        <dsp:cNvSpPr/>
      </dsp:nvSpPr>
      <dsp:spPr>
        <a:xfrm>
          <a:off x="0" y="597"/>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75E3F22-3824-4EBD-BE3E-824033351B3A}">
      <dsp:nvSpPr>
        <dsp:cNvPr id="0" name=""/>
        <dsp:cNvSpPr/>
      </dsp:nvSpPr>
      <dsp:spPr>
        <a:xfrm>
          <a:off x="0" y="597"/>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i="1" kern="1200"/>
            <a:t>Woodcock – Johnson®III Normative Update (NU) Complete – measures general intellectual ability, specific cognitive abilities, oral language, and academic achievement.  (ages 2-90+) </a:t>
          </a:r>
          <a:endParaRPr lang="en-US" sz="1900" kern="1200"/>
        </a:p>
      </dsp:txBody>
      <dsp:txXfrm>
        <a:off x="0" y="597"/>
        <a:ext cx="7886700" cy="978723"/>
      </dsp:txXfrm>
    </dsp:sp>
    <dsp:sp modelId="{27BDA6E6-3B8F-4721-AA2B-8AF5298337D3}">
      <dsp:nvSpPr>
        <dsp:cNvPr id="0" name=""/>
        <dsp:cNvSpPr/>
      </dsp:nvSpPr>
      <dsp:spPr>
        <a:xfrm>
          <a:off x="0" y="979321"/>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E4A816C7-784D-4C50-8192-7C788B2430D5}">
      <dsp:nvSpPr>
        <dsp:cNvPr id="0" name=""/>
        <dsp:cNvSpPr/>
      </dsp:nvSpPr>
      <dsp:spPr>
        <a:xfrm>
          <a:off x="0" y="979321"/>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i="1" kern="1200"/>
            <a:t>Test of Early Mathematics Ability (TEMA 3) – measures mathematic performance of children between the ages of 3-8 and is also useful with older children who have learning problems in mathematics.   </a:t>
          </a:r>
          <a:endParaRPr lang="en-US" sz="1900" kern="1200"/>
        </a:p>
      </dsp:txBody>
      <dsp:txXfrm>
        <a:off x="0" y="979321"/>
        <a:ext cx="7886700" cy="978723"/>
      </dsp:txXfrm>
    </dsp:sp>
    <dsp:sp modelId="{8474A311-95DD-4CDD-86A7-00A6D77B1BE3}">
      <dsp:nvSpPr>
        <dsp:cNvPr id="0" name=""/>
        <dsp:cNvSpPr/>
      </dsp:nvSpPr>
      <dsp:spPr>
        <a:xfrm>
          <a:off x="0" y="1958045"/>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709D08FA-B0B9-4882-8358-F8DC0F596EC1}">
      <dsp:nvSpPr>
        <dsp:cNvPr id="0" name=""/>
        <dsp:cNvSpPr/>
      </dsp:nvSpPr>
      <dsp:spPr>
        <a:xfrm>
          <a:off x="0" y="1958045"/>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i="1" kern="1200"/>
            <a:t>Test of Early Reading Ability (TERA-3) – measures reading ability of young children. (ages 3:68:6)  </a:t>
          </a:r>
          <a:endParaRPr lang="en-US" sz="1900" kern="1200"/>
        </a:p>
      </dsp:txBody>
      <dsp:txXfrm>
        <a:off x="0" y="1958045"/>
        <a:ext cx="7886700" cy="978723"/>
      </dsp:txXfrm>
    </dsp:sp>
    <dsp:sp modelId="{1412CE7E-31DC-44CC-B936-81E5F080ADEA}">
      <dsp:nvSpPr>
        <dsp:cNvPr id="0" name=""/>
        <dsp:cNvSpPr/>
      </dsp:nvSpPr>
      <dsp:spPr>
        <a:xfrm>
          <a:off x="0" y="2936769"/>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B3FF19E-4503-4709-9D2C-68E4B5C1BA35}">
      <dsp:nvSpPr>
        <dsp:cNvPr id="0" name=""/>
        <dsp:cNvSpPr/>
      </dsp:nvSpPr>
      <dsp:spPr>
        <a:xfrm>
          <a:off x="0" y="2936769"/>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i="1" kern="1200" dirty="0"/>
            <a:t>Test of Written Language – Fourth Edition (TOWL-4) – assesses the conventional, linguistic, and conceptual aspects of students’ writing.  (ages 9:0-17:11)</a:t>
          </a:r>
          <a:endParaRPr lang="en-US" sz="1900" kern="1200" dirty="0"/>
        </a:p>
      </dsp:txBody>
      <dsp:txXfrm>
        <a:off x="0" y="2936769"/>
        <a:ext cx="7886700" cy="978723"/>
      </dsp:txXfrm>
    </dsp:sp>
    <dsp:sp modelId="{EF532740-3CF5-4879-8B80-9BB9F7B8C449}">
      <dsp:nvSpPr>
        <dsp:cNvPr id="0" name=""/>
        <dsp:cNvSpPr/>
      </dsp:nvSpPr>
      <dsp:spPr>
        <a:xfrm>
          <a:off x="0" y="3915493"/>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F928EB0-FF2B-48B5-9E21-73FBAE1E7A08}">
      <dsp:nvSpPr>
        <dsp:cNvPr id="0" name=""/>
        <dsp:cNvSpPr/>
      </dsp:nvSpPr>
      <dsp:spPr>
        <a:xfrm>
          <a:off x="0" y="3915493"/>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i="1" kern="1200" dirty="0"/>
            <a:t> Body of Evidence </a:t>
          </a:r>
          <a:br>
            <a:rPr lang="en-US" sz="1900" i="1" kern="1200" dirty="0"/>
          </a:br>
          <a:r>
            <a:rPr lang="en-US" sz="1900" i="1" kern="1200" dirty="0"/>
            <a:t> </a:t>
          </a:r>
          <a:endParaRPr lang="en-US" sz="1900" kern="1200" dirty="0"/>
        </a:p>
      </dsp:txBody>
      <dsp:txXfrm>
        <a:off x="0" y="3915493"/>
        <a:ext cx="7886700" cy="97872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B4962-32A9-422C-A06D-90888616C596}">
      <dsp:nvSpPr>
        <dsp:cNvPr id="0" name=""/>
        <dsp:cNvSpPr/>
      </dsp:nvSpPr>
      <dsp:spPr>
        <a:xfrm>
          <a:off x="0" y="597"/>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67AD9DB-E1C5-4351-A6FB-4E6C3D1B8D4B}">
      <dsp:nvSpPr>
        <dsp:cNvPr id="0" name=""/>
        <dsp:cNvSpPr/>
      </dsp:nvSpPr>
      <dsp:spPr>
        <a:xfrm>
          <a:off x="0" y="597"/>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Scales of Independent Behavior-Revised (SIB-R) – comprehensive, norm-referenced assessment of adaptive and maladaptive behavior.  (ages Infancy-80+) </a:t>
          </a:r>
        </a:p>
      </dsp:txBody>
      <dsp:txXfrm>
        <a:off x="0" y="597"/>
        <a:ext cx="7886700" cy="978723"/>
      </dsp:txXfrm>
    </dsp:sp>
    <dsp:sp modelId="{6BF59479-7394-47E1-B681-367C8ACD1DE2}">
      <dsp:nvSpPr>
        <dsp:cNvPr id="0" name=""/>
        <dsp:cNvSpPr/>
      </dsp:nvSpPr>
      <dsp:spPr>
        <a:xfrm>
          <a:off x="0" y="979321"/>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AA9BBF40-AB03-4D01-8B3A-C3E2F7E5BA34}">
      <dsp:nvSpPr>
        <dsp:cNvPr id="0" name=""/>
        <dsp:cNvSpPr/>
      </dsp:nvSpPr>
      <dsp:spPr>
        <a:xfrm>
          <a:off x="0" y="979321"/>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Vineland Adaptive Behavior Scales - Second Edition - (Vineland-II) – a measure of personal and social skills needed for everyday living.  (ages birth-90+) –</a:t>
          </a:r>
        </a:p>
      </dsp:txBody>
      <dsp:txXfrm>
        <a:off x="0" y="979321"/>
        <a:ext cx="7886700" cy="978723"/>
      </dsp:txXfrm>
    </dsp:sp>
    <dsp:sp modelId="{FDA860F0-D8BA-4E33-AF03-B0B844FC49F4}">
      <dsp:nvSpPr>
        <dsp:cNvPr id="0" name=""/>
        <dsp:cNvSpPr/>
      </dsp:nvSpPr>
      <dsp:spPr>
        <a:xfrm>
          <a:off x="0" y="1958045"/>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0A1DBD6-F9AB-43AE-8699-BE24EC15EB8F}">
      <dsp:nvSpPr>
        <dsp:cNvPr id="0" name=""/>
        <dsp:cNvSpPr/>
      </dsp:nvSpPr>
      <dsp:spPr>
        <a:xfrm>
          <a:off x="0" y="1958045"/>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Adaptive Behavior Assessment System® - Second Edition (ABAS®-Second Edition) – a complete assessment of adaptive skills functioning.  Assesses all 10 specific adaptive skills areas specified in the DSM-IV.  (ages 0-89)</a:t>
          </a:r>
        </a:p>
      </dsp:txBody>
      <dsp:txXfrm>
        <a:off x="0" y="1958045"/>
        <a:ext cx="7886700" cy="978723"/>
      </dsp:txXfrm>
    </dsp:sp>
    <dsp:sp modelId="{ECCC5F9E-C901-42BB-8D34-025C87D95C15}">
      <dsp:nvSpPr>
        <dsp:cNvPr id="0" name=""/>
        <dsp:cNvSpPr/>
      </dsp:nvSpPr>
      <dsp:spPr>
        <a:xfrm>
          <a:off x="0" y="2936769"/>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6A33306-5C6B-48E5-8893-0E0EE32DED71}">
      <dsp:nvSpPr>
        <dsp:cNvPr id="0" name=""/>
        <dsp:cNvSpPr/>
      </dsp:nvSpPr>
      <dsp:spPr>
        <a:xfrm>
          <a:off x="0" y="2936769"/>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Diagnostic Adaptive Behavior Scale– newly released (2013) and provides a comprehensive standardized assessment of adaptive behavior.  (ages 4-21) </a:t>
          </a:r>
        </a:p>
      </dsp:txBody>
      <dsp:txXfrm>
        <a:off x="0" y="2936769"/>
        <a:ext cx="7886700" cy="978723"/>
      </dsp:txXfrm>
    </dsp:sp>
    <dsp:sp modelId="{E7826276-3D8D-484B-B5F0-0E1F8D4858FE}">
      <dsp:nvSpPr>
        <dsp:cNvPr id="0" name=""/>
        <dsp:cNvSpPr/>
      </dsp:nvSpPr>
      <dsp:spPr>
        <a:xfrm>
          <a:off x="0" y="3915493"/>
          <a:ext cx="78867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3DA48E0-BFDE-4E1B-AD44-19B3E79689F9}">
      <dsp:nvSpPr>
        <dsp:cNvPr id="0" name=""/>
        <dsp:cNvSpPr/>
      </dsp:nvSpPr>
      <dsp:spPr>
        <a:xfrm>
          <a:off x="0" y="3915493"/>
          <a:ext cx="7886700" cy="978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Adaptive Behavior Evaluation Scale-Revised - Second Edition- (ABES-R2) – provides a measure of adaptive behaviors which are necessary for success in both educational and home settings and are not measured by academic skills testing.  (ages 4-12) </a:t>
          </a:r>
        </a:p>
      </dsp:txBody>
      <dsp:txXfrm>
        <a:off x="0" y="3915493"/>
        <a:ext cx="7886700" cy="97872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E04719-2C4D-4605-A0CF-87FA9C658B00}">
      <dsp:nvSpPr>
        <dsp:cNvPr id="0" name=""/>
        <dsp:cNvSpPr/>
      </dsp:nvSpPr>
      <dsp:spPr>
        <a:xfrm>
          <a:off x="0" y="2936284"/>
          <a:ext cx="7886700" cy="19265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a:t>Examples</a:t>
          </a:r>
        </a:p>
      </dsp:txBody>
      <dsp:txXfrm>
        <a:off x="0" y="2936284"/>
        <a:ext cx="7886700" cy="1040320"/>
      </dsp:txXfrm>
    </dsp:sp>
    <dsp:sp modelId="{FC628483-C02D-4717-BB00-BB815BF0C1F4}">
      <dsp:nvSpPr>
        <dsp:cNvPr id="0" name=""/>
        <dsp:cNvSpPr/>
      </dsp:nvSpPr>
      <dsp:spPr>
        <a:xfrm>
          <a:off x="962" y="3938074"/>
          <a:ext cx="1576954" cy="8861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Criterion–referenced assessments</a:t>
          </a:r>
        </a:p>
      </dsp:txBody>
      <dsp:txXfrm>
        <a:off x="962" y="3938074"/>
        <a:ext cx="1576954" cy="886199"/>
      </dsp:txXfrm>
    </dsp:sp>
    <dsp:sp modelId="{0B485837-F8BE-4D85-A1A3-0D9C685F3D2B}">
      <dsp:nvSpPr>
        <dsp:cNvPr id="0" name=""/>
        <dsp:cNvSpPr/>
      </dsp:nvSpPr>
      <dsp:spPr>
        <a:xfrm>
          <a:off x="1577917" y="3938074"/>
          <a:ext cx="1576954" cy="8861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Student work that compares them to their peers,</a:t>
          </a:r>
        </a:p>
      </dsp:txBody>
      <dsp:txXfrm>
        <a:off x="1577917" y="3938074"/>
        <a:ext cx="1576954" cy="886199"/>
      </dsp:txXfrm>
    </dsp:sp>
    <dsp:sp modelId="{55FE4795-2CB6-45E2-96CD-6FE77D259438}">
      <dsp:nvSpPr>
        <dsp:cNvPr id="0" name=""/>
        <dsp:cNvSpPr/>
      </dsp:nvSpPr>
      <dsp:spPr>
        <a:xfrm>
          <a:off x="3154872" y="3938074"/>
          <a:ext cx="1576954" cy="8861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Developmental skills checklists</a:t>
          </a:r>
        </a:p>
      </dsp:txBody>
      <dsp:txXfrm>
        <a:off x="3154872" y="3938074"/>
        <a:ext cx="1576954" cy="886199"/>
      </dsp:txXfrm>
    </dsp:sp>
    <dsp:sp modelId="{5658FB14-CCC1-4587-BDA7-A3AD1FBD05C1}">
      <dsp:nvSpPr>
        <dsp:cNvPr id="0" name=""/>
        <dsp:cNvSpPr/>
      </dsp:nvSpPr>
      <dsp:spPr>
        <a:xfrm>
          <a:off x="4731827" y="3938074"/>
          <a:ext cx="1576954" cy="8861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Anecdotal records, </a:t>
          </a:r>
        </a:p>
      </dsp:txBody>
      <dsp:txXfrm>
        <a:off x="4731827" y="3938074"/>
        <a:ext cx="1576954" cy="886199"/>
      </dsp:txXfrm>
    </dsp:sp>
    <dsp:sp modelId="{60FA0F9F-3CAD-48DD-915D-E0A29F9E62EF}">
      <dsp:nvSpPr>
        <dsp:cNvPr id="0" name=""/>
        <dsp:cNvSpPr/>
      </dsp:nvSpPr>
      <dsp:spPr>
        <a:xfrm>
          <a:off x="6308782" y="3938074"/>
          <a:ext cx="1576954" cy="8861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t>Observations focused on academic achievement.</a:t>
          </a:r>
        </a:p>
      </dsp:txBody>
      <dsp:txXfrm>
        <a:off x="6308782" y="3938074"/>
        <a:ext cx="1576954" cy="886199"/>
      </dsp:txXfrm>
    </dsp:sp>
    <dsp:sp modelId="{77991B13-A6DC-4974-A829-2A15CDD5A8F3}">
      <dsp:nvSpPr>
        <dsp:cNvPr id="0" name=""/>
        <dsp:cNvSpPr/>
      </dsp:nvSpPr>
      <dsp:spPr>
        <a:xfrm rot="10800000">
          <a:off x="0" y="2193"/>
          <a:ext cx="7886700" cy="2962988"/>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a:t>Utilized for students who because of functioning level, cannot access the assessment.</a:t>
          </a:r>
        </a:p>
      </dsp:txBody>
      <dsp:txXfrm rot="10800000">
        <a:off x="0" y="2193"/>
        <a:ext cx="7886700" cy="19252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2EF379-5567-42E8-8B4C-33E98E874D98}">
      <dsp:nvSpPr>
        <dsp:cNvPr id="0" name=""/>
        <dsp:cNvSpPr/>
      </dsp:nvSpPr>
      <dsp:spPr>
        <a:xfrm>
          <a:off x="0" y="5300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Assessments are selected and administered so as best to ensure that if an assessment is administered to a child with impaired sensory, manual or speaking skills, the assessment results accurately reflect the child’s aptitude or achievement level or whatever other factors the test purports to measure, rather than reflecting the child’s impaired sensory, manual, or speaking skills (unless those skills are the factors that the test purports to measure).</a:t>
          </a:r>
        </a:p>
      </dsp:txBody>
      <dsp:txXfrm>
        <a:off x="45292" y="98294"/>
        <a:ext cx="7796116" cy="837226"/>
      </dsp:txXfrm>
    </dsp:sp>
    <dsp:sp modelId="{121573CC-1CF4-4786-BA48-6C362A5866BF}">
      <dsp:nvSpPr>
        <dsp:cNvPr id="0" name=""/>
        <dsp:cNvSpPr/>
      </dsp:nvSpPr>
      <dsp:spPr>
        <a:xfrm>
          <a:off x="0" y="101825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The child is assessed in all areas related to the suspected disability, including, if appropriate health, vision, hearing, social and emotional status, general intelligence, academic performance, communicative status, and motor abilities. </a:t>
          </a:r>
        </a:p>
      </dsp:txBody>
      <dsp:txXfrm>
        <a:off x="45292" y="1063544"/>
        <a:ext cx="7796116" cy="837226"/>
      </dsp:txXfrm>
    </dsp:sp>
    <dsp:sp modelId="{FD61D323-248E-4C9E-8688-2EDC6EC19B76}">
      <dsp:nvSpPr>
        <dsp:cNvPr id="0" name=""/>
        <dsp:cNvSpPr/>
      </dsp:nvSpPr>
      <dsp:spPr>
        <a:xfrm>
          <a:off x="0" y="198350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Assessments of children with disabilities who transfer from one public agency to another public agency in the same school year are coordinated with those children’s prior and subsequent schools, as necessary and as expeditiously as possible, consistent with 300.301(d)(2) and (e), to ensure prompt completion of full evaluations.</a:t>
          </a:r>
        </a:p>
      </dsp:txBody>
      <dsp:txXfrm>
        <a:off x="45292" y="2028794"/>
        <a:ext cx="7796116" cy="837226"/>
      </dsp:txXfrm>
    </dsp:sp>
    <dsp:sp modelId="{D686460C-052A-49C0-98D2-26313ABF9289}">
      <dsp:nvSpPr>
        <dsp:cNvPr id="0" name=""/>
        <dsp:cNvSpPr/>
      </dsp:nvSpPr>
      <dsp:spPr>
        <a:xfrm>
          <a:off x="0" y="294875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In evaluating each child with a disability under 300.304 through 300.305, </a:t>
          </a:r>
          <a:r>
            <a:rPr lang="en-US" sz="1300" b="1" kern="1200" dirty="0"/>
            <a:t>the evaluation is sufficiently comprehensive to identify all of the child’s special education and related services needs, whether or not commonly linked to the disability category in which the child has been classified.</a:t>
          </a:r>
          <a:endParaRPr lang="en-US" sz="1300" kern="1200" dirty="0"/>
        </a:p>
      </dsp:txBody>
      <dsp:txXfrm>
        <a:off x="45292" y="2994044"/>
        <a:ext cx="7796116" cy="837226"/>
      </dsp:txXfrm>
    </dsp:sp>
    <dsp:sp modelId="{7EDD5763-F536-4C16-AE85-B2560F267CEF}">
      <dsp:nvSpPr>
        <dsp:cNvPr id="0" name=""/>
        <dsp:cNvSpPr/>
      </dsp:nvSpPr>
      <dsp:spPr>
        <a:xfrm>
          <a:off x="0" y="3914002"/>
          <a:ext cx="7886700" cy="92781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Assessment tools and strategies that provide relevant information that directly assists persons in determining the educational needs of the child are provided.</a:t>
          </a:r>
          <a:endParaRPr lang="en-US" sz="1300" kern="1200" dirty="0"/>
        </a:p>
      </dsp:txBody>
      <dsp:txXfrm>
        <a:off x="45292" y="3959294"/>
        <a:ext cx="7796116" cy="83722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42F3F-4289-47D8-879F-A242E4456507}">
      <dsp:nvSpPr>
        <dsp:cNvPr id="0" name=""/>
        <dsp:cNvSpPr/>
      </dsp:nvSpPr>
      <dsp:spPr>
        <a:xfrm>
          <a:off x="0" y="3662141"/>
          <a:ext cx="7886700" cy="120199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solidFill>
                <a:schemeClr val="tx1"/>
              </a:solidFill>
            </a:rPr>
            <a:t>The combination of such impairments creates a unique condition that is evidenced through a multiplicity of severe educational needs, which prevent the child from receiving reasonable benefit from general education. (Include determination of eligibility form for each disability considered.)</a:t>
          </a:r>
        </a:p>
      </dsp:txBody>
      <dsp:txXfrm>
        <a:off x="0" y="3662141"/>
        <a:ext cx="7886700" cy="1201996"/>
      </dsp:txXfrm>
    </dsp:sp>
    <dsp:sp modelId="{1DEEB3A9-CF00-4EBF-A352-AE411179EAF0}">
      <dsp:nvSpPr>
        <dsp:cNvPr id="0" name=""/>
        <dsp:cNvSpPr/>
      </dsp:nvSpPr>
      <dsp:spPr>
        <a:xfrm rot="10800000">
          <a:off x="0" y="1831500"/>
          <a:ext cx="7886700" cy="1848670"/>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The other areas of impairment include any one or more of the following: </a:t>
          </a:r>
        </a:p>
      </dsp:txBody>
      <dsp:txXfrm rot="-10800000">
        <a:off x="0" y="1831500"/>
        <a:ext cx="7886700" cy="648883"/>
      </dsp:txXfrm>
    </dsp:sp>
    <dsp:sp modelId="{003661B0-DB4D-44A7-B0FE-96475CED0D74}">
      <dsp:nvSpPr>
        <dsp:cNvPr id="0" name=""/>
        <dsp:cNvSpPr/>
      </dsp:nvSpPr>
      <dsp:spPr>
        <a:xfrm>
          <a:off x="0"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tx1"/>
              </a:solidFill>
            </a:rPr>
            <a:t>Orthopedic Impairment; </a:t>
          </a:r>
        </a:p>
      </dsp:txBody>
      <dsp:txXfrm>
        <a:off x="0" y="2480384"/>
        <a:ext cx="985837" cy="552752"/>
      </dsp:txXfrm>
    </dsp:sp>
    <dsp:sp modelId="{320B893F-DCE0-4E06-809E-9D169792B0E5}">
      <dsp:nvSpPr>
        <dsp:cNvPr id="0" name=""/>
        <dsp:cNvSpPr/>
      </dsp:nvSpPr>
      <dsp:spPr>
        <a:xfrm>
          <a:off x="985837"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tx1"/>
              </a:solidFill>
            </a:rPr>
            <a:t>Visual Impairment, including Blindness; </a:t>
          </a:r>
        </a:p>
      </dsp:txBody>
      <dsp:txXfrm>
        <a:off x="985837" y="2480384"/>
        <a:ext cx="985837" cy="552752"/>
      </dsp:txXfrm>
    </dsp:sp>
    <dsp:sp modelId="{885DC08C-D889-4F70-B5C8-799889DE0DA9}">
      <dsp:nvSpPr>
        <dsp:cNvPr id="0" name=""/>
        <dsp:cNvSpPr/>
      </dsp:nvSpPr>
      <dsp:spPr>
        <a:xfrm>
          <a:off x="1971675"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tx1"/>
              </a:solidFill>
            </a:rPr>
            <a:t>Hearing Impairment, including Deafness; </a:t>
          </a:r>
        </a:p>
      </dsp:txBody>
      <dsp:txXfrm>
        <a:off x="1971675" y="2480384"/>
        <a:ext cx="985837" cy="552752"/>
      </dsp:txXfrm>
    </dsp:sp>
    <dsp:sp modelId="{0A887FD0-F78B-4E77-B07C-0D24EB8AF30E}">
      <dsp:nvSpPr>
        <dsp:cNvPr id="0" name=""/>
        <dsp:cNvSpPr/>
      </dsp:nvSpPr>
      <dsp:spPr>
        <a:xfrm>
          <a:off x="2957512"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tx1"/>
              </a:solidFill>
            </a:rPr>
            <a:t>Speech or Language Impairment; </a:t>
          </a:r>
        </a:p>
      </dsp:txBody>
      <dsp:txXfrm>
        <a:off x="2957512" y="2480384"/>
        <a:ext cx="985837" cy="552752"/>
      </dsp:txXfrm>
    </dsp:sp>
    <dsp:sp modelId="{631C7AB8-6E94-4DF0-B67C-29E765A88426}">
      <dsp:nvSpPr>
        <dsp:cNvPr id="0" name=""/>
        <dsp:cNvSpPr/>
      </dsp:nvSpPr>
      <dsp:spPr>
        <a:xfrm>
          <a:off x="3943349"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tx1"/>
              </a:solidFill>
            </a:rPr>
            <a:t>Serious Emotional Disability; </a:t>
          </a:r>
        </a:p>
      </dsp:txBody>
      <dsp:txXfrm>
        <a:off x="3943349" y="2480384"/>
        <a:ext cx="985837" cy="552752"/>
      </dsp:txXfrm>
    </dsp:sp>
    <dsp:sp modelId="{174893DF-458E-4315-8B36-ED5FDDBD6DCB}">
      <dsp:nvSpPr>
        <dsp:cNvPr id="0" name=""/>
        <dsp:cNvSpPr/>
      </dsp:nvSpPr>
      <dsp:spPr>
        <a:xfrm>
          <a:off x="4929187"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tx1"/>
              </a:solidFill>
            </a:rPr>
            <a:t>Autism Spectrum Disorder; </a:t>
          </a:r>
        </a:p>
      </dsp:txBody>
      <dsp:txXfrm>
        <a:off x="4929187" y="2480384"/>
        <a:ext cx="985837" cy="552752"/>
      </dsp:txXfrm>
    </dsp:sp>
    <dsp:sp modelId="{D123D123-CC4C-4F1C-AF25-CBCE5B5AD511}">
      <dsp:nvSpPr>
        <dsp:cNvPr id="0" name=""/>
        <dsp:cNvSpPr/>
      </dsp:nvSpPr>
      <dsp:spPr>
        <a:xfrm>
          <a:off x="5915024"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Traumatic Brain Injury; </a:t>
          </a:r>
          <a:r>
            <a:rPr lang="en-US" sz="900" b="1" kern="1200" dirty="0">
              <a:solidFill>
                <a:schemeClr val="tx1"/>
              </a:solidFill>
            </a:rPr>
            <a:t>or</a:t>
          </a:r>
          <a:r>
            <a:rPr lang="en-US" sz="900" kern="1200" dirty="0">
              <a:solidFill>
                <a:schemeClr val="tx1"/>
              </a:solidFill>
            </a:rPr>
            <a:t> </a:t>
          </a:r>
        </a:p>
      </dsp:txBody>
      <dsp:txXfrm>
        <a:off x="5915024" y="2480384"/>
        <a:ext cx="985837" cy="552752"/>
      </dsp:txXfrm>
    </dsp:sp>
    <dsp:sp modelId="{654C2D57-21E0-4987-A533-569BC6BB482C}">
      <dsp:nvSpPr>
        <dsp:cNvPr id="0" name=""/>
        <dsp:cNvSpPr/>
      </dsp:nvSpPr>
      <dsp:spPr>
        <a:xfrm>
          <a:off x="6900862" y="2480384"/>
          <a:ext cx="985837" cy="55275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tx1"/>
              </a:solidFill>
            </a:rPr>
            <a:t>Other Health Impaired. </a:t>
          </a:r>
        </a:p>
      </dsp:txBody>
      <dsp:txXfrm>
        <a:off x="6900862" y="2480384"/>
        <a:ext cx="985837" cy="552752"/>
      </dsp:txXfrm>
    </dsp:sp>
    <dsp:sp modelId="{9852A098-5E5B-4BED-A5D9-16C3E8BF0A72}">
      <dsp:nvSpPr>
        <dsp:cNvPr id="0" name=""/>
        <dsp:cNvSpPr/>
      </dsp:nvSpPr>
      <dsp:spPr>
        <a:xfrm rot="10800000">
          <a:off x="0" y="859"/>
          <a:ext cx="7886700" cy="1848670"/>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solidFill>
                <a:schemeClr val="tx1"/>
              </a:solidFill>
            </a:rPr>
            <a:t>A child with Multiple Disabilities shall have two or more areas of significant impairment, one of which shall be an Intellectual Disability.  </a:t>
          </a:r>
        </a:p>
      </dsp:txBody>
      <dsp:txXfrm rot="10800000">
        <a:off x="0" y="859"/>
        <a:ext cx="7886700" cy="120121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A3D4-2502-4CC3-99C5-1DBCB6D70F8D}">
      <dsp:nvSpPr>
        <dsp:cNvPr id="0" name=""/>
        <dsp:cNvSpPr/>
      </dsp:nvSpPr>
      <dsp:spPr>
        <a:xfrm>
          <a:off x="0" y="3684586"/>
          <a:ext cx="7886700" cy="12093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a:t>Documentation for each identified eligibility category must be included in the student’s IEP.</a:t>
          </a:r>
        </a:p>
      </dsp:txBody>
      <dsp:txXfrm>
        <a:off x="0" y="3684586"/>
        <a:ext cx="7886700" cy="1209363"/>
      </dsp:txXfrm>
    </dsp:sp>
    <dsp:sp modelId="{9D103AB8-B8AA-4FAA-AC28-8F7B82988AFD}">
      <dsp:nvSpPr>
        <dsp:cNvPr id="0" name=""/>
        <dsp:cNvSpPr/>
      </dsp:nvSpPr>
      <dsp:spPr>
        <a:xfrm rot="10800000">
          <a:off x="0" y="1842725"/>
          <a:ext cx="7886700" cy="1860001"/>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a:t>Each other area of impairment.</a:t>
          </a:r>
        </a:p>
      </dsp:txBody>
      <dsp:txXfrm rot="10800000">
        <a:off x="0" y="1842725"/>
        <a:ext cx="7886700" cy="1208573"/>
      </dsp:txXfrm>
    </dsp:sp>
    <dsp:sp modelId="{87C404CF-9984-4C54-8D6A-4DBEC2B4DBD0}">
      <dsp:nvSpPr>
        <dsp:cNvPr id="0" name=""/>
        <dsp:cNvSpPr/>
      </dsp:nvSpPr>
      <dsp:spPr>
        <a:xfrm rot="10800000">
          <a:off x="0" y="865"/>
          <a:ext cx="7886700" cy="1860001"/>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a:t>Evidence that the child meets criteria for intellectual disability AND</a:t>
          </a:r>
        </a:p>
      </dsp:txBody>
      <dsp:txXfrm rot="10800000">
        <a:off x="0" y="865"/>
        <a:ext cx="7886700" cy="120857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0820-F670-4527-A81E-09D87701651D}">
      <dsp:nvSpPr>
        <dsp:cNvPr id="0" name=""/>
        <dsp:cNvSpPr/>
      </dsp:nvSpPr>
      <dsp:spPr>
        <a:xfrm>
          <a:off x="0" y="795407"/>
          <a:ext cx="7886700" cy="146844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582956-1690-47D9-BDA8-DD532C655453}">
      <dsp:nvSpPr>
        <dsp:cNvPr id="0" name=""/>
        <dsp:cNvSpPr/>
      </dsp:nvSpPr>
      <dsp:spPr>
        <a:xfrm>
          <a:off x="444204" y="1125807"/>
          <a:ext cx="807644" cy="8076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796215-5D69-4501-9F7C-6CF18A54A339}">
      <dsp:nvSpPr>
        <dsp:cNvPr id="0" name=""/>
        <dsp:cNvSpPr/>
      </dsp:nvSpPr>
      <dsp:spPr>
        <a:xfrm>
          <a:off x="1696053" y="795407"/>
          <a:ext cx="3549015"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1111250">
            <a:lnSpc>
              <a:spcPct val="100000"/>
            </a:lnSpc>
            <a:spcBef>
              <a:spcPct val="0"/>
            </a:spcBef>
            <a:spcAft>
              <a:spcPct val="35000"/>
            </a:spcAft>
            <a:buNone/>
          </a:pPr>
          <a:r>
            <a:rPr lang="en-US" sz="2500" kern="1200"/>
            <a:t>Sped Director</a:t>
          </a:r>
        </a:p>
      </dsp:txBody>
      <dsp:txXfrm>
        <a:off x="1696053" y="795407"/>
        <a:ext cx="3549015" cy="1468444"/>
      </dsp:txXfrm>
    </dsp:sp>
    <dsp:sp modelId="{FDFF5617-6EF6-4BFD-A870-58F10BDD0632}">
      <dsp:nvSpPr>
        <dsp:cNvPr id="0" name=""/>
        <dsp:cNvSpPr/>
      </dsp:nvSpPr>
      <dsp:spPr>
        <a:xfrm>
          <a:off x="5245068" y="795407"/>
          <a:ext cx="2641631"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666750">
            <a:lnSpc>
              <a:spcPct val="100000"/>
            </a:lnSpc>
            <a:spcBef>
              <a:spcPct val="0"/>
            </a:spcBef>
            <a:spcAft>
              <a:spcPct val="35000"/>
            </a:spcAft>
            <a:buNone/>
          </a:pPr>
          <a:r>
            <a:rPr lang="en-US" sz="1500" kern="1200"/>
            <a:t>Nick Stachokus </a:t>
          </a:r>
          <a:r>
            <a:rPr lang="en-US" sz="1500" kern="1200">
              <a:hlinkClick xmlns:r="http://schemas.openxmlformats.org/officeDocument/2006/relationships" r:id="rId3"/>
            </a:rPr>
            <a:t>nickstachokus@csi.state.co.us</a:t>
          </a:r>
          <a:endParaRPr lang="en-US" sz="1500" kern="1200"/>
        </a:p>
      </dsp:txBody>
      <dsp:txXfrm>
        <a:off x="5245068" y="795407"/>
        <a:ext cx="2641631" cy="1468444"/>
      </dsp:txXfrm>
    </dsp:sp>
    <dsp:sp modelId="{9DD55866-3BFD-47D9-BA0D-E64D883EDE4C}">
      <dsp:nvSpPr>
        <dsp:cNvPr id="0" name=""/>
        <dsp:cNvSpPr/>
      </dsp:nvSpPr>
      <dsp:spPr>
        <a:xfrm>
          <a:off x="0" y="2630963"/>
          <a:ext cx="7886700" cy="146844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EBCF86-5614-4C5D-91CA-8137ADD6458D}">
      <dsp:nvSpPr>
        <dsp:cNvPr id="0" name=""/>
        <dsp:cNvSpPr/>
      </dsp:nvSpPr>
      <dsp:spPr>
        <a:xfrm>
          <a:off x="444204" y="2961363"/>
          <a:ext cx="807644" cy="807644"/>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0C3E86-CCED-4C95-A709-549FC149743A}">
      <dsp:nvSpPr>
        <dsp:cNvPr id="0" name=""/>
        <dsp:cNvSpPr/>
      </dsp:nvSpPr>
      <dsp:spPr>
        <a:xfrm>
          <a:off x="1696053" y="2630963"/>
          <a:ext cx="3549015"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1111250">
            <a:lnSpc>
              <a:spcPct val="100000"/>
            </a:lnSpc>
            <a:spcBef>
              <a:spcPct val="0"/>
            </a:spcBef>
            <a:spcAft>
              <a:spcPct val="35000"/>
            </a:spcAft>
            <a:buNone/>
          </a:pPr>
          <a:r>
            <a:rPr lang="en-US" sz="2500" kern="1200"/>
            <a:t>Assistant Director </a:t>
          </a:r>
        </a:p>
      </dsp:txBody>
      <dsp:txXfrm>
        <a:off x="1696053" y="2630963"/>
        <a:ext cx="3549015" cy="1468444"/>
      </dsp:txXfrm>
    </dsp:sp>
    <dsp:sp modelId="{48FE0F73-B704-4E6E-B3F7-BAEC1140E4AD}">
      <dsp:nvSpPr>
        <dsp:cNvPr id="0" name=""/>
        <dsp:cNvSpPr/>
      </dsp:nvSpPr>
      <dsp:spPr>
        <a:xfrm>
          <a:off x="5245068" y="2630963"/>
          <a:ext cx="2641631" cy="1468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410" tIns="155410" rIns="155410" bIns="155410" numCol="1" spcCol="1270" anchor="ctr" anchorCtr="0">
          <a:noAutofit/>
        </a:bodyPr>
        <a:lstStyle/>
        <a:p>
          <a:pPr marL="0" lvl="0" indent="0" algn="l" defTabSz="666750">
            <a:lnSpc>
              <a:spcPct val="100000"/>
            </a:lnSpc>
            <a:spcBef>
              <a:spcPct val="0"/>
            </a:spcBef>
            <a:spcAft>
              <a:spcPct val="35000"/>
            </a:spcAft>
            <a:buNone/>
          </a:pPr>
          <a:r>
            <a:rPr lang="en-US" sz="1500" kern="1200"/>
            <a:t>Matt Hudson </a:t>
          </a:r>
          <a:r>
            <a:rPr lang="en-US" sz="1500" kern="1200">
              <a:hlinkClick xmlns:r="http://schemas.openxmlformats.org/officeDocument/2006/relationships" r:id="rId6"/>
            </a:rPr>
            <a:t>matthudson@csi.state.co.us</a:t>
          </a:r>
          <a:endParaRPr lang="en-US" sz="1500" kern="1200"/>
        </a:p>
      </dsp:txBody>
      <dsp:txXfrm>
        <a:off x="5245068" y="2630963"/>
        <a:ext cx="2641631" cy="146844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B33EF6-5B40-4D06-9A9D-CE558A159D79}">
      <dsp:nvSpPr>
        <dsp:cNvPr id="0" name=""/>
        <dsp:cNvSpPr/>
      </dsp:nvSpPr>
      <dsp:spPr>
        <a:xfrm>
          <a:off x="0" y="203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DC9D94-6092-4738-B1A7-79DF65BCD480}">
      <dsp:nvSpPr>
        <dsp:cNvPr id="0" name=""/>
        <dsp:cNvSpPr/>
      </dsp:nvSpPr>
      <dsp:spPr>
        <a:xfrm>
          <a:off x="311463" y="233698"/>
          <a:ext cx="566297" cy="5662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5E76D7C-42E8-41CB-BE08-A58BF84B1BCB}">
      <dsp:nvSpPr>
        <dsp:cNvPr id="0" name=""/>
        <dsp:cNvSpPr/>
      </dsp:nvSpPr>
      <dsp:spPr>
        <a:xfrm>
          <a:off x="1189224" y="2031"/>
          <a:ext cx="354901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100000"/>
            </a:lnSpc>
            <a:spcBef>
              <a:spcPct val="0"/>
            </a:spcBef>
            <a:spcAft>
              <a:spcPct val="35000"/>
            </a:spcAft>
            <a:buNone/>
          </a:pPr>
          <a:r>
            <a:rPr lang="en-US" sz="2200" kern="1200"/>
            <a:t>504/School Nurse Coordinator</a:t>
          </a:r>
        </a:p>
      </dsp:txBody>
      <dsp:txXfrm>
        <a:off x="1189224" y="2031"/>
        <a:ext cx="3549015" cy="1029631"/>
      </dsp:txXfrm>
    </dsp:sp>
    <dsp:sp modelId="{743A95F1-75CD-491A-BA27-E993C3A066F0}">
      <dsp:nvSpPr>
        <dsp:cNvPr id="0" name=""/>
        <dsp:cNvSpPr/>
      </dsp:nvSpPr>
      <dsp:spPr>
        <a:xfrm>
          <a:off x="4738239" y="2031"/>
          <a:ext cx="3148460"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488950">
            <a:lnSpc>
              <a:spcPct val="100000"/>
            </a:lnSpc>
            <a:spcBef>
              <a:spcPct val="0"/>
            </a:spcBef>
            <a:spcAft>
              <a:spcPct val="35000"/>
            </a:spcAft>
            <a:buNone/>
          </a:pPr>
          <a:r>
            <a:rPr lang="en-US" sz="1100" kern="1200"/>
            <a:t>Brian Printz </a:t>
          </a:r>
          <a:r>
            <a:rPr lang="en-US" sz="1100" kern="1200">
              <a:hlinkClick xmlns:r="http://schemas.openxmlformats.org/officeDocument/2006/relationships" r:id="rId3"/>
            </a:rPr>
            <a:t>brianprintz@csi.state.co.us</a:t>
          </a:r>
          <a:endParaRPr lang="en-US" sz="1100" kern="1200"/>
        </a:p>
      </dsp:txBody>
      <dsp:txXfrm>
        <a:off x="4738239" y="2031"/>
        <a:ext cx="3148460" cy="1029631"/>
      </dsp:txXfrm>
    </dsp:sp>
    <dsp:sp modelId="{3F25C3B4-0003-484B-9066-BA3017EE3011}">
      <dsp:nvSpPr>
        <dsp:cNvPr id="0" name=""/>
        <dsp:cNvSpPr/>
      </dsp:nvSpPr>
      <dsp:spPr>
        <a:xfrm>
          <a:off x="0" y="128907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BF0674-7CE8-4E66-BC57-7A05784F9559}">
      <dsp:nvSpPr>
        <dsp:cNvPr id="0" name=""/>
        <dsp:cNvSpPr/>
      </dsp:nvSpPr>
      <dsp:spPr>
        <a:xfrm>
          <a:off x="311463" y="1520738"/>
          <a:ext cx="566297" cy="566297"/>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3650CE-5BBD-4CF7-9A5D-A947A40F6D08}">
      <dsp:nvSpPr>
        <dsp:cNvPr id="0" name=""/>
        <dsp:cNvSpPr/>
      </dsp:nvSpPr>
      <dsp:spPr>
        <a:xfrm>
          <a:off x="1189224" y="1289071"/>
          <a:ext cx="354901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100000"/>
            </a:lnSpc>
            <a:spcBef>
              <a:spcPct val="0"/>
            </a:spcBef>
            <a:spcAft>
              <a:spcPct val="35000"/>
            </a:spcAft>
            <a:buNone/>
          </a:pPr>
          <a:r>
            <a:rPr lang="en-US" sz="2200" kern="1200"/>
            <a:t>ELD Coordinator</a:t>
          </a:r>
        </a:p>
      </dsp:txBody>
      <dsp:txXfrm>
        <a:off x="1189224" y="1289071"/>
        <a:ext cx="3549015" cy="1029631"/>
      </dsp:txXfrm>
    </dsp:sp>
    <dsp:sp modelId="{642C1551-34C1-411D-83D6-7D65FCF986FB}">
      <dsp:nvSpPr>
        <dsp:cNvPr id="0" name=""/>
        <dsp:cNvSpPr/>
      </dsp:nvSpPr>
      <dsp:spPr>
        <a:xfrm>
          <a:off x="4738239" y="1289071"/>
          <a:ext cx="3148460"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488950">
            <a:lnSpc>
              <a:spcPct val="100000"/>
            </a:lnSpc>
            <a:spcBef>
              <a:spcPct val="0"/>
            </a:spcBef>
            <a:spcAft>
              <a:spcPct val="35000"/>
            </a:spcAft>
            <a:buNone/>
          </a:pPr>
          <a:r>
            <a:rPr lang="en-US" sz="1100" kern="1200"/>
            <a:t>Rachel Franks </a:t>
          </a:r>
          <a:r>
            <a:rPr lang="en-US" sz="1100" kern="1200">
              <a:hlinkClick xmlns:r="http://schemas.openxmlformats.org/officeDocument/2006/relationships" r:id="rId6"/>
            </a:rPr>
            <a:t>rachelfranks@csi.state.co.us</a:t>
          </a:r>
          <a:endParaRPr lang="en-US" sz="1100" kern="1200"/>
        </a:p>
      </dsp:txBody>
      <dsp:txXfrm>
        <a:off x="4738239" y="1289071"/>
        <a:ext cx="3148460" cy="1029631"/>
      </dsp:txXfrm>
    </dsp:sp>
    <dsp:sp modelId="{EE08C83F-C678-43B9-9C1D-4BDD53DF697F}">
      <dsp:nvSpPr>
        <dsp:cNvPr id="0" name=""/>
        <dsp:cNvSpPr/>
      </dsp:nvSpPr>
      <dsp:spPr>
        <a:xfrm>
          <a:off x="0" y="257611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2135BC-1E63-43E6-A301-D18CB4C092DA}">
      <dsp:nvSpPr>
        <dsp:cNvPr id="0" name=""/>
        <dsp:cNvSpPr/>
      </dsp:nvSpPr>
      <dsp:spPr>
        <a:xfrm>
          <a:off x="311463" y="2807778"/>
          <a:ext cx="566297" cy="5662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6431DC-3769-46AF-B326-27153BF7C490}">
      <dsp:nvSpPr>
        <dsp:cNvPr id="0" name=""/>
        <dsp:cNvSpPr/>
      </dsp:nvSpPr>
      <dsp:spPr>
        <a:xfrm>
          <a:off x="1189224" y="2576111"/>
          <a:ext cx="354901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100000"/>
            </a:lnSpc>
            <a:spcBef>
              <a:spcPct val="0"/>
            </a:spcBef>
            <a:spcAft>
              <a:spcPct val="35000"/>
            </a:spcAft>
            <a:buNone/>
          </a:pPr>
          <a:r>
            <a:rPr lang="en-US" sz="2200" kern="1200"/>
            <a:t>Early Learning and School Support Coordinator</a:t>
          </a:r>
        </a:p>
      </dsp:txBody>
      <dsp:txXfrm>
        <a:off x="1189224" y="2576111"/>
        <a:ext cx="3549015" cy="1029631"/>
      </dsp:txXfrm>
    </dsp:sp>
    <dsp:sp modelId="{B5D67FA7-24B9-446B-8255-2E9BFB178D08}">
      <dsp:nvSpPr>
        <dsp:cNvPr id="0" name=""/>
        <dsp:cNvSpPr/>
      </dsp:nvSpPr>
      <dsp:spPr>
        <a:xfrm>
          <a:off x="4738239" y="2576111"/>
          <a:ext cx="3148460"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488950">
            <a:lnSpc>
              <a:spcPct val="100000"/>
            </a:lnSpc>
            <a:spcBef>
              <a:spcPct val="0"/>
            </a:spcBef>
            <a:spcAft>
              <a:spcPct val="35000"/>
            </a:spcAft>
            <a:buNone/>
          </a:pPr>
          <a:r>
            <a:rPr lang="en-US" sz="1100" kern="1200"/>
            <a:t>Willyn Webb </a:t>
          </a:r>
          <a:r>
            <a:rPr lang="en-US" sz="1100" kern="1200">
              <a:hlinkClick xmlns:r="http://schemas.openxmlformats.org/officeDocument/2006/relationships" r:id="rId9"/>
            </a:rPr>
            <a:t>willynwebb@csi.state.co.us</a:t>
          </a:r>
          <a:endParaRPr lang="en-US" sz="1100" kern="1200"/>
        </a:p>
      </dsp:txBody>
      <dsp:txXfrm>
        <a:off x="4738239" y="2576111"/>
        <a:ext cx="3148460" cy="1029631"/>
      </dsp:txXfrm>
    </dsp:sp>
    <dsp:sp modelId="{7DA88159-F6CD-45A1-9D73-884F7B454306}">
      <dsp:nvSpPr>
        <dsp:cNvPr id="0" name=""/>
        <dsp:cNvSpPr/>
      </dsp:nvSpPr>
      <dsp:spPr>
        <a:xfrm>
          <a:off x="0" y="386315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52F563-A506-49F8-A2B0-827330A1B226}">
      <dsp:nvSpPr>
        <dsp:cNvPr id="0" name=""/>
        <dsp:cNvSpPr/>
      </dsp:nvSpPr>
      <dsp:spPr>
        <a:xfrm>
          <a:off x="311463" y="4094818"/>
          <a:ext cx="566297" cy="566297"/>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43543A-0D56-4A94-A96F-2F19C623F207}">
      <dsp:nvSpPr>
        <dsp:cNvPr id="0" name=""/>
        <dsp:cNvSpPr/>
      </dsp:nvSpPr>
      <dsp:spPr>
        <a:xfrm>
          <a:off x="1189224" y="3863151"/>
          <a:ext cx="354901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100000"/>
            </a:lnSpc>
            <a:spcBef>
              <a:spcPct val="0"/>
            </a:spcBef>
            <a:spcAft>
              <a:spcPct val="35000"/>
            </a:spcAft>
            <a:buNone/>
          </a:pPr>
          <a:r>
            <a:rPr lang="en-US" sz="2200" kern="1200"/>
            <a:t>CSI Resource Page</a:t>
          </a:r>
        </a:p>
      </dsp:txBody>
      <dsp:txXfrm>
        <a:off x="1189224" y="3863151"/>
        <a:ext cx="3549015" cy="1029631"/>
      </dsp:txXfrm>
    </dsp:sp>
    <dsp:sp modelId="{1DB5CF3F-BEF8-4C04-9961-EB770ADA370A}">
      <dsp:nvSpPr>
        <dsp:cNvPr id="0" name=""/>
        <dsp:cNvSpPr/>
      </dsp:nvSpPr>
      <dsp:spPr>
        <a:xfrm>
          <a:off x="4738239" y="3863151"/>
          <a:ext cx="3148460"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488950">
            <a:lnSpc>
              <a:spcPct val="100000"/>
            </a:lnSpc>
            <a:spcBef>
              <a:spcPct val="0"/>
            </a:spcBef>
            <a:spcAft>
              <a:spcPct val="35000"/>
            </a:spcAft>
            <a:buNone/>
          </a:pPr>
          <a:r>
            <a:rPr lang="en-US" sz="1100" kern="1200">
              <a:hlinkClick xmlns:r="http://schemas.openxmlformats.org/officeDocument/2006/relationships" r:id="rId12"/>
            </a:rPr>
            <a:t>https://resources.csi.state.co.us/special-education/</a:t>
          </a:r>
          <a:endParaRPr lang="en-US" sz="1100" kern="1200"/>
        </a:p>
      </dsp:txBody>
      <dsp:txXfrm>
        <a:off x="4738239" y="3863151"/>
        <a:ext cx="3148460" cy="10296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41BDA-4D6F-4817-B686-56E9220D0952}">
      <dsp:nvSpPr>
        <dsp:cNvPr id="0" name=""/>
        <dsp:cNvSpPr/>
      </dsp:nvSpPr>
      <dsp:spPr>
        <a:xfrm>
          <a:off x="0" y="2954280"/>
          <a:ext cx="7886700" cy="193832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a:t>A deficiency in academic achievement, either as indicated by scores of 2.0 or more SD below the mean in a formal measurement of language, reading, and math, or a body of evidence on informal measures when it is determined that reliable and valid assessment results are not possible due to the student’s functioning level.</a:t>
          </a:r>
        </a:p>
      </dsp:txBody>
      <dsp:txXfrm>
        <a:off x="0" y="2954280"/>
        <a:ext cx="7886700" cy="1938327"/>
      </dsp:txXfrm>
    </dsp:sp>
    <dsp:sp modelId="{09A3691B-1EC5-4FF6-BA96-FCBA3E057251}">
      <dsp:nvSpPr>
        <dsp:cNvPr id="0" name=""/>
        <dsp:cNvSpPr/>
      </dsp:nvSpPr>
      <dsp:spPr>
        <a:xfrm rot="10800000">
          <a:off x="0" y="2207"/>
          <a:ext cx="7886700" cy="2981147"/>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a:t>An Intellectual Disability as described above, prevents the child from receiving reasonable educational benefit from general education, as evidenced by the following criteria:</a:t>
          </a:r>
        </a:p>
      </dsp:txBody>
      <dsp:txXfrm rot="10800000">
        <a:off x="0" y="2207"/>
        <a:ext cx="7886700" cy="19370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225D8-AEA3-45FB-9DC1-AA6DA4C313ED}">
      <dsp:nvSpPr>
        <dsp:cNvPr id="0" name=""/>
        <dsp:cNvSpPr/>
      </dsp:nvSpPr>
      <dsp:spPr>
        <a:xfrm>
          <a:off x="0" y="203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1371FD-03C5-4F1A-8CF1-EAF985791B43}">
      <dsp:nvSpPr>
        <dsp:cNvPr id="0" name=""/>
        <dsp:cNvSpPr/>
      </dsp:nvSpPr>
      <dsp:spPr>
        <a:xfrm>
          <a:off x="311463" y="233698"/>
          <a:ext cx="566297" cy="5662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18E6E1-6FD0-4BB3-ADC7-B7B867846CB1}">
      <dsp:nvSpPr>
        <dsp:cNvPr id="0" name=""/>
        <dsp:cNvSpPr/>
      </dsp:nvSpPr>
      <dsp:spPr>
        <a:xfrm>
          <a:off x="1189224" y="203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The student is suspected of having significant deficits in:</a:t>
          </a:r>
        </a:p>
      </dsp:txBody>
      <dsp:txXfrm>
        <a:off x="1189224" y="2031"/>
        <a:ext cx="6697475" cy="1029631"/>
      </dsp:txXfrm>
    </dsp:sp>
    <dsp:sp modelId="{F1003133-0092-4ADA-9A1D-FDCE595FB4A2}">
      <dsp:nvSpPr>
        <dsp:cNvPr id="0" name=""/>
        <dsp:cNvSpPr/>
      </dsp:nvSpPr>
      <dsp:spPr>
        <a:xfrm>
          <a:off x="0" y="128907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6E8EE9-7E9B-4FE9-B0CB-6CD1FF07C556}">
      <dsp:nvSpPr>
        <dsp:cNvPr id="0" name=""/>
        <dsp:cNvSpPr/>
      </dsp:nvSpPr>
      <dsp:spPr>
        <a:xfrm>
          <a:off x="311463" y="1520738"/>
          <a:ext cx="566297" cy="5662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5378B5-62B7-40AA-A8F5-491E5D3F3BD3}">
      <dsp:nvSpPr>
        <dsp:cNvPr id="0" name=""/>
        <dsp:cNvSpPr/>
      </dsp:nvSpPr>
      <dsp:spPr>
        <a:xfrm>
          <a:off x="1189224" y="128907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Adaptive Skills,</a:t>
          </a:r>
        </a:p>
      </dsp:txBody>
      <dsp:txXfrm>
        <a:off x="1189224" y="1289071"/>
        <a:ext cx="6697475" cy="1029631"/>
      </dsp:txXfrm>
    </dsp:sp>
    <dsp:sp modelId="{572F0841-095E-4B4F-893D-FF9A1DC8BC58}">
      <dsp:nvSpPr>
        <dsp:cNvPr id="0" name=""/>
        <dsp:cNvSpPr/>
      </dsp:nvSpPr>
      <dsp:spPr>
        <a:xfrm>
          <a:off x="0" y="257611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85B758-54E8-4C96-A90F-599E7F31AF3D}">
      <dsp:nvSpPr>
        <dsp:cNvPr id="0" name=""/>
        <dsp:cNvSpPr/>
      </dsp:nvSpPr>
      <dsp:spPr>
        <a:xfrm>
          <a:off x="311463" y="2807778"/>
          <a:ext cx="566297" cy="5662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58E3995-5E0F-4304-A390-8DAD3600A843}">
      <dsp:nvSpPr>
        <dsp:cNvPr id="0" name=""/>
        <dsp:cNvSpPr/>
      </dsp:nvSpPr>
      <dsp:spPr>
        <a:xfrm>
          <a:off x="1189224" y="257611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Achievement, </a:t>
          </a:r>
          <a:r>
            <a:rPr lang="en-US" sz="2200" b="1" kern="1200"/>
            <a:t>and</a:t>
          </a:r>
          <a:endParaRPr lang="en-US" sz="2200" kern="1200"/>
        </a:p>
      </dsp:txBody>
      <dsp:txXfrm>
        <a:off x="1189224" y="2576111"/>
        <a:ext cx="6697475" cy="1029631"/>
      </dsp:txXfrm>
    </dsp:sp>
    <dsp:sp modelId="{0ADBB89A-7D36-4DFE-919F-F6D9C01466B2}">
      <dsp:nvSpPr>
        <dsp:cNvPr id="0" name=""/>
        <dsp:cNvSpPr/>
      </dsp:nvSpPr>
      <dsp:spPr>
        <a:xfrm>
          <a:off x="0" y="3863151"/>
          <a:ext cx="7886700" cy="102963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8C0D1B-6C37-4DD1-B5D7-18C5B282FAC2}">
      <dsp:nvSpPr>
        <dsp:cNvPr id="0" name=""/>
        <dsp:cNvSpPr/>
      </dsp:nvSpPr>
      <dsp:spPr>
        <a:xfrm>
          <a:off x="311463" y="4094818"/>
          <a:ext cx="566297" cy="5662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431526-1A4D-48B1-AA71-9B8715E9D676}">
      <dsp:nvSpPr>
        <dsp:cNvPr id="0" name=""/>
        <dsp:cNvSpPr/>
      </dsp:nvSpPr>
      <dsp:spPr>
        <a:xfrm>
          <a:off x="1189224" y="3863151"/>
          <a:ext cx="6697475" cy="102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969" tIns="108969" rIns="108969" bIns="108969" numCol="1" spcCol="1270" anchor="ctr" anchorCtr="0">
          <a:noAutofit/>
        </a:bodyPr>
        <a:lstStyle/>
        <a:p>
          <a:pPr marL="0" lvl="0" indent="0" algn="l" defTabSz="977900">
            <a:lnSpc>
              <a:spcPct val="90000"/>
            </a:lnSpc>
            <a:spcBef>
              <a:spcPct val="0"/>
            </a:spcBef>
            <a:spcAft>
              <a:spcPct val="35000"/>
            </a:spcAft>
            <a:buNone/>
          </a:pPr>
          <a:r>
            <a:rPr lang="en-US" sz="2200" kern="1200"/>
            <a:t>Cognition.</a:t>
          </a:r>
        </a:p>
      </dsp:txBody>
      <dsp:txXfrm>
        <a:off x="1189224" y="3863151"/>
        <a:ext cx="6697475" cy="10296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C39AC6-F10C-41F0-9F72-038AC9BFAADD}">
      <dsp:nvSpPr>
        <dsp:cNvPr id="0" name=""/>
        <dsp:cNvSpPr/>
      </dsp:nvSpPr>
      <dsp:spPr>
        <a:xfrm>
          <a:off x="0" y="845421"/>
          <a:ext cx="2464593" cy="14787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Formal adaptive assessments</a:t>
          </a:r>
        </a:p>
      </dsp:txBody>
      <dsp:txXfrm>
        <a:off x="0" y="845421"/>
        <a:ext cx="2464593" cy="1478756"/>
      </dsp:txXfrm>
    </dsp:sp>
    <dsp:sp modelId="{A374CA1C-8DCA-4CBF-99D2-65FFEF759EE3}">
      <dsp:nvSpPr>
        <dsp:cNvPr id="0" name=""/>
        <dsp:cNvSpPr/>
      </dsp:nvSpPr>
      <dsp:spPr>
        <a:xfrm>
          <a:off x="2711053" y="845421"/>
          <a:ext cx="2464593" cy="14787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Formal face-to-face parent interview is conducted to complete the formal adaptive</a:t>
          </a:r>
        </a:p>
        <a:p>
          <a:pPr marL="114300" lvl="1" indent="-114300" algn="l" defTabSz="577850">
            <a:lnSpc>
              <a:spcPct val="90000"/>
            </a:lnSpc>
            <a:spcBef>
              <a:spcPct val="0"/>
            </a:spcBef>
            <a:spcAft>
              <a:spcPct val="15000"/>
            </a:spcAft>
            <a:buChar char="•"/>
          </a:pPr>
          <a:r>
            <a:rPr lang="en-US" sz="1300" kern="1200"/>
            <a:t>Must be a trained examiner</a:t>
          </a:r>
        </a:p>
      </dsp:txBody>
      <dsp:txXfrm>
        <a:off x="2711053" y="845421"/>
        <a:ext cx="2464593" cy="1478756"/>
      </dsp:txXfrm>
    </dsp:sp>
    <dsp:sp modelId="{5AFDF0A6-00DB-469B-BFD9-F062A1261AF9}">
      <dsp:nvSpPr>
        <dsp:cNvPr id="0" name=""/>
        <dsp:cNvSpPr/>
      </dsp:nvSpPr>
      <dsp:spPr>
        <a:xfrm>
          <a:off x="5422106" y="845421"/>
          <a:ext cx="2464593" cy="14787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Observations in at least two school environments</a:t>
          </a:r>
        </a:p>
        <a:p>
          <a:pPr marL="114300" lvl="1" indent="-114300" algn="l" defTabSz="577850">
            <a:lnSpc>
              <a:spcPct val="90000"/>
            </a:lnSpc>
            <a:spcBef>
              <a:spcPct val="0"/>
            </a:spcBef>
            <a:spcAft>
              <a:spcPct val="15000"/>
            </a:spcAft>
            <a:buChar char="•"/>
          </a:pPr>
          <a:r>
            <a:rPr lang="en-US" sz="1300" kern="1200"/>
            <a:t>Academic</a:t>
          </a:r>
        </a:p>
        <a:p>
          <a:pPr marL="114300" lvl="1" indent="-114300" algn="l" defTabSz="577850">
            <a:lnSpc>
              <a:spcPct val="90000"/>
            </a:lnSpc>
            <a:spcBef>
              <a:spcPct val="0"/>
            </a:spcBef>
            <a:spcAft>
              <a:spcPct val="15000"/>
            </a:spcAft>
            <a:buChar char="•"/>
          </a:pPr>
          <a:r>
            <a:rPr lang="en-US" sz="1300" kern="1200"/>
            <a:t>Non-academic – recess, lunch, social activity, etc.</a:t>
          </a:r>
        </a:p>
      </dsp:txBody>
      <dsp:txXfrm>
        <a:off x="5422106" y="845421"/>
        <a:ext cx="2464593" cy="1478756"/>
      </dsp:txXfrm>
    </dsp:sp>
    <dsp:sp modelId="{EDC74720-82DF-42AC-A9E9-A1E10F05EFC5}">
      <dsp:nvSpPr>
        <dsp:cNvPr id="0" name=""/>
        <dsp:cNvSpPr/>
      </dsp:nvSpPr>
      <dsp:spPr>
        <a:xfrm>
          <a:off x="1355526" y="2570637"/>
          <a:ext cx="2464593" cy="14787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If the score on the adaptive assessment is </a:t>
          </a:r>
          <a:r>
            <a:rPr lang="en-US" sz="1700" b="1" kern="1200"/>
            <a:t>above </a:t>
          </a:r>
          <a:r>
            <a:rPr lang="en-US" sz="1700" kern="1200"/>
            <a:t>2.0 SD consider another eligibility category.</a:t>
          </a:r>
        </a:p>
      </dsp:txBody>
      <dsp:txXfrm>
        <a:off x="1355526" y="2570637"/>
        <a:ext cx="2464593" cy="1478756"/>
      </dsp:txXfrm>
    </dsp:sp>
    <dsp:sp modelId="{63CEBEE7-5AFA-4EE3-ACDD-FCCACF9BA712}">
      <dsp:nvSpPr>
        <dsp:cNvPr id="0" name=""/>
        <dsp:cNvSpPr/>
      </dsp:nvSpPr>
      <dsp:spPr>
        <a:xfrm>
          <a:off x="4066579" y="2570637"/>
          <a:ext cx="2464593" cy="147875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If the score on the adaptive assessment is </a:t>
          </a:r>
          <a:r>
            <a:rPr lang="en-US" sz="1700" b="1" kern="1200"/>
            <a:t>below</a:t>
          </a:r>
          <a:r>
            <a:rPr lang="en-US" sz="1700" kern="1200"/>
            <a:t> 2.0 SD move to further assessment for ID.</a:t>
          </a:r>
        </a:p>
      </dsp:txBody>
      <dsp:txXfrm>
        <a:off x="4066579" y="2570637"/>
        <a:ext cx="2464593" cy="14787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D9AD7-583B-4604-B215-2B007974BC5D}">
      <dsp:nvSpPr>
        <dsp:cNvPr id="0" name=""/>
        <dsp:cNvSpPr/>
      </dsp:nvSpPr>
      <dsp:spPr>
        <a:xfrm>
          <a:off x="0" y="790562"/>
          <a:ext cx="7886700" cy="14594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953E13-150B-49BD-A9A1-1B51B579242D}">
      <dsp:nvSpPr>
        <dsp:cNvPr id="0" name=""/>
        <dsp:cNvSpPr/>
      </dsp:nvSpPr>
      <dsp:spPr>
        <a:xfrm>
          <a:off x="441498" y="1118949"/>
          <a:ext cx="802724" cy="8027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3EAFB06-7222-4A49-AED1-8A9E13B4EDA3}">
      <dsp:nvSpPr>
        <dsp:cNvPr id="0" name=""/>
        <dsp:cNvSpPr/>
      </dsp:nvSpPr>
      <dsp:spPr>
        <a:xfrm>
          <a:off x="1685721" y="790562"/>
          <a:ext cx="6200978" cy="1459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464" tIns="154464" rIns="154464" bIns="154464" numCol="1" spcCol="1270" anchor="ctr" anchorCtr="0">
          <a:noAutofit/>
        </a:bodyPr>
        <a:lstStyle/>
        <a:p>
          <a:pPr marL="0" lvl="0" indent="0" algn="l" defTabSz="889000">
            <a:lnSpc>
              <a:spcPct val="90000"/>
            </a:lnSpc>
            <a:spcBef>
              <a:spcPct val="0"/>
            </a:spcBef>
            <a:spcAft>
              <a:spcPct val="35000"/>
            </a:spcAft>
            <a:buNone/>
          </a:pPr>
          <a:r>
            <a:rPr lang="en-US" sz="2000" kern="1200" dirty="0"/>
            <a:t>Academic achievement scores in reading, writing, </a:t>
          </a:r>
          <a:r>
            <a:rPr lang="en-US" sz="2000" b="1" kern="1200" dirty="0"/>
            <a:t>and</a:t>
          </a:r>
          <a:r>
            <a:rPr lang="en-US" sz="2000" kern="1200" dirty="0"/>
            <a:t> math are below 2.0 SD below the mean.</a:t>
          </a:r>
        </a:p>
      </dsp:txBody>
      <dsp:txXfrm>
        <a:off x="1685721" y="790562"/>
        <a:ext cx="6200978" cy="1459499"/>
      </dsp:txXfrm>
    </dsp:sp>
    <dsp:sp modelId="{BD7DFD50-3FA8-479F-8304-AC69E3D0471D}">
      <dsp:nvSpPr>
        <dsp:cNvPr id="0" name=""/>
        <dsp:cNvSpPr/>
      </dsp:nvSpPr>
      <dsp:spPr>
        <a:xfrm>
          <a:off x="0" y="2614936"/>
          <a:ext cx="7886700" cy="14594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EB79D5-1AB2-4230-AFF3-7B402C976EEA}">
      <dsp:nvSpPr>
        <dsp:cNvPr id="0" name=""/>
        <dsp:cNvSpPr/>
      </dsp:nvSpPr>
      <dsp:spPr>
        <a:xfrm>
          <a:off x="441498" y="2943323"/>
          <a:ext cx="802724" cy="8027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7D88E5-0E41-4A61-81DA-DE8F09FFFB6D}">
      <dsp:nvSpPr>
        <dsp:cNvPr id="0" name=""/>
        <dsp:cNvSpPr/>
      </dsp:nvSpPr>
      <dsp:spPr>
        <a:xfrm>
          <a:off x="1685721" y="2614936"/>
          <a:ext cx="6200978" cy="1459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464" tIns="154464" rIns="154464" bIns="154464" numCol="1" spcCol="1270" anchor="ctr" anchorCtr="0">
          <a:noAutofit/>
        </a:bodyPr>
        <a:lstStyle/>
        <a:p>
          <a:pPr marL="0" lvl="0" indent="0" algn="l" defTabSz="889000">
            <a:lnSpc>
              <a:spcPct val="90000"/>
            </a:lnSpc>
            <a:spcBef>
              <a:spcPct val="0"/>
            </a:spcBef>
            <a:spcAft>
              <a:spcPct val="35000"/>
            </a:spcAft>
            <a:buNone/>
          </a:pPr>
          <a:r>
            <a:rPr lang="en-US" sz="2000" kern="1200"/>
            <a:t>If formal assessments are not possible due to the student’s functioning level the team will use a body of evidence including informal measures that are determined to be reliable and valid.</a:t>
          </a:r>
        </a:p>
      </dsp:txBody>
      <dsp:txXfrm>
        <a:off x="1685721" y="2614936"/>
        <a:ext cx="6200978" cy="14594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B072B-0A2F-437F-B2A2-34D3983E6DE9}">
      <dsp:nvSpPr>
        <dsp:cNvPr id="0" name=""/>
        <dsp:cNvSpPr/>
      </dsp:nvSpPr>
      <dsp:spPr>
        <a:xfrm rot="5400000">
          <a:off x="3416956" y="-91245"/>
          <a:ext cx="3891998" cy="5047488"/>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780" tIns="72390" rIns="144780" bIns="72390" numCol="1" spcCol="1270" anchor="ctr" anchorCtr="0">
          <a:noAutofit/>
        </a:bodyPr>
        <a:lstStyle/>
        <a:p>
          <a:pPr marL="285750" lvl="1" indent="-285750" algn="l" defTabSz="1689100">
            <a:lnSpc>
              <a:spcPct val="90000"/>
            </a:lnSpc>
            <a:spcBef>
              <a:spcPct val="0"/>
            </a:spcBef>
            <a:spcAft>
              <a:spcPct val="15000"/>
            </a:spcAft>
            <a:buChar char="•"/>
          </a:pPr>
          <a:r>
            <a:rPr lang="en-US" sz="3800" kern="1200"/>
            <a:t>To complete the evaluation report.</a:t>
          </a:r>
        </a:p>
        <a:p>
          <a:pPr marL="285750" lvl="1" indent="-285750" algn="l" defTabSz="1689100">
            <a:lnSpc>
              <a:spcPct val="90000"/>
            </a:lnSpc>
            <a:spcBef>
              <a:spcPct val="0"/>
            </a:spcBef>
            <a:spcAft>
              <a:spcPct val="15000"/>
            </a:spcAft>
            <a:buChar char="•"/>
          </a:pPr>
          <a:r>
            <a:rPr lang="en-US" sz="3800" kern="1200" dirty="0"/>
            <a:t>Make an Eligibility Determination, and</a:t>
          </a:r>
        </a:p>
        <a:p>
          <a:pPr marL="285750" lvl="1" indent="-285750" algn="l" defTabSz="1689100">
            <a:lnSpc>
              <a:spcPct val="90000"/>
            </a:lnSpc>
            <a:spcBef>
              <a:spcPct val="0"/>
            </a:spcBef>
            <a:spcAft>
              <a:spcPct val="15000"/>
            </a:spcAft>
            <a:buChar char="•"/>
          </a:pPr>
          <a:r>
            <a:rPr lang="en-US" sz="3800" kern="1200"/>
            <a:t>Develop an IEP within 30 days.</a:t>
          </a:r>
        </a:p>
      </dsp:txBody>
      <dsp:txXfrm rot="-5400000">
        <a:off x="2839211" y="676492"/>
        <a:ext cx="4857496" cy="3512014"/>
      </dsp:txXfrm>
    </dsp:sp>
    <dsp:sp modelId="{779756E8-56C2-46B2-8D10-BB853AA545AD}">
      <dsp:nvSpPr>
        <dsp:cNvPr id="0" name=""/>
        <dsp:cNvSpPr/>
      </dsp:nvSpPr>
      <dsp:spPr>
        <a:xfrm>
          <a:off x="0" y="0"/>
          <a:ext cx="2839212" cy="4864998"/>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a:t>The team will meet:</a:t>
          </a:r>
        </a:p>
      </dsp:txBody>
      <dsp:txXfrm>
        <a:off x="138599" y="138599"/>
        <a:ext cx="2562014" cy="45878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9A999-F351-4E9C-9961-15944ED19D5C}">
      <dsp:nvSpPr>
        <dsp:cNvPr id="0" name=""/>
        <dsp:cNvSpPr/>
      </dsp:nvSpPr>
      <dsp:spPr>
        <a:xfrm>
          <a:off x="2523743" y="415"/>
          <a:ext cx="2839212" cy="66632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Student and Family Background</a:t>
          </a:r>
        </a:p>
      </dsp:txBody>
      <dsp:txXfrm>
        <a:off x="2556270" y="32942"/>
        <a:ext cx="2774158" cy="601270"/>
      </dsp:txXfrm>
    </dsp:sp>
    <dsp:sp modelId="{024B1CBE-9907-4F73-B55C-2952DAB3D1C7}">
      <dsp:nvSpPr>
        <dsp:cNvPr id="0" name=""/>
        <dsp:cNvSpPr/>
      </dsp:nvSpPr>
      <dsp:spPr>
        <a:xfrm>
          <a:off x="2523743" y="700056"/>
          <a:ext cx="2839212" cy="66632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Current Educational Information</a:t>
          </a:r>
        </a:p>
      </dsp:txBody>
      <dsp:txXfrm>
        <a:off x="2556270" y="732583"/>
        <a:ext cx="2774158" cy="601270"/>
      </dsp:txXfrm>
    </dsp:sp>
    <dsp:sp modelId="{5D25CC37-C1A5-488E-B7F9-10E3832407E9}">
      <dsp:nvSpPr>
        <dsp:cNvPr id="0" name=""/>
        <dsp:cNvSpPr/>
      </dsp:nvSpPr>
      <dsp:spPr>
        <a:xfrm>
          <a:off x="2523743" y="1399696"/>
          <a:ext cx="2839212" cy="66632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Psychosocial/Cultural History</a:t>
          </a:r>
        </a:p>
      </dsp:txBody>
      <dsp:txXfrm>
        <a:off x="2556270" y="1432223"/>
        <a:ext cx="2774158" cy="601270"/>
      </dsp:txXfrm>
    </dsp:sp>
    <dsp:sp modelId="{4F319D70-2D13-4CD4-AE2F-F366A68DB1D8}">
      <dsp:nvSpPr>
        <dsp:cNvPr id="0" name=""/>
        <dsp:cNvSpPr/>
      </dsp:nvSpPr>
      <dsp:spPr>
        <a:xfrm>
          <a:off x="2523743" y="2099336"/>
          <a:ext cx="2839212" cy="66632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Health Assessment</a:t>
          </a:r>
        </a:p>
      </dsp:txBody>
      <dsp:txXfrm>
        <a:off x="2556270" y="2131863"/>
        <a:ext cx="2774158" cy="601270"/>
      </dsp:txXfrm>
    </dsp:sp>
    <dsp:sp modelId="{29C07949-2565-42B0-988A-491003EE5D2C}">
      <dsp:nvSpPr>
        <dsp:cNvPr id="0" name=""/>
        <dsp:cNvSpPr/>
      </dsp:nvSpPr>
      <dsp:spPr>
        <a:xfrm>
          <a:off x="2523743" y="2798977"/>
          <a:ext cx="2839212" cy="66632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Information if Multilingual</a:t>
          </a:r>
        </a:p>
      </dsp:txBody>
      <dsp:txXfrm>
        <a:off x="2556270" y="2831504"/>
        <a:ext cx="2774158" cy="601270"/>
      </dsp:txXfrm>
    </dsp:sp>
    <dsp:sp modelId="{D437A8FB-8176-4E35-9FF6-812B6BB0CC12}">
      <dsp:nvSpPr>
        <dsp:cNvPr id="0" name=""/>
        <dsp:cNvSpPr/>
      </dsp:nvSpPr>
      <dsp:spPr>
        <a:xfrm>
          <a:off x="2523743" y="3498617"/>
          <a:ext cx="2839212" cy="66632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Formal Assessments</a:t>
          </a:r>
        </a:p>
      </dsp:txBody>
      <dsp:txXfrm>
        <a:off x="2556270" y="3531144"/>
        <a:ext cx="2774158" cy="601270"/>
      </dsp:txXfrm>
    </dsp:sp>
    <dsp:sp modelId="{44143344-8CA4-4DB2-96C6-0EB6BF7F3F8A}">
      <dsp:nvSpPr>
        <dsp:cNvPr id="0" name=""/>
        <dsp:cNvSpPr/>
      </dsp:nvSpPr>
      <dsp:spPr>
        <a:xfrm>
          <a:off x="2523743" y="4198258"/>
          <a:ext cx="2839212" cy="666324"/>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Specialized Assessments in Areas of Concern</a:t>
          </a:r>
        </a:p>
      </dsp:txBody>
      <dsp:txXfrm>
        <a:off x="2556270" y="4230785"/>
        <a:ext cx="2774158" cy="6012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E22398-38C3-48FB-9961-27B18FA62DFE}">
      <dsp:nvSpPr>
        <dsp:cNvPr id="0" name=""/>
        <dsp:cNvSpPr/>
      </dsp:nvSpPr>
      <dsp:spPr>
        <a:xfrm>
          <a:off x="962" y="6882"/>
          <a:ext cx="3754654" cy="2252792"/>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Grade level of student</a:t>
          </a:r>
        </a:p>
      </dsp:txBody>
      <dsp:txXfrm>
        <a:off x="962" y="6882"/>
        <a:ext cx="3754654" cy="2252792"/>
      </dsp:txXfrm>
    </dsp:sp>
    <dsp:sp modelId="{35F72A11-FBB4-446C-BE3F-D5CF8915C3EC}">
      <dsp:nvSpPr>
        <dsp:cNvPr id="0" name=""/>
        <dsp:cNvSpPr/>
      </dsp:nvSpPr>
      <dsp:spPr>
        <a:xfrm>
          <a:off x="4131082" y="6882"/>
          <a:ext cx="3754654" cy="2252792"/>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Date of enrollment, grade level at enrollment</a:t>
          </a:r>
        </a:p>
      </dsp:txBody>
      <dsp:txXfrm>
        <a:off x="4131082" y="6882"/>
        <a:ext cx="3754654" cy="2252792"/>
      </dsp:txXfrm>
    </dsp:sp>
    <dsp:sp modelId="{3A109A93-ED3A-482C-9C56-79F0E31A6790}">
      <dsp:nvSpPr>
        <dsp:cNvPr id="0" name=""/>
        <dsp:cNvSpPr/>
      </dsp:nvSpPr>
      <dsp:spPr>
        <a:xfrm>
          <a:off x="962" y="2635140"/>
          <a:ext cx="3754654" cy="2252792"/>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Schools attended/grade levels</a:t>
          </a:r>
        </a:p>
      </dsp:txBody>
      <dsp:txXfrm>
        <a:off x="962" y="2635140"/>
        <a:ext cx="3754654" cy="2252792"/>
      </dsp:txXfrm>
    </dsp:sp>
    <dsp:sp modelId="{CA37525D-42F9-44E3-8961-75652133113D}">
      <dsp:nvSpPr>
        <dsp:cNvPr id="0" name=""/>
        <dsp:cNvSpPr/>
      </dsp:nvSpPr>
      <dsp:spPr>
        <a:xfrm>
          <a:off x="4131082" y="2635140"/>
          <a:ext cx="3754654" cy="2252792"/>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History of special education/Section 504/Read Plan/EL Plan</a:t>
          </a:r>
        </a:p>
      </dsp:txBody>
      <dsp:txXfrm>
        <a:off x="4131082" y="2635140"/>
        <a:ext cx="3754654" cy="22527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9F14F2E-92A9-42C6-9CBE-1E57962C0C8F}" type="datetimeFigureOut">
              <a:rPr lang="en-US" smtClean="0"/>
              <a:t>3/26/2025</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1236FA9-E422-4CFD-956E-786F13BB8D9B}" type="slidenum">
              <a:rPr lang="en-US" smtClean="0"/>
              <a:t>‹#›</a:t>
            </a:fld>
            <a:endParaRPr lang="en-US"/>
          </a:p>
        </p:txBody>
      </p:sp>
    </p:spTree>
    <p:extLst>
      <p:ext uri="{BB962C8B-B14F-4D97-AF65-F5344CB8AC3E}">
        <p14:creationId xmlns:p14="http://schemas.microsoft.com/office/powerpoint/2010/main" val="64752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1</a:t>
            </a:fld>
            <a:endParaRPr lang="en-US"/>
          </a:p>
        </p:txBody>
      </p:sp>
    </p:spTree>
    <p:extLst>
      <p:ext uri="{BB962C8B-B14F-4D97-AF65-F5344CB8AC3E}">
        <p14:creationId xmlns:p14="http://schemas.microsoft.com/office/powerpoint/2010/main" val="297348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parent interview should be conducted by a person trained in performing them.</a:t>
            </a:r>
          </a:p>
        </p:txBody>
      </p:sp>
      <p:sp>
        <p:nvSpPr>
          <p:cNvPr id="4" name="Slide Number Placeholder 3"/>
          <p:cNvSpPr>
            <a:spLocks noGrp="1"/>
          </p:cNvSpPr>
          <p:nvPr>
            <p:ph type="sldNum" sz="quarter" idx="5"/>
          </p:nvPr>
        </p:nvSpPr>
        <p:spPr/>
        <p:txBody>
          <a:bodyPr/>
          <a:lstStyle/>
          <a:p>
            <a:fld id="{A1236FA9-E422-4CFD-956E-786F13BB8D9B}" type="slidenum">
              <a:rPr lang="en-US" smtClean="0"/>
              <a:t>20</a:t>
            </a:fld>
            <a:endParaRPr lang="en-US"/>
          </a:p>
        </p:txBody>
      </p:sp>
    </p:spTree>
    <p:extLst>
      <p:ext uri="{BB962C8B-B14F-4D97-AF65-F5344CB8AC3E}">
        <p14:creationId xmlns:p14="http://schemas.microsoft.com/office/powerpoint/2010/main" val="29711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qualify for ID a student must have adaptive, cognitive, and academic (reading, writing, and math) standard scores below 70.</a:t>
            </a:r>
          </a:p>
        </p:txBody>
      </p:sp>
      <p:sp>
        <p:nvSpPr>
          <p:cNvPr id="4" name="Slide Number Placeholder 3"/>
          <p:cNvSpPr>
            <a:spLocks noGrp="1"/>
          </p:cNvSpPr>
          <p:nvPr>
            <p:ph type="sldNum" sz="quarter" idx="5"/>
          </p:nvPr>
        </p:nvSpPr>
        <p:spPr/>
        <p:txBody>
          <a:bodyPr/>
          <a:lstStyle/>
          <a:p>
            <a:fld id="{A1236FA9-E422-4CFD-956E-786F13BB8D9B}" type="slidenum">
              <a:rPr lang="en-US" smtClean="0"/>
              <a:t>24</a:t>
            </a:fld>
            <a:endParaRPr lang="en-US"/>
          </a:p>
        </p:txBody>
      </p:sp>
    </p:spTree>
    <p:extLst>
      <p:ext uri="{BB962C8B-B14F-4D97-AF65-F5344CB8AC3E}">
        <p14:creationId xmlns:p14="http://schemas.microsoft.com/office/powerpoint/2010/main" val="3754566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assessments should be conducted in other areas of concern to provide the team with information to address other needs the child might have.</a:t>
            </a:r>
          </a:p>
        </p:txBody>
      </p:sp>
      <p:sp>
        <p:nvSpPr>
          <p:cNvPr id="4" name="Slide Number Placeholder 3"/>
          <p:cNvSpPr>
            <a:spLocks noGrp="1"/>
          </p:cNvSpPr>
          <p:nvPr>
            <p:ph type="sldNum" sz="quarter" idx="5"/>
          </p:nvPr>
        </p:nvSpPr>
        <p:spPr/>
        <p:txBody>
          <a:bodyPr/>
          <a:lstStyle/>
          <a:p>
            <a:fld id="{A1236FA9-E422-4CFD-956E-786F13BB8D9B}" type="slidenum">
              <a:rPr lang="en-US" smtClean="0"/>
              <a:t>25</a:t>
            </a:fld>
            <a:endParaRPr lang="en-US"/>
          </a:p>
        </p:txBody>
      </p:sp>
    </p:spTree>
    <p:extLst>
      <p:ext uri="{BB962C8B-B14F-4D97-AF65-F5344CB8AC3E}">
        <p14:creationId xmlns:p14="http://schemas.microsoft.com/office/powerpoint/2010/main" val="3513419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28</a:t>
            </a:fld>
            <a:endParaRPr lang="en-US"/>
          </a:p>
        </p:txBody>
      </p:sp>
    </p:spTree>
    <p:extLst>
      <p:ext uri="{BB962C8B-B14F-4D97-AF65-F5344CB8AC3E}">
        <p14:creationId xmlns:p14="http://schemas.microsoft.com/office/powerpoint/2010/main" val="3094618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29</a:t>
            </a:fld>
            <a:endParaRPr lang="en-US"/>
          </a:p>
        </p:txBody>
      </p:sp>
    </p:spTree>
    <p:extLst>
      <p:ext uri="{BB962C8B-B14F-4D97-AF65-F5344CB8AC3E}">
        <p14:creationId xmlns:p14="http://schemas.microsoft.com/office/powerpoint/2010/main" val="1617643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33</a:t>
            </a:fld>
            <a:endParaRPr lang="en-US"/>
          </a:p>
        </p:txBody>
      </p:sp>
    </p:spTree>
    <p:extLst>
      <p:ext uri="{BB962C8B-B14F-4D97-AF65-F5344CB8AC3E}">
        <p14:creationId xmlns:p14="http://schemas.microsoft.com/office/powerpoint/2010/main" val="3552723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you include the determination form for ID as well as the other eligibility form in the student’s IEP documents.</a:t>
            </a:r>
          </a:p>
        </p:txBody>
      </p:sp>
      <p:sp>
        <p:nvSpPr>
          <p:cNvPr id="4" name="Slide Number Placeholder 3"/>
          <p:cNvSpPr>
            <a:spLocks noGrp="1"/>
          </p:cNvSpPr>
          <p:nvPr>
            <p:ph type="sldNum" sz="quarter" idx="5"/>
          </p:nvPr>
        </p:nvSpPr>
        <p:spPr/>
        <p:txBody>
          <a:bodyPr/>
          <a:lstStyle/>
          <a:p>
            <a:fld id="{A1236FA9-E422-4CFD-956E-786F13BB8D9B}" type="slidenum">
              <a:rPr lang="en-US" smtClean="0"/>
              <a:t>34</a:t>
            </a:fld>
            <a:endParaRPr lang="en-US"/>
          </a:p>
        </p:txBody>
      </p:sp>
    </p:spTree>
    <p:extLst>
      <p:ext uri="{BB962C8B-B14F-4D97-AF65-F5344CB8AC3E}">
        <p14:creationId xmlns:p14="http://schemas.microsoft.com/office/powerpoint/2010/main" val="1037276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236FA9-E422-4CFD-956E-786F13BB8D9B}" type="slidenum">
              <a:rPr lang="en-US" smtClean="0"/>
              <a:t>35</a:t>
            </a:fld>
            <a:endParaRPr lang="en-US"/>
          </a:p>
        </p:txBody>
      </p:sp>
    </p:spTree>
    <p:extLst>
      <p:ext uri="{BB962C8B-B14F-4D97-AF65-F5344CB8AC3E}">
        <p14:creationId xmlns:p14="http://schemas.microsoft.com/office/powerpoint/2010/main" val="3284347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reason for a comprehensive evaluation is to provide you with information to identify all the child’s special education and related services needs, not just those related to the child’s disability category.</a:t>
            </a:r>
          </a:p>
        </p:txBody>
      </p:sp>
      <p:sp>
        <p:nvSpPr>
          <p:cNvPr id="4" name="Slide Number Placeholder 3"/>
          <p:cNvSpPr>
            <a:spLocks noGrp="1"/>
          </p:cNvSpPr>
          <p:nvPr>
            <p:ph type="sldNum" sz="quarter" idx="5"/>
          </p:nvPr>
        </p:nvSpPr>
        <p:spPr/>
        <p:txBody>
          <a:bodyPr/>
          <a:lstStyle/>
          <a:p>
            <a:fld id="{A1236FA9-E422-4CFD-956E-786F13BB8D9B}" type="slidenum">
              <a:rPr lang="en-US" smtClean="0"/>
              <a:t>2</a:t>
            </a:fld>
            <a:endParaRPr lang="en-US"/>
          </a:p>
        </p:txBody>
      </p:sp>
    </p:spTree>
    <p:extLst>
      <p:ext uri="{BB962C8B-B14F-4D97-AF65-F5344CB8AC3E}">
        <p14:creationId xmlns:p14="http://schemas.microsoft.com/office/powerpoint/2010/main" val="3980176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select evaluations that are not discriminatory, are administered in the child’s native language or mode of communication,  are used for the purposes defined to ensure validity and reliability, administered by trained personnel, and administered according to the instruction manual.</a:t>
            </a:r>
          </a:p>
        </p:txBody>
      </p:sp>
      <p:sp>
        <p:nvSpPr>
          <p:cNvPr id="4" name="Slide Number Placeholder 3"/>
          <p:cNvSpPr>
            <a:spLocks noGrp="1"/>
          </p:cNvSpPr>
          <p:nvPr>
            <p:ph type="sldNum" sz="quarter" idx="5"/>
          </p:nvPr>
        </p:nvSpPr>
        <p:spPr/>
        <p:txBody>
          <a:bodyPr/>
          <a:lstStyle/>
          <a:p>
            <a:fld id="{A1236FA9-E422-4CFD-956E-786F13BB8D9B}" type="slidenum">
              <a:rPr lang="en-US" smtClean="0"/>
              <a:t>3</a:t>
            </a:fld>
            <a:endParaRPr lang="en-US"/>
          </a:p>
        </p:txBody>
      </p:sp>
    </p:spTree>
    <p:extLst>
      <p:ext uri="{BB962C8B-B14F-4D97-AF65-F5344CB8AC3E}">
        <p14:creationId xmlns:p14="http://schemas.microsoft.com/office/powerpoint/2010/main" val="1854411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with all disabilities, the first information that the multidisciplinary team will review is MTSS and RTI information.</a:t>
            </a:r>
          </a:p>
          <a:p>
            <a:r>
              <a:rPr lang="en-US" dirty="0"/>
              <a:t>Has the school provided direct instruction to the student in a standards-based curriculum?</a:t>
            </a:r>
          </a:p>
          <a:p>
            <a:r>
              <a:rPr lang="en-US" dirty="0"/>
              <a:t>Has the team gathered evidence in academic, behavior, attendance, and cultural language?</a:t>
            </a:r>
          </a:p>
          <a:p>
            <a:r>
              <a:rPr lang="en-US" dirty="0"/>
              <a:t>What does the data show?</a:t>
            </a:r>
          </a:p>
          <a:p>
            <a:r>
              <a:rPr lang="en-US" dirty="0"/>
              <a:t>If there is an obvious disability, the team must not delay evaluation.</a:t>
            </a:r>
          </a:p>
        </p:txBody>
      </p:sp>
      <p:sp>
        <p:nvSpPr>
          <p:cNvPr id="4" name="Slide Number Placeholder 3"/>
          <p:cNvSpPr>
            <a:spLocks noGrp="1"/>
          </p:cNvSpPr>
          <p:nvPr>
            <p:ph type="sldNum" sz="quarter" idx="5"/>
          </p:nvPr>
        </p:nvSpPr>
        <p:spPr/>
        <p:txBody>
          <a:bodyPr/>
          <a:lstStyle/>
          <a:p>
            <a:fld id="{A1236FA9-E422-4CFD-956E-786F13BB8D9B}" type="slidenum">
              <a:rPr lang="en-US" smtClean="0"/>
              <a:t>9</a:t>
            </a:fld>
            <a:endParaRPr lang="en-US"/>
          </a:p>
        </p:txBody>
      </p:sp>
    </p:spTree>
    <p:extLst>
      <p:ext uri="{BB962C8B-B14F-4D97-AF65-F5344CB8AC3E}">
        <p14:creationId xmlns:p14="http://schemas.microsoft.com/office/powerpoint/2010/main" val="3376402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do have reason to suspect a disability or the student is not responding to interventions, and if you suspect significant deficits in adaptive skills, achievement, and cognition the student should be referred for an assessment for an Intellectual Disability.</a:t>
            </a:r>
          </a:p>
        </p:txBody>
      </p:sp>
      <p:sp>
        <p:nvSpPr>
          <p:cNvPr id="4" name="Slide Number Placeholder 3"/>
          <p:cNvSpPr>
            <a:spLocks noGrp="1"/>
          </p:cNvSpPr>
          <p:nvPr>
            <p:ph type="sldNum" sz="quarter" idx="5"/>
          </p:nvPr>
        </p:nvSpPr>
        <p:spPr/>
        <p:txBody>
          <a:bodyPr/>
          <a:lstStyle/>
          <a:p>
            <a:fld id="{A1236FA9-E422-4CFD-956E-786F13BB8D9B}" type="slidenum">
              <a:rPr lang="en-US" smtClean="0"/>
              <a:t>10</a:t>
            </a:fld>
            <a:endParaRPr lang="en-US"/>
          </a:p>
        </p:txBody>
      </p:sp>
    </p:spTree>
    <p:extLst>
      <p:ext uri="{BB962C8B-B14F-4D97-AF65-F5344CB8AC3E}">
        <p14:creationId xmlns:p14="http://schemas.microsoft.com/office/powerpoint/2010/main" val="3609339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assessment to administer is a formal adaptive. The reason to administer this assessment first is because it is often the least expensive assessment and the easiest to administer. If the child does not meet the criteria on this assessment, it would indicate that the child will not meet the criteria for ID. At that point, look at other disability categories.</a:t>
            </a:r>
          </a:p>
          <a:p>
            <a:r>
              <a:rPr lang="en-US" dirty="0"/>
              <a:t>If the child meets the criteria in the adaptive assessment, move forward with the cognitive and achievement evaluations.</a:t>
            </a:r>
          </a:p>
        </p:txBody>
      </p:sp>
      <p:sp>
        <p:nvSpPr>
          <p:cNvPr id="4" name="Slide Number Placeholder 3"/>
          <p:cNvSpPr>
            <a:spLocks noGrp="1"/>
          </p:cNvSpPr>
          <p:nvPr>
            <p:ph type="sldNum" sz="quarter" idx="5"/>
          </p:nvPr>
        </p:nvSpPr>
        <p:spPr/>
        <p:txBody>
          <a:bodyPr/>
          <a:lstStyle/>
          <a:p>
            <a:fld id="{A1236FA9-E422-4CFD-956E-786F13BB8D9B}" type="slidenum">
              <a:rPr lang="en-US" smtClean="0"/>
              <a:t>12</a:t>
            </a:fld>
            <a:endParaRPr lang="en-US"/>
          </a:p>
        </p:txBody>
      </p:sp>
    </p:spTree>
    <p:extLst>
      <p:ext uri="{BB962C8B-B14F-4D97-AF65-F5344CB8AC3E}">
        <p14:creationId xmlns:p14="http://schemas.microsoft.com/office/powerpoint/2010/main" val="709860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adaptive score is below 2.0 SD and there are not culturally imposed expectations of personal and social responsibility, the team will move on to cognitive and academic assessments.</a:t>
            </a:r>
          </a:p>
        </p:txBody>
      </p:sp>
      <p:sp>
        <p:nvSpPr>
          <p:cNvPr id="4" name="Slide Number Placeholder 3"/>
          <p:cNvSpPr>
            <a:spLocks noGrp="1"/>
          </p:cNvSpPr>
          <p:nvPr>
            <p:ph type="sldNum" sz="quarter" idx="5"/>
          </p:nvPr>
        </p:nvSpPr>
        <p:spPr/>
        <p:txBody>
          <a:bodyPr/>
          <a:lstStyle/>
          <a:p>
            <a:fld id="{A1236FA9-E422-4CFD-956E-786F13BB8D9B}" type="slidenum">
              <a:rPr lang="en-US" smtClean="0"/>
              <a:t>13</a:t>
            </a:fld>
            <a:endParaRPr lang="en-US"/>
          </a:p>
        </p:txBody>
      </p:sp>
    </p:spTree>
    <p:extLst>
      <p:ext uri="{BB962C8B-B14F-4D97-AF65-F5344CB8AC3E}">
        <p14:creationId xmlns:p14="http://schemas.microsoft.com/office/powerpoint/2010/main" val="3187559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times when due to the level of functioning, a formal educational assessment cannot be achieved. In this case you will use a body of evidence. The goal would be to ensure a holistic understanding of the child’s abilities and challenges. The body of evidence for academics might include information from teachers, including records of academic performance, classroom observations, and participation in activities compared to their peers.</a:t>
            </a:r>
          </a:p>
        </p:txBody>
      </p:sp>
      <p:sp>
        <p:nvSpPr>
          <p:cNvPr id="4" name="Slide Number Placeholder 3"/>
          <p:cNvSpPr>
            <a:spLocks noGrp="1"/>
          </p:cNvSpPr>
          <p:nvPr>
            <p:ph type="sldNum" sz="quarter" idx="5"/>
          </p:nvPr>
        </p:nvSpPr>
        <p:spPr/>
        <p:txBody>
          <a:bodyPr/>
          <a:lstStyle/>
          <a:p>
            <a:fld id="{A1236FA9-E422-4CFD-956E-786F13BB8D9B}" type="slidenum">
              <a:rPr lang="en-US" smtClean="0"/>
              <a:t>15</a:t>
            </a:fld>
            <a:endParaRPr lang="en-US"/>
          </a:p>
        </p:txBody>
      </p:sp>
    </p:spTree>
    <p:extLst>
      <p:ext uri="{BB962C8B-B14F-4D97-AF65-F5344CB8AC3E}">
        <p14:creationId xmlns:p14="http://schemas.microsoft.com/office/powerpoint/2010/main" val="2980709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note that the two observations need to be completed by trained observers who understand intellectual disabilities as well as grade level expectations.</a:t>
            </a:r>
          </a:p>
        </p:txBody>
      </p:sp>
      <p:sp>
        <p:nvSpPr>
          <p:cNvPr id="4" name="Slide Number Placeholder 3"/>
          <p:cNvSpPr>
            <a:spLocks noGrp="1"/>
          </p:cNvSpPr>
          <p:nvPr>
            <p:ph type="sldNum" sz="quarter" idx="5"/>
          </p:nvPr>
        </p:nvSpPr>
        <p:spPr/>
        <p:txBody>
          <a:bodyPr/>
          <a:lstStyle/>
          <a:p>
            <a:fld id="{A1236FA9-E422-4CFD-956E-786F13BB8D9B}" type="slidenum">
              <a:rPr lang="en-US" smtClean="0"/>
              <a:t>19</a:t>
            </a:fld>
            <a:endParaRPr lang="en-US"/>
          </a:p>
        </p:txBody>
      </p:sp>
    </p:spTree>
    <p:extLst>
      <p:ext uri="{BB962C8B-B14F-4D97-AF65-F5344CB8AC3E}">
        <p14:creationId xmlns:p14="http://schemas.microsoft.com/office/powerpoint/2010/main" val="27751641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arrows Layout">
    <p:spTree>
      <p:nvGrpSpPr>
        <p:cNvPr id="1" name=""/>
        <p:cNvGrpSpPr/>
        <p:nvPr/>
      </p:nvGrpSpPr>
      <p:grpSpPr>
        <a:xfrm>
          <a:off x="0" y="0"/>
          <a:ext cx="0" cy="0"/>
          <a:chOff x="0" y="0"/>
          <a:chExt cx="0" cy="0"/>
        </a:xfrm>
      </p:grpSpPr>
      <p:sp>
        <p:nvSpPr>
          <p:cNvPr id="3" name="Shape 236"/>
          <p:cNvSpPr/>
          <p:nvPr userDrawn="1"/>
        </p:nvSpPr>
        <p:spPr>
          <a:xfrm>
            <a:off x="0" y="136245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327465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518002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148459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339679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530217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216852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408156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988749"/>
            <a:ext cx="4089400" cy="563563"/>
          </a:xfrm>
        </p:spPr>
        <p:txBody>
          <a:bodyPr>
            <a:noAutofit/>
          </a:bodyPr>
          <a:lstStyle>
            <a:lvl1pPr marL="0" indent="0">
              <a:buNone/>
              <a:defRPr sz="2000"/>
            </a:lvl1pPr>
          </a:lstStyle>
          <a:p>
            <a:pPr lvl="0"/>
            <a:r>
              <a:rPr lang="en-US"/>
              <a:t>Click to edit Master text styles</a:t>
            </a:r>
          </a:p>
        </p:txBody>
      </p:sp>
      <p:sp>
        <p:nvSpPr>
          <p:cNvPr id="2" name="Title 1">
            <a:extLst>
              <a:ext uri="{FF2B5EF4-FFF2-40B4-BE49-F238E27FC236}">
                <a16:creationId xmlns:a16="http://schemas.microsoft.com/office/drawing/2014/main" id="{04ECFC75-6E07-A3B9-06E4-44EF6EA0EDF6}"/>
              </a:ext>
            </a:extLst>
          </p:cNvPr>
          <p:cNvSpPr>
            <a:spLocks noGrp="1"/>
          </p:cNvSpPr>
          <p:nvPr>
            <p:ph type="title"/>
          </p:nvPr>
        </p:nvSpPr>
        <p:spPr>
          <a:xfrm>
            <a:off x="628650" y="317501"/>
            <a:ext cx="7886700" cy="730249"/>
          </a:xfrm>
        </p:spPr>
        <p:txBody>
          <a:bodyPr/>
          <a:lstStyle/>
          <a:p>
            <a:r>
              <a:rPr lang="en-US"/>
              <a:t>Click to edit Master title style</a:t>
            </a:r>
            <a:endParaRPr lang="en-US" dirty="0"/>
          </a:p>
        </p:txBody>
      </p:sp>
    </p:spTree>
    <p:extLst>
      <p:ext uri="{BB962C8B-B14F-4D97-AF65-F5344CB8AC3E}">
        <p14:creationId xmlns:p14="http://schemas.microsoft.com/office/powerpoint/2010/main" val="407362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481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03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65674"/>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7024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82449"/>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87823"/>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567212"/>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474399"/>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282148"/>
            <a:ext cx="7886700" cy="48948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82148"/>
            <a:ext cx="3886200" cy="4894815"/>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800" i="1"/>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17501"/>
            <a:ext cx="7886700" cy="730249"/>
          </a:xfrm>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787399"/>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311965"/>
            <a:ext cx="7886700" cy="486499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035300"/>
            <a:ext cx="7886700" cy="787399"/>
          </a:xfrm>
        </p:spPr>
        <p:txBody>
          <a:bodyPr/>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32835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2"/>
            <a:ext cx="7886700" cy="669000"/>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2107442"/>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2107656"/>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2107442"/>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2228863"/>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2228863"/>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228863"/>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429000"/>
            <a:ext cx="2430463" cy="2378075"/>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429000"/>
            <a:ext cx="2430463" cy="2378075"/>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429000"/>
            <a:ext cx="2430463" cy="2378075"/>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rocess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24296" y="1012067"/>
            <a:ext cx="3305700" cy="864357"/>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8021" y="1012281"/>
            <a:ext cx="3546900" cy="864357"/>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9659" y="1012067"/>
            <a:ext cx="3305700" cy="864357"/>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799" y="1133488"/>
            <a:ext cx="24304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279078" y="1133488"/>
            <a:ext cx="2413863"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1133488"/>
            <a:ext cx="2381250" cy="600062"/>
          </a:xfrm>
        </p:spPr>
        <p:txBody>
          <a:bodyPr>
            <a:noAutofit/>
          </a:bodyPr>
          <a:lstStyle>
            <a:lvl1pPr marL="0" indent="0">
              <a:buNone/>
              <a:defRPr sz="20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2333625"/>
            <a:ext cx="2430463" cy="40195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2333625"/>
            <a:ext cx="2430463" cy="40195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2333625"/>
            <a:ext cx="2430463" cy="40195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63624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3024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52575"/>
            <a:ext cx="7886700" cy="4624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7" r:id="rId7"/>
    <p:sldLayoutId id="2147483673" r:id="rId8"/>
    <p:sldLayoutId id="2147483676" r:id="rId9"/>
    <p:sldLayoutId id="2147483675" r:id="rId10"/>
    <p:sldLayoutId id="2147483674" r:id="rId11"/>
    <p:sldLayoutId id="2147483670" r:id="rId1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cde.state.co.us/cdesped/guideliensfordeterminationeligibility_id_md"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8.xml.rels><?xml version="1.0" encoding="UTF-8" standalone="yes"?>
<Relationships xmlns="http://schemas.openxmlformats.org/package/2006/relationships"><Relationship Id="rId3" Type="http://schemas.openxmlformats.org/officeDocument/2006/relationships/hyperlink" Target="mailto:karendavidson@csi.state.co.us" TargetMode="External"/><Relationship Id="rId2" Type="http://schemas.openxmlformats.org/officeDocument/2006/relationships/hyperlink" Target="mailto:lorabonney@csi.state.co.us" TargetMode="External"/><Relationship Id="rId1" Type="http://schemas.openxmlformats.org/officeDocument/2006/relationships/slideLayout" Target="../slideLayouts/slideLayout2.xml"/><Relationship Id="rId6" Type="http://schemas.openxmlformats.org/officeDocument/2006/relationships/hyperlink" Target="mailto:lynettesteinhoff@csi.state.co.us" TargetMode="External"/><Relationship Id="rId5" Type="http://schemas.openxmlformats.org/officeDocument/2006/relationships/hyperlink" Target="mailto:caiteggleston@csi.state.co.us" TargetMode="External"/><Relationship Id="rId4" Type="http://schemas.openxmlformats.org/officeDocument/2006/relationships/hyperlink" Target="mailto:donnaday@csi.state.co.us" TargetMode="Externa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Comprehensive Assessments for Eligibility</a:t>
            </a:r>
          </a:p>
        </p:txBody>
      </p:sp>
      <p:sp>
        <p:nvSpPr>
          <p:cNvPr id="3" name="Subtitle 2"/>
          <p:cNvSpPr>
            <a:spLocks noGrp="1"/>
          </p:cNvSpPr>
          <p:nvPr>
            <p:ph type="subTitle" idx="1"/>
          </p:nvPr>
        </p:nvSpPr>
        <p:spPr>
          <a:xfrm>
            <a:off x="868680" y="3855344"/>
            <a:ext cx="6858000" cy="1655762"/>
          </a:xfrm>
        </p:spPr>
        <p:txBody>
          <a:bodyPr/>
          <a:lstStyle/>
          <a:p>
            <a:r>
              <a:rPr lang="en-US" dirty="0">
                <a:solidFill>
                  <a:srgbClr val="FF0000"/>
                </a:solidFill>
              </a:rPr>
              <a:t>Intellectual Disability</a:t>
            </a:r>
          </a:p>
          <a:p>
            <a:r>
              <a:rPr lang="en-US">
                <a:solidFill>
                  <a:srgbClr val="FF0000"/>
                </a:solidFill>
              </a:rPr>
              <a:t>Multiple Disabilities</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028666781"/>
      </p:ext>
    </p:extLst>
  </p:cSld>
  <p:clrMapOvr>
    <a:masterClrMapping/>
  </p:clrMapOvr>
  <mc:AlternateContent xmlns:mc="http://schemas.openxmlformats.org/markup-compatibility/2006" xmlns:p14="http://schemas.microsoft.com/office/powerpoint/2010/main">
    <mc:Choice Requires="p14">
      <p:transition spd="slow" p14:dur="2000" advTm="5374"/>
    </mc:Choice>
    <mc:Fallback xmlns="">
      <p:transition spd="slow" advTm="53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3B167-48EF-7AAE-014C-FF4F6ADB56CD}"/>
              </a:ext>
            </a:extLst>
          </p:cNvPr>
          <p:cNvSpPr>
            <a:spLocks noGrp="1"/>
          </p:cNvSpPr>
          <p:nvPr>
            <p:ph type="title"/>
          </p:nvPr>
        </p:nvSpPr>
        <p:spPr>
          <a:xfrm>
            <a:off x="628650" y="365126"/>
            <a:ext cx="7886700" cy="730249"/>
          </a:xfrm>
        </p:spPr>
        <p:txBody>
          <a:bodyPr anchor="ctr">
            <a:normAutofit/>
          </a:bodyPr>
          <a:lstStyle/>
          <a:p>
            <a:r>
              <a:rPr lang="en-US" dirty="0"/>
              <a:t>Referral for ID Assessment</a:t>
            </a:r>
          </a:p>
        </p:txBody>
      </p:sp>
      <p:graphicFrame>
        <p:nvGraphicFramePr>
          <p:cNvPr id="7" name="Content Placeholder 2" descr="Icon vertical solid list identifying the areas of suspected deficits for referral.">
            <a:extLst>
              <a:ext uri="{FF2B5EF4-FFF2-40B4-BE49-F238E27FC236}">
                <a16:creationId xmlns:a16="http://schemas.microsoft.com/office/drawing/2014/main" id="{E7C1E94B-5706-99C1-B7F8-0E580E5DA513}"/>
              </a:ext>
            </a:extLst>
          </p:cNvPr>
          <p:cNvGraphicFramePr>
            <a:graphicFrameLocks noGrp="1"/>
          </p:cNvGraphicFramePr>
          <p:nvPr>
            <p:ph idx="1"/>
            <p:extLst>
              <p:ext uri="{D42A27DB-BD31-4B8C-83A1-F6EECF244321}">
                <p14:modId xmlns:p14="http://schemas.microsoft.com/office/powerpoint/2010/main" val="3244523250"/>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1901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276D6-9420-97D5-EE50-EFEC7EE13EDC}"/>
              </a:ext>
            </a:extLst>
          </p:cNvPr>
          <p:cNvSpPr>
            <a:spLocks noGrp="1"/>
          </p:cNvSpPr>
          <p:nvPr>
            <p:ph type="title"/>
          </p:nvPr>
        </p:nvSpPr>
        <p:spPr>
          <a:xfrm>
            <a:off x="628650" y="3035300"/>
            <a:ext cx="7886700" cy="787399"/>
          </a:xfrm>
        </p:spPr>
        <p:txBody>
          <a:bodyPr anchor="ctr">
            <a:normAutofit/>
          </a:bodyPr>
          <a:lstStyle/>
          <a:p>
            <a:r>
              <a:rPr lang="en-US" sz="2400"/>
              <a:t>What Needs to Be Included in an ID Assessment?</a:t>
            </a:r>
          </a:p>
        </p:txBody>
      </p:sp>
    </p:spTree>
    <p:extLst>
      <p:ext uri="{BB962C8B-B14F-4D97-AF65-F5344CB8AC3E}">
        <p14:creationId xmlns:p14="http://schemas.microsoft.com/office/powerpoint/2010/main" val="3316780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F47403C-B862-3011-E10A-F92F3981BEEA}"/>
              </a:ext>
            </a:extLst>
          </p:cNvPr>
          <p:cNvSpPr>
            <a:spLocks noGrp="1"/>
          </p:cNvSpPr>
          <p:nvPr>
            <p:ph type="title"/>
          </p:nvPr>
        </p:nvSpPr>
        <p:spPr>
          <a:xfrm>
            <a:off x="628650" y="365126"/>
            <a:ext cx="7886700" cy="730249"/>
          </a:xfrm>
        </p:spPr>
        <p:txBody>
          <a:bodyPr anchor="ctr">
            <a:normAutofit/>
          </a:bodyPr>
          <a:lstStyle/>
          <a:p>
            <a:r>
              <a:rPr lang="en-US" dirty="0"/>
              <a:t>Adaptive Assessments</a:t>
            </a:r>
          </a:p>
        </p:txBody>
      </p:sp>
      <p:graphicFrame>
        <p:nvGraphicFramePr>
          <p:cNvPr id="10" name="Content Placeholder 5" descr="Basic block list of required adaptive assessments.">
            <a:extLst>
              <a:ext uri="{FF2B5EF4-FFF2-40B4-BE49-F238E27FC236}">
                <a16:creationId xmlns:a16="http://schemas.microsoft.com/office/drawing/2014/main" id="{2D5ADAFE-612A-9F66-3CCD-0059C6B62C82}"/>
              </a:ext>
            </a:extLst>
          </p:cNvPr>
          <p:cNvGraphicFramePr>
            <a:graphicFrameLocks noGrp="1"/>
          </p:cNvGraphicFramePr>
          <p:nvPr>
            <p:ph idx="1"/>
            <p:extLst>
              <p:ext uri="{D42A27DB-BD31-4B8C-83A1-F6EECF244321}">
                <p14:modId xmlns:p14="http://schemas.microsoft.com/office/powerpoint/2010/main" val="570023006"/>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2832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22FA1-7E76-B817-1BB5-4789E641C83A}"/>
              </a:ext>
            </a:extLst>
          </p:cNvPr>
          <p:cNvSpPr>
            <a:spLocks noGrp="1"/>
          </p:cNvSpPr>
          <p:nvPr>
            <p:ph type="title"/>
          </p:nvPr>
        </p:nvSpPr>
        <p:spPr>
          <a:xfrm>
            <a:off x="628650" y="365126"/>
            <a:ext cx="7886700" cy="787399"/>
          </a:xfrm>
        </p:spPr>
        <p:txBody>
          <a:bodyPr anchor="ctr">
            <a:normAutofit/>
          </a:bodyPr>
          <a:lstStyle/>
          <a:p>
            <a:r>
              <a:rPr lang="en-US" sz="4100"/>
              <a:t>Adaptive Score is Below 2.0 SD</a:t>
            </a:r>
          </a:p>
        </p:txBody>
      </p:sp>
      <p:sp>
        <p:nvSpPr>
          <p:cNvPr id="3" name="Content Placeholder 2">
            <a:extLst>
              <a:ext uri="{FF2B5EF4-FFF2-40B4-BE49-F238E27FC236}">
                <a16:creationId xmlns:a16="http://schemas.microsoft.com/office/drawing/2014/main" id="{7E6B7CA0-2ED8-6C41-E98C-4CF371E00E02}"/>
              </a:ext>
            </a:extLst>
          </p:cNvPr>
          <p:cNvSpPr>
            <a:spLocks noGrp="1"/>
          </p:cNvSpPr>
          <p:nvPr>
            <p:ph idx="1"/>
          </p:nvPr>
        </p:nvSpPr>
        <p:spPr>
          <a:xfrm>
            <a:off x="628650" y="1311965"/>
            <a:ext cx="7886700" cy="4864998"/>
          </a:xfrm>
        </p:spPr>
        <p:txBody>
          <a:bodyPr>
            <a:normAutofit/>
          </a:bodyPr>
          <a:lstStyle/>
          <a:p>
            <a:pPr marL="0" indent="0">
              <a:buNone/>
            </a:pPr>
            <a:r>
              <a:rPr lang="en-US" dirty="0"/>
              <a:t>Move to cognitive and academic assessments</a:t>
            </a:r>
          </a:p>
          <a:p>
            <a:pPr marL="0" indent="0">
              <a:buNone/>
            </a:pPr>
            <a:endParaRPr lang="en-US" dirty="0"/>
          </a:p>
        </p:txBody>
      </p:sp>
    </p:spTree>
    <p:extLst>
      <p:ext uri="{BB962C8B-B14F-4D97-AF65-F5344CB8AC3E}">
        <p14:creationId xmlns:p14="http://schemas.microsoft.com/office/powerpoint/2010/main" val="852686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7C57-EB1E-8D99-2AA9-C845D26E3BC2}"/>
              </a:ext>
            </a:extLst>
          </p:cNvPr>
          <p:cNvSpPr>
            <a:spLocks noGrp="1"/>
          </p:cNvSpPr>
          <p:nvPr>
            <p:ph type="title"/>
          </p:nvPr>
        </p:nvSpPr>
        <p:spPr>
          <a:xfrm>
            <a:off x="628650" y="365126"/>
            <a:ext cx="7886700" cy="787399"/>
          </a:xfrm>
        </p:spPr>
        <p:txBody>
          <a:bodyPr anchor="ctr">
            <a:normAutofit/>
          </a:bodyPr>
          <a:lstStyle/>
          <a:p>
            <a:r>
              <a:rPr lang="en-US" dirty="0"/>
              <a:t>Cognitive Assessments</a:t>
            </a:r>
          </a:p>
        </p:txBody>
      </p:sp>
      <p:sp>
        <p:nvSpPr>
          <p:cNvPr id="3" name="Content Placeholder 2">
            <a:extLst>
              <a:ext uri="{FF2B5EF4-FFF2-40B4-BE49-F238E27FC236}">
                <a16:creationId xmlns:a16="http://schemas.microsoft.com/office/drawing/2014/main" id="{92472DDA-9543-7B4F-3BB6-A5C150F2B837}"/>
              </a:ext>
            </a:extLst>
          </p:cNvPr>
          <p:cNvSpPr>
            <a:spLocks noGrp="1"/>
          </p:cNvSpPr>
          <p:nvPr>
            <p:ph idx="1"/>
          </p:nvPr>
        </p:nvSpPr>
        <p:spPr>
          <a:xfrm>
            <a:off x="628650" y="1311965"/>
            <a:ext cx="7886700" cy="4864998"/>
          </a:xfrm>
        </p:spPr>
        <p:txBody>
          <a:bodyPr>
            <a:normAutofit/>
          </a:bodyPr>
          <a:lstStyle/>
          <a:p>
            <a:r>
              <a:rPr lang="en-US" dirty="0"/>
              <a:t>Full-scale score on a formal standardized assessment must be 2.0 SD below the mean.</a:t>
            </a:r>
          </a:p>
          <a:p>
            <a:endParaRPr lang="en-US" dirty="0"/>
          </a:p>
        </p:txBody>
      </p:sp>
    </p:spTree>
    <p:extLst>
      <p:ext uri="{BB962C8B-B14F-4D97-AF65-F5344CB8AC3E}">
        <p14:creationId xmlns:p14="http://schemas.microsoft.com/office/powerpoint/2010/main" val="3829490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5698A-3D1C-EC3D-76E9-63E9B9CEA0BB}"/>
              </a:ext>
            </a:extLst>
          </p:cNvPr>
          <p:cNvSpPr>
            <a:spLocks noGrp="1"/>
          </p:cNvSpPr>
          <p:nvPr>
            <p:ph type="title"/>
          </p:nvPr>
        </p:nvSpPr>
        <p:spPr>
          <a:xfrm>
            <a:off x="628650" y="365126"/>
            <a:ext cx="7886700" cy="787399"/>
          </a:xfrm>
        </p:spPr>
        <p:txBody>
          <a:bodyPr anchor="ctr">
            <a:normAutofit/>
          </a:bodyPr>
          <a:lstStyle/>
          <a:p>
            <a:r>
              <a:rPr lang="en-US" dirty="0"/>
              <a:t>Academic Achievement</a:t>
            </a:r>
          </a:p>
        </p:txBody>
      </p:sp>
      <p:graphicFrame>
        <p:nvGraphicFramePr>
          <p:cNvPr id="5" name="Content Placeholder 2" descr="Icon vertical solid list of academic achievement deficits.">
            <a:extLst>
              <a:ext uri="{FF2B5EF4-FFF2-40B4-BE49-F238E27FC236}">
                <a16:creationId xmlns:a16="http://schemas.microsoft.com/office/drawing/2014/main" id="{FB03E257-D344-3529-D96C-3A7A229969DC}"/>
              </a:ext>
            </a:extLst>
          </p:cNvPr>
          <p:cNvGraphicFramePr>
            <a:graphicFrameLocks noGrp="1"/>
          </p:cNvGraphicFramePr>
          <p:nvPr>
            <p:ph idx="1"/>
            <p:extLst>
              <p:ext uri="{D42A27DB-BD31-4B8C-83A1-F6EECF244321}">
                <p14:modId xmlns:p14="http://schemas.microsoft.com/office/powerpoint/2010/main" val="216578889"/>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3832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22FB4-FD4B-71D0-5F07-A890DC57D48E}"/>
              </a:ext>
            </a:extLst>
          </p:cNvPr>
          <p:cNvSpPr>
            <a:spLocks noGrp="1"/>
          </p:cNvSpPr>
          <p:nvPr>
            <p:ph type="title"/>
          </p:nvPr>
        </p:nvSpPr>
        <p:spPr>
          <a:xfrm>
            <a:off x="628650" y="365126"/>
            <a:ext cx="7886700" cy="787399"/>
          </a:xfrm>
        </p:spPr>
        <p:txBody>
          <a:bodyPr anchor="ctr">
            <a:normAutofit/>
          </a:bodyPr>
          <a:lstStyle/>
          <a:p>
            <a:r>
              <a:rPr lang="en-US" dirty="0"/>
              <a:t>Following Evaluation</a:t>
            </a:r>
          </a:p>
        </p:txBody>
      </p:sp>
      <p:graphicFrame>
        <p:nvGraphicFramePr>
          <p:cNvPr id="7" name="Content Placeholder 2" descr="Vertical block list of directions following evaluation.">
            <a:extLst>
              <a:ext uri="{FF2B5EF4-FFF2-40B4-BE49-F238E27FC236}">
                <a16:creationId xmlns:a16="http://schemas.microsoft.com/office/drawing/2014/main" id="{0B1BF6F0-D5DE-1C82-1D40-E40B54ACF1FC}"/>
              </a:ext>
            </a:extLst>
          </p:cNvPr>
          <p:cNvGraphicFramePr>
            <a:graphicFrameLocks noGrp="1"/>
          </p:cNvGraphicFramePr>
          <p:nvPr>
            <p:ph idx="1"/>
            <p:extLst>
              <p:ext uri="{D42A27DB-BD31-4B8C-83A1-F6EECF244321}">
                <p14:modId xmlns:p14="http://schemas.microsoft.com/office/powerpoint/2010/main" val="2703783875"/>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2065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70A05-07B9-C704-4C88-60BA69C736F3}"/>
              </a:ext>
            </a:extLst>
          </p:cNvPr>
          <p:cNvSpPr>
            <a:spLocks noGrp="1"/>
          </p:cNvSpPr>
          <p:nvPr>
            <p:ph type="title"/>
          </p:nvPr>
        </p:nvSpPr>
        <p:spPr>
          <a:xfrm>
            <a:off x="628650" y="365126"/>
            <a:ext cx="7886700" cy="787399"/>
          </a:xfrm>
        </p:spPr>
        <p:txBody>
          <a:bodyPr anchor="ctr">
            <a:normAutofit/>
          </a:bodyPr>
          <a:lstStyle/>
          <a:p>
            <a:r>
              <a:rPr lang="en-US" sz="3400"/>
              <a:t>Checklist for Comprehensive Evaluation</a:t>
            </a:r>
          </a:p>
        </p:txBody>
      </p:sp>
      <p:graphicFrame>
        <p:nvGraphicFramePr>
          <p:cNvPr id="9" name="Content Placeholder 2" descr="Vertical block list with the checklist for comprehensive evaluation.&#10;">
            <a:extLst>
              <a:ext uri="{FF2B5EF4-FFF2-40B4-BE49-F238E27FC236}">
                <a16:creationId xmlns:a16="http://schemas.microsoft.com/office/drawing/2014/main" id="{2286656A-0F59-C4B4-D6B0-E42D3D2E2B97}"/>
              </a:ext>
            </a:extLst>
          </p:cNvPr>
          <p:cNvGraphicFramePr>
            <a:graphicFrameLocks noGrp="1"/>
          </p:cNvGraphicFramePr>
          <p:nvPr>
            <p:ph idx="1"/>
            <p:extLst>
              <p:ext uri="{D42A27DB-BD31-4B8C-83A1-F6EECF244321}">
                <p14:modId xmlns:p14="http://schemas.microsoft.com/office/powerpoint/2010/main" val="2751705296"/>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3143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D7C52-56CF-83D0-A228-224A63860BAE}"/>
              </a:ext>
            </a:extLst>
          </p:cNvPr>
          <p:cNvSpPr>
            <a:spLocks noGrp="1"/>
          </p:cNvSpPr>
          <p:nvPr>
            <p:ph type="title"/>
          </p:nvPr>
        </p:nvSpPr>
        <p:spPr>
          <a:xfrm>
            <a:off x="628650" y="365126"/>
            <a:ext cx="7886700" cy="730249"/>
          </a:xfrm>
        </p:spPr>
        <p:txBody>
          <a:bodyPr anchor="ctr">
            <a:normAutofit/>
          </a:bodyPr>
          <a:lstStyle/>
          <a:p>
            <a:r>
              <a:rPr lang="en-US" sz="4100" dirty="0"/>
              <a:t>Student and Family Background</a:t>
            </a:r>
          </a:p>
        </p:txBody>
      </p:sp>
      <p:graphicFrame>
        <p:nvGraphicFramePr>
          <p:cNvPr id="5" name="Content Placeholder 2" descr="Basic block list with the information needed for student and family background.">
            <a:extLst>
              <a:ext uri="{FF2B5EF4-FFF2-40B4-BE49-F238E27FC236}">
                <a16:creationId xmlns:a16="http://schemas.microsoft.com/office/drawing/2014/main" id="{33646E7D-A40A-ABE6-FD92-1D64D5A13A7D}"/>
              </a:ext>
            </a:extLst>
          </p:cNvPr>
          <p:cNvGraphicFramePr>
            <a:graphicFrameLocks noGrp="1"/>
          </p:cNvGraphicFramePr>
          <p:nvPr>
            <p:ph idx="1"/>
            <p:extLst>
              <p:ext uri="{D42A27DB-BD31-4B8C-83A1-F6EECF244321}">
                <p14:modId xmlns:p14="http://schemas.microsoft.com/office/powerpoint/2010/main" val="1240459199"/>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057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0DC2-7D15-8430-38C7-4B6DFBF28BF2}"/>
              </a:ext>
            </a:extLst>
          </p:cNvPr>
          <p:cNvSpPr>
            <a:spLocks noGrp="1"/>
          </p:cNvSpPr>
          <p:nvPr>
            <p:ph type="title"/>
          </p:nvPr>
        </p:nvSpPr>
        <p:spPr>
          <a:xfrm>
            <a:off x="628650" y="365126"/>
            <a:ext cx="7886700" cy="730249"/>
          </a:xfrm>
        </p:spPr>
        <p:txBody>
          <a:bodyPr anchor="ctr">
            <a:normAutofit/>
          </a:bodyPr>
          <a:lstStyle/>
          <a:p>
            <a:r>
              <a:rPr lang="en-US" dirty="0"/>
              <a:t>Educational History/Summary</a:t>
            </a:r>
          </a:p>
        </p:txBody>
      </p:sp>
      <p:graphicFrame>
        <p:nvGraphicFramePr>
          <p:cNvPr id="11" name="Content Placeholder 2" descr="Icon label descriptive list for  information needed for educational history.">
            <a:extLst>
              <a:ext uri="{FF2B5EF4-FFF2-40B4-BE49-F238E27FC236}">
                <a16:creationId xmlns:a16="http://schemas.microsoft.com/office/drawing/2014/main" id="{6F2C516D-2770-F68B-EC4E-13A9284A9D96}"/>
              </a:ext>
            </a:extLst>
          </p:cNvPr>
          <p:cNvGraphicFramePr>
            <a:graphicFrameLocks noGrp="1"/>
          </p:cNvGraphicFramePr>
          <p:nvPr>
            <p:ph idx="1"/>
            <p:extLst>
              <p:ext uri="{D42A27DB-BD31-4B8C-83A1-F6EECF244321}">
                <p14:modId xmlns:p14="http://schemas.microsoft.com/office/powerpoint/2010/main" val="86691617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1639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66310-DF80-8871-7623-95BE74C748F7}"/>
              </a:ext>
            </a:extLst>
          </p:cNvPr>
          <p:cNvSpPr>
            <a:spLocks noGrp="1"/>
          </p:cNvSpPr>
          <p:nvPr>
            <p:ph type="title"/>
          </p:nvPr>
        </p:nvSpPr>
        <p:spPr/>
        <p:txBody>
          <a:bodyPr/>
          <a:lstStyle/>
          <a:p>
            <a:r>
              <a:rPr lang="en-US"/>
              <a:t>“Comprehensive Evaluation”</a:t>
            </a:r>
            <a:endParaRPr lang="en-US" dirty="0"/>
          </a:p>
        </p:txBody>
      </p:sp>
      <p:sp>
        <p:nvSpPr>
          <p:cNvPr id="5" name="TextBox 4">
            <a:extLst>
              <a:ext uri="{FF2B5EF4-FFF2-40B4-BE49-F238E27FC236}">
                <a16:creationId xmlns:a16="http://schemas.microsoft.com/office/drawing/2014/main" id="{8D2A7D91-E2CD-A507-32CD-D0184158C0A0}"/>
              </a:ext>
            </a:extLst>
          </p:cNvPr>
          <p:cNvSpPr txBox="1"/>
          <p:nvPr/>
        </p:nvSpPr>
        <p:spPr>
          <a:xfrm>
            <a:off x="286719" y="1952786"/>
            <a:ext cx="2440983" cy="3185487"/>
          </a:xfrm>
          <a:prstGeom prst="rect">
            <a:avLst/>
          </a:prstGeom>
          <a:noFill/>
        </p:spPr>
        <p:txBody>
          <a:bodyPr wrap="square">
            <a:spAutoFit/>
          </a:bodyPr>
          <a:lstStyle/>
          <a:p>
            <a:pPr rtl="0">
              <a:spcBef>
                <a:spcPts val="0"/>
              </a:spcBef>
              <a:spcAft>
                <a:spcPts val="1200"/>
              </a:spcAft>
            </a:pPr>
            <a:r>
              <a:rPr lang="en-US" sz="2400" b="0" i="0" u="none" strike="noStrike" dirty="0">
                <a:solidFill>
                  <a:srgbClr val="C63F28"/>
                </a:solidFill>
                <a:effectLst/>
                <a:latin typeface="Calibri" panose="020F0502020204030204" pitchFamily="34" charset="0"/>
              </a:rPr>
              <a:t>ECEA Rules: </a:t>
            </a:r>
          </a:p>
          <a:p>
            <a:pPr rtl="0">
              <a:spcBef>
                <a:spcPts val="0"/>
              </a:spcBef>
              <a:spcAft>
                <a:spcPts val="1200"/>
              </a:spcAft>
            </a:pPr>
            <a:r>
              <a:rPr lang="en-US" sz="2400" b="0" i="0" u="none" strike="noStrike" dirty="0">
                <a:solidFill>
                  <a:srgbClr val="C63F28"/>
                </a:solidFill>
                <a:effectLst/>
                <a:latin typeface="Calibri" panose="020F0502020204030204" pitchFamily="34" charset="0"/>
              </a:rPr>
              <a:t>1 CCR 301-8</a:t>
            </a:r>
            <a:endParaRPr lang="en-US" sz="2400" b="0" dirty="0">
              <a:solidFill>
                <a:srgbClr val="C63F28"/>
              </a:solidFill>
              <a:effectLst/>
            </a:endParaRPr>
          </a:p>
          <a:p>
            <a:pPr rtl="0">
              <a:spcBef>
                <a:spcPts val="1000"/>
              </a:spcBef>
              <a:spcAft>
                <a:spcPts val="0"/>
              </a:spcAft>
            </a:pPr>
            <a:r>
              <a:rPr lang="en-US" sz="2400" b="1" i="0" u="none" strike="noStrike" dirty="0">
                <a:solidFill>
                  <a:srgbClr val="C63F28"/>
                </a:solidFill>
                <a:effectLst/>
                <a:latin typeface="Calibri" panose="020F0502020204030204" pitchFamily="34" charset="0"/>
              </a:rPr>
              <a:t>4.02(4) Initial </a:t>
            </a:r>
          </a:p>
          <a:p>
            <a:pPr rtl="0">
              <a:spcBef>
                <a:spcPts val="1000"/>
              </a:spcBef>
              <a:spcAft>
                <a:spcPts val="0"/>
              </a:spcAft>
            </a:pPr>
            <a:r>
              <a:rPr lang="en-US" sz="2400" b="1" i="0" u="none" strike="noStrike" dirty="0">
                <a:solidFill>
                  <a:srgbClr val="C63F28"/>
                </a:solidFill>
                <a:effectLst/>
                <a:latin typeface="Calibri" panose="020F0502020204030204" pitchFamily="34" charset="0"/>
              </a:rPr>
              <a:t>Evaluation </a:t>
            </a:r>
          </a:p>
          <a:p>
            <a:pPr rtl="0">
              <a:spcBef>
                <a:spcPts val="1000"/>
              </a:spcBef>
              <a:spcAft>
                <a:spcPts val="0"/>
              </a:spcAft>
            </a:pPr>
            <a:r>
              <a:rPr lang="en-US" sz="2400" b="1" i="0" u="none" strike="noStrike" dirty="0">
                <a:solidFill>
                  <a:srgbClr val="C63F28"/>
                </a:solidFill>
                <a:effectLst/>
                <a:latin typeface="Calibri" panose="020F0502020204030204" pitchFamily="34" charset="0"/>
              </a:rPr>
              <a:t>Process</a:t>
            </a:r>
            <a:endParaRPr lang="en-US" sz="2400" b="0" dirty="0">
              <a:solidFill>
                <a:srgbClr val="C63F28"/>
              </a:solidFill>
              <a:effectLst/>
            </a:endParaRPr>
          </a:p>
          <a:p>
            <a:br>
              <a:rPr lang="en-US" dirty="0">
                <a:solidFill>
                  <a:srgbClr val="C63F28"/>
                </a:solidFill>
              </a:rPr>
            </a:br>
            <a:endParaRPr lang="en-US" dirty="0">
              <a:solidFill>
                <a:srgbClr val="C63F28"/>
              </a:solidFill>
            </a:endParaRPr>
          </a:p>
        </p:txBody>
      </p:sp>
      <p:sp>
        <p:nvSpPr>
          <p:cNvPr id="3" name="Content Placeholder 2">
            <a:extLst>
              <a:ext uri="{FF2B5EF4-FFF2-40B4-BE49-F238E27FC236}">
                <a16:creationId xmlns:a16="http://schemas.microsoft.com/office/drawing/2014/main" id="{76AB6584-47CE-6B95-BFF1-A97CC6D9CC2C}"/>
              </a:ext>
            </a:extLst>
          </p:cNvPr>
          <p:cNvSpPr>
            <a:spLocks noGrp="1"/>
          </p:cNvSpPr>
          <p:nvPr>
            <p:ph idx="1"/>
          </p:nvPr>
        </p:nvSpPr>
        <p:spPr>
          <a:xfrm>
            <a:off x="2727702" y="1270861"/>
            <a:ext cx="5787647" cy="5052447"/>
          </a:xfrm>
        </p:spPr>
        <p:txBody>
          <a:bodyPr>
            <a:noAutofit/>
          </a:bodyPr>
          <a:lstStyle/>
          <a:p>
            <a:pPr marL="0" indent="0" rtl="0">
              <a:spcBef>
                <a:spcPts val="1000"/>
              </a:spcBef>
              <a:spcAft>
                <a:spcPts val="0"/>
              </a:spcAft>
              <a:buNone/>
            </a:pPr>
            <a:r>
              <a:rPr lang="en-US" sz="2400" b="0" i="0" u="none" strike="noStrike">
                <a:solidFill>
                  <a:srgbClr val="000000"/>
                </a:solidFill>
                <a:effectLst/>
                <a:latin typeface="Calibri" panose="020F0502020204030204" pitchFamily="34" charset="0"/>
              </a:rPr>
              <a:t>An </a:t>
            </a:r>
            <a:r>
              <a:rPr lang="en-US" sz="2400" b="1" i="0" u="sng">
                <a:solidFill>
                  <a:srgbClr val="1155CC"/>
                </a:solidFill>
                <a:effectLst/>
                <a:latin typeface="Calibri" panose="020F0502020204030204" pitchFamily="34" charset="0"/>
              </a:rPr>
              <a:t>initial evaluation process</a:t>
            </a:r>
            <a:r>
              <a:rPr lang="en-US" sz="2400" b="1" i="0" u="sng">
                <a:solidFill>
                  <a:srgbClr val="000000"/>
                </a:solidFill>
                <a:effectLst/>
                <a:latin typeface="Calibri" panose="020F0502020204030204" pitchFamily="34" charset="0"/>
              </a:rPr>
              <a:t> </a:t>
            </a:r>
            <a:r>
              <a:rPr lang="en-US" sz="2400" b="0" i="0" u="none" strike="noStrike">
                <a:solidFill>
                  <a:srgbClr val="000000"/>
                </a:solidFill>
                <a:effectLst/>
                <a:latin typeface="Calibri" panose="020F0502020204030204" pitchFamily="34" charset="0"/>
              </a:rPr>
              <a:t>for children ages 3-21 shall be provided for the purposes of determining whether the child is a child with a disability under Section 2.08 of these Rules and what the educational needs of the child are. The requirements and procedures for initial evaluations shall be in accordance with 34 CFR §300.301, §300.304 and §300.305 and shall </a:t>
            </a:r>
            <a:r>
              <a:rPr lang="en-US" sz="2400" b="1" i="0" u="sng">
                <a:solidFill>
                  <a:srgbClr val="9900FF"/>
                </a:solidFill>
                <a:effectLst/>
                <a:latin typeface="Calibri" panose="020F0502020204030204" pitchFamily="34" charset="0"/>
              </a:rPr>
              <a:t>ensure that the initial evaluation is sufficiently comprehensive </a:t>
            </a:r>
            <a:r>
              <a:rPr lang="en-US" sz="2400" b="0" i="0" u="none" strike="noStrike">
                <a:solidFill>
                  <a:srgbClr val="000000"/>
                </a:solidFill>
                <a:effectLst/>
                <a:latin typeface="Calibri" panose="020F0502020204030204" pitchFamily="34" charset="0"/>
              </a:rPr>
              <a:t>to appropriately identify all of the child’s special education and related services needs, </a:t>
            </a:r>
            <a:r>
              <a:rPr lang="en-US" sz="2400" b="1" i="0" u="sng">
                <a:solidFill>
                  <a:srgbClr val="990000"/>
                </a:solidFill>
                <a:effectLst/>
                <a:latin typeface="Calibri" panose="020F0502020204030204" pitchFamily="34" charset="0"/>
              </a:rPr>
              <a:t>whether or not commonly linked to the disability category in which the child has been classified</a:t>
            </a:r>
            <a:r>
              <a:rPr lang="en-US" sz="2400" b="0" i="0" u="none" strike="noStrike">
                <a:solidFill>
                  <a:srgbClr val="000000"/>
                </a:solidFill>
                <a:effectLst/>
                <a:latin typeface="Calibri" panose="020F0502020204030204" pitchFamily="34" charset="0"/>
              </a:rPr>
              <a:t>. </a:t>
            </a:r>
            <a:endParaRPr lang="en-US" sz="2400" b="0">
              <a:effectLst/>
            </a:endParaRPr>
          </a:p>
          <a:p>
            <a:pPr marL="0" indent="0">
              <a:buNone/>
            </a:pPr>
            <a:br>
              <a:rPr lang="en-US" sz="2400" b="0">
                <a:effectLst/>
              </a:rPr>
            </a:br>
            <a:endParaRPr lang="en-US" sz="2400" b="0" i="0" dirty="0">
              <a:solidFill>
                <a:srgbClr val="A09978"/>
              </a:solidFill>
              <a:effectLst/>
              <a:highlight>
                <a:srgbClr val="FFFFFF"/>
              </a:highlight>
              <a:latin typeface="Roboto" panose="02000000000000000000" pitchFamily="2" charset="0"/>
            </a:endParaRPr>
          </a:p>
        </p:txBody>
      </p:sp>
    </p:spTree>
    <p:extLst>
      <p:ext uri="{BB962C8B-B14F-4D97-AF65-F5344CB8AC3E}">
        <p14:creationId xmlns:p14="http://schemas.microsoft.com/office/powerpoint/2010/main" val="2153994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2FE8-E412-9D5B-51AF-171999FD1D58}"/>
              </a:ext>
            </a:extLst>
          </p:cNvPr>
          <p:cNvSpPr>
            <a:spLocks noGrp="1"/>
          </p:cNvSpPr>
          <p:nvPr>
            <p:ph type="title"/>
          </p:nvPr>
        </p:nvSpPr>
        <p:spPr>
          <a:xfrm>
            <a:off x="628650" y="365126"/>
            <a:ext cx="7886700" cy="730249"/>
          </a:xfrm>
        </p:spPr>
        <p:txBody>
          <a:bodyPr anchor="ctr">
            <a:normAutofit/>
          </a:bodyPr>
          <a:lstStyle/>
          <a:p>
            <a:r>
              <a:rPr lang="en-US" dirty="0"/>
              <a:t>Psychosocial/Cultural History</a:t>
            </a:r>
          </a:p>
        </p:txBody>
      </p:sp>
      <p:graphicFrame>
        <p:nvGraphicFramePr>
          <p:cNvPr id="15" name="Content Placeholder 2" descr="Basic block list to show the information needed for cultural history.">
            <a:extLst>
              <a:ext uri="{FF2B5EF4-FFF2-40B4-BE49-F238E27FC236}">
                <a16:creationId xmlns:a16="http://schemas.microsoft.com/office/drawing/2014/main" id="{1F8DF830-9CAF-958A-1F60-DE10D2B366B7}"/>
              </a:ext>
            </a:extLst>
          </p:cNvPr>
          <p:cNvGraphicFramePr>
            <a:graphicFrameLocks noGrp="1"/>
          </p:cNvGraphicFramePr>
          <p:nvPr>
            <p:ph idx="1"/>
            <p:extLst>
              <p:ext uri="{D42A27DB-BD31-4B8C-83A1-F6EECF244321}">
                <p14:modId xmlns:p14="http://schemas.microsoft.com/office/powerpoint/2010/main" val="1034940411"/>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3428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89EAC-2EAA-3A4F-B529-69CDC756C676}"/>
              </a:ext>
            </a:extLst>
          </p:cNvPr>
          <p:cNvSpPr>
            <a:spLocks noGrp="1"/>
          </p:cNvSpPr>
          <p:nvPr>
            <p:ph type="title"/>
          </p:nvPr>
        </p:nvSpPr>
        <p:spPr>
          <a:xfrm>
            <a:off x="628650" y="365126"/>
            <a:ext cx="7886700" cy="730249"/>
          </a:xfrm>
        </p:spPr>
        <p:txBody>
          <a:bodyPr anchor="ctr">
            <a:normAutofit/>
          </a:bodyPr>
          <a:lstStyle/>
          <a:p>
            <a:r>
              <a:rPr lang="en-US" dirty="0"/>
              <a:t>Health History</a:t>
            </a:r>
          </a:p>
        </p:txBody>
      </p:sp>
      <p:graphicFrame>
        <p:nvGraphicFramePr>
          <p:cNvPr id="5" name="Content Placeholder 2" descr="Basic block list of information nneded for health history.">
            <a:extLst>
              <a:ext uri="{FF2B5EF4-FFF2-40B4-BE49-F238E27FC236}">
                <a16:creationId xmlns:a16="http://schemas.microsoft.com/office/drawing/2014/main" id="{245D3B5F-A49E-F33A-8CC3-1CB667C5017A}"/>
              </a:ext>
            </a:extLst>
          </p:cNvPr>
          <p:cNvGraphicFramePr>
            <a:graphicFrameLocks noGrp="1"/>
          </p:cNvGraphicFramePr>
          <p:nvPr>
            <p:ph idx="1"/>
            <p:extLst>
              <p:ext uri="{D42A27DB-BD31-4B8C-83A1-F6EECF244321}">
                <p14:modId xmlns:p14="http://schemas.microsoft.com/office/powerpoint/2010/main" val="1979406747"/>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2917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D7C6F-3C33-0442-9D9E-2CDA16AF6B26}"/>
              </a:ext>
            </a:extLst>
          </p:cNvPr>
          <p:cNvSpPr>
            <a:spLocks noGrp="1"/>
          </p:cNvSpPr>
          <p:nvPr>
            <p:ph type="title"/>
          </p:nvPr>
        </p:nvSpPr>
        <p:spPr>
          <a:xfrm>
            <a:off x="628650" y="365126"/>
            <a:ext cx="7886700" cy="730249"/>
          </a:xfrm>
        </p:spPr>
        <p:txBody>
          <a:bodyPr anchor="ctr">
            <a:normAutofit/>
          </a:bodyPr>
          <a:lstStyle/>
          <a:p>
            <a:r>
              <a:rPr lang="en-US" dirty="0"/>
              <a:t>If Multilingual</a:t>
            </a:r>
          </a:p>
        </p:txBody>
      </p:sp>
      <p:graphicFrame>
        <p:nvGraphicFramePr>
          <p:cNvPr id="5" name="Content Placeholder 2" descr="Virtical block list of information needed of the student is multilingual.">
            <a:extLst>
              <a:ext uri="{FF2B5EF4-FFF2-40B4-BE49-F238E27FC236}">
                <a16:creationId xmlns:a16="http://schemas.microsoft.com/office/drawing/2014/main" id="{4C196302-D436-1FD9-8C26-F14F1AAA0B18}"/>
              </a:ext>
            </a:extLst>
          </p:cNvPr>
          <p:cNvGraphicFramePr>
            <a:graphicFrameLocks noGrp="1"/>
          </p:cNvGraphicFramePr>
          <p:nvPr>
            <p:ph idx="1"/>
            <p:extLst>
              <p:ext uri="{D42A27DB-BD31-4B8C-83A1-F6EECF244321}">
                <p14:modId xmlns:p14="http://schemas.microsoft.com/office/powerpoint/2010/main" val="314937859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0889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A28B4-F033-785F-A260-BD1066F58BF4}"/>
              </a:ext>
            </a:extLst>
          </p:cNvPr>
          <p:cNvSpPr>
            <a:spLocks noGrp="1"/>
          </p:cNvSpPr>
          <p:nvPr>
            <p:ph type="title"/>
          </p:nvPr>
        </p:nvSpPr>
        <p:spPr>
          <a:xfrm>
            <a:off x="628650" y="365126"/>
            <a:ext cx="7886700" cy="787399"/>
          </a:xfrm>
        </p:spPr>
        <p:txBody>
          <a:bodyPr anchor="ctr">
            <a:normAutofit/>
          </a:bodyPr>
          <a:lstStyle/>
          <a:p>
            <a:r>
              <a:rPr lang="en-US" dirty="0"/>
              <a:t>Vocational Assessment</a:t>
            </a:r>
          </a:p>
        </p:txBody>
      </p:sp>
      <p:sp>
        <p:nvSpPr>
          <p:cNvPr id="3" name="Content Placeholder 2">
            <a:extLst>
              <a:ext uri="{FF2B5EF4-FFF2-40B4-BE49-F238E27FC236}">
                <a16:creationId xmlns:a16="http://schemas.microsoft.com/office/drawing/2014/main" id="{11D1C6E7-9B4E-9CFE-D85B-3F0CE85D7674}"/>
              </a:ext>
            </a:extLst>
          </p:cNvPr>
          <p:cNvSpPr>
            <a:spLocks noGrp="1"/>
          </p:cNvSpPr>
          <p:nvPr>
            <p:ph idx="1"/>
          </p:nvPr>
        </p:nvSpPr>
        <p:spPr>
          <a:xfrm>
            <a:off x="628650" y="1311965"/>
            <a:ext cx="7886700" cy="4864998"/>
          </a:xfrm>
        </p:spPr>
        <p:txBody>
          <a:bodyPr>
            <a:normAutofit/>
          </a:bodyPr>
          <a:lstStyle/>
          <a:p>
            <a:r>
              <a:rPr lang="en-US"/>
              <a:t>If the student is over 15 or in the 9</a:t>
            </a:r>
            <a:r>
              <a:rPr lang="en-US" baseline="30000"/>
              <a:t>th</a:t>
            </a:r>
            <a:r>
              <a:rPr lang="en-US"/>
              <a:t> grade.</a:t>
            </a:r>
          </a:p>
        </p:txBody>
      </p:sp>
    </p:spTree>
    <p:extLst>
      <p:ext uri="{BB962C8B-B14F-4D97-AF65-F5344CB8AC3E}">
        <p14:creationId xmlns:p14="http://schemas.microsoft.com/office/powerpoint/2010/main" val="2201869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A334E-3F6E-213E-F643-5C2E54CF1CE0}"/>
              </a:ext>
            </a:extLst>
          </p:cNvPr>
          <p:cNvSpPr>
            <a:spLocks noGrp="1"/>
          </p:cNvSpPr>
          <p:nvPr>
            <p:ph type="title"/>
          </p:nvPr>
        </p:nvSpPr>
        <p:spPr>
          <a:xfrm>
            <a:off x="628650" y="365126"/>
            <a:ext cx="7886700" cy="787399"/>
          </a:xfrm>
        </p:spPr>
        <p:txBody>
          <a:bodyPr anchor="ctr">
            <a:normAutofit/>
          </a:bodyPr>
          <a:lstStyle/>
          <a:p>
            <a:r>
              <a:rPr lang="en-US" dirty="0"/>
              <a:t>Formal Assessments</a:t>
            </a:r>
          </a:p>
        </p:txBody>
      </p:sp>
      <p:sp>
        <p:nvSpPr>
          <p:cNvPr id="3" name="Content Placeholder 2">
            <a:extLst>
              <a:ext uri="{FF2B5EF4-FFF2-40B4-BE49-F238E27FC236}">
                <a16:creationId xmlns:a16="http://schemas.microsoft.com/office/drawing/2014/main" id="{4DD095FC-0362-9173-D814-C1B24056EE54}"/>
              </a:ext>
            </a:extLst>
          </p:cNvPr>
          <p:cNvSpPr>
            <a:spLocks noGrp="1"/>
          </p:cNvSpPr>
          <p:nvPr>
            <p:ph idx="1"/>
          </p:nvPr>
        </p:nvSpPr>
        <p:spPr>
          <a:xfrm>
            <a:off x="628650" y="1311965"/>
            <a:ext cx="7886700" cy="4864998"/>
          </a:xfrm>
        </p:spPr>
        <p:txBody>
          <a:bodyPr>
            <a:normAutofit/>
          </a:bodyPr>
          <a:lstStyle/>
          <a:p>
            <a:r>
              <a:rPr lang="en-US" dirty="0"/>
              <a:t>Adaptive – SS 70 or below</a:t>
            </a:r>
          </a:p>
          <a:p>
            <a:r>
              <a:rPr lang="en-US" dirty="0"/>
              <a:t>Cognitive – SS 70 or below</a:t>
            </a:r>
          </a:p>
          <a:p>
            <a:r>
              <a:rPr lang="en-US" dirty="0"/>
              <a:t>Academic – SS 70 or below in all areas</a:t>
            </a:r>
          </a:p>
          <a:p>
            <a:pPr lvl="1"/>
            <a:r>
              <a:rPr lang="en-US" sz="2800" dirty="0"/>
              <a:t>Reading</a:t>
            </a:r>
          </a:p>
          <a:p>
            <a:pPr lvl="1"/>
            <a:r>
              <a:rPr lang="en-US" sz="2800" dirty="0"/>
              <a:t>Writing</a:t>
            </a:r>
          </a:p>
          <a:p>
            <a:pPr lvl="1"/>
            <a:r>
              <a:rPr lang="en-US" sz="2800" dirty="0"/>
              <a:t>Math</a:t>
            </a:r>
          </a:p>
          <a:p>
            <a:pPr lvl="1"/>
            <a:endParaRPr lang="en-US" sz="2800" dirty="0"/>
          </a:p>
          <a:p>
            <a:endParaRPr lang="en-US" i="1" dirty="0"/>
          </a:p>
        </p:txBody>
      </p:sp>
    </p:spTree>
    <p:extLst>
      <p:ext uri="{BB962C8B-B14F-4D97-AF65-F5344CB8AC3E}">
        <p14:creationId xmlns:p14="http://schemas.microsoft.com/office/powerpoint/2010/main" val="1118163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CCE67-E158-62B5-7759-9ACDE763115F}"/>
              </a:ext>
            </a:extLst>
          </p:cNvPr>
          <p:cNvSpPr>
            <a:spLocks noGrp="1"/>
          </p:cNvSpPr>
          <p:nvPr>
            <p:ph type="title"/>
          </p:nvPr>
        </p:nvSpPr>
        <p:spPr>
          <a:xfrm>
            <a:off x="628650" y="365126"/>
            <a:ext cx="7886700" cy="730249"/>
          </a:xfrm>
        </p:spPr>
        <p:txBody>
          <a:bodyPr anchor="ctr">
            <a:normAutofit/>
          </a:bodyPr>
          <a:lstStyle/>
          <a:p>
            <a:r>
              <a:rPr lang="en-US" sz="2800"/>
              <a:t>Specialized Assessments in Areas of Concern</a:t>
            </a:r>
            <a:endParaRPr lang="en-US" sz="2800" i="1"/>
          </a:p>
        </p:txBody>
      </p:sp>
      <p:graphicFrame>
        <p:nvGraphicFramePr>
          <p:cNvPr id="5" name="Content Placeholder 2" descr="Icon vertical solid list of specialized assessments.">
            <a:extLst>
              <a:ext uri="{FF2B5EF4-FFF2-40B4-BE49-F238E27FC236}">
                <a16:creationId xmlns:a16="http://schemas.microsoft.com/office/drawing/2014/main" id="{6E529A8A-4956-1CB4-EC22-E45AF696B5C3}"/>
              </a:ext>
            </a:extLst>
          </p:cNvPr>
          <p:cNvGraphicFramePr>
            <a:graphicFrameLocks noGrp="1"/>
          </p:cNvGraphicFramePr>
          <p:nvPr>
            <p:ph idx="1"/>
            <p:extLst>
              <p:ext uri="{D42A27DB-BD31-4B8C-83A1-F6EECF244321}">
                <p14:modId xmlns:p14="http://schemas.microsoft.com/office/powerpoint/2010/main" val="1545729745"/>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5445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95FD-7AB6-427E-70BA-A4B56F9C4475}"/>
              </a:ext>
            </a:extLst>
          </p:cNvPr>
          <p:cNvSpPr>
            <a:spLocks noGrp="1"/>
          </p:cNvSpPr>
          <p:nvPr>
            <p:ph type="ctrTitle"/>
          </p:nvPr>
        </p:nvSpPr>
        <p:spPr>
          <a:xfrm>
            <a:off x="685800" y="755207"/>
            <a:ext cx="7772400" cy="2387600"/>
          </a:xfrm>
        </p:spPr>
        <p:txBody>
          <a:bodyPr anchor="b">
            <a:normAutofit/>
          </a:bodyPr>
          <a:lstStyle/>
          <a:p>
            <a:r>
              <a:rPr lang="en-US" dirty="0"/>
              <a:t>Common Formal Standardized Assessments for ID</a:t>
            </a:r>
          </a:p>
        </p:txBody>
      </p:sp>
      <p:sp>
        <p:nvSpPr>
          <p:cNvPr id="3" name="Content Placeholder 2">
            <a:extLst>
              <a:ext uri="{FF2B5EF4-FFF2-40B4-BE49-F238E27FC236}">
                <a16:creationId xmlns:a16="http://schemas.microsoft.com/office/drawing/2014/main" id="{A1B98080-7D76-5A55-E4B2-04AA7C9CF468}"/>
              </a:ext>
            </a:extLst>
          </p:cNvPr>
          <p:cNvSpPr>
            <a:spLocks noGrp="1"/>
          </p:cNvSpPr>
          <p:nvPr>
            <p:ph type="subTitle" idx="1"/>
          </p:nvPr>
        </p:nvSpPr>
        <p:spPr>
          <a:xfrm>
            <a:off x="685800" y="3885824"/>
            <a:ext cx="6858000" cy="1655762"/>
          </a:xfrm>
        </p:spPr>
        <p:txBody>
          <a:bodyPr>
            <a:normAutofit/>
          </a:bodyPr>
          <a:lstStyle/>
          <a:p>
            <a:pPr marL="0" marR="0">
              <a:spcAft>
                <a:spcPts val="800"/>
              </a:spcAft>
            </a:pPr>
            <a:r>
              <a:rPr lang="en-US" sz="1300" i="1" kern="100" dirty="0">
                <a:effectLst/>
              </a:rPr>
              <a:t>These are common formal assessments that might be administered to provide the team with the scores and information needed to assist in the eligibility determination of a student with </a:t>
            </a:r>
            <a:r>
              <a:rPr lang="en-US" sz="1300" i="1" kern="100" dirty="0"/>
              <a:t>ID</a:t>
            </a:r>
            <a:r>
              <a:rPr lang="en-US" sz="1300" i="1" kern="100" dirty="0">
                <a:effectLst/>
              </a:rPr>
              <a:t>. This is not meant to be an exhaustive list.</a:t>
            </a:r>
            <a:endParaRPr lang="en-US" sz="1300" kern="100" dirty="0">
              <a:effectLst/>
            </a:endParaRPr>
          </a:p>
          <a:p>
            <a:pPr marL="342900" marR="0" lvl="0" indent="-342900">
              <a:buFont typeface="Symbol" panose="05050102010706020507" pitchFamily="18" charset="2"/>
              <a:buChar char=""/>
            </a:pPr>
            <a:r>
              <a:rPr lang="en-US" sz="1300" i="1" kern="100" dirty="0">
                <a:effectLst/>
              </a:rPr>
              <a:t>Note: Standardized assessments are generally re-normed every ten years. Please be sure you are using the most recent assessments and protocols.</a:t>
            </a:r>
          </a:p>
          <a:p>
            <a:pPr marL="342900" marR="0" lvl="0" indent="-342900">
              <a:buFont typeface="Symbol" panose="05050102010706020507" pitchFamily="18" charset="2"/>
              <a:buChar char=""/>
            </a:pPr>
            <a:r>
              <a:rPr lang="en-US" sz="1300" i="1" kern="100" dirty="0"/>
              <a:t>Select at least one assessment in the area.</a:t>
            </a:r>
            <a:endParaRPr lang="en-US" sz="1300" kern="100" dirty="0">
              <a:effectLst/>
            </a:endParaRPr>
          </a:p>
          <a:p>
            <a:endParaRPr lang="en-US" sz="1300" dirty="0"/>
          </a:p>
        </p:txBody>
      </p:sp>
    </p:spTree>
    <p:extLst>
      <p:ext uri="{BB962C8B-B14F-4D97-AF65-F5344CB8AC3E}">
        <p14:creationId xmlns:p14="http://schemas.microsoft.com/office/powerpoint/2010/main" val="369026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98B42-3BDE-9436-7A20-C6FA69449968}"/>
              </a:ext>
            </a:extLst>
          </p:cNvPr>
          <p:cNvSpPr>
            <a:spLocks noGrp="1"/>
          </p:cNvSpPr>
          <p:nvPr>
            <p:ph type="title"/>
          </p:nvPr>
        </p:nvSpPr>
        <p:spPr>
          <a:xfrm>
            <a:off x="628650" y="365126"/>
            <a:ext cx="7886700" cy="730249"/>
          </a:xfrm>
        </p:spPr>
        <p:txBody>
          <a:bodyPr anchor="ctr">
            <a:normAutofit/>
          </a:bodyPr>
          <a:lstStyle/>
          <a:p>
            <a:r>
              <a:rPr lang="en-US" dirty="0"/>
              <a:t>Cognitive - Verbal</a:t>
            </a:r>
          </a:p>
        </p:txBody>
      </p:sp>
      <p:graphicFrame>
        <p:nvGraphicFramePr>
          <p:cNvPr id="10" name="Content Placeholder 2" descr="Lined list of cognitive verbal assessments.">
            <a:extLst>
              <a:ext uri="{FF2B5EF4-FFF2-40B4-BE49-F238E27FC236}">
                <a16:creationId xmlns:a16="http://schemas.microsoft.com/office/drawing/2014/main" id="{8F83CFD0-43C8-BD8F-12F0-A1960DB7A80C}"/>
              </a:ext>
            </a:extLst>
          </p:cNvPr>
          <p:cNvGraphicFramePr>
            <a:graphicFrameLocks noGrp="1"/>
          </p:cNvGraphicFramePr>
          <p:nvPr>
            <p:ph idx="1"/>
            <p:extLst>
              <p:ext uri="{D42A27DB-BD31-4B8C-83A1-F6EECF244321}">
                <p14:modId xmlns:p14="http://schemas.microsoft.com/office/powerpoint/2010/main" val="23514263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1713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90976-0FA9-97EC-9B3B-209C914FD7FA}"/>
              </a:ext>
            </a:extLst>
          </p:cNvPr>
          <p:cNvSpPr>
            <a:spLocks noGrp="1"/>
          </p:cNvSpPr>
          <p:nvPr>
            <p:ph type="title"/>
          </p:nvPr>
        </p:nvSpPr>
        <p:spPr>
          <a:xfrm>
            <a:off x="628650" y="365126"/>
            <a:ext cx="7886700" cy="730249"/>
          </a:xfrm>
        </p:spPr>
        <p:txBody>
          <a:bodyPr anchor="ctr">
            <a:normAutofit/>
          </a:bodyPr>
          <a:lstStyle/>
          <a:p>
            <a:r>
              <a:rPr lang="en-US" dirty="0"/>
              <a:t>Cognitive Non-Verbal</a:t>
            </a:r>
          </a:p>
        </p:txBody>
      </p:sp>
      <p:graphicFrame>
        <p:nvGraphicFramePr>
          <p:cNvPr id="5" name="Content Placeholder 2" descr="Lined list of cognitive non-verbal assessments.">
            <a:extLst>
              <a:ext uri="{FF2B5EF4-FFF2-40B4-BE49-F238E27FC236}">
                <a16:creationId xmlns:a16="http://schemas.microsoft.com/office/drawing/2014/main" id="{5AC98B49-4F8B-A91B-862F-A1B8DDC440E1}"/>
              </a:ext>
            </a:extLst>
          </p:cNvPr>
          <p:cNvGraphicFramePr>
            <a:graphicFrameLocks noGrp="1"/>
          </p:cNvGraphicFramePr>
          <p:nvPr>
            <p:ph idx="1"/>
            <p:extLst>
              <p:ext uri="{D42A27DB-BD31-4B8C-83A1-F6EECF244321}">
                <p14:modId xmlns:p14="http://schemas.microsoft.com/office/powerpoint/2010/main" val="2703609433"/>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2141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4F61-2193-7FF1-CF5A-DA69C75D8579}"/>
              </a:ext>
            </a:extLst>
          </p:cNvPr>
          <p:cNvSpPr>
            <a:spLocks noGrp="1"/>
          </p:cNvSpPr>
          <p:nvPr>
            <p:ph type="title"/>
          </p:nvPr>
        </p:nvSpPr>
        <p:spPr>
          <a:xfrm>
            <a:off x="628650" y="365126"/>
            <a:ext cx="7886700" cy="730249"/>
          </a:xfrm>
        </p:spPr>
        <p:txBody>
          <a:bodyPr anchor="ctr">
            <a:normAutofit/>
          </a:bodyPr>
          <a:lstStyle/>
          <a:p>
            <a:r>
              <a:rPr lang="en-US" dirty="0"/>
              <a:t>Achievement</a:t>
            </a:r>
          </a:p>
        </p:txBody>
      </p:sp>
      <p:graphicFrame>
        <p:nvGraphicFramePr>
          <p:cNvPr id="5" name="Content Placeholder 2" descr="Lined list of achievement assesments.">
            <a:extLst>
              <a:ext uri="{FF2B5EF4-FFF2-40B4-BE49-F238E27FC236}">
                <a16:creationId xmlns:a16="http://schemas.microsoft.com/office/drawing/2014/main" id="{1BD18769-A1E9-DF67-3ACA-F2E875AE95C1}"/>
              </a:ext>
            </a:extLst>
          </p:cNvPr>
          <p:cNvGraphicFramePr>
            <a:graphicFrameLocks noGrp="1"/>
          </p:cNvGraphicFramePr>
          <p:nvPr>
            <p:ph idx="1"/>
            <p:extLst>
              <p:ext uri="{D42A27DB-BD31-4B8C-83A1-F6EECF244321}">
                <p14:modId xmlns:p14="http://schemas.microsoft.com/office/powerpoint/2010/main" val="2418481763"/>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424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72410-C591-F3AC-920D-317EBAA262C9}"/>
              </a:ext>
            </a:extLst>
          </p:cNvPr>
          <p:cNvSpPr>
            <a:spLocks noGrp="1"/>
          </p:cNvSpPr>
          <p:nvPr>
            <p:ph type="title"/>
          </p:nvPr>
        </p:nvSpPr>
        <p:spPr>
          <a:xfrm>
            <a:off x="628650" y="365126"/>
            <a:ext cx="7886700" cy="730249"/>
          </a:xfrm>
        </p:spPr>
        <p:txBody>
          <a:bodyPr anchor="ctr">
            <a:normAutofit/>
          </a:bodyPr>
          <a:lstStyle/>
          <a:p>
            <a:r>
              <a:rPr lang="en-US" sz="3700"/>
              <a:t>Sec. 300.304 Evaluation Procedures</a:t>
            </a:r>
          </a:p>
        </p:txBody>
      </p:sp>
      <p:graphicFrame>
        <p:nvGraphicFramePr>
          <p:cNvPr id="8" name="Content Placeholder 2" descr="Vertical bullet list identifying evaluation procedures.">
            <a:extLst>
              <a:ext uri="{FF2B5EF4-FFF2-40B4-BE49-F238E27FC236}">
                <a16:creationId xmlns:a16="http://schemas.microsoft.com/office/drawing/2014/main" id="{E5427911-B629-7099-4B20-70612A3ECC01}"/>
              </a:ext>
            </a:extLst>
          </p:cNvPr>
          <p:cNvGraphicFramePr>
            <a:graphicFrameLocks noGrp="1"/>
          </p:cNvGraphicFramePr>
          <p:nvPr>
            <p:ph idx="1"/>
            <p:extLst>
              <p:ext uri="{D42A27DB-BD31-4B8C-83A1-F6EECF244321}">
                <p14:modId xmlns:p14="http://schemas.microsoft.com/office/powerpoint/2010/main" val="338695674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8097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2C09C-C6E7-68F3-3BB7-3C34EDB1AABA}"/>
              </a:ext>
            </a:extLst>
          </p:cNvPr>
          <p:cNvSpPr>
            <a:spLocks noGrp="1"/>
          </p:cNvSpPr>
          <p:nvPr>
            <p:ph type="title"/>
          </p:nvPr>
        </p:nvSpPr>
        <p:spPr>
          <a:xfrm>
            <a:off x="628650" y="365126"/>
            <a:ext cx="7886700" cy="730249"/>
          </a:xfrm>
        </p:spPr>
        <p:txBody>
          <a:bodyPr anchor="ctr">
            <a:normAutofit/>
          </a:bodyPr>
          <a:lstStyle/>
          <a:p>
            <a:r>
              <a:rPr lang="en-US" dirty="0"/>
              <a:t>Adaptive</a:t>
            </a:r>
          </a:p>
        </p:txBody>
      </p:sp>
      <p:graphicFrame>
        <p:nvGraphicFramePr>
          <p:cNvPr id="5" name="Content Placeholder 2" descr="Lined list of adaptive assesssments.">
            <a:extLst>
              <a:ext uri="{FF2B5EF4-FFF2-40B4-BE49-F238E27FC236}">
                <a16:creationId xmlns:a16="http://schemas.microsoft.com/office/drawing/2014/main" id="{96893A49-22D7-92D4-BEC5-5475CCA43745}"/>
              </a:ext>
            </a:extLst>
          </p:cNvPr>
          <p:cNvGraphicFramePr>
            <a:graphicFrameLocks noGrp="1"/>
          </p:cNvGraphicFramePr>
          <p:nvPr>
            <p:ph idx="1"/>
            <p:extLst>
              <p:ext uri="{D42A27DB-BD31-4B8C-83A1-F6EECF244321}">
                <p14:modId xmlns:p14="http://schemas.microsoft.com/office/powerpoint/2010/main" val="3678554540"/>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6926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D815F-608A-8914-53AD-AF60A1069A2C}"/>
              </a:ext>
            </a:extLst>
          </p:cNvPr>
          <p:cNvSpPr>
            <a:spLocks noGrp="1"/>
          </p:cNvSpPr>
          <p:nvPr>
            <p:ph type="title"/>
          </p:nvPr>
        </p:nvSpPr>
        <p:spPr>
          <a:xfrm>
            <a:off x="628650" y="365126"/>
            <a:ext cx="7886700" cy="787399"/>
          </a:xfrm>
        </p:spPr>
        <p:txBody>
          <a:bodyPr anchor="ctr">
            <a:normAutofit/>
          </a:bodyPr>
          <a:lstStyle/>
          <a:p>
            <a:r>
              <a:rPr lang="en-US" dirty="0"/>
              <a:t>Body of Evidence</a:t>
            </a:r>
          </a:p>
        </p:txBody>
      </p:sp>
      <p:graphicFrame>
        <p:nvGraphicFramePr>
          <p:cNvPr id="7" name="Content Placeholder 2" descr="Segmented process for collecting a body of evidence.">
            <a:extLst>
              <a:ext uri="{FF2B5EF4-FFF2-40B4-BE49-F238E27FC236}">
                <a16:creationId xmlns:a16="http://schemas.microsoft.com/office/drawing/2014/main" id="{BD728865-FBE9-884A-AFAE-825CB832DCFD}"/>
              </a:ext>
            </a:extLst>
          </p:cNvPr>
          <p:cNvGraphicFramePr>
            <a:graphicFrameLocks noGrp="1"/>
          </p:cNvGraphicFramePr>
          <p:nvPr>
            <p:ph idx="1"/>
            <p:extLst>
              <p:ext uri="{D42A27DB-BD31-4B8C-83A1-F6EECF244321}">
                <p14:modId xmlns:p14="http://schemas.microsoft.com/office/powerpoint/2010/main" val="1713056662"/>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9180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9F7C-1F06-35F4-26B8-17AF4E1B7680}"/>
              </a:ext>
            </a:extLst>
          </p:cNvPr>
          <p:cNvSpPr>
            <a:spLocks noGrp="1"/>
          </p:cNvSpPr>
          <p:nvPr>
            <p:ph type="title"/>
          </p:nvPr>
        </p:nvSpPr>
        <p:spPr>
          <a:xfrm>
            <a:off x="628650" y="365126"/>
            <a:ext cx="7886700" cy="730249"/>
          </a:xfrm>
        </p:spPr>
        <p:txBody>
          <a:bodyPr anchor="ctr">
            <a:normAutofit/>
          </a:bodyPr>
          <a:lstStyle/>
          <a:p>
            <a:r>
              <a:rPr lang="en-US" dirty="0"/>
              <a:t>Multiple Disabilities</a:t>
            </a:r>
          </a:p>
        </p:txBody>
      </p:sp>
      <p:sp>
        <p:nvSpPr>
          <p:cNvPr id="3" name="Content Placeholder 2">
            <a:extLst>
              <a:ext uri="{FF2B5EF4-FFF2-40B4-BE49-F238E27FC236}">
                <a16:creationId xmlns:a16="http://schemas.microsoft.com/office/drawing/2014/main" id="{CA74997C-81D6-1688-FF2B-D8AE22830702}"/>
              </a:ext>
            </a:extLst>
          </p:cNvPr>
          <p:cNvSpPr>
            <a:spLocks noGrp="1"/>
          </p:cNvSpPr>
          <p:nvPr>
            <p:ph idx="1"/>
          </p:nvPr>
        </p:nvSpPr>
        <p:spPr>
          <a:xfrm>
            <a:off x="628650" y="1282148"/>
            <a:ext cx="7886700" cy="4894815"/>
          </a:xfrm>
        </p:spPr>
        <p:txBody>
          <a:bodyPr>
            <a:normAutofit/>
          </a:bodyPr>
          <a:lstStyle/>
          <a:p>
            <a:r>
              <a:rPr lang="en-US" dirty="0"/>
              <a:t>The Individuals with Disabilities Education Act (Sec. 300.8) states that “Multiple disabilities means concomitant impairments (such as mental retardation-blindness or mental retardation-orthopedic impairment), the combination of which causes such severe educational needs that they cannot be accommodated in special education programs solely for one of the impairments.</a:t>
            </a:r>
          </a:p>
          <a:p>
            <a:r>
              <a:rPr lang="en-US" dirty="0"/>
              <a:t>Multiple Disabilities does not include deaf-blindness.”</a:t>
            </a:r>
          </a:p>
        </p:txBody>
      </p:sp>
    </p:spTree>
    <p:extLst>
      <p:ext uri="{BB962C8B-B14F-4D97-AF65-F5344CB8AC3E}">
        <p14:creationId xmlns:p14="http://schemas.microsoft.com/office/powerpoint/2010/main" val="3933239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4DE99-D8F2-B9D1-9156-D303E6B5E1BE}"/>
              </a:ext>
            </a:extLst>
          </p:cNvPr>
          <p:cNvSpPr>
            <a:spLocks noGrp="1"/>
          </p:cNvSpPr>
          <p:nvPr>
            <p:ph type="title"/>
          </p:nvPr>
        </p:nvSpPr>
        <p:spPr>
          <a:xfrm>
            <a:off x="628650" y="365126"/>
            <a:ext cx="7886700" cy="787399"/>
          </a:xfrm>
        </p:spPr>
        <p:txBody>
          <a:bodyPr anchor="ctr">
            <a:normAutofit/>
          </a:bodyPr>
          <a:lstStyle/>
          <a:p>
            <a:r>
              <a:rPr lang="en-US" dirty="0"/>
              <a:t>Definition</a:t>
            </a:r>
          </a:p>
        </p:txBody>
      </p:sp>
      <p:graphicFrame>
        <p:nvGraphicFramePr>
          <p:cNvPr id="21" name="Content Placeholder 2" descr="Segmented process with the definition of a student with Multiple Disabilities.">
            <a:extLst>
              <a:ext uri="{FF2B5EF4-FFF2-40B4-BE49-F238E27FC236}">
                <a16:creationId xmlns:a16="http://schemas.microsoft.com/office/drawing/2014/main" id="{AD761EE6-8EEA-D97F-0616-2F882BEB7809}"/>
              </a:ext>
            </a:extLst>
          </p:cNvPr>
          <p:cNvGraphicFramePr>
            <a:graphicFrameLocks noGrp="1"/>
          </p:cNvGraphicFramePr>
          <p:nvPr>
            <p:ph idx="1"/>
            <p:extLst>
              <p:ext uri="{D42A27DB-BD31-4B8C-83A1-F6EECF244321}">
                <p14:modId xmlns:p14="http://schemas.microsoft.com/office/powerpoint/2010/main" val="3457958847"/>
              </p:ext>
            </p:extLst>
          </p:nvPr>
        </p:nvGraphicFramePr>
        <p:xfrm>
          <a:off x="628650" y="1311965"/>
          <a:ext cx="7886700" cy="4864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9659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CB1BB-4527-C4D5-D7E3-5D3FE380EE2E}"/>
              </a:ext>
            </a:extLst>
          </p:cNvPr>
          <p:cNvSpPr>
            <a:spLocks noGrp="1"/>
          </p:cNvSpPr>
          <p:nvPr>
            <p:ph type="title"/>
          </p:nvPr>
        </p:nvSpPr>
        <p:spPr>
          <a:xfrm>
            <a:off x="628650" y="365126"/>
            <a:ext cx="7886700" cy="730249"/>
          </a:xfrm>
        </p:spPr>
        <p:txBody>
          <a:bodyPr anchor="ctr">
            <a:normAutofit/>
          </a:bodyPr>
          <a:lstStyle/>
          <a:p>
            <a:r>
              <a:rPr lang="en-US" sz="4100"/>
              <a:t>Eligibility for Multiple Disabilities</a:t>
            </a:r>
          </a:p>
        </p:txBody>
      </p:sp>
      <p:graphicFrame>
        <p:nvGraphicFramePr>
          <p:cNvPr id="15" name="Content Placeholder 2" descr="Eligibility requirements for a student with multiple disabilities.">
            <a:extLst>
              <a:ext uri="{FF2B5EF4-FFF2-40B4-BE49-F238E27FC236}">
                <a16:creationId xmlns:a16="http://schemas.microsoft.com/office/drawing/2014/main" id="{ADD5666D-E938-3A42-F9F2-C08A64C8458E}"/>
              </a:ext>
            </a:extLst>
          </p:cNvPr>
          <p:cNvGraphicFramePr>
            <a:graphicFrameLocks noGrp="1"/>
          </p:cNvGraphicFramePr>
          <p:nvPr>
            <p:ph idx="1"/>
            <p:extLst>
              <p:ext uri="{D42A27DB-BD31-4B8C-83A1-F6EECF244321}">
                <p14:modId xmlns:p14="http://schemas.microsoft.com/office/powerpoint/2010/main" val="1840849063"/>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5072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454D-069B-2946-D442-5BD058723C36}"/>
              </a:ext>
            </a:extLst>
          </p:cNvPr>
          <p:cNvSpPr>
            <a:spLocks noGrp="1"/>
          </p:cNvSpPr>
          <p:nvPr>
            <p:ph type="title"/>
          </p:nvPr>
        </p:nvSpPr>
        <p:spPr>
          <a:xfrm>
            <a:off x="628650" y="365126"/>
            <a:ext cx="7886700" cy="787399"/>
          </a:xfrm>
        </p:spPr>
        <p:txBody>
          <a:bodyPr anchor="ctr">
            <a:normAutofit/>
          </a:bodyPr>
          <a:lstStyle/>
          <a:p>
            <a:r>
              <a:rPr lang="en-US"/>
              <a:t>Multiple Disabilities:</a:t>
            </a:r>
            <a:endParaRPr lang="en-US" dirty="0"/>
          </a:p>
        </p:txBody>
      </p:sp>
      <p:sp>
        <p:nvSpPr>
          <p:cNvPr id="3" name="Content Placeholder 2">
            <a:extLst>
              <a:ext uri="{FF2B5EF4-FFF2-40B4-BE49-F238E27FC236}">
                <a16:creationId xmlns:a16="http://schemas.microsoft.com/office/drawing/2014/main" id="{C5E25718-74FB-A05D-1D44-541AB7C33028}"/>
              </a:ext>
            </a:extLst>
          </p:cNvPr>
          <p:cNvSpPr>
            <a:spLocks noGrp="1"/>
          </p:cNvSpPr>
          <p:nvPr>
            <p:ph idx="1"/>
          </p:nvPr>
        </p:nvSpPr>
        <p:spPr>
          <a:xfrm>
            <a:off x="628650" y="1311965"/>
            <a:ext cx="7886700" cy="4864998"/>
          </a:xfrm>
        </p:spPr>
        <p:txBody>
          <a:bodyPr>
            <a:normAutofit/>
          </a:bodyPr>
          <a:lstStyle/>
          <a:p>
            <a:r>
              <a:rPr lang="en-US" dirty="0"/>
              <a:t>Prevents the child from receiving reasonable benefit from general education, as evidenced by two or more of the following criteria:</a:t>
            </a:r>
          </a:p>
          <a:p>
            <a:pPr lvl="1"/>
            <a:r>
              <a:rPr lang="en-US" sz="2800" dirty="0"/>
              <a:t>Inability to comprehend  and utilize instructional information, and/or</a:t>
            </a:r>
          </a:p>
          <a:p>
            <a:pPr lvl="1"/>
            <a:r>
              <a:rPr lang="en-US" sz="2800" dirty="0"/>
              <a:t>Inability to communicate efficiently and effectively, and/or</a:t>
            </a:r>
          </a:p>
          <a:p>
            <a:pPr lvl="1"/>
            <a:r>
              <a:rPr lang="en-US" sz="2800" dirty="0"/>
              <a:t>Inability to demonstrate problem-solving skills when such information is presented in a traditional academic curriculum, and/or</a:t>
            </a:r>
          </a:p>
          <a:p>
            <a:pPr lvl="1"/>
            <a:r>
              <a:rPr lang="en-US" sz="2800" dirty="0"/>
              <a:t>Inability to generalize skills consistently.</a:t>
            </a:r>
          </a:p>
          <a:p>
            <a:endParaRPr lang="en-US" dirty="0"/>
          </a:p>
        </p:txBody>
      </p:sp>
    </p:spTree>
    <p:extLst>
      <p:ext uri="{BB962C8B-B14F-4D97-AF65-F5344CB8AC3E}">
        <p14:creationId xmlns:p14="http://schemas.microsoft.com/office/powerpoint/2010/main" val="284478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9C8E-999B-E8B9-DEEC-107DCE18768C}"/>
              </a:ext>
            </a:extLst>
          </p:cNvPr>
          <p:cNvSpPr>
            <a:spLocks noGrp="1"/>
          </p:cNvSpPr>
          <p:nvPr>
            <p:ph type="title"/>
          </p:nvPr>
        </p:nvSpPr>
        <p:spPr>
          <a:xfrm>
            <a:off x="628650" y="365126"/>
            <a:ext cx="7886700" cy="730249"/>
          </a:xfrm>
        </p:spPr>
        <p:txBody>
          <a:bodyPr anchor="ctr">
            <a:normAutofit/>
          </a:bodyPr>
          <a:lstStyle/>
          <a:p>
            <a:r>
              <a:rPr lang="en-US" dirty="0"/>
              <a:t>Resources</a:t>
            </a:r>
          </a:p>
        </p:txBody>
      </p:sp>
      <p:sp>
        <p:nvSpPr>
          <p:cNvPr id="9" name="Content Placeholder 2">
            <a:extLst>
              <a:ext uri="{FF2B5EF4-FFF2-40B4-BE49-F238E27FC236}">
                <a16:creationId xmlns:a16="http://schemas.microsoft.com/office/drawing/2014/main" id="{05C3B22A-20D7-782B-6AF0-E782DB982AF5}"/>
              </a:ext>
            </a:extLst>
          </p:cNvPr>
          <p:cNvSpPr>
            <a:spLocks noGrp="1"/>
          </p:cNvSpPr>
          <p:nvPr>
            <p:ph idx="1"/>
          </p:nvPr>
        </p:nvSpPr>
        <p:spPr>
          <a:xfrm>
            <a:off x="628650" y="1282148"/>
            <a:ext cx="7886700" cy="4894815"/>
          </a:xfrm>
        </p:spPr>
        <p:txBody>
          <a:bodyPr>
            <a:normAutofit/>
          </a:bodyPr>
          <a:lstStyle/>
          <a:p>
            <a:pPr marL="0" indent="0">
              <a:buNone/>
            </a:pPr>
            <a:r>
              <a:rPr lang="en-US" dirty="0"/>
              <a:t>Guidelines for the Determination of Eligibility for a Child with an Intellectual Disability or Multiple Disabilities</a:t>
            </a:r>
          </a:p>
          <a:p>
            <a:pPr marL="0" indent="0">
              <a:buNone/>
            </a:pPr>
            <a:r>
              <a:rPr lang="en-US" sz="2400" dirty="0">
                <a:hlinkClick r:id="rId2"/>
              </a:rPr>
              <a:t>https://www.cde.state.co.us/cdesped/guideliensfordeterminationeligibility_id_md</a:t>
            </a:r>
            <a:endParaRPr lang="en-US" sz="2400"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451019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C6003-E9C2-9EA6-0397-FA27C08D094C}"/>
              </a:ext>
            </a:extLst>
          </p:cNvPr>
          <p:cNvSpPr>
            <a:spLocks noGrp="1"/>
          </p:cNvSpPr>
          <p:nvPr>
            <p:ph type="title"/>
          </p:nvPr>
        </p:nvSpPr>
        <p:spPr>
          <a:xfrm>
            <a:off x="628650" y="365126"/>
            <a:ext cx="7886700" cy="730249"/>
          </a:xfrm>
        </p:spPr>
        <p:txBody>
          <a:bodyPr anchor="ctr">
            <a:normAutofit/>
          </a:bodyPr>
          <a:lstStyle/>
          <a:p>
            <a:r>
              <a:rPr lang="en-US" dirty="0"/>
              <a:t>CSI Resources</a:t>
            </a:r>
          </a:p>
        </p:txBody>
      </p:sp>
      <p:graphicFrame>
        <p:nvGraphicFramePr>
          <p:cNvPr id="9" name="Content Placeholder 2" descr="Icon vertical solid line of the CSI sped administration.">
            <a:extLst>
              <a:ext uri="{FF2B5EF4-FFF2-40B4-BE49-F238E27FC236}">
                <a16:creationId xmlns:a16="http://schemas.microsoft.com/office/drawing/2014/main" id="{3D4F690D-F910-6608-D7DC-6031EE5650A6}"/>
              </a:ext>
            </a:extLst>
          </p:cNvPr>
          <p:cNvGraphicFramePr>
            <a:graphicFrameLocks noGrp="1"/>
          </p:cNvGraphicFramePr>
          <p:nvPr>
            <p:ph idx="1"/>
            <p:extLst>
              <p:ext uri="{D42A27DB-BD31-4B8C-83A1-F6EECF244321}">
                <p14:modId xmlns:p14="http://schemas.microsoft.com/office/powerpoint/2010/main" val="3264628775"/>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975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1F0F9-34F1-DA06-B83F-DDAFD1CBACA5}"/>
              </a:ext>
            </a:extLst>
          </p:cNvPr>
          <p:cNvSpPr>
            <a:spLocks noGrp="1"/>
          </p:cNvSpPr>
          <p:nvPr>
            <p:ph type="title"/>
          </p:nvPr>
        </p:nvSpPr>
        <p:spPr/>
        <p:txBody>
          <a:bodyPr>
            <a:normAutofit/>
          </a:bodyPr>
          <a:lstStyle/>
          <a:p>
            <a:r>
              <a:rPr lang="en-US" sz="3600" dirty="0"/>
              <a:t>CSI Special Education Coordinators</a:t>
            </a:r>
          </a:p>
        </p:txBody>
      </p:sp>
      <p:sp>
        <p:nvSpPr>
          <p:cNvPr id="3" name="Content Placeholder 2">
            <a:extLst>
              <a:ext uri="{FF2B5EF4-FFF2-40B4-BE49-F238E27FC236}">
                <a16:creationId xmlns:a16="http://schemas.microsoft.com/office/drawing/2014/main" id="{3D36F2EA-444E-D10E-C328-04FB2C501F3C}"/>
              </a:ext>
            </a:extLst>
          </p:cNvPr>
          <p:cNvSpPr>
            <a:spLocks noGrp="1"/>
          </p:cNvSpPr>
          <p:nvPr>
            <p:ph idx="1"/>
          </p:nvPr>
        </p:nvSpPr>
        <p:spPr/>
        <p:txBody>
          <a:bodyPr>
            <a:normAutofit/>
          </a:bodyPr>
          <a:lstStyle/>
          <a:p>
            <a:pPr marL="0" indent="0">
              <a:buNone/>
            </a:pPr>
            <a:endParaRPr lang="en-US" dirty="0"/>
          </a:p>
          <a:p>
            <a:pPr lvl="1"/>
            <a:r>
              <a:rPr lang="en-US" dirty="0"/>
              <a:t>Colorado Springs/Denver Metro</a:t>
            </a:r>
          </a:p>
          <a:p>
            <a:pPr lvl="2"/>
            <a:r>
              <a:rPr lang="en-US" dirty="0"/>
              <a:t>Lora Bonney </a:t>
            </a:r>
            <a:r>
              <a:rPr lang="en-US" dirty="0">
                <a:hlinkClick r:id="rId2"/>
              </a:rPr>
              <a:t>lorabonney@csi.state.co.us</a:t>
            </a:r>
            <a:endParaRPr lang="en-US" dirty="0"/>
          </a:p>
          <a:p>
            <a:pPr lvl="1"/>
            <a:r>
              <a:rPr lang="en-US" dirty="0"/>
              <a:t>Front Range</a:t>
            </a:r>
          </a:p>
          <a:p>
            <a:pPr lvl="2"/>
            <a:r>
              <a:rPr lang="en-US" dirty="0"/>
              <a:t>Karen Davidson </a:t>
            </a:r>
            <a:r>
              <a:rPr lang="en-US" dirty="0">
                <a:hlinkClick r:id="rId3"/>
              </a:rPr>
              <a:t>karendavidson@csi.state.co.us</a:t>
            </a:r>
            <a:endParaRPr lang="en-US" dirty="0"/>
          </a:p>
          <a:p>
            <a:pPr lvl="1"/>
            <a:r>
              <a:rPr lang="en-US" dirty="0"/>
              <a:t>Western Slope</a:t>
            </a:r>
          </a:p>
          <a:p>
            <a:pPr lvl="2"/>
            <a:r>
              <a:rPr lang="en-US" dirty="0"/>
              <a:t>Donna Day </a:t>
            </a:r>
            <a:r>
              <a:rPr lang="en-US" dirty="0">
                <a:hlinkClick r:id="rId4"/>
              </a:rPr>
              <a:t>donnaday@csi.state.co.us</a:t>
            </a:r>
            <a:endParaRPr lang="en-US" dirty="0"/>
          </a:p>
          <a:p>
            <a:pPr lvl="1"/>
            <a:r>
              <a:rPr lang="en-US" dirty="0"/>
              <a:t>Denver Metro/Northern Front Range</a:t>
            </a:r>
          </a:p>
          <a:p>
            <a:pPr lvl="2"/>
            <a:r>
              <a:rPr lang="en-US" dirty="0"/>
              <a:t>Cait Eggleston </a:t>
            </a:r>
            <a:r>
              <a:rPr lang="en-US" dirty="0">
                <a:hlinkClick r:id="rId5"/>
              </a:rPr>
              <a:t>caiteggleston@csi.state.co.us</a:t>
            </a:r>
            <a:endParaRPr lang="en-US" dirty="0"/>
          </a:p>
          <a:p>
            <a:pPr lvl="1"/>
            <a:r>
              <a:rPr lang="en-US" dirty="0"/>
              <a:t>Denver/Aurora Metro Region</a:t>
            </a:r>
          </a:p>
          <a:p>
            <a:pPr lvl="2"/>
            <a:r>
              <a:rPr lang="en-US" dirty="0"/>
              <a:t>Lynette Steinhoff </a:t>
            </a:r>
            <a:r>
              <a:rPr lang="en-US" dirty="0">
                <a:hlinkClick r:id="rId6"/>
              </a:rPr>
              <a:t>lynettesteinhoff@csi.state.co.us</a:t>
            </a:r>
            <a:endParaRPr lang="en-US" dirty="0"/>
          </a:p>
          <a:p>
            <a:pPr marL="0" indent="0">
              <a:buNone/>
            </a:pPr>
            <a:endParaRPr lang="en-US" dirty="0"/>
          </a:p>
        </p:txBody>
      </p:sp>
    </p:spTree>
    <p:extLst>
      <p:ext uri="{BB962C8B-B14F-4D97-AF65-F5344CB8AC3E}">
        <p14:creationId xmlns:p14="http://schemas.microsoft.com/office/powerpoint/2010/main" val="41766835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6E4F9-14C2-F718-75EF-BC76B2E541E0}"/>
              </a:ext>
            </a:extLst>
          </p:cNvPr>
          <p:cNvSpPr>
            <a:spLocks noGrp="1"/>
          </p:cNvSpPr>
          <p:nvPr>
            <p:ph type="title"/>
          </p:nvPr>
        </p:nvSpPr>
        <p:spPr>
          <a:xfrm>
            <a:off x="628650" y="365126"/>
            <a:ext cx="7886700" cy="730249"/>
          </a:xfrm>
        </p:spPr>
        <p:txBody>
          <a:bodyPr anchor="ctr">
            <a:normAutofit/>
          </a:bodyPr>
          <a:lstStyle/>
          <a:p>
            <a:r>
              <a:rPr lang="en-US" dirty="0"/>
              <a:t>CSI Additional Resources</a:t>
            </a:r>
          </a:p>
        </p:txBody>
      </p:sp>
      <p:graphicFrame>
        <p:nvGraphicFramePr>
          <p:cNvPr id="12" name="Content Placeholder 2" descr="Icon vertical solid list o additional CSI resources.">
            <a:extLst>
              <a:ext uri="{FF2B5EF4-FFF2-40B4-BE49-F238E27FC236}">
                <a16:creationId xmlns:a16="http://schemas.microsoft.com/office/drawing/2014/main" id="{37081D01-387B-DBE6-180E-44AE5DC253DC}"/>
              </a:ext>
            </a:extLst>
          </p:cNvPr>
          <p:cNvGraphicFramePr>
            <a:graphicFrameLocks noGrp="1"/>
          </p:cNvGraphicFramePr>
          <p:nvPr>
            <p:ph idx="1"/>
            <p:extLst>
              <p:ext uri="{D42A27DB-BD31-4B8C-83A1-F6EECF244321}">
                <p14:modId xmlns:p14="http://schemas.microsoft.com/office/powerpoint/2010/main" val="3255141826"/>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750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B757E-1731-8662-4184-E1AA43AEDB84}"/>
              </a:ext>
            </a:extLst>
          </p:cNvPr>
          <p:cNvSpPr>
            <a:spLocks noGrp="1"/>
          </p:cNvSpPr>
          <p:nvPr>
            <p:ph type="title"/>
          </p:nvPr>
        </p:nvSpPr>
        <p:spPr>
          <a:xfrm>
            <a:off x="628650" y="365126"/>
            <a:ext cx="7886700" cy="730249"/>
          </a:xfrm>
        </p:spPr>
        <p:txBody>
          <a:bodyPr anchor="ctr">
            <a:normAutofit/>
          </a:bodyPr>
          <a:lstStyle/>
          <a:p>
            <a:r>
              <a:rPr lang="en-US" sz="2800" dirty="0"/>
              <a:t>Sec. 300.304 Evaluation Procedures continued:</a:t>
            </a:r>
          </a:p>
        </p:txBody>
      </p:sp>
      <p:graphicFrame>
        <p:nvGraphicFramePr>
          <p:cNvPr id="6" name="Content Placeholder 2" descr="Vertical bullet list of additional evaluation procedures.">
            <a:extLst>
              <a:ext uri="{FF2B5EF4-FFF2-40B4-BE49-F238E27FC236}">
                <a16:creationId xmlns:a16="http://schemas.microsoft.com/office/drawing/2014/main" id="{8497ABA0-5374-8D21-FC2B-08392E3C8EA4}"/>
              </a:ext>
            </a:extLst>
          </p:cNvPr>
          <p:cNvGraphicFramePr>
            <a:graphicFrameLocks noGrp="1"/>
          </p:cNvGraphicFramePr>
          <p:nvPr>
            <p:ph idx="1"/>
            <p:extLst>
              <p:ext uri="{D42A27DB-BD31-4B8C-83A1-F6EECF244321}">
                <p14:modId xmlns:p14="http://schemas.microsoft.com/office/powerpoint/2010/main" val="868149092"/>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05905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8FCA28-8263-0720-71F0-626560FBB0C7}"/>
              </a:ext>
            </a:extLst>
          </p:cNvPr>
          <p:cNvSpPr>
            <a:spLocks noGrp="1"/>
          </p:cNvSpPr>
          <p:nvPr>
            <p:ph type="title"/>
          </p:nvPr>
        </p:nvSpPr>
        <p:spPr>
          <a:xfrm>
            <a:off x="628650" y="317501"/>
            <a:ext cx="7886700" cy="6153637"/>
          </a:xfrm>
        </p:spPr>
        <p:txBody>
          <a:bodyPr/>
          <a:lstStyle/>
          <a:p>
            <a:pPr algn="ctr"/>
            <a:r>
              <a:rPr lang="en-US" dirty="0">
                <a:solidFill>
                  <a:srgbClr val="455FA9"/>
                </a:solidFill>
              </a:rPr>
              <a:t>Thank you!!!</a:t>
            </a:r>
          </a:p>
        </p:txBody>
      </p:sp>
    </p:spTree>
    <p:extLst>
      <p:ext uri="{BB962C8B-B14F-4D97-AF65-F5344CB8AC3E}">
        <p14:creationId xmlns:p14="http://schemas.microsoft.com/office/powerpoint/2010/main" val="4045586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EE310-7F30-74F3-67CD-4708C35737B4}"/>
              </a:ext>
            </a:extLst>
          </p:cNvPr>
          <p:cNvSpPr>
            <a:spLocks noGrp="1"/>
          </p:cNvSpPr>
          <p:nvPr>
            <p:ph type="ctrTitle"/>
          </p:nvPr>
        </p:nvSpPr>
        <p:spPr>
          <a:xfrm>
            <a:off x="685800" y="755207"/>
            <a:ext cx="7772400" cy="2387600"/>
          </a:xfrm>
        </p:spPr>
        <p:txBody>
          <a:bodyPr anchor="b">
            <a:normAutofit/>
          </a:bodyPr>
          <a:lstStyle/>
          <a:p>
            <a:r>
              <a:rPr lang="en-US" dirty="0"/>
              <a:t>Intellectual Disability</a:t>
            </a:r>
          </a:p>
        </p:txBody>
      </p:sp>
      <p:sp>
        <p:nvSpPr>
          <p:cNvPr id="3" name="Content Placeholder 2">
            <a:extLst>
              <a:ext uri="{FF2B5EF4-FFF2-40B4-BE49-F238E27FC236}">
                <a16:creationId xmlns:a16="http://schemas.microsoft.com/office/drawing/2014/main" id="{584EF060-5677-38DB-8127-94BA60E7FE81}"/>
              </a:ext>
            </a:extLst>
          </p:cNvPr>
          <p:cNvSpPr>
            <a:spLocks noGrp="1"/>
          </p:cNvSpPr>
          <p:nvPr>
            <p:ph type="subTitle" idx="1"/>
          </p:nvPr>
        </p:nvSpPr>
        <p:spPr>
          <a:xfrm>
            <a:off x="685800" y="3885824"/>
            <a:ext cx="6858000" cy="1655762"/>
          </a:xfrm>
        </p:spPr>
        <p:txBody>
          <a:bodyPr>
            <a:normAutofit/>
          </a:bodyPr>
          <a:lstStyle/>
          <a:p>
            <a:pPr marL="0" indent="0">
              <a:buNone/>
            </a:pPr>
            <a:r>
              <a:rPr lang="en-US" sz="1700"/>
              <a:t>A child with an Intellectual Disability “shall have reduced general intellectual functioning, existing concurrently with deficits in adaptive behavior and manifested during the developmental period, which prevents the child from receiving reasonable educational benefit from general education.”</a:t>
            </a:r>
          </a:p>
          <a:p>
            <a:pPr marL="0" indent="0">
              <a:buNone/>
            </a:pPr>
            <a:r>
              <a:rPr lang="en-US" sz="1700"/>
              <a:t>ECEA2.08 (4)</a:t>
            </a:r>
          </a:p>
        </p:txBody>
      </p:sp>
    </p:spTree>
    <p:extLst>
      <p:ext uri="{BB962C8B-B14F-4D97-AF65-F5344CB8AC3E}">
        <p14:creationId xmlns:p14="http://schemas.microsoft.com/office/powerpoint/2010/main" val="959717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3541-026B-2F3E-C570-2CD80AF0FB37}"/>
              </a:ext>
            </a:extLst>
          </p:cNvPr>
          <p:cNvSpPr>
            <a:spLocks noGrp="1"/>
          </p:cNvSpPr>
          <p:nvPr>
            <p:ph type="title"/>
          </p:nvPr>
        </p:nvSpPr>
        <p:spPr>
          <a:xfrm>
            <a:off x="628650" y="365126"/>
            <a:ext cx="7886700" cy="787399"/>
          </a:xfrm>
        </p:spPr>
        <p:txBody>
          <a:bodyPr anchor="ctr">
            <a:normAutofit/>
          </a:bodyPr>
          <a:lstStyle/>
          <a:p>
            <a:r>
              <a:rPr lang="en-US" dirty="0"/>
              <a:t>Eligibility Criteria for ID</a:t>
            </a:r>
          </a:p>
        </p:txBody>
      </p:sp>
      <p:sp>
        <p:nvSpPr>
          <p:cNvPr id="3" name="Content Placeholder 2">
            <a:extLst>
              <a:ext uri="{FF2B5EF4-FFF2-40B4-BE49-F238E27FC236}">
                <a16:creationId xmlns:a16="http://schemas.microsoft.com/office/drawing/2014/main" id="{089ADB41-187D-5FEC-D420-07074E7300EA}"/>
              </a:ext>
            </a:extLst>
          </p:cNvPr>
          <p:cNvSpPr>
            <a:spLocks noGrp="1"/>
          </p:cNvSpPr>
          <p:nvPr>
            <p:ph idx="1"/>
          </p:nvPr>
        </p:nvSpPr>
        <p:spPr>
          <a:xfrm>
            <a:off x="628650" y="1311965"/>
            <a:ext cx="7886700" cy="4864998"/>
          </a:xfrm>
        </p:spPr>
        <p:txBody>
          <a:bodyPr>
            <a:normAutofit/>
          </a:bodyPr>
          <a:lstStyle/>
          <a:p>
            <a:r>
              <a:rPr lang="en-US" dirty="0"/>
              <a:t>A full-scale score of 2.0 or more standard deviation (SD) below the mean on individually administered measures of cognition, AND</a:t>
            </a:r>
          </a:p>
        </p:txBody>
      </p:sp>
    </p:spTree>
    <p:extLst>
      <p:ext uri="{BB962C8B-B14F-4D97-AF65-F5344CB8AC3E}">
        <p14:creationId xmlns:p14="http://schemas.microsoft.com/office/powerpoint/2010/main" val="1871482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F1A4-90DE-F7A4-FFA9-426410101240}"/>
              </a:ext>
            </a:extLst>
          </p:cNvPr>
          <p:cNvSpPr>
            <a:spLocks noGrp="1"/>
          </p:cNvSpPr>
          <p:nvPr>
            <p:ph type="title"/>
          </p:nvPr>
        </p:nvSpPr>
        <p:spPr>
          <a:xfrm>
            <a:off x="628650" y="365126"/>
            <a:ext cx="7886700" cy="787399"/>
          </a:xfrm>
        </p:spPr>
        <p:txBody>
          <a:bodyPr anchor="ctr">
            <a:normAutofit/>
          </a:bodyPr>
          <a:lstStyle/>
          <a:p>
            <a:r>
              <a:rPr lang="en-US" dirty="0"/>
              <a:t>Eligibility Criteria for ID cont.</a:t>
            </a:r>
          </a:p>
        </p:txBody>
      </p:sp>
      <p:sp>
        <p:nvSpPr>
          <p:cNvPr id="11" name="Content Placeholder 2">
            <a:extLst>
              <a:ext uri="{FF2B5EF4-FFF2-40B4-BE49-F238E27FC236}">
                <a16:creationId xmlns:a16="http://schemas.microsoft.com/office/drawing/2014/main" id="{FAE73179-1FA7-619A-C35E-0E48BC53F670}"/>
              </a:ext>
            </a:extLst>
          </p:cNvPr>
          <p:cNvSpPr>
            <a:spLocks noGrp="1"/>
          </p:cNvSpPr>
          <p:nvPr>
            <p:ph idx="1"/>
          </p:nvPr>
        </p:nvSpPr>
        <p:spPr>
          <a:xfrm>
            <a:off x="628650" y="1311965"/>
            <a:ext cx="7886700" cy="4864998"/>
          </a:xfrm>
        </p:spPr>
        <p:txBody>
          <a:bodyPr>
            <a:normAutofit/>
          </a:bodyPr>
          <a:lstStyle/>
          <a:p>
            <a:r>
              <a:rPr lang="en-US" sz="2200" dirty="0"/>
              <a:t>A comprehensive adaptive skills assessment based on a body of evidence that reflects the child’s social, linguistic, and cultural background. The level of independent adaptive behavior is significantly below the culturally imposed expectations of personal and social responsibility. The body of evidence shall include results from each of the following:</a:t>
            </a:r>
          </a:p>
          <a:p>
            <a:pPr marL="342900" indent="-342900">
              <a:buFont typeface="Arial" panose="020B0604020202020204" pitchFamily="34" charset="0"/>
              <a:buChar char="•"/>
            </a:pPr>
            <a:r>
              <a:rPr lang="en-US" sz="2200" dirty="0"/>
              <a:t>A full-scale score of 2.0 or more SD below the mean on a standard or nationally normed assessment of adaptive behaviors,</a:t>
            </a:r>
            <a:endParaRPr lang="en-US" sz="2200" b="1" dirty="0"/>
          </a:p>
          <a:p>
            <a:pPr marL="342900" indent="-342900">
              <a:buFont typeface="Arial" panose="020B0604020202020204" pitchFamily="34" charset="0"/>
              <a:buChar char="•"/>
            </a:pPr>
            <a:r>
              <a:rPr lang="en-US" sz="2200" dirty="0"/>
              <a:t>An interview with parents, </a:t>
            </a:r>
            <a:r>
              <a:rPr lang="en-US" sz="2200" b="1" dirty="0"/>
              <a:t>and</a:t>
            </a:r>
          </a:p>
          <a:p>
            <a:pPr marL="342900" indent="-342900">
              <a:buFont typeface="Arial" panose="020B0604020202020204" pitchFamily="34" charset="0"/>
              <a:buChar char="•"/>
            </a:pPr>
            <a:r>
              <a:rPr lang="en-US" sz="2200" dirty="0"/>
              <a:t>Observation of the child’s adaptive behavior must occur in multiple educational settings. A discrepancy must appear in two or more domains related to adaptive behavior in more than one setting. </a:t>
            </a:r>
          </a:p>
          <a:p>
            <a:endParaRPr lang="en-US" sz="2200" dirty="0"/>
          </a:p>
        </p:txBody>
      </p:sp>
    </p:spTree>
    <p:extLst>
      <p:ext uri="{BB962C8B-B14F-4D97-AF65-F5344CB8AC3E}">
        <p14:creationId xmlns:p14="http://schemas.microsoft.com/office/powerpoint/2010/main" val="210686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33CF-BAC8-032C-727B-A8CC76714A53}"/>
              </a:ext>
            </a:extLst>
          </p:cNvPr>
          <p:cNvSpPr>
            <a:spLocks noGrp="1"/>
          </p:cNvSpPr>
          <p:nvPr>
            <p:ph type="title"/>
          </p:nvPr>
        </p:nvSpPr>
        <p:spPr>
          <a:xfrm>
            <a:off x="628650" y="365126"/>
            <a:ext cx="7886700" cy="730249"/>
          </a:xfrm>
        </p:spPr>
        <p:txBody>
          <a:bodyPr anchor="ctr">
            <a:normAutofit/>
          </a:bodyPr>
          <a:lstStyle/>
          <a:p>
            <a:r>
              <a:rPr lang="en-US" dirty="0"/>
              <a:t>Final Criteria for ID Eligibility</a:t>
            </a:r>
          </a:p>
        </p:txBody>
      </p:sp>
      <p:graphicFrame>
        <p:nvGraphicFramePr>
          <p:cNvPr id="5" name="Content Placeholder 2" descr="Swgminted process for the final criteria for ID eligibility.">
            <a:extLst>
              <a:ext uri="{FF2B5EF4-FFF2-40B4-BE49-F238E27FC236}">
                <a16:creationId xmlns:a16="http://schemas.microsoft.com/office/drawing/2014/main" id="{49DBC456-FC30-7027-A515-7A3DE22F0006}"/>
              </a:ext>
            </a:extLst>
          </p:cNvPr>
          <p:cNvGraphicFramePr>
            <a:graphicFrameLocks noGrp="1"/>
          </p:cNvGraphicFramePr>
          <p:nvPr>
            <p:ph idx="1"/>
            <p:extLst>
              <p:ext uri="{D42A27DB-BD31-4B8C-83A1-F6EECF244321}">
                <p14:modId xmlns:p14="http://schemas.microsoft.com/office/powerpoint/2010/main" val="129144334"/>
              </p:ext>
            </p:extLst>
          </p:nvPr>
        </p:nvGraphicFramePr>
        <p:xfrm>
          <a:off x="628650" y="1282148"/>
          <a:ext cx="7886700" cy="4894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3737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68CED-0318-19C1-5D6C-B8AC00AA7F90}"/>
              </a:ext>
            </a:extLst>
          </p:cNvPr>
          <p:cNvSpPr>
            <a:spLocks noGrp="1"/>
          </p:cNvSpPr>
          <p:nvPr>
            <p:ph type="title"/>
          </p:nvPr>
        </p:nvSpPr>
        <p:spPr>
          <a:xfrm>
            <a:off x="628650" y="365126"/>
            <a:ext cx="7886700" cy="787399"/>
          </a:xfrm>
        </p:spPr>
        <p:txBody>
          <a:bodyPr anchor="ctr">
            <a:normAutofit/>
          </a:bodyPr>
          <a:lstStyle/>
          <a:p>
            <a:r>
              <a:rPr lang="en-US" dirty="0"/>
              <a:t>MTSS/RTI</a:t>
            </a:r>
          </a:p>
        </p:txBody>
      </p:sp>
      <p:sp>
        <p:nvSpPr>
          <p:cNvPr id="3" name="Content Placeholder 2">
            <a:extLst>
              <a:ext uri="{FF2B5EF4-FFF2-40B4-BE49-F238E27FC236}">
                <a16:creationId xmlns:a16="http://schemas.microsoft.com/office/drawing/2014/main" id="{56D709B3-3418-A20E-B500-C2B2C20F358C}"/>
              </a:ext>
            </a:extLst>
          </p:cNvPr>
          <p:cNvSpPr>
            <a:spLocks noGrp="1"/>
          </p:cNvSpPr>
          <p:nvPr>
            <p:ph idx="1"/>
          </p:nvPr>
        </p:nvSpPr>
        <p:spPr>
          <a:xfrm>
            <a:off x="628650" y="1311965"/>
            <a:ext cx="7886700" cy="4864998"/>
          </a:xfrm>
        </p:spPr>
        <p:txBody>
          <a:bodyPr>
            <a:normAutofit/>
          </a:bodyPr>
          <a:lstStyle/>
          <a:p>
            <a:r>
              <a:rPr lang="en-US" sz="2400" dirty="0"/>
              <a:t>All students are universally screened, have received direct instruction in a standards-based curriculum; evidence (data) is gathered including academic, behavior, attendance, and cultural language. </a:t>
            </a:r>
          </a:p>
          <a:p>
            <a:pPr lvl="1"/>
            <a:r>
              <a:rPr lang="en-US" dirty="0"/>
              <a:t>Student</a:t>
            </a:r>
            <a:r>
              <a:rPr lang="en-US" b="1" dirty="0"/>
              <a:t> is </a:t>
            </a:r>
            <a:r>
              <a:rPr lang="en-US" dirty="0"/>
              <a:t>responding to standards-based curriculum and interventions, continue with interventions.</a:t>
            </a:r>
          </a:p>
          <a:p>
            <a:pPr lvl="1"/>
            <a:r>
              <a:rPr lang="en-US" dirty="0"/>
              <a:t>Student </a:t>
            </a:r>
            <a:r>
              <a:rPr lang="en-US" b="1" dirty="0"/>
              <a:t>is not </a:t>
            </a:r>
            <a:r>
              <a:rPr lang="en-US" dirty="0"/>
              <a:t>responding to standards-based curriculum and interventions, move to assessment.</a:t>
            </a:r>
          </a:p>
          <a:p>
            <a:pPr marL="457200" lvl="1" indent="0">
              <a:buNone/>
            </a:pPr>
            <a:endParaRPr lang="en-US" dirty="0"/>
          </a:p>
          <a:p>
            <a:pPr marL="457200" lvl="1" indent="0">
              <a:buNone/>
            </a:pPr>
            <a:r>
              <a:rPr lang="en-US" dirty="0"/>
              <a:t>If there is an obvious disability, do not delay assessment.</a:t>
            </a:r>
          </a:p>
        </p:txBody>
      </p:sp>
    </p:spTree>
    <p:extLst>
      <p:ext uri="{BB962C8B-B14F-4D97-AF65-F5344CB8AC3E}">
        <p14:creationId xmlns:p14="http://schemas.microsoft.com/office/powerpoint/2010/main" val="3154650984"/>
      </p:ext>
    </p:extLst>
  </p:cSld>
  <p:clrMapOvr>
    <a:masterClrMapping/>
  </p:clrMapOvr>
</p:sld>
</file>

<file path=ppt/theme/theme1.xml><?xml version="1.0" encoding="utf-8"?>
<a:theme xmlns:a="http://schemas.openxmlformats.org/drawingml/2006/main" name="Office Theme">
  <a:themeElements>
    <a:clrScheme name="Custom 7">
      <a:dk1>
        <a:sysClr val="windowText" lastClr="000000"/>
      </a:dk1>
      <a:lt1>
        <a:sysClr val="window" lastClr="FFFFFF"/>
      </a:lt1>
      <a:dk2>
        <a:srgbClr val="44546A"/>
      </a:dk2>
      <a:lt2>
        <a:srgbClr val="E7E6E6"/>
      </a:lt2>
      <a:accent1>
        <a:srgbClr val="455FA9"/>
      </a:accent1>
      <a:accent2>
        <a:srgbClr val="008CA0"/>
      </a:accent2>
      <a:accent3>
        <a:srgbClr val="7C9B52"/>
      </a:accent3>
      <a:accent4>
        <a:srgbClr val="EFAA1F"/>
      </a:accent4>
      <a:accent5>
        <a:srgbClr val="C63F28"/>
      </a:accent5>
      <a:accent6>
        <a:srgbClr val="A5A5A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id="{C14E304F-5A32-4AF4-80EF-900BF47375BA}" vid="{3303ABBC-D49F-452D-9940-407FDE38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 Template</Template>
  <TotalTime>59418</TotalTime>
  <Words>3114</Words>
  <Application>Microsoft Office PowerPoint</Application>
  <PresentationFormat>On-screen Show (4:3)</PresentationFormat>
  <Paragraphs>259</Paragraphs>
  <Slides>40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Roboto</vt:lpstr>
      <vt:lpstr>Symbol</vt:lpstr>
      <vt:lpstr>Office Theme</vt:lpstr>
      <vt:lpstr>Comprehensive Assessments for Eligibility</vt:lpstr>
      <vt:lpstr>“Comprehensive Evaluation”</vt:lpstr>
      <vt:lpstr>Sec. 300.304 Evaluation Procedures</vt:lpstr>
      <vt:lpstr>Sec. 300.304 Evaluation Procedures continued:</vt:lpstr>
      <vt:lpstr>Intellectual Disability</vt:lpstr>
      <vt:lpstr>Eligibility Criteria for ID</vt:lpstr>
      <vt:lpstr>Eligibility Criteria for ID cont.</vt:lpstr>
      <vt:lpstr>Final Criteria for ID Eligibility</vt:lpstr>
      <vt:lpstr>MTSS/RTI</vt:lpstr>
      <vt:lpstr>Referral for ID Assessment</vt:lpstr>
      <vt:lpstr>What Needs to Be Included in an ID Assessment?</vt:lpstr>
      <vt:lpstr>Adaptive Assessments</vt:lpstr>
      <vt:lpstr>Adaptive Score is Below 2.0 SD</vt:lpstr>
      <vt:lpstr>Cognitive Assessments</vt:lpstr>
      <vt:lpstr>Academic Achievement</vt:lpstr>
      <vt:lpstr>Following Evaluation</vt:lpstr>
      <vt:lpstr>Checklist for Comprehensive Evaluation</vt:lpstr>
      <vt:lpstr>Student and Family Background</vt:lpstr>
      <vt:lpstr>Educational History/Summary</vt:lpstr>
      <vt:lpstr>Psychosocial/Cultural History</vt:lpstr>
      <vt:lpstr>Health History</vt:lpstr>
      <vt:lpstr>If Multilingual</vt:lpstr>
      <vt:lpstr>Vocational Assessment</vt:lpstr>
      <vt:lpstr>Formal Assessments</vt:lpstr>
      <vt:lpstr>Specialized Assessments in Areas of Concern</vt:lpstr>
      <vt:lpstr>Common Formal Standardized Assessments for ID</vt:lpstr>
      <vt:lpstr>Cognitive - Verbal</vt:lpstr>
      <vt:lpstr>Cognitive Non-Verbal</vt:lpstr>
      <vt:lpstr>Achievement</vt:lpstr>
      <vt:lpstr>Adaptive</vt:lpstr>
      <vt:lpstr>Body of Evidence</vt:lpstr>
      <vt:lpstr>Multiple Disabilities</vt:lpstr>
      <vt:lpstr>Definition</vt:lpstr>
      <vt:lpstr>Eligibility for Multiple Disabilities</vt:lpstr>
      <vt:lpstr>Multiple Disabilities:</vt:lpstr>
      <vt:lpstr>Resources</vt:lpstr>
      <vt:lpstr>CSI Resources</vt:lpstr>
      <vt:lpstr>CSI Special Education Coordinators</vt:lpstr>
      <vt:lpstr>CSI Additional 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CSI PowerPoint Template</dc:title>
  <dc:creator>Day, Donna</dc:creator>
  <cp:lastModifiedBy>Day, Donna</cp:lastModifiedBy>
  <cp:revision>5</cp:revision>
  <cp:lastPrinted>2024-11-13T15:54:46Z</cp:lastPrinted>
  <dcterms:created xsi:type="dcterms:W3CDTF">2024-06-04T18:35:19Z</dcterms:created>
  <dcterms:modified xsi:type="dcterms:W3CDTF">2025-03-26T17:41:52Z</dcterms:modified>
</cp:coreProperties>
</file>