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42"/>
  </p:notesMasterIdLst>
  <p:sldIdLst>
    <p:sldId id="256" r:id="rId2"/>
    <p:sldId id="263" r:id="rId3"/>
    <p:sldId id="289" r:id="rId4"/>
    <p:sldId id="291" r:id="rId5"/>
    <p:sldId id="292" r:id="rId6"/>
    <p:sldId id="293" r:id="rId7"/>
    <p:sldId id="294" r:id="rId8"/>
    <p:sldId id="295" r:id="rId9"/>
    <p:sldId id="297" r:id="rId10"/>
    <p:sldId id="302" r:id="rId11"/>
    <p:sldId id="298" r:id="rId12"/>
    <p:sldId id="300" r:id="rId13"/>
    <p:sldId id="301" r:id="rId14"/>
    <p:sldId id="299" r:id="rId15"/>
    <p:sldId id="303" r:id="rId16"/>
    <p:sldId id="307" r:id="rId17"/>
    <p:sldId id="304" r:id="rId18"/>
    <p:sldId id="305" r:id="rId19"/>
    <p:sldId id="306" r:id="rId20"/>
    <p:sldId id="308" r:id="rId21"/>
    <p:sldId id="309" r:id="rId22"/>
    <p:sldId id="310" r:id="rId23"/>
    <p:sldId id="311" r:id="rId24"/>
    <p:sldId id="312" r:id="rId25"/>
    <p:sldId id="313" r:id="rId26"/>
    <p:sldId id="314" r:id="rId27"/>
    <p:sldId id="315" r:id="rId28"/>
    <p:sldId id="316" r:id="rId29"/>
    <p:sldId id="317" r:id="rId30"/>
    <p:sldId id="318" r:id="rId31"/>
    <p:sldId id="319" r:id="rId32"/>
    <p:sldId id="320" r:id="rId33"/>
    <p:sldId id="321" r:id="rId34"/>
    <p:sldId id="322" r:id="rId35"/>
    <p:sldId id="323" r:id="rId36"/>
    <p:sldId id="324" r:id="rId37"/>
    <p:sldId id="325" r:id="rId38"/>
    <p:sldId id="326" r:id="rId39"/>
    <p:sldId id="327" r:id="rId40"/>
    <p:sldId id="328"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le Page" id="{3BB8FEDB-B10E-4C56-93E7-4E2DE5853715}">
          <p14:sldIdLst>
            <p14:sldId id="256"/>
            <p14:sldId id="263"/>
            <p14:sldId id="289"/>
            <p14:sldId id="291"/>
          </p14:sldIdLst>
        </p14:section>
        <p14:section name="Definition" id="{AE154026-8409-4E20-ABAD-64373DDB579B}">
          <p14:sldIdLst>
            <p14:sldId id="292"/>
            <p14:sldId id="293"/>
            <p14:sldId id="294"/>
            <p14:sldId id="295"/>
            <p14:sldId id="297"/>
            <p14:sldId id="302"/>
            <p14:sldId id="298"/>
            <p14:sldId id="300"/>
            <p14:sldId id="301"/>
            <p14:sldId id="299"/>
            <p14:sldId id="303"/>
            <p14:sldId id="307"/>
            <p14:sldId id="304"/>
            <p14:sldId id="305"/>
            <p14:sldId id="306"/>
            <p14:sldId id="308"/>
            <p14:sldId id="309"/>
            <p14:sldId id="310"/>
            <p14:sldId id="311"/>
            <p14:sldId id="312"/>
            <p14:sldId id="313"/>
            <p14:sldId id="314"/>
            <p14:sldId id="315"/>
            <p14:sldId id="316"/>
            <p14:sldId id="317"/>
            <p14:sldId id="318"/>
            <p14:sldId id="319"/>
            <p14:sldId id="320"/>
            <p14:sldId id="321"/>
            <p14:sldId id="322"/>
            <p14:sldId id="323"/>
            <p14:sldId id="324"/>
            <p14:sldId id="325"/>
            <p14:sldId id="326"/>
            <p14:sldId id="327"/>
            <p14:sldId id="32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63F28"/>
    <a:srgbClr val="008CA0"/>
    <a:srgbClr val="EFAA1F"/>
    <a:srgbClr val="455F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58EBFD-5B71-48D4-8F70-854511C36257}" v="63" dt="2025-03-25T14:25:58.0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7" autoAdjust="0"/>
    <p:restoredTop sz="86385" autoAdjust="0"/>
  </p:normalViewPr>
  <p:slideViewPr>
    <p:cSldViewPr snapToGrid="0">
      <p:cViewPr varScale="1">
        <p:scale>
          <a:sx n="124" d="100"/>
          <a:sy n="124" d="100"/>
        </p:scale>
        <p:origin x="204" y="10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y, Donna" userId="4291ed3c-5b90-4cd9-98bf-bdd1f2ba1146" providerId="ADAL" clId="{EFA3CABD-CFE8-44B8-9765-2DEDA6624A92}"/>
    <pc:docChg chg="undo custSel addSld delSld modSld modSection">
      <pc:chgData name="Day, Donna" userId="4291ed3c-5b90-4cd9-98bf-bdd1f2ba1146" providerId="ADAL" clId="{EFA3CABD-CFE8-44B8-9765-2DEDA6624A92}" dt="2025-02-04T18:24:15.488" v="2672" actId="20577"/>
      <pc:docMkLst>
        <pc:docMk/>
      </pc:docMkLst>
      <pc:sldChg chg="del">
        <pc:chgData name="Day, Donna" userId="4291ed3c-5b90-4cd9-98bf-bdd1f2ba1146" providerId="ADAL" clId="{EFA3CABD-CFE8-44B8-9765-2DEDA6624A92}" dt="2025-02-04T17:57:13.855" v="2445" actId="47"/>
        <pc:sldMkLst>
          <pc:docMk/>
          <pc:sldMk cId="1135238184" sldId="257"/>
        </pc:sldMkLst>
      </pc:sldChg>
      <pc:sldChg chg="del">
        <pc:chgData name="Day, Donna" userId="4291ed3c-5b90-4cd9-98bf-bdd1f2ba1146" providerId="ADAL" clId="{EFA3CABD-CFE8-44B8-9765-2DEDA6624A92}" dt="2025-02-04T17:57:17.731" v="2446" actId="47"/>
        <pc:sldMkLst>
          <pc:docMk/>
          <pc:sldMk cId="4165518045" sldId="258"/>
        </pc:sldMkLst>
      </pc:sldChg>
      <pc:sldChg chg="del">
        <pc:chgData name="Day, Donna" userId="4291ed3c-5b90-4cd9-98bf-bdd1f2ba1146" providerId="ADAL" clId="{EFA3CABD-CFE8-44B8-9765-2DEDA6624A92}" dt="2025-02-04T17:57:20.769" v="2448" actId="47"/>
        <pc:sldMkLst>
          <pc:docMk/>
          <pc:sldMk cId="2774641428" sldId="259"/>
        </pc:sldMkLst>
      </pc:sldChg>
      <pc:sldChg chg="del">
        <pc:chgData name="Day, Donna" userId="4291ed3c-5b90-4cd9-98bf-bdd1f2ba1146" providerId="ADAL" clId="{EFA3CABD-CFE8-44B8-9765-2DEDA6624A92}" dt="2025-02-04T17:57:19.223" v="2447" actId="47"/>
        <pc:sldMkLst>
          <pc:docMk/>
          <pc:sldMk cId="2983209807" sldId="260"/>
        </pc:sldMkLst>
      </pc:sldChg>
      <pc:sldChg chg="del">
        <pc:chgData name="Day, Donna" userId="4291ed3c-5b90-4cd9-98bf-bdd1f2ba1146" providerId="ADAL" clId="{EFA3CABD-CFE8-44B8-9765-2DEDA6624A92}" dt="2025-02-04T17:57:22.359" v="2450" actId="47"/>
        <pc:sldMkLst>
          <pc:docMk/>
          <pc:sldMk cId="2139801537" sldId="261"/>
        </pc:sldMkLst>
      </pc:sldChg>
      <pc:sldChg chg="del">
        <pc:chgData name="Day, Donna" userId="4291ed3c-5b90-4cd9-98bf-bdd1f2ba1146" providerId="ADAL" clId="{EFA3CABD-CFE8-44B8-9765-2DEDA6624A92}" dt="2025-02-04T17:57:21.554" v="2449" actId="47"/>
        <pc:sldMkLst>
          <pc:docMk/>
          <pc:sldMk cId="3254488673" sldId="262"/>
        </pc:sldMkLst>
      </pc:sldChg>
      <pc:sldChg chg="modSp mod modClrScheme chgLayout">
        <pc:chgData name="Day, Donna" userId="4291ed3c-5b90-4cd9-98bf-bdd1f2ba1146" providerId="ADAL" clId="{EFA3CABD-CFE8-44B8-9765-2DEDA6624A92}" dt="2025-02-04T17:45:35.292" v="2384" actId="122"/>
        <pc:sldMkLst>
          <pc:docMk/>
          <pc:sldMk cId="711979632" sldId="293"/>
        </pc:sldMkLst>
        <pc:spChg chg="mod">
          <ac:chgData name="Day, Donna" userId="4291ed3c-5b90-4cd9-98bf-bdd1f2ba1146" providerId="ADAL" clId="{EFA3CABD-CFE8-44B8-9765-2DEDA6624A92}" dt="2025-02-04T17:45:35.292" v="2384" actId="122"/>
          <ac:spMkLst>
            <pc:docMk/>
            <pc:sldMk cId="711979632" sldId="293"/>
            <ac:spMk id="2" creationId="{8F6D3EFC-0005-0522-AC4A-B5BC32F5271D}"/>
          </ac:spMkLst>
        </pc:spChg>
        <pc:spChg chg="mod">
          <ac:chgData name="Day, Donna" userId="4291ed3c-5b90-4cd9-98bf-bdd1f2ba1146" providerId="ADAL" clId="{EFA3CABD-CFE8-44B8-9765-2DEDA6624A92}" dt="2025-02-04T17:11:09.203" v="2244" actId="26606"/>
          <ac:spMkLst>
            <pc:docMk/>
            <pc:sldMk cId="711979632" sldId="293"/>
            <ac:spMk id="3" creationId="{122E0B65-CA62-BA93-1197-F5C097378390}"/>
          </ac:spMkLst>
        </pc:spChg>
      </pc:sldChg>
      <pc:sldChg chg="modSp mod modClrScheme chgLayout">
        <pc:chgData name="Day, Donna" userId="4291ed3c-5b90-4cd9-98bf-bdd1f2ba1146" providerId="ADAL" clId="{EFA3CABD-CFE8-44B8-9765-2DEDA6624A92}" dt="2025-02-04T18:13:56.471" v="2558" actId="15"/>
        <pc:sldMkLst>
          <pc:docMk/>
          <pc:sldMk cId="792924643" sldId="294"/>
        </pc:sldMkLst>
        <pc:spChg chg="mod">
          <ac:chgData name="Day, Donna" userId="4291ed3c-5b90-4cd9-98bf-bdd1f2ba1146" providerId="ADAL" clId="{EFA3CABD-CFE8-44B8-9765-2DEDA6624A92}" dt="2025-02-04T18:11:48.234" v="2533" actId="26606"/>
          <ac:spMkLst>
            <pc:docMk/>
            <pc:sldMk cId="792924643" sldId="294"/>
            <ac:spMk id="2" creationId="{C251C522-9925-C1E0-AD55-E0B6A0A8F068}"/>
          </ac:spMkLst>
        </pc:spChg>
        <pc:spChg chg="mod">
          <ac:chgData name="Day, Donna" userId="4291ed3c-5b90-4cd9-98bf-bdd1f2ba1146" providerId="ADAL" clId="{EFA3CABD-CFE8-44B8-9765-2DEDA6624A92}" dt="2025-02-04T18:13:56.471" v="2558" actId="15"/>
          <ac:spMkLst>
            <pc:docMk/>
            <pc:sldMk cId="792924643" sldId="294"/>
            <ac:spMk id="3" creationId="{B23DFD63-795C-F1BA-85BD-570C471E4780}"/>
          </ac:spMkLst>
        </pc:spChg>
      </pc:sldChg>
      <pc:sldChg chg="addSp delSp modSp mod modClrScheme chgLayout">
        <pc:chgData name="Day, Donna" userId="4291ed3c-5b90-4cd9-98bf-bdd1f2ba1146" providerId="ADAL" clId="{EFA3CABD-CFE8-44B8-9765-2DEDA6624A92}" dt="2025-02-04T18:08:49.709" v="2521" actId="26606"/>
        <pc:sldMkLst>
          <pc:docMk/>
          <pc:sldMk cId="4095468960" sldId="295"/>
        </pc:sldMkLst>
        <pc:spChg chg="mod">
          <ac:chgData name="Day, Donna" userId="4291ed3c-5b90-4cd9-98bf-bdd1f2ba1146" providerId="ADAL" clId="{EFA3CABD-CFE8-44B8-9765-2DEDA6624A92}" dt="2025-02-04T18:08:49.709" v="2521" actId="26606"/>
          <ac:spMkLst>
            <pc:docMk/>
            <pc:sldMk cId="4095468960" sldId="295"/>
            <ac:spMk id="2" creationId="{C091FC70-F59C-E6E0-9074-70559020EE17}"/>
          </ac:spMkLst>
        </pc:spChg>
        <pc:graphicFrameChg chg="add mod">
          <ac:chgData name="Day, Donna" userId="4291ed3c-5b90-4cd9-98bf-bdd1f2ba1146" providerId="ADAL" clId="{EFA3CABD-CFE8-44B8-9765-2DEDA6624A92}" dt="2025-02-04T18:08:49.709" v="2521" actId="26606"/>
          <ac:graphicFrameMkLst>
            <pc:docMk/>
            <pc:sldMk cId="4095468960" sldId="295"/>
            <ac:graphicFrameMk id="9" creationId="{9B5A734B-B297-2380-7754-1303B5EA4759}"/>
          </ac:graphicFrameMkLst>
        </pc:graphicFrameChg>
      </pc:sldChg>
      <pc:sldChg chg="modSp del mod modClrScheme chgLayout">
        <pc:chgData name="Day, Donna" userId="4291ed3c-5b90-4cd9-98bf-bdd1f2ba1146" providerId="ADAL" clId="{EFA3CABD-CFE8-44B8-9765-2DEDA6624A92}" dt="2025-02-04T18:09:19.547" v="2522" actId="47"/>
        <pc:sldMkLst>
          <pc:docMk/>
          <pc:sldMk cId="4150529850" sldId="296"/>
        </pc:sldMkLst>
      </pc:sldChg>
      <pc:sldChg chg="addSp delSp modSp mod modClrScheme chgLayout">
        <pc:chgData name="Day, Donna" userId="4291ed3c-5b90-4cd9-98bf-bdd1f2ba1146" providerId="ADAL" clId="{EFA3CABD-CFE8-44B8-9765-2DEDA6624A92}" dt="2025-02-04T17:47:21.519" v="2394" actId="122"/>
        <pc:sldMkLst>
          <pc:docMk/>
          <pc:sldMk cId="2630558923" sldId="297"/>
        </pc:sldMkLst>
        <pc:spChg chg="mod">
          <ac:chgData name="Day, Donna" userId="4291ed3c-5b90-4cd9-98bf-bdd1f2ba1146" providerId="ADAL" clId="{EFA3CABD-CFE8-44B8-9765-2DEDA6624A92}" dt="2025-02-04T17:47:21.519" v="2394" actId="122"/>
          <ac:spMkLst>
            <pc:docMk/>
            <pc:sldMk cId="2630558923" sldId="297"/>
            <ac:spMk id="2" creationId="{9E085A6E-E434-9DC4-313D-E65596B6D914}"/>
          </ac:spMkLst>
        </pc:spChg>
        <pc:graphicFrameChg chg="add mod modGraphic">
          <ac:chgData name="Day, Donna" userId="4291ed3c-5b90-4cd9-98bf-bdd1f2ba1146" providerId="ADAL" clId="{EFA3CABD-CFE8-44B8-9765-2DEDA6624A92}" dt="2025-02-04T17:47:00.511" v="2393" actId="26606"/>
          <ac:graphicFrameMkLst>
            <pc:docMk/>
            <pc:sldMk cId="2630558923" sldId="297"/>
            <ac:graphicFrameMk id="11" creationId="{CA57696D-F7D8-97A5-2F05-7D11A1844B2D}"/>
          </ac:graphicFrameMkLst>
        </pc:graphicFrameChg>
      </pc:sldChg>
      <pc:sldChg chg="addSp delSp modSp mod">
        <pc:chgData name="Day, Donna" userId="4291ed3c-5b90-4cd9-98bf-bdd1f2ba1146" providerId="ADAL" clId="{EFA3CABD-CFE8-44B8-9765-2DEDA6624A92}" dt="2025-02-04T17:47:59.220" v="2396" actId="1076"/>
        <pc:sldMkLst>
          <pc:docMk/>
          <pc:sldMk cId="3594710105" sldId="298"/>
        </pc:sldMkLst>
        <pc:spChg chg="mod">
          <ac:chgData name="Day, Donna" userId="4291ed3c-5b90-4cd9-98bf-bdd1f2ba1146" providerId="ADAL" clId="{EFA3CABD-CFE8-44B8-9765-2DEDA6624A92}" dt="2025-02-04T17:47:50.508" v="2395" actId="122"/>
          <ac:spMkLst>
            <pc:docMk/>
            <pc:sldMk cId="3594710105" sldId="298"/>
            <ac:spMk id="4" creationId="{E2C708E5-4E8B-425C-25EF-379C5ED7DE96}"/>
          </ac:spMkLst>
        </pc:spChg>
        <pc:spChg chg="add del mod">
          <ac:chgData name="Day, Donna" userId="4291ed3c-5b90-4cd9-98bf-bdd1f2ba1146" providerId="ADAL" clId="{EFA3CABD-CFE8-44B8-9765-2DEDA6624A92}" dt="2025-02-04T17:47:59.220" v="2396" actId="1076"/>
          <ac:spMkLst>
            <pc:docMk/>
            <pc:sldMk cId="3594710105" sldId="298"/>
            <ac:spMk id="5" creationId="{A52B8A2C-C049-90D3-D3D9-65C484E81D84}"/>
          </ac:spMkLst>
        </pc:spChg>
        <pc:spChg chg="mod">
          <ac:chgData name="Day, Donna" userId="4291ed3c-5b90-4cd9-98bf-bdd1f2ba1146" providerId="ADAL" clId="{EFA3CABD-CFE8-44B8-9765-2DEDA6624A92}" dt="2025-02-04T17:14:49.946" v="2267" actId="207"/>
          <ac:spMkLst>
            <pc:docMk/>
            <pc:sldMk cId="3594710105" sldId="298"/>
            <ac:spMk id="6" creationId="{496D9FE7-75E3-BE49-2B4D-9B32ED0C39AA}"/>
          </ac:spMkLst>
        </pc:spChg>
      </pc:sldChg>
      <pc:sldChg chg="modSp mod">
        <pc:chgData name="Day, Donna" userId="4291ed3c-5b90-4cd9-98bf-bdd1f2ba1146" providerId="ADAL" clId="{EFA3CABD-CFE8-44B8-9765-2DEDA6624A92}" dt="2025-02-04T17:49:59.579" v="2404" actId="122"/>
        <pc:sldMkLst>
          <pc:docMk/>
          <pc:sldMk cId="3573595453" sldId="299"/>
        </pc:sldMkLst>
        <pc:spChg chg="mod">
          <ac:chgData name="Day, Donna" userId="4291ed3c-5b90-4cd9-98bf-bdd1f2ba1146" providerId="ADAL" clId="{EFA3CABD-CFE8-44B8-9765-2DEDA6624A92}" dt="2025-02-04T17:49:59.579" v="2404" actId="122"/>
          <ac:spMkLst>
            <pc:docMk/>
            <pc:sldMk cId="3573595453" sldId="299"/>
            <ac:spMk id="2" creationId="{EABA7B76-FD54-1C0B-19CA-6346EB0CC034}"/>
          </ac:spMkLst>
        </pc:spChg>
      </pc:sldChg>
      <pc:sldChg chg="modSp mod">
        <pc:chgData name="Day, Donna" userId="4291ed3c-5b90-4cd9-98bf-bdd1f2ba1146" providerId="ADAL" clId="{EFA3CABD-CFE8-44B8-9765-2DEDA6624A92}" dt="2025-02-04T17:48:52.103" v="2397" actId="122"/>
        <pc:sldMkLst>
          <pc:docMk/>
          <pc:sldMk cId="1929710648" sldId="300"/>
        </pc:sldMkLst>
        <pc:spChg chg="mod">
          <ac:chgData name="Day, Donna" userId="4291ed3c-5b90-4cd9-98bf-bdd1f2ba1146" providerId="ADAL" clId="{EFA3CABD-CFE8-44B8-9765-2DEDA6624A92}" dt="2025-02-04T17:48:52.103" v="2397" actId="122"/>
          <ac:spMkLst>
            <pc:docMk/>
            <pc:sldMk cId="1929710648" sldId="300"/>
            <ac:spMk id="2" creationId="{6BAE3E63-C182-5AC0-81C0-9A91AC8FC980}"/>
          </ac:spMkLst>
        </pc:spChg>
        <pc:spChg chg="mod">
          <ac:chgData name="Day, Donna" userId="4291ed3c-5b90-4cd9-98bf-bdd1f2ba1146" providerId="ADAL" clId="{EFA3CABD-CFE8-44B8-9765-2DEDA6624A92}" dt="2025-02-04T17:15:02.890" v="2268" actId="207"/>
          <ac:spMkLst>
            <pc:docMk/>
            <pc:sldMk cId="1929710648" sldId="300"/>
            <ac:spMk id="3" creationId="{9BE0FF5D-15CA-5D66-D217-F9AC779299C6}"/>
          </ac:spMkLst>
        </pc:spChg>
        <pc:spChg chg="mod">
          <ac:chgData name="Day, Donna" userId="4291ed3c-5b90-4cd9-98bf-bdd1f2ba1146" providerId="ADAL" clId="{EFA3CABD-CFE8-44B8-9765-2DEDA6624A92}" dt="2025-02-04T17:15:09.816" v="2269" actId="207"/>
          <ac:spMkLst>
            <pc:docMk/>
            <pc:sldMk cId="1929710648" sldId="300"/>
            <ac:spMk id="4" creationId="{3945D87D-526C-4289-D886-77943AC36335}"/>
          </ac:spMkLst>
        </pc:spChg>
      </pc:sldChg>
      <pc:sldChg chg="modSp mod">
        <pc:chgData name="Day, Donna" userId="4291ed3c-5b90-4cd9-98bf-bdd1f2ba1146" providerId="ADAL" clId="{EFA3CABD-CFE8-44B8-9765-2DEDA6624A92}" dt="2025-02-04T17:49:03.294" v="2398" actId="122"/>
        <pc:sldMkLst>
          <pc:docMk/>
          <pc:sldMk cId="1789293560" sldId="301"/>
        </pc:sldMkLst>
        <pc:spChg chg="mod">
          <ac:chgData name="Day, Donna" userId="4291ed3c-5b90-4cd9-98bf-bdd1f2ba1146" providerId="ADAL" clId="{EFA3CABD-CFE8-44B8-9765-2DEDA6624A92}" dt="2025-02-04T17:49:03.294" v="2398" actId="122"/>
          <ac:spMkLst>
            <pc:docMk/>
            <pc:sldMk cId="1789293560" sldId="301"/>
            <ac:spMk id="2" creationId="{01FD2E1E-BD1E-2EA5-08A2-1AF9573A7852}"/>
          </ac:spMkLst>
        </pc:spChg>
        <pc:spChg chg="mod">
          <ac:chgData name="Day, Donna" userId="4291ed3c-5b90-4cd9-98bf-bdd1f2ba1146" providerId="ADAL" clId="{EFA3CABD-CFE8-44B8-9765-2DEDA6624A92}" dt="2025-02-04T17:15:58.380" v="2275" actId="20577"/>
          <ac:spMkLst>
            <pc:docMk/>
            <pc:sldMk cId="1789293560" sldId="301"/>
            <ac:spMk id="3" creationId="{CFC079A1-A7FB-442D-9845-C1BBC268683F}"/>
          </ac:spMkLst>
        </pc:spChg>
        <pc:spChg chg="mod">
          <ac:chgData name="Day, Donna" userId="4291ed3c-5b90-4cd9-98bf-bdd1f2ba1146" providerId="ADAL" clId="{EFA3CABD-CFE8-44B8-9765-2DEDA6624A92}" dt="2025-02-04T17:15:45.099" v="2273" actId="20577"/>
          <ac:spMkLst>
            <pc:docMk/>
            <pc:sldMk cId="1789293560" sldId="301"/>
            <ac:spMk id="4" creationId="{0B1B733A-4C0E-878F-3412-9B37F984E1E5}"/>
          </ac:spMkLst>
        </pc:spChg>
      </pc:sldChg>
      <pc:sldChg chg="addSp delSp modSp mod modClrScheme chgLayout">
        <pc:chgData name="Day, Donna" userId="4291ed3c-5b90-4cd9-98bf-bdd1f2ba1146" providerId="ADAL" clId="{EFA3CABD-CFE8-44B8-9765-2DEDA6624A92}" dt="2025-02-04T18:17:24.487" v="2637" actId="14100"/>
        <pc:sldMkLst>
          <pc:docMk/>
          <pc:sldMk cId="838957723" sldId="302"/>
        </pc:sldMkLst>
        <pc:spChg chg="mod ord">
          <ac:chgData name="Day, Donna" userId="4291ed3c-5b90-4cd9-98bf-bdd1f2ba1146" providerId="ADAL" clId="{EFA3CABD-CFE8-44B8-9765-2DEDA6624A92}" dt="2025-02-04T18:17:24.487" v="2637" actId="14100"/>
          <ac:spMkLst>
            <pc:docMk/>
            <pc:sldMk cId="838957723" sldId="302"/>
            <ac:spMk id="4" creationId="{A9F46B51-A72E-FBEE-0A66-297634AA076D}"/>
          </ac:spMkLst>
        </pc:spChg>
        <pc:spChg chg="add mod ord">
          <ac:chgData name="Day, Donna" userId="4291ed3c-5b90-4cd9-98bf-bdd1f2ba1146" providerId="ADAL" clId="{EFA3CABD-CFE8-44B8-9765-2DEDA6624A92}" dt="2025-02-04T18:16:40.768" v="2622" actId="20577"/>
          <ac:spMkLst>
            <pc:docMk/>
            <pc:sldMk cId="838957723" sldId="302"/>
            <ac:spMk id="6" creationId="{B5ECE3A0-8943-9477-990C-D57D62B51383}"/>
          </ac:spMkLst>
        </pc:spChg>
      </pc:sldChg>
      <pc:sldChg chg="addSp delSp modSp mod modClrScheme chgLayout">
        <pc:chgData name="Day, Donna" userId="4291ed3c-5b90-4cd9-98bf-bdd1f2ba1146" providerId="ADAL" clId="{EFA3CABD-CFE8-44B8-9765-2DEDA6624A92}" dt="2025-02-04T17:49:58.497" v="2403" actId="122"/>
        <pc:sldMkLst>
          <pc:docMk/>
          <pc:sldMk cId="1822108346" sldId="303"/>
        </pc:sldMkLst>
        <pc:spChg chg="mod">
          <ac:chgData name="Day, Donna" userId="4291ed3c-5b90-4cd9-98bf-bdd1f2ba1146" providerId="ADAL" clId="{EFA3CABD-CFE8-44B8-9765-2DEDA6624A92}" dt="2025-02-04T17:49:58.497" v="2403" actId="122"/>
          <ac:spMkLst>
            <pc:docMk/>
            <pc:sldMk cId="1822108346" sldId="303"/>
            <ac:spMk id="5" creationId="{49B30655-E4F9-B492-9C70-31DFE49AD967}"/>
          </ac:spMkLst>
        </pc:spChg>
        <pc:graphicFrameChg chg="add mod">
          <ac:chgData name="Day, Donna" userId="4291ed3c-5b90-4cd9-98bf-bdd1f2ba1146" providerId="ADAL" clId="{EFA3CABD-CFE8-44B8-9765-2DEDA6624A92}" dt="2025-02-04T17:16:26.463" v="2276" actId="26606"/>
          <ac:graphicFrameMkLst>
            <pc:docMk/>
            <pc:sldMk cId="1822108346" sldId="303"/>
            <ac:graphicFrameMk id="8" creationId="{8A972942-DA34-7710-A0B1-DD127BA9A880}"/>
          </ac:graphicFrameMkLst>
        </pc:graphicFrameChg>
      </pc:sldChg>
      <pc:sldChg chg="addSp delSp modSp mod modClrScheme chgLayout">
        <pc:chgData name="Day, Donna" userId="4291ed3c-5b90-4cd9-98bf-bdd1f2ba1146" providerId="ADAL" clId="{EFA3CABD-CFE8-44B8-9765-2DEDA6624A92}" dt="2025-02-04T17:50:57.286" v="2419" actId="122"/>
        <pc:sldMkLst>
          <pc:docMk/>
          <pc:sldMk cId="3034679715" sldId="304"/>
        </pc:sldMkLst>
        <pc:spChg chg="mod">
          <ac:chgData name="Day, Donna" userId="4291ed3c-5b90-4cd9-98bf-bdd1f2ba1146" providerId="ADAL" clId="{EFA3CABD-CFE8-44B8-9765-2DEDA6624A92}" dt="2025-02-04T17:50:57.286" v="2419" actId="122"/>
          <ac:spMkLst>
            <pc:docMk/>
            <pc:sldMk cId="3034679715" sldId="304"/>
            <ac:spMk id="2" creationId="{F993F830-D2F7-951B-440E-E6DCD5E14230}"/>
          </ac:spMkLst>
        </pc:spChg>
        <pc:graphicFrameChg chg="add mod modGraphic">
          <ac:chgData name="Day, Donna" userId="4291ed3c-5b90-4cd9-98bf-bdd1f2ba1146" providerId="ADAL" clId="{EFA3CABD-CFE8-44B8-9765-2DEDA6624A92}" dt="2025-02-04T17:22:03.375" v="2286" actId="26606"/>
          <ac:graphicFrameMkLst>
            <pc:docMk/>
            <pc:sldMk cId="3034679715" sldId="304"/>
            <ac:graphicFrameMk id="9" creationId="{B4B62DFB-659B-0F5E-95B7-30BA4417760E}"/>
          </ac:graphicFrameMkLst>
        </pc:graphicFrameChg>
      </pc:sldChg>
      <pc:sldChg chg="addSp delSp modSp mod">
        <pc:chgData name="Day, Donna" userId="4291ed3c-5b90-4cd9-98bf-bdd1f2ba1146" providerId="ADAL" clId="{EFA3CABD-CFE8-44B8-9765-2DEDA6624A92}" dt="2025-02-04T17:51:29.503" v="2420" actId="122"/>
        <pc:sldMkLst>
          <pc:docMk/>
          <pc:sldMk cId="2538692849" sldId="305"/>
        </pc:sldMkLst>
        <pc:spChg chg="mod">
          <ac:chgData name="Day, Donna" userId="4291ed3c-5b90-4cd9-98bf-bdd1f2ba1146" providerId="ADAL" clId="{EFA3CABD-CFE8-44B8-9765-2DEDA6624A92}" dt="2025-02-04T17:51:29.503" v="2420" actId="122"/>
          <ac:spMkLst>
            <pc:docMk/>
            <pc:sldMk cId="2538692849" sldId="305"/>
            <ac:spMk id="2" creationId="{19E82196-26A1-D7FA-F6E0-2A15443479B2}"/>
          </ac:spMkLst>
        </pc:spChg>
        <pc:graphicFrameChg chg="add mod modGraphic">
          <ac:chgData name="Day, Donna" userId="4291ed3c-5b90-4cd9-98bf-bdd1f2ba1146" providerId="ADAL" clId="{EFA3CABD-CFE8-44B8-9765-2DEDA6624A92}" dt="2025-02-04T17:22:33" v="2287" actId="26606"/>
          <ac:graphicFrameMkLst>
            <pc:docMk/>
            <pc:sldMk cId="2538692849" sldId="305"/>
            <ac:graphicFrameMk id="5" creationId="{E46A1CA5-AB07-97C3-9A8A-2D7CAAEBC620}"/>
          </ac:graphicFrameMkLst>
        </pc:graphicFrameChg>
      </pc:sldChg>
      <pc:sldChg chg="addSp delSp modSp mod modClrScheme chgLayout">
        <pc:chgData name="Day, Donna" userId="4291ed3c-5b90-4cd9-98bf-bdd1f2ba1146" providerId="ADAL" clId="{EFA3CABD-CFE8-44B8-9765-2DEDA6624A92}" dt="2025-02-04T17:51:44.874" v="2421" actId="122"/>
        <pc:sldMkLst>
          <pc:docMk/>
          <pc:sldMk cId="2686872341" sldId="306"/>
        </pc:sldMkLst>
        <pc:spChg chg="mod">
          <ac:chgData name="Day, Donna" userId="4291ed3c-5b90-4cd9-98bf-bdd1f2ba1146" providerId="ADAL" clId="{EFA3CABD-CFE8-44B8-9765-2DEDA6624A92}" dt="2025-02-04T17:51:44.874" v="2421" actId="122"/>
          <ac:spMkLst>
            <pc:docMk/>
            <pc:sldMk cId="2686872341" sldId="306"/>
            <ac:spMk id="2" creationId="{C1C32D8D-8B57-1199-D3B0-94A612900ECC}"/>
          </ac:spMkLst>
        </pc:spChg>
        <pc:graphicFrameChg chg="add">
          <ac:chgData name="Day, Donna" userId="4291ed3c-5b90-4cd9-98bf-bdd1f2ba1146" providerId="ADAL" clId="{EFA3CABD-CFE8-44B8-9765-2DEDA6624A92}" dt="2025-02-04T17:23:23.936" v="2292" actId="26606"/>
          <ac:graphicFrameMkLst>
            <pc:docMk/>
            <pc:sldMk cId="2686872341" sldId="306"/>
            <ac:graphicFrameMk id="9" creationId="{DCEE9280-B8E9-4362-3FC2-1559821A53CB}"/>
          </ac:graphicFrameMkLst>
        </pc:graphicFrameChg>
      </pc:sldChg>
      <pc:sldChg chg="addSp delSp modSp mod">
        <pc:chgData name="Day, Donna" userId="4291ed3c-5b90-4cd9-98bf-bdd1f2ba1146" providerId="ADAL" clId="{EFA3CABD-CFE8-44B8-9765-2DEDA6624A92}" dt="2025-02-04T17:50:45.471" v="2418" actId="122"/>
        <pc:sldMkLst>
          <pc:docMk/>
          <pc:sldMk cId="4241234563" sldId="307"/>
        </pc:sldMkLst>
        <pc:spChg chg="mod">
          <ac:chgData name="Day, Donna" userId="4291ed3c-5b90-4cd9-98bf-bdd1f2ba1146" providerId="ADAL" clId="{EFA3CABD-CFE8-44B8-9765-2DEDA6624A92}" dt="2025-02-04T17:50:45.471" v="2418" actId="122"/>
          <ac:spMkLst>
            <pc:docMk/>
            <pc:sldMk cId="4241234563" sldId="307"/>
            <ac:spMk id="2" creationId="{2BD4D5E2-B878-B817-5E9A-0214739C27B3}"/>
          </ac:spMkLst>
        </pc:spChg>
        <pc:graphicFrameChg chg="add mod">
          <ac:chgData name="Day, Donna" userId="4291ed3c-5b90-4cd9-98bf-bdd1f2ba1146" providerId="ADAL" clId="{EFA3CABD-CFE8-44B8-9765-2DEDA6624A92}" dt="2025-02-04T17:50:33.938" v="2417" actId="20577"/>
          <ac:graphicFrameMkLst>
            <pc:docMk/>
            <pc:sldMk cId="4241234563" sldId="307"/>
            <ac:graphicFrameMk id="7" creationId="{D3539072-E04B-3FC6-3F16-6FB9EB34888F}"/>
          </ac:graphicFrameMkLst>
        </pc:graphicFrameChg>
      </pc:sldChg>
      <pc:sldChg chg="addSp delSp modSp mod modClrScheme chgLayout">
        <pc:chgData name="Day, Donna" userId="4291ed3c-5b90-4cd9-98bf-bdd1f2ba1146" providerId="ADAL" clId="{EFA3CABD-CFE8-44B8-9765-2DEDA6624A92}" dt="2025-02-04T17:23:45.523" v="2293" actId="26606"/>
        <pc:sldMkLst>
          <pc:docMk/>
          <pc:sldMk cId="2832968881" sldId="308"/>
        </pc:sldMkLst>
        <pc:spChg chg="mod">
          <ac:chgData name="Day, Donna" userId="4291ed3c-5b90-4cd9-98bf-bdd1f2ba1146" providerId="ADAL" clId="{EFA3CABD-CFE8-44B8-9765-2DEDA6624A92}" dt="2025-02-04T17:23:45.523" v="2293" actId="26606"/>
          <ac:spMkLst>
            <pc:docMk/>
            <pc:sldMk cId="2832968881" sldId="308"/>
            <ac:spMk id="2" creationId="{D89D769E-B9DA-DEA0-3989-D1A915BDF30A}"/>
          </ac:spMkLst>
        </pc:spChg>
        <pc:graphicFrameChg chg="add mod">
          <ac:chgData name="Day, Donna" userId="4291ed3c-5b90-4cd9-98bf-bdd1f2ba1146" providerId="ADAL" clId="{EFA3CABD-CFE8-44B8-9765-2DEDA6624A92}" dt="2025-02-04T17:23:45.523" v="2293" actId="26606"/>
          <ac:graphicFrameMkLst>
            <pc:docMk/>
            <pc:sldMk cId="2832968881" sldId="308"/>
            <ac:graphicFrameMk id="5" creationId="{DF041D08-3339-AB39-D624-AB92655FA280}"/>
          </ac:graphicFrameMkLst>
        </pc:graphicFrameChg>
      </pc:sldChg>
      <pc:sldChg chg="addSp delSp modSp mod">
        <pc:chgData name="Day, Donna" userId="4291ed3c-5b90-4cd9-98bf-bdd1f2ba1146" providerId="ADAL" clId="{EFA3CABD-CFE8-44B8-9765-2DEDA6624A92}" dt="2025-02-04T17:52:04.007" v="2424" actId="122"/>
        <pc:sldMkLst>
          <pc:docMk/>
          <pc:sldMk cId="3601227401" sldId="309"/>
        </pc:sldMkLst>
        <pc:spChg chg="mod">
          <ac:chgData name="Day, Donna" userId="4291ed3c-5b90-4cd9-98bf-bdd1f2ba1146" providerId="ADAL" clId="{EFA3CABD-CFE8-44B8-9765-2DEDA6624A92}" dt="2025-02-04T17:52:04.007" v="2424" actId="122"/>
          <ac:spMkLst>
            <pc:docMk/>
            <pc:sldMk cId="3601227401" sldId="309"/>
            <ac:spMk id="2" creationId="{87AFFEB5-0309-31EC-3DC3-708FB55558D3}"/>
          </ac:spMkLst>
        </pc:spChg>
        <pc:graphicFrameChg chg="add">
          <ac:chgData name="Day, Donna" userId="4291ed3c-5b90-4cd9-98bf-bdd1f2ba1146" providerId="ADAL" clId="{EFA3CABD-CFE8-44B8-9765-2DEDA6624A92}" dt="2025-02-04T17:24:22.611" v="2298" actId="26606"/>
          <ac:graphicFrameMkLst>
            <pc:docMk/>
            <pc:sldMk cId="3601227401" sldId="309"/>
            <ac:graphicFrameMk id="9" creationId="{1EDBEC82-43E2-EB45-0AFF-2247B54C3BFD}"/>
          </ac:graphicFrameMkLst>
        </pc:graphicFrameChg>
      </pc:sldChg>
      <pc:sldChg chg="addSp delSp modSp mod modClrScheme chgLayout">
        <pc:chgData name="Day, Donna" userId="4291ed3c-5b90-4cd9-98bf-bdd1f2ba1146" providerId="ADAL" clId="{EFA3CABD-CFE8-44B8-9765-2DEDA6624A92}" dt="2025-02-04T17:53:28.515" v="2431" actId="14100"/>
        <pc:sldMkLst>
          <pc:docMk/>
          <pc:sldMk cId="3574623643" sldId="310"/>
        </pc:sldMkLst>
        <pc:spChg chg="mod">
          <ac:chgData name="Day, Donna" userId="4291ed3c-5b90-4cd9-98bf-bdd1f2ba1146" providerId="ADAL" clId="{EFA3CABD-CFE8-44B8-9765-2DEDA6624A92}" dt="2025-02-04T17:24:56.654" v="2303" actId="26606"/>
          <ac:spMkLst>
            <pc:docMk/>
            <pc:sldMk cId="3574623643" sldId="310"/>
            <ac:spMk id="2" creationId="{186BEC38-2B04-61C3-AD5C-3909BDBF1A9B}"/>
          </ac:spMkLst>
        </pc:spChg>
        <pc:graphicFrameChg chg="add mod">
          <ac:chgData name="Day, Donna" userId="4291ed3c-5b90-4cd9-98bf-bdd1f2ba1146" providerId="ADAL" clId="{EFA3CABD-CFE8-44B8-9765-2DEDA6624A92}" dt="2025-02-04T17:53:28.515" v="2431" actId="14100"/>
          <ac:graphicFrameMkLst>
            <pc:docMk/>
            <pc:sldMk cId="3574623643" sldId="310"/>
            <ac:graphicFrameMk id="9" creationId="{19B9A8E7-CAD6-3C0F-B0CD-77402D42837E}"/>
          </ac:graphicFrameMkLst>
        </pc:graphicFrameChg>
      </pc:sldChg>
      <pc:sldChg chg="addSp delSp modSp mod modClrScheme chgLayout">
        <pc:chgData name="Day, Donna" userId="4291ed3c-5b90-4cd9-98bf-bdd1f2ba1146" providerId="ADAL" clId="{EFA3CABD-CFE8-44B8-9765-2DEDA6624A92}" dt="2025-02-04T17:25:15.708" v="2304" actId="26606"/>
        <pc:sldMkLst>
          <pc:docMk/>
          <pc:sldMk cId="2886467808" sldId="311"/>
        </pc:sldMkLst>
        <pc:spChg chg="mod">
          <ac:chgData name="Day, Donna" userId="4291ed3c-5b90-4cd9-98bf-bdd1f2ba1146" providerId="ADAL" clId="{EFA3CABD-CFE8-44B8-9765-2DEDA6624A92}" dt="2025-02-04T17:25:15.708" v="2304" actId="26606"/>
          <ac:spMkLst>
            <pc:docMk/>
            <pc:sldMk cId="2886467808" sldId="311"/>
            <ac:spMk id="2" creationId="{1221FA7E-4415-7E3D-9059-853AF5A78080}"/>
          </ac:spMkLst>
        </pc:spChg>
        <pc:graphicFrameChg chg="add mod">
          <ac:chgData name="Day, Donna" userId="4291ed3c-5b90-4cd9-98bf-bdd1f2ba1146" providerId="ADAL" clId="{EFA3CABD-CFE8-44B8-9765-2DEDA6624A92}" dt="2025-02-04T17:25:15.708" v="2304" actId="26606"/>
          <ac:graphicFrameMkLst>
            <pc:docMk/>
            <pc:sldMk cId="2886467808" sldId="311"/>
            <ac:graphicFrameMk id="5" creationId="{453F7EF3-49E2-2683-0C07-94A04B50E030}"/>
          </ac:graphicFrameMkLst>
        </pc:graphicFrameChg>
      </pc:sldChg>
      <pc:sldChg chg="modSp mod">
        <pc:chgData name="Day, Donna" userId="4291ed3c-5b90-4cd9-98bf-bdd1f2ba1146" providerId="ADAL" clId="{EFA3CABD-CFE8-44B8-9765-2DEDA6624A92}" dt="2025-02-04T17:54:48.614" v="2439" actId="20577"/>
        <pc:sldMkLst>
          <pc:docMk/>
          <pc:sldMk cId="3203946587" sldId="312"/>
        </pc:sldMkLst>
        <pc:spChg chg="mod">
          <ac:chgData name="Day, Donna" userId="4291ed3c-5b90-4cd9-98bf-bdd1f2ba1146" providerId="ADAL" clId="{EFA3CABD-CFE8-44B8-9765-2DEDA6624A92}" dt="2025-02-04T17:54:48.614" v="2439" actId="20577"/>
          <ac:spMkLst>
            <pc:docMk/>
            <pc:sldMk cId="3203946587" sldId="312"/>
            <ac:spMk id="2" creationId="{C5FE8959-4BEF-C2DE-9F1E-7007EDC951A1}"/>
          </ac:spMkLst>
        </pc:spChg>
      </pc:sldChg>
      <pc:sldChg chg="addSp delSp modSp mod modClrScheme chgLayout">
        <pc:chgData name="Day, Donna" userId="4291ed3c-5b90-4cd9-98bf-bdd1f2ba1146" providerId="ADAL" clId="{EFA3CABD-CFE8-44B8-9765-2DEDA6624A92}" dt="2025-02-04T17:25:55.415" v="2309" actId="26606"/>
        <pc:sldMkLst>
          <pc:docMk/>
          <pc:sldMk cId="2964191903" sldId="313"/>
        </pc:sldMkLst>
        <pc:spChg chg="mod">
          <ac:chgData name="Day, Donna" userId="4291ed3c-5b90-4cd9-98bf-bdd1f2ba1146" providerId="ADAL" clId="{EFA3CABD-CFE8-44B8-9765-2DEDA6624A92}" dt="2025-02-04T17:25:55.415" v="2309" actId="26606"/>
          <ac:spMkLst>
            <pc:docMk/>
            <pc:sldMk cId="2964191903" sldId="313"/>
            <ac:spMk id="2" creationId="{A7367EE6-D93B-8E88-61E6-A396EF114161}"/>
          </ac:spMkLst>
        </pc:spChg>
        <pc:graphicFrameChg chg="add">
          <ac:chgData name="Day, Donna" userId="4291ed3c-5b90-4cd9-98bf-bdd1f2ba1146" providerId="ADAL" clId="{EFA3CABD-CFE8-44B8-9765-2DEDA6624A92}" dt="2025-02-04T17:25:55.415" v="2309" actId="26606"/>
          <ac:graphicFrameMkLst>
            <pc:docMk/>
            <pc:sldMk cId="2964191903" sldId="313"/>
            <ac:graphicFrameMk id="9" creationId="{5F819EC3-58D3-6C6A-10F4-70044AE2191E}"/>
          </ac:graphicFrameMkLst>
        </pc:graphicFrameChg>
      </pc:sldChg>
      <pc:sldChg chg="modSp mod">
        <pc:chgData name="Day, Donna" userId="4291ed3c-5b90-4cd9-98bf-bdd1f2ba1146" providerId="ADAL" clId="{EFA3CABD-CFE8-44B8-9765-2DEDA6624A92}" dt="2025-02-04T18:19:44.519" v="2655"/>
        <pc:sldMkLst>
          <pc:docMk/>
          <pc:sldMk cId="857104970" sldId="314"/>
        </pc:sldMkLst>
        <pc:spChg chg="mod">
          <ac:chgData name="Day, Donna" userId="4291ed3c-5b90-4cd9-98bf-bdd1f2ba1146" providerId="ADAL" clId="{EFA3CABD-CFE8-44B8-9765-2DEDA6624A92}" dt="2025-02-04T17:55:16.472" v="2440" actId="122"/>
          <ac:spMkLst>
            <pc:docMk/>
            <pc:sldMk cId="857104970" sldId="314"/>
            <ac:spMk id="2" creationId="{31D57C59-8F07-FFFE-5AA2-9085DA3D12B7}"/>
          </ac:spMkLst>
        </pc:spChg>
        <pc:spChg chg="mod">
          <ac:chgData name="Day, Donna" userId="4291ed3c-5b90-4cd9-98bf-bdd1f2ba1146" providerId="ADAL" clId="{EFA3CABD-CFE8-44B8-9765-2DEDA6624A92}" dt="2025-02-04T18:19:44.519" v="2655"/>
          <ac:spMkLst>
            <pc:docMk/>
            <pc:sldMk cId="857104970" sldId="314"/>
            <ac:spMk id="3" creationId="{6CC86BF4-86D1-8170-CAD6-D3CF0E82BFD3}"/>
          </ac:spMkLst>
        </pc:spChg>
      </pc:sldChg>
      <pc:sldChg chg="modSp mod">
        <pc:chgData name="Day, Donna" userId="4291ed3c-5b90-4cd9-98bf-bdd1f2ba1146" providerId="ADAL" clId="{EFA3CABD-CFE8-44B8-9765-2DEDA6624A92}" dt="2025-02-04T18:20:54.488" v="2656" actId="207"/>
        <pc:sldMkLst>
          <pc:docMk/>
          <pc:sldMk cId="2893955571" sldId="316"/>
        </pc:sldMkLst>
        <pc:spChg chg="mod">
          <ac:chgData name="Day, Donna" userId="4291ed3c-5b90-4cd9-98bf-bdd1f2ba1146" providerId="ADAL" clId="{EFA3CABD-CFE8-44B8-9765-2DEDA6624A92}" dt="2025-02-04T18:20:54.488" v="2656" actId="207"/>
          <ac:spMkLst>
            <pc:docMk/>
            <pc:sldMk cId="2893955571" sldId="316"/>
            <ac:spMk id="3" creationId="{19278C80-D4BD-2845-EFDF-C161C0F69C7C}"/>
          </ac:spMkLst>
        </pc:spChg>
      </pc:sldChg>
      <pc:sldChg chg="modSp mod">
        <pc:chgData name="Day, Donna" userId="4291ed3c-5b90-4cd9-98bf-bdd1f2ba1146" providerId="ADAL" clId="{EFA3CABD-CFE8-44B8-9765-2DEDA6624A92}" dt="2025-02-04T18:21:03.815" v="2657" actId="207"/>
        <pc:sldMkLst>
          <pc:docMk/>
          <pc:sldMk cId="854636936" sldId="317"/>
        </pc:sldMkLst>
        <pc:spChg chg="mod">
          <ac:chgData name="Day, Donna" userId="4291ed3c-5b90-4cd9-98bf-bdd1f2ba1146" providerId="ADAL" clId="{EFA3CABD-CFE8-44B8-9765-2DEDA6624A92}" dt="2025-02-04T18:21:03.815" v="2657" actId="207"/>
          <ac:spMkLst>
            <pc:docMk/>
            <pc:sldMk cId="854636936" sldId="317"/>
            <ac:spMk id="3" creationId="{1A89E911-AE26-9182-12F5-5173BEAD1C5D}"/>
          </ac:spMkLst>
        </pc:spChg>
      </pc:sldChg>
      <pc:sldChg chg="addSp delSp modSp mod modClrScheme chgLayout">
        <pc:chgData name="Day, Donna" userId="4291ed3c-5b90-4cd9-98bf-bdd1f2ba1146" providerId="ADAL" clId="{EFA3CABD-CFE8-44B8-9765-2DEDA6624A92}" dt="2025-02-04T17:29:31.632" v="2319" actId="26606"/>
        <pc:sldMkLst>
          <pc:docMk/>
          <pc:sldMk cId="2187809291" sldId="318"/>
        </pc:sldMkLst>
        <pc:spChg chg="mod">
          <ac:chgData name="Day, Donna" userId="4291ed3c-5b90-4cd9-98bf-bdd1f2ba1146" providerId="ADAL" clId="{EFA3CABD-CFE8-44B8-9765-2DEDA6624A92}" dt="2025-02-04T17:29:31.632" v="2319" actId="26606"/>
          <ac:spMkLst>
            <pc:docMk/>
            <pc:sldMk cId="2187809291" sldId="318"/>
            <ac:spMk id="2" creationId="{DEE65830-8EBF-C759-84C4-34657CFBC668}"/>
          </ac:spMkLst>
        </pc:spChg>
        <pc:graphicFrameChg chg="add">
          <ac:chgData name="Day, Donna" userId="4291ed3c-5b90-4cd9-98bf-bdd1f2ba1146" providerId="ADAL" clId="{EFA3CABD-CFE8-44B8-9765-2DEDA6624A92}" dt="2025-02-04T17:29:31.632" v="2319" actId="26606"/>
          <ac:graphicFrameMkLst>
            <pc:docMk/>
            <pc:sldMk cId="2187809291" sldId="318"/>
            <ac:graphicFrameMk id="11" creationId="{529B4A27-3A99-A1E3-39EA-E0AE40C3EC88}"/>
          </ac:graphicFrameMkLst>
        </pc:graphicFrameChg>
      </pc:sldChg>
      <pc:sldChg chg="modSp mod">
        <pc:chgData name="Day, Donna" userId="4291ed3c-5b90-4cd9-98bf-bdd1f2ba1146" providerId="ADAL" clId="{EFA3CABD-CFE8-44B8-9765-2DEDA6624A92}" dt="2025-02-04T18:21:10.299" v="2658" actId="207"/>
        <pc:sldMkLst>
          <pc:docMk/>
          <pc:sldMk cId="958831698" sldId="319"/>
        </pc:sldMkLst>
        <pc:spChg chg="mod">
          <ac:chgData name="Day, Donna" userId="4291ed3c-5b90-4cd9-98bf-bdd1f2ba1146" providerId="ADAL" clId="{EFA3CABD-CFE8-44B8-9765-2DEDA6624A92}" dt="2025-02-04T17:56:05.720" v="2441" actId="122"/>
          <ac:spMkLst>
            <pc:docMk/>
            <pc:sldMk cId="958831698" sldId="319"/>
            <ac:spMk id="2" creationId="{7459BE16-ECF5-8FC6-517B-FFCB02648AA9}"/>
          </ac:spMkLst>
        </pc:spChg>
        <pc:spChg chg="mod">
          <ac:chgData name="Day, Donna" userId="4291ed3c-5b90-4cd9-98bf-bdd1f2ba1146" providerId="ADAL" clId="{EFA3CABD-CFE8-44B8-9765-2DEDA6624A92}" dt="2025-02-04T18:21:10.299" v="2658" actId="207"/>
          <ac:spMkLst>
            <pc:docMk/>
            <pc:sldMk cId="958831698" sldId="319"/>
            <ac:spMk id="3" creationId="{FE1C98C2-FDB4-AC19-7B75-AB46F309B077}"/>
          </ac:spMkLst>
        </pc:spChg>
      </pc:sldChg>
      <pc:sldChg chg="modSp new mod">
        <pc:chgData name="Day, Donna" userId="4291ed3c-5b90-4cd9-98bf-bdd1f2ba1146" providerId="ADAL" clId="{EFA3CABD-CFE8-44B8-9765-2DEDA6624A92}" dt="2025-02-04T18:21:36.709" v="2659" actId="207"/>
        <pc:sldMkLst>
          <pc:docMk/>
          <pc:sldMk cId="1754469289" sldId="320"/>
        </pc:sldMkLst>
        <pc:spChg chg="mod">
          <ac:chgData name="Day, Donna" userId="4291ed3c-5b90-4cd9-98bf-bdd1f2ba1146" providerId="ADAL" clId="{EFA3CABD-CFE8-44B8-9765-2DEDA6624A92}" dt="2025-02-04T17:56:24.857" v="2444" actId="122"/>
          <ac:spMkLst>
            <pc:docMk/>
            <pc:sldMk cId="1754469289" sldId="320"/>
            <ac:spMk id="2" creationId="{AC94DC9B-3151-F4E1-2292-53BCCC83B312}"/>
          </ac:spMkLst>
        </pc:spChg>
        <pc:spChg chg="mod">
          <ac:chgData name="Day, Donna" userId="4291ed3c-5b90-4cd9-98bf-bdd1f2ba1146" providerId="ADAL" clId="{EFA3CABD-CFE8-44B8-9765-2DEDA6624A92}" dt="2025-02-04T18:21:36.709" v="2659" actId="207"/>
          <ac:spMkLst>
            <pc:docMk/>
            <pc:sldMk cId="1754469289" sldId="320"/>
            <ac:spMk id="3" creationId="{34EC3462-9B14-4BC8-57E3-E0E6BA07DF77}"/>
          </ac:spMkLst>
        </pc:spChg>
      </pc:sldChg>
      <pc:sldChg chg="modSp new mod">
        <pc:chgData name="Day, Donna" userId="4291ed3c-5b90-4cd9-98bf-bdd1f2ba1146" providerId="ADAL" clId="{EFA3CABD-CFE8-44B8-9765-2DEDA6624A92}" dt="2025-02-04T16:34:27.084" v="902" actId="20577"/>
        <pc:sldMkLst>
          <pc:docMk/>
          <pc:sldMk cId="3006526842" sldId="321"/>
        </pc:sldMkLst>
        <pc:spChg chg="mod">
          <ac:chgData name="Day, Donna" userId="4291ed3c-5b90-4cd9-98bf-bdd1f2ba1146" providerId="ADAL" clId="{EFA3CABD-CFE8-44B8-9765-2DEDA6624A92}" dt="2025-02-04T16:34:17.979" v="887" actId="20577"/>
          <ac:spMkLst>
            <pc:docMk/>
            <pc:sldMk cId="3006526842" sldId="321"/>
            <ac:spMk id="2" creationId="{1FB06273-2B70-F3A7-F926-A27EF2DC17AA}"/>
          </ac:spMkLst>
        </pc:spChg>
        <pc:spChg chg="mod">
          <ac:chgData name="Day, Donna" userId="4291ed3c-5b90-4cd9-98bf-bdd1f2ba1146" providerId="ADAL" clId="{EFA3CABD-CFE8-44B8-9765-2DEDA6624A92}" dt="2025-02-04T16:34:27.084" v="902" actId="20577"/>
          <ac:spMkLst>
            <pc:docMk/>
            <pc:sldMk cId="3006526842" sldId="321"/>
            <ac:spMk id="3" creationId="{44745C0B-EFFD-9EBB-A547-E7B49233D788}"/>
          </ac:spMkLst>
        </pc:spChg>
      </pc:sldChg>
      <pc:sldChg chg="modSp new mod">
        <pc:chgData name="Day, Donna" userId="4291ed3c-5b90-4cd9-98bf-bdd1f2ba1146" providerId="ADAL" clId="{EFA3CABD-CFE8-44B8-9765-2DEDA6624A92}" dt="2025-02-04T18:21:46.319" v="2660" actId="207"/>
        <pc:sldMkLst>
          <pc:docMk/>
          <pc:sldMk cId="3797479766" sldId="322"/>
        </pc:sldMkLst>
        <pc:spChg chg="mod">
          <ac:chgData name="Day, Donna" userId="4291ed3c-5b90-4cd9-98bf-bdd1f2ba1146" providerId="ADAL" clId="{EFA3CABD-CFE8-44B8-9765-2DEDA6624A92}" dt="2025-02-04T16:34:49.810" v="940" actId="20577"/>
          <ac:spMkLst>
            <pc:docMk/>
            <pc:sldMk cId="3797479766" sldId="322"/>
            <ac:spMk id="2" creationId="{04DDCB05-7217-4678-1BC2-20AE0F0BBCA5}"/>
          </ac:spMkLst>
        </pc:spChg>
        <pc:spChg chg="mod">
          <ac:chgData name="Day, Donna" userId="4291ed3c-5b90-4cd9-98bf-bdd1f2ba1146" providerId="ADAL" clId="{EFA3CABD-CFE8-44B8-9765-2DEDA6624A92}" dt="2025-02-04T18:21:46.319" v="2660" actId="207"/>
          <ac:spMkLst>
            <pc:docMk/>
            <pc:sldMk cId="3797479766" sldId="322"/>
            <ac:spMk id="3" creationId="{66CEB9EB-E01A-561B-C665-CE6F0459C0FC}"/>
          </ac:spMkLst>
        </pc:spChg>
      </pc:sldChg>
      <pc:sldChg chg="addSp delSp modSp new mod">
        <pc:chgData name="Day, Donna" userId="4291ed3c-5b90-4cd9-98bf-bdd1f2ba1146" providerId="ADAL" clId="{EFA3CABD-CFE8-44B8-9765-2DEDA6624A92}" dt="2025-02-04T18:22:44.372" v="2670" actId="114"/>
        <pc:sldMkLst>
          <pc:docMk/>
          <pc:sldMk cId="884936197" sldId="323"/>
        </pc:sldMkLst>
        <pc:spChg chg="mod">
          <ac:chgData name="Day, Donna" userId="4291ed3c-5b90-4cd9-98bf-bdd1f2ba1146" providerId="ADAL" clId="{EFA3CABD-CFE8-44B8-9765-2DEDA6624A92}" dt="2025-02-04T18:22:02.046" v="2662" actId="1076"/>
          <ac:spMkLst>
            <pc:docMk/>
            <pc:sldMk cId="884936197" sldId="323"/>
            <ac:spMk id="2" creationId="{104A35A0-04E7-3FEC-F0EA-2792EBB5308F}"/>
          </ac:spMkLst>
        </pc:spChg>
        <pc:spChg chg="add del mod">
          <ac:chgData name="Day, Donna" userId="4291ed3c-5b90-4cd9-98bf-bdd1f2ba1146" providerId="ADAL" clId="{EFA3CABD-CFE8-44B8-9765-2DEDA6624A92}" dt="2025-02-04T18:22:44.372" v="2670" actId="114"/>
          <ac:spMkLst>
            <pc:docMk/>
            <pc:sldMk cId="884936197" sldId="323"/>
            <ac:spMk id="3" creationId="{380F6EFC-06A5-AE75-BF7C-580392819550}"/>
          </ac:spMkLst>
        </pc:spChg>
      </pc:sldChg>
      <pc:sldChg chg="addSp delSp modSp new mod modClrScheme chgLayout">
        <pc:chgData name="Day, Donna" userId="4291ed3c-5b90-4cd9-98bf-bdd1f2ba1146" providerId="ADAL" clId="{EFA3CABD-CFE8-44B8-9765-2DEDA6624A92}" dt="2025-02-04T17:38:32.959" v="2357" actId="26606"/>
        <pc:sldMkLst>
          <pc:docMk/>
          <pc:sldMk cId="2280268424" sldId="324"/>
        </pc:sldMkLst>
        <pc:spChg chg="mod">
          <ac:chgData name="Day, Donna" userId="4291ed3c-5b90-4cd9-98bf-bdd1f2ba1146" providerId="ADAL" clId="{EFA3CABD-CFE8-44B8-9765-2DEDA6624A92}" dt="2025-02-04T17:38:32.959" v="2357" actId="26606"/>
          <ac:spMkLst>
            <pc:docMk/>
            <pc:sldMk cId="2280268424" sldId="324"/>
            <ac:spMk id="2" creationId="{53689040-FEC3-03A1-A4C5-476A083E52C1}"/>
          </ac:spMkLst>
        </pc:spChg>
        <pc:spChg chg="add del mod">
          <ac:chgData name="Day, Donna" userId="4291ed3c-5b90-4cd9-98bf-bdd1f2ba1146" providerId="ADAL" clId="{EFA3CABD-CFE8-44B8-9765-2DEDA6624A92}" dt="2025-02-04T17:38:32.959" v="2357" actId="26606"/>
          <ac:spMkLst>
            <pc:docMk/>
            <pc:sldMk cId="2280268424" sldId="324"/>
            <ac:spMk id="3" creationId="{C7FF3595-086A-1712-F088-5D739666DDDA}"/>
          </ac:spMkLst>
        </pc:spChg>
      </pc:sldChg>
      <pc:sldChg chg="modSp new mod">
        <pc:chgData name="Day, Donna" userId="4291ed3c-5b90-4cd9-98bf-bdd1f2ba1146" providerId="ADAL" clId="{EFA3CABD-CFE8-44B8-9765-2DEDA6624A92}" dt="2025-02-04T18:24:15.488" v="2672" actId="20577"/>
        <pc:sldMkLst>
          <pc:docMk/>
          <pc:sldMk cId="275087134" sldId="325"/>
        </pc:sldMkLst>
        <pc:spChg chg="mod">
          <ac:chgData name="Day, Donna" userId="4291ed3c-5b90-4cd9-98bf-bdd1f2ba1146" providerId="ADAL" clId="{EFA3CABD-CFE8-44B8-9765-2DEDA6624A92}" dt="2025-02-04T16:58:36.756" v="1740" actId="20577"/>
          <ac:spMkLst>
            <pc:docMk/>
            <pc:sldMk cId="275087134" sldId="325"/>
            <ac:spMk id="2" creationId="{35A5C8E4-D2C0-F428-20F9-0B3783FEDD1D}"/>
          </ac:spMkLst>
        </pc:spChg>
        <pc:spChg chg="mod">
          <ac:chgData name="Day, Donna" userId="4291ed3c-5b90-4cd9-98bf-bdd1f2ba1146" providerId="ADAL" clId="{EFA3CABD-CFE8-44B8-9765-2DEDA6624A92}" dt="2025-02-04T18:24:15.488" v="2672" actId="20577"/>
          <ac:spMkLst>
            <pc:docMk/>
            <pc:sldMk cId="275087134" sldId="325"/>
            <ac:spMk id="3" creationId="{F952B1A9-4C1B-3705-61E6-D2DB25A4263C}"/>
          </ac:spMkLst>
        </pc:spChg>
      </pc:sldChg>
      <pc:sldChg chg="modSp new mod">
        <pc:chgData name="Day, Donna" userId="4291ed3c-5b90-4cd9-98bf-bdd1f2ba1146" providerId="ADAL" clId="{EFA3CABD-CFE8-44B8-9765-2DEDA6624A92}" dt="2025-02-04T17:42:10.690" v="2370" actId="27636"/>
        <pc:sldMkLst>
          <pc:docMk/>
          <pc:sldMk cId="241889921" sldId="326"/>
        </pc:sldMkLst>
        <pc:spChg chg="mod">
          <ac:chgData name="Day, Donna" userId="4291ed3c-5b90-4cd9-98bf-bdd1f2ba1146" providerId="ADAL" clId="{EFA3CABD-CFE8-44B8-9765-2DEDA6624A92}" dt="2025-02-04T17:02:47.301" v="1914" actId="20577"/>
          <ac:spMkLst>
            <pc:docMk/>
            <pc:sldMk cId="241889921" sldId="326"/>
            <ac:spMk id="2" creationId="{7EBA17F7-44BD-E9BD-9D50-5CD2A0BA04CE}"/>
          </ac:spMkLst>
        </pc:spChg>
        <pc:spChg chg="mod">
          <ac:chgData name="Day, Donna" userId="4291ed3c-5b90-4cd9-98bf-bdd1f2ba1146" providerId="ADAL" clId="{EFA3CABD-CFE8-44B8-9765-2DEDA6624A92}" dt="2025-02-04T17:42:10.690" v="2370" actId="27636"/>
          <ac:spMkLst>
            <pc:docMk/>
            <pc:sldMk cId="241889921" sldId="326"/>
            <ac:spMk id="3" creationId="{6101A821-F9AC-FEE1-C075-AF4A63DF755A}"/>
          </ac:spMkLst>
        </pc:spChg>
      </pc:sldChg>
      <pc:sldChg chg="addSp delSp modSp new mod modClrScheme chgLayout">
        <pc:chgData name="Day, Donna" userId="4291ed3c-5b90-4cd9-98bf-bdd1f2ba1146" providerId="ADAL" clId="{EFA3CABD-CFE8-44B8-9765-2DEDA6624A92}" dt="2025-02-04T17:42:57.204" v="2383" actId="27636"/>
        <pc:sldMkLst>
          <pc:docMk/>
          <pc:sldMk cId="2504384754" sldId="327"/>
        </pc:sldMkLst>
        <pc:spChg chg="mod">
          <ac:chgData name="Day, Donna" userId="4291ed3c-5b90-4cd9-98bf-bdd1f2ba1146" providerId="ADAL" clId="{EFA3CABD-CFE8-44B8-9765-2DEDA6624A92}" dt="2025-02-04T17:42:45.924" v="2378" actId="26606"/>
          <ac:spMkLst>
            <pc:docMk/>
            <pc:sldMk cId="2504384754" sldId="327"/>
            <ac:spMk id="2" creationId="{E08614BF-C005-DE89-0108-26D90AC8064E}"/>
          </ac:spMkLst>
        </pc:spChg>
        <pc:spChg chg="add del mod">
          <ac:chgData name="Day, Donna" userId="4291ed3c-5b90-4cd9-98bf-bdd1f2ba1146" providerId="ADAL" clId="{EFA3CABD-CFE8-44B8-9765-2DEDA6624A92}" dt="2025-02-04T17:42:57.204" v="2383" actId="27636"/>
          <ac:spMkLst>
            <pc:docMk/>
            <pc:sldMk cId="2504384754" sldId="327"/>
            <ac:spMk id="3" creationId="{6AD79416-FC74-D6D7-AC81-FB75CD5381A1}"/>
          </ac:spMkLst>
        </pc:spChg>
      </pc:sldChg>
      <pc:sldChg chg="addSp delSp modSp new mod modClrScheme chgLayout">
        <pc:chgData name="Day, Donna" userId="4291ed3c-5b90-4cd9-98bf-bdd1f2ba1146" providerId="ADAL" clId="{EFA3CABD-CFE8-44B8-9765-2DEDA6624A92}" dt="2025-02-04T17:10:04.314" v="2243" actId="122"/>
        <pc:sldMkLst>
          <pc:docMk/>
          <pc:sldMk cId="3923197156" sldId="328"/>
        </pc:sldMkLst>
        <pc:spChg chg="add mod ord">
          <ac:chgData name="Day, Donna" userId="4291ed3c-5b90-4cd9-98bf-bdd1f2ba1146" providerId="ADAL" clId="{EFA3CABD-CFE8-44B8-9765-2DEDA6624A92}" dt="2025-02-04T17:10:04.314" v="2243" actId="122"/>
          <ac:spMkLst>
            <pc:docMk/>
            <pc:sldMk cId="3923197156" sldId="328"/>
            <ac:spMk id="4" creationId="{CFBF4D3D-C5AC-CB33-C990-FD72BF312911}"/>
          </ac:spMkLst>
        </pc:spChg>
      </pc:sldChg>
    </pc:docChg>
  </pc:docChgLst>
  <pc:docChgLst>
    <pc:chgData name="Day, Donna" userId="4291ed3c-5b90-4cd9-98bf-bdd1f2ba1146" providerId="ADAL" clId="{2158EBFD-5B71-48D4-8F70-854511C36257}"/>
    <pc:docChg chg="custSel modSld modSection">
      <pc:chgData name="Day, Donna" userId="4291ed3c-5b90-4cd9-98bf-bdd1f2ba1146" providerId="ADAL" clId="{2158EBFD-5B71-48D4-8F70-854511C36257}" dt="2025-03-25T14:29:52.820" v="234" actId="17846"/>
      <pc:docMkLst>
        <pc:docMk/>
      </pc:docMkLst>
      <pc:sldChg chg="modSp mod">
        <pc:chgData name="Day, Donna" userId="4291ed3c-5b90-4cd9-98bf-bdd1f2ba1146" providerId="ADAL" clId="{2158EBFD-5B71-48D4-8F70-854511C36257}" dt="2025-03-20T16:55:35.767" v="40" actId="20577"/>
        <pc:sldMkLst>
          <pc:docMk/>
          <pc:sldMk cId="3028666781" sldId="256"/>
        </pc:sldMkLst>
        <pc:spChg chg="mod">
          <ac:chgData name="Day, Donna" userId="4291ed3c-5b90-4cd9-98bf-bdd1f2ba1146" providerId="ADAL" clId="{2158EBFD-5B71-48D4-8F70-854511C36257}" dt="2025-03-20T16:55:35.767" v="40" actId="20577"/>
          <ac:spMkLst>
            <pc:docMk/>
            <pc:sldMk cId="3028666781" sldId="256"/>
            <ac:spMk id="2" creationId="{00000000-0000-0000-0000-000000000000}"/>
          </ac:spMkLst>
        </pc:spChg>
      </pc:sldChg>
      <pc:sldChg chg="modSp">
        <pc:chgData name="Day, Donna" userId="4291ed3c-5b90-4cd9-98bf-bdd1f2ba1146" providerId="ADAL" clId="{2158EBFD-5B71-48D4-8F70-854511C36257}" dt="2025-03-24T20:06:47.575" v="42" actId="962"/>
        <pc:sldMkLst>
          <pc:docMk/>
          <pc:sldMk cId="1868097290" sldId="289"/>
        </pc:sldMkLst>
        <pc:graphicFrameChg chg="mod">
          <ac:chgData name="Day, Donna" userId="4291ed3c-5b90-4cd9-98bf-bdd1f2ba1146" providerId="ADAL" clId="{2158EBFD-5B71-48D4-8F70-854511C36257}" dt="2025-03-24T20:06:47.575" v="42" actId="962"/>
          <ac:graphicFrameMkLst>
            <pc:docMk/>
            <pc:sldMk cId="1868097290" sldId="289"/>
            <ac:graphicFrameMk id="8" creationId="{E5427911-B629-7099-4B20-70612A3ECC01}"/>
          </ac:graphicFrameMkLst>
        </pc:graphicFrameChg>
      </pc:sldChg>
      <pc:sldChg chg="modSp">
        <pc:chgData name="Day, Donna" userId="4291ed3c-5b90-4cd9-98bf-bdd1f2ba1146" providerId="ADAL" clId="{2158EBFD-5B71-48D4-8F70-854511C36257}" dt="2025-03-24T20:07:30.668" v="44" actId="962"/>
        <pc:sldMkLst>
          <pc:docMk/>
          <pc:sldMk cId="2800590595" sldId="291"/>
        </pc:sldMkLst>
        <pc:graphicFrameChg chg="mod">
          <ac:chgData name="Day, Donna" userId="4291ed3c-5b90-4cd9-98bf-bdd1f2ba1146" providerId="ADAL" clId="{2158EBFD-5B71-48D4-8F70-854511C36257}" dt="2025-03-24T20:07:30.668" v="44" actId="962"/>
          <ac:graphicFrameMkLst>
            <pc:docMk/>
            <pc:sldMk cId="2800590595" sldId="291"/>
            <ac:graphicFrameMk id="6" creationId="{8497ABA0-5374-8D21-FC2B-08392E3C8EA4}"/>
          </ac:graphicFrameMkLst>
        </pc:graphicFrameChg>
      </pc:sldChg>
      <pc:sldChg chg="modSp mod">
        <pc:chgData name="Day, Donna" userId="4291ed3c-5b90-4cd9-98bf-bdd1f2ba1146" providerId="ADAL" clId="{2158EBFD-5B71-48D4-8F70-854511C36257}" dt="2025-03-20T16:03:07.346" v="19" actId="20577"/>
        <pc:sldMkLst>
          <pc:docMk/>
          <pc:sldMk cId="3852680630" sldId="292"/>
        </pc:sldMkLst>
        <pc:spChg chg="mod">
          <ac:chgData name="Day, Donna" userId="4291ed3c-5b90-4cd9-98bf-bdd1f2ba1146" providerId="ADAL" clId="{2158EBFD-5B71-48D4-8F70-854511C36257}" dt="2025-03-20T16:03:07.346" v="19" actId="20577"/>
          <ac:spMkLst>
            <pc:docMk/>
            <pc:sldMk cId="3852680630" sldId="292"/>
            <ac:spMk id="5" creationId="{8C3C9EE1-A8A4-E710-E993-72F6E1A5D7C0}"/>
          </ac:spMkLst>
        </pc:spChg>
      </pc:sldChg>
      <pc:sldChg chg="modSp mod">
        <pc:chgData name="Day, Donna" userId="4291ed3c-5b90-4cd9-98bf-bdd1f2ba1146" providerId="ADAL" clId="{2158EBFD-5B71-48D4-8F70-854511C36257}" dt="2025-03-25T14:26:40.535" v="123" actId="20577"/>
        <pc:sldMkLst>
          <pc:docMk/>
          <pc:sldMk cId="4095468960" sldId="295"/>
        </pc:sldMkLst>
        <pc:spChg chg="mod">
          <ac:chgData name="Day, Donna" userId="4291ed3c-5b90-4cd9-98bf-bdd1f2ba1146" providerId="ADAL" clId="{2158EBFD-5B71-48D4-8F70-854511C36257}" dt="2025-03-25T14:26:40.535" v="123" actId="20577"/>
          <ac:spMkLst>
            <pc:docMk/>
            <pc:sldMk cId="4095468960" sldId="295"/>
            <ac:spMk id="2" creationId="{C091FC70-F59C-E6E0-9074-70559020EE17}"/>
          </ac:spMkLst>
        </pc:spChg>
        <pc:graphicFrameChg chg="mod">
          <ac:chgData name="Day, Donna" userId="4291ed3c-5b90-4cd9-98bf-bdd1f2ba1146" providerId="ADAL" clId="{2158EBFD-5B71-48D4-8F70-854511C36257}" dt="2025-03-24T20:08:15.922" v="46" actId="962"/>
          <ac:graphicFrameMkLst>
            <pc:docMk/>
            <pc:sldMk cId="4095468960" sldId="295"/>
            <ac:graphicFrameMk id="9" creationId="{9B5A734B-B297-2380-7754-1303B5EA4759}"/>
          </ac:graphicFrameMkLst>
        </pc:graphicFrameChg>
      </pc:sldChg>
      <pc:sldChg chg="modSp">
        <pc:chgData name="Day, Donna" userId="4291ed3c-5b90-4cd9-98bf-bdd1f2ba1146" providerId="ADAL" clId="{2158EBFD-5B71-48D4-8F70-854511C36257}" dt="2025-03-24T20:08:41.520" v="48" actId="962"/>
        <pc:sldMkLst>
          <pc:docMk/>
          <pc:sldMk cId="2630558923" sldId="297"/>
        </pc:sldMkLst>
        <pc:graphicFrameChg chg="mod">
          <ac:chgData name="Day, Donna" userId="4291ed3c-5b90-4cd9-98bf-bdd1f2ba1146" providerId="ADAL" clId="{2158EBFD-5B71-48D4-8F70-854511C36257}" dt="2025-03-24T20:08:41.520" v="48" actId="962"/>
          <ac:graphicFrameMkLst>
            <pc:docMk/>
            <pc:sldMk cId="2630558923" sldId="297"/>
            <ac:graphicFrameMk id="11" creationId="{CA57696D-F7D8-97A5-2F05-7D11A1844B2D}"/>
          </ac:graphicFrameMkLst>
        </pc:graphicFrameChg>
      </pc:sldChg>
      <pc:sldChg chg="modSp">
        <pc:chgData name="Day, Donna" userId="4291ed3c-5b90-4cd9-98bf-bdd1f2ba1146" providerId="ADAL" clId="{2158EBFD-5B71-48D4-8F70-854511C36257}" dt="2025-03-24T20:09:10.346" v="50" actId="962"/>
        <pc:sldMkLst>
          <pc:docMk/>
          <pc:sldMk cId="1822108346" sldId="303"/>
        </pc:sldMkLst>
        <pc:graphicFrameChg chg="mod">
          <ac:chgData name="Day, Donna" userId="4291ed3c-5b90-4cd9-98bf-bdd1f2ba1146" providerId="ADAL" clId="{2158EBFD-5B71-48D4-8F70-854511C36257}" dt="2025-03-24T20:09:10.346" v="50" actId="962"/>
          <ac:graphicFrameMkLst>
            <pc:docMk/>
            <pc:sldMk cId="1822108346" sldId="303"/>
            <ac:graphicFrameMk id="8" creationId="{8A972942-DA34-7710-A0B1-DD127BA9A880}"/>
          </ac:graphicFrameMkLst>
        </pc:graphicFrameChg>
      </pc:sldChg>
      <pc:sldChg chg="modSp">
        <pc:chgData name="Day, Donna" userId="4291ed3c-5b90-4cd9-98bf-bdd1f2ba1146" providerId="ADAL" clId="{2158EBFD-5B71-48D4-8F70-854511C36257}" dt="2025-03-24T20:10:39.342" v="54" actId="962"/>
        <pc:sldMkLst>
          <pc:docMk/>
          <pc:sldMk cId="3034679715" sldId="304"/>
        </pc:sldMkLst>
        <pc:graphicFrameChg chg="mod">
          <ac:chgData name="Day, Donna" userId="4291ed3c-5b90-4cd9-98bf-bdd1f2ba1146" providerId="ADAL" clId="{2158EBFD-5B71-48D4-8F70-854511C36257}" dt="2025-03-24T20:10:39.342" v="54" actId="962"/>
          <ac:graphicFrameMkLst>
            <pc:docMk/>
            <pc:sldMk cId="3034679715" sldId="304"/>
            <ac:graphicFrameMk id="9" creationId="{B4B62DFB-659B-0F5E-95B7-30BA4417760E}"/>
          </ac:graphicFrameMkLst>
        </pc:graphicFrameChg>
      </pc:sldChg>
      <pc:sldChg chg="modSp">
        <pc:chgData name="Day, Donna" userId="4291ed3c-5b90-4cd9-98bf-bdd1f2ba1146" providerId="ADAL" clId="{2158EBFD-5B71-48D4-8F70-854511C36257}" dt="2025-03-24T20:11:17.689" v="56" actId="962"/>
        <pc:sldMkLst>
          <pc:docMk/>
          <pc:sldMk cId="2538692849" sldId="305"/>
        </pc:sldMkLst>
        <pc:graphicFrameChg chg="mod">
          <ac:chgData name="Day, Donna" userId="4291ed3c-5b90-4cd9-98bf-bdd1f2ba1146" providerId="ADAL" clId="{2158EBFD-5B71-48D4-8F70-854511C36257}" dt="2025-03-24T20:11:17.689" v="56" actId="962"/>
          <ac:graphicFrameMkLst>
            <pc:docMk/>
            <pc:sldMk cId="2538692849" sldId="305"/>
            <ac:graphicFrameMk id="5" creationId="{E46A1CA5-AB07-97C3-9A8A-2D7CAAEBC620}"/>
          </ac:graphicFrameMkLst>
        </pc:graphicFrameChg>
      </pc:sldChg>
      <pc:sldChg chg="modSp mod">
        <pc:chgData name="Day, Donna" userId="4291ed3c-5b90-4cd9-98bf-bdd1f2ba1146" providerId="ADAL" clId="{2158EBFD-5B71-48D4-8F70-854511C36257}" dt="2025-03-25T14:27:27.416" v="175" actId="20577"/>
        <pc:sldMkLst>
          <pc:docMk/>
          <pc:sldMk cId="2686872341" sldId="306"/>
        </pc:sldMkLst>
        <pc:spChg chg="mod">
          <ac:chgData name="Day, Donna" userId="4291ed3c-5b90-4cd9-98bf-bdd1f2ba1146" providerId="ADAL" clId="{2158EBFD-5B71-48D4-8F70-854511C36257}" dt="2025-03-25T14:27:27.416" v="175" actId="20577"/>
          <ac:spMkLst>
            <pc:docMk/>
            <pc:sldMk cId="2686872341" sldId="306"/>
            <ac:spMk id="2" creationId="{C1C32D8D-8B57-1199-D3B0-94A612900ECC}"/>
          </ac:spMkLst>
        </pc:spChg>
        <pc:graphicFrameChg chg="mod">
          <ac:chgData name="Day, Donna" userId="4291ed3c-5b90-4cd9-98bf-bdd1f2ba1146" providerId="ADAL" clId="{2158EBFD-5B71-48D4-8F70-854511C36257}" dt="2025-03-24T20:11:50.738" v="58" actId="962"/>
          <ac:graphicFrameMkLst>
            <pc:docMk/>
            <pc:sldMk cId="2686872341" sldId="306"/>
            <ac:graphicFrameMk id="9" creationId="{DCEE9280-B8E9-4362-3FC2-1559821A53CB}"/>
          </ac:graphicFrameMkLst>
        </pc:graphicFrameChg>
      </pc:sldChg>
      <pc:sldChg chg="modSp">
        <pc:chgData name="Day, Donna" userId="4291ed3c-5b90-4cd9-98bf-bdd1f2ba1146" providerId="ADAL" clId="{2158EBFD-5B71-48D4-8F70-854511C36257}" dt="2025-03-24T20:09:42.406" v="52" actId="962"/>
        <pc:sldMkLst>
          <pc:docMk/>
          <pc:sldMk cId="4241234563" sldId="307"/>
        </pc:sldMkLst>
        <pc:graphicFrameChg chg="mod">
          <ac:chgData name="Day, Donna" userId="4291ed3c-5b90-4cd9-98bf-bdd1f2ba1146" providerId="ADAL" clId="{2158EBFD-5B71-48D4-8F70-854511C36257}" dt="2025-03-24T20:09:42.406" v="52" actId="962"/>
          <ac:graphicFrameMkLst>
            <pc:docMk/>
            <pc:sldMk cId="4241234563" sldId="307"/>
            <ac:graphicFrameMk id="7" creationId="{D3539072-E04B-3FC6-3F16-6FB9EB34888F}"/>
          </ac:graphicFrameMkLst>
        </pc:graphicFrameChg>
      </pc:sldChg>
      <pc:sldChg chg="modSp">
        <pc:chgData name="Day, Donna" userId="4291ed3c-5b90-4cd9-98bf-bdd1f2ba1146" providerId="ADAL" clId="{2158EBFD-5B71-48D4-8F70-854511C36257}" dt="2025-03-24T20:12:39.482" v="60" actId="962"/>
        <pc:sldMkLst>
          <pc:docMk/>
          <pc:sldMk cId="2832968881" sldId="308"/>
        </pc:sldMkLst>
        <pc:graphicFrameChg chg="mod">
          <ac:chgData name="Day, Donna" userId="4291ed3c-5b90-4cd9-98bf-bdd1f2ba1146" providerId="ADAL" clId="{2158EBFD-5B71-48D4-8F70-854511C36257}" dt="2025-03-24T20:12:39.482" v="60" actId="962"/>
          <ac:graphicFrameMkLst>
            <pc:docMk/>
            <pc:sldMk cId="2832968881" sldId="308"/>
            <ac:graphicFrameMk id="5" creationId="{DF041D08-3339-AB39-D624-AB92655FA280}"/>
          </ac:graphicFrameMkLst>
        </pc:graphicFrameChg>
      </pc:sldChg>
      <pc:sldChg chg="modSp">
        <pc:chgData name="Day, Donna" userId="4291ed3c-5b90-4cd9-98bf-bdd1f2ba1146" providerId="ADAL" clId="{2158EBFD-5B71-48D4-8F70-854511C36257}" dt="2025-03-25T14:22:59.466" v="62" actId="962"/>
        <pc:sldMkLst>
          <pc:docMk/>
          <pc:sldMk cId="3601227401" sldId="309"/>
        </pc:sldMkLst>
        <pc:graphicFrameChg chg="mod">
          <ac:chgData name="Day, Donna" userId="4291ed3c-5b90-4cd9-98bf-bdd1f2ba1146" providerId="ADAL" clId="{2158EBFD-5B71-48D4-8F70-854511C36257}" dt="2025-03-25T14:22:59.466" v="62" actId="962"/>
          <ac:graphicFrameMkLst>
            <pc:docMk/>
            <pc:sldMk cId="3601227401" sldId="309"/>
            <ac:graphicFrameMk id="9" creationId="{1EDBEC82-43E2-EB45-0AFF-2247B54C3BFD}"/>
          </ac:graphicFrameMkLst>
        </pc:graphicFrameChg>
      </pc:sldChg>
      <pc:sldChg chg="modSp">
        <pc:chgData name="Day, Donna" userId="4291ed3c-5b90-4cd9-98bf-bdd1f2ba1146" providerId="ADAL" clId="{2158EBFD-5B71-48D4-8F70-854511C36257}" dt="2025-03-25T14:23:45.349" v="64" actId="962"/>
        <pc:sldMkLst>
          <pc:docMk/>
          <pc:sldMk cId="3574623643" sldId="310"/>
        </pc:sldMkLst>
        <pc:graphicFrameChg chg="mod">
          <ac:chgData name="Day, Donna" userId="4291ed3c-5b90-4cd9-98bf-bdd1f2ba1146" providerId="ADAL" clId="{2158EBFD-5B71-48D4-8F70-854511C36257}" dt="2025-03-25T14:23:45.349" v="64" actId="962"/>
          <ac:graphicFrameMkLst>
            <pc:docMk/>
            <pc:sldMk cId="3574623643" sldId="310"/>
            <ac:graphicFrameMk id="9" creationId="{19B9A8E7-CAD6-3C0F-B0CD-77402D42837E}"/>
          </ac:graphicFrameMkLst>
        </pc:graphicFrameChg>
      </pc:sldChg>
      <pc:sldChg chg="modSp">
        <pc:chgData name="Day, Donna" userId="4291ed3c-5b90-4cd9-98bf-bdd1f2ba1146" providerId="ADAL" clId="{2158EBFD-5B71-48D4-8F70-854511C36257}" dt="2025-03-25T14:24:19.048" v="66" actId="962"/>
        <pc:sldMkLst>
          <pc:docMk/>
          <pc:sldMk cId="2886467808" sldId="311"/>
        </pc:sldMkLst>
        <pc:graphicFrameChg chg="mod">
          <ac:chgData name="Day, Donna" userId="4291ed3c-5b90-4cd9-98bf-bdd1f2ba1146" providerId="ADAL" clId="{2158EBFD-5B71-48D4-8F70-854511C36257}" dt="2025-03-25T14:24:19.048" v="66" actId="962"/>
          <ac:graphicFrameMkLst>
            <pc:docMk/>
            <pc:sldMk cId="2886467808" sldId="311"/>
            <ac:graphicFrameMk id="5" creationId="{453F7EF3-49E2-2683-0C07-94A04B50E030}"/>
          </ac:graphicFrameMkLst>
        </pc:graphicFrameChg>
      </pc:sldChg>
      <pc:sldChg chg="modSp mod">
        <pc:chgData name="Day, Donna" userId="4291ed3c-5b90-4cd9-98bf-bdd1f2ba1146" providerId="ADAL" clId="{2158EBFD-5B71-48D4-8F70-854511C36257}" dt="2025-03-20T16:21:33.202" v="35" actId="20577"/>
        <pc:sldMkLst>
          <pc:docMk/>
          <pc:sldMk cId="3203946587" sldId="312"/>
        </pc:sldMkLst>
        <pc:spChg chg="mod">
          <ac:chgData name="Day, Donna" userId="4291ed3c-5b90-4cd9-98bf-bdd1f2ba1146" providerId="ADAL" clId="{2158EBFD-5B71-48D4-8F70-854511C36257}" dt="2025-03-20T16:21:33.202" v="35" actId="20577"/>
          <ac:spMkLst>
            <pc:docMk/>
            <pc:sldMk cId="3203946587" sldId="312"/>
            <ac:spMk id="2" creationId="{C5FE8959-4BEF-C2DE-9F1E-7007EDC951A1}"/>
          </ac:spMkLst>
        </pc:spChg>
      </pc:sldChg>
      <pc:sldChg chg="modSp">
        <pc:chgData name="Day, Donna" userId="4291ed3c-5b90-4cd9-98bf-bdd1f2ba1146" providerId="ADAL" clId="{2158EBFD-5B71-48D4-8F70-854511C36257}" dt="2025-03-25T14:25:00.153" v="68" actId="962"/>
        <pc:sldMkLst>
          <pc:docMk/>
          <pc:sldMk cId="2964191903" sldId="313"/>
        </pc:sldMkLst>
        <pc:graphicFrameChg chg="mod">
          <ac:chgData name="Day, Donna" userId="4291ed3c-5b90-4cd9-98bf-bdd1f2ba1146" providerId="ADAL" clId="{2158EBFD-5B71-48D4-8F70-854511C36257}" dt="2025-03-25T14:25:00.153" v="68" actId="962"/>
          <ac:graphicFrameMkLst>
            <pc:docMk/>
            <pc:sldMk cId="2964191903" sldId="313"/>
            <ac:graphicFrameMk id="9" creationId="{5F819EC3-58D3-6C6A-10F4-70044AE2191E}"/>
          </ac:graphicFrameMkLst>
        </pc:graphicFrameChg>
      </pc:sldChg>
      <pc:sldChg chg="modSp mod">
        <pc:chgData name="Day, Donna" userId="4291ed3c-5b90-4cd9-98bf-bdd1f2ba1146" providerId="ADAL" clId="{2158EBFD-5B71-48D4-8F70-854511C36257}" dt="2025-03-20T16:23:07.616" v="39" actId="20577"/>
        <pc:sldMkLst>
          <pc:docMk/>
          <pc:sldMk cId="857104970" sldId="314"/>
        </pc:sldMkLst>
        <pc:spChg chg="mod">
          <ac:chgData name="Day, Donna" userId="4291ed3c-5b90-4cd9-98bf-bdd1f2ba1146" providerId="ADAL" clId="{2158EBFD-5B71-48D4-8F70-854511C36257}" dt="2025-03-20T16:23:07.616" v="39" actId="20577"/>
          <ac:spMkLst>
            <pc:docMk/>
            <pc:sldMk cId="857104970" sldId="314"/>
            <ac:spMk id="3" creationId="{6CC86BF4-86D1-8170-CAD6-D3CF0E82BFD3}"/>
          </ac:spMkLst>
        </pc:spChg>
      </pc:sldChg>
      <pc:sldChg chg="modSp">
        <pc:chgData name="Day, Donna" userId="4291ed3c-5b90-4cd9-98bf-bdd1f2ba1146" providerId="ADAL" clId="{2158EBFD-5B71-48D4-8F70-854511C36257}" dt="2025-03-25T14:25:58.071" v="70" actId="962"/>
        <pc:sldMkLst>
          <pc:docMk/>
          <pc:sldMk cId="2187809291" sldId="318"/>
        </pc:sldMkLst>
        <pc:graphicFrameChg chg="mod">
          <ac:chgData name="Day, Donna" userId="4291ed3c-5b90-4cd9-98bf-bdd1f2ba1146" providerId="ADAL" clId="{2158EBFD-5B71-48D4-8F70-854511C36257}" dt="2025-03-25T14:25:58.071" v="70" actId="962"/>
          <ac:graphicFrameMkLst>
            <pc:docMk/>
            <pc:sldMk cId="2187809291" sldId="318"/>
            <ac:graphicFrameMk id="11" creationId="{529B4A27-3A99-A1E3-39EA-E0AE40C3EC88}"/>
          </ac:graphicFrameMkLst>
        </pc:graphicFrameChg>
      </pc:sldChg>
      <pc:sldChg chg="modSp mod">
        <pc:chgData name="Day, Donna" userId="4291ed3c-5b90-4cd9-98bf-bdd1f2ba1146" providerId="ADAL" clId="{2158EBFD-5B71-48D4-8F70-854511C36257}" dt="2025-03-25T14:28:14.849" v="221" actId="27636"/>
        <pc:sldMkLst>
          <pc:docMk/>
          <pc:sldMk cId="241889921" sldId="326"/>
        </pc:sldMkLst>
        <pc:spChg chg="mod">
          <ac:chgData name="Day, Donna" userId="4291ed3c-5b90-4cd9-98bf-bdd1f2ba1146" providerId="ADAL" clId="{2158EBFD-5B71-48D4-8F70-854511C36257}" dt="2025-03-25T14:28:08.141" v="219" actId="27636"/>
          <ac:spMkLst>
            <pc:docMk/>
            <pc:sldMk cId="241889921" sldId="326"/>
            <ac:spMk id="2" creationId="{7EBA17F7-44BD-E9BD-9D50-5CD2A0BA04CE}"/>
          </ac:spMkLst>
        </pc:spChg>
        <pc:spChg chg="mod">
          <ac:chgData name="Day, Donna" userId="4291ed3c-5b90-4cd9-98bf-bdd1f2ba1146" providerId="ADAL" clId="{2158EBFD-5B71-48D4-8F70-854511C36257}" dt="2025-03-25T14:28:14.849" v="221" actId="27636"/>
          <ac:spMkLst>
            <pc:docMk/>
            <pc:sldMk cId="241889921" sldId="326"/>
            <ac:spMk id="3" creationId="{6101A821-F9AC-FEE1-C075-AF4A63DF755A}"/>
          </ac:spMkLst>
        </pc:spChg>
      </pc:sldChg>
      <pc:sldChg chg="modSp mod">
        <pc:chgData name="Day, Donna" userId="4291ed3c-5b90-4cd9-98bf-bdd1f2ba1146" providerId="ADAL" clId="{2158EBFD-5B71-48D4-8F70-854511C36257}" dt="2025-03-25T14:28:40.363" v="232" actId="20577"/>
        <pc:sldMkLst>
          <pc:docMk/>
          <pc:sldMk cId="2504384754" sldId="327"/>
        </pc:sldMkLst>
        <pc:spChg chg="mod">
          <ac:chgData name="Day, Donna" userId="4291ed3c-5b90-4cd9-98bf-bdd1f2ba1146" providerId="ADAL" clId="{2158EBFD-5B71-48D4-8F70-854511C36257}" dt="2025-03-25T14:28:40.363" v="232" actId="20577"/>
          <ac:spMkLst>
            <pc:docMk/>
            <pc:sldMk cId="2504384754" sldId="327"/>
            <ac:spMk id="2" creationId="{E08614BF-C005-DE89-0108-26D90AC8064E}"/>
          </ac:spMkLst>
        </pc:spChg>
      </pc:sldChg>
    </pc:docChg>
  </pc:docChgLst>
</pc:chgInfo>
</file>

<file path=ppt/diagrams/_rels/data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_rels/drawing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7584AD-6563-4D40-9DE8-4D6CA7E967AD}"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en-US"/>
        </a:p>
      </dgm:t>
    </dgm:pt>
    <dgm:pt modelId="{129E72D9-CF42-4F45-886B-3C529D4CC710}">
      <dgm:prSet/>
      <dgm:spPr/>
      <dgm:t>
        <a:bodyPr/>
        <a:lstStyle/>
        <a:p>
          <a:r>
            <a:rPr lang="en-US"/>
            <a:t>Assessments and other evaluation materials used to assess a child under this part</a:t>
          </a:r>
        </a:p>
      </dgm:t>
    </dgm:pt>
    <dgm:pt modelId="{7F4A4848-D8AE-4912-B3D3-74CE39A5E185}" type="parTrans" cxnId="{BCBAA4C7-F4B3-4DA9-94FA-2BF1450EA8AB}">
      <dgm:prSet/>
      <dgm:spPr/>
      <dgm:t>
        <a:bodyPr/>
        <a:lstStyle/>
        <a:p>
          <a:endParaRPr lang="en-US"/>
        </a:p>
      </dgm:t>
    </dgm:pt>
    <dgm:pt modelId="{D5835A1B-9DD3-48DB-9FDA-2A50AD732739}" type="sibTrans" cxnId="{BCBAA4C7-F4B3-4DA9-94FA-2BF1450EA8AB}">
      <dgm:prSet/>
      <dgm:spPr/>
      <dgm:t>
        <a:bodyPr/>
        <a:lstStyle/>
        <a:p>
          <a:endParaRPr lang="en-US"/>
        </a:p>
      </dgm:t>
    </dgm:pt>
    <dgm:pt modelId="{F8EBBD4E-F22A-4439-B41E-A3E571C68B8C}">
      <dgm:prSet/>
      <dgm:spPr/>
      <dgm:t>
        <a:bodyPr/>
        <a:lstStyle/>
        <a:p>
          <a:r>
            <a:rPr lang="en-US"/>
            <a:t>Are selected and administered so as not to be discriminatory on a racial or cultural basis;</a:t>
          </a:r>
        </a:p>
      </dgm:t>
    </dgm:pt>
    <dgm:pt modelId="{4C7EBEA8-8A8E-4379-9E4B-EC75FC89D5C2}" type="parTrans" cxnId="{356F4EED-13FC-4767-AD76-CD0C2A6A81D6}">
      <dgm:prSet/>
      <dgm:spPr/>
      <dgm:t>
        <a:bodyPr/>
        <a:lstStyle/>
        <a:p>
          <a:endParaRPr lang="en-US"/>
        </a:p>
      </dgm:t>
    </dgm:pt>
    <dgm:pt modelId="{9AA6BE25-71B0-4CCE-A4BC-BA8C88385EBF}" type="sibTrans" cxnId="{356F4EED-13FC-4767-AD76-CD0C2A6A81D6}">
      <dgm:prSet/>
      <dgm:spPr/>
      <dgm:t>
        <a:bodyPr/>
        <a:lstStyle/>
        <a:p>
          <a:endParaRPr lang="en-US"/>
        </a:p>
      </dgm:t>
    </dgm:pt>
    <dgm:pt modelId="{9C11688E-A813-4746-ADE4-856D9C447C57}">
      <dgm:prSet/>
      <dgm:spPr/>
      <dgm:t>
        <a:bodyPr/>
        <a:lstStyle/>
        <a:p>
          <a:r>
            <a:rPr lang="en-US"/>
            <a:t>Are provided and administered in the child’s native language or other mode of communication and in the form most likely to yield accurate information on what the child knows and can do academically, developmentally, and functionally, unless it is clearly not feasible to provide or administer;</a:t>
          </a:r>
        </a:p>
      </dgm:t>
    </dgm:pt>
    <dgm:pt modelId="{BD020A30-E671-45EB-A98F-73DC3356DE6E}" type="parTrans" cxnId="{A7F8F668-DBF0-4E0B-9E3E-3F93CE19BEA7}">
      <dgm:prSet/>
      <dgm:spPr/>
      <dgm:t>
        <a:bodyPr/>
        <a:lstStyle/>
        <a:p>
          <a:endParaRPr lang="en-US"/>
        </a:p>
      </dgm:t>
    </dgm:pt>
    <dgm:pt modelId="{F4F89D2A-F859-4936-90A5-828A93761D36}" type="sibTrans" cxnId="{A7F8F668-DBF0-4E0B-9E3E-3F93CE19BEA7}">
      <dgm:prSet/>
      <dgm:spPr/>
      <dgm:t>
        <a:bodyPr/>
        <a:lstStyle/>
        <a:p>
          <a:endParaRPr lang="en-US"/>
        </a:p>
      </dgm:t>
    </dgm:pt>
    <dgm:pt modelId="{79A5CA40-76FD-42AF-BE08-94FD1750555B}">
      <dgm:prSet/>
      <dgm:spPr/>
      <dgm:t>
        <a:bodyPr/>
        <a:lstStyle/>
        <a:p>
          <a:r>
            <a:rPr lang="en-US"/>
            <a:t>Are used for the purposes for which the assessments or measures are valid and reliable;</a:t>
          </a:r>
        </a:p>
      </dgm:t>
    </dgm:pt>
    <dgm:pt modelId="{16DCC25E-01C4-41F3-96D9-3C46485AF77D}" type="parTrans" cxnId="{98077337-58D2-498A-A2CB-B1C782B61ABC}">
      <dgm:prSet/>
      <dgm:spPr/>
      <dgm:t>
        <a:bodyPr/>
        <a:lstStyle/>
        <a:p>
          <a:endParaRPr lang="en-US"/>
        </a:p>
      </dgm:t>
    </dgm:pt>
    <dgm:pt modelId="{DB14CD08-F2BF-40CD-A1B6-7363AF46DCA7}" type="sibTrans" cxnId="{98077337-58D2-498A-A2CB-B1C782B61ABC}">
      <dgm:prSet/>
      <dgm:spPr/>
      <dgm:t>
        <a:bodyPr/>
        <a:lstStyle/>
        <a:p>
          <a:endParaRPr lang="en-US"/>
        </a:p>
      </dgm:t>
    </dgm:pt>
    <dgm:pt modelId="{3C7E6FA6-586A-4282-9DA2-ACC768FDF26E}">
      <dgm:prSet/>
      <dgm:spPr/>
      <dgm:t>
        <a:bodyPr/>
        <a:lstStyle/>
        <a:p>
          <a:r>
            <a:rPr lang="en-US"/>
            <a:t>Are administered by trained and knowledgeable personnel; and </a:t>
          </a:r>
        </a:p>
      </dgm:t>
    </dgm:pt>
    <dgm:pt modelId="{BCF427DC-E5C8-4D55-B2EF-0762CC615392}" type="parTrans" cxnId="{3846C594-4275-4933-86AC-A06D88EA5F31}">
      <dgm:prSet/>
      <dgm:spPr/>
      <dgm:t>
        <a:bodyPr/>
        <a:lstStyle/>
        <a:p>
          <a:endParaRPr lang="en-US"/>
        </a:p>
      </dgm:t>
    </dgm:pt>
    <dgm:pt modelId="{1C13FA70-62BB-4325-B05E-57E1888AC18A}" type="sibTrans" cxnId="{3846C594-4275-4933-86AC-A06D88EA5F31}">
      <dgm:prSet/>
      <dgm:spPr/>
      <dgm:t>
        <a:bodyPr/>
        <a:lstStyle/>
        <a:p>
          <a:endParaRPr lang="en-US"/>
        </a:p>
      </dgm:t>
    </dgm:pt>
    <dgm:pt modelId="{C7B75B20-9EF9-4B77-8E66-433F6697C959}">
      <dgm:prSet/>
      <dgm:spPr/>
      <dgm:t>
        <a:bodyPr/>
        <a:lstStyle/>
        <a:p>
          <a:r>
            <a:rPr lang="en-US"/>
            <a:t>Are administered in accordance with any instructions provided by the producer of the assessments.</a:t>
          </a:r>
        </a:p>
      </dgm:t>
    </dgm:pt>
    <dgm:pt modelId="{4C13B8E0-E4FA-48DD-B7FC-F80C896EAD01}" type="parTrans" cxnId="{F2558B05-5455-485D-81E3-677FCDFC8325}">
      <dgm:prSet/>
      <dgm:spPr/>
      <dgm:t>
        <a:bodyPr/>
        <a:lstStyle/>
        <a:p>
          <a:endParaRPr lang="en-US"/>
        </a:p>
      </dgm:t>
    </dgm:pt>
    <dgm:pt modelId="{79212356-99C5-44D2-A9FB-3B3F154D9D00}" type="sibTrans" cxnId="{F2558B05-5455-485D-81E3-677FCDFC8325}">
      <dgm:prSet/>
      <dgm:spPr/>
      <dgm:t>
        <a:bodyPr/>
        <a:lstStyle/>
        <a:p>
          <a:endParaRPr lang="en-US"/>
        </a:p>
      </dgm:t>
    </dgm:pt>
    <dgm:pt modelId="{1EC19D0C-F68E-41D9-95FE-9CE2569EC488}">
      <dgm:prSet/>
      <dgm:spPr/>
      <dgm:t>
        <a:bodyPr/>
        <a:lstStyle/>
        <a:p>
          <a:r>
            <a:rPr lang="en-US"/>
            <a:t>Assessments and other evaluation materials include those tailored to assess specific areas of educational need and not merely those that are designed to provide a single general intelligence quotient.</a:t>
          </a:r>
        </a:p>
      </dgm:t>
    </dgm:pt>
    <dgm:pt modelId="{0B6826CD-74FE-4DF8-A494-F7A853149123}" type="parTrans" cxnId="{3282E47F-0187-41E8-8A84-73CE9CB37022}">
      <dgm:prSet/>
      <dgm:spPr/>
      <dgm:t>
        <a:bodyPr/>
        <a:lstStyle/>
        <a:p>
          <a:endParaRPr lang="en-US"/>
        </a:p>
      </dgm:t>
    </dgm:pt>
    <dgm:pt modelId="{05F22F3D-EDED-4234-B5A7-F623F85AF13F}" type="sibTrans" cxnId="{3282E47F-0187-41E8-8A84-73CE9CB37022}">
      <dgm:prSet/>
      <dgm:spPr/>
      <dgm:t>
        <a:bodyPr/>
        <a:lstStyle/>
        <a:p>
          <a:endParaRPr lang="en-US"/>
        </a:p>
      </dgm:t>
    </dgm:pt>
    <dgm:pt modelId="{35A447C1-951D-477C-AD4C-EAB0FDEB8BDF}" type="pres">
      <dgm:prSet presAssocID="{7A7584AD-6563-4D40-9DE8-4D6CA7E967AD}" presName="linear" presStyleCnt="0">
        <dgm:presLayoutVars>
          <dgm:animLvl val="lvl"/>
          <dgm:resizeHandles val="exact"/>
        </dgm:presLayoutVars>
      </dgm:prSet>
      <dgm:spPr/>
    </dgm:pt>
    <dgm:pt modelId="{E24D2CB3-E6D0-47DB-AC8C-5794C903B725}" type="pres">
      <dgm:prSet presAssocID="{129E72D9-CF42-4F45-886B-3C529D4CC710}" presName="parentText" presStyleLbl="node1" presStyleIdx="0" presStyleCnt="2">
        <dgm:presLayoutVars>
          <dgm:chMax val="0"/>
          <dgm:bulletEnabled val="1"/>
        </dgm:presLayoutVars>
      </dgm:prSet>
      <dgm:spPr/>
    </dgm:pt>
    <dgm:pt modelId="{A39F0244-6D75-4E8A-A555-32193ACAAFA2}" type="pres">
      <dgm:prSet presAssocID="{129E72D9-CF42-4F45-886B-3C529D4CC710}" presName="childText" presStyleLbl="revTx" presStyleIdx="0" presStyleCnt="1">
        <dgm:presLayoutVars>
          <dgm:bulletEnabled val="1"/>
        </dgm:presLayoutVars>
      </dgm:prSet>
      <dgm:spPr/>
    </dgm:pt>
    <dgm:pt modelId="{5941C078-1D13-4135-A835-F97D8D0BC97C}" type="pres">
      <dgm:prSet presAssocID="{1EC19D0C-F68E-41D9-95FE-9CE2569EC488}" presName="parentText" presStyleLbl="node1" presStyleIdx="1" presStyleCnt="2">
        <dgm:presLayoutVars>
          <dgm:chMax val="0"/>
          <dgm:bulletEnabled val="1"/>
        </dgm:presLayoutVars>
      </dgm:prSet>
      <dgm:spPr/>
    </dgm:pt>
  </dgm:ptLst>
  <dgm:cxnLst>
    <dgm:cxn modelId="{F2558B05-5455-485D-81E3-677FCDFC8325}" srcId="{129E72D9-CF42-4F45-886B-3C529D4CC710}" destId="{C7B75B20-9EF9-4B77-8E66-433F6697C959}" srcOrd="4" destOrd="0" parTransId="{4C13B8E0-E4FA-48DD-B7FC-F80C896EAD01}" sibTransId="{79212356-99C5-44D2-A9FB-3B3F154D9D00}"/>
    <dgm:cxn modelId="{98077337-58D2-498A-A2CB-B1C782B61ABC}" srcId="{129E72D9-CF42-4F45-886B-3C529D4CC710}" destId="{79A5CA40-76FD-42AF-BE08-94FD1750555B}" srcOrd="2" destOrd="0" parTransId="{16DCC25E-01C4-41F3-96D9-3C46485AF77D}" sibTransId="{DB14CD08-F2BF-40CD-A1B6-7363AF46DCA7}"/>
    <dgm:cxn modelId="{A7F8F668-DBF0-4E0B-9E3E-3F93CE19BEA7}" srcId="{129E72D9-CF42-4F45-886B-3C529D4CC710}" destId="{9C11688E-A813-4746-ADE4-856D9C447C57}" srcOrd="1" destOrd="0" parTransId="{BD020A30-E671-45EB-A98F-73DC3356DE6E}" sibTransId="{F4F89D2A-F859-4936-90A5-828A93761D36}"/>
    <dgm:cxn modelId="{B1725E6B-1AB5-49C8-A335-22AB54E3C3CE}" type="presOf" srcId="{79A5CA40-76FD-42AF-BE08-94FD1750555B}" destId="{A39F0244-6D75-4E8A-A555-32193ACAAFA2}" srcOrd="0" destOrd="2" presId="urn:microsoft.com/office/officeart/2005/8/layout/vList2"/>
    <dgm:cxn modelId="{BA8F5E4F-DB6B-44A5-A6B7-1BC0920BCAEE}" type="presOf" srcId="{C7B75B20-9EF9-4B77-8E66-433F6697C959}" destId="{A39F0244-6D75-4E8A-A555-32193ACAAFA2}" srcOrd="0" destOrd="4" presId="urn:microsoft.com/office/officeart/2005/8/layout/vList2"/>
    <dgm:cxn modelId="{3282E47F-0187-41E8-8A84-73CE9CB37022}" srcId="{7A7584AD-6563-4D40-9DE8-4D6CA7E967AD}" destId="{1EC19D0C-F68E-41D9-95FE-9CE2569EC488}" srcOrd="1" destOrd="0" parTransId="{0B6826CD-74FE-4DF8-A494-F7A853149123}" sibTransId="{05F22F3D-EDED-4234-B5A7-F623F85AF13F}"/>
    <dgm:cxn modelId="{9B24A985-55D4-48CC-AB31-6660C6C0084A}" type="presOf" srcId="{9C11688E-A813-4746-ADE4-856D9C447C57}" destId="{A39F0244-6D75-4E8A-A555-32193ACAAFA2}" srcOrd="0" destOrd="1" presId="urn:microsoft.com/office/officeart/2005/8/layout/vList2"/>
    <dgm:cxn modelId="{3D828787-822F-46AB-B313-C153A672E4EA}" type="presOf" srcId="{3C7E6FA6-586A-4282-9DA2-ACC768FDF26E}" destId="{A39F0244-6D75-4E8A-A555-32193ACAAFA2}" srcOrd="0" destOrd="3" presId="urn:microsoft.com/office/officeart/2005/8/layout/vList2"/>
    <dgm:cxn modelId="{3846C594-4275-4933-86AC-A06D88EA5F31}" srcId="{129E72D9-CF42-4F45-886B-3C529D4CC710}" destId="{3C7E6FA6-586A-4282-9DA2-ACC768FDF26E}" srcOrd="3" destOrd="0" parTransId="{BCF427DC-E5C8-4D55-B2EF-0762CC615392}" sibTransId="{1C13FA70-62BB-4325-B05E-57E1888AC18A}"/>
    <dgm:cxn modelId="{71DE2599-E08E-41AD-B39D-B9FF050CCEDE}" type="presOf" srcId="{7A7584AD-6563-4D40-9DE8-4D6CA7E967AD}" destId="{35A447C1-951D-477C-AD4C-EAB0FDEB8BDF}" srcOrd="0" destOrd="0" presId="urn:microsoft.com/office/officeart/2005/8/layout/vList2"/>
    <dgm:cxn modelId="{57D361AF-9EDB-4ED6-88EC-AE6F5D1CB381}" type="presOf" srcId="{F8EBBD4E-F22A-4439-B41E-A3E571C68B8C}" destId="{A39F0244-6D75-4E8A-A555-32193ACAAFA2}" srcOrd="0" destOrd="0" presId="urn:microsoft.com/office/officeart/2005/8/layout/vList2"/>
    <dgm:cxn modelId="{BCBAA4C7-F4B3-4DA9-94FA-2BF1450EA8AB}" srcId="{7A7584AD-6563-4D40-9DE8-4D6CA7E967AD}" destId="{129E72D9-CF42-4F45-886B-3C529D4CC710}" srcOrd="0" destOrd="0" parTransId="{7F4A4848-D8AE-4912-B3D3-74CE39A5E185}" sibTransId="{D5835A1B-9DD3-48DB-9FDA-2A50AD732739}"/>
    <dgm:cxn modelId="{6482F1D0-E0A1-4851-BE60-C8B5FEBC245C}" type="presOf" srcId="{1EC19D0C-F68E-41D9-95FE-9CE2569EC488}" destId="{5941C078-1D13-4135-A835-F97D8D0BC97C}" srcOrd="0" destOrd="0" presId="urn:microsoft.com/office/officeart/2005/8/layout/vList2"/>
    <dgm:cxn modelId="{FF0570DA-8012-4621-A680-7026BF548FC2}" type="presOf" srcId="{129E72D9-CF42-4F45-886B-3C529D4CC710}" destId="{E24D2CB3-E6D0-47DB-AC8C-5794C903B725}" srcOrd="0" destOrd="0" presId="urn:microsoft.com/office/officeart/2005/8/layout/vList2"/>
    <dgm:cxn modelId="{356F4EED-13FC-4767-AD76-CD0C2A6A81D6}" srcId="{129E72D9-CF42-4F45-886B-3C529D4CC710}" destId="{F8EBBD4E-F22A-4439-B41E-A3E571C68B8C}" srcOrd="0" destOrd="0" parTransId="{4C7EBEA8-8A8E-4379-9E4B-EC75FC89D5C2}" sibTransId="{9AA6BE25-71B0-4CCE-A4BC-BA8C88385EBF}"/>
    <dgm:cxn modelId="{1FF41BA4-B649-4B4C-8ADB-8E98BE2BA25C}" type="presParOf" srcId="{35A447C1-951D-477C-AD4C-EAB0FDEB8BDF}" destId="{E24D2CB3-E6D0-47DB-AC8C-5794C903B725}" srcOrd="0" destOrd="0" presId="urn:microsoft.com/office/officeart/2005/8/layout/vList2"/>
    <dgm:cxn modelId="{C589C15B-91CD-4019-83C8-4ED579705CCA}" type="presParOf" srcId="{35A447C1-951D-477C-AD4C-EAB0FDEB8BDF}" destId="{A39F0244-6D75-4E8A-A555-32193ACAAFA2}" srcOrd="1" destOrd="0" presId="urn:microsoft.com/office/officeart/2005/8/layout/vList2"/>
    <dgm:cxn modelId="{AEA6B6EC-115C-411B-9649-07167C946D51}" type="presParOf" srcId="{35A447C1-951D-477C-AD4C-EAB0FDEB8BDF}" destId="{5941C078-1D13-4135-A835-F97D8D0BC97C}"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70D7C35-0240-4671-9FC2-DDF1C3847DAD}" type="doc">
      <dgm:prSet loTypeId="urn:microsoft.com/office/officeart/2005/8/layout/process4" loCatId="process" qsTypeId="urn:microsoft.com/office/officeart/2005/8/quickstyle/simple2" qsCatId="simple" csTypeId="urn:microsoft.com/office/officeart/2005/8/colors/accent3_1" csCatId="accent3"/>
      <dgm:spPr/>
      <dgm:t>
        <a:bodyPr/>
        <a:lstStyle/>
        <a:p>
          <a:endParaRPr lang="en-US"/>
        </a:p>
      </dgm:t>
    </dgm:pt>
    <dgm:pt modelId="{2BE8FE1D-A184-48CA-AC7E-F27E930F52A8}">
      <dgm:prSet/>
      <dgm:spPr/>
      <dgm:t>
        <a:bodyPr/>
        <a:lstStyle/>
        <a:p>
          <a:r>
            <a:rPr lang="en-US"/>
            <a:t>Parent/Student Interviews to Include;</a:t>
          </a:r>
        </a:p>
      </dgm:t>
    </dgm:pt>
    <dgm:pt modelId="{33A4045D-F2C5-4171-8B69-B6EC7B26F75B}" type="parTrans" cxnId="{B29B29FB-3E2A-49CD-871B-1AD38547FF88}">
      <dgm:prSet/>
      <dgm:spPr/>
      <dgm:t>
        <a:bodyPr/>
        <a:lstStyle/>
        <a:p>
          <a:endParaRPr lang="en-US"/>
        </a:p>
      </dgm:t>
    </dgm:pt>
    <dgm:pt modelId="{6CED88B7-0836-478B-9940-B26833E99046}" type="sibTrans" cxnId="{B29B29FB-3E2A-49CD-871B-1AD38547FF88}">
      <dgm:prSet/>
      <dgm:spPr/>
      <dgm:t>
        <a:bodyPr/>
        <a:lstStyle/>
        <a:p>
          <a:endParaRPr lang="en-US"/>
        </a:p>
      </dgm:t>
    </dgm:pt>
    <dgm:pt modelId="{5AD884A0-ECB9-4ED5-BC1D-E6204A9B4275}">
      <dgm:prSet/>
      <dgm:spPr/>
      <dgm:t>
        <a:bodyPr/>
        <a:lstStyle/>
        <a:p>
          <a:r>
            <a:rPr lang="en-US"/>
            <a:t>Family background</a:t>
          </a:r>
        </a:p>
      </dgm:t>
    </dgm:pt>
    <dgm:pt modelId="{6B4D1FE6-241F-4E2E-AA64-4AC37D33A7CC}" type="parTrans" cxnId="{BFDFF91E-E07B-4CAF-B9F8-C3F3625E7D33}">
      <dgm:prSet/>
      <dgm:spPr/>
      <dgm:t>
        <a:bodyPr/>
        <a:lstStyle/>
        <a:p>
          <a:endParaRPr lang="en-US"/>
        </a:p>
      </dgm:t>
    </dgm:pt>
    <dgm:pt modelId="{E4A24DC5-CA71-43CE-8308-A6E98BBE36A9}" type="sibTrans" cxnId="{BFDFF91E-E07B-4CAF-B9F8-C3F3625E7D33}">
      <dgm:prSet/>
      <dgm:spPr/>
      <dgm:t>
        <a:bodyPr/>
        <a:lstStyle/>
        <a:p>
          <a:endParaRPr lang="en-US"/>
        </a:p>
      </dgm:t>
    </dgm:pt>
    <dgm:pt modelId="{381B5B60-6102-40A9-9565-9D95B62EDB49}">
      <dgm:prSet/>
      <dgm:spPr/>
      <dgm:t>
        <a:bodyPr/>
        <a:lstStyle/>
        <a:p>
          <a:r>
            <a:rPr lang="en-US"/>
            <a:t>Environmental background</a:t>
          </a:r>
        </a:p>
      </dgm:t>
    </dgm:pt>
    <dgm:pt modelId="{72B9D71F-8C4F-4874-9891-73D083E86A5E}" type="parTrans" cxnId="{9DFA334D-4C2C-499C-83CE-DADD02FB5262}">
      <dgm:prSet/>
      <dgm:spPr/>
      <dgm:t>
        <a:bodyPr/>
        <a:lstStyle/>
        <a:p>
          <a:endParaRPr lang="en-US"/>
        </a:p>
      </dgm:t>
    </dgm:pt>
    <dgm:pt modelId="{A966E642-01B7-44D9-9CBD-04E304B82073}" type="sibTrans" cxnId="{9DFA334D-4C2C-499C-83CE-DADD02FB5262}">
      <dgm:prSet/>
      <dgm:spPr/>
      <dgm:t>
        <a:bodyPr/>
        <a:lstStyle/>
        <a:p>
          <a:endParaRPr lang="en-US"/>
        </a:p>
      </dgm:t>
    </dgm:pt>
    <dgm:pt modelId="{33956581-539F-445E-BEA6-06692C9B4DC7}">
      <dgm:prSet/>
      <dgm:spPr/>
      <dgm:t>
        <a:bodyPr/>
        <a:lstStyle/>
        <a:p>
          <a:r>
            <a:rPr lang="en-US"/>
            <a:t>Social background</a:t>
          </a:r>
        </a:p>
      </dgm:t>
    </dgm:pt>
    <dgm:pt modelId="{F7EE29C2-FBA6-44DF-A113-D6B4A6EE548E}" type="parTrans" cxnId="{678179C4-D731-4871-A515-FDDF10C5B373}">
      <dgm:prSet/>
      <dgm:spPr/>
      <dgm:t>
        <a:bodyPr/>
        <a:lstStyle/>
        <a:p>
          <a:endParaRPr lang="en-US"/>
        </a:p>
      </dgm:t>
    </dgm:pt>
    <dgm:pt modelId="{E94008D6-A304-44D0-B609-BD6DFEA8C0ED}" type="sibTrans" cxnId="{678179C4-D731-4871-A515-FDDF10C5B373}">
      <dgm:prSet/>
      <dgm:spPr/>
      <dgm:t>
        <a:bodyPr/>
        <a:lstStyle/>
        <a:p>
          <a:endParaRPr lang="en-US"/>
        </a:p>
      </dgm:t>
    </dgm:pt>
    <dgm:pt modelId="{BD8538EE-3898-4B3A-947F-028AF355BE5E}">
      <dgm:prSet/>
      <dgm:spPr/>
      <dgm:t>
        <a:bodyPr/>
        <a:lstStyle/>
        <a:p>
          <a:r>
            <a:rPr lang="en-US"/>
            <a:t>Cultural background</a:t>
          </a:r>
        </a:p>
      </dgm:t>
    </dgm:pt>
    <dgm:pt modelId="{7DAE9599-A201-4E73-9CAF-322C82D629BE}" type="parTrans" cxnId="{48CFB91C-18E3-462C-8E5D-AE2C08036083}">
      <dgm:prSet/>
      <dgm:spPr/>
      <dgm:t>
        <a:bodyPr/>
        <a:lstStyle/>
        <a:p>
          <a:endParaRPr lang="en-US"/>
        </a:p>
      </dgm:t>
    </dgm:pt>
    <dgm:pt modelId="{6373E9EF-D12E-4B8D-B361-F6C0256009BA}" type="sibTrans" cxnId="{48CFB91C-18E3-462C-8E5D-AE2C08036083}">
      <dgm:prSet/>
      <dgm:spPr/>
      <dgm:t>
        <a:bodyPr/>
        <a:lstStyle/>
        <a:p>
          <a:endParaRPr lang="en-US"/>
        </a:p>
      </dgm:t>
    </dgm:pt>
    <dgm:pt modelId="{1EFC3282-18B7-4251-B17E-FC39AAF07162}">
      <dgm:prSet/>
      <dgm:spPr/>
      <dgm:t>
        <a:bodyPr/>
        <a:lstStyle/>
        <a:p>
          <a:r>
            <a:rPr lang="en-US"/>
            <a:t>Developmental history</a:t>
          </a:r>
        </a:p>
      </dgm:t>
    </dgm:pt>
    <dgm:pt modelId="{72754698-9066-444F-ADDE-5AB321F37F72}" type="parTrans" cxnId="{416BB2FB-CCDD-497E-A476-487CAD791D19}">
      <dgm:prSet/>
      <dgm:spPr/>
      <dgm:t>
        <a:bodyPr/>
        <a:lstStyle/>
        <a:p>
          <a:endParaRPr lang="en-US"/>
        </a:p>
      </dgm:t>
    </dgm:pt>
    <dgm:pt modelId="{687179EE-EE17-4CC4-A065-F6F46302E7A0}" type="sibTrans" cxnId="{416BB2FB-CCDD-497E-A476-487CAD791D19}">
      <dgm:prSet/>
      <dgm:spPr/>
      <dgm:t>
        <a:bodyPr/>
        <a:lstStyle/>
        <a:p>
          <a:endParaRPr lang="en-US"/>
        </a:p>
      </dgm:t>
    </dgm:pt>
    <dgm:pt modelId="{EB2B7B6F-AA2C-4572-BF79-43662DECF4FE}">
      <dgm:prSet/>
      <dgm:spPr/>
      <dgm:t>
        <a:bodyPr/>
        <a:lstStyle/>
        <a:p>
          <a:r>
            <a:rPr lang="en-US"/>
            <a:t>Behavior/social skills development</a:t>
          </a:r>
        </a:p>
      </dgm:t>
    </dgm:pt>
    <dgm:pt modelId="{3EE54BCB-0230-4144-B288-85FF85C95C93}" type="parTrans" cxnId="{F3AD1F80-BD08-4AE8-B5F8-CFFCED5A372A}">
      <dgm:prSet/>
      <dgm:spPr/>
      <dgm:t>
        <a:bodyPr/>
        <a:lstStyle/>
        <a:p>
          <a:endParaRPr lang="en-US"/>
        </a:p>
      </dgm:t>
    </dgm:pt>
    <dgm:pt modelId="{07687200-8780-47BA-B05C-754A51B76147}" type="sibTrans" cxnId="{F3AD1F80-BD08-4AE8-B5F8-CFFCED5A372A}">
      <dgm:prSet/>
      <dgm:spPr/>
      <dgm:t>
        <a:bodyPr/>
        <a:lstStyle/>
        <a:p>
          <a:endParaRPr lang="en-US"/>
        </a:p>
      </dgm:t>
    </dgm:pt>
    <dgm:pt modelId="{A61D466D-3EE2-47D7-BB32-91A25D3BF3A5}">
      <dgm:prSet/>
      <dgm:spPr/>
      <dgm:t>
        <a:bodyPr/>
        <a:lstStyle/>
        <a:p>
          <a:r>
            <a:rPr lang="en-US"/>
            <a:t>Interviews should be conducted by trained personnel.</a:t>
          </a:r>
        </a:p>
      </dgm:t>
    </dgm:pt>
    <dgm:pt modelId="{13E0B5B1-2820-4D76-88C7-D7489C673B54}" type="parTrans" cxnId="{55D16415-52FD-4FCB-BBD6-A5838151707A}">
      <dgm:prSet/>
      <dgm:spPr/>
      <dgm:t>
        <a:bodyPr/>
        <a:lstStyle/>
        <a:p>
          <a:endParaRPr lang="en-US"/>
        </a:p>
      </dgm:t>
    </dgm:pt>
    <dgm:pt modelId="{615273EB-933C-4C6B-951B-AE425DD2CBBF}" type="sibTrans" cxnId="{55D16415-52FD-4FCB-BBD6-A5838151707A}">
      <dgm:prSet/>
      <dgm:spPr/>
      <dgm:t>
        <a:bodyPr/>
        <a:lstStyle/>
        <a:p>
          <a:endParaRPr lang="en-US"/>
        </a:p>
      </dgm:t>
    </dgm:pt>
    <dgm:pt modelId="{5C24FF8B-5966-4837-A9A0-2D8C13CAF9B0}" type="pres">
      <dgm:prSet presAssocID="{E70D7C35-0240-4671-9FC2-DDF1C3847DAD}" presName="Name0" presStyleCnt="0">
        <dgm:presLayoutVars>
          <dgm:dir/>
          <dgm:animLvl val="lvl"/>
          <dgm:resizeHandles val="exact"/>
        </dgm:presLayoutVars>
      </dgm:prSet>
      <dgm:spPr/>
    </dgm:pt>
    <dgm:pt modelId="{870C2702-92F3-4C79-8BEF-082AE056E2BE}" type="pres">
      <dgm:prSet presAssocID="{A61D466D-3EE2-47D7-BB32-91A25D3BF3A5}" presName="boxAndChildren" presStyleCnt="0"/>
      <dgm:spPr/>
    </dgm:pt>
    <dgm:pt modelId="{E0B0191F-1DA5-43B7-931A-48E11F8923B1}" type="pres">
      <dgm:prSet presAssocID="{A61D466D-3EE2-47D7-BB32-91A25D3BF3A5}" presName="parentTextBox" presStyleLbl="node1" presStyleIdx="0" presStyleCnt="2"/>
      <dgm:spPr/>
    </dgm:pt>
    <dgm:pt modelId="{02AEAC52-93CE-4988-AEF7-0528EE5717B0}" type="pres">
      <dgm:prSet presAssocID="{6CED88B7-0836-478B-9940-B26833E99046}" presName="sp" presStyleCnt="0"/>
      <dgm:spPr/>
    </dgm:pt>
    <dgm:pt modelId="{E558E0EE-F7AC-4224-918E-B250D70F5A3D}" type="pres">
      <dgm:prSet presAssocID="{2BE8FE1D-A184-48CA-AC7E-F27E930F52A8}" presName="arrowAndChildren" presStyleCnt="0"/>
      <dgm:spPr/>
    </dgm:pt>
    <dgm:pt modelId="{9585E09C-DFDE-4545-939D-54536AF285D7}" type="pres">
      <dgm:prSet presAssocID="{2BE8FE1D-A184-48CA-AC7E-F27E930F52A8}" presName="parentTextArrow" presStyleLbl="node1" presStyleIdx="0" presStyleCnt="2"/>
      <dgm:spPr/>
    </dgm:pt>
    <dgm:pt modelId="{F96C2B7F-3DE1-4E6F-BF2A-D824366695AB}" type="pres">
      <dgm:prSet presAssocID="{2BE8FE1D-A184-48CA-AC7E-F27E930F52A8}" presName="arrow" presStyleLbl="node1" presStyleIdx="1" presStyleCnt="2"/>
      <dgm:spPr/>
    </dgm:pt>
    <dgm:pt modelId="{700617B0-8D66-42AB-8B4A-E19C412D5744}" type="pres">
      <dgm:prSet presAssocID="{2BE8FE1D-A184-48CA-AC7E-F27E930F52A8}" presName="descendantArrow" presStyleCnt="0"/>
      <dgm:spPr/>
    </dgm:pt>
    <dgm:pt modelId="{63DADD56-6F2D-44DD-BDEA-C8A72B94497B}" type="pres">
      <dgm:prSet presAssocID="{5AD884A0-ECB9-4ED5-BC1D-E6204A9B4275}" presName="childTextArrow" presStyleLbl="fgAccFollowNode1" presStyleIdx="0" presStyleCnt="6">
        <dgm:presLayoutVars>
          <dgm:bulletEnabled val="1"/>
        </dgm:presLayoutVars>
      </dgm:prSet>
      <dgm:spPr/>
    </dgm:pt>
    <dgm:pt modelId="{5D3A2433-3B8D-4527-AA33-9BAC07CA45D1}" type="pres">
      <dgm:prSet presAssocID="{381B5B60-6102-40A9-9565-9D95B62EDB49}" presName="childTextArrow" presStyleLbl="fgAccFollowNode1" presStyleIdx="1" presStyleCnt="6">
        <dgm:presLayoutVars>
          <dgm:bulletEnabled val="1"/>
        </dgm:presLayoutVars>
      </dgm:prSet>
      <dgm:spPr/>
    </dgm:pt>
    <dgm:pt modelId="{765D2ACF-F589-42E2-AF94-0BF2F8CF0DEA}" type="pres">
      <dgm:prSet presAssocID="{33956581-539F-445E-BEA6-06692C9B4DC7}" presName="childTextArrow" presStyleLbl="fgAccFollowNode1" presStyleIdx="2" presStyleCnt="6">
        <dgm:presLayoutVars>
          <dgm:bulletEnabled val="1"/>
        </dgm:presLayoutVars>
      </dgm:prSet>
      <dgm:spPr/>
    </dgm:pt>
    <dgm:pt modelId="{3BE3A68A-1588-4211-A8B6-9BDD4A3BB0E0}" type="pres">
      <dgm:prSet presAssocID="{BD8538EE-3898-4B3A-947F-028AF355BE5E}" presName="childTextArrow" presStyleLbl="fgAccFollowNode1" presStyleIdx="3" presStyleCnt="6">
        <dgm:presLayoutVars>
          <dgm:bulletEnabled val="1"/>
        </dgm:presLayoutVars>
      </dgm:prSet>
      <dgm:spPr/>
    </dgm:pt>
    <dgm:pt modelId="{E3BD1EE5-8EC7-4FD0-A1D7-9D1753A5C5ED}" type="pres">
      <dgm:prSet presAssocID="{1EFC3282-18B7-4251-B17E-FC39AAF07162}" presName="childTextArrow" presStyleLbl="fgAccFollowNode1" presStyleIdx="4" presStyleCnt="6">
        <dgm:presLayoutVars>
          <dgm:bulletEnabled val="1"/>
        </dgm:presLayoutVars>
      </dgm:prSet>
      <dgm:spPr/>
    </dgm:pt>
    <dgm:pt modelId="{D41D0686-D876-484D-8B7E-0B3F86A68BEB}" type="pres">
      <dgm:prSet presAssocID="{EB2B7B6F-AA2C-4572-BF79-43662DECF4FE}" presName="childTextArrow" presStyleLbl="fgAccFollowNode1" presStyleIdx="5" presStyleCnt="6">
        <dgm:presLayoutVars>
          <dgm:bulletEnabled val="1"/>
        </dgm:presLayoutVars>
      </dgm:prSet>
      <dgm:spPr/>
    </dgm:pt>
  </dgm:ptLst>
  <dgm:cxnLst>
    <dgm:cxn modelId="{55D16415-52FD-4FCB-BBD6-A5838151707A}" srcId="{E70D7C35-0240-4671-9FC2-DDF1C3847DAD}" destId="{A61D466D-3EE2-47D7-BB32-91A25D3BF3A5}" srcOrd="1" destOrd="0" parTransId="{13E0B5B1-2820-4D76-88C7-D7489C673B54}" sibTransId="{615273EB-933C-4C6B-951B-AE425DD2CBBF}"/>
    <dgm:cxn modelId="{2FA1A61A-B18F-4F2C-97D3-EC1C7F813D77}" type="presOf" srcId="{381B5B60-6102-40A9-9565-9D95B62EDB49}" destId="{5D3A2433-3B8D-4527-AA33-9BAC07CA45D1}" srcOrd="0" destOrd="0" presId="urn:microsoft.com/office/officeart/2005/8/layout/process4"/>
    <dgm:cxn modelId="{48CFB91C-18E3-462C-8E5D-AE2C08036083}" srcId="{2BE8FE1D-A184-48CA-AC7E-F27E930F52A8}" destId="{BD8538EE-3898-4B3A-947F-028AF355BE5E}" srcOrd="3" destOrd="0" parTransId="{7DAE9599-A201-4E73-9CAF-322C82D629BE}" sibTransId="{6373E9EF-D12E-4B8D-B361-F6C0256009BA}"/>
    <dgm:cxn modelId="{BFDFF91E-E07B-4CAF-B9F8-C3F3625E7D33}" srcId="{2BE8FE1D-A184-48CA-AC7E-F27E930F52A8}" destId="{5AD884A0-ECB9-4ED5-BC1D-E6204A9B4275}" srcOrd="0" destOrd="0" parTransId="{6B4D1FE6-241F-4E2E-AA64-4AC37D33A7CC}" sibTransId="{E4A24DC5-CA71-43CE-8308-A6E98BBE36A9}"/>
    <dgm:cxn modelId="{B570BF33-A7F2-46DD-853C-A03E9EB49840}" type="presOf" srcId="{1EFC3282-18B7-4251-B17E-FC39AAF07162}" destId="{E3BD1EE5-8EC7-4FD0-A1D7-9D1753A5C5ED}" srcOrd="0" destOrd="0" presId="urn:microsoft.com/office/officeart/2005/8/layout/process4"/>
    <dgm:cxn modelId="{D9C02B36-602F-4CD4-96FD-D8F3C6E4FA86}" type="presOf" srcId="{2BE8FE1D-A184-48CA-AC7E-F27E930F52A8}" destId="{9585E09C-DFDE-4545-939D-54536AF285D7}" srcOrd="0" destOrd="0" presId="urn:microsoft.com/office/officeart/2005/8/layout/process4"/>
    <dgm:cxn modelId="{734C303C-64D0-4852-A226-3EAA6F5EEC16}" type="presOf" srcId="{E70D7C35-0240-4671-9FC2-DDF1C3847DAD}" destId="{5C24FF8B-5966-4837-A9A0-2D8C13CAF9B0}" srcOrd="0" destOrd="0" presId="urn:microsoft.com/office/officeart/2005/8/layout/process4"/>
    <dgm:cxn modelId="{D11DC05E-9189-45ED-9463-C0997D2101C9}" type="presOf" srcId="{2BE8FE1D-A184-48CA-AC7E-F27E930F52A8}" destId="{F96C2B7F-3DE1-4E6F-BF2A-D824366695AB}" srcOrd="1" destOrd="0" presId="urn:microsoft.com/office/officeart/2005/8/layout/process4"/>
    <dgm:cxn modelId="{612CE949-CAFB-4E73-9A90-E9BC8765C55D}" type="presOf" srcId="{33956581-539F-445E-BEA6-06692C9B4DC7}" destId="{765D2ACF-F589-42E2-AF94-0BF2F8CF0DEA}" srcOrd="0" destOrd="0" presId="urn:microsoft.com/office/officeart/2005/8/layout/process4"/>
    <dgm:cxn modelId="{9DFA334D-4C2C-499C-83CE-DADD02FB5262}" srcId="{2BE8FE1D-A184-48CA-AC7E-F27E930F52A8}" destId="{381B5B60-6102-40A9-9565-9D95B62EDB49}" srcOrd="1" destOrd="0" parTransId="{72B9D71F-8C4F-4874-9891-73D083E86A5E}" sibTransId="{A966E642-01B7-44D9-9CBD-04E304B82073}"/>
    <dgm:cxn modelId="{F3AD1F80-BD08-4AE8-B5F8-CFFCED5A372A}" srcId="{2BE8FE1D-A184-48CA-AC7E-F27E930F52A8}" destId="{EB2B7B6F-AA2C-4572-BF79-43662DECF4FE}" srcOrd="5" destOrd="0" parTransId="{3EE54BCB-0230-4144-B288-85FF85C95C93}" sibTransId="{07687200-8780-47BA-B05C-754A51B76147}"/>
    <dgm:cxn modelId="{25384985-132D-4EF7-8895-17A9751868C5}" type="presOf" srcId="{EB2B7B6F-AA2C-4572-BF79-43662DECF4FE}" destId="{D41D0686-D876-484D-8B7E-0B3F86A68BEB}" srcOrd="0" destOrd="0" presId="urn:microsoft.com/office/officeart/2005/8/layout/process4"/>
    <dgm:cxn modelId="{5DC2998E-CC88-4BF2-9EA4-6A22A89A9D70}" type="presOf" srcId="{5AD884A0-ECB9-4ED5-BC1D-E6204A9B4275}" destId="{63DADD56-6F2D-44DD-BDEA-C8A72B94497B}" srcOrd="0" destOrd="0" presId="urn:microsoft.com/office/officeart/2005/8/layout/process4"/>
    <dgm:cxn modelId="{678179C4-D731-4871-A515-FDDF10C5B373}" srcId="{2BE8FE1D-A184-48CA-AC7E-F27E930F52A8}" destId="{33956581-539F-445E-BEA6-06692C9B4DC7}" srcOrd="2" destOrd="0" parTransId="{F7EE29C2-FBA6-44DF-A113-D6B4A6EE548E}" sibTransId="{E94008D6-A304-44D0-B609-BD6DFEA8C0ED}"/>
    <dgm:cxn modelId="{A8CE18CB-9A5B-476D-B49C-07E8AC71B3C5}" type="presOf" srcId="{A61D466D-3EE2-47D7-BB32-91A25D3BF3A5}" destId="{E0B0191F-1DA5-43B7-931A-48E11F8923B1}" srcOrd="0" destOrd="0" presId="urn:microsoft.com/office/officeart/2005/8/layout/process4"/>
    <dgm:cxn modelId="{A3A4D8E7-2BAD-4ED7-A42D-A4CF6FC67B34}" type="presOf" srcId="{BD8538EE-3898-4B3A-947F-028AF355BE5E}" destId="{3BE3A68A-1588-4211-A8B6-9BDD4A3BB0E0}" srcOrd="0" destOrd="0" presId="urn:microsoft.com/office/officeart/2005/8/layout/process4"/>
    <dgm:cxn modelId="{B29B29FB-3E2A-49CD-871B-1AD38547FF88}" srcId="{E70D7C35-0240-4671-9FC2-DDF1C3847DAD}" destId="{2BE8FE1D-A184-48CA-AC7E-F27E930F52A8}" srcOrd="0" destOrd="0" parTransId="{33A4045D-F2C5-4171-8B69-B6EC7B26F75B}" sibTransId="{6CED88B7-0836-478B-9940-B26833E99046}"/>
    <dgm:cxn modelId="{416BB2FB-CCDD-497E-A476-487CAD791D19}" srcId="{2BE8FE1D-A184-48CA-AC7E-F27E930F52A8}" destId="{1EFC3282-18B7-4251-B17E-FC39AAF07162}" srcOrd="4" destOrd="0" parTransId="{72754698-9066-444F-ADDE-5AB321F37F72}" sibTransId="{687179EE-EE17-4CC4-A065-F6F46302E7A0}"/>
    <dgm:cxn modelId="{ECCACF34-0B0A-4B4B-88B2-A3AB6AEB47AD}" type="presParOf" srcId="{5C24FF8B-5966-4837-A9A0-2D8C13CAF9B0}" destId="{870C2702-92F3-4C79-8BEF-082AE056E2BE}" srcOrd="0" destOrd="0" presId="urn:microsoft.com/office/officeart/2005/8/layout/process4"/>
    <dgm:cxn modelId="{40338180-8C54-43BF-B237-59140332705A}" type="presParOf" srcId="{870C2702-92F3-4C79-8BEF-082AE056E2BE}" destId="{E0B0191F-1DA5-43B7-931A-48E11F8923B1}" srcOrd="0" destOrd="0" presId="urn:microsoft.com/office/officeart/2005/8/layout/process4"/>
    <dgm:cxn modelId="{42782DF9-FE62-4AA3-9E84-A59F2345FD62}" type="presParOf" srcId="{5C24FF8B-5966-4837-A9A0-2D8C13CAF9B0}" destId="{02AEAC52-93CE-4988-AEF7-0528EE5717B0}" srcOrd="1" destOrd="0" presId="urn:microsoft.com/office/officeart/2005/8/layout/process4"/>
    <dgm:cxn modelId="{50482692-B317-44CC-BE4C-FCCE43008F5E}" type="presParOf" srcId="{5C24FF8B-5966-4837-A9A0-2D8C13CAF9B0}" destId="{E558E0EE-F7AC-4224-918E-B250D70F5A3D}" srcOrd="2" destOrd="0" presId="urn:microsoft.com/office/officeart/2005/8/layout/process4"/>
    <dgm:cxn modelId="{BA6F61F6-15EE-40A1-BB69-BB6F100BE3F1}" type="presParOf" srcId="{E558E0EE-F7AC-4224-918E-B250D70F5A3D}" destId="{9585E09C-DFDE-4545-939D-54536AF285D7}" srcOrd="0" destOrd="0" presId="urn:microsoft.com/office/officeart/2005/8/layout/process4"/>
    <dgm:cxn modelId="{5BCE2B3D-7F0A-409B-BD3E-BBC033EFD1DA}" type="presParOf" srcId="{E558E0EE-F7AC-4224-918E-B250D70F5A3D}" destId="{F96C2B7F-3DE1-4E6F-BF2A-D824366695AB}" srcOrd="1" destOrd="0" presId="urn:microsoft.com/office/officeart/2005/8/layout/process4"/>
    <dgm:cxn modelId="{01EC3A1D-9E77-4D5C-AA2A-1407951DD628}" type="presParOf" srcId="{E558E0EE-F7AC-4224-918E-B250D70F5A3D}" destId="{700617B0-8D66-42AB-8B4A-E19C412D5744}" srcOrd="2" destOrd="0" presId="urn:microsoft.com/office/officeart/2005/8/layout/process4"/>
    <dgm:cxn modelId="{C886A10E-AC09-4766-BC4D-4E05DE76C7BE}" type="presParOf" srcId="{700617B0-8D66-42AB-8B4A-E19C412D5744}" destId="{63DADD56-6F2D-44DD-BDEA-C8A72B94497B}" srcOrd="0" destOrd="0" presId="urn:microsoft.com/office/officeart/2005/8/layout/process4"/>
    <dgm:cxn modelId="{D507AAE6-7DB7-4902-98CB-9DA3235E0EA9}" type="presParOf" srcId="{700617B0-8D66-42AB-8B4A-E19C412D5744}" destId="{5D3A2433-3B8D-4527-AA33-9BAC07CA45D1}" srcOrd="1" destOrd="0" presId="urn:microsoft.com/office/officeart/2005/8/layout/process4"/>
    <dgm:cxn modelId="{A26C5398-0997-4095-9138-7056601982B6}" type="presParOf" srcId="{700617B0-8D66-42AB-8B4A-E19C412D5744}" destId="{765D2ACF-F589-42E2-AF94-0BF2F8CF0DEA}" srcOrd="2" destOrd="0" presId="urn:microsoft.com/office/officeart/2005/8/layout/process4"/>
    <dgm:cxn modelId="{D9E053EA-6F8D-4313-A3F8-BAE67DC550EE}" type="presParOf" srcId="{700617B0-8D66-42AB-8B4A-E19C412D5744}" destId="{3BE3A68A-1588-4211-A8B6-9BDD4A3BB0E0}" srcOrd="3" destOrd="0" presId="urn:microsoft.com/office/officeart/2005/8/layout/process4"/>
    <dgm:cxn modelId="{971D22EA-AFB7-4088-A077-AFC3820E19A3}" type="presParOf" srcId="{700617B0-8D66-42AB-8B4A-E19C412D5744}" destId="{E3BD1EE5-8EC7-4FD0-A1D7-9D1753A5C5ED}" srcOrd="4" destOrd="0" presId="urn:microsoft.com/office/officeart/2005/8/layout/process4"/>
    <dgm:cxn modelId="{C65C12F3-BB27-4180-8EDE-05465F155D43}" type="presParOf" srcId="{700617B0-8D66-42AB-8B4A-E19C412D5744}" destId="{D41D0686-D876-484D-8B7E-0B3F86A68BEB}" srcOrd="5"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548F572-B0E9-4523-B3DB-543B14D23CB1}" type="doc">
      <dgm:prSet loTypeId="urn:microsoft.com/office/officeart/2005/8/layout/default" loCatId="list" qsTypeId="urn:microsoft.com/office/officeart/2005/8/quickstyle/simple4" qsCatId="simple" csTypeId="urn:microsoft.com/office/officeart/2005/8/colors/accent2_2" csCatId="accent2"/>
      <dgm:spPr/>
      <dgm:t>
        <a:bodyPr/>
        <a:lstStyle/>
        <a:p>
          <a:endParaRPr lang="en-US"/>
        </a:p>
      </dgm:t>
    </dgm:pt>
    <dgm:pt modelId="{23DE70A9-50E2-4C50-A534-A9BD5179B28A}">
      <dgm:prSet/>
      <dgm:spPr/>
      <dgm:t>
        <a:bodyPr/>
        <a:lstStyle/>
        <a:p>
          <a:r>
            <a:rPr lang="en-US"/>
            <a:t>Vision and hearing screen</a:t>
          </a:r>
        </a:p>
      </dgm:t>
    </dgm:pt>
    <dgm:pt modelId="{00212195-619E-4CB1-A2AC-75EE5894ED7E}" type="parTrans" cxnId="{0969402C-11F2-4E39-8B0B-DB59D13A16A6}">
      <dgm:prSet/>
      <dgm:spPr/>
      <dgm:t>
        <a:bodyPr/>
        <a:lstStyle/>
        <a:p>
          <a:endParaRPr lang="en-US"/>
        </a:p>
      </dgm:t>
    </dgm:pt>
    <dgm:pt modelId="{AA6165E2-9E19-4005-B2EE-42CCA167DDF6}" type="sibTrans" cxnId="{0969402C-11F2-4E39-8B0B-DB59D13A16A6}">
      <dgm:prSet/>
      <dgm:spPr/>
      <dgm:t>
        <a:bodyPr/>
        <a:lstStyle/>
        <a:p>
          <a:endParaRPr lang="en-US"/>
        </a:p>
      </dgm:t>
    </dgm:pt>
    <dgm:pt modelId="{82DE529F-204C-4AD6-9983-60AA865FC430}">
      <dgm:prSet/>
      <dgm:spPr/>
      <dgm:t>
        <a:bodyPr/>
        <a:lstStyle/>
        <a:p>
          <a:r>
            <a:rPr lang="en-US"/>
            <a:t>Conducted within the year</a:t>
          </a:r>
        </a:p>
      </dgm:t>
    </dgm:pt>
    <dgm:pt modelId="{C7D9F689-A55B-4673-8580-97ABBA2EE9FB}" type="parTrans" cxnId="{F3E68320-E8C9-4391-8E33-787E9770E5E6}">
      <dgm:prSet/>
      <dgm:spPr/>
      <dgm:t>
        <a:bodyPr/>
        <a:lstStyle/>
        <a:p>
          <a:endParaRPr lang="en-US"/>
        </a:p>
      </dgm:t>
    </dgm:pt>
    <dgm:pt modelId="{731EA496-F8D9-4802-8A61-E2459BDB8186}" type="sibTrans" cxnId="{F3E68320-E8C9-4391-8E33-787E9770E5E6}">
      <dgm:prSet/>
      <dgm:spPr/>
      <dgm:t>
        <a:bodyPr/>
        <a:lstStyle/>
        <a:p>
          <a:endParaRPr lang="en-US"/>
        </a:p>
      </dgm:t>
    </dgm:pt>
    <dgm:pt modelId="{54D4691F-3329-440E-AA93-93A5157DD7F1}">
      <dgm:prSet/>
      <dgm:spPr/>
      <dgm:t>
        <a:bodyPr/>
        <a:lstStyle/>
        <a:p>
          <a:r>
            <a:rPr lang="en-US"/>
            <a:t>Provide data and results</a:t>
          </a:r>
        </a:p>
      </dgm:t>
    </dgm:pt>
    <dgm:pt modelId="{4BAA6BD6-042F-49C9-BDFF-B6E33805B153}" type="parTrans" cxnId="{117CE72A-DDA2-4922-9A58-E2A23487806D}">
      <dgm:prSet/>
      <dgm:spPr/>
      <dgm:t>
        <a:bodyPr/>
        <a:lstStyle/>
        <a:p>
          <a:endParaRPr lang="en-US"/>
        </a:p>
      </dgm:t>
    </dgm:pt>
    <dgm:pt modelId="{3E3CBF9D-0A7E-4A39-9AA1-4736404B00DF}" type="sibTrans" cxnId="{117CE72A-DDA2-4922-9A58-E2A23487806D}">
      <dgm:prSet/>
      <dgm:spPr/>
      <dgm:t>
        <a:bodyPr/>
        <a:lstStyle/>
        <a:p>
          <a:endParaRPr lang="en-US"/>
        </a:p>
      </dgm:t>
    </dgm:pt>
    <dgm:pt modelId="{CF98733F-ACFE-4ED7-B3A8-F4CC106C4B78}">
      <dgm:prSet/>
      <dgm:spPr/>
      <dgm:t>
        <a:bodyPr/>
        <a:lstStyle/>
        <a:p>
          <a:r>
            <a:rPr lang="en-US"/>
            <a:t>Past and current health status reports</a:t>
          </a:r>
        </a:p>
      </dgm:t>
    </dgm:pt>
    <dgm:pt modelId="{948B2686-E70A-492F-86CF-75288D3BEB93}" type="parTrans" cxnId="{BB3CFFD4-09CF-4922-91CE-1A2A01D2AB01}">
      <dgm:prSet/>
      <dgm:spPr/>
      <dgm:t>
        <a:bodyPr/>
        <a:lstStyle/>
        <a:p>
          <a:endParaRPr lang="en-US"/>
        </a:p>
      </dgm:t>
    </dgm:pt>
    <dgm:pt modelId="{0583CE83-566C-44F3-A7F2-1D3BE7FAD427}" type="sibTrans" cxnId="{BB3CFFD4-09CF-4922-91CE-1A2A01D2AB01}">
      <dgm:prSet/>
      <dgm:spPr/>
      <dgm:t>
        <a:bodyPr/>
        <a:lstStyle/>
        <a:p>
          <a:endParaRPr lang="en-US"/>
        </a:p>
      </dgm:t>
    </dgm:pt>
    <dgm:pt modelId="{50C2E9E1-47B8-46AC-98E7-6B48E9811577}">
      <dgm:prSet/>
      <dgm:spPr/>
      <dgm:t>
        <a:bodyPr/>
        <a:lstStyle/>
        <a:p>
          <a:r>
            <a:rPr lang="en-US"/>
            <a:t>Birth history</a:t>
          </a:r>
        </a:p>
      </dgm:t>
    </dgm:pt>
    <dgm:pt modelId="{97F707EC-DB2C-4468-B783-7AC68D907783}" type="parTrans" cxnId="{2BC03D1A-D740-46B3-9EDC-6C432F535004}">
      <dgm:prSet/>
      <dgm:spPr/>
      <dgm:t>
        <a:bodyPr/>
        <a:lstStyle/>
        <a:p>
          <a:endParaRPr lang="en-US"/>
        </a:p>
      </dgm:t>
    </dgm:pt>
    <dgm:pt modelId="{1FA65D36-7A75-4C46-8EDB-DAA1A47B43D8}" type="sibTrans" cxnId="{2BC03D1A-D740-46B3-9EDC-6C432F535004}">
      <dgm:prSet/>
      <dgm:spPr/>
      <dgm:t>
        <a:bodyPr/>
        <a:lstStyle/>
        <a:p>
          <a:endParaRPr lang="en-US"/>
        </a:p>
      </dgm:t>
    </dgm:pt>
    <dgm:pt modelId="{B3FBD5DB-B0AF-4F65-8F17-010F72813ADE}">
      <dgm:prSet/>
      <dgm:spPr/>
      <dgm:t>
        <a:bodyPr/>
        <a:lstStyle/>
        <a:p>
          <a:r>
            <a:rPr lang="en-US"/>
            <a:t>Medications</a:t>
          </a:r>
        </a:p>
      </dgm:t>
    </dgm:pt>
    <dgm:pt modelId="{9DCCA6B8-741B-44BD-8F49-3FFD57A0E688}" type="parTrans" cxnId="{7A8E38EA-F769-4A73-BE65-FDC3C435D6C3}">
      <dgm:prSet/>
      <dgm:spPr/>
      <dgm:t>
        <a:bodyPr/>
        <a:lstStyle/>
        <a:p>
          <a:endParaRPr lang="en-US"/>
        </a:p>
      </dgm:t>
    </dgm:pt>
    <dgm:pt modelId="{F6159EA6-B75D-457A-9206-C374FAED257B}" type="sibTrans" cxnId="{7A8E38EA-F769-4A73-BE65-FDC3C435D6C3}">
      <dgm:prSet/>
      <dgm:spPr/>
      <dgm:t>
        <a:bodyPr/>
        <a:lstStyle/>
        <a:p>
          <a:endParaRPr lang="en-US"/>
        </a:p>
      </dgm:t>
    </dgm:pt>
    <dgm:pt modelId="{5B6A862E-08EA-446A-9579-AED553AFCFD6}">
      <dgm:prSet/>
      <dgm:spPr/>
      <dgm:t>
        <a:bodyPr/>
        <a:lstStyle/>
        <a:p>
          <a:r>
            <a:rPr lang="en-US"/>
            <a:t>Outside medical/clinical reports provided by the parents.</a:t>
          </a:r>
        </a:p>
      </dgm:t>
    </dgm:pt>
    <dgm:pt modelId="{8A7FAC28-133E-4228-B819-FCD59F61731C}" type="parTrans" cxnId="{38A5F7ED-27D0-484B-B19B-0EE9E0694226}">
      <dgm:prSet/>
      <dgm:spPr/>
      <dgm:t>
        <a:bodyPr/>
        <a:lstStyle/>
        <a:p>
          <a:endParaRPr lang="en-US"/>
        </a:p>
      </dgm:t>
    </dgm:pt>
    <dgm:pt modelId="{AD708C8F-647F-4DF5-B6C9-178832282C10}" type="sibTrans" cxnId="{38A5F7ED-27D0-484B-B19B-0EE9E0694226}">
      <dgm:prSet/>
      <dgm:spPr/>
      <dgm:t>
        <a:bodyPr/>
        <a:lstStyle/>
        <a:p>
          <a:endParaRPr lang="en-US"/>
        </a:p>
      </dgm:t>
    </dgm:pt>
    <dgm:pt modelId="{E213491B-D3C2-4E50-8A14-2A54C71FF75F}" type="pres">
      <dgm:prSet presAssocID="{2548F572-B0E9-4523-B3DB-543B14D23CB1}" presName="diagram" presStyleCnt="0">
        <dgm:presLayoutVars>
          <dgm:dir/>
          <dgm:resizeHandles val="exact"/>
        </dgm:presLayoutVars>
      </dgm:prSet>
      <dgm:spPr/>
    </dgm:pt>
    <dgm:pt modelId="{AF339924-02D1-4BE3-97BC-5F94DB36829B}" type="pres">
      <dgm:prSet presAssocID="{23DE70A9-50E2-4C50-A534-A9BD5179B28A}" presName="node" presStyleLbl="node1" presStyleIdx="0" presStyleCnt="5">
        <dgm:presLayoutVars>
          <dgm:bulletEnabled val="1"/>
        </dgm:presLayoutVars>
      </dgm:prSet>
      <dgm:spPr/>
    </dgm:pt>
    <dgm:pt modelId="{AA7BE5BA-8CE5-4662-A834-661FC30B125F}" type="pres">
      <dgm:prSet presAssocID="{AA6165E2-9E19-4005-B2EE-42CCA167DDF6}" presName="sibTrans" presStyleCnt="0"/>
      <dgm:spPr/>
    </dgm:pt>
    <dgm:pt modelId="{C08A138E-3814-41F7-88CC-A5D257D8F4D3}" type="pres">
      <dgm:prSet presAssocID="{CF98733F-ACFE-4ED7-B3A8-F4CC106C4B78}" presName="node" presStyleLbl="node1" presStyleIdx="1" presStyleCnt="5">
        <dgm:presLayoutVars>
          <dgm:bulletEnabled val="1"/>
        </dgm:presLayoutVars>
      </dgm:prSet>
      <dgm:spPr/>
    </dgm:pt>
    <dgm:pt modelId="{748BC3AE-6808-49AF-9CDB-9EDD6478931D}" type="pres">
      <dgm:prSet presAssocID="{0583CE83-566C-44F3-A7F2-1D3BE7FAD427}" presName="sibTrans" presStyleCnt="0"/>
      <dgm:spPr/>
    </dgm:pt>
    <dgm:pt modelId="{BE72B872-2687-4D42-88C3-96FC5EEC0E8A}" type="pres">
      <dgm:prSet presAssocID="{50C2E9E1-47B8-46AC-98E7-6B48E9811577}" presName="node" presStyleLbl="node1" presStyleIdx="2" presStyleCnt="5">
        <dgm:presLayoutVars>
          <dgm:bulletEnabled val="1"/>
        </dgm:presLayoutVars>
      </dgm:prSet>
      <dgm:spPr/>
    </dgm:pt>
    <dgm:pt modelId="{4E87828B-5ED4-4143-992B-71F672F213D7}" type="pres">
      <dgm:prSet presAssocID="{1FA65D36-7A75-4C46-8EDB-DAA1A47B43D8}" presName="sibTrans" presStyleCnt="0"/>
      <dgm:spPr/>
    </dgm:pt>
    <dgm:pt modelId="{A6F149D8-FBF1-420E-A732-ED0320C5DFC3}" type="pres">
      <dgm:prSet presAssocID="{B3FBD5DB-B0AF-4F65-8F17-010F72813ADE}" presName="node" presStyleLbl="node1" presStyleIdx="3" presStyleCnt="5">
        <dgm:presLayoutVars>
          <dgm:bulletEnabled val="1"/>
        </dgm:presLayoutVars>
      </dgm:prSet>
      <dgm:spPr/>
    </dgm:pt>
    <dgm:pt modelId="{7B49EF4B-AA21-43CD-BBC3-3C5AEAA9E5B3}" type="pres">
      <dgm:prSet presAssocID="{F6159EA6-B75D-457A-9206-C374FAED257B}" presName="sibTrans" presStyleCnt="0"/>
      <dgm:spPr/>
    </dgm:pt>
    <dgm:pt modelId="{55436EF2-82E6-4482-8E63-3A4D4CF6A366}" type="pres">
      <dgm:prSet presAssocID="{5B6A862E-08EA-446A-9579-AED553AFCFD6}" presName="node" presStyleLbl="node1" presStyleIdx="4" presStyleCnt="5">
        <dgm:presLayoutVars>
          <dgm:bulletEnabled val="1"/>
        </dgm:presLayoutVars>
      </dgm:prSet>
      <dgm:spPr/>
    </dgm:pt>
  </dgm:ptLst>
  <dgm:cxnLst>
    <dgm:cxn modelId="{2BC03D1A-D740-46B3-9EDC-6C432F535004}" srcId="{2548F572-B0E9-4523-B3DB-543B14D23CB1}" destId="{50C2E9E1-47B8-46AC-98E7-6B48E9811577}" srcOrd="2" destOrd="0" parTransId="{97F707EC-DB2C-4468-B783-7AC68D907783}" sibTransId="{1FA65D36-7A75-4C46-8EDB-DAA1A47B43D8}"/>
    <dgm:cxn modelId="{F3E68320-E8C9-4391-8E33-787E9770E5E6}" srcId="{23DE70A9-50E2-4C50-A534-A9BD5179B28A}" destId="{82DE529F-204C-4AD6-9983-60AA865FC430}" srcOrd="0" destOrd="0" parTransId="{C7D9F689-A55B-4673-8580-97ABBA2EE9FB}" sibTransId="{731EA496-F8D9-4802-8A61-E2459BDB8186}"/>
    <dgm:cxn modelId="{117CE72A-DDA2-4922-9A58-E2A23487806D}" srcId="{23DE70A9-50E2-4C50-A534-A9BD5179B28A}" destId="{54D4691F-3329-440E-AA93-93A5157DD7F1}" srcOrd="1" destOrd="0" parTransId="{4BAA6BD6-042F-49C9-BDFF-B6E33805B153}" sibTransId="{3E3CBF9D-0A7E-4A39-9AA1-4736404B00DF}"/>
    <dgm:cxn modelId="{0969402C-11F2-4E39-8B0B-DB59D13A16A6}" srcId="{2548F572-B0E9-4523-B3DB-543B14D23CB1}" destId="{23DE70A9-50E2-4C50-A534-A9BD5179B28A}" srcOrd="0" destOrd="0" parTransId="{00212195-619E-4CB1-A2AC-75EE5894ED7E}" sibTransId="{AA6165E2-9E19-4005-B2EE-42CCA167DDF6}"/>
    <dgm:cxn modelId="{822E1E3A-0272-497D-A99A-1EFF85B27D2E}" type="presOf" srcId="{5B6A862E-08EA-446A-9579-AED553AFCFD6}" destId="{55436EF2-82E6-4482-8E63-3A4D4CF6A366}" srcOrd="0" destOrd="0" presId="urn:microsoft.com/office/officeart/2005/8/layout/default"/>
    <dgm:cxn modelId="{71281164-2952-40ED-B1E9-8BA46CE7A8E9}" type="presOf" srcId="{50C2E9E1-47B8-46AC-98E7-6B48E9811577}" destId="{BE72B872-2687-4D42-88C3-96FC5EEC0E8A}" srcOrd="0" destOrd="0" presId="urn:microsoft.com/office/officeart/2005/8/layout/default"/>
    <dgm:cxn modelId="{C1B25A74-0948-4AAA-826D-4BC25020D50A}" type="presOf" srcId="{CF98733F-ACFE-4ED7-B3A8-F4CC106C4B78}" destId="{C08A138E-3814-41F7-88CC-A5D257D8F4D3}" srcOrd="0" destOrd="0" presId="urn:microsoft.com/office/officeart/2005/8/layout/default"/>
    <dgm:cxn modelId="{708D947B-856D-4ACA-8769-4201E2B4972D}" type="presOf" srcId="{23DE70A9-50E2-4C50-A534-A9BD5179B28A}" destId="{AF339924-02D1-4BE3-97BC-5F94DB36829B}" srcOrd="0" destOrd="0" presId="urn:microsoft.com/office/officeart/2005/8/layout/default"/>
    <dgm:cxn modelId="{02D228B0-5BBE-4808-B802-074E6BB66F56}" type="presOf" srcId="{2548F572-B0E9-4523-B3DB-543B14D23CB1}" destId="{E213491B-D3C2-4E50-8A14-2A54C71FF75F}" srcOrd="0" destOrd="0" presId="urn:microsoft.com/office/officeart/2005/8/layout/default"/>
    <dgm:cxn modelId="{8DBD82C1-9977-4076-9AA8-B0C7BAC49751}" type="presOf" srcId="{54D4691F-3329-440E-AA93-93A5157DD7F1}" destId="{AF339924-02D1-4BE3-97BC-5F94DB36829B}" srcOrd="0" destOrd="2" presId="urn:microsoft.com/office/officeart/2005/8/layout/default"/>
    <dgm:cxn modelId="{2B4A4DD3-DAF8-4727-A1AD-0EE43A503119}" type="presOf" srcId="{B3FBD5DB-B0AF-4F65-8F17-010F72813ADE}" destId="{A6F149D8-FBF1-420E-A732-ED0320C5DFC3}" srcOrd="0" destOrd="0" presId="urn:microsoft.com/office/officeart/2005/8/layout/default"/>
    <dgm:cxn modelId="{BB3CFFD4-09CF-4922-91CE-1A2A01D2AB01}" srcId="{2548F572-B0E9-4523-B3DB-543B14D23CB1}" destId="{CF98733F-ACFE-4ED7-B3A8-F4CC106C4B78}" srcOrd="1" destOrd="0" parTransId="{948B2686-E70A-492F-86CF-75288D3BEB93}" sibTransId="{0583CE83-566C-44F3-A7F2-1D3BE7FAD427}"/>
    <dgm:cxn modelId="{0261A4DB-74B3-4FA6-B55F-A7E7DF936545}" type="presOf" srcId="{82DE529F-204C-4AD6-9983-60AA865FC430}" destId="{AF339924-02D1-4BE3-97BC-5F94DB36829B}" srcOrd="0" destOrd="1" presId="urn:microsoft.com/office/officeart/2005/8/layout/default"/>
    <dgm:cxn modelId="{7A8E38EA-F769-4A73-BE65-FDC3C435D6C3}" srcId="{2548F572-B0E9-4523-B3DB-543B14D23CB1}" destId="{B3FBD5DB-B0AF-4F65-8F17-010F72813ADE}" srcOrd="3" destOrd="0" parTransId="{9DCCA6B8-741B-44BD-8F49-3FFD57A0E688}" sibTransId="{F6159EA6-B75D-457A-9206-C374FAED257B}"/>
    <dgm:cxn modelId="{38A5F7ED-27D0-484B-B19B-0EE9E0694226}" srcId="{2548F572-B0E9-4523-B3DB-543B14D23CB1}" destId="{5B6A862E-08EA-446A-9579-AED553AFCFD6}" srcOrd="4" destOrd="0" parTransId="{8A7FAC28-133E-4228-B819-FCD59F61731C}" sibTransId="{AD708C8F-647F-4DF5-B6C9-178832282C10}"/>
    <dgm:cxn modelId="{8E905BCE-D67D-46BE-A30F-B30BC7CD17FD}" type="presParOf" srcId="{E213491B-D3C2-4E50-8A14-2A54C71FF75F}" destId="{AF339924-02D1-4BE3-97BC-5F94DB36829B}" srcOrd="0" destOrd="0" presId="urn:microsoft.com/office/officeart/2005/8/layout/default"/>
    <dgm:cxn modelId="{30D713D3-FD1F-40FD-8985-0FC00E224A7D}" type="presParOf" srcId="{E213491B-D3C2-4E50-8A14-2A54C71FF75F}" destId="{AA7BE5BA-8CE5-4662-A834-661FC30B125F}" srcOrd="1" destOrd="0" presId="urn:microsoft.com/office/officeart/2005/8/layout/default"/>
    <dgm:cxn modelId="{36FBB46F-465A-46D0-9F0A-FB6FFA3858A0}" type="presParOf" srcId="{E213491B-D3C2-4E50-8A14-2A54C71FF75F}" destId="{C08A138E-3814-41F7-88CC-A5D257D8F4D3}" srcOrd="2" destOrd="0" presId="urn:microsoft.com/office/officeart/2005/8/layout/default"/>
    <dgm:cxn modelId="{F63B0C81-9CDB-442C-810F-9021646A5310}" type="presParOf" srcId="{E213491B-D3C2-4E50-8A14-2A54C71FF75F}" destId="{748BC3AE-6808-49AF-9CDB-9EDD6478931D}" srcOrd="3" destOrd="0" presId="urn:microsoft.com/office/officeart/2005/8/layout/default"/>
    <dgm:cxn modelId="{A29EDB64-A526-4A39-8BCC-C0CE55CB8EA3}" type="presParOf" srcId="{E213491B-D3C2-4E50-8A14-2A54C71FF75F}" destId="{BE72B872-2687-4D42-88C3-96FC5EEC0E8A}" srcOrd="4" destOrd="0" presId="urn:microsoft.com/office/officeart/2005/8/layout/default"/>
    <dgm:cxn modelId="{E642FB13-56AC-478A-B089-F93B9FC61293}" type="presParOf" srcId="{E213491B-D3C2-4E50-8A14-2A54C71FF75F}" destId="{4E87828B-5ED4-4143-992B-71F672F213D7}" srcOrd="5" destOrd="0" presId="urn:microsoft.com/office/officeart/2005/8/layout/default"/>
    <dgm:cxn modelId="{7805BB66-D0B5-48B3-ACAD-77EE55004977}" type="presParOf" srcId="{E213491B-D3C2-4E50-8A14-2A54C71FF75F}" destId="{A6F149D8-FBF1-420E-A732-ED0320C5DFC3}" srcOrd="6" destOrd="0" presId="urn:microsoft.com/office/officeart/2005/8/layout/default"/>
    <dgm:cxn modelId="{F44322ED-09E6-495C-BCEB-647C499DA68C}" type="presParOf" srcId="{E213491B-D3C2-4E50-8A14-2A54C71FF75F}" destId="{7B49EF4B-AA21-43CD-BBC3-3C5AEAA9E5B3}" srcOrd="7" destOrd="0" presId="urn:microsoft.com/office/officeart/2005/8/layout/default"/>
    <dgm:cxn modelId="{4C1FF63E-F37B-48CE-9140-F6F731031C0F}" type="presParOf" srcId="{E213491B-D3C2-4E50-8A14-2A54C71FF75F}" destId="{55436EF2-82E6-4482-8E63-3A4D4CF6A366}"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C24E19E-27BC-4FF6-9CC2-44D034E2B92A}" type="doc">
      <dgm:prSet loTypeId="urn:microsoft.com/office/officeart/2008/layout/LinedList" loCatId="list" qsTypeId="urn:microsoft.com/office/officeart/2005/8/quickstyle/simple2" qsCatId="simple" csTypeId="urn:microsoft.com/office/officeart/2005/8/colors/accent2_2" csCatId="accent2" phldr="1"/>
      <dgm:spPr/>
      <dgm:t>
        <a:bodyPr/>
        <a:lstStyle/>
        <a:p>
          <a:endParaRPr lang="en-US"/>
        </a:p>
      </dgm:t>
    </dgm:pt>
    <dgm:pt modelId="{DC9C0F0C-32E2-4859-85C5-9CE1B372C974}">
      <dgm:prSet custT="1"/>
      <dgm:spPr/>
      <dgm:t>
        <a:bodyPr/>
        <a:lstStyle/>
        <a:p>
          <a:r>
            <a:rPr lang="en-US" sz="2000" dirty="0"/>
            <a:t>Include any outside medical/clinical evaluations and/or reports</a:t>
          </a:r>
        </a:p>
      </dgm:t>
    </dgm:pt>
    <dgm:pt modelId="{6DC4D97C-3410-4AA4-96A1-00F03155C46D}" type="parTrans" cxnId="{34E2355A-8FB7-4114-B712-9185B9D8B62C}">
      <dgm:prSet/>
      <dgm:spPr/>
      <dgm:t>
        <a:bodyPr/>
        <a:lstStyle/>
        <a:p>
          <a:endParaRPr lang="en-US"/>
        </a:p>
      </dgm:t>
    </dgm:pt>
    <dgm:pt modelId="{DB03B1B0-98EB-45C3-9D9F-0C8A31F1799E}" type="sibTrans" cxnId="{34E2355A-8FB7-4114-B712-9185B9D8B62C}">
      <dgm:prSet/>
      <dgm:spPr/>
      <dgm:t>
        <a:bodyPr/>
        <a:lstStyle/>
        <a:p>
          <a:endParaRPr lang="en-US"/>
        </a:p>
      </dgm:t>
    </dgm:pt>
    <dgm:pt modelId="{4F7FF1C2-72CC-44F0-BC2B-37B107557591}">
      <dgm:prSet custT="1"/>
      <dgm:spPr/>
      <dgm:t>
        <a:bodyPr/>
        <a:lstStyle/>
        <a:p>
          <a:r>
            <a:rPr lang="en-US" sz="2000" dirty="0"/>
            <a:t>Formal/standardized Autism assessment</a:t>
          </a:r>
        </a:p>
      </dgm:t>
    </dgm:pt>
    <dgm:pt modelId="{777C60AD-88B7-475D-9CA3-1B5029991BCF}" type="parTrans" cxnId="{D0126CF5-B0EE-4298-85B2-C2E5E22EAA58}">
      <dgm:prSet/>
      <dgm:spPr/>
      <dgm:t>
        <a:bodyPr/>
        <a:lstStyle/>
        <a:p>
          <a:endParaRPr lang="en-US"/>
        </a:p>
      </dgm:t>
    </dgm:pt>
    <dgm:pt modelId="{4D76CF8C-5979-4107-A179-CB70A1CA1538}" type="sibTrans" cxnId="{D0126CF5-B0EE-4298-85B2-C2E5E22EAA58}">
      <dgm:prSet/>
      <dgm:spPr/>
      <dgm:t>
        <a:bodyPr/>
        <a:lstStyle/>
        <a:p>
          <a:endParaRPr lang="en-US"/>
        </a:p>
      </dgm:t>
    </dgm:pt>
    <dgm:pt modelId="{D3187DC4-0F95-4FDB-AEA7-449991130571}" type="pres">
      <dgm:prSet presAssocID="{7C24E19E-27BC-4FF6-9CC2-44D034E2B92A}" presName="vert0" presStyleCnt="0">
        <dgm:presLayoutVars>
          <dgm:dir/>
          <dgm:animOne val="branch"/>
          <dgm:animLvl val="lvl"/>
        </dgm:presLayoutVars>
      </dgm:prSet>
      <dgm:spPr/>
    </dgm:pt>
    <dgm:pt modelId="{26730D07-7CCD-42E8-8E5B-49ECDB7F122C}" type="pres">
      <dgm:prSet presAssocID="{DC9C0F0C-32E2-4859-85C5-9CE1B372C974}" presName="thickLine" presStyleLbl="alignNode1" presStyleIdx="0" presStyleCnt="2"/>
      <dgm:spPr/>
    </dgm:pt>
    <dgm:pt modelId="{A1EA8305-819E-4CBE-A524-5661A306A6D6}" type="pres">
      <dgm:prSet presAssocID="{DC9C0F0C-32E2-4859-85C5-9CE1B372C974}" presName="horz1" presStyleCnt="0"/>
      <dgm:spPr/>
    </dgm:pt>
    <dgm:pt modelId="{D5A27E46-35B3-45FC-AD95-01CCCB407A06}" type="pres">
      <dgm:prSet presAssocID="{DC9C0F0C-32E2-4859-85C5-9CE1B372C974}" presName="tx1" presStyleLbl="revTx" presStyleIdx="0" presStyleCnt="2" custScaleY="61673"/>
      <dgm:spPr/>
    </dgm:pt>
    <dgm:pt modelId="{08E638A0-C7CE-4B3F-9E1B-2B4774F2930F}" type="pres">
      <dgm:prSet presAssocID="{DC9C0F0C-32E2-4859-85C5-9CE1B372C974}" presName="vert1" presStyleCnt="0"/>
      <dgm:spPr/>
    </dgm:pt>
    <dgm:pt modelId="{EF5B4ED5-BC5B-43F8-8C3C-12AF48328FE2}" type="pres">
      <dgm:prSet presAssocID="{4F7FF1C2-72CC-44F0-BC2B-37B107557591}" presName="thickLine" presStyleLbl="alignNode1" presStyleIdx="1" presStyleCnt="2"/>
      <dgm:spPr/>
    </dgm:pt>
    <dgm:pt modelId="{9446F4E4-80AC-4C4B-AA4C-3FCC7F9C4563}" type="pres">
      <dgm:prSet presAssocID="{4F7FF1C2-72CC-44F0-BC2B-37B107557591}" presName="horz1" presStyleCnt="0"/>
      <dgm:spPr/>
    </dgm:pt>
    <dgm:pt modelId="{0BD2E2DB-EBED-490A-880C-D37226C770C6}" type="pres">
      <dgm:prSet presAssocID="{4F7FF1C2-72CC-44F0-BC2B-37B107557591}" presName="tx1" presStyleLbl="revTx" presStyleIdx="1" presStyleCnt="2"/>
      <dgm:spPr/>
    </dgm:pt>
    <dgm:pt modelId="{048CA31F-454E-49A9-8A43-65595C1546C0}" type="pres">
      <dgm:prSet presAssocID="{4F7FF1C2-72CC-44F0-BC2B-37B107557591}" presName="vert1" presStyleCnt="0"/>
      <dgm:spPr/>
    </dgm:pt>
  </dgm:ptLst>
  <dgm:cxnLst>
    <dgm:cxn modelId="{34E2355A-8FB7-4114-B712-9185B9D8B62C}" srcId="{7C24E19E-27BC-4FF6-9CC2-44D034E2B92A}" destId="{DC9C0F0C-32E2-4859-85C5-9CE1B372C974}" srcOrd="0" destOrd="0" parTransId="{6DC4D97C-3410-4AA4-96A1-00F03155C46D}" sibTransId="{DB03B1B0-98EB-45C3-9D9F-0C8A31F1799E}"/>
    <dgm:cxn modelId="{87363682-D9E2-41D2-B349-CD33A3CC172C}" type="presOf" srcId="{4F7FF1C2-72CC-44F0-BC2B-37B107557591}" destId="{0BD2E2DB-EBED-490A-880C-D37226C770C6}" srcOrd="0" destOrd="0" presId="urn:microsoft.com/office/officeart/2008/layout/LinedList"/>
    <dgm:cxn modelId="{C12BB2B1-4199-480D-BB4B-A320A2B42B6F}" type="presOf" srcId="{7C24E19E-27BC-4FF6-9CC2-44D034E2B92A}" destId="{D3187DC4-0F95-4FDB-AEA7-449991130571}" srcOrd="0" destOrd="0" presId="urn:microsoft.com/office/officeart/2008/layout/LinedList"/>
    <dgm:cxn modelId="{6C324ABE-CFD2-4DA0-A0D9-82BE011C9236}" type="presOf" srcId="{DC9C0F0C-32E2-4859-85C5-9CE1B372C974}" destId="{D5A27E46-35B3-45FC-AD95-01CCCB407A06}" srcOrd="0" destOrd="0" presId="urn:microsoft.com/office/officeart/2008/layout/LinedList"/>
    <dgm:cxn modelId="{D0126CF5-B0EE-4298-85B2-C2E5E22EAA58}" srcId="{7C24E19E-27BC-4FF6-9CC2-44D034E2B92A}" destId="{4F7FF1C2-72CC-44F0-BC2B-37B107557591}" srcOrd="1" destOrd="0" parTransId="{777C60AD-88B7-475D-9CA3-1B5029991BCF}" sibTransId="{4D76CF8C-5979-4107-A179-CB70A1CA1538}"/>
    <dgm:cxn modelId="{9364FBBE-0D16-4261-ADB3-98943C6C1E2D}" type="presParOf" srcId="{D3187DC4-0F95-4FDB-AEA7-449991130571}" destId="{26730D07-7CCD-42E8-8E5B-49ECDB7F122C}" srcOrd="0" destOrd="0" presId="urn:microsoft.com/office/officeart/2008/layout/LinedList"/>
    <dgm:cxn modelId="{D434DEF2-C8B4-4C22-A883-55196E307104}" type="presParOf" srcId="{D3187DC4-0F95-4FDB-AEA7-449991130571}" destId="{A1EA8305-819E-4CBE-A524-5661A306A6D6}" srcOrd="1" destOrd="0" presId="urn:microsoft.com/office/officeart/2008/layout/LinedList"/>
    <dgm:cxn modelId="{DEC7A80A-FC1D-43B1-915A-C59C3D5BF699}" type="presParOf" srcId="{A1EA8305-819E-4CBE-A524-5661A306A6D6}" destId="{D5A27E46-35B3-45FC-AD95-01CCCB407A06}" srcOrd="0" destOrd="0" presId="urn:microsoft.com/office/officeart/2008/layout/LinedList"/>
    <dgm:cxn modelId="{78BD4526-7C11-480C-B382-6E99CC70022C}" type="presParOf" srcId="{A1EA8305-819E-4CBE-A524-5661A306A6D6}" destId="{08E638A0-C7CE-4B3F-9E1B-2B4774F2930F}" srcOrd="1" destOrd="0" presId="urn:microsoft.com/office/officeart/2008/layout/LinedList"/>
    <dgm:cxn modelId="{85629E1F-C9B1-4CF0-916C-59EE74464860}" type="presParOf" srcId="{D3187DC4-0F95-4FDB-AEA7-449991130571}" destId="{EF5B4ED5-BC5B-43F8-8C3C-12AF48328FE2}" srcOrd="2" destOrd="0" presId="urn:microsoft.com/office/officeart/2008/layout/LinedList"/>
    <dgm:cxn modelId="{84FF4111-307A-4D6C-98A4-F58252CC8DFF}" type="presParOf" srcId="{D3187DC4-0F95-4FDB-AEA7-449991130571}" destId="{9446F4E4-80AC-4C4B-AA4C-3FCC7F9C4563}" srcOrd="3" destOrd="0" presId="urn:microsoft.com/office/officeart/2008/layout/LinedList"/>
    <dgm:cxn modelId="{53AAE390-D22F-4C3D-AB83-999693F4DD6C}" type="presParOf" srcId="{9446F4E4-80AC-4C4B-AA4C-3FCC7F9C4563}" destId="{0BD2E2DB-EBED-490A-880C-D37226C770C6}" srcOrd="0" destOrd="0" presId="urn:microsoft.com/office/officeart/2008/layout/LinedList"/>
    <dgm:cxn modelId="{E43FF87F-0A7D-46DF-B234-35F846BCC45B}" type="presParOf" srcId="{9446F4E4-80AC-4C4B-AA4C-3FCC7F9C4563}" destId="{048CA31F-454E-49A9-8A43-65595C1546C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46F464F-E738-4F7F-9F16-116432C464A7}" type="doc">
      <dgm:prSet loTypeId="urn:microsoft.com/office/officeart/2005/8/layout/process4" loCatId="process" qsTypeId="urn:microsoft.com/office/officeart/2005/8/quickstyle/simple2" qsCatId="simple" csTypeId="urn:microsoft.com/office/officeart/2005/8/colors/accent1_2" csCatId="accent1"/>
      <dgm:spPr/>
      <dgm:t>
        <a:bodyPr/>
        <a:lstStyle/>
        <a:p>
          <a:endParaRPr lang="en-US"/>
        </a:p>
      </dgm:t>
    </dgm:pt>
    <dgm:pt modelId="{4CC1A86E-1BA8-4E1D-92EC-8215C1456DE6}">
      <dgm:prSet/>
      <dgm:spPr/>
      <dgm:t>
        <a:bodyPr/>
        <a:lstStyle/>
        <a:p>
          <a:r>
            <a:rPr lang="en-US"/>
            <a:t>Home Language survey</a:t>
          </a:r>
        </a:p>
      </dgm:t>
    </dgm:pt>
    <dgm:pt modelId="{44C25298-7AE6-4066-BD30-D55D43CC6306}" type="parTrans" cxnId="{F88AF01E-EDD1-4694-9F14-79069BACCE7D}">
      <dgm:prSet/>
      <dgm:spPr/>
      <dgm:t>
        <a:bodyPr/>
        <a:lstStyle/>
        <a:p>
          <a:endParaRPr lang="en-US"/>
        </a:p>
      </dgm:t>
    </dgm:pt>
    <dgm:pt modelId="{79B5FA35-6320-4ADC-B315-92FA9B8C3809}" type="sibTrans" cxnId="{F88AF01E-EDD1-4694-9F14-79069BACCE7D}">
      <dgm:prSet/>
      <dgm:spPr/>
      <dgm:t>
        <a:bodyPr/>
        <a:lstStyle/>
        <a:p>
          <a:endParaRPr lang="en-US"/>
        </a:p>
      </dgm:t>
    </dgm:pt>
    <dgm:pt modelId="{8869A603-17A4-47AD-8636-593B4EE24768}">
      <dgm:prSet/>
      <dgm:spPr/>
      <dgm:t>
        <a:bodyPr/>
        <a:lstStyle/>
        <a:p>
          <a:r>
            <a:rPr lang="en-US"/>
            <a:t>ACCESS Scores</a:t>
          </a:r>
        </a:p>
      </dgm:t>
    </dgm:pt>
    <dgm:pt modelId="{49C369BF-4529-4B26-AD73-F79FC43A1B81}" type="parTrans" cxnId="{FAC5066E-345C-44D6-BF43-C506369DA7B7}">
      <dgm:prSet/>
      <dgm:spPr/>
      <dgm:t>
        <a:bodyPr/>
        <a:lstStyle/>
        <a:p>
          <a:endParaRPr lang="en-US"/>
        </a:p>
      </dgm:t>
    </dgm:pt>
    <dgm:pt modelId="{B0984900-E154-40D2-A7A8-CAFF937EE231}" type="sibTrans" cxnId="{FAC5066E-345C-44D6-BF43-C506369DA7B7}">
      <dgm:prSet/>
      <dgm:spPr/>
      <dgm:t>
        <a:bodyPr/>
        <a:lstStyle/>
        <a:p>
          <a:endParaRPr lang="en-US"/>
        </a:p>
      </dgm:t>
    </dgm:pt>
    <dgm:pt modelId="{786874AE-9627-4127-B65E-227335E6ABE9}">
      <dgm:prSet/>
      <dgm:spPr/>
      <dgm:t>
        <a:bodyPr/>
        <a:lstStyle/>
        <a:p>
          <a:r>
            <a:rPr lang="en-US"/>
            <a:t>WIDA Scores</a:t>
          </a:r>
        </a:p>
      </dgm:t>
    </dgm:pt>
    <dgm:pt modelId="{00ED791B-277F-41D3-B917-14CFB9DE6927}" type="parTrans" cxnId="{F11455BE-F6C6-443B-84BB-D8BFED8060FD}">
      <dgm:prSet/>
      <dgm:spPr/>
      <dgm:t>
        <a:bodyPr/>
        <a:lstStyle/>
        <a:p>
          <a:endParaRPr lang="en-US"/>
        </a:p>
      </dgm:t>
    </dgm:pt>
    <dgm:pt modelId="{0385EE35-F581-454B-937B-F016F3B1D18C}" type="sibTrans" cxnId="{F11455BE-F6C6-443B-84BB-D8BFED8060FD}">
      <dgm:prSet/>
      <dgm:spPr/>
      <dgm:t>
        <a:bodyPr/>
        <a:lstStyle/>
        <a:p>
          <a:endParaRPr lang="en-US"/>
        </a:p>
      </dgm:t>
    </dgm:pt>
    <dgm:pt modelId="{E899CD6E-B3F9-4C9C-BB6A-F3E4BF44380B}">
      <dgm:prSet/>
      <dgm:spPr/>
      <dgm:t>
        <a:bodyPr/>
        <a:lstStyle/>
        <a:p>
          <a:r>
            <a:rPr lang="en-US"/>
            <a:t>Review of comparison to like peers</a:t>
          </a:r>
        </a:p>
      </dgm:t>
    </dgm:pt>
    <dgm:pt modelId="{05D89B13-D2F7-4A4F-B035-49B9B7741722}" type="parTrans" cxnId="{55D6D4AA-669D-4CD5-9A8A-E7F3084C3C31}">
      <dgm:prSet/>
      <dgm:spPr/>
      <dgm:t>
        <a:bodyPr/>
        <a:lstStyle/>
        <a:p>
          <a:endParaRPr lang="en-US"/>
        </a:p>
      </dgm:t>
    </dgm:pt>
    <dgm:pt modelId="{088A64B0-8CBC-43CC-B19D-EBFBBBF22EA9}" type="sibTrans" cxnId="{55D6D4AA-669D-4CD5-9A8A-E7F3084C3C31}">
      <dgm:prSet/>
      <dgm:spPr/>
      <dgm:t>
        <a:bodyPr/>
        <a:lstStyle/>
        <a:p>
          <a:endParaRPr lang="en-US"/>
        </a:p>
      </dgm:t>
    </dgm:pt>
    <dgm:pt modelId="{5B275B5E-EDEE-47A6-A96A-5E7324D70119}">
      <dgm:prSet/>
      <dgm:spPr/>
      <dgm:t>
        <a:bodyPr/>
        <a:lstStyle/>
        <a:p>
          <a:r>
            <a:rPr lang="en-US"/>
            <a:t>Review of ML supports</a:t>
          </a:r>
        </a:p>
      </dgm:t>
    </dgm:pt>
    <dgm:pt modelId="{040D3D1D-2B14-4BA7-A914-3AF5D0A3A18A}" type="parTrans" cxnId="{B3A82A33-DA64-4FF4-8C98-9124B1C3F1D6}">
      <dgm:prSet/>
      <dgm:spPr/>
      <dgm:t>
        <a:bodyPr/>
        <a:lstStyle/>
        <a:p>
          <a:endParaRPr lang="en-US"/>
        </a:p>
      </dgm:t>
    </dgm:pt>
    <dgm:pt modelId="{DCD3859F-87F7-4BD2-9DB1-9EBFFEAB2DEA}" type="sibTrans" cxnId="{B3A82A33-DA64-4FF4-8C98-9124B1C3F1D6}">
      <dgm:prSet/>
      <dgm:spPr/>
      <dgm:t>
        <a:bodyPr/>
        <a:lstStyle/>
        <a:p>
          <a:endParaRPr lang="en-US"/>
        </a:p>
      </dgm:t>
    </dgm:pt>
    <dgm:pt modelId="{0A4EAE3A-721A-49FF-8702-2B7A0D2C6534}" type="pres">
      <dgm:prSet presAssocID="{C46F464F-E738-4F7F-9F16-116432C464A7}" presName="Name0" presStyleCnt="0">
        <dgm:presLayoutVars>
          <dgm:dir/>
          <dgm:animLvl val="lvl"/>
          <dgm:resizeHandles val="exact"/>
        </dgm:presLayoutVars>
      </dgm:prSet>
      <dgm:spPr/>
    </dgm:pt>
    <dgm:pt modelId="{4CA95B47-EFC2-41C4-B1DF-FF256A1E03C9}" type="pres">
      <dgm:prSet presAssocID="{5B275B5E-EDEE-47A6-A96A-5E7324D70119}" presName="boxAndChildren" presStyleCnt="0"/>
      <dgm:spPr/>
    </dgm:pt>
    <dgm:pt modelId="{8822565D-A1BB-4770-9F55-7B81D2153F3E}" type="pres">
      <dgm:prSet presAssocID="{5B275B5E-EDEE-47A6-A96A-5E7324D70119}" presName="parentTextBox" presStyleLbl="node1" presStyleIdx="0" presStyleCnt="5"/>
      <dgm:spPr/>
    </dgm:pt>
    <dgm:pt modelId="{8D852BD9-23B1-4CBB-B0A8-31D45D046473}" type="pres">
      <dgm:prSet presAssocID="{088A64B0-8CBC-43CC-B19D-EBFBBBF22EA9}" presName="sp" presStyleCnt="0"/>
      <dgm:spPr/>
    </dgm:pt>
    <dgm:pt modelId="{489A2369-7AF2-427F-93C6-6A4BA99D31F1}" type="pres">
      <dgm:prSet presAssocID="{E899CD6E-B3F9-4C9C-BB6A-F3E4BF44380B}" presName="arrowAndChildren" presStyleCnt="0"/>
      <dgm:spPr/>
    </dgm:pt>
    <dgm:pt modelId="{A8EA0E00-66CD-411A-86A2-CD50A4727E25}" type="pres">
      <dgm:prSet presAssocID="{E899CD6E-B3F9-4C9C-BB6A-F3E4BF44380B}" presName="parentTextArrow" presStyleLbl="node1" presStyleIdx="1" presStyleCnt="5"/>
      <dgm:spPr/>
    </dgm:pt>
    <dgm:pt modelId="{722202E2-AD3C-417E-AA51-EADC132DB969}" type="pres">
      <dgm:prSet presAssocID="{0385EE35-F581-454B-937B-F016F3B1D18C}" presName="sp" presStyleCnt="0"/>
      <dgm:spPr/>
    </dgm:pt>
    <dgm:pt modelId="{7C9CBE4B-94C1-4E0F-8BC8-A9768A2B58B9}" type="pres">
      <dgm:prSet presAssocID="{786874AE-9627-4127-B65E-227335E6ABE9}" presName="arrowAndChildren" presStyleCnt="0"/>
      <dgm:spPr/>
    </dgm:pt>
    <dgm:pt modelId="{638C9C1C-AA3F-429C-A900-9C0D27E4E8A0}" type="pres">
      <dgm:prSet presAssocID="{786874AE-9627-4127-B65E-227335E6ABE9}" presName="parentTextArrow" presStyleLbl="node1" presStyleIdx="2" presStyleCnt="5"/>
      <dgm:spPr/>
    </dgm:pt>
    <dgm:pt modelId="{42DC7FC0-0E75-40DF-A75E-EB54BDAAF0F7}" type="pres">
      <dgm:prSet presAssocID="{B0984900-E154-40D2-A7A8-CAFF937EE231}" presName="sp" presStyleCnt="0"/>
      <dgm:spPr/>
    </dgm:pt>
    <dgm:pt modelId="{915AD3B5-5BAD-4FD4-BB57-B47C7606E5E6}" type="pres">
      <dgm:prSet presAssocID="{8869A603-17A4-47AD-8636-593B4EE24768}" presName="arrowAndChildren" presStyleCnt="0"/>
      <dgm:spPr/>
    </dgm:pt>
    <dgm:pt modelId="{B8D76149-8CAF-4A5E-9027-B7D40265741D}" type="pres">
      <dgm:prSet presAssocID="{8869A603-17A4-47AD-8636-593B4EE24768}" presName="parentTextArrow" presStyleLbl="node1" presStyleIdx="3" presStyleCnt="5"/>
      <dgm:spPr/>
    </dgm:pt>
    <dgm:pt modelId="{5FBED395-BA4C-4D0D-B302-069D1A59A75C}" type="pres">
      <dgm:prSet presAssocID="{79B5FA35-6320-4ADC-B315-92FA9B8C3809}" presName="sp" presStyleCnt="0"/>
      <dgm:spPr/>
    </dgm:pt>
    <dgm:pt modelId="{5E2EFEA9-F702-4F41-B3D7-54D38B802AD1}" type="pres">
      <dgm:prSet presAssocID="{4CC1A86E-1BA8-4E1D-92EC-8215C1456DE6}" presName="arrowAndChildren" presStyleCnt="0"/>
      <dgm:spPr/>
    </dgm:pt>
    <dgm:pt modelId="{DD0D3266-33A0-4AA1-9A66-C678C262D1ED}" type="pres">
      <dgm:prSet presAssocID="{4CC1A86E-1BA8-4E1D-92EC-8215C1456DE6}" presName="parentTextArrow" presStyleLbl="node1" presStyleIdx="4" presStyleCnt="5"/>
      <dgm:spPr/>
    </dgm:pt>
  </dgm:ptLst>
  <dgm:cxnLst>
    <dgm:cxn modelId="{F88AF01E-EDD1-4694-9F14-79069BACCE7D}" srcId="{C46F464F-E738-4F7F-9F16-116432C464A7}" destId="{4CC1A86E-1BA8-4E1D-92EC-8215C1456DE6}" srcOrd="0" destOrd="0" parTransId="{44C25298-7AE6-4066-BD30-D55D43CC6306}" sibTransId="{79B5FA35-6320-4ADC-B315-92FA9B8C3809}"/>
    <dgm:cxn modelId="{B3A82A33-DA64-4FF4-8C98-9124B1C3F1D6}" srcId="{C46F464F-E738-4F7F-9F16-116432C464A7}" destId="{5B275B5E-EDEE-47A6-A96A-5E7324D70119}" srcOrd="4" destOrd="0" parTransId="{040D3D1D-2B14-4BA7-A914-3AF5D0A3A18A}" sibTransId="{DCD3859F-87F7-4BD2-9DB1-9EBFFEAB2DEA}"/>
    <dgm:cxn modelId="{1605DA36-029E-4AB5-86AC-C4C9467AE435}" type="presOf" srcId="{4CC1A86E-1BA8-4E1D-92EC-8215C1456DE6}" destId="{DD0D3266-33A0-4AA1-9A66-C678C262D1ED}" srcOrd="0" destOrd="0" presId="urn:microsoft.com/office/officeart/2005/8/layout/process4"/>
    <dgm:cxn modelId="{9C62755F-DB31-4591-9286-F24B778E7F5B}" type="presOf" srcId="{E899CD6E-B3F9-4C9C-BB6A-F3E4BF44380B}" destId="{A8EA0E00-66CD-411A-86A2-CD50A4727E25}" srcOrd="0" destOrd="0" presId="urn:microsoft.com/office/officeart/2005/8/layout/process4"/>
    <dgm:cxn modelId="{FAC5066E-345C-44D6-BF43-C506369DA7B7}" srcId="{C46F464F-E738-4F7F-9F16-116432C464A7}" destId="{8869A603-17A4-47AD-8636-593B4EE24768}" srcOrd="1" destOrd="0" parTransId="{49C369BF-4529-4B26-AD73-F79FC43A1B81}" sibTransId="{B0984900-E154-40D2-A7A8-CAFF937EE231}"/>
    <dgm:cxn modelId="{A5534979-91DC-473F-A85B-DE7EE52C9C32}" type="presOf" srcId="{5B275B5E-EDEE-47A6-A96A-5E7324D70119}" destId="{8822565D-A1BB-4770-9F55-7B81D2153F3E}" srcOrd="0" destOrd="0" presId="urn:microsoft.com/office/officeart/2005/8/layout/process4"/>
    <dgm:cxn modelId="{2D99E9A2-506B-4ADB-A0DA-17A917DF0E2B}" type="presOf" srcId="{8869A603-17A4-47AD-8636-593B4EE24768}" destId="{B8D76149-8CAF-4A5E-9027-B7D40265741D}" srcOrd="0" destOrd="0" presId="urn:microsoft.com/office/officeart/2005/8/layout/process4"/>
    <dgm:cxn modelId="{813643AA-E84F-4A5D-938D-E360A93DAF6D}" type="presOf" srcId="{786874AE-9627-4127-B65E-227335E6ABE9}" destId="{638C9C1C-AA3F-429C-A900-9C0D27E4E8A0}" srcOrd="0" destOrd="0" presId="urn:microsoft.com/office/officeart/2005/8/layout/process4"/>
    <dgm:cxn modelId="{55D6D4AA-669D-4CD5-9A8A-E7F3084C3C31}" srcId="{C46F464F-E738-4F7F-9F16-116432C464A7}" destId="{E899CD6E-B3F9-4C9C-BB6A-F3E4BF44380B}" srcOrd="3" destOrd="0" parTransId="{05D89B13-D2F7-4A4F-B035-49B9B7741722}" sibTransId="{088A64B0-8CBC-43CC-B19D-EBFBBBF22EA9}"/>
    <dgm:cxn modelId="{3BFFDAB9-1D91-4F50-8349-BB22F50D69BA}" type="presOf" srcId="{C46F464F-E738-4F7F-9F16-116432C464A7}" destId="{0A4EAE3A-721A-49FF-8702-2B7A0D2C6534}" srcOrd="0" destOrd="0" presId="urn:microsoft.com/office/officeart/2005/8/layout/process4"/>
    <dgm:cxn modelId="{F11455BE-F6C6-443B-84BB-D8BFED8060FD}" srcId="{C46F464F-E738-4F7F-9F16-116432C464A7}" destId="{786874AE-9627-4127-B65E-227335E6ABE9}" srcOrd="2" destOrd="0" parTransId="{00ED791B-277F-41D3-B917-14CFB9DE6927}" sibTransId="{0385EE35-F581-454B-937B-F016F3B1D18C}"/>
    <dgm:cxn modelId="{95C8A1BE-E8B6-41C9-89E1-B0D9CB952CF5}" type="presParOf" srcId="{0A4EAE3A-721A-49FF-8702-2B7A0D2C6534}" destId="{4CA95B47-EFC2-41C4-B1DF-FF256A1E03C9}" srcOrd="0" destOrd="0" presId="urn:microsoft.com/office/officeart/2005/8/layout/process4"/>
    <dgm:cxn modelId="{5DDF7DDB-4B59-46D4-95FE-1BA21EBBC0C6}" type="presParOf" srcId="{4CA95B47-EFC2-41C4-B1DF-FF256A1E03C9}" destId="{8822565D-A1BB-4770-9F55-7B81D2153F3E}" srcOrd="0" destOrd="0" presId="urn:microsoft.com/office/officeart/2005/8/layout/process4"/>
    <dgm:cxn modelId="{FB7A92C1-5C52-48F4-BF8B-EADA07AAB2DB}" type="presParOf" srcId="{0A4EAE3A-721A-49FF-8702-2B7A0D2C6534}" destId="{8D852BD9-23B1-4CBB-B0A8-31D45D046473}" srcOrd="1" destOrd="0" presId="urn:microsoft.com/office/officeart/2005/8/layout/process4"/>
    <dgm:cxn modelId="{13FFDD93-F638-4D63-AE89-BFB55EA85209}" type="presParOf" srcId="{0A4EAE3A-721A-49FF-8702-2B7A0D2C6534}" destId="{489A2369-7AF2-427F-93C6-6A4BA99D31F1}" srcOrd="2" destOrd="0" presId="urn:microsoft.com/office/officeart/2005/8/layout/process4"/>
    <dgm:cxn modelId="{9DB2FF2E-C0AF-489E-B3EF-CAEBAA52CF71}" type="presParOf" srcId="{489A2369-7AF2-427F-93C6-6A4BA99D31F1}" destId="{A8EA0E00-66CD-411A-86A2-CD50A4727E25}" srcOrd="0" destOrd="0" presId="urn:microsoft.com/office/officeart/2005/8/layout/process4"/>
    <dgm:cxn modelId="{9FEBAA9C-1DC3-4ACB-AADE-ED73ABC0E995}" type="presParOf" srcId="{0A4EAE3A-721A-49FF-8702-2B7A0D2C6534}" destId="{722202E2-AD3C-417E-AA51-EADC132DB969}" srcOrd="3" destOrd="0" presId="urn:microsoft.com/office/officeart/2005/8/layout/process4"/>
    <dgm:cxn modelId="{5A25AFF6-1901-4DB1-A9F0-0211B75BDAA2}" type="presParOf" srcId="{0A4EAE3A-721A-49FF-8702-2B7A0D2C6534}" destId="{7C9CBE4B-94C1-4E0F-8BC8-A9768A2B58B9}" srcOrd="4" destOrd="0" presId="urn:microsoft.com/office/officeart/2005/8/layout/process4"/>
    <dgm:cxn modelId="{1F675635-CDEE-4612-8152-97D8BACFFC2E}" type="presParOf" srcId="{7C9CBE4B-94C1-4E0F-8BC8-A9768A2B58B9}" destId="{638C9C1C-AA3F-429C-A900-9C0D27E4E8A0}" srcOrd="0" destOrd="0" presId="urn:microsoft.com/office/officeart/2005/8/layout/process4"/>
    <dgm:cxn modelId="{EFB4A89D-4309-4BA6-9780-2ABA6B7F5D13}" type="presParOf" srcId="{0A4EAE3A-721A-49FF-8702-2B7A0D2C6534}" destId="{42DC7FC0-0E75-40DF-A75E-EB54BDAAF0F7}" srcOrd="5" destOrd="0" presId="urn:microsoft.com/office/officeart/2005/8/layout/process4"/>
    <dgm:cxn modelId="{03F97AC7-59A9-49FD-92ED-A33D863017C3}" type="presParOf" srcId="{0A4EAE3A-721A-49FF-8702-2B7A0D2C6534}" destId="{915AD3B5-5BAD-4FD4-BB57-B47C7606E5E6}" srcOrd="6" destOrd="0" presId="urn:microsoft.com/office/officeart/2005/8/layout/process4"/>
    <dgm:cxn modelId="{1C00F917-0E73-4B65-AFBE-63C79DB6DDA0}" type="presParOf" srcId="{915AD3B5-5BAD-4FD4-BB57-B47C7606E5E6}" destId="{B8D76149-8CAF-4A5E-9027-B7D40265741D}" srcOrd="0" destOrd="0" presId="urn:microsoft.com/office/officeart/2005/8/layout/process4"/>
    <dgm:cxn modelId="{802CA8A8-0AB6-4FE0-9AA3-F80DCF5F1CF0}" type="presParOf" srcId="{0A4EAE3A-721A-49FF-8702-2B7A0D2C6534}" destId="{5FBED395-BA4C-4D0D-B302-069D1A59A75C}" srcOrd="7" destOrd="0" presId="urn:microsoft.com/office/officeart/2005/8/layout/process4"/>
    <dgm:cxn modelId="{87358DD9-D710-480E-A47C-96E3985E9722}" type="presParOf" srcId="{0A4EAE3A-721A-49FF-8702-2B7A0D2C6534}" destId="{5E2EFEA9-F702-4F41-B3D7-54D38B802AD1}" srcOrd="8" destOrd="0" presId="urn:microsoft.com/office/officeart/2005/8/layout/process4"/>
    <dgm:cxn modelId="{DC1E521E-C0E3-4E0C-8637-C88035AAF5CF}" type="presParOf" srcId="{5E2EFEA9-F702-4F41-B3D7-54D38B802AD1}" destId="{DD0D3266-33A0-4AA1-9A66-C678C262D1ED}"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854ADDEE-E7AB-4790-83A2-6DD4D775EBEB}" type="doc">
      <dgm:prSet loTypeId="urn:microsoft.com/office/officeart/2005/8/layout/vList5" loCatId="list" qsTypeId="urn:microsoft.com/office/officeart/2005/8/quickstyle/simple4" qsCatId="simple" csTypeId="urn:microsoft.com/office/officeart/2005/8/colors/accent3_2" csCatId="accent3"/>
      <dgm:spPr/>
      <dgm:t>
        <a:bodyPr/>
        <a:lstStyle/>
        <a:p>
          <a:endParaRPr lang="en-US"/>
        </a:p>
      </dgm:t>
    </dgm:pt>
    <dgm:pt modelId="{F52B72EB-A3EE-49E7-9B97-87694AAD246D}">
      <dgm:prSet/>
      <dgm:spPr/>
      <dgm:t>
        <a:bodyPr/>
        <a:lstStyle/>
        <a:p>
          <a:r>
            <a:rPr lang="en-US"/>
            <a:t>Sensory Profiles</a:t>
          </a:r>
        </a:p>
      </dgm:t>
    </dgm:pt>
    <dgm:pt modelId="{3096A8CB-18C3-429A-8FE7-07B6FA565FB6}" type="parTrans" cxnId="{3D3715FC-3AA7-4D3B-AFAD-8ED8F1F61BF7}">
      <dgm:prSet/>
      <dgm:spPr/>
      <dgm:t>
        <a:bodyPr/>
        <a:lstStyle/>
        <a:p>
          <a:endParaRPr lang="en-US"/>
        </a:p>
      </dgm:t>
    </dgm:pt>
    <dgm:pt modelId="{AA960533-ADAA-4129-A34C-C553682255E6}" type="sibTrans" cxnId="{3D3715FC-3AA7-4D3B-AFAD-8ED8F1F61BF7}">
      <dgm:prSet/>
      <dgm:spPr/>
      <dgm:t>
        <a:bodyPr/>
        <a:lstStyle/>
        <a:p>
          <a:endParaRPr lang="en-US"/>
        </a:p>
      </dgm:t>
    </dgm:pt>
    <dgm:pt modelId="{9E9DBF54-CAE1-4D56-A008-6AEF203781F4}">
      <dgm:prSet/>
      <dgm:spPr/>
      <dgm:t>
        <a:bodyPr/>
        <a:lstStyle/>
        <a:p>
          <a:r>
            <a:rPr lang="en-US"/>
            <a:t>Motor foundation and motor planning</a:t>
          </a:r>
        </a:p>
      </dgm:t>
    </dgm:pt>
    <dgm:pt modelId="{9EA3247E-5FD6-4E77-88FA-DC0A544BABC2}" type="parTrans" cxnId="{F50FDFAA-77A0-4521-90DF-2A5DC11017C1}">
      <dgm:prSet/>
      <dgm:spPr/>
      <dgm:t>
        <a:bodyPr/>
        <a:lstStyle/>
        <a:p>
          <a:endParaRPr lang="en-US"/>
        </a:p>
      </dgm:t>
    </dgm:pt>
    <dgm:pt modelId="{AF8E17F3-093E-4467-BBAB-2B465970C19D}" type="sibTrans" cxnId="{F50FDFAA-77A0-4521-90DF-2A5DC11017C1}">
      <dgm:prSet/>
      <dgm:spPr/>
      <dgm:t>
        <a:bodyPr/>
        <a:lstStyle/>
        <a:p>
          <a:endParaRPr lang="en-US"/>
        </a:p>
      </dgm:t>
    </dgm:pt>
    <dgm:pt modelId="{0E373C78-8969-4814-B458-1962E75A04C5}">
      <dgm:prSet/>
      <dgm:spPr/>
      <dgm:t>
        <a:bodyPr/>
        <a:lstStyle/>
        <a:p>
          <a:r>
            <a:rPr lang="en-US"/>
            <a:t>Speech/Language/Communication</a:t>
          </a:r>
        </a:p>
      </dgm:t>
    </dgm:pt>
    <dgm:pt modelId="{0F57FF62-080A-4527-A155-CE4674489CAA}" type="parTrans" cxnId="{67004612-1E39-43E5-A527-FBF90DD6397C}">
      <dgm:prSet/>
      <dgm:spPr/>
      <dgm:t>
        <a:bodyPr/>
        <a:lstStyle/>
        <a:p>
          <a:endParaRPr lang="en-US"/>
        </a:p>
      </dgm:t>
    </dgm:pt>
    <dgm:pt modelId="{B7AB29D6-8B21-492B-A418-6D85CAC51E9D}" type="sibTrans" cxnId="{67004612-1E39-43E5-A527-FBF90DD6397C}">
      <dgm:prSet/>
      <dgm:spPr/>
      <dgm:t>
        <a:bodyPr/>
        <a:lstStyle/>
        <a:p>
          <a:endParaRPr lang="en-US"/>
        </a:p>
      </dgm:t>
    </dgm:pt>
    <dgm:pt modelId="{8017D8B6-DDC0-4AC6-B126-36EECAE2F60E}">
      <dgm:prSet/>
      <dgm:spPr/>
      <dgm:t>
        <a:bodyPr/>
        <a:lstStyle/>
        <a:p>
          <a:r>
            <a:rPr lang="en-US"/>
            <a:t>Pragmatic Language</a:t>
          </a:r>
        </a:p>
      </dgm:t>
    </dgm:pt>
    <dgm:pt modelId="{7B5D5484-06CC-4713-B934-C4D338BA6111}" type="parTrans" cxnId="{2EAC982B-ED5F-4222-93D5-0D9E3E8ACBF1}">
      <dgm:prSet/>
      <dgm:spPr/>
      <dgm:t>
        <a:bodyPr/>
        <a:lstStyle/>
        <a:p>
          <a:endParaRPr lang="en-US"/>
        </a:p>
      </dgm:t>
    </dgm:pt>
    <dgm:pt modelId="{8C373592-5722-4B99-BE40-CACEA014139E}" type="sibTrans" cxnId="{2EAC982B-ED5F-4222-93D5-0D9E3E8ACBF1}">
      <dgm:prSet/>
      <dgm:spPr/>
      <dgm:t>
        <a:bodyPr/>
        <a:lstStyle/>
        <a:p>
          <a:endParaRPr lang="en-US"/>
        </a:p>
      </dgm:t>
    </dgm:pt>
    <dgm:pt modelId="{79E738AE-824B-4AEA-8178-AD3A6804DD3C}">
      <dgm:prSet/>
      <dgm:spPr/>
      <dgm:t>
        <a:bodyPr/>
        <a:lstStyle/>
        <a:p>
          <a:r>
            <a:rPr lang="en-US"/>
            <a:t>Cognitive</a:t>
          </a:r>
        </a:p>
      </dgm:t>
    </dgm:pt>
    <dgm:pt modelId="{8F451EAC-F091-4A28-A390-B894BF28D9C3}" type="parTrans" cxnId="{89355B97-E071-443A-B41A-AAED3053C465}">
      <dgm:prSet/>
      <dgm:spPr/>
      <dgm:t>
        <a:bodyPr/>
        <a:lstStyle/>
        <a:p>
          <a:endParaRPr lang="en-US"/>
        </a:p>
      </dgm:t>
    </dgm:pt>
    <dgm:pt modelId="{9C969911-E32F-49B5-8895-52FAE1AD5F1D}" type="sibTrans" cxnId="{89355B97-E071-443A-B41A-AAED3053C465}">
      <dgm:prSet/>
      <dgm:spPr/>
      <dgm:t>
        <a:bodyPr/>
        <a:lstStyle/>
        <a:p>
          <a:endParaRPr lang="en-US"/>
        </a:p>
      </dgm:t>
    </dgm:pt>
    <dgm:pt modelId="{830E132C-CB06-4C2B-ABBA-027DA67AB47A}">
      <dgm:prSet/>
      <dgm:spPr/>
      <dgm:t>
        <a:bodyPr/>
        <a:lstStyle/>
        <a:p>
          <a:r>
            <a:rPr lang="en-US"/>
            <a:t>Consider a split between verbal and nonverbal intellectual potential</a:t>
          </a:r>
        </a:p>
      </dgm:t>
    </dgm:pt>
    <dgm:pt modelId="{6AF41C40-5C7B-45DB-AAA8-88792B4BF97A}" type="parTrans" cxnId="{E7720AB5-8387-46F4-9CC0-65580F3E95EA}">
      <dgm:prSet/>
      <dgm:spPr/>
      <dgm:t>
        <a:bodyPr/>
        <a:lstStyle/>
        <a:p>
          <a:endParaRPr lang="en-US"/>
        </a:p>
      </dgm:t>
    </dgm:pt>
    <dgm:pt modelId="{4F3270BE-1FC9-4053-A88D-07ECA06EF95D}" type="sibTrans" cxnId="{E7720AB5-8387-46F4-9CC0-65580F3E95EA}">
      <dgm:prSet/>
      <dgm:spPr/>
      <dgm:t>
        <a:bodyPr/>
        <a:lstStyle/>
        <a:p>
          <a:endParaRPr lang="en-US"/>
        </a:p>
      </dgm:t>
    </dgm:pt>
    <dgm:pt modelId="{7FEAAC38-4D35-48DE-B415-6E4E3F38DC7A}">
      <dgm:prSet/>
      <dgm:spPr/>
      <dgm:t>
        <a:bodyPr/>
        <a:lstStyle/>
        <a:p>
          <a:r>
            <a:rPr lang="en-US"/>
            <a:t>Adaptive</a:t>
          </a:r>
        </a:p>
      </dgm:t>
    </dgm:pt>
    <dgm:pt modelId="{BB4E6839-031E-4758-B36E-BE8D4E464CEF}" type="parTrans" cxnId="{C18D657D-4153-4215-A9F6-6163D5E48E2A}">
      <dgm:prSet/>
      <dgm:spPr/>
      <dgm:t>
        <a:bodyPr/>
        <a:lstStyle/>
        <a:p>
          <a:endParaRPr lang="en-US"/>
        </a:p>
      </dgm:t>
    </dgm:pt>
    <dgm:pt modelId="{19B856BC-2B91-486C-8E56-1AA8C01C81A0}" type="sibTrans" cxnId="{C18D657D-4153-4215-A9F6-6163D5E48E2A}">
      <dgm:prSet/>
      <dgm:spPr/>
      <dgm:t>
        <a:bodyPr/>
        <a:lstStyle/>
        <a:p>
          <a:endParaRPr lang="en-US"/>
        </a:p>
      </dgm:t>
    </dgm:pt>
    <dgm:pt modelId="{4F7C3237-5772-4774-ADE3-47EA39748DE7}">
      <dgm:prSet/>
      <dgm:spPr/>
      <dgm:t>
        <a:bodyPr/>
        <a:lstStyle/>
        <a:p>
          <a:r>
            <a:rPr lang="en-US"/>
            <a:t>Consider a discrepancy between IQ and adaptive skills</a:t>
          </a:r>
        </a:p>
      </dgm:t>
    </dgm:pt>
    <dgm:pt modelId="{39A0003A-CFBE-4881-85EB-9823CE1297AD}" type="parTrans" cxnId="{202AE693-C7F7-4B5C-803E-88B95E672939}">
      <dgm:prSet/>
      <dgm:spPr/>
      <dgm:t>
        <a:bodyPr/>
        <a:lstStyle/>
        <a:p>
          <a:endParaRPr lang="en-US"/>
        </a:p>
      </dgm:t>
    </dgm:pt>
    <dgm:pt modelId="{29AD2E00-1537-4EA6-96F5-D99DFC264980}" type="sibTrans" cxnId="{202AE693-C7F7-4B5C-803E-88B95E672939}">
      <dgm:prSet/>
      <dgm:spPr/>
      <dgm:t>
        <a:bodyPr/>
        <a:lstStyle/>
        <a:p>
          <a:endParaRPr lang="en-US"/>
        </a:p>
      </dgm:t>
    </dgm:pt>
    <dgm:pt modelId="{B3B914E5-CD62-4864-8648-C483C12F896B}">
      <dgm:prSet/>
      <dgm:spPr/>
      <dgm:t>
        <a:bodyPr/>
        <a:lstStyle/>
        <a:p>
          <a:r>
            <a:rPr lang="en-US"/>
            <a:t>Social/emotional</a:t>
          </a:r>
        </a:p>
      </dgm:t>
    </dgm:pt>
    <dgm:pt modelId="{C6A60E48-3517-48EF-A4C6-7A6CC597481F}" type="parTrans" cxnId="{E9A3E897-80C8-4897-A20F-E507F97D1540}">
      <dgm:prSet/>
      <dgm:spPr/>
      <dgm:t>
        <a:bodyPr/>
        <a:lstStyle/>
        <a:p>
          <a:endParaRPr lang="en-US"/>
        </a:p>
      </dgm:t>
    </dgm:pt>
    <dgm:pt modelId="{EC3E1663-8CFB-4DD4-9CE1-885BF992E7EE}" type="sibTrans" cxnId="{E9A3E897-80C8-4897-A20F-E507F97D1540}">
      <dgm:prSet/>
      <dgm:spPr/>
      <dgm:t>
        <a:bodyPr/>
        <a:lstStyle/>
        <a:p>
          <a:endParaRPr lang="en-US"/>
        </a:p>
      </dgm:t>
    </dgm:pt>
    <dgm:pt modelId="{2F21F0B0-ED00-46A6-9987-D6939C2540E8}">
      <dgm:prSet/>
      <dgm:spPr/>
      <dgm:t>
        <a:bodyPr/>
        <a:lstStyle/>
        <a:p>
          <a:r>
            <a:rPr lang="en-US"/>
            <a:t>Executive Functioning</a:t>
          </a:r>
        </a:p>
      </dgm:t>
    </dgm:pt>
    <dgm:pt modelId="{04444F7A-1DF9-44F9-9198-FAF9AA1AC0D6}" type="parTrans" cxnId="{4AF59064-02F7-4764-9A09-192074E1A4E5}">
      <dgm:prSet/>
      <dgm:spPr/>
      <dgm:t>
        <a:bodyPr/>
        <a:lstStyle/>
        <a:p>
          <a:endParaRPr lang="en-US"/>
        </a:p>
      </dgm:t>
    </dgm:pt>
    <dgm:pt modelId="{5BC106DB-8F0B-4DF9-A365-FAAF93F05FE7}" type="sibTrans" cxnId="{4AF59064-02F7-4764-9A09-192074E1A4E5}">
      <dgm:prSet/>
      <dgm:spPr/>
      <dgm:t>
        <a:bodyPr/>
        <a:lstStyle/>
        <a:p>
          <a:endParaRPr lang="en-US"/>
        </a:p>
      </dgm:t>
    </dgm:pt>
    <dgm:pt modelId="{71260B23-52C7-402B-BF93-AF17DE04A695}">
      <dgm:prSet/>
      <dgm:spPr/>
      <dgm:t>
        <a:bodyPr/>
        <a:lstStyle/>
        <a:p>
          <a:r>
            <a:rPr lang="en-US"/>
            <a:t>Academic Achievement</a:t>
          </a:r>
        </a:p>
      </dgm:t>
    </dgm:pt>
    <dgm:pt modelId="{3C53F838-A3D0-49FD-8EF7-EAAE7A80083B}" type="parTrans" cxnId="{40359E9C-2F63-446D-904C-80138E5FF52C}">
      <dgm:prSet/>
      <dgm:spPr/>
      <dgm:t>
        <a:bodyPr/>
        <a:lstStyle/>
        <a:p>
          <a:endParaRPr lang="en-US"/>
        </a:p>
      </dgm:t>
    </dgm:pt>
    <dgm:pt modelId="{F4134AFB-FFFF-44BB-AD57-7AA5342741DF}" type="sibTrans" cxnId="{40359E9C-2F63-446D-904C-80138E5FF52C}">
      <dgm:prSet/>
      <dgm:spPr/>
      <dgm:t>
        <a:bodyPr/>
        <a:lstStyle/>
        <a:p>
          <a:endParaRPr lang="en-US"/>
        </a:p>
      </dgm:t>
    </dgm:pt>
    <dgm:pt modelId="{79F4C7FC-A26C-43E5-BBD1-E201CE1449BD}" type="pres">
      <dgm:prSet presAssocID="{854ADDEE-E7AB-4790-83A2-6DD4D775EBEB}" presName="Name0" presStyleCnt="0">
        <dgm:presLayoutVars>
          <dgm:dir/>
          <dgm:animLvl val="lvl"/>
          <dgm:resizeHandles val="exact"/>
        </dgm:presLayoutVars>
      </dgm:prSet>
      <dgm:spPr/>
    </dgm:pt>
    <dgm:pt modelId="{EC56B6FB-8FB2-4CDB-BB18-DA21CF06B682}" type="pres">
      <dgm:prSet presAssocID="{F52B72EB-A3EE-49E7-9B97-87694AAD246D}" presName="linNode" presStyleCnt="0"/>
      <dgm:spPr/>
    </dgm:pt>
    <dgm:pt modelId="{A851AF60-D7F4-4BE1-8DBD-1E9BD1BD1450}" type="pres">
      <dgm:prSet presAssocID="{F52B72EB-A3EE-49E7-9B97-87694AAD246D}" presName="parentText" presStyleLbl="node1" presStyleIdx="0" presStyleCnt="8">
        <dgm:presLayoutVars>
          <dgm:chMax val="1"/>
          <dgm:bulletEnabled val="1"/>
        </dgm:presLayoutVars>
      </dgm:prSet>
      <dgm:spPr/>
    </dgm:pt>
    <dgm:pt modelId="{5CD4975A-D03F-4207-A1B4-450CED56A851}" type="pres">
      <dgm:prSet presAssocID="{AA960533-ADAA-4129-A34C-C553682255E6}" presName="sp" presStyleCnt="0"/>
      <dgm:spPr/>
    </dgm:pt>
    <dgm:pt modelId="{1EBF90CC-5F0E-446D-AE95-C9B08FA44DAE}" type="pres">
      <dgm:prSet presAssocID="{9E9DBF54-CAE1-4D56-A008-6AEF203781F4}" presName="linNode" presStyleCnt="0"/>
      <dgm:spPr/>
    </dgm:pt>
    <dgm:pt modelId="{6739F132-6262-4F45-972E-84FE2B57A672}" type="pres">
      <dgm:prSet presAssocID="{9E9DBF54-CAE1-4D56-A008-6AEF203781F4}" presName="parentText" presStyleLbl="node1" presStyleIdx="1" presStyleCnt="8">
        <dgm:presLayoutVars>
          <dgm:chMax val="1"/>
          <dgm:bulletEnabled val="1"/>
        </dgm:presLayoutVars>
      </dgm:prSet>
      <dgm:spPr/>
    </dgm:pt>
    <dgm:pt modelId="{609B3992-9E31-47F8-B3FB-ABEF4608F51E}" type="pres">
      <dgm:prSet presAssocID="{AF8E17F3-093E-4467-BBAB-2B465970C19D}" presName="sp" presStyleCnt="0"/>
      <dgm:spPr/>
    </dgm:pt>
    <dgm:pt modelId="{C3646F1B-4535-4CEA-A0BE-30F43DA8669B}" type="pres">
      <dgm:prSet presAssocID="{0E373C78-8969-4814-B458-1962E75A04C5}" presName="linNode" presStyleCnt="0"/>
      <dgm:spPr/>
    </dgm:pt>
    <dgm:pt modelId="{ED82E73A-761E-4C30-AC7C-25F63BB40BF4}" type="pres">
      <dgm:prSet presAssocID="{0E373C78-8969-4814-B458-1962E75A04C5}" presName="parentText" presStyleLbl="node1" presStyleIdx="2" presStyleCnt="8">
        <dgm:presLayoutVars>
          <dgm:chMax val="1"/>
          <dgm:bulletEnabled val="1"/>
        </dgm:presLayoutVars>
      </dgm:prSet>
      <dgm:spPr/>
    </dgm:pt>
    <dgm:pt modelId="{8C33E729-4FCB-4F69-A744-CBF10E35592D}" type="pres">
      <dgm:prSet presAssocID="{0E373C78-8969-4814-B458-1962E75A04C5}" presName="descendantText" presStyleLbl="alignAccFollowNode1" presStyleIdx="0" presStyleCnt="3">
        <dgm:presLayoutVars>
          <dgm:bulletEnabled val="1"/>
        </dgm:presLayoutVars>
      </dgm:prSet>
      <dgm:spPr/>
    </dgm:pt>
    <dgm:pt modelId="{E9EF3F8A-790D-439A-A6CE-0AA28149EE7C}" type="pres">
      <dgm:prSet presAssocID="{B7AB29D6-8B21-492B-A418-6D85CAC51E9D}" presName="sp" presStyleCnt="0"/>
      <dgm:spPr/>
    </dgm:pt>
    <dgm:pt modelId="{0322E907-5CEE-446C-B78D-BB601C6FF402}" type="pres">
      <dgm:prSet presAssocID="{79E738AE-824B-4AEA-8178-AD3A6804DD3C}" presName="linNode" presStyleCnt="0"/>
      <dgm:spPr/>
    </dgm:pt>
    <dgm:pt modelId="{E2CC154D-72D8-443A-A348-F1BD3CDDF747}" type="pres">
      <dgm:prSet presAssocID="{79E738AE-824B-4AEA-8178-AD3A6804DD3C}" presName="parentText" presStyleLbl="node1" presStyleIdx="3" presStyleCnt="8">
        <dgm:presLayoutVars>
          <dgm:chMax val="1"/>
          <dgm:bulletEnabled val="1"/>
        </dgm:presLayoutVars>
      </dgm:prSet>
      <dgm:spPr/>
    </dgm:pt>
    <dgm:pt modelId="{41EE10F0-FC82-42A7-B9B8-293CCAC1DBFF}" type="pres">
      <dgm:prSet presAssocID="{79E738AE-824B-4AEA-8178-AD3A6804DD3C}" presName="descendantText" presStyleLbl="alignAccFollowNode1" presStyleIdx="1" presStyleCnt="3">
        <dgm:presLayoutVars>
          <dgm:bulletEnabled val="1"/>
        </dgm:presLayoutVars>
      </dgm:prSet>
      <dgm:spPr/>
    </dgm:pt>
    <dgm:pt modelId="{EDE13C54-6730-45A9-83C5-F1627B5E351D}" type="pres">
      <dgm:prSet presAssocID="{9C969911-E32F-49B5-8895-52FAE1AD5F1D}" presName="sp" presStyleCnt="0"/>
      <dgm:spPr/>
    </dgm:pt>
    <dgm:pt modelId="{D51BABFA-837E-49E5-B615-A244FB4C2C08}" type="pres">
      <dgm:prSet presAssocID="{7FEAAC38-4D35-48DE-B415-6E4E3F38DC7A}" presName="linNode" presStyleCnt="0"/>
      <dgm:spPr/>
    </dgm:pt>
    <dgm:pt modelId="{E736AEC9-B640-4196-907D-777B684A631F}" type="pres">
      <dgm:prSet presAssocID="{7FEAAC38-4D35-48DE-B415-6E4E3F38DC7A}" presName="parentText" presStyleLbl="node1" presStyleIdx="4" presStyleCnt="8">
        <dgm:presLayoutVars>
          <dgm:chMax val="1"/>
          <dgm:bulletEnabled val="1"/>
        </dgm:presLayoutVars>
      </dgm:prSet>
      <dgm:spPr/>
    </dgm:pt>
    <dgm:pt modelId="{54B59563-9253-488F-B7B9-79D996BDA113}" type="pres">
      <dgm:prSet presAssocID="{7FEAAC38-4D35-48DE-B415-6E4E3F38DC7A}" presName="descendantText" presStyleLbl="alignAccFollowNode1" presStyleIdx="2" presStyleCnt="3">
        <dgm:presLayoutVars>
          <dgm:bulletEnabled val="1"/>
        </dgm:presLayoutVars>
      </dgm:prSet>
      <dgm:spPr/>
    </dgm:pt>
    <dgm:pt modelId="{07C0772B-F71B-410F-966A-B47815075B2E}" type="pres">
      <dgm:prSet presAssocID="{19B856BC-2B91-486C-8E56-1AA8C01C81A0}" presName="sp" presStyleCnt="0"/>
      <dgm:spPr/>
    </dgm:pt>
    <dgm:pt modelId="{9EAD5513-7C2C-43FB-BC32-F4092187D008}" type="pres">
      <dgm:prSet presAssocID="{B3B914E5-CD62-4864-8648-C483C12F896B}" presName="linNode" presStyleCnt="0"/>
      <dgm:spPr/>
    </dgm:pt>
    <dgm:pt modelId="{660559D2-F137-4A9B-A2BD-CFE20E3253A2}" type="pres">
      <dgm:prSet presAssocID="{B3B914E5-CD62-4864-8648-C483C12F896B}" presName="parentText" presStyleLbl="node1" presStyleIdx="5" presStyleCnt="8">
        <dgm:presLayoutVars>
          <dgm:chMax val="1"/>
          <dgm:bulletEnabled val="1"/>
        </dgm:presLayoutVars>
      </dgm:prSet>
      <dgm:spPr/>
    </dgm:pt>
    <dgm:pt modelId="{7775744F-2413-46EA-8AE2-F73CB69730E0}" type="pres">
      <dgm:prSet presAssocID="{EC3E1663-8CFB-4DD4-9CE1-885BF992E7EE}" presName="sp" presStyleCnt="0"/>
      <dgm:spPr/>
    </dgm:pt>
    <dgm:pt modelId="{2E01F4AE-D673-47F8-9392-13EB2C8D7B26}" type="pres">
      <dgm:prSet presAssocID="{2F21F0B0-ED00-46A6-9987-D6939C2540E8}" presName="linNode" presStyleCnt="0"/>
      <dgm:spPr/>
    </dgm:pt>
    <dgm:pt modelId="{A03D6030-29E1-41BC-85F8-D34E850FDC56}" type="pres">
      <dgm:prSet presAssocID="{2F21F0B0-ED00-46A6-9987-D6939C2540E8}" presName="parentText" presStyleLbl="node1" presStyleIdx="6" presStyleCnt="8">
        <dgm:presLayoutVars>
          <dgm:chMax val="1"/>
          <dgm:bulletEnabled val="1"/>
        </dgm:presLayoutVars>
      </dgm:prSet>
      <dgm:spPr/>
    </dgm:pt>
    <dgm:pt modelId="{131CEE4F-8834-4E11-9F54-61E55C0B395F}" type="pres">
      <dgm:prSet presAssocID="{5BC106DB-8F0B-4DF9-A365-FAAF93F05FE7}" presName="sp" presStyleCnt="0"/>
      <dgm:spPr/>
    </dgm:pt>
    <dgm:pt modelId="{4FC7C6C2-9F57-49DA-A470-ECE2CEB46D77}" type="pres">
      <dgm:prSet presAssocID="{71260B23-52C7-402B-BF93-AF17DE04A695}" presName="linNode" presStyleCnt="0"/>
      <dgm:spPr/>
    </dgm:pt>
    <dgm:pt modelId="{D4A6ABDB-DEF8-4662-A4A3-D504F2E509ED}" type="pres">
      <dgm:prSet presAssocID="{71260B23-52C7-402B-BF93-AF17DE04A695}" presName="parentText" presStyleLbl="node1" presStyleIdx="7" presStyleCnt="8">
        <dgm:presLayoutVars>
          <dgm:chMax val="1"/>
          <dgm:bulletEnabled val="1"/>
        </dgm:presLayoutVars>
      </dgm:prSet>
      <dgm:spPr/>
    </dgm:pt>
  </dgm:ptLst>
  <dgm:cxnLst>
    <dgm:cxn modelId="{76039606-76E6-438A-8C85-F5D4E44C2D82}" type="presOf" srcId="{8017D8B6-DDC0-4AC6-B126-36EECAE2F60E}" destId="{8C33E729-4FCB-4F69-A744-CBF10E35592D}" srcOrd="0" destOrd="0" presId="urn:microsoft.com/office/officeart/2005/8/layout/vList5"/>
    <dgm:cxn modelId="{67004612-1E39-43E5-A527-FBF90DD6397C}" srcId="{854ADDEE-E7AB-4790-83A2-6DD4D775EBEB}" destId="{0E373C78-8969-4814-B458-1962E75A04C5}" srcOrd="2" destOrd="0" parTransId="{0F57FF62-080A-4527-A155-CE4674489CAA}" sibTransId="{B7AB29D6-8B21-492B-A418-6D85CAC51E9D}"/>
    <dgm:cxn modelId="{2EAC982B-ED5F-4222-93D5-0D9E3E8ACBF1}" srcId="{0E373C78-8969-4814-B458-1962E75A04C5}" destId="{8017D8B6-DDC0-4AC6-B126-36EECAE2F60E}" srcOrd="0" destOrd="0" parTransId="{7B5D5484-06CC-4713-B934-C4D338BA6111}" sibTransId="{8C373592-5722-4B99-BE40-CACEA014139E}"/>
    <dgm:cxn modelId="{2C09F32F-24C7-4EFB-9F7C-ADF1A37D10CF}" type="presOf" srcId="{854ADDEE-E7AB-4790-83A2-6DD4D775EBEB}" destId="{79F4C7FC-A26C-43E5-BBD1-E201CE1449BD}" srcOrd="0" destOrd="0" presId="urn:microsoft.com/office/officeart/2005/8/layout/vList5"/>
    <dgm:cxn modelId="{FB1E495C-10CA-4BD2-95BF-81F39928C1FC}" type="presOf" srcId="{830E132C-CB06-4C2B-ABBA-027DA67AB47A}" destId="{41EE10F0-FC82-42A7-B9B8-293CCAC1DBFF}" srcOrd="0" destOrd="0" presId="urn:microsoft.com/office/officeart/2005/8/layout/vList5"/>
    <dgm:cxn modelId="{4AF59064-02F7-4764-9A09-192074E1A4E5}" srcId="{854ADDEE-E7AB-4790-83A2-6DD4D775EBEB}" destId="{2F21F0B0-ED00-46A6-9987-D6939C2540E8}" srcOrd="6" destOrd="0" parTransId="{04444F7A-1DF9-44F9-9198-FAF9AA1AC0D6}" sibTransId="{5BC106DB-8F0B-4DF9-A365-FAAF93F05FE7}"/>
    <dgm:cxn modelId="{853FA768-CCE8-4847-A8B5-D737CC93D181}" type="presOf" srcId="{F52B72EB-A3EE-49E7-9B97-87694AAD246D}" destId="{A851AF60-D7F4-4BE1-8DBD-1E9BD1BD1450}" srcOrd="0" destOrd="0" presId="urn:microsoft.com/office/officeart/2005/8/layout/vList5"/>
    <dgm:cxn modelId="{4BB9D768-A9F2-4B2F-B38E-A49A947C69FB}" type="presOf" srcId="{79E738AE-824B-4AEA-8178-AD3A6804DD3C}" destId="{E2CC154D-72D8-443A-A348-F1BD3CDDF747}" srcOrd="0" destOrd="0" presId="urn:microsoft.com/office/officeart/2005/8/layout/vList5"/>
    <dgm:cxn modelId="{E3949952-EE12-43D9-B689-F00FBC530D1A}" type="presOf" srcId="{0E373C78-8969-4814-B458-1962E75A04C5}" destId="{ED82E73A-761E-4C30-AC7C-25F63BB40BF4}" srcOrd="0" destOrd="0" presId="urn:microsoft.com/office/officeart/2005/8/layout/vList5"/>
    <dgm:cxn modelId="{C18D657D-4153-4215-A9F6-6163D5E48E2A}" srcId="{854ADDEE-E7AB-4790-83A2-6DD4D775EBEB}" destId="{7FEAAC38-4D35-48DE-B415-6E4E3F38DC7A}" srcOrd="4" destOrd="0" parTransId="{BB4E6839-031E-4758-B36E-BE8D4E464CEF}" sibTransId="{19B856BC-2B91-486C-8E56-1AA8C01C81A0}"/>
    <dgm:cxn modelId="{2A7D8989-EB68-4561-B9CE-D78864BFBB99}" type="presOf" srcId="{7FEAAC38-4D35-48DE-B415-6E4E3F38DC7A}" destId="{E736AEC9-B640-4196-907D-777B684A631F}" srcOrd="0" destOrd="0" presId="urn:microsoft.com/office/officeart/2005/8/layout/vList5"/>
    <dgm:cxn modelId="{202AE693-C7F7-4B5C-803E-88B95E672939}" srcId="{7FEAAC38-4D35-48DE-B415-6E4E3F38DC7A}" destId="{4F7C3237-5772-4774-ADE3-47EA39748DE7}" srcOrd="0" destOrd="0" parTransId="{39A0003A-CFBE-4881-85EB-9823CE1297AD}" sibTransId="{29AD2E00-1537-4EA6-96F5-D99DFC264980}"/>
    <dgm:cxn modelId="{89355B97-E071-443A-B41A-AAED3053C465}" srcId="{854ADDEE-E7AB-4790-83A2-6DD4D775EBEB}" destId="{79E738AE-824B-4AEA-8178-AD3A6804DD3C}" srcOrd="3" destOrd="0" parTransId="{8F451EAC-F091-4A28-A390-B894BF28D9C3}" sibTransId="{9C969911-E32F-49B5-8895-52FAE1AD5F1D}"/>
    <dgm:cxn modelId="{E9A3E897-80C8-4897-A20F-E507F97D1540}" srcId="{854ADDEE-E7AB-4790-83A2-6DD4D775EBEB}" destId="{B3B914E5-CD62-4864-8648-C483C12F896B}" srcOrd="5" destOrd="0" parTransId="{C6A60E48-3517-48EF-A4C6-7A6CC597481F}" sibTransId="{EC3E1663-8CFB-4DD4-9CE1-885BF992E7EE}"/>
    <dgm:cxn modelId="{40359E9C-2F63-446D-904C-80138E5FF52C}" srcId="{854ADDEE-E7AB-4790-83A2-6DD4D775EBEB}" destId="{71260B23-52C7-402B-BF93-AF17DE04A695}" srcOrd="7" destOrd="0" parTransId="{3C53F838-A3D0-49FD-8EF7-EAAE7A80083B}" sibTransId="{F4134AFB-FFFF-44BB-AD57-7AA5342741DF}"/>
    <dgm:cxn modelId="{F70C5D9F-CFB5-4841-8ABB-1F8C115C4466}" type="presOf" srcId="{2F21F0B0-ED00-46A6-9987-D6939C2540E8}" destId="{A03D6030-29E1-41BC-85F8-D34E850FDC56}" srcOrd="0" destOrd="0" presId="urn:microsoft.com/office/officeart/2005/8/layout/vList5"/>
    <dgm:cxn modelId="{F50FDFAA-77A0-4521-90DF-2A5DC11017C1}" srcId="{854ADDEE-E7AB-4790-83A2-6DD4D775EBEB}" destId="{9E9DBF54-CAE1-4D56-A008-6AEF203781F4}" srcOrd="1" destOrd="0" parTransId="{9EA3247E-5FD6-4E77-88FA-DC0A544BABC2}" sibTransId="{AF8E17F3-093E-4467-BBAB-2B465970C19D}"/>
    <dgm:cxn modelId="{E7720AB5-8387-46F4-9CC0-65580F3E95EA}" srcId="{79E738AE-824B-4AEA-8178-AD3A6804DD3C}" destId="{830E132C-CB06-4C2B-ABBA-027DA67AB47A}" srcOrd="0" destOrd="0" parTransId="{6AF41C40-5C7B-45DB-AAA8-88792B4BF97A}" sibTransId="{4F3270BE-1FC9-4053-A88D-07ECA06EF95D}"/>
    <dgm:cxn modelId="{726A05C1-B72F-4839-ABD4-EE8B1E6BD0BD}" type="presOf" srcId="{71260B23-52C7-402B-BF93-AF17DE04A695}" destId="{D4A6ABDB-DEF8-4662-A4A3-D504F2E509ED}" srcOrd="0" destOrd="0" presId="urn:microsoft.com/office/officeart/2005/8/layout/vList5"/>
    <dgm:cxn modelId="{CB53E3D1-47C2-43CC-A5D9-02D8CC74949F}" type="presOf" srcId="{4F7C3237-5772-4774-ADE3-47EA39748DE7}" destId="{54B59563-9253-488F-B7B9-79D996BDA113}" srcOrd="0" destOrd="0" presId="urn:microsoft.com/office/officeart/2005/8/layout/vList5"/>
    <dgm:cxn modelId="{AC8008E7-B8CA-4178-B11C-4183D8AD13AD}" type="presOf" srcId="{B3B914E5-CD62-4864-8648-C483C12F896B}" destId="{660559D2-F137-4A9B-A2BD-CFE20E3253A2}" srcOrd="0" destOrd="0" presId="urn:microsoft.com/office/officeart/2005/8/layout/vList5"/>
    <dgm:cxn modelId="{B7A673F7-CD9E-4E29-9052-8E16F4C2940E}" type="presOf" srcId="{9E9DBF54-CAE1-4D56-A008-6AEF203781F4}" destId="{6739F132-6262-4F45-972E-84FE2B57A672}" srcOrd="0" destOrd="0" presId="urn:microsoft.com/office/officeart/2005/8/layout/vList5"/>
    <dgm:cxn modelId="{3D3715FC-3AA7-4D3B-AFAD-8ED8F1F61BF7}" srcId="{854ADDEE-E7AB-4790-83A2-6DD4D775EBEB}" destId="{F52B72EB-A3EE-49E7-9B97-87694AAD246D}" srcOrd="0" destOrd="0" parTransId="{3096A8CB-18C3-429A-8FE7-07B6FA565FB6}" sibTransId="{AA960533-ADAA-4129-A34C-C553682255E6}"/>
    <dgm:cxn modelId="{21774069-FA07-4ACE-BEBD-69463A58C89B}" type="presParOf" srcId="{79F4C7FC-A26C-43E5-BBD1-E201CE1449BD}" destId="{EC56B6FB-8FB2-4CDB-BB18-DA21CF06B682}" srcOrd="0" destOrd="0" presId="urn:microsoft.com/office/officeart/2005/8/layout/vList5"/>
    <dgm:cxn modelId="{FB305210-3223-489C-844C-D39061D48D2D}" type="presParOf" srcId="{EC56B6FB-8FB2-4CDB-BB18-DA21CF06B682}" destId="{A851AF60-D7F4-4BE1-8DBD-1E9BD1BD1450}" srcOrd="0" destOrd="0" presId="urn:microsoft.com/office/officeart/2005/8/layout/vList5"/>
    <dgm:cxn modelId="{2AF49EAF-C025-427B-9B30-F4A5516E0304}" type="presParOf" srcId="{79F4C7FC-A26C-43E5-BBD1-E201CE1449BD}" destId="{5CD4975A-D03F-4207-A1B4-450CED56A851}" srcOrd="1" destOrd="0" presId="urn:microsoft.com/office/officeart/2005/8/layout/vList5"/>
    <dgm:cxn modelId="{DC58952D-B01B-468B-9039-B3E49D7E3A8C}" type="presParOf" srcId="{79F4C7FC-A26C-43E5-BBD1-E201CE1449BD}" destId="{1EBF90CC-5F0E-446D-AE95-C9B08FA44DAE}" srcOrd="2" destOrd="0" presId="urn:microsoft.com/office/officeart/2005/8/layout/vList5"/>
    <dgm:cxn modelId="{23D19D30-DFED-4CED-B9AB-556A68D6D643}" type="presParOf" srcId="{1EBF90CC-5F0E-446D-AE95-C9B08FA44DAE}" destId="{6739F132-6262-4F45-972E-84FE2B57A672}" srcOrd="0" destOrd="0" presId="urn:microsoft.com/office/officeart/2005/8/layout/vList5"/>
    <dgm:cxn modelId="{95952722-F839-4A1D-A6C1-C194D398A179}" type="presParOf" srcId="{79F4C7FC-A26C-43E5-BBD1-E201CE1449BD}" destId="{609B3992-9E31-47F8-B3FB-ABEF4608F51E}" srcOrd="3" destOrd="0" presId="urn:microsoft.com/office/officeart/2005/8/layout/vList5"/>
    <dgm:cxn modelId="{0CEFBDAD-380D-4B70-A9B8-02F76C818BC6}" type="presParOf" srcId="{79F4C7FC-A26C-43E5-BBD1-E201CE1449BD}" destId="{C3646F1B-4535-4CEA-A0BE-30F43DA8669B}" srcOrd="4" destOrd="0" presId="urn:microsoft.com/office/officeart/2005/8/layout/vList5"/>
    <dgm:cxn modelId="{B7C356BF-7F8B-43C5-964D-4B5F10720305}" type="presParOf" srcId="{C3646F1B-4535-4CEA-A0BE-30F43DA8669B}" destId="{ED82E73A-761E-4C30-AC7C-25F63BB40BF4}" srcOrd="0" destOrd="0" presId="urn:microsoft.com/office/officeart/2005/8/layout/vList5"/>
    <dgm:cxn modelId="{24F57B8D-FF95-4355-8165-F7B7A6026378}" type="presParOf" srcId="{C3646F1B-4535-4CEA-A0BE-30F43DA8669B}" destId="{8C33E729-4FCB-4F69-A744-CBF10E35592D}" srcOrd="1" destOrd="0" presId="urn:microsoft.com/office/officeart/2005/8/layout/vList5"/>
    <dgm:cxn modelId="{51EF851A-DD36-47C0-BC86-983349FC3EBB}" type="presParOf" srcId="{79F4C7FC-A26C-43E5-BBD1-E201CE1449BD}" destId="{E9EF3F8A-790D-439A-A6CE-0AA28149EE7C}" srcOrd="5" destOrd="0" presId="urn:microsoft.com/office/officeart/2005/8/layout/vList5"/>
    <dgm:cxn modelId="{E35790DD-BB3F-4E49-B031-EDD16C8D6BC3}" type="presParOf" srcId="{79F4C7FC-A26C-43E5-BBD1-E201CE1449BD}" destId="{0322E907-5CEE-446C-B78D-BB601C6FF402}" srcOrd="6" destOrd="0" presId="urn:microsoft.com/office/officeart/2005/8/layout/vList5"/>
    <dgm:cxn modelId="{36F5130F-E2E8-40B5-860D-C655D2D6DB23}" type="presParOf" srcId="{0322E907-5CEE-446C-B78D-BB601C6FF402}" destId="{E2CC154D-72D8-443A-A348-F1BD3CDDF747}" srcOrd="0" destOrd="0" presId="urn:microsoft.com/office/officeart/2005/8/layout/vList5"/>
    <dgm:cxn modelId="{A93DF16E-BB25-4646-B43B-C18F076CEDCF}" type="presParOf" srcId="{0322E907-5CEE-446C-B78D-BB601C6FF402}" destId="{41EE10F0-FC82-42A7-B9B8-293CCAC1DBFF}" srcOrd="1" destOrd="0" presId="urn:microsoft.com/office/officeart/2005/8/layout/vList5"/>
    <dgm:cxn modelId="{9E793996-6CC2-4571-AEF9-17BEB77D417C}" type="presParOf" srcId="{79F4C7FC-A26C-43E5-BBD1-E201CE1449BD}" destId="{EDE13C54-6730-45A9-83C5-F1627B5E351D}" srcOrd="7" destOrd="0" presId="urn:microsoft.com/office/officeart/2005/8/layout/vList5"/>
    <dgm:cxn modelId="{F498D8E4-637C-4CF5-B2AB-E3B6F4179940}" type="presParOf" srcId="{79F4C7FC-A26C-43E5-BBD1-E201CE1449BD}" destId="{D51BABFA-837E-49E5-B615-A244FB4C2C08}" srcOrd="8" destOrd="0" presId="urn:microsoft.com/office/officeart/2005/8/layout/vList5"/>
    <dgm:cxn modelId="{1050137D-F9E5-4455-A335-15B3E6845236}" type="presParOf" srcId="{D51BABFA-837E-49E5-B615-A244FB4C2C08}" destId="{E736AEC9-B640-4196-907D-777B684A631F}" srcOrd="0" destOrd="0" presId="urn:microsoft.com/office/officeart/2005/8/layout/vList5"/>
    <dgm:cxn modelId="{A37571BF-90D9-4BA3-8CB3-100EED58DC2B}" type="presParOf" srcId="{D51BABFA-837E-49E5-B615-A244FB4C2C08}" destId="{54B59563-9253-488F-B7B9-79D996BDA113}" srcOrd="1" destOrd="0" presId="urn:microsoft.com/office/officeart/2005/8/layout/vList5"/>
    <dgm:cxn modelId="{88943F65-CE17-4D27-AA7D-93B01BE651BC}" type="presParOf" srcId="{79F4C7FC-A26C-43E5-BBD1-E201CE1449BD}" destId="{07C0772B-F71B-410F-966A-B47815075B2E}" srcOrd="9" destOrd="0" presId="urn:microsoft.com/office/officeart/2005/8/layout/vList5"/>
    <dgm:cxn modelId="{51588370-99D5-4EE4-89C4-82725E497465}" type="presParOf" srcId="{79F4C7FC-A26C-43E5-BBD1-E201CE1449BD}" destId="{9EAD5513-7C2C-43FB-BC32-F4092187D008}" srcOrd="10" destOrd="0" presId="urn:microsoft.com/office/officeart/2005/8/layout/vList5"/>
    <dgm:cxn modelId="{22EF5FE0-CF96-40FA-AA4F-51EF203B4D21}" type="presParOf" srcId="{9EAD5513-7C2C-43FB-BC32-F4092187D008}" destId="{660559D2-F137-4A9B-A2BD-CFE20E3253A2}" srcOrd="0" destOrd="0" presId="urn:microsoft.com/office/officeart/2005/8/layout/vList5"/>
    <dgm:cxn modelId="{5D915C17-10CF-463A-981F-DD630DF14683}" type="presParOf" srcId="{79F4C7FC-A26C-43E5-BBD1-E201CE1449BD}" destId="{7775744F-2413-46EA-8AE2-F73CB69730E0}" srcOrd="11" destOrd="0" presId="urn:microsoft.com/office/officeart/2005/8/layout/vList5"/>
    <dgm:cxn modelId="{5982308E-892E-4948-B251-3086E020AE68}" type="presParOf" srcId="{79F4C7FC-A26C-43E5-BBD1-E201CE1449BD}" destId="{2E01F4AE-D673-47F8-9392-13EB2C8D7B26}" srcOrd="12" destOrd="0" presId="urn:microsoft.com/office/officeart/2005/8/layout/vList5"/>
    <dgm:cxn modelId="{9B6E581D-21B5-454E-973A-11BACCAB5F7F}" type="presParOf" srcId="{2E01F4AE-D673-47F8-9392-13EB2C8D7B26}" destId="{A03D6030-29E1-41BC-85F8-D34E850FDC56}" srcOrd="0" destOrd="0" presId="urn:microsoft.com/office/officeart/2005/8/layout/vList5"/>
    <dgm:cxn modelId="{A4C5FE97-F6D2-4615-BC05-97B07E279B5C}" type="presParOf" srcId="{79F4C7FC-A26C-43E5-BBD1-E201CE1449BD}" destId="{131CEE4F-8834-4E11-9F54-61E55C0B395F}" srcOrd="13" destOrd="0" presId="urn:microsoft.com/office/officeart/2005/8/layout/vList5"/>
    <dgm:cxn modelId="{D39D4E94-534D-428A-8731-83BF9B6D9366}" type="presParOf" srcId="{79F4C7FC-A26C-43E5-BBD1-E201CE1449BD}" destId="{4FC7C6C2-9F57-49DA-A470-ECE2CEB46D77}" srcOrd="14" destOrd="0" presId="urn:microsoft.com/office/officeart/2005/8/layout/vList5"/>
    <dgm:cxn modelId="{14CFA3ED-8DD6-4E03-A334-4E020800EA75}" type="presParOf" srcId="{4FC7C6C2-9F57-49DA-A470-ECE2CEB46D77}" destId="{D4A6ABDB-DEF8-4662-A4A3-D504F2E509ED}"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3DF38A4C-C9FD-4DB7-95FA-58D3FAB444F1}" type="doc">
      <dgm:prSet loTypeId="urn:microsoft.com/office/officeart/2005/8/layout/list1" loCatId="list" qsTypeId="urn:microsoft.com/office/officeart/2005/8/quickstyle/simple4" qsCatId="simple" csTypeId="urn:microsoft.com/office/officeart/2005/8/colors/accent1_2" csCatId="accent1"/>
      <dgm:spPr/>
      <dgm:t>
        <a:bodyPr/>
        <a:lstStyle/>
        <a:p>
          <a:endParaRPr lang="en-US"/>
        </a:p>
      </dgm:t>
    </dgm:pt>
    <dgm:pt modelId="{A174C542-BB2B-425D-89B3-8C6B5E31A46C}">
      <dgm:prSet/>
      <dgm:spPr/>
      <dgm:t>
        <a:bodyPr/>
        <a:lstStyle/>
        <a:p>
          <a:r>
            <a:rPr lang="en-US"/>
            <a:t>Use of people as means to ends</a:t>
          </a:r>
        </a:p>
      </dgm:t>
    </dgm:pt>
    <dgm:pt modelId="{4D927566-B081-40AE-9F37-598F91508730}" type="parTrans" cxnId="{72A7731E-0A20-4650-866E-3009B1076319}">
      <dgm:prSet/>
      <dgm:spPr/>
      <dgm:t>
        <a:bodyPr/>
        <a:lstStyle/>
        <a:p>
          <a:endParaRPr lang="en-US"/>
        </a:p>
      </dgm:t>
    </dgm:pt>
    <dgm:pt modelId="{EF739001-1B7D-4D91-83DF-AC3D3DD66536}" type="sibTrans" cxnId="{72A7731E-0A20-4650-866E-3009B1076319}">
      <dgm:prSet/>
      <dgm:spPr/>
      <dgm:t>
        <a:bodyPr/>
        <a:lstStyle/>
        <a:p>
          <a:endParaRPr lang="en-US"/>
        </a:p>
      </dgm:t>
    </dgm:pt>
    <dgm:pt modelId="{63A95D9D-7865-4DDA-9DD4-71EABE452A0F}">
      <dgm:prSet/>
      <dgm:spPr/>
      <dgm:t>
        <a:bodyPr/>
        <a:lstStyle/>
        <a:p>
          <a:r>
            <a:rPr lang="en-US"/>
            <a:t>Of communication exchange</a:t>
          </a:r>
        </a:p>
      </dgm:t>
    </dgm:pt>
    <dgm:pt modelId="{9CE4D0A9-834F-400D-955C-9969DD6F387E}" type="parTrans" cxnId="{7EDBAB4D-C849-4232-89E8-46253C45C3E6}">
      <dgm:prSet/>
      <dgm:spPr/>
      <dgm:t>
        <a:bodyPr/>
        <a:lstStyle/>
        <a:p>
          <a:endParaRPr lang="en-US"/>
        </a:p>
      </dgm:t>
    </dgm:pt>
    <dgm:pt modelId="{CDB78DA6-C00C-4C3C-BED9-638E024C55A8}" type="sibTrans" cxnId="{7EDBAB4D-C849-4232-89E8-46253C45C3E6}">
      <dgm:prSet/>
      <dgm:spPr/>
      <dgm:t>
        <a:bodyPr/>
        <a:lstStyle/>
        <a:p>
          <a:endParaRPr lang="en-US"/>
        </a:p>
      </dgm:t>
    </dgm:pt>
    <dgm:pt modelId="{1AC25B70-061B-4138-AAE4-C4BF3D09432B}">
      <dgm:prSet/>
      <dgm:spPr/>
      <dgm:t>
        <a:bodyPr/>
        <a:lstStyle/>
        <a:p>
          <a:r>
            <a:rPr lang="en-US"/>
            <a:t>Use of immediate or delayed echolalia for communicative function</a:t>
          </a:r>
        </a:p>
      </dgm:t>
    </dgm:pt>
    <dgm:pt modelId="{D186EAE1-4BD6-4D33-940A-7CD5D2907BFA}" type="parTrans" cxnId="{22B1BDCC-BE53-4392-99A3-B48DDC4BD609}">
      <dgm:prSet/>
      <dgm:spPr/>
      <dgm:t>
        <a:bodyPr/>
        <a:lstStyle/>
        <a:p>
          <a:endParaRPr lang="en-US"/>
        </a:p>
      </dgm:t>
    </dgm:pt>
    <dgm:pt modelId="{E8B6FE93-5C03-40D3-95E6-DE5F0D8F4F65}" type="sibTrans" cxnId="{22B1BDCC-BE53-4392-99A3-B48DDC4BD609}">
      <dgm:prSet/>
      <dgm:spPr/>
      <dgm:t>
        <a:bodyPr/>
        <a:lstStyle/>
        <a:p>
          <a:endParaRPr lang="en-US"/>
        </a:p>
      </dgm:t>
    </dgm:pt>
    <dgm:pt modelId="{055092D6-042A-4B42-978A-E061482AFADD}">
      <dgm:prSet/>
      <dgm:spPr/>
      <dgm:t>
        <a:bodyPr/>
        <a:lstStyle/>
        <a:p>
          <a:r>
            <a:rPr lang="en-US"/>
            <a:t>Pragmatic functions</a:t>
          </a:r>
        </a:p>
      </dgm:t>
    </dgm:pt>
    <dgm:pt modelId="{315E70C6-900F-40E8-9DB7-F4AA7EA111A4}" type="parTrans" cxnId="{1E1B9580-02DD-46D5-8D13-4FAA8139AA01}">
      <dgm:prSet/>
      <dgm:spPr/>
      <dgm:t>
        <a:bodyPr/>
        <a:lstStyle/>
        <a:p>
          <a:endParaRPr lang="en-US"/>
        </a:p>
      </dgm:t>
    </dgm:pt>
    <dgm:pt modelId="{F3506ABC-AD33-4FBA-9497-B212C64B8E96}" type="sibTrans" cxnId="{1E1B9580-02DD-46D5-8D13-4FAA8139AA01}">
      <dgm:prSet/>
      <dgm:spPr/>
      <dgm:t>
        <a:bodyPr/>
        <a:lstStyle/>
        <a:p>
          <a:endParaRPr lang="en-US"/>
        </a:p>
      </dgm:t>
    </dgm:pt>
    <dgm:pt modelId="{FABFE5E0-B7A3-4E62-9B15-8A75DDB3300C}">
      <dgm:prSet/>
      <dgm:spPr/>
      <dgm:t>
        <a:bodyPr/>
        <a:lstStyle/>
        <a:p>
          <a:r>
            <a:rPr lang="en-US"/>
            <a:t>Pragmatic Language Checklist</a:t>
          </a:r>
        </a:p>
      </dgm:t>
    </dgm:pt>
    <dgm:pt modelId="{2C992F40-EEC7-4819-A2FC-8B9991874D3B}" type="parTrans" cxnId="{A08E4642-691C-4AD4-B837-2C2518DB1303}">
      <dgm:prSet/>
      <dgm:spPr/>
      <dgm:t>
        <a:bodyPr/>
        <a:lstStyle/>
        <a:p>
          <a:endParaRPr lang="en-US"/>
        </a:p>
      </dgm:t>
    </dgm:pt>
    <dgm:pt modelId="{82F1BFA3-C5D7-40CF-8BB5-C883754A440B}" type="sibTrans" cxnId="{A08E4642-691C-4AD4-B837-2C2518DB1303}">
      <dgm:prSet/>
      <dgm:spPr/>
      <dgm:t>
        <a:bodyPr/>
        <a:lstStyle/>
        <a:p>
          <a:endParaRPr lang="en-US"/>
        </a:p>
      </dgm:t>
    </dgm:pt>
    <dgm:pt modelId="{4ACB4620-C936-4F49-BFE8-79CA610687FD}">
      <dgm:prSet/>
      <dgm:spPr/>
      <dgm:t>
        <a:bodyPr/>
        <a:lstStyle/>
        <a:p>
          <a:r>
            <a:rPr lang="en-US"/>
            <a:t>Communication Matrix</a:t>
          </a:r>
        </a:p>
      </dgm:t>
    </dgm:pt>
    <dgm:pt modelId="{047DB330-DDEC-4745-970F-CD315701A5E1}" type="parTrans" cxnId="{7E64B5B2-00FD-4B82-8EA6-913918B1EE0B}">
      <dgm:prSet/>
      <dgm:spPr/>
      <dgm:t>
        <a:bodyPr/>
        <a:lstStyle/>
        <a:p>
          <a:endParaRPr lang="en-US"/>
        </a:p>
      </dgm:t>
    </dgm:pt>
    <dgm:pt modelId="{03FEF6C5-7C09-424E-B0B2-95F4AAA48FA3}" type="sibTrans" cxnId="{7E64B5B2-00FD-4B82-8EA6-913918B1EE0B}">
      <dgm:prSet/>
      <dgm:spPr/>
      <dgm:t>
        <a:bodyPr/>
        <a:lstStyle/>
        <a:p>
          <a:endParaRPr lang="en-US"/>
        </a:p>
      </dgm:t>
    </dgm:pt>
    <dgm:pt modelId="{1D033E59-F76D-4EDC-825C-45962AD03CB8}">
      <dgm:prSet/>
      <dgm:spPr/>
      <dgm:t>
        <a:bodyPr/>
        <a:lstStyle/>
        <a:p>
          <a:r>
            <a:rPr lang="en-US"/>
            <a:t>Conversational Effectiveness Profile (CEP-R)</a:t>
          </a:r>
        </a:p>
      </dgm:t>
    </dgm:pt>
    <dgm:pt modelId="{95F42D4B-8F7B-4244-B85F-6A618EE82BAD}" type="parTrans" cxnId="{A43B152A-F70F-428B-AC0A-6105FF25AF93}">
      <dgm:prSet/>
      <dgm:spPr/>
      <dgm:t>
        <a:bodyPr/>
        <a:lstStyle/>
        <a:p>
          <a:endParaRPr lang="en-US"/>
        </a:p>
      </dgm:t>
    </dgm:pt>
    <dgm:pt modelId="{247A0FF0-4A90-4807-9773-22AB927A760C}" type="sibTrans" cxnId="{A43B152A-F70F-428B-AC0A-6105FF25AF93}">
      <dgm:prSet/>
      <dgm:spPr/>
      <dgm:t>
        <a:bodyPr/>
        <a:lstStyle/>
        <a:p>
          <a:endParaRPr lang="en-US"/>
        </a:p>
      </dgm:t>
    </dgm:pt>
    <dgm:pt modelId="{C6458C7E-DB0A-4166-899A-BF90B88BA7DD}">
      <dgm:prSet/>
      <dgm:spPr/>
      <dgm:t>
        <a:bodyPr/>
        <a:lstStyle/>
        <a:p>
          <a:r>
            <a:rPr lang="en-US"/>
            <a:t>Test of Pragmatic Language (TOPL-2)</a:t>
          </a:r>
        </a:p>
      </dgm:t>
    </dgm:pt>
    <dgm:pt modelId="{D3721580-C273-46B0-9D60-1F89E3D8452D}" type="parTrans" cxnId="{EB9E46C7-CC2D-4B51-8535-CDD00F5ED627}">
      <dgm:prSet/>
      <dgm:spPr/>
      <dgm:t>
        <a:bodyPr/>
        <a:lstStyle/>
        <a:p>
          <a:endParaRPr lang="en-US"/>
        </a:p>
      </dgm:t>
    </dgm:pt>
    <dgm:pt modelId="{2CC23783-B311-4426-898A-ED98B6557896}" type="sibTrans" cxnId="{EB9E46C7-CC2D-4B51-8535-CDD00F5ED627}">
      <dgm:prSet/>
      <dgm:spPr/>
      <dgm:t>
        <a:bodyPr/>
        <a:lstStyle/>
        <a:p>
          <a:endParaRPr lang="en-US"/>
        </a:p>
      </dgm:t>
    </dgm:pt>
    <dgm:pt modelId="{E12ADF4A-21FE-4735-8236-ED95381914AB}">
      <dgm:prSet/>
      <dgm:spPr/>
      <dgm:t>
        <a:bodyPr/>
        <a:lstStyle/>
        <a:p>
          <a:r>
            <a:rPr lang="en-US"/>
            <a:t>Social Language Development Test – Elementary and Adolescent</a:t>
          </a:r>
        </a:p>
      </dgm:t>
    </dgm:pt>
    <dgm:pt modelId="{7D68D1F9-7186-4B7E-A266-3292A8B09634}" type="parTrans" cxnId="{01948038-B47F-4E74-9716-2CA0A456E259}">
      <dgm:prSet/>
      <dgm:spPr/>
      <dgm:t>
        <a:bodyPr/>
        <a:lstStyle/>
        <a:p>
          <a:endParaRPr lang="en-US"/>
        </a:p>
      </dgm:t>
    </dgm:pt>
    <dgm:pt modelId="{E6CD2047-A8BF-4DFF-9885-324CB6082063}" type="sibTrans" cxnId="{01948038-B47F-4E74-9716-2CA0A456E259}">
      <dgm:prSet/>
      <dgm:spPr/>
      <dgm:t>
        <a:bodyPr/>
        <a:lstStyle/>
        <a:p>
          <a:endParaRPr lang="en-US"/>
        </a:p>
      </dgm:t>
    </dgm:pt>
    <dgm:pt modelId="{D9412A5A-B2B3-4290-A27C-192FF7B9A5BB}">
      <dgm:prSet/>
      <dgm:spPr/>
      <dgm:t>
        <a:bodyPr/>
        <a:lstStyle/>
        <a:p>
          <a:r>
            <a:rPr lang="en-US"/>
            <a:t>Social Communication Questionnaire (SCQ)</a:t>
          </a:r>
        </a:p>
      </dgm:t>
    </dgm:pt>
    <dgm:pt modelId="{E6AB1A33-B6C6-47A5-9634-526420BA7007}" type="parTrans" cxnId="{05C75635-EEFD-4596-9559-147635F51DCD}">
      <dgm:prSet/>
      <dgm:spPr/>
      <dgm:t>
        <a:bodyPr/>
        <a:lstStyle/>
        <a:p>
          <a:endParaRPr lang="en-US"/>
        </a:p>
      </dgm:t>
    </dgm:pt>
    <dgm:pt modelId="{E7C88598-CABC-4103-BCE5-D59AE1E29DCE}" type="sibTrans" cxnId="{05C75635-EEFD-4596-9559-147635F51DCD}">
      <dgm:prSet/>
      <dgm:spPr/>
      <dgm:t>
        <a:bodyPr/>
        <a:lstStyle/>
        <a:p>
          <a:endParaRPr lang="en-US"/>
        </a:p>
      </dgm:t>
    </dgm:pt>
    <dgm:pt modelId="{4615C60B-1B42-4721-81A9-7FD7679A1108}">
      <dgm:prSet/>
      <dgm:spPr/>
      <dgm:t>
        <a:bodyPr/>
        <a:lstStyle/>
        <a:p>
          <a:r>
            <a:rPr lang="en-US"/>
            <a:t>Social Responsiveness Scale (SRS)</a:t>
          </a:r>
        </a:p>
      </dgm:t>
    </dgm:pt>
    <dgm:pt modelId="{21FD7CD8-D985-4278-9EBA-40E4A7C4B967}" type="parTrans" cxnId="{2EDD38D0-9D33-4FC0-8FD9-0AD61C3BDD0B}">
      <dgm:prSet/>
      <dgm:spPr/>
      <dgm:t>
        <a:bodyPr/>
        <a:lstStyle/>
        <a:p>
          <a:endParaRPr lang="en-US"/>
        </a:p>
      </dgm:t>
    </dgm:pt>
    <dgm:pt modelId="{8CB57ECD-7273-403E-833A-9DE6251105AF}" type="sibTrans" cxnId="{2EDD38D0-9D33-4FC0-8FD9-0AD61C3BDD0B}">
      <dgm:prSet/>
      <dgm:spPr/>
      <dgm:t>
        <a:bodyPr/>
        <a:lstStyle/>
        <a:p>
          <a:endParaRPr lang="en-US"/>
        </a:p>
      </dgm:t>
    </dgm:pt>
    <dgm:pt modelId="{6E0E9E0B-1349-4C1E-A60F-72B417F4EBD7}">
      <dgm:prSet/>
      <dgm:spPr/>
      <dgm:t>
        <a:bodyPr/>
        <a:lstStyle/>
        <a:p>
          <a:r>
            <a:rPr lang="en-US"/>
            <a:t>Double Interview from “Thinking About You, Thinking About Me”</a:t>
          </a:r>
        </a:p>
      </dgm:t>
    </dgm:pt>
    <dgm:pt modelId="{28315ACC-1089-4B5A-B739-B7CD82980C70}" type="parTrans" cxnId="{78CFA6AD-A7F2-4EAD-96D5-410EE4BABCA8}">
      <dgm:prSet/>
      <dgm:spPr/>
      <dgm:t>
        <a:bodyPr/>
        <a:lstStyle/>
        <a:p>
          <a:endParaRPr lang="en-US"/>
        </a:p>
      </dgm:t>
    </dgm:pt>
    <dgm:pt modelId="{9EBD0B09-4F6F-40C2-BC7D-5A1A0183535F}" type="sibTrans" cxnId="{78CFA6AD-A7F2-4EAD-96D5-410EE4BABCA8}">
      <dgm:prSet/>
      <dgm:spPr/>
      <dgm:t>
        <a:bodyPr/>
        <a:lstStyle/>
        <a:p>
          <a:endParaRPr lang="en-US"/>
        </a:p>
      </dgm:t>
    </dgm:pt>
    <dgm:pt modelId="{1E4DD08A-A4F3-4B40-8C0D-F527598AFF43}" type="pres">
      <dgm:prSet presAssocID="{3DF38A4C-C9FD-4DB7-95FA-58D3FAB444F1}" presName="linear" presStyleCnt="0">
        <dgm:presLayoutVars>
          <dgm:dir/>
          <dgm:animLvl val="lvl"/>
          <dgm:resizeHandles val="exact"/>
        </dgm:presLayoutVars>
      </dgm:prSet>
      <dgm:spPr/>
    </dgm:pt>
    <dgm:pt modelId="{AA731908-FC95-4C9A-85D5-1DBB4AED0AF7}" type="pres">
      <dgm:prSet presAssocID="{A174C542-BB2B-425D-89B3-8C6B5E31A46C}" presName="parentLin" presStyleCnt="0"/>
      <dgm:spPr/>
    </dgm:pt>
    <dgm:pt modelId="{4BC50AEE-7C45-4221-B575-335A4DD5E1B7}" type="pres">
      <dgm:prSet presAssocID="{A174C542-BB2B-425D-89B3-8C6B5E31A46C}" presName="parentLeftMargin" presStyleLbl="node1" presStyleIdx="0" presStyleCnt="3"/>
      <dgm:spPr/>
    </dgm:pt>
    <dgm:pt modelId="{0580C720-EF2D-4FF0-88D4-BA1CE6A2C3CC}" type="pres">
      <dgm:prSet presAssocID="{A174C542-BB2B-425D-89B3-8C6B5E31A46C}" presName="parentText" presStyleLbl="node1" presStyleIdx="0" presStyleCnt="3">
        <dgm:presLayoutVars>
          <dgm:chMax val="0"/>
          <dgm:bulletEnabled val="1"/>
        </dgm:presLayoutVars>
      </dgm:prSet>
      <dgm:spPr/>
    </dgm:pt>
    <dgm:pt modelId="{70932776-D817-4362-BF38-591050866117}" type="pres">
      <dgm:prSet presAssocID="{A174C542-BB2B-425D-89B3-8C6B5E31A46C}" presName="negativeSpace" presStyleCnt="0"/>
      <dgm:spPr/>
    </dgm:pt>
    <dgm:pt modelId="{6F7FAC42-88B9-4220-85BA-9B10A93A4373}" type="pres">
      <dgm:prSet presAssocID="{A174C542-BB2B-425D-89B3-8C6B5E31A46C}" presName="childText" presStyleLbl="conFgAcc1" presStyleIdx="0" presStyleCnt="3">
        <dgm:presLayoutVars>
          <dgm:bulletEnabled val="1"/>
        </dgm:presLayoutVars>
      </dgm:prSet>
      <dgm:spPr/>
    </dgm:pt>
    <dgm:pt modelId="{3A403569-DF17-41A2-ACD2-2B17001B0276}" type="pres">
      <dgm:prSet presAssocID="{EF739001-1B7D-4D91-83DF-AC3D3DD66536}" presName="spaceBetweenRectangles" presStyleCnt="0"/>
      <dgm:spPr/>
    </dgm:pt>
    <dgm:pt modelId="{DC3CEDD2-CF4C-41A3-B8C0-CAA78F4AC695}" type="pres">
      <dgm:prSet presAssocID="{1AC25B70-061B-4138-AAE4-C4BF3D09432B}" presName="parentLin" presStyleCnt="0"/>
      <dgm:spPr/>
    </dgm:pt>
    <dgm:pt modelId="{C656A1BA-0273-44D8-8210-4C48B6AF6B6E}" type="pres">
      <dgm:prSet presAssocID="{1AC25B70-061B-4138-AAE4-C4BF3D09432B}" presName="parentLeftMargin" presStyleLbl="node1" presStyleIdx="0" presStyleCnt="3"/>
      <dgm:spPr/>
    </dgm:pt>
    <dgm:pt modelId="{D4F0E39E-B857-4E1B-BD21-A72D32BE4F89}" type="pres">
      <dgm:prSet presAssocID="{1AC25B70-061B-4138-AAE4-C4BF3D09432B}" presName="parentText" presStyleLbl="node1" presStyleIdx="1" presStyleCnt="3">
        <dgm:presLayoutVars>
          <dgm:chMax val="0"/>
          <dgm:bulletEnabled val="1"/>
        </dgm:presLayoutVars>
      </dgm:prSet>
      <dgm:spPr/>
    </dgm:pt>
    <dgm:pt modelId="{AF376DF5-A34D-4543-9EAC-2C189A246359}" type="pres">
      <dgm:prSet presAssocID="{1AC25B70-061B-4138-AAE4-C4BF3D09432B}" presName="negativeSpace" presStyleCnt="0"/>
      <dgm:spPr/>
    </dgm:pt>
    <dgm:pt modelId="{984AAA8A-A72D-4414-B3ED-841936753130}" type="pres">
      <dgm:prSet presAssocID="{1AC25B70-061B-4138-AAE4-C4BF3D09432B}" presName="childText" presStyleLbl="conFgAcc1" presStyleIdx="1" presStyleCnt="3">
        <dgm:presLayoutVars>
          <dgm:bulletEnabled val="1"/>
        </dgm:presLayoutVars>
      </dgm:prSet>
      <dgm:spPr/>
    </dgm:pt>
    <dgm:pt modelId="{C055925E-899A-44CE-91F5-457F0F7B2A6C}" type="pres">
      <dgm:prSet presAssocID="{E8B6FE93-5C03-40D3-95E6-DE5F0D8F4F65}" presName="spaceBetweenRectangles" presStyleCnt="0"/>
      <dgm:spPr/>
    </dgm:pt>
    <dgm:pt modelId="{8D4BD8B7-09D0-4362-9AAA-3D55F4C3972A}" type="pres">
      <dgm:prSet presAssocID="{055092D6-042A-4B42-978A-E061482AFADD}" presName="parentLin" presStyleCnt="0"/>
      <dgm:spPr/>
    </dgm:pt>
    <dgm:pt modelId="{9510A53B-9F85-446D-8057-A0E5100CE485}" type="pres">
      <dgm:prSet presAssocID="{055092D6-042A-4B42-978A-E061482AFADD}" presName="parentLeftMargin" presStyleLbl="node1" presStyleIdx="1" presStyleCnt="3"/>
      <dgm:spPr/>
    </dgm:pt>
    <dgm:pt modelId="{32B6D502-3315-4937-B209-D3ECDC286F5D}" type="pres">
      <dgm:prSet presAssocID="{055092D6-042A-4B42-978A-E061482AFADD}" presName="parentText" presStyleLbl="node1" presStyleIdx="2" presStyleCnt="3">
        <dgm:presLayoutVars>
          <dgm:chMax val="0"/>
          <dgm:bulletEnabled val="1"/>
        </dgm:presLayoutVars>
      </dgm:prSet>
      <dgm:spPr/>
    </dgm:pt>
    <dgm:pt modelId="{6B6A18DA-2CDD-4448-B028-17BEC39E8BEE}" type="pres">
      <dgm:prSet presAssocID="{055092D6-042A-4B42-978A-E061482AFADD}" presName="negativeSpace" presStyleCnt="0"/>
      <dgm:spPr/>
    </dgm:pt>
    <dgm:pt modelId="{2C044F3E-8547-4761-B8ED-59A7149A77E4}" type="pres">
      <dgm:prSet presAssocID="{055092D6-042A-4B42-978A-E061482AFADD}" presName="childText" presStyleLbl="conFgAcc1" presStyleIdx="2" presStyleCnt="3">
        <dgm:presLayoutVars>
          <dgm:bulletEnabled val="1"/>
        </dgm:presLayoutVars>
      </dgm:prSet>
      <dgm:spPr/>
    </dgm:pt>
  </dgm:ptLst>
  <dgm:cxnLst>
    <dgm:cxn modelId="{A4E6EC09-14D5-4CFC-98F8-2A32B0DCB768}" type="presOf" srcId="{055092D6-042A-4B42-978A-E061482AFADD}" destId="{9510A53B-9F85-446D-8057-A0E5100CE485}" srcOrd="0" destOrd="0" presId="urn:microsoft.com/office/officeart/2005/8/layout/list1"/>
    <dgm:cxn modelId="{72A7731E-0A20-4650-866E-3009B1076319}" srcId="{3DF38A4C-C9FD-4DB7-95FA-58D3FAB444F1}" destId="{A174C542-BB2B-425D-89B3-8C6B5E31A46C}" srcOrd="0" destOrd="0" parTransId="{4D927566-B081-40AE-9F37-598F91508730}" sibTransId="{EF739001-1B7D-4D91-83DF-AC3D3DD66536}"/>
    <dgm:cxn modelId="{A43B152A-F70F-428B-AC0A-6105FF25AF93}" srcId="{055092D6-042A-4B42-978A-E061482AFADD}" destId="{1D033E59-F76D-4EDC-825C-45962AD03CB8}" srcOrd="2" destOrd="0" parTransId="{95F42D4B-8F7B-4244-B85F-6A618EE82BAD}" sibTransId="{247A0FF0-4A90-4807-9773-22AB927A760C}"/>
    <dgm:cxn modelId="{05C75635-EEFD-4596-9559-147635F51DCD}" srcId="{055092D6-042A-4B42-978A-E061482AFADD}" destId="{D9412A5A-B2B3-4290-A27C-192FF7B9A5BB}" srcOrd="5" destOrd="0" parTransId="{E6AB1A33-B6C6-47A5-9634-526420BA7007}" sibTransId="{E7C88598-CABC-4103-BCE5-D59AE1E29DCE}"/>
    <dgm:cxn modelId="{01948038-B47F-4E74-9716-2CA0A456E259}" srcId="{055092D6-042A-4B42-978A-E061482AFADD}" destId="{E12ADF4A-21FE-4735-8236-ED95381914AB}" srcOrd="4" destOrd="0" parTransId="{7D68D1F9-7186-4B7E-A266-3292A8B09634}" sibTransId="{E6CD2047-A8BF-4DFF-9885-324CB6082063}"/>
    <dgm:cxn modelId="{A08E4642-691C-4AD4-B837-2C2518DB1303}" srcId="{055092D6-042A-4B42-978A-E061482AFADD}" destId="{FABFE5E0-B7A3-4E62-9B15-8A75DDB3300C}" srcOrd="0" destOrd="0" parTransId="{2C992F40-EEC7-4819-A2FC-8B9991874D3B}" sibTransId="{82F1BFA3-C5D7-40CF-8BB5-C883754A440B}"/>
    <dgm:cxn modelId="{431EDE64-2792-48B6-AC36-AA326568E4FB}" type="presOf" srcId="{6E0E9E0B-1349-4C1E-A60F-72B417F4EBD7}" destId="{2C044F3E-8547-4761-B8ED-59A7149A77E4}" srcOrd="0" destOrd="7" presId="urn:microsoft.com/office/officeart/2005/8/layout/list1"/>
    <dgm:cxn modelId="{74895665-81AB-4BD8-8925-472B98055A00}" type="presOf" srcId="{1AC25B70-061B-4138-AAE4-C4BF3D09432B}" destId="{D4F0E39E-B857-4E1B-BD21-A72D32BE4F89}" srcOrd="1" destOrd="0" presId="urn:microsoft.com/office/officeart/2005/8/layout/list1"/>
    <dgm:cxn modelId="{A902B065-8ABA-4013-8CD4-53C9ACF6DF31}" type="presOf" srcId="{4ACB4620-C936-4F49-BFE8-79CA610687FD}" destId="{2C044F3E-8547-4761-B8ED-59A7149A77E4}" srcOrd="0" destOrd="1" presId="urn:microsoft.com/office/officeart/2005/8/layout/list1"/>
    <dgm:cxn modelId="{6970B54A-D38D-43B2-A959-1083515C5737}" type="presOf" srcId="{C6458C7E-DB0A-4166-899A-BF90B88BA7DD}" destId="{2C044F3E-8547-4761-B8ED-59A7149A77E4}" srcOrd="0" destOrd="3" presId="urn:microsoft.com/office/officeart/2005/8/layout/list1"/>
    <dgm:cxn modelId="{7EDBAB4D-C849-4232-89E8-46253C45C3E6}" srcId="{A174C542-BB2B-425D-89B3-8C6B5E31A46C}" destId="{63A95D9D-7865-4DDA-9DD4-71EABE452A0F}" srcOrd="0" destOrd="0" parTransId="{9CE4D0A9-834F-400D-955C-9969DD6F387E}" sibTransId="{CDB78DA6-C00C-4C3C-BED9-638E024C55A8}"/>
    <dgm:cxn modelId="{F261F06F-B2C0-49BC-A072-96FEF75711BE}" type="presOf" srcId="{A174C542-BB2B-425D-89B3-8C6B5E31A46C}" destId="{4BC50AEE-7C45-4221-B575-335A4DD5E1B7}" srcOrd="0" destOrd="0" presId="urn:microsoft.com/office/officeart/2005/8/layout/list1"/>
    <dgm:cxn modelId="{A87E3A74-37F7-4FB5-9CF3-981A747A02C6}" type="presOf" srcId="{1AC25B70-061B-4138-AAE4-C4BF3D09432B}" destId="{C656A1BA-0273-44D8-8210-4C48B6AF6B6E}" srcOrd="0" destOrd="0" presId="urn:microsoft.com/office/officeart/2005/8/layout/list1"/>
    <dgm:cxn modelId="{4E0E9174-4578-4FD2-ADB8-77800E66C6E8}" type="presOf" srcId="{63A95D9D-7865-4DDA-9DD4-71EABE452A0F}" destId="{6F7FAC42-88B9-4220-85BA-9B10A93A4373}" srcOrd="0" destOrd="0" presId="urn:microsoft.com/office/officeart/2005/8/layout/list1"/>
    <dgm:cxn modelId="{1B33FD78-3E6D-441B-B210-29B56C8DBA3B}" type="presOf" srcId="{E12ADF4A-21FE-4735-8236-ED95381914AB}" destId="{2C044F3E-8547-4761-B8ED-59A7149A77E4}" srcOrd="0" destOrd="4" presId="urn:microsoft.com/office/officeart/2005/8/layout/list1"/>
    <dgm:cxn modelId="{33261780-DD09-4322-91E6-7B829BF8F5B6}" type="presOf" srcId="{1D033E59-F76D-4EDC-825C-45962AD03CB8}" destId="{2C044F3E-8547-4761-B8ED-59A7149A77E4}" srcOrd="0" destOrd="2" presId="urn:microsoft.com/office/officeart/2005/8/layout/list1"/>
    <dgm:cxn modelId="{1E1B9580-02DD-46D5-8D13-4FAA8139AA01}" srcId="{3DF38A4C-C9FD-4DB7-95FA-58D3FAB444F1}" destId="{055092D6-042A-4B42-978A-E061482AFADD}" srcOrd="2" destOrd="0" parTransId="{315E70C6-900F-40E8-9DB7-F4AA7EA111A4}" sibTransId="{F3506ABC-AD33-4FBA-9497-B212C64B8E96}"/>
    <dgm:cxn modelId="{DD296886-CBAD-44F7-AC42-B3F3A1F63941}" type="presOf" srcId="{A174C542-BB2B-425D-89B3-8C6B5E31A46C}" destId="{0580C720-EF2D-4FF0-88D4-BA1CE6A2C3CC}" srcOrd="1" destOrd="0" presId="urn:microsoft.com/office/officeart/2005/8/layout/list1"/>
    <dgm:cxn modelId="{4FDBC996-E174-4BCF-96B9-F0704F71E030}" type="presOf" srcId="{055092D6-042A-4B42-978A-E061482AFADD}" destId="{32B6D502-3315-4937-B209-D3ECDC286F5D}" srcOrd="1" destOrd="0" presId="urn:microsoft.com/office/officeart/2005/8/layout/list1"/>
    <dgm:cxn modelId="{78CFA6AD-A7F2-4EAD-96D5-410EE4BABCA8}" srcId="{055092D6-042A-4B42-978A-E061482AFADD}" destId="{6E0E9E0B-1349-4C1E-A60F-72B417F4EBD7}" srcOrd="7" destOrd="0" parTransId="{28315ACC-1089-4B5A-B739-B7CD82980C70}" sibTransId="{9EBD0B09-4F6F-40C2-BC7D-5A1A0183535F}"/>
    <dgm:cxn modelId="{7E64B5B2-00FD-4B82-8EA6-913918B1EE0B}" srcId="{055092D6-042A-4B42-978A-E061482AFADD}" destId="{4ACB4620-C936-4F49-BFE8-79CA610687FD}" srcOrd="1" destOrd="0" parTransId="{047DB330-DDEC-4745-970F-CD315701A5E1}" sibTransId="{03FEF6C5-7C09-424E-B0B2-95F4AAA48FA3}"/>
    <dgm:cxn modelId="{EB9E46C7-CC2D-4B51-8535-CDD00F5ED627}" srcId="{055092D6-042A-4B42-978A-E061482AFADD}" destId="{C6458C7E-DB0A-4166-899A-BF90B88BA7DD}" srcOrd="3" destOrd="0" parTransId="{D3721580-C273-46B0-9D60-1F89E3D8452D}" sibTransId="{2CC23783-B311-4426-898A-ED98B6557896}"/>
    <dgm:cxn modelId="{25B5B0C7-FBCA-4320-B6B6-8DCE7035F4D8}" type="presOf" srcId="{FABFE5E0-B7A3-4E62-9B15-8A75DDB3300C}" destId="{2C044F3E-8547-4761-B8ED-59A7149A77E4}" srcOrd="0" destOrd="0" presId="urn:microsoft.com/office/officeart/2005/8/layout/list1"/>
    <dgm:cxn modelId="{22B1BDCC-BE53-4392-99A3-B48DDC4BD609}" srcId="{3DF38A4C-C9FD-4DB7-95FA-58D3FAB444F1}" destId="{1AC25B70-061B-4138-AAE4-C4BF3D09432B}" srcOrd="1" destOrd="0" parTransId="{D186EAE1-4BD6-4D33-940A-7CD5D2907BFA}" sibTransId="{E8B6FE93-5C03-40D3-95E6-DE5F0D8F4F65}"/>
    <dgm:cxn modelId="{2EDD38D0-9D33-4FC0-8FD9-0AD61C3BDD0B}" srcId="{055092D6-042A-4B42-978A-E061482AFADD}" destId="{4615C60B-1B42-4721-81A9-7FD7679A1108}" srcOrd="6" destOrd="0" parTransId="{21FD7CD8-D985-4278-9EBA-40E4A7C4B967}" sibTransId="{8CB57ECD-7273-403E-833A-9DE6251105AF}"/>
    <dgm:cxn modelId="{664DD4D4-E40B-4B67-BCC8-D4DB3F6B17F6}" type="presOf" srcId="{3DF38A4C-C9FD-4DB7-95FA-58D3FAB444F1}" destId="{1E4DD08A-A4F3-4B40-8C0D-F527598AFF43}" srcOrd="0" destOrd="0" presId="urn:microsoft.com/office/officeart/2005/8/layout/list1"/>
    <dgm:cxn modelId="{A58EACE7-9846-4DE2-940C-73F0C86773A8}" type="presOf" srcId="{D9412A5A-B2B3-4290-A27C-192FF7B9A5BB}" destId="{2C044F3E-8547-4761-B8ED-59A7149A77E4}" srcOrd="0" destOrd="5" presId="urn:microsoft.com/office/officeart/2005/8/layout/list1"/>
    <dgm:cxn modelId="{063694FD-D8DC-4315-B82E-B0B0D7BFCC66}" type="presOf" srcId="{4615C60B-1B42-4721-81A9-7FD7679A1108}" destId="{2C044F3E-8547-4761-B8ED-59A7149A77E4}" srcOrd="0" destOrd="6" presId="urn:microsoft.com/office/officeart/2005/8/layout/list1"/>
    <dgm:cxn modelId="{B19DA9FE-FE11-437A-870B-051A1DCA16CA}" type="presParOf" srcId="{1E4DD08A-A4F3-4B40-8C0D-F527598AFF43}" destId="{AA731908-FC95-4C9A-85D5-1DBB4AED0AF7}" srcOrd="0" destOrd="0" presId="urn:microsoft.com/office/officeart/2005/8/layout/list1"/>
    <dgm:cxn modelId="{D05C7299-767B-4FCD-9FBE-4FF63C7AF116}" type="presParOf" srcId="{AA731908-FC95-4C9A-85D5-1DBB4AED0AF7}" destId="{4BC50AEE-7C45-4221-B575-335A4DD5E1B7}" srcOrd="0" destOrd="0" presId="urn:microsoft.com/office/officeart/2005/8/layout/list1"/>
    <dgm:cxn modelId="{F47F7DF1-57C7-447A-B9D1-5054E600FD0B}" type="presParOf" srcId="{AA731908-FC95-4C9A-85D5-1DBB4AED0AF7}" destId="{0580C720-EF2D-4FF0-88D4-BA1CE6A2C3CC}" srcOrd="1" destOrd="0" presId="urn:microsoft.com/office/officeart/2005/8/layout/list1"/>
    <dgm:cxn modelId="{599E1F2F-6B6C-460B-A7B8-E148457E9B38}" type="presParOf" srcId="{1E4DD08A-A4F3-4B40-8C0D-F527598AFF43}" destId="{70932776-D817-4362-BF38-591050866117}" srcOrd="1" destOrd="0" presId="urn:microsoft.com/office/officeart/2005/8/layout/list1"/>
    <dgm:cxn modelId="{2F11AFE5-E39A-4258-8F3D-ADBF8AE58130}" type="presParOf" srcId="{1E4DD08A-A4F3-4B40-8C0D-F527598AFF43}" destId="{6F7FAC42-88B9-4220-85BA-9B10A93A4373}" srcOrd="2" destOrd="0" presId="urn:microsoft.com/office/officeart/2005/8/layout/list1"/>
    <dgm:cxn modelId="{3DA3CEAB-FC53-46B5-883C-382BCC3C574F}" type="presParOf" srcId="{1E4DD08A-A4F3-4B40-8C0D-F527598AFF43}" destId="{3A403569-DF17-41A2-ACD2-2B17001B0276}" srcOrd="3" destOrd="0" presId="urn:microsoft.com/office/officeart/2005/8/layout/list1"/>
    <dgm:cxn modelId="{3B175E0B-E0C6-450E-9377-1A5F8748B545}" type="presParOf" srcId="{1E4DD08A-A4F3-4B40-8C0D-F527598AFF43}" destId="{DC3CEDD2-CF4C-41A3-B8C0-CAA78F4AC695}" srcOrd="4" destOrd="0" presId="urn:microsoft.com/office/officeart/2005/8/layout/list1"/>
    <dgm:cxn modelId="{AB240260-F3E8-45EA-A563-D1BF37DE2D40}" type="presParOf" srcId="{DC3CEDD2-CF4C-41A3-B8C0-CAA78F4AC695}" destId="{C656A1BA-0273-44D8-8210-4C48B6AF6B6E}" srcOrd="0" destOrd="0" presId="urn:microsoft.com/office/officeart/2005/8/layout/list1"/>
    <dgm:cxn modelId="{479DBCAF-0D05-4E2B-90FD-6195B66AFD57}" type="presParOf" srcId="{DC3CEDD2-CF4C-41A3-B8C0-CAA78F4AC695}" destId="{D4F0E39E-B857-4E1B-BD21-A72D32BE4F89}" srcOrd="1" destOrd="0" presId="urn:microsoft.com/office/officeart/2005/8/layout/list1"/>
    <dgm:cxn modelId="{7975E6D3-B4D7-49A0-B831-F53D9DF393E6}" type="presParOf" srcId="{1E4DD08A-A4F3-4B40-8C0D-F527598AFF43}" destId="{AF376DF5-A34D-4543-9EAC-2C189A246359}" srcOrd="5" destOrd="0" presId="urn:microsoft.com/office/officeart/2005/8/layout/list1"/>
    <dgm:cxn modelId="{24E40786-EAD9-495B-B556-7DAB80B74DA3}" type="presParOf" srcId="{1E4DD08A-A4F3-4B40-8C0D-F527598AFF43}" destId="{984AAA8A-A72D-4414-B3ED-841936753130}" srcOrd="6" destOrd="0" presId="urn:microsoft.com/office/officeart/2005/8/layout/list1"/>
    <dgm:cxn modelId="{57FFD14E-A0E2-47F7-9BBF-C10A8F595B35}" type="presParOf" srcId="{1E4DD08A-A4F3-4B40-8C0D-F527598AFF43}" destId="{C055925E-899A-44CE-91F5-457F0F7B2A6C}" srcOrd="7" destOrd="0" presId="urn:microsoft.com/office/officeart/2005/8/layout/list1"/>
    <dgm:cxn modelId="{B7FBE390-C73D-4E48-8C30-59386A65A2CC}" type="presParOf" srcId="{1E4DD08A-A4F3-4B40-8C0D-F527598AFF43}" destId="{8D4BD8B7-09D0-4362-9AAA-3D55F4C3972A}" srcOrd="8" destOrd="0" presId="urn:microsoft.com/office/officeart/2005/8/layout/list1"/>
    <dgm:cxn modelId="{03221780-1FDD-4C9A-8670-9FDE412093D2}" type="presParOf" srcId="{8D4BD8B7-09D0-4362-9AAA-3D55F4C3972A}" destId="{9510A53B-9F85-446D-8057-A0E5100CE485}" srcOrd="0" destOrd="0" presId="urn:microsoft.com/office/officeart/2005/8/layout/list1"/>
    <dgm:cxn modelId="{2884C4F2-027D-4EA5-9C54-97ED7D4361DE}" type="presParOf" srcId="{8D4BD8B7-09D0-4362-9AAA-3D55F4C3972A}" destId="{32B6D502-3315-4937-B209-D3ECDC286F5D}" srcOrd="1" destOrd="0" presId="urn:microsoft.com/office/officeart/2005/8/layout/list1"/>
    <dgm:cxn modelId="{582FAB51-6A72-456F-BCD6-F3EA5BC420E8}" type="presParOf" srcId="{1E4DD08A-A4F3-4B40-8C0D-F527598AFF43}" destId="{6B6A18DA-2CDD-4448-B028-17BEC39E8BEE}" srcOrd="9" destOrd="0" presId="urn:microsoft.com/office/officeart/2005/8/layout/list1"/>
    <dgm:cxn modelId="{A9575C66-E83C-4FF9-B9FB-17CCD6FFCF45}" type="presParOf" srcId="{1E4DD08A-A4F3-4B40-8C0D-F527598AFF43}" destId="{2C044F3E-8547-4761-B8ED-59A7149A77E4}"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8FE7FD7-5E61-4834-9095-C65C578BE4EB}"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15EBF522-9547-40B7-A177-DD20B14B579A}">
      <dgm:prSet/>
      <dgm:spPr/>
      <dgm:t>
        <a:bodyPr/>
        <a:lstStyle/>
        <a:p>
          <a:r>
            <a:rPr lang="en-US" dirty="0"/>
            <a:t>Assessments are selected and administered so as best to ensure that if an assessment is administered to a child with impaired sensory, manual or speaking skills, the assessment results accurately reflect the child’s aptitude or achievement level or whatever other factors the test purports to measure, rather than reflecting the child’s impaired sensory, manual, or speaking skills (unless those skills are the factors that the test purports to measure).</a:t>
          </a:r>
        </a:p>
      </dgm:t>
    </dgm:pt>
    <dgm:pt modelId="{5FC48333-0C9B-4A9F-AF21-ED0D439D3FD2}" type="parTrans" cxnId="{80CF44F4-A7A5-4E53-9CE4-0D4E77D3DF7A}">
      <dgm:prSet/>
      <dgm:spPr/>
      <dgm:t>
        <a:bodyPr/>
        <a:lstStyle/>
        <a:p>
          <a:endParaRPr lang="en-US"/>
        </a:p>
      </dgm:t>
    </dgm:pt>
    <dgm:pt modelId="{90ABF85F-33CA-4A77-B449-EDFBC5DC0D79}" type="sibTrans" cxnId="{80CF44F4-A7A5-4E53-9CE4-0D4E77D3DF7A}">
      <dgm:prSet/>
      <dgm:spPr/>
      <dgm:t>
        <a:bodyPr/>
        <a:lstStyle/>
        <a:p>
          <a:endParaRPr lang="en-US"/>
        </a:p>
      </dgm:t>
    </dgm:pt>
    <dgm:pt modelId="{45359BE7-9218-4624-93FE-F63AE6E69B78}">
      <dgm:prSet/>
      <dgm:spPr/>
      <dgm:t>
        <a:bodyPr/>
        <a:lstStyle/>
        <a:p>
          <a:r>
            <a:rPr lang="en-US" dirty="0"/>
            <a:t>The child is assessed in all areas related to the suspected disability, including, if appropriate health, vision, hearing, social and emotional status, general intelligence, academic performance, communicative status, and motor abilities. </a:t>
          </a:r>
        </a:p>
      </dgm:t>
    </dgm:pt>
    <dgm:pt modelId="{9E50CE21-E37F-45FE-BCBF-5FE41202EF2C}" type="parTrans" cxnId="{BEDE552C-DF96-4874-A99D-35BD52CA2F3B}">
      <dgm:prSet/>
      <dgm:spPr/>
      <dgm:t>
        <a:bodyPr/>
        <a:lstStyle/>
        <a:p>
          <a:endParaRPr lang="en-US"/>
        </a:p>
      </dgm:t>
    </dgm:pt>
    <dgm:pt modelId="{2DB96D3A-9CBF-498B-9176-160130153154}" type="sibTrans" cxnId="{BEDE552C-DF96-4874-A99D-35BD52CA2F3B}">
      <dgm:prSet/>
      <dgm:spPr/>
      <dgm:t>
        <a:bodyPr/>
        <a:lstStyle/>
        <a:p>
          <a:endParaRPr lang="en-US"/>
        </a:p>
      </dgm:t>
    </dgm:pt>
    <dgm:pt modelId="{7EA91EED-57B7-402D-8567-7E7BEA23A984}">
      <dgm:prSet/>
      <dgm:spPr/>
      <dgm:t>
        <a:bodyPr/>
        <a:lstStyle/>
        <a:p>
          <a:r>
            <a:rPr lang="en-US" dirty="0"/>
            <a:t>Assessments of children with disabilities who transfer from one public agency to another public agency in the same school year are coordinated with those children’s prior and subsequent schools, as necessary and as expeditiously as possible, consistent with 300.301(d)(2) and (e), to ensure prompt completion of full evaluations.</a:t>
          </a:r>
        </a:p>
      </dgm:t>
    </dgm:pt>
    <dgm:pt modelId="{4868E6EF-2ECB-4215-864E-8C9DA1EFC348}" type="parTrans" cxnId="{E65184EF-0115-4A48-8ED6-4C394170D467}">
      <dgm:prSet/>
      <dgm:spPr/>
      <dgm:t>
        <a:bodyPr/>
        <a:lstStyle/>
        <a:p>
          <a:endParaRPr lang="en-US"/>
        </a:p>
      </dgm:t>
    </dgm:pt>
    <dgm:pt modelId="{9E6633CC-1E51-495B-AF01-085BAEEEB484}" type="sibTrans" cxnId="{E65184EF-0115-4A48-8ED6-4C394170D467}">
      <dgm:prSet/>
      <dgm:spPr/>
      <dgm:t>
        <a:bodyPr/>
        <a:lstStyle/>
        <a:p>
          <a:endParaRPr lang="en-US"/>
        </a:p>
      </dgm:t>
    </dgm:pt>
    <dgm:pt modelId="{AC448C66-28AA-461C-93F9-28008BEA431E}">
      <dgm:prSet/>
      <dgm:spPr/>
      <dgm:t>
        <a:bodyPr/>
        <a:lstStyle/>
        <a:p>
          <a:r>
            <a:rPr lang="en-US" dirty="0"/>
            <a:t>In evaluating each child with a disability under 300.304 through 300.305, </a:t>
          </a:r>
          <a:r>
            <a:rPr lang="en-US" b="1" dirty="0"/>
            <a:t>the evaluation is sufficiently comprehensive to identify all of the child’s special education and related services needs, whether or not commonly linked to the disability category in which the child has been classified.</a:t>
          </a:r>
          <a:endParaRPr lang="en-US" dirty="0"/>
        </a:p>
      </dgm:t>
    </dgm:pt>
    <dgm:pt modelId="{50E05812-6487-4874-B9B5-658C0CBDCF7A}" type="parTrans" cxnId="{7A228D7C-CD97-4D4A-8940-D11AEB21AD86}">
      <dgm:prSet/>
      <dgm:spPr/>
      <dgm:t>
        <a:bodyPr/>
        <a:lstStyle/>
        <a:p>
          <a:endParaRPr lang="en-US"/>
        </a:p>
      </dgm:t>
    </dgm:pt>
    <dgm:pt modelId="{930A644F-CAC4-41F7-BD08-04732999DEA5}" type="sibTrans" cxnId="{7A228D7C-CD97-4D4A-8940-D11AEB21AD86}">
      <dgm:prSet/>
      <dgm:spPr/>
      <dgm:t>
        <a:bodyPr/>
        <a:lstStyle/>
        <a:p>
          <a:endParaRPr lang="en-US"/>
        </a:p>
      </dgm:t>
    </dgm:pt>
    <dgm:pt modelId="{11927295-F250-4188-933A-36DB3E76C124}">
      <dgm:prSet/>
      <dgm:spPr/>
      <dgm:t>
        <a:bodyPr/>
        <a:lstStyle/>
        <a:p>
          <a:r>
            <a:rPr lang="en-US" dirty="0"/>
            <a:t>Assessment tools and strategies that provide relevant information that directly assists persons in determining the educational needs of the child are provided.</a:t>
          </a:r>
        </a:p>
      </dgm:t>
    </dgm:pt>
    <dgm:pt modelId="{77828B16-70A7-4682-9CB7-E509386F0CBD}" type="parTrans" cxnId="{AEA52461-937C-4514-828E-BF5E5672337D}">
      <dgm:prSet/>
      <dgm:spPr/>
      <dgm:t>
        <a:bodyPr/>
        <a:lstStyle/>
        <a:p>
          <a:endParaRPr lang="en-US"/>
        </a:p>
      </dgm:t>
    </dgm:pt>
    <dgm:pt modelId="{E5478BC1-B580-4DBC-8F11-D29598851909}" type="sibTrans" cxnId="{AEA52461-937C-4514-828E-BF5E5672337D}">
      <dgm:prSet/>
      <dgm:spPr/>
      <dgm:t>
        <a:bodyPr/>
        <a:lstStyle/>
        <a:p>
          <a:endParaRPr lang="en-US"/>
        </a:p>
      </dgm:t>
    </dgm:pt>
    <dgm:pt modelId="{A1DB4269-08C1-4F76-8E1D-4E7AC24D65B3}" type="pres">
      <dgm:prSet presAssocID="{A8FE7FD7-5E61-4834-9095-C65C578BE4EB}" presName="linear" presStyleCnt="0">
        <dgm:presLayoutVars>
          <dgm:animLvl val="lvl"/>
          <dgm:resizeHandles val="exact"/>
        </dgm:presLayoutVars>
      </dgm:prSet>
      <dgm:spPr/>
    </dgm:pt>
    <dgm:pt modelId="{752EF379-5567-42E8-8B4C-33E98E874D98}" type="pres">
      <dgm:prSet presAssocID="{15EBF522-9547-40B7-A177-DD20B14B579A}" presName="parentText" presStyleLbl="node1" presStyleIdx="0" presStyleCnt="5">
        <dgm:presLayoutVars>
          <dgm:chMax val="0"/>
          <dgm:bulletEnabled val="1"/>
        </dgm:presLayoutVars>
      </dgm:prSet>
      <dgm:spPr/>
    </dgm:pt>
    <dgm:pt modelId="{FF44ACBB-A4C1-4399-96EF-C274D3F1FE68}" type="pres">
      <dgm:prSet presAssocID="{90ABF85F-33CA-4A77-B449-EDFBC5DC0D79}" presName="spacer" presStyleCnt="0"/>
      <dgm:spPr/>
    </dgm:pt>
    <dgm:pt modelId="{121573CC-1CF4-4786-BA48-6C362A5866BF}" type="pres">
      <dgm:prSet presAssocID="{45359BE7-9218-4624-93FE-F63AE6E69B78}" presName="parentText" presStyleLbl="node1" presStyleIdx="1" presStyleCnt="5">
        <dgm:presLayoutVars>
          <dgm:chMax val="0"/>
          <dgm:bulletEnabled val="1"/>
        </dgm:presLayoutVars>
      </dgm:prSet>
      <dgm:spPr/>
    </dgm:pt>
    <dgm:pt modelId="{FB90589C-05E1-452E-809E-0BDDA03E2E28}" type="pres">
      <dgm:prSet presAssocID="{2DB96D3A-9CBF-498B-9176-160130153154}" presName="spacer" presStyleCnt="0"/>
      <dgm:spPr/>
    </dgm:pt>
    <dgm:pt modelId="{FD61D323-248E-4C9E-8688-2EDC6EC19B76}" type="pres">
      <dgm:prSet presAssocID="{7EA91EED-57B7-402D-8567-7E7BEA23A984}" presName="parentText" presStyleLbl="node1" presStyleIdx="2" presStyleCnt="5">
        <dgm:presLayoutVars>
          <dgm:chMax val="0"/>
          <dgm:bulletEnabled val="1"/>
        </dgm:presLayoutVars>
      </dgm:prSet>
      <dgm:spPr/>
    </dgm:pt>
    <dgm:pt modelId="{51C2CABB-A28F-4745-8C5D-3059C0C4C097}" type="pres">
      <dgm:prSet presAssocID="{9E6633CC-1E51-495B-AF01-085BAEEEB484}" presName="spacer" presStyleCnt="0"/>
      <dgm:spPr/>
    </dgm:pt>
    <dgm:pt modelId="{D686460C-052A-49C0-98D2-26313ABF9289}" type="pres">
      <dgm:prSet presAssocID="{AC448C66-28AA-461C-93F9-28008BEA431E}" presName="parentText" presStyleLbl="node1" presStyleIdx="3" presStyleCnt="5">
        <dgm:presLayoutVars>
          <dgm:chMax val="0"/>
          <dgm:bulletEnabled val="1"/>
        </dgm:presLayoutVars>
      </dgm:prSet>
      <dgm:spPr/>
    </dgm:pt>
    <dgm:pt modelId="{04CD3FFF-6275-4BE5-867B-A4BC0E3CE5E6}" type="pres">
      <dgm:prSet presAssocID="{930A644F-CAC4-41F7-BD08-04732999DEA5}" presName="spacer" presStyleCnt="0"/>
      <dgm:spPr/>
    </dgm:pt>
    <dgm:pt modelId="{7EDD5763-F536-4C16-AE85-B2560F267CEF}" type="pres">
      <dgm:prSet presAssocID="{11927295-F250-4188-933A-36DB3E76C124}" presName="parentText" presStyleLbl="node1" presStyleIdx="4" presStyleCnt="5">
        <dgm:presLayoutVars>
          <dgm:chMax val="0"/>
          <dgm:bulletEnabled val="1"/>
        </dgm:presLayoutVars>
      </dgm:prSet>
      <dgm:spPr/>
    </dgm:pt>
  </dgm:ptLst>
  <dgm:cxnLst>
    <dgm:cxn modelId="{E0B22412-E181-41F6-A0CA-F96C6F5F7C6F}" type="presOf" srcId="{15EBF522-9547-40B7-A177-DD20B14B579A}" destId="{752EF379-5567-42E8-8B4C-33E98E874D98}" srcOrd="0" destOrd="0" presId="urn:microsoft.com/office/officeart/2005/8/layout/vList2"/>
    <dgm:cxn modelId="{DCC01924-C906-4CFA-9871-E1E39FFD4AF7}" type="presOf" srcId="{AC448C66-28AA-461C-93F9-28008BEA431E}" destId="{D686460C-052A-49C0-98D2-26313ABF9289}" srcOrd="0" destOrd="0" presId="urn:microsoft.com/office/officeart/2005/8/layout/vList2"/>
    <dgm:cxn modelId="{BEDE552C-DF96-4874-A99D-35BD52CA2F3B}" srcId="{A8FE7FD7-5E61-4834-9095-C65C578BE4EB}" destId="{45359BE7-9218-4624-93FE-F63AE6E69B78}" srcOrd="1" destOrd="0" parTransId="{9E50CE21-E37F-45FE-BCBF-5FE41202EF2C}" sibTransId="{2DB96D3A-9CBF-498B-9176-160130153154}"/>
    <dgm:cxn modelId="{9107D95D-3E63-4DA1-9EF5-06EC2F249EFF}" type="presOf" srcId="{A8FE7FD7-5E61-4834-9095-C65C578BE4EB}" destId="{A1DB4269-08C1-4F76-8E1D-4E7AC24D65B3}" srcOrd="0" destOrd="0" presId="urn:microsoft.com/office/officeart/2005/8/layout/vList2"/>
    <dgm:cxn modelId="{AEA52461-937C-4514-828E-BF5E5672337D}" srcId="{A8FE7FD7-5E61-4834-9095-C65C578BE4EB}" destId="{11927295-F250-4188-933A-36DB3E76C124}" srcOrd="4" destOrd="0" parTransId="{77828B16-70A7-4682-9CB7-E509386F0CBD}" sibTransId="{E5478BC1-B580-4DBC-8F11-D29598851909}"/>
    <dgm:cxn modelId="{7A228D7C-CD97-4D4A-8940-D11AEB21AD86}" srcId="{A8FE7FD7-5E61-4834-9095-C65C578BE4EB}" destId="{AC448C66-28AA-461C-93F9-28008BEA431E}" srcOrd="3" destOrd="0" parTransId="{50E05812-6487-4874-B9B5-658C0CBDCF7A}" sibTransId="{930A644F-CAC4-41F7-BD08-04732999DEA5}"/>
    <dgm:cxn modelId="{2AA9C78E-114F-4015-A1AE-E8BFD62B11DE}" type="presOf" srcId="{11927295-F250-4188-933A-36DB3E76C124}" destId="{7EDD5763-F536-4C16-AE85-B2560F267CEF}" srcOrd="0" destOrd="0" presId="urn:microsoft.com/office/officeart/2005/8/layout/vList2"/>
    <dgm:cxn modelId="{F094C192-9482-49C6-B668-AE0251974E49}" type="presOf" srcId="{7EA91EED-57B7-402D-8567-7E7BEA23A984}" destId="{FD61D323-248E-4C9E-8688-2EDC6EC19B76}" srcOrd="0" destOrd="0" presId="urn:microsoft.com/office/officeart/2005/8/layout/vList2"/>
    <dgm:cxn modelId="{329E5A9A-2BF4-4B4E-93FD-28E991A5E3DC}" type="presOf" srcId="{45359BE7-9218-4624-93FE-F63AE6E69B78}" destId="{121573CC-1CF4-4786-BA48-6C362A5866BF}" srcOrd="0" destOrd="0" presId="urn:microsoft.com/office/officeart/2005/8/layout/vList2"/>
    <dgm:cxn modelId="{E65184EF-0115-4A48-8ED6-4C394170D467}" srcId="{A8FE7FD7-5E61-4834-9095-C65C578BE4EB}" destId="{7EA91EED-57B7-402D-8567-7E7BEA23A984}" srcOrd="2" destOrd="0" parTransId="{4868E6EF-2ECB-4215-864E-8C9DA1EFC348}" sibTransId="{9E6633CC-1E51-495B-AF01-085BAEEEB484}"/>
    <dgm:cxn modelId="{80CF44F4-A7A5-4E53-9CE4-0D4E77D3DF7A}" srcId="{A8FE7FD7-5E61-4834-9095-C65C578BE4EB}" destId="{15EBF522-9547-40B7-A177-DD20B14B579A}" srcOrd="0" destOrd="0" parTransId="{5FC48333-0C9B-4A9F-AF21-ED0D439D3FD2}" sibTransId="{90ABF85F-33CA-4A77-B449-EDFBC5DC0D79}"/>
    <dgm:cxn modelId="{125D0E13-0C48-4297-8758-948D50F7E8DE}" type="presParOf" srcId="{A1DB4269-08C1-4F76-8E1D-4E7AC24D65B3}" destId="{752EF379-5567-42E8-8B4C-33E98E874D98}" srcOrd="0" destOrd="0" presId="urn:microsoft.com/office/officeart/2005/8/layout/vList2"/>
    <dgm:cxn modelId="{69A8B568-79B8-4D7D-9BEC-F6D7FFBBC91C}" type="presParOf" srcId="{A1DB4269-08C1-4F76-8E1D-4E7AC24D65B3}" destId="{FF44ACBB-A4C1-4399-96EF-C274D3F1FE68}" srcOrd="1" destOrd="0" presId="urn:microsoft.com/office/officeart/2005/8/layout/vList2"/>
    <dgm:cxn modelId="{B92E37BC-0E97-4848-ACDE-DF82389E3ACE}" type="presParOf" srcId="{A1DB4269-08C1-4F76-8E1D-4E7AC24D65B3}" destId="{121573CC-1CF4-4786-BA48-6C362A5866BF}" srcOrd="2" destOrd="0" presId="urn:microsoft.com/office/officeart/2005/8/layout/vList2"/>
    <dgm:cxn modelId="{54048379-240C-4211-A3CE-E352AB7D2E9C}" type="presParOf" srcId="{A1DB4269-08C1-4F76-8E1D-4E7AC24D65B3}" destId="{FB90589C-05E1-452E-809E-0BDDA03E2E28}" srcOrd="3" destOrd="0" presId="urn:microsoft.com/office/officeart/2005/8/layout/vList2"/>
    <dgm:cxn modelId="{A3BBB44C-6F60-432E-A017-1C70B1446D23}" type="presParOf" srcId="{A1DB4269-08C1-4F76-8E1D-4E7AC24D65B3}" destId="{FD61D323-248E-4C9E-8688-2EDC6EC19B76}" srcOrd="4" destOrd="0" presId="urn:microsoft.com/office/officeart/2005/8/layout/vList2"/>
    <dgm:cxn modelId="{C9A0BF7A-C7DE-4361-A0E5-C8ABC5718DE0}" type="presParOf" srcId="{A1DB4269-08C1-4F76-8E1D-4E7AC24D65B3}" destId="{51C2CABB-A28F-4745-8C5D-3059C0C4C097}" srcOrd="5" destOrd="0" presId="urn:microsoft.com/office/officeart/2005/8/layout/vList2"/>
    <dgm:cxn modelId="{0095C18A-7FA6-4646-9FF8-C1436F41DC2A}" type="presParOf" srcId="{A1DB4269-08C1-4F76-8E1D-4E7AC24D65B3}" destId="{D686460C-052A-49C0-98D2-26313ABF9289}" srcOrd="6" destOrd="0" presId="urn:microsoft.com/office/officeart/2005/8/layout/vList2"/>
    <dgm:cxn modelId="{BF8F17DC-B878-4209-A687-9F2275A21B9A}" type="presParOf" srcId="{A1DB4269-08C1-4F76-8E1D-4E7AC24D65B3}" destId="{04CD3FFF-6275-4BE5-867B-A4BC0E3CE5E6}" srcOrd="7" destOrd="0" presId="urn:microsoft.com/office/officeart/2005/8/layout/vList2"/>
    <dgm:cxn modelId="{045C27EB-813D-46B0-80A5-E8AC94FAB5EC}" type="presParOf" srcId="{A1DB4269-08C1-4F76-8E1D-4E7AC24D65B3}" destId="{7EDD5763-F536-4C16-AE85-B2560F267CEF}"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5C869BD-6B24-45B5-BFBA-D1DE087AE501}" type="doc">
      <dgm:prSet loTypeId="urn:microsoft.com/office/officeart/2018/5/layout/CenteredIconLabelDescriptionList" loCatId="icon" qsTypeId="urn:microsoft.com/office/officeart/2005/8/quickstyle/simple1" qsCatId="simple" csTypeId="urn:microsoft.com/office/officeart/2005/8/colors/accent2_2" csCatId="accent2" phldr="1"/>
      <dgm:spPr/>
      <dgm:t>
        <a:bodyPr/>
        <a:lstStyle/>
        <a:p>
          <a:endParaRPr lang="en-US"/>
        </a:p>
      </dgm:t>
    </dgm:pt>
    <dgm:pt modelId="{DCF1BA1B-9CD2-4534-A67D-48AEEF042283}">
      <dgm:prSet/>
      <dgm:spPr/>
      <dgm:t>
        <a:bodyPr/>
        <a:lstStyle/>
        <a:p>
          <a:pPr>
            <a:defRPr b="1"/>
          </a:pPr>
          <a:r>
            <a:rPr lang="en-US"/>
            <a:t>The child displays significant difficulties or differences that extend beyond speech and language to other aspects of social communication, both receptively and expressively. </a:t>
          </a:r>
        </a:p>
      </dgm:t>
    </dgm:pt>
    <dgm:pt modelId="{015C6265-A021-412A-9181-605A36E9DE34}" type="parTrans" cxnId="{E66A986F-3817-4A23-84FD-91C1425EDB0D}">
      <dgm:prSet/>
      <dgm:spPr/>
      <dgm:t>
        <a:bodyPr/>
        <a:lstStyle/>
        <a:p>
          <a:endParaRPr lang="en-US"/>
        </a:p>
      </dgm:t>
    </dgm:pt>
    <dgm:pt modelId="{D40EAF45-719A-445F-B2A7-952727397E6D}" type="sibTrans" cxnId="{E66A986F-3817-4A23-84FD-91C1425EDB0D}">
      <dgm:prSet/>
      <dgm:spPr/>
      <dgm:t>
        <a:bodyPr/>
        <a:lstStyle/>
        <a:p>
          <a:endParaRPr lang="en-US"/>
        </a:p>
      </dgm:t>
    </dgm:pt>
    <dgm:pt modelId="{E263AA67-2947-4761-B971-2E7582311A8F}">
      <dgm:prSet/>
      <dgm:spPr/>
      <dgm:t>
        <a:bodyPr/>
        <a:lstStyle/>
        <a:p>
          <a:r>
            <a:rPr lang="en-US"/>
            <a:t>Examples of qualifying characteristics include, but are not limited to: </a:t>
          </a:r>
        </a:p>
      </dgm:t>
    </dgm:pt>
    <dgm:pt modelId="{676B1B4C-337A-4467-BAC8-8C3B78502A95}" type="parTrans" cxnId="{05CCA233-54DF-427C-BA64-E37C1AA85A75}">
      <dgm:prSet/>
      <dgm:spPr/>
      <dgm:t>
        <a:bodyPr/>
        <a:lstStyle/>
        <a:p>
          <a:endParaRPr lang="en-US"/>
        </a:p>
      </dgm:t>
    </dgm:pt>
    <dgm:pt modelId="{6015245C-3D08-4354-9CF2-5C65DB741A37}" type="sibTrans" cxnId="{05CCA233-54DF-427C-BA64-E37C1AA85A75}">
      <dgm:prSet/>
      <dgm:spPr/>
      <dgm:t>
        <a:bodyPr/>
        <a:lstStyle/>
        <a:p>
          <a:endParaRPr lang="en-US"/>
        </a:p>
      </dgm:t>
    </dgm:pt>
    <dgm:pt modelId="{E5711063-CC06-43A5-B139-969016A49AEF}">
      <dgm:prSet/>
      <dgm:spPr/>
      <dgm:t>
        <a:bodyPr/>
        <a:lstStyle/>
        <a:p>
          <a:r>
            <a:rPr lang="en-US"/>
            <a:t>an absence of verbal language or, if verbal language is present, typical integrated use of eye contact and body language is lacking, and/or</a:t>
          </a:r>
        </a:p>
      </dgm:t>
    </dgm:pt>
    <dgm:pt modelId="{2EF9B85F-568C-457F-8AB7-A4E561DC862E}" type="parTrans" cxnId="{1983D7AA-0241-4539-A219-EACE8CA8FDCE}">
      <dgm:prSet/>
      <dgm:spPr/>
      <dgm:t>
        <a:bodyPr/>
        <a:lstStyle/>
        <a:p>
          <a:endParaRPr lang="en-US"/>
        </a:p>
      </dgm:t>
    </dgm:pt>
    <dgm:pt modelId="{619D1AA2-77CC-470D-A38D-08D4DC64F39D}" type="sibTrans" cxnId="{1983D7AA-0241-4539-A219-EACE8CA8FDCE}">
      <dgm:prSet/>
      <dgm:spPr/>
      <dgm:t>
        <a:bodyPr/>
        <a:lstStyle/>
        <a:p>
          <a:endParaRPr lang="en-US"/>
        </a:p>
      </dgm:t>
    </dgm:pt>
    <dgm:pt modelId="{FCB91C7D-2DD0-4E4D-A6DB-A5F07FCFAF2F}">
      <dgm:prSet/>
      <dgm:spPr/>
      <dgm:t>
        <a:bodyPr/>
        <a:lstStyle/>
        <a:p>
          <a:r>
            <a:rPr lang="en-US"/>
            <a:t>significant difficulty sharing, engaging in imaginative play and developing and maintaining friendships; </a:t>
          </a:r>
        </a:p>
      </dgm:t>
    </dgm:pt>
    <dgm:pt modelId="{5CDA12BC-BFED-4C7D-A949-127F0718DEA0}" type="parTrans" cxnId="{E242960F-66A3-4976-A8A7-30EB27CE9D3E}">
      <dgm:prSet/>
      <dgm:spPr/>
      <dgm:t>
        <a:bodyPr/>
        <a:lstStyle/>
        <a:p>
          <a:endParaRPr lang="en-US"/>
        </a:p>
      </dgm:t>
    </dgm:pt>
    <dgm:pt modelId="{AE527631-D931-4195-BE0F-C332887CAF72}" type="sibTrans" cxnId="{E242960F-66A3-4976-A8A7-30EB27CE9D3E}">
      <dgm:prSet/>
      <dgm:spPr/>
      <dgm:t>
        <a:bodyPr/>
        <a:lstStyle/>
        <a:p>
          <a:endParaRPr lang="en-US"/>
        </a:p>
      </dgm:t>
    </dgm:pt>
    <dgm:pt modelId="{663AF9F8-23D2-4BBF-B527-40873BB64F76}">
      <dgm:prSet/>
      <dgm:spPr/>
      <dgm:t>
        <a:bodyPr/>
        <a:lstStyle/>
        <a:p>
          <a:pPr>
            <a:defRPr b="1"/>
          </a:pPr>
          <a:r>
            <a:rPr lang="en-US" b="1"/>
            <a:t>and</a:t>
          </a:r>
          <a:endParaRPr lang="en-US"/>
        </a:p>
      </dgm:t>
    </dgm:pt>
    <dgm:pt modelId="{92D16D41-6532-4EA5-9A1E-D5735FA37C33}" type="parTrans" cxnId="{FCAAC8AB-5B8C-4805-81ED-E8C0A4437882}">
      <dgm:prSet/>
      <dgm:spPr/>
      <dgm:t>
        <a:bodyPr/>
        <a:lstStyle/>
        <a:p>
          <a:endParaRPr lang="en-US"/>
        </a:p>
      </dgm:t>
    </dgm:pt>
    <dgm:pt modelId="{86F78A48-755A-4027-BE77-BB90D22FEED9}" type="sibTrans" cxnId="{FCAAC8AB-5B8C-4805-81ED-E8C0A4437882}">
      <dgm:prSet/>
      <dgm:spPr/>
      <dgm:t>
        <a:bodyPr/>
        <a:lstStyle/>
        <a:p>
          <a:endParaRPr lang="en-US"/>
        </a:p>
      </dgm:t>
    </dgm:pt>
    <dgm:pt modelId="{D633FE54-4FA3-4383-BCEB-E92A41B25C65}">
      <dgm:prSet/>
      <dgm:spPr/>
      <dgm:t>
        <a:bodyPr/>
        <a:lstStyle/>
        <a:p>
          <a:pPr>
            <a:defRPr b="1"/>
          </a:pPr>
          <a:r>
            <a:rPr lang="en-US"/>
            <a:t>The child seeks consistency in environmental events to the point of exhibiting significant rigidity in routines and displays marked distress over changes in the routine, and/or has a significantly persistent preoccupation with or attachment to objects or topics</a:t>
          </a:r>
        </a:p>
      </dgm:t>
    </dgm:pt>
    <dgm:pt modelId="{EA8853C5-C1C6-4BED-9719-E062197DC032}" type="parTrans" cxnId="{FEE6B697-EF72-4D1D-929F-0136400DC810}">
      <dgm:prSet/>
      <dgm:spPr/>
      <dgm:t>
        <a:bodyPr/>
        <a:lstStyle/>
        <a:p>
          <a:endParaRPr lang="en-US"/>
        </a:p>
      </dgm:t>
    </dgm:pt>
    <dgm:pt modelId="{ED0B3F36-911F-4B13-BE8D-07B22681F8A0}" type="sibTrans" cxnId="{FEE6B697-EF72-4D1D-929F-0136400DC810}">
      <dgm:prSet/>
      <dgm:spPr/>
      <dgm:t>
        <a:bodyPr/>
        <a:lstStyle/>
        <a:p>
          <a:endParaRPr lang="en-US"/>
        </a:p>
      </dgm:t>
    </dgm:pt>
    <dgm:pt modelId="{72544C4A-766C-417E-BFBC-3A718E577109}" type="pres">
      <dgm:prSet presAssocID="{25C869BD-6B24-45B5-BFBA-D1DE087AE501}" presName="root" presStyleCnt="0">
        <dgm:presLayoutVars>
          <dgm:dir/>
          <dgm:resizeHandles val="exact"/>
        </dgm:presLayoutVars>
      </dgm:prSet>
      <dgm:spPr/>
    </dgm:pt>
    <dgm:pt modelId="{450C84C2-56C1-4C8A-ABA0-FAB94AC36E13}" type="pres">
      <dgm:prSet presAssocID="{DCF1BA1B-9CD2-4534-A67D-48AEEF042283}" presName="compNode" presStyleCnt="0"/>
      <dgm:spPr/>
    </dgm:pt>
    <dgm:pt modelId="{E976600B-1F51-49EB-A5FF-F2B416A8379B}" type="pres">
      <dgm:prSet presAssocID="{DCF1BA1B-9CD2-4534-A67D-48AEEF042283}"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at Bubble"/>
        </a:ext>
      </dgm:extLst>
    </dgm:pt>
    <dgm:pt modelId="{551895E1-1647-40B1-BE62-555CE213CB85}" type="pres">
      <dgm:prSet presAssocID="{DCF1BA1B-9CD2-4534-A67D-48AEEF042283}" presName="iconSpace" presStyleCnt="0"/>
      <dgm:spPr/>
    </dgm:pt>
    <dgm:pt modelId="{146E5CE9-6DB7-4A4B-A81E-D60EE68B98EC}" type="pres">
      <dgm:prSet presAssocID="{DCF1BA1B-9CD2-4534-A67D-48AEEF042283}" presName="parTx" presStyleLbl="revTx" presStyleIdx="0" presStyleCnt="6">
        <dgm:presLayoutVars>
          <dgm:chMax val="0"/>
          <dgm:chPref val="0"/>
        </dgm:presLayoutVars>
      </dgm:prSet>
      <dgm:spPr/>
    </dgm:pt>
    <dgm:pt modelId="{9F4E2D55-E00E-4BB4-BEC1-8B5F446D0771}" type="pres">
      <dgm:prSet presAssocID="{DCF1BA1B-9CD2-4534-A67D-48AEEF042283}" presName="txSpace" presStyleCnt="0"/>
      <dgm:spPr/>
    </dgm:pt>
    <dgm:pt modelId="{C92D94C4-43C7-4325-BA51-F01C3353BFA3}" type="pres">
      <dgm:prSet presAssocID="{DCF1BA1B-9CD2-4534-A67D-48AEEF042283}" presName="desTx" presStyleLbl="revTx" presStyleIdx="1" presStyleCnt="6">
        <dgm:presLayoutVars/>
      </dgm:prSet>
      <dgm:spPr/>
    </dgm:pt>
    <dgm:pt modelId="{D72C5D25-C0C1-4FF0-8843-EB1B92D924A3}" type="pres">
      <dgm:prSet presAssocID="{D40EAF45-719A-445F-B2A7-952727397E6D}" presName="sibTrans" presStyleCnt="0"/>
      <dgm:spPr/>
    </dgm:pt>
    <dgm:pt modelId="{1DD3DD6E-2ABF-41AA-AFC9-AEBE116D03C7}" type="pres">
      <dgm:prSet presAssocID="{663AF9F8-23D2-4BBF-B527-40873BB64F76}" presName="compNode" presStyleCnt="0"/>
      <dgm:spPr/>
    </dgm:pt>
    <dgm:pt modelId="{83DFDB31-B63D-4F4C-93B4-20269CB85B20}" type="pres">
      <dgm:prSet presAssocID="{663AF9F8-23D2-4BBF-B527-40873BB64F76}"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Add"/>
        </a:ext>
      </dgm:extLst>
    </dgm:pt>
    <dgm:pt modelId="{14ED6340-5EAE-4456-9AE0-1FDD2539DC89}" type="pres">
      <dgm:prSet presAssocID="{663AF9F8-23D2-4BBF-B527-40873BB64F76}" presName="iconSpace" presStyleCnt="0"/>
      <dgm:spPr/>
    </dgm:pt>
    <dgm:pt modelId="{DB28FDDC-092B-402E-8843-BBDD8BCB278D}" type="pres">
      <dgm:prSet presAssocID="{663AF9F8-23D2-4BBF-B527-40873BB64F76}" presName="parTx" presStyleLbl="revTx" presStyleIdx="2" presStyleCnt="6">
        <dgm:presLayoutVars>
          <dgm:chMax val="0"/>
          <dgm:chPref val="0"/>
        </dgm:presLayoutVars>
      </dgm:prSet>
      <dgm:spPr/>
    </dgm:pt>
    <dgm:pt modelId="{3637AFB8-3FFD-4B92-8F05-9CCEB2D197FB}" type="pres">
      <dgm:prSet presAssocID="{663AF9F8-23D2-4BBF-B527-40873BB64F76}" presName="txSpace" presStyleCnt="0"/>
      <dgm:spPr/>
    </dgm:pt>
    <dgm:pt modelId="{D0F6F072-5684-4743-8D83-1995F68F9FA8}" type="pres">
      <dgm:prSet presAssocID="{663AF9F8-23D2-4BBF-B527-40873BB64F76}" presName="desTx" presStyleLbl="revTx" presStyleIdx="3" presStyleCnt="6">
        <dgm:presLayoutVars/>
      </dgm:prSet>
      <dgm:spPr/>
    </dgm:pt>
    <dgm:pt modelId="{520C7D69-17A1-4371-AE72-9E63B619D24B}" type="pres">
      <dgm:prSet presAssocID="{86F78A48-755A-4027-BE77-BB90D22FEED9}" presName="sibTrans" presStyleCnt="0"/>
      <dgm:spPr/>
    </dgm:pt>
    <dgm:pt modelId="{31E9E1F3-C5A5-4F99-9D1C-1D17C11FB018}" type="pres">
      <dgm:prSet presAssocID="{D633FE54-4FA3-4383-BCEB-E92A41B25C65}" presName="compNode" presStyleCnt="0"/>
      <dgm:spPr/>
    </dgm:pt>
    <dgm:pt modelId="{75040EC4-CAB4-43B9-B633-391CEB7F0368}" type="pres">
      <dgm:prSet presAssocID="{D633FE54-4FA3-4383-BCEB-E92A41B25C65}"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onfused Person"/>
        </a:ext>
      </dgm:extLst>
    </dgm:pt>
    <dgm:pt modelId="{C0D6C0A6-A8DD-454C-84AF-5B599BB8B60F}" type="pres">
      <dgm:prSet presAssocID="{D633FE54-4FA3-4383-BCEB-E92A41B25C65}" presName="iconSpace" presStyleCnt="0"/>
      <dgm:spPr/>
    </dgm:pt>
    <dgm:pt modelId="{F4E6C2C4-21B5-49DE-B328-9DBB2970794C}" type="pres">
      <dgm:prSet presAssocID="{D633FE54-4FA3-4383-BCEB-E92A41B25C65}" presName="parTx" presStyleLbl="revTx" presStyleIdx="4" presStyleCnt="6">
        <dgm:presLayoutVars>
          <dgm:chMax val="0"/>
          <dgm:chPref val="0"/>
        </dgm:presLayoutVars>
      </dgm:prSet>
      <dgm:spPr/>
    </dgm:pt>
    <dgm:pt modelId="{DA99F37A-50EF-4D0D-94EA-7955B4E86E63}" type="pres">
      <dgm:prSet presAssocID="{D633FE54-4FA3-4383-BCEB-E92A41B25C65}" presName="txSpace" presStyleCnt="0"/>
      <dgm:spPr/>
    </dgm:pt>
    <dgm:pt modelId="{8C95E983-1202-4039-A69C-133B67A2A258}" type="pres">
      <dgm:prSet presAssocID="{D633FE54-4FA3-4383-BCEB-E92A41B25C65}" presName="desTx" presStyleLbl="revTx" presStyleIdx="5" presStyleCnt="6">
        <dgm:presLayoutVars/>
      </dgm:prSet>
      <dgm:spPr/>
    </dgm:pt>
  </dgm:ptLst>
  <dgm:cxnLst>
    <dgm:cxn modelId="{E242960F-66A3-4976-A8A7-30EB27CE9D3E}" srcId="{E263AA67-2947-4761-B971-2E7582311A8F}" destId="{FCB91C7D-2DD0-4E4D-A6DB-A5F07FCFAF2F}" srcOrd="1" destOrd="0" parTransId="{5CDA12BC-BFED-4C7D-A949-127F0718DEA0}" sibTransId="{AE527631-D931-4195-BE0F-C332887CAF72}"/>
    <dgm:cxn modelId="{869AF817-66FE-4629-948D-93F4E0D4C34A}" type="presOf" srcId="{FCB91C7D-2DD0-4E4D-A6DB-A5F07FCFAF2F}" destId="{C92D94C4-43C7-4325-BA51-F01C3353BFA3}" srcOrd="0" destOrd="2" presId="urn:microsoft.com/office/officeart/2018/5/layout/CenteredIconLabelDescriptionList"/>
    <dgm:cxn modelId="{EC51531A-46D5-4E8C-B097-D82E08576E0A}" type="presOf" srcId="{DCF1BA1B-9CD2-4534-A67D-48AEEF042283}" destId="{146E5CE9-6DB7-4A4B-A81E-D60EE68B98EC}" srcOrd="0" destOrd="0" presId="urn:microsoft.com/office/officeart/2018/5/layout/CenteredIconLabelDescriptionList"/>
    <dgm:cxn modelId="{0AF0D51C-888B-48F2-9977-9BD5FAF6C30A}" type="presOf" srcId="{D633FE54-4FA3-4383-BCEB-E92A41B25C65}" destId="{F4E6C2C4-21B5-49DE-B328-9DBB2970794C}" srcOrd="0" destOrd="0" presId="urn:microsoft.com/office/officeart/2018/5/layout/CenteredIconLabelDescriptionList"/>
    <dgm:cxn modelId="{05CCA233-54DF-427C-BA64-E37C1AA85A75}" srcId="{DCF1BA1B-9CD2-4534-A67D-48AEEF042283}" destId="{E263AA67-2947-4761-B971-2E7582311A8F}" srcOrd="0" destOrd="0" parTransId="{676B1B4C-337A-4467-BAC8-8C3B78502A95}" sibTransId="{6015245C-3D08-4354-9CF2-5C65DB741A37}"/>
    <dgm:cxn modelId="{E66A986F-3817-4A23-84FD-91C1425EDB0D}" srcId="{25C869BD-6B24-45B5-BFBA-D1DE087AE501}" destId="{DCF1BA1B-9CD2-4534-A67D-48AEEF042283}" srcOrd="0" destOrd="0" parTransId="{015C6265-A021-412A-9181-605A36E9DE34}" sibTransId="{D40EAF45-719A-445F-B2A7-952727397E6D}"/>
    <dgm:cxn modelId="{837CED79-6734-4596-9EF7-E813E1A93D4B}" type="presOf" srcId="{E263AA67-2947-4761-B971-2E7582311A8F}" destId="{C92D94C4-43C7-4325-BA51-F01C3353BFA3}" srcOrd="0" destOrd="0" presId="urn:microsoft.com/office/officeart/2018/5/layout/CenteredIconLabelDescriptionList"/>
    <dgm:cxn modelId="{FEE6B697-EF72-4D1D-929F-0136400DC810}" srcId="{25C869BD-6B24-45B5-BFBA-D1DE087AE501}" destId="{D633FE54-4FA3-4383-BCEB-E92A41B25C65}" srcOrd="2" destOrd="0" parTransId="{EA8853C5-C1C6-4BED-9719-E062197DC032}" sibTransId="{ED0B3F36-911F-4B13-BE8D-07B22681F8A0}"/>
    <dgm:cxn modelId="{1983D7AA-0241-4539-A219-EACE8CA8FDCE}" srcId="{E263AA67-2947-4761-B971-2E7582311A8F}" destId="{E5711063-CC06-43A5-B139-969016A49AEF}" srcOrd="0" destOrd="0" parTransId="{2EF9B85F-568C-457F-8AB7-A4E561DC862E}" sibTransId="{619D1AA2-77CC-470D-A38D-08D4DC64F39D}"/>
    <dgm:cxn modelId="{FCAAC8AB-5B8C-4805-81ED-E8C0A4437882}" srcId="{25C869BD-6B24-45B5-BFBA-D1DE087AE501}" destId="{663AF9F8-23D2-4BBF-B527-40873BB64F76}" srcOrd="1" destOrd="0" parTransId="{92D16D41-6532-4EA5-9A1E-D5735FA37C33}" sibTransId="{86F78A48-755A-4027-BE77-BB90D22FEED9}"/>
    <dgm:cxn modelId="{D86E57AF-8534-40C9-A308-EC839836EE4F}" type="presOf" srcId="{E5711063-CC06-43A5-B139-969016A49AEF}" destId="{C92D94C4-43C7-4325-BA51-F01C3353BFA3}" srcOrd="0" destOrd="1" presId="urn:microsoft.com/office/officeart/2018/5/layout/CenteredIconLabelDescriptionList"/>
    <dgm:cxn modelId="{969A6ADE-7B26-456F-9F7F-A404624E15A0}" type="presOf" srcId="{25C869BD-6B24-45B5-BFBA-D1DE087AE501}" destId="{72544C4A-766C-417E-BFBC-3A718E577109}" srcOrd="0" destOrd="0" presId="urn:microsoft.com/office/officeart/2018/5/layout/CenteredIconLabelDescriptionList"/>
    <dgm:cxn modelId="{3D8C3FF9-66AB-45F4-9383-D3151EE52CB9}" type="presOf" srcId="{663AF9F8-23D2-4BBF-B527-40873BB64F76}" destId="{DB28FDDC-092B-402E-8843-BBDD8BCB278D}" srcOrd="0" destOrd="0" presId="urn:microsoft.com/office/officeart/2018/5/layout/CenteredIconLabelDescriptionList"/>
    <dgm:cxn modelId="{9487F1B8-B98E-49DB-B059-9F1AE20054FA}" type="presParOf" srcId="{72544C4A-766C-417E-BFBC-3A718E577109}" destId="{450C84C2-56C1-4C8A-ABA0-FAB94AC36E13}" srcOrd="0" destOrd="0" presId="urn:microsoft.com/office/officeart/2018/5/layout/CenteredIconLabelDescriptionList"/>
    <dgm:cxn modelId="{04D5F62D-107B-443E-BDC9-214B8484600F}" type="presParOf" srcId="{450C84C2-56C1-4C8A-ABA0-FAB94AC36E13}" destId="{E976600B-1F51-49EB-A5FF-F2B416A8379B}" srcOrd="0" destOrd="0" presId="urn:microsoft.com/office/officeart/2018/5/layout/CenteredIconLabelDescriptionList"/>
    <dgm:cxn modelId="{5ECEF818-8430-4942-ADBC-83808A91C929}" type="presParOf" srcId="{450C84C2-56C1-4C8A-ABA0-FAB94AC36E13}" destId="{551895E1-1647-40B1-BE62-555CE213CB85}" srcOrd="1" destOrd="0" presId="urn:microsoft.com/office/officeart/2018/5/layout/CenteredIconLabelDescriptionList"/>
    <dgm:cxn modelId="{D875F171-B9E0-45DF-A090-EBA4891344A1}" type="presParOf" srcId="{450C84C2-56C1-4C8A-ABA0-FAB94AC36E13}" destId="{146E5CE9-6DB7-4A4B-A81E-D60EE68B98EC}" srcOrd="2" destOrd="0" presId="urn:microsoft.com/office/officeart/2018/5/layout/CenteredIconLabelDescriptionList"/>
    <dgm:cxn modelId="{6D48A6DE-D975-43A7-A301-D621778F19AA}" type="presParOf" srcId="{450C84C2-56C1-4C8A-ABA0-FAB94AC36E13}" destId="{9F4E2D55-E00E-4BB4-BEC1-8B5F446D0771}" srcOrd="3" destOrd="0" presId="urn:microsoft.com/office/officeart/2018/5/layout/CenteredIconLabelDescriptionList"/>
    <dgm:cxn modelId="{5CFB0BF1-1C0D-4FA3-B172-75255D819783}" type="presParOf" srcId="{450C84C2-56C1-4C8A-ABA0-FAB94AC36E13}" destId="{C92D94C4-43C7-4325-BA51-F01C3353BFA3}" srcOrd="4" destOrd="0" presId="urn:microsoft.com/office/officeart/2018/5/layout/CenteredIconLabelDescriptionList"/>
    <dgm:cxn modelId="{051A46E7-8326-4AAE-9CE8-B36E2A9C6DBF}" type="presParOf" srcId="{72544C4A-766C-417E-BFBC-3A718E577109}" destId="{D72C5D25-C0C1-4FF0-8843-EB1B92D924A3}" srcOrd="1" destOrd="0" presId="urn:microsoft.com/office/officeart/2018/5/layout/CenteredIconLabelDescriptionList"/>
    <dgm:cxn modelId="{FD18946C-6E6E-4D03-8BD9-A8AD5F51D5D7}" type="presParOf" srcId="{72544C4A-766C-417E-BFBC-3A718E577109}" destId="{1DD3DD6E-2ABF-41AA-AFC9-AEBE116D03C7}" srcOrd="2" destOrd="0" presId="urn:microsoft.com/office/officeart/2018/5/layout/CenteredIconLabelDescriptionList"/>
    <dgm:cxn modelId="{C1EE5C4C-9A6D-4628-AC8A-D106B7265367}" type="presParOf" srcId="{1DD3DD6E-2ABF-41AA-AFC9-AEBE116D03C7}" destId="{83DFDB31-B63D-4F4C-93B4-20269CB85B20}" srcOrd="0" destOrd="0" presId="urn:microsoft.com/office/officeart/2018/5/layout/CenteredIconLabelDescriptionList"/>
    <dgm:cxn modelId="{51381504-14EE-4DA6-9B54-780D1257DBF9}" type="presParOf" srcId="{1DD3DD6E-2ABF-41AA-AFC9-AEBE116D03C7}" destId="{14ED6340-5EAE-4456-9AE0-1FDD2539DC89}" srcOrd="1" destOrd="0" presId="urn:microsoft.com/office/officeart/2018/5/layout/CenteredIconLabelDescriptionList"/>
    <dgm:cxn modelId="{E184E36D-7690-47E9-A3EA-BF2468156AD5}" type="presParOf" srcId="{1DD3DD6E-2ABF-41AA-AFC9-AEBE116D03C7}" destId="{DB28FDDC-092B-402E-8843-BBDD8BCB278D}" srcOrd="2" destOrd="0" presId="urn:microsoft.com/office/officeart/2018/5/layout/CenteredIconLabelDescriptionList"/>
    <dgm:cxn modelId="{6E7E16A0-00C5-4BC6-A73F-C492D7F9F314}" type="presParOf" srcId="{1DD3DD6E-2ABF-41AA-AFC9-AEBE116D03C7}" destId="{3637AFB8-3FFD-4B92-8F05-9CCEB2D197FB}" srcOrd="3" destOrd="0" presId="urn:microsoft.com/office/officeart/2018/5/layout/CenteredIconLabelDescriptionList"/>
    <dgm:cxn modelId="{D1623EBB-929D-4BA9-89A9-B2B6B80D8A02}" type="presParOf" srcId="{1DD3DD6E-2ABF-41AA-AFC9-AEBE116D03C7}" destId="{D0F6F072-5684-4743-8D83-1995F68F9FA8}" srcOrd="4" destOrd="0" presId="urn:microsoft.com/office/officeart/2018/5/layout/CenteredIconLabelDescriptionList"/>
    <dgm:cxn modelId="{CA7B7323-F2B5-4EA5-ABBB-9F13F00760B4}" type="presParOf" srcId="{72544C4A-766C-417E-BFBC-3A718E577109}" destId="{520C7D69-17A1-4371-AE72-9E63B619D24B}" srcOrd="3" destOrd="0" presId="urn:microsoft.com/office/officeart/2018/5/layout/CenteredIconLabelDescriptionList"/>
    <dgm:cxn modelId="{B328F301-CCD0-4B3F-8BB1-A9B0033FD1C0}" type="presParOf" srcId="{72544C4A-766C-417E-BFBC-3A718E577109}" destId="{31E9E1F3-C5A5-4F99-9D1C-1D17C11FB018}" srcOrd="4" destOrd="0" presId="urn:microsoft.com/office/officeart/2018/5/layout/CenteredIconLabelDescriptionList"/>
    <dgm:cxn modelId="{B30A8A38-2611-4D3D-94F0-5CF3D2993743}" type="presParOf" srcId="{31E9E1F3-C5A5-4F99-9D1C-1D17C11FB018}" destId="{75040EC4-CAB4-43B9-B633-391CEB7F0368}" srcOrd="0" destOrd="0" presId="urn:microsoft.com/office/officeart/2018/5/layout/CenteredIconLabelDescriptionList"/>
    <dgm:cxn modelId="{F67596E1-62A9-4AC9-B479-8524A2ED6B03}" type="presParOf" srcId="{31E9E1F3-C5A5-4F99-9D1C-1D17C11FB018}" destId="{C0D6C0A6-A8DD-454C-84AF-5B599BB8B60F}" srcOrd="1" destOrd="0" presId="urn:microsoft.com/office/officeart/2018/5/layout/CenteredIconLabelDescriptionList"/>
    <dgm:cxn modelId="{EE88DE64-BA69-4395-A021-68059A8DE1DD}" type="presParOf" srcId="{31E9E1F3-C5A5-4F99-9D1C-1D17C11FB018}" destId="{F4E6C2C4-21B5-49DE-B328-9DBB2970794C}" srcOrd="2" destOrd="0" presId="urn:microsoft.com/office/officeart/2018/5/layout/CenteredIconLabelDescriptionList"/>
    <dgm:cxn modelId="{FBA36D8C-32E7-4229-AA5E-058FC57F7880}" type="presParOf" srcId="{31E9E1F3-C5A5-4F99-9D1C-1D17C11FB018}" destId="{DA99F37A-50EF-4D0D-94EA-7955B4E86E63}" srcOrd="3" destOrd="0" presId="urn:microsoft.com/office/officeart/2018/5/layout/CenteredIconLabelDescriptionList"/>
    <dgm:cxn modelId="{8322B76D-4097-4BBD-83B1-9FBFAE3E4D41}" type="presParOf" srcId="{31E9E1F3-C5A5-4F99-9D1C-1D17C11FB018}" destId="{8C95E983-1202-4039-A69C-133B67A2A258}"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6BA446A-4E79-4A2D-855D-0C589ADEEE8B}" type="doc">
      <dgm:prSet loTypeId="urn:microsoft.com/office/officeart/2008/layout/LinedList" loCatId="list" qsTypeId="urn:microsoft.com/office/officeart/2005/8/quickstyle/simple1" qsCatId="simple" csTypeId="urn:microsoft.com/office/officeart/2005/8/colors/accent3_2" csCatId="accent3"/>
      <dgm:spPr/>
      <dgm:t>
        <a:bodyPr/>
        <a:lstStyle/>
        <a:p>
          <a:endParaRPr lang="en-US"/>
        </a:p>
      </dgm:t>
    </dgm:pt>
    <dgm:pt modelId="{76EAE005-8D94-438F-B330-5B49F1F487C1}">
      <dgm:prSet/>
      <dgm:spPr/>
      <dgm:t>
        <a:bodyPr/>
        <a:lstStyle/>
        <a:p>
          <a:r>
            <a:rPr lang="en-US"/>
            <a:t>Delays or regressions in motor, sensory, social, or learning skills; and/or</a:t>
          </a:r>
        </a:p>
      </dgm:t>
    </dgm:pt>
    <dgm:pt modelId="{C5E238F1-0237-4235-BAD4-118C04A5972F}" type="parTrans" cxnId="{261C02FC-5C97-4399-B6FD-35459BDDF962}">
      <dgm:prSet/>
      <dgm:spPr/>
      <dgm:t>
        <a:bodyPr/>
        <a:lstStyle/>
        <a:p>
          <a:endParaRPr lang="en-US"/>
        </a:p>
      </dgm:t>
    </dgm:pt>
    <dgm:pt modelId="{E2FCCFCD-C226-44FD-92B9-A8F23A2D14BF}" type="sibTrans" cxnId="{261C02FC-5C97-4399-B6FD-35459BDDF962}">
      <dgm:prSet/>
      <dgm:spPr/>
      <dgm:t>
        <a:bodyPr/>
        <a:lstStyle/>
        <a:p>
          <a:endParaRPr lang="en-US"/>
        </a:p>
      </dgm:t>
    </dgm:pt>
    <dgm:pt modelId="{C1727851-8F69-4E97-93CB-2AE3B0F8D74E}">
      <dgm:prSet/>
      <dgm:spPr/>
      <dgm:t>
        <a:bodyPr/>
        <a:lstStyle/>
        <a:p>
          <a:r>
            <a:rPr lang="en-US"/>
            <a:t>Exhibits precocious or advanced skill development, while other skills may develop at or below typical developmental rates; and/or</a:t>
          </a:r>
        </a:p>
      </dgm:t>
    </dgm:pt>
    <dgm:pt modelId="{6E60D7FA-8BDB-46A7-A661-CC3D5CB358D2}" type="parTrans" cxnId="{78A44952-6B05-4195-99DC-76203415EDEE}">
      <dgm:prSet/>
      <dgm:spPr/>
      <dgm:t>
        <a:bodyPr/>
        <a:lstStyle/>
        <a:p>
          <a:endParaRPr lang="en-US"/>
        </a:p>
      </dgm:t>
    </dgm:pt>
    <dgm:pt modelId="{1045F9B8-0D69-4530-A92F-D3232B8A0F9D}" type="sibTrans" cxnId="{78A44952-6B05-4195-99DC-76203415EDEE}">
      <dgm:prSet/>
      <dgm:spPr/>
      <dgm:t>
        <a:bodyPr/>
        <a:lstStyle/>
        <a:p>
          <a:endParaRPr lang="en-US"/>
        </a:p>
      </dgm:t>
    </dgm:pt>
    <dgm:pt modelId="{CD59469F-03FF-4232-87E6-FE3BF9ADB43D}">
      <dgm:prSet/>
      <dgm:spPr/>
      <dgm:t>
        <a:bodyPr/>
        <a:lstStyle/>
        <a:p>
          <a:r>
            <a:rPr lang="en-US"/>
            <a:t>Exhibits atypicality in thinking processes and generalization. The child exhibits strengths in concrete thinking while difficulties are demonstrated in abstract thinking, awareness and judgment. Perseverative thinking and impaired ability to process symbolic information are present; and/or</a:t>
          </a:r>
        </a:p>
      </dgm:t>
    </dgm:pt>
    <dgm:pt modelId="{5A75C61C-2BCC-4619-A7D1-4CABE5DD76B8}" type="parTrans" cxnId="{67E4CF28-00A0-4214-8AB7-548004035EDB}">
      <dgm:prSet/>
      <dgm:spPr/>
      <dgm:t>
        <a:bodyPr/>
        <a:lstStyle/>
        <a:p>
          <a:endParaRPr lang="en-US"/>
        </a:p>
      </dgm:t>
    </dgm:pt>
    <dgm:pt modelId="{1B841B64-F218-420C-AA86-A7F97E4AF7EC}" type="sibTrans" cxnId="{67E4CF28-00A0-4214-8AB7-548004035EDB}">
      <dgm:prSet/>
      <dgm:spPr/>
      <dgm:t>
        <a:bodyPr/>
        <a:lstStyle/>
        <a:p>
          <a:endParaRPr lang="en-US"/>
        </a:p>
      </dgm:t>
    </dgm:pt>
    <dgm:pt modelId="{3B649A1D-27F8-4815-9850-1B224D85D980}">
      <dgm:prSet/>
      <dgm:spPr/>
      <dgm:t>
        <a:bodyPr/>
        <a:lstStyle/>
        <a:p>
          <a:r>
            <a:rPr lang="en-US"/>
            <a:t>Exhibits unusual, inconsistent, repetitive, or unconventional responses to sound, sights, smells, tastes, touch, or movement, and/or</a:t>
          </a:r>
        </a:p>
      </dgm:t>
    </dgm:pt>
    <dgm:pt modelId="{E9EB6625-D646-4D4A-8A63-CFDED30A35FC}" type="parTrans" cxnId="{28987CD1-C061-4F6D-9686-3B2F982491CE}">
      <dgm:prSet/>
      <dgm:spPr/>
      <dgm:t>
        <a:bodyPr/>
        <a:lstStyle/>
        <a:p>
          <a:endParaRPr lang="en-US"/>
        </a:p>
      </dgm:t>
    </dgm:pt>
    <dgm:pt modelId="{875EF122-50AE-491D-9E65-E6CF90DF64A8}" type="sibTrans" cxnId="{28987CD1-C061-4F6D-9686-3B2F982491CE}">
      <dgm:prSet/>
      <dgm:spPr/>
      <dgm:t>
        <a:bodyPr/>
        <a:lstStyle/>
        <a:p>
          <a:endParaRPr lang="en-US"/>
        </a:p>
      </dgm:t>
    </dgm:pt>
    <dgm:pt modelId="{09A099DA-AFAB-42D3-B512-B44E6F8C8EAF}">
      <dgm:prSet/>
      <dgm:spPr/>
      <dgm:t>
        <a:bodyPr/>
        <a:lstStyle/>
        <a:p>
          <a:r>
            <a:rPr lang="en-US"/>
            <a:t>Exhibits capacity to use objects in an age-appropriate or functional manner is absent or delayed. Difficulty displaying a range or interests or imaginative activities or both; and/or</a:t>
          </a:r>
        </a:p>
      </dgm:t>
    </dgm:pt>
    <dgm:pt modelId="{7C83C471-1477-445B-B239-05767A242EC0}" type="parTrans" cxnId="{CD475169-C195-406C-87A8-CD47B264AAC6}">
      <dgm:prSet/>
      <dgm:spPr/>
      <dgm:t>
        <a:bodyPr/>
        <a:lstStyle/>
        <a:p>
          <a:endParaRPr lang="en-US"/>
        </a:p>
      </dgm:t>
    </dgm:pt>
    <dgm:pt modelId="{7BF5C871-CC8A-4814-883F-DA8832C93F05}" type="sibTrans" cxnId="{CD475169-C195-406C-87A8-CD47B264AAC6}">
      <dgm:prSet/>
      <dgm:spPr/>
      <dgm:t>
        <a:bodyPr/>
        <a:lstStyle/>
        <a:p>
          <a:endParaRPr lang="en-US"/>
        </a:p>
      </dgm:t>
    </dgm:pt>
    <dgm:pt modelId="{0CF7AEC8-C666-4343-AFD0-F1857153D506}">
      <dgm:prSet/>
      <dgm:spPr/>
      <dgm:t>
        <a:bodyPr/>
        <a:lstStyle/>
        <a:p>
          <a:r>
            <a:rPr lang="en-US"/>
            <a:t>Exhibits stereotypical motor movements, which include repetitive use of objects and/or vocalizations, echolalia, rocking, pacing, or spinning self or objects.</a:t>
          </a:r>
        </a:p>
      </dgm:t>
    </dgm:pt>
    <dgm:pt modelId="{8A5DC61D-8498-4DCB-838C-4CA150F928AD}" type="parTrans" cxnId="{475A5A57-BEB1-4714-9E97-A9ABACF787EB}">
      <dgm:prSet/>
      <dgm:spPr/>
      <dgm:t>
        <a:bodyPr/>
        <a:lstStyle/>
        <a:p>
          <a:endParaRPr lang="en-US"/>
        </a:p>
      </dgm:t>
    </dgm:pt>
    <dgm:pt modelId="{AC485C55-75A8-426D-B2AA-5058C6A5B825}" type="sibTrans" cxnId="{475A5A57-BEB1-4714-9E97-A9ABACF787EB}">
      <dgm:prSet/>
      <dgm:spPr/>
      <dgm:t>
        <a:bodyPr/>
        <a:lstStyle/>
        <a:p>
          <a:endParaRPr lang="en-US"/>
        </a:p>
      </dgm:t>
    </dgm:pt>
    <dgm:pt modelId="{8235ED70-871E-4D82-9388-5818DECF4304}" type="pres">
      <dgm:prSet presAssocID="{36BA446A-4E79-4A2D-855D-0C589ADEEE8B}" presName="vert0" presStyleCnt="0">
        <dgm:presLayoutVars>
          <dgm:dir/>
          <dgm:animOne val="branch"/>
          <dgm:animLvl val="lvl"/>
        </dgm:presLayoutVars>
      </dgm:prSet>
      <dgm:spPr/>
    </dgm:pt>
    <dgm:pt modelId="{F56F5F70-1687-4642-8A57-F6088F67EC55}" type="pres">
      <dgm:prSet presAssocID="{76EAE005-8D94-438F-B330-5B49F1F487C1}" presName="thickLine" presStyleLbl="alignNode1" presStyleIdx="0" presStyleCnt="6"/>
      <dgm:spPr/>
    </dgm:pt>
    <dgm:pt modelId="{5287F88E-121A-42E0-AB47-5F04838E94B1}" type="pres">
      <dgm:prSet presAssocID="{76EAE005-8D94-438F-B330-5B49F1F487C1}" presName="horz1" presStyleCnt="0"/>
      <dgm:spPr/>
    </dgm:pt>
    <dgm:pt modelId="{B724FF92-4191-48A0-9F15-34830C8325FB}" type="pres">
      <dgm:prSet presAssocID="{76EAE005-8D94-438F-B330-5B49F1F487C1}" presName="tx1" presStyleLbl="revTx" presStyleIdx="0" presStyleCnt="6"/>
      <dgm:spPr/>
    </dgm:pt>
    <dgm:pt modelId="{AC8AF1E0-AA5D-43CB-A73F-426EC2F4400E}" type="pres">
      <dgm:prSet presAssocID="{76EAE005-8D94-438F-B330-5B49F1F487C1}" presName="vert1" presStyleCnt="0"/>
      <dgm:spPr/>
    </dgm:pt>
    <dgm:pt modelId="{11FC4B0E-A8D1-48D7-AC30-61003E78A42B}" type="pres">
      <dgm:prSet presAssocID="{C1727851-8F69-4E97-93CB-2AE3B0F8D74E}" presName="thickLine" presStyleLbl="alignNode1" presStyleIdx="1" presStyleCnt="6"/>
      <dgm:spPr/>
    </dgm:pt>
    <dgm:pt modelId="{C5B52E41-0EEB-45B1-8607-7DE877845FCC}" type="pres">
      <dgm:prSet presAssocID="{C1727851-8F69-4E97-93CB-2AE3B0F8D74E}" presName="horz1" presStyleCnt="0"/>
      <dgm:spPr/>
    </dgm:pt>
    <dgm:pt modelId="{CFFFE0F8-571F-4C05-B239-7A4290EAD37B}" type="pres">
      <dgm:prSet presAssocID="{C1727851-8F69-4E97-93CB-2AE3B0F8D74E}" presName="tx1" presStyleLbl="revTx" presStyleIdx="1" presStyleCnt="6"/>
      <dgm:spPr/>
    </dgm:pt>
    <dgm:pt modelId="{2BFCCE0E-BBE7-4AEB-8F52-0FE4A6F08CC5}" type="pres">
      <dgm:prSet presAssocID="{C1727851-8F69-4E97-93CB-2AE3B0F8D74E}" presName="vert1" presStyleCnt="0"/>
      <dgm:spPr/>
    </dgm:pt>
    <dgm:pt modelId="{04D33E4A-D948-4AF3-9225-C744741CCBDA}" type="pres">
      <dgm:prSet presAssocID="{CD59469F-03FF-4232-87E6-FE3BF9ADB43D}" presName="thickLine" presStyleLbl="alignNode1" presStyleIdx="2" presStyleCnt="6"/>
      <dgm:spPr/>
    </dgm:pt>
    <dgm:pt modelId="{06688F17-B08E-4B89-AE13-FF1D7B8207F2}" type="pres">
      <dgm:prSet presAssocID="{CD59469F-03FF-4232-87E6-FE3BF9ADB43D}" presName="horz1" presStyleCnt="0"/>
      <dgm:spPr/>
    </dgm:pt>
    <dgm:pt modelId="{CC03BAE7-FB3F-4631-8813-513EEB606935}" type="pres">
      <dgm:prSet presAssocID="{CD59469F-03FF-4232-87E6-FE3BF9ADB43D}" presName="tx1" presStyleLbl="revTx" presStyleIdx="2" presStyleCnt="6"/>
      <dgm:spPr/>
    </dgm:pt>
    <dgm:pt modelId="{E5C1919C-804B-46FE-B319-736491F431BC}" type="pres">
      <dgm:prSet presAssocID="{CD59469F-03FF-4232-87E6-FE3BF9ADB43D}" presName="vert1" presStyleCnt="0"/>
      <dgm:spPr/>
    </dgm:pt>
    <dgm:pt modelId="{0E80F807-A786-47F7-9F6E-0176926CB8FE}" type="pres">
      <dgm:prSet presAssocID="{3B649A1D-27F8-4815-9850-1B224D85D980}" presName="thickLine" presStyleLbl="alignNode1" presStyleIdx="3" presStyleCnt="6"/>
      <dgm:spPr/>
    </dgm:pt>
    <dgm:pt modelId="{0FDCD2B3-508D-45DD-B464-391FE3CFC1FF}" type="pres">
      <dgm:prSet presAssocID="{3B649A1D-27F8-4815-9850-1B224D85D980}" presName="horz1" presStyleCnt="0"/>
      <dgm:spPr/>
    </dgm:pt>
    <dgm:pt modelId="{5AFA9211-0EEC-46AC-9BCD-ECB495A27129}" type="pres">
      <dgm:prSet presAssocID="{3B649A1D-27F8-4815-9850-1B224D85D980}" presName="tx1" presStyleLbl="revTx" presStyleIdx="3" presStyleCnt="6"/>
      <dgm:spPr/>
    </dgm:pt>
    <dgm:pt modelId="{91C7C589-910E-40AD-A441-961A8886B774}" type="pres">
      <dgm:prSet presAssocID="{3B649A1D-27F8-4815-9850-1B224D85D980}" presName="vert1" presStyleCnt="0"/>
      <dgm:spPr/>
    </dgm:pt>
    <dgm:pt modelId="{76F83C94-A1C0-46BD-9EA9-3323B904F568}" type="pres">
      <dgm:prSet presAssocID="{09A099DA-AFAB-42D3-B512-B44E6F8C8EAF}" presName="thickLine" presStyleLbl="alignNode1" presStyleIdx="4" presStyleCnt="6"/>
      <dgm:spPr/>
    </dgm:pt>
    <dgm:pt modelId="{3FE141E3-E160-4616-8AA3-B80A6B06B5E7}" type="pres">
      <dgm:prSet presAssocID="{09A099DA-AFAB-42D3-B512-B44E6F8C8EAF}" presName="horz1" presStyleCnt="0"/>
      <dgm:spPr/>
    </dgm:pt>
    <dgm:pt modelId="{1143F346-9501-4677-A007-D0D9C3BE61F0}" type="pres">
      <dgm:prSet presAssocID="{09A099DA-AFAB-42D3-B512-B44E6F8C8EAF}" presName="tx1" presStyleLbl="revTx" presStyleIdx="4" presStyleCnt="6"/>
      <dgm:spPr/>
    </dgm:pt>
    <dgm:pt modelId="{283212AE-14B1-44E1-9431-55B12052ED44}" type="pres">
      <dgm:prSet presAssocID="{09A099DA-AFAB-42D3-B512-B44E6F8C8EAF}" presName="vert1" presStyleCnt="0"/>
      <dgm:spPr/>
    </dgm:pt>
    <dgm:pt modelId="{6E31C402-0062-4A78-AE4D-BB82B5C22158}" type="pres">
      <dgm:prSet presAssocID="{0CF7AEC8-C666-4343-AFD0-F1857153D506}" presName="thickLine" presStyleLbl="alignNode1" presStyleIdx="5" presStyleCnt="6"/>
      <dgm:spPr/>
    </dgm:pt>
    <dgm:pt modelId="{B5A91D84-090A-4AB6-B1EF-5FC3A9B33088}" type="pres">
      <dgm:prSet presAssocID="{0CF7AEC8-C666-4343-AFD0-F1857153D506}" presName="horz1" presStyleCnt="0"/>
      <dgm:spPr/>
    </dgm:pt>
    <dgm:pt modelId="{2D5E67B9-7504-4306-9658-B1D3E764AFF2}" type="pres">
      <dgm:prSet presAssocID="{0CF7AEC8-C666-4343-AFD0-F1857153D506}" presName="tx1" presStyleLbl="revTx" presStyleIdx="5" presStyleCnt="6"/>
      <dgm:spPr/>
    </dgm:pt>
    <dgm:pt modelId="{E0010529-1563-4BFE-9365-55A2D49EAFEA}" type="pres">
      <dgm:prSet presAssocID="{0CF7AEC8-C666-4343-AFD0-F1857153D506}" presName="vert1" presStyleCnt="0"/>
      <dgm:spPr/>
    </dgm:pt>
  </dgm:ptLst>
  <dgm:cxnLst>
    <dgm:cxn modelId="{8B9C200E-5037-4A96-8285-86723C1420D1}" type="presOf" srcId="{CD59469F-03FF-4232-87E6-FE3BF9ADB43D}" destId="{CC03BAE7-FB3F-4631-8813-513EEB606935}" srcOrd="0" destOrd="0" presId="urn:microsoft.com/office/officeart/2008/layout/LinedList"/>
    <dgm:cxn modelId="{67E4CF28-00A0-4214-8AB7-548004035EDB}" srcId="{36BA446A-4E79-4A2D-855D-0C589ADEEE8B}" destId="{CD59469F-03FF-4232-87E6-FE3BF9ADB43D}" srcOrd="2" destOrd="0" parTransId="{5A75C61C-2BCC-4619-A7D1-4CABE5DD76B8}" sibTransId="{1B841B64-F218-420C-AA86-A7F97E4AF7EC}"/>
    <dgm:cxn modelId="{6D76C95E-F88B-4A42-92CB-CA6D91AA782C}" type="presOf" srcId="{0CF7AEC8-C666-4343-AFD0-F1857153D506}" destId="{2D5E67B9-7504-4306-9658-B1D3E764AFF2}" srcOrd="0" destOrd="0" presId="urn:microsoft.com/office/officeart/2008/layout/LinedList"/>
    <dgm:cxn modelId="{CD475169-C195-406C-87A8-CD47B264AAC6}" srcId="{36BA446A-4E79-4A2D-855D-0C589ADEEE8B}" destId="{09A099DA-AFAB-42D3-B512-B44E6F8C8EAF}" srcOrd="4" destOrd="0" parTransId="{7C83C471-1477-445B-B239-05767A242EC0}" sibTransId="{7BF5C871-CC8A-4814-883F-DA8832C93F05}"/>
    <dgm:cxn modelId="{78A44952-6B05-4195-99DC-76203415EDEE}" srcId="{36BA446A-4E79-4A2D-855D-0C589ADEEE8B}" destId="{C1727851-8F69-4E97-93CB-2AE3B0F8D74E}" srcOrd="1" destOrd="0" parTransId="{6E60D7FA-8BDB-46A7-A661-CC3D5CB358D2}" sibTransId="{1045F9B8-0D69-4530-A92F-D3232B8A0F9D}"/>
    <dgm:cxn modelId="{475A5A57-BEB1-4714-9E97-A9ABACF787EB}" srcId="{36BA446A-4E79-4A2D-855D-0C589ADEEE8B}" destId="{0CF7AEC8-C666-4343-AFD0-F1857153D506}" srcOrd="5" destOrd="0" parTransId="{8A5DC61D-8498-4DCB-838C-4CA150F928AD}" sibTransId="{AC485C55-75A8-426D-B2AA-5058C6A5B825}"/>
    <dgm:cxn modelId="{4772C257-C3C2-4E67-A10E-65727831AE70}" type="presOf" srcId="{09A099DA-AFAB-42D3-B512-B44E6F8C8EAF}" destId="{1143F346-9501-4677-A007-D0D9C3BE61F0}" srcOrd="0" destOrd="0" presId="urn:microsoft.com/office/officeart/2008/layout/LinedList"/>
    <dgm:cxn modelId="{2420FB85-AF67-4EAD-BB34-B41E9F7F0FBD}" type="presOf" srcId="{C1727851-8F69-4E97-93CB-2AE3B0F8D74E}" destId="{CFFFE0F8-571F-4C05-B239-7A4290EAD37B}" srcOrd="0" destOrd="0" presId="urn:microsoft.com/office/officeart/2008/layout/LinedList"/>
    <dgm:cxn modelId="{26B39992-BC35-4012-B1AA-DC9D48C06011}" type="presOf" srcId="{76EAE005-8D94-438F-B330-5B49F1F487C1}" destId="{B724FF92-4191-48A0-9F15-34830C8325FB}" srcOrd="0" destOrd="0" presId="urn:microsoft.com/office/officeart/2008/layout/LinedList"/>
    <dgm:cxn modelId="{01BECBBF-0238-4374-AEC2-4E70DABD8598}" type="presOf" srcId="{3B649A1D-27F8-4815-9850-1B224D85D980}" destId="{5AFA9211-0EEC-46AC-9BCD-ECB495A27129}" srcOrd="0" destOrd="0" presId="urn:microsoft.com/office/officeart/2008/layout/LinedList"/>
    <dgm:cxn modelId="{28987CD1-C061-4F6D-9686-3B2F982491CE}" srcId="{36BA446A-4E79-4A2D-855D-0C589ADEEE8B}" destId="{3B649A1D-27F8-4815-9850-1B224D85D980}" srcOrd="3" destOrd="0" parTransId="{E9EB6625-D646-4D4A-8A63-CFDED30A35FC}" sibTransId="{875EF122-50AE-491D-9E65-E6CF90DF64A8}"/>
    <dgm:cxn modelId="{261C02FC-5C97-4399-B6FD-35459BDDF962}" srcId="{36BA446A-4E79-4A2D-855D-0C589ADEEE8B}" destId="{76EAE005-8D94-438F-B330-5B49F1F487C1}" srcOrd="0" destOrd="0" parTransId="{C5E238F1-0237-4235-BAD4-118C04A5972F}" sibTransId="{E2FCCFCD-C226-44FD-92B9-A8F23A2D14BF}"/>
    <dgm:cxn modelId="{901ECBFE-5469-4FDA-A9E5-A569BE587B83}" type="presOf" srcId="{36BA446A-4E79-4A2D-855D-0C589ADEEE8B}" destId="{8235ED70-871E-4D82-9388-5818DECF4304}" srcOrd="0" destOrd="0" presId="urn:microsoft.com/office/officeart/2008/layout/LinedList"/>
    <dgm:cxn modelId="{F1962EC9-AD7E-4D69-AE40-9CC947D4435E}" type="presParOf" srcId="{8235ED70-871E-4D82-9388-5818DECF4304}" destId="{F56F5F70-1687-4642-8A57-F6088F67EC55}" srcOrd="0" destOrd="0" presId="urn:microsoft.com/office/officeart/2008/layout/LinedList"/>
    <dgm:cxn modelId="{C95AF464-B6D2-4B1F-83FD-D78AAD6E3BE4}" type="presParOf" srcId="{8235ED70-871E-4D82-9388-5818DECF4304}" destId="{5287F88E-121A-42E0-AB47-5F04838E94B1}" srcOrd="1" destOrd="0" presId="urn:microsoft.com/office/officeart/2008/layout/LinedList"/>
    <dgm:cxn modelId="{2514189A-DD29-4C57-9D32-B431FC0A8D0D}" type="presParOf" srcId="{5287F88E-121A-42E0-AB47-5F04838E94B1}" destId="{B724FF92-4191-48A0-9F15-34830C8325FB}" srcOrd="0" destOrd="0" presId="urn:microsoft.com/office/officeart/2008/layout/LinedList"/>
    <dgm:cxn modelId="{B719FA54-5950-4E0C-B492-9F99A4DA31B1}" type="presParOf" srcId="{5287F88E-121A-42E0-AB47-5F04838E94B1}" destId="{AC8AF1E0-AA5D-43CB-A73F-426EC2F4400E}" srcOrd="1" destOrd="0" presId="urn:microsoft.com/office/officeart/2008/layout/LinedList"/>
    <dgm:cxn modelId="{869F6BB1-E6D2-4220-8EA8-80004F4F218D}" type="presParOf" srcId="{8235ED70-871E-4D82-9388-5818DECF4304}" destId="{11FC4B0E-A8D1-48D7-AC30-61003E78A42B}" srcOrd="2" destOrd="0" presId="urn:microsoft.com/office/officeart/2008/layout/LinedList"/>
    <dgm:cxn modelId="{20FAFECC-47F2-40EF-8706-9D8BB4170D35}" type="presParOf" srcId="{8235ED70-871E-4D82-9388-5818DECF4304}" destId="{C5B52E41-0EEB-45B1-8607-7DE877845FCC}" srcOrd="3" destOrd="0" presId="urn:microsoft.com/office/officeart/2008/layout/LinedList"/>
    <dgm:cxn modelId="{7F230F08-382F-425F-BB2B-A91CB9A8AD99}" type="presParOf" srcId="{C5B52E41-0EEB-45B1-8607-7DE877845FCC}" destId="{CFFFE0F8-571F-4C05-B239-7A4290EAD37B}" srcOrd="0" destOrd="0" presId="urn:microsoft.com/office/officeart/2008/layout/LinedList"/>
    <dgm:cxn modelId="{AF891BA3-4928-4385-97D0-FD4F306A8839}" type="presParOf" srcId="{C5B52E41-0EEB-45B1-8607-7DE877845FCC}" destId="{2BFCCE0E-BBE7-4AEB-8F52-0FE4A6F08CC5}" srcOrd="1" destOrd="0" presId="urn:microsoft.com/office/officeart/2008/layout/LinedList"/>
    <dgm:cxn modelId="{28FBA5AC-C35B-4722-88D3-5D49F18D9051}" type="presParOf" srcId="{8235ED70-871E-4D82-9388-5818DECF4304}" destId="{04D33E4A-D948-4AF3-9225-C744741CCBDA}" srcOrd="4" destOrd="0" presId="urn:microsoft.com/office/officeart/2008/layout/LinedList"/>
    <dgm:cxn modelId="{40C24318-940A-4944-BA6E-EA5C5174F43A}" type="presParOf" srcId="{8235ED70-871E-4D82-9388-5818DECF4304}" destId="{06688F17-B08E-4B89-AE13-FF1D7B8207F2}" srcOrd="5" destOrd="0" presId="urn:microsoft.com/office/officeart/2008/layout/LinedList"/>
    <dgm:cxn modelId="{C4BEE267-66C9-4397-8C0A-E4BAFA1F621B}" type="presParOf" srcId="{06688F17-B08E-4B89-AE13-FF1D7B8207F2}" destId="{CC03BAE7-FB3F-4631-8813-513EEB606935}" srcOrd="0" destOrd="0" presId="urn:microsoft.com/office/officeart/2008/layout/LinedList"/>
    <dgm:cxn modelId="{25BAA6B1-D4E0-42F1-B77C-777EA2947B65}" type="presParOf" srcId="{06688F17-B08E-4B89-AE13-FF1D7B8207F2}" destId="{E5C1919C-804B-46FE-B319-736491F431BC}" srcOrd="1" destOrd="0" presId="urn:microsoft.com/office/officeart/2008/layout/LinedList"/>
    <dgm:cxn modelId="{50D2FFD6-B2D7-4BE1-9637-D4E1A4D39E92}" type="presParOf" srcId="{8235ED70-871E-4D82-9388-5818DECF4304}" destId="{0E80F807-A786-47F7-9F6E-0176926CB8FE}" srcOrd="6" destOrd="0" presId="urn:microsoft.com/office/officeart/2008/layout/LinedList"/>
    <dgm:cxn modelId="{16ADE0D6-35E1-455A-A5C3-05B9A7947B65}" type="presParOf" srcId="{8235ED70-871E-4D82-9388-5818DECF4304}" destId="{0FDCD2B3-508D-45DD-B464-391FE3CFC1FF}" srcOrd="7" destOrd="0" presId="urn:microsoft.com/office/officeart/2008/layout/LinedList"/>
    <dgm:cxn modelId="{51F08899-EC2A-4F6C-A731-4B798BF5514B}" type="presParOf" srcId="{0FDCD2B3-508D-45DD-B464-391FE3CFC1FF}" destId="{5AFA9211-0EEC-46AC-9BCD-ECB495A27129}" srcOrd="0" destOrd="0" presId="urn:microsoft.com/office/officeart/2008/layout/LinedList"/>
    <dgm:cxn modelId="{4864E346-2A4A-4780-9185-0DEA88569D71}" type="presParOf" srcId="{0FDCD2B3-508D-45DD-B464-391FE3CFC1FF}" destId="{91C7C589-910E-40AD-A441-961A8886B774}" srcOrd="1" destOrd="0" presId="urn:microsoft.com/office/officeart/2008/layout/LinedList"/>
    <dgm:cxn modelId="{49F5B8AF-89D6-4269-B0FD-1C0DE06BBBC9}" type="presParOf" srcId="{8235ED70-871E-4D82-9388-5818DECF4304}" destId="{76F83C94-A1C0-46BD-9EA9-3323B904F568}" srcOrd="8" destOrd="0" presId="urn:microsoft.com/office/officeart/2008/layout/LinedList"/>
    <dgm:cxn modelId="{2106EA73-50D2-4603-88AC-3770C3BCA1BB}" type="presParOf" srcId="{8235ED70-871E-4D82-9388-5818DECF4304}" destId="{3FE141E3-E160-4616-8AA3-B80A6B06B5E7}" srcOrd="9" destOrd="0" presId="urn:microsoft.com/office/officeart/2008/layout/LinedList"/>
    <dgm:cxn modelId="{18FB8345-B51E-4A12-AC1F-30CD17C37125}" type="presParOf" srcId="{3FE141E3-E160-4616-8AA3-B80A6B06B5E7}" destId="{1143F346-9501-4677-A007-D0D9C3BE61F0}" srcOrd="0" destOrd="0" presId="urn:microsoft.com/office/officeart/2008/layout/LinedList"/>
    <dgm:cxn modelId="{DAD7D220-BCE3-4179-BE1F-6F203FED41FF}" type="presParOf" srcId="{3FE141E3-E160-4616-8AA3-B80A6B06B5E7}" destId="{283212AE-14B1-44E1-9431-55B12052ED44}" srcOrd="1" destOrd="0" presId="urn:microsoft.com/office/officeart/2008/layout/LinedList"/>
    <dgm:cxn modelId="{92464940-D4D0-46CA-9D51-DCE09B613846}" type="presParOf" srcId="{8235ED70-871E-4D82-9388-5818DECF4304}" destId="{6E31C402-0062-4A78-AE4D-BB82B5C22158}" srcOrd="10" destOrd="0" presId="urn:microsoft.com/office/officeart/2008/layout/LinedList"/>
    <dgm:cxn modelId="{5AB4E460-A966-4B2D-B10E-DD1699DE1634}" type="presParOf" srcId="{8235ED70-871E-4D82-9388-5818DECF4304}" destId="{B5A91D84-090A-4AB6-B1EF-5FC3A9B33088}" srcOrd="11" destOrd="0" presId="urn:microsoft.com/office/officeart/2008/layout/LinedList"/>
    <dgm:cxn modelId="{BB75F8B9-0CD8-497F-858D-B2C15804AEE5}" type="presParOf" srcId="{B5A91D84-090A-4AB6-B1EF-5FC3A9B33088}" destId="{2D5E67B9-7504-4306-9658-B1D3E764AFF2}" srcOrd="0" destOrd="0" presId="urn:microsoft.com/office/officeart/2008/layout/LinedList"/>
    <dgm:cxn modelId="{7C526736-E02F-438F-8C00-13D119687158}" type="presParOf" srcId="{B5A91D84-090A-4AB6-B1EF-5FC3A9B33088}" destId="{E0010529-1563-4BFE-9365-55A2D49EAFE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595A25D-C2DA-4B0E-BD1C-969031ACD2FA}" type="doc">
      <dgm:prSet loTypeId="urn:microsoft.com/office/officeart/2005/8/layout/default" loCatId="list" qsTypeId="urn:microsoft.com/office/officeart/2005/8/quickstyle/simple4" qsCatId="simple" csTypeId="urn:microsoft.com/office/officeart/2005/8/colors/accent2_2" csCatId="accent2" phldr="1"/>
      <dgm:spPr/>
      <dgm:t>
        <a:bodyPr/>
        <a:lstStyle/>
        <a:p>
          <a:endParaRPr lang="en-US"/>
        </a:p>
      </dgm:t>
    </dgm:pt>
    <dgm:pt modelId="{DB40F3ED-95E9-4DC4-ABD7-0F7720059EA4}">
      <dgm:prSet/>
      <dgm:spPr/>
      <dgm:t>
        <a:bodyPr/>
        <a:lstStyle/>
        <a:p>
          <a:r>
            <a:rPr lang="en-US"/>
            <a:t>Grade level of student</a:t>
          </a:r>
        </a:p>
      </dgm:t>
    </dgm:pt>
    <dgm:pt modelId="{4AE1FF10-68FD-49CF-9346-9F2771508392}" type="parTrans" cxnId="{FB6DEC12-DD73-4A05-A8EC-97CCD1E3825D}">
      <dgm:prSet/>
      <dgm:spPr/>
      <dgm:t>
        <a:bodyPr/>
        <a:lstStyle/>
        <a:p>
          <a:endParaRPr lang="en-US"/>
        </a:p>
      </dgm:t>
    </dgm:pt>
    <dgm:pt modelId="{EC99C9B1-317A-4D89-808D-93145505D3A8}" type="sibTrans" cxnId="{FB6DEC12-DD73-4A05-A8EC-97CCD1E3825D}">
      <dgm:prSet/>
      <dgm:spPr/>
      <dgm:t>
        <a:bodyPr/>
        <a:lstStyle/>
        <a:p>
          <a:endParaRPr lang="en-US"/>
        </a:p>
      </dgm:t>
    </dgm:pt>
    <dgm:pt modelId="{FAEAA367-EB39-4C3E-A085-2696668E16CE}">
      <dgm:prSet/>
      <dgm:spPr/>
      <dgm:t>
        <a:bodyPr/>
        <a:lstStyle/>
        <a:p>
          <a:r>
            <a:rPr lang="en-US"/>
            <a:t>Date of enrollment, grade level of enrollment</a:t>
          </a:r>
        </a:p>
      </dgm:t>
    </dgm:pt>
    <dgm:pt modelId="{D76E8D5F-0A76-49F3-A6F0-D53F336197EC}" type="parTrans" cxnId="{83F1E1CF-0D71-4572-AB1B-4ACD4C15172F}">
      <dgm:prSet/>
      <dgm:spPr/>
      <dgm:t>
        <a:bodyPr/>
        <a:lstStyle/>
        <a:p>
          <a:endParaRPr lang="en-US"/>
        </a:p>
      </dgm:t>
    </dgm:pt>
    <dgm:pt modelId="{18DB3903-5986-45AE-9AB0-FB53643BE5CD}" type="sibTrans" cxnId="{83F1E1CF-0D71-4572-AB1B-4ACD4C15172F}">
      <dgm:prSet/>
      <dgm:spPr/>
      <dgm:t>
        <a:bodyPr/>
        <a:lstStyle/>
        <a:p>
          <a:endParaRPr lang="en-US"/>
        </a:p>
      </dgm:t>
    </dgm:pt>
    <dgm:pt modelId="{C92F68B6-4FC8-43B2-AE62-9955DC271629}">
      <dgm:prSet/>
      <dgm:spPr/>
      <dgm:t>
        <a:bodyPr/>
        <a:lstStyle/>
        <a:p>
          <a:r>
            <a:rPr lang="en-US"/>
            <a:t>Previous schools attended with grade levels</a:t>
          </a:r>
        </a:p>
      </dgm:t>
    </dgm:pt>
    <dgm:pt modelId="{E9616751-6E85-4F19-A495-A630E1B71FFE}" type="parTrans" cxnId="{80BDD0BC-5574-4AC5-A1CC-1D14FCC7CFDB}">
      <dgm:prSet/>
      <dgm:spPr/>
      <dgm:t>
        <a:bodyPr/>
        <a:lstStyle/>
        <a:p>
          <a:endParaRPr lang="en-US"/>
        </a:p>
      </dgm:t>
    </dgm:pt>
    <dgm:pt modelId="{F7997E38-1F43-492B-872C-957820C0C172}" type="sibTrans" cxnId="{80BDD0BC-5574-4AC5-A1CC-1D14FCC7CFDB}">
      <dgm:prSet/>
      <dgm:spPr/>
      <dgm:t>
        <a:bodyPr/>
        <a:lstStyle/>
        <a:p>
          <a:endParaRPr lang="en-US"/>
        </a:p>
      </dgm:t>
    </dgm:pt>
    <dgm:pt modelId="{E9253149-3502-447B-B64F-0D75BCD8AAAD}">
      <dgm:prSet/>
      <dgm:spPr/>
      <dgm:t>
        <a:bodyPr/>
        <a:lstStyle/>
        <a:p>
          <a:r>
            <a:rPr lang="en-US" dirty="0"/>
            <a:t>History of special education/Section 504/READ Plan/ML Plan</a:t>
          </a:r>
        </a:p>
      </dgm:t>
    </dgm:pt>
    <dgm:pt modelId="{4225E0D6-E4AB-4F50-8FB8-0D9D2D2B93CB}" type="parTrans" cxnId="{EDB3A8EF-A066-4A63-A663-4262E3BC3AFD}">
      <dgm:prSet/>
      <dgm:spPr/>
      <dgm:t>
        <a:bodyPr/>
        <a:lstStyle/>
        <a:p>
          <a:endParaRPr lang="en-US"/>
        </a:p>
      </dgm:t>
    </dgm:pt>
    <dgm:pt modelId="{CD11F843-E8B8-4ADB-B07D-532AE52F726E}" type="sibTrans" cxnId="{EDB3A8EF-A066-4A63-A663-4262E3BC3AFD}">
      <dgm:prSet/>
      <dgm:spPr/>
      <dgm:t>
        <a:bodyPr/>
        <a:lstStyle/>
        <a:p>
          <a:endParaRPr lang="en-US"/>
        </a:p>
      </dgm:t>
    </dgm:pt>
    <dgm:pt modelId="{C72A305C-9D11-47FF-910A-B7262C68DDE2}">
      <dgm:prSet/>
      <dgm:spPr/>
      <dgm:t>
        <a:bodyPr/>
        <a:lstStyle/>
        <a:p>
          <a:r>
            <a:rPr lang="en-US"/>
            <a:t>Referral Information</a:t>
          </a:r>
        </a:p>
      </dgm:t>
    </dgm:pt>
    <dgm:pt modelId="{94AA3D15-4706-42F0-95E6-8FD50723668D}" type="parTrans" cxnId="{B9B8370A-A1CB-4161-A5BF-2BD8624753AD}">
      <dgm:prSet/>
      <dgm:spPr/>
      <dgm:t>
        <a:bodyPr/>
        <a:lstStyle/>
        <a:p>
          <a:endParaRPr lang="en-US"/>
        </a:p>
      </dgm:t>
    </dgm:pt>
    <dgm:pt modelId="{DDB30A27-A41C-4ED9-8D47-F850D4CB3F70}" type="sibTrans" cxnId="{B9B8370A-A1CB-4161-A5BF-2BD8624753AD}">
      <dgm:prSet/>
      <dgm:spPr/>
      <dgm:t>
        <a:bodyPr/>
        <a:lstStyle/>
        <a:p>
          <a:endParaRPr lang="en-US"/>
        </a:p>
      </dgm:t>
    </dgm:pt>
    <dgm:pt modelId="{CD3F88CB-C577-4511-9026-833FAEAFBD09}" type="pres">
      <dgm:prSet presAssocID="{2595A25D-C2DA-4B0E-BD1C-969031ACD2FA}" presName="diagram" presStyleCnt="0">
        <dgm:presLayoutVars>
          <dgm:dir/>
          <dgm:resizeHandles val="exact"/>
        </dgm:presLayoutVars>
      </dgm:prSet>
      <dgm:spPr/>
    </dgm:pt>
    <dgm:pt modelId="{8FDB50C0-E389-4F76-88E5-103FAEAE1708}" type="pres">
      <dgm:prSet presAssocID="{DB40F3ED-95E9-4DC4-ABD7-0F7720059EA4}" presName="node" presStyleLbl="node1" presStyleIdx="0" presStyleCnt="5">
        <dgm:presLayoutVars>
          <dgm:bulletEnabled val="1"/>
        </dgm:presLayoutVars>
      </dgm:prSet>
      <dgm:spPr/>
    </dgm:pt>
    <dgm:pt modelId="{52FFCC61-CB2C-4166-A02D-8FA3DC0B6D50}" type="pres">
      <dgm:prSet presAssocID="{EC99C9B1-317A-4D89-808D-93145505D3A8}" presName="sibTrans" presStyleCnt="0"/>
      <dgm:spPr/>
    </dgm:pt>
    <dgm:pt modelId="{6BE0AEF1-25BB-4AFC-8997-B7326D7B64CB}" type="pres">
      <dgm:prSet presAssocID="{FAEAA367-EB39-4C3E-A085-2696668E16CE}" presName="node" presStyleLbl="node1" presStyleIdx="1" presStyleCnt="5">
        <dgm:presLayoutVars>
          <dgm:bulletEnabled val="1"/>
        </dgm:presLayoutVars>
      </dgm:prSet>
      <dgm:spPr/>
    </dgm:pt>
    <dgm:pt modelId="{F3EA254B-21B8-4B97-9178-83B6FECEAFB9}" type="pres">
      <dgm:prSet presAssocID="{18DB3903-5986-45AE-9AB0-FB53643BE5CD}" presName="sibTrans" presStyleCnt="0"/>
      <dgm:spPr/>
    </dgm:pt>
    <dgm:pt modelId="{0EB77518-A3FB-42E4-97D4-A8044FD62B72}" type="pres">
      <dgm:prSet presAssocID="{C92F68B6-4FC8-43B2-AE62-9955DC271629}" presName="node" presStyleLbl="node1" presStyleIdx="2" presStyleCnt="5">
        <dgm:presLayoutVars>
          <dgm:bulletEnabled val="1"/>
        </dgm:presLayoutVars>
      </dgm:prSet>
      <dgm:spPr/>
    </dgm:pt>
    <dgm:pt modelId="{DAE19FE9-E966-4668-B0D0-ED9F698B458F}" type="pres">
      <dgm:prSet presAssocID="{F7997E38-1F43-492B-872C-957820C0C172}" presName="sibTrans" presStyleCnt="0"/>
      <dgm:spPr/>
    </dgm:pt>
    <dgm:pt modelId="{918BA370-5645-4DC4-A935-35123A540FA4}" type="pres">
      <dgm:prSet presAssocID="{E9253149-3502-447B-B64F-0D75BCD8AAAD}" presName="node" presStyleLbl="node1" presStyleIdx="3" presStyleCnt="5">
        <dgm:presLayoutVars>
          <dgm:bulletEnabled val="1"/>
        </dgm:presLayoutVars>
      </dgm:prSet>
      <dgm:spPr/>
    </dgm:pt>
    <dgm:pt modelId="{FE67F520-0DF0-4C51-A07D-008449D02281}" type="pres">
      <dgm:prSet presAssocID="{CD11F843-E8B8-4ADB-B07D-532AE52F726E}" presName="sibTrans" presStyleCnt="0"/>
      <dgm:spPr/>
    </dgm:pt>
    <dgm:pt modelId="{6218BAF3-1B9F-4A08-BBD5-A74B302D5C38}" type="pres">
      <dgm:prSet presAssocID="{C72A305C-9D11-47FF-910A-B7262C68DDE2}" presName="node" presStyleLbl="node1" presStyleIdx="4" presStyleCnt="5">
        <dgm:presLayoutVars>
          <dgm:bulletEnabled val="1"/>
        </dgm:presLayoutVars>
      </dgm:prSet>
      <dgm:spPr/>
    </dgm:pt>
  </dgm:ptLst>
  <dgm:cxnLst>
    <dgm:cxn modelId="{B9B8370A-A1CB-4161-A5BF-2BD8624753AD}" srcId="{2595A25D-C2DA-4B0E-BD1C-969031ACD2FA}" destId="{C72A305C-9D11-47FF-910A-B7262C68DDE2}" srcOrd="4" destOrd="0" parTransId="{94AA3D15-4706-42F0-95E6-8FD50723668D}" sibTransId="{DDB30A27-A41C-4ED9-8D47-F850D4CB3F70}"/>
    <dgm:cxn modelId="{FB6DEC12-DD73-4A05-A8EC-97CCD1E3825D}" srcId="{2595A25D-C2DA-4B0E-BD1C-969031ACD2FA}" destId="{DB40F3ED-95E9-4DC4-ABD7-0F7720059EA4}" srcOrd="0" destOrd="0" parTransId="{4AE1FF10-68FD-49CF-9346-9F2771508392}" sibTransId="{EC99C9B1-317A-4D89-808D-93145505D3A8}"/>
    <dgm:cxn modelId="{70CD5F6A-9F6C-43FF-B5CA-FFC60CBA5751}" type="presOf" srcId="{DB40F3ED-95E9-4DC4-ABD7-0F7720059EA4}" destId="{8FDB50C0-E389-4F76-88E5-103FAEAE1708}" srcOrd="0" destOrd="0" presId="urn:microsoft.com/office/officeart/2005/8/layout/default"/>
    <dgm:cxn modelId="{451C7378-D996-4AA4-A7FE-601C5D3DA344}" type="presOf" srcId="{FAEAA367-EB39-4C3E-A085-2696668E16CE}" destId="{6BE0AEF1-25BB-4AFC-8997-B7326D7B64CB}" srcOrd="0" destOrd="0" presId="urn:microsoft.com/office/officeart/2005/8/layout/default"/>
    <dgm:cxn modelId="{D58A2391-59A3-4EA6-A874-ED3BD0495C58}" type="presOf" srcId="{2595A25D-C2DA-4B0E-BD1C-969031ACD2FA}" destId="{CD3F88CB-C577-4511-9026-833FAEAFBD09}" srcOrd="0" destOrd="0" presId="urn:microsoft.com/office/officeart/2005/8/layout/default"/>
    <dgm:cxn modelId="{80BDD0BC-5574-4AC5-A1CC-1D14FCC7CFDB}" srcId="{2595A25D-C2DA-4B0E-BD1C-969031ACD2FA}" destId="{C92F68B6-4FC8-43B2-AE62-9955DC271629}" srcOrd="2" destOrd="0" parTransId="{E9616751-6E85-4F19-A495-A630E1B71FFE}" sibTransId="{F7997E38-1F43-492B-872C-957820C0C172}"/>
    <dgm:cxn modelId="{CE9574CB-0251-4A64-8F05-DE0A647A63BF}" type="presOf" srcId="{C92F68B6-4FC8-43B2-AE62-9955DC271629}" destId="{0EB77518-A3FB-42E4-97D4-A8044FD62B72}" srcOrd="0" destOrd="0" presId="urn:microsoft.com/office/officeart/2005/8/layout/default"/>
    <dgm:cxn modelId="{83F1E1CF-0D71-4572-AB1B-4ACD4C15172F}" srcId="{2595A25D-C2DA-4B0E-BD1C-969031ACD2FA}" destId="{FAEAA367-EB39-4C3E-A085-2696668E16CE}" srcOrd="1" destOrd="0" parTransId="{D76E8D5F-0A76-49F3-A6F0-D53F336197EC}" sibTransId="{18DB3903-5986-45AE-9AB0-FB53643BE5CD}"/>
    <dgm:cxn modelId="{FB1815EB-F68D-42C9-81A7-106D26D4713D}" type="presOf" srcId="{E9253149-3502-447B-B64F-0D75BCD8AAAD}" destId="{918BA370-5645-4DC4-A935-35123A540FA4}" srcOrd="0" destOrd="0" presId="urn:microsoft.com/office/officeart/2005/8/layout/default"/>
    <dgm:cxn modelId="{EDB3A8EF-A066-4A63-A663-4262E3BC3AFD}" srcId="{2595A25D-C2DA-4B0E-BD1C-969031ACD2FA}" destId="{E9253149-3502-447B-B64F-0D75BCD8AAAD}" srcOrd="3" destOrd="0" parTransId="{4225E0D6-E4AB-4F50-8FB8-0D9D2D2B93CB}" sibTransId="{CD11F843-E8B8-4ADB-B07D-532AE52F726E}"/>
    <dgm:cxn modelId="{C37605F3-8B8B-4F1C-ABF0-158428FA043C}" type="presOf" srcId="{C72A305C-9D11-47FF-910A-B7262C68DDE2}" destId="{6218BAF3-1B9F-4A08-BBD5-A74B302D5C38}" srcOrd="0" destOrd="0" presId="urn:microsoft.com/office/officeart/2005/8/layout/default"/>
    <dgm:cxn modelId="{26241A2D-2834-40B7-ADDA-46DB6200CE2F}" type="presParOf" srcId="{CD3F88CB-C577-4511-9026-833FAEAFBD09}" destId="{8FDB50C0-E389-4F76-88E5-103FAEAE1708}" srcOrd="0" destOrd="0" presId="urn:microsoft.com/office/officeart/2005/8/layout/default"/>
    <dgm:cxn modelId="{7BEA7C0A-EFD7-41D3-B51C-E555F666ACD6}" type="presParOf" srcId="{CD3F88CB-C577-4511-9026-833FAEAFBD09}" destId="{52FFCC61-CB2C-4166-A02D-8FA3DC0B6D50}" srcOrd="1" destOrd="0" presId="urn:microsoft.com/office/officeart/2005/8/layout/default"/>
    <dgm:cxn modelId="{659A018C-2B85-4BDB-88EA-BAB674253399}" type="presParOf" srcId="{CD3F88CB-C577-4511-9026-833FAEAFBD09}" destId="{6BE0AEF1-25BB-4AFC-8997-B7326D7B64CB}" srcOrd="2" destOrd="0" presId="urn:microsoft.com/office/officeart/2005/8/layout/default"/>
    <dgm:cxn modelId="{99CB21AB-8BF1-40FD-A48C-2C4C7A5E0BBA}" type="presParOf" srcId="{CD3F88CB-C577-4511-9026-833FAEAFBD09}" destId="{F3EA254B-21B8-4B97-9178-83B6FECEAFB9}" srcOrd="3" destOrd="0" presId="urn:microsoft.com/office/officeart/2005/8/layout/default"/>
    <dgm:cxn modelId="{DA2962AC-B725-4863-8C26-CDF63D5595FD}" type="presParOf" srcId="{CD3F88CB-C577-4511-9026-833FAEAFBD09}" destId="{0EB77518-A3FB-42E4-97D4-A8044FD62B72}" srcOrd="4" destOrd="0" presId="urn:microsoft.com/office/officeart/2005/8/layout/default"/>
    <dgm:cxn modelId="{E057F2D2-E440-48C6-A2A2-54EDD187F1CF}" type="presParOf" srcId="{CD3F88CB-C577-4511-9026-833FAEAFBD09}" destId="{DAE19FE9-E966-4668-B0D0-ED9F698B458F}" srcOrd="5" destOrd="0" presId="urn:microsoft.com/office/officeart/2005/8/layout/default"/>
    <dgm:cxn modelId="{0B4A8A56-5D55-4F3B-ABD1-AA1B4601A829}" type="presParOf" srcId="{CD3F88CB-C577-4511-9026-833FAEAFBD09}" destId="{918BA370-5645-4DC4-A935-35123A540FA4}" srcOrd="6" destOrd="0" presId="urn:microsoft.com/office/officeart/2005/8/layout/default"/>
    <dgm:cxn modelId="{D83B5298-F68D-4054-98D6-6660C5819AB9}" type="presParOf" srcId="{CD3F88CB-C577-4511-9026-833FAEAFBD09}" destId="{FE67F520-0DF0-4C51-A07D-008449D02281}" srcOrd="7" destOrd="0" presId="urn:microsoft.com/office/officeart/2005/8/layout/default"/>
    <dgm:cxn modelId="{1F5A4480-7C7F-4265-A354-7014ADBC98D1}" type="presParOf" srcId="{CD3F88CB-C577-4511-9026-833FAEAFBD09}" destId="{6218BAF3-1B9F-4A08-BBD5-A74B302D5C38}"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FEEE139-15B6-4294-A0B8-497E7DC5D7DA}" type="doc">
      <dgm:prSet loTypeId="urn:microsoft.com/office/officeart/2018/2/layout/IconLabelDescriptionList" loCatId="icon" qsTypeId="urn:microsoft.com/office/officeart/2005/8/quickstyle/simple1" qsCatId="simple" csTypeId="urn:microsoft.com/office/officeart/2005/8/colors/accent2_2" csCatId="accent2" phldr="1"/>
      <dgm:spPr/>
      <dgm:t>
        <a:bodyPr/>
        <a:lstStyle/>
        <a:p>
          <a:endParaRPr lang="en-US"/>
        </a:p>
      </dgm:t>
    </dgm:pt>
    <dgm:pt modelId="{A74FA935-CF8E-46ED-9D4B-4268068FAC49}">
      <dgm:prSet/>
      <dgm:spPr/>
      <dgm:t>
        <a:bodyPr/>
        <a:lstStyle/>
        <a:p>
          <a:pPr>
            <a:defRPr b="1"/>
          </a:pPr>
          <a:r>
            <a:rPr lang="en-US"/>
            <a:t>Diagnostic assessment results</a:t>
          </a:r>
        </a:p>
      </dgm:t>
    </dgm:pt>
    <dgm:pt modelId="{3C667030-903C-4EE6-B37D-6A00E8C46465}" type="parTrans" cxnId="{00A5583D-6371-4654-9FD8-9E0C9EE1502F}">
      <dgm:prSet/>
      <dgm:spPr/>
      <dgm:t>
        <a:bodyPr/>
        <a:lstStyle/>
        <a:p>
          <a:endParaRPr lang="en-US"/>
        </a:p>
      </dgm:t>
    </dgm:pt>
    <dgm:pt modelId="{51476C61-C3C9-4EEE-9BA7-CC9B5B2366C2}" type="sibTrans" cxnId="{00A5583D-6371-4654-9FD8-9E0C9EE1502F}">
      <dgm:prSet/>
      <dgm:spPr/>
      <dgm:t>
        <a:bodyPr/>
        <a:lstStyle/>
        <a:p>
          <a:endParaRPr lang="en-US"/>
        </a:p>
      </dgm:t>
    </dgm:pt>
    <dgm:pt modelId="{EAAD547D-A6EF-42BC-B009-E9F43B392318}">
      <dgm:prSet/>
      <dgm:spPr/>
      <dgm:t>
        <a:bodyPr/>
        <a:lstStyle/>
        <a:p>
          <a:pPr>
            <a:defRPr b="1"/>
          </a:pPr>
          <a:r>
            <a:rPr lang="en-US" dirty="0"/>
            <a:t>Detailed and specific information</a:t>
          </a:r>
        </a:p>
      </dgm:t>
    </dgm:pt>
    <dgm:pt modelId="{410EF9BC-994D-4055-968F-5833D853BA17}" type="parTrans" cxnId="{3E296B21-FFE2-44DB-9DD3-7C6940C99441}">
      <dgm:prSet/>
      <dgm:spPr/>
      <dgm:t>
        <a:bodyPr/>
        <a:lstStyle/>
        <a:p>
          <a:endParaRPr lang="en-US"/>
        </a:p>
      </dgm:t>
    </dgm:pt>
    <dgm:pt modelId="{B495030B-DCD5-479A-B35B-E18F4C71802F}" type="sibTrans" cxnId="{3E296B21-FFE2-44DB-9DD3-7C6940C99441}">
      <dgm:prSet/>
      <dgm:spPr/>
      <dgm:t>
        <a:bodyPr/>
        <a:lstStyle/>
        <a:p>
          <a:endParaRPr lang="en-US"/>
        </a:p>
      </dgm:t>
    </dgm:pt>
    <dgm:pt modelId="{F067EA7B-0502-48AF-A016-D9A02E6F708E}">
      <dgm:prSet/>
      <dgm:spPr/>
      <dgm:t>
        <a:bodyPr/>
        <a:lstStyle/>
        <a:p>
          <a:r>
            <a:rPr lang="en-US"/>
            <a:t>Goals</a:t>
          </a:r>
        </a:p>
      </dgm:t>
    </dgm:pt>
    <dgm:pt modelId="{E407EC1B-CA3E-45E8-8698-4D9F868304B6}" type="parTrans" cxnId="{C4BE2BF5-E09C-444D-97E4-81337CAB7291}">
      <dgm:prSet/>
      <dgm:spPr/>
      <dgm:t>
        <a:bodyPr/>
        <a:lstStyle/>
        <a:p>
          <a:endParaRPr lang="en-US"/>
        </a:p>
      </dgm:t>
    </dgm:pt>
    <dgm:pt modelId="{0578191D-7698-4283-8CEA-B85695DBF02D}" type="sibTrans" cxnId="{C4BE2BF5-E09C-444D-97E4-81337CAB7291}">
      <dgm:prSet/>
      <dgm:spPr/>
      <dgm:t>
        <a:bodyPr/>
        <a:lstStyle/>
        <a:p>
          <a:endParaRPr lang="en-US"/>
        </a:p>
      </dgm:t>
    </dgm:pt>
    <dgm:pt modelId="{E96197A7-8167-4CDC-81DB-EF9BCD4832B1}">
      <dgm:prSet/>
      <dgm:spPr/>
      <dgm:t>
        <a:bodyPr/>
        <a:lstStyle/>
        <a:p>
          <a:r>
            <a:rPr lang="en-US"/>
            <a:t>Interventions</a:t>
          </a:r>
        </a:p>
      </dgm:t>
    </dgm:pt>
    <dgm:pt modelId="{28807B35-4508-4CA1-81AC-185ED8D4D0BC}" type="parTrans" cxnId="{5B39D155-D102-4A94-A36B-780E44CD2B8B}">
      <dgm:prSet/>
      <dgm:spPr/>
      <dgm:t>
        <a:bodyPr/>
        <a:lstStyle/>
        <a:p>
          <a:endParaRPr lang="en-US"/>
        </a:p>
      </dgm:t>
    </dgm:pt>
    <dgm:pt modelId="{01FD7B37-5A2B-4A61-B817-F7753A5C7BAE}" type="sibTrans" cxnId="{5B39D155-D102-4A94-A36B-780E44CD2B8B}">
      <dgm:prSet/>
      <dgm:spPr/>
      <dgm:t>
        <a:bodyPr/>
        <a:lstStyle/>
        <a:p>
          <a:endParaRPr lang="en-US"/>
        </a:p>
      </dgm:t>
    </dgm:pt>
    <dgm:pt modelId="{C6058396-B7ED-4A62-A2BB-B43D8AEAEB9D}">
      <dgm:prSet/>
      <dgm:spPr/>
      <dgm:t>
        <a:bodyPr/>
        <a:lstStyle/>
        <a:p>
          <a:r>
            <a:rPr lang="en-US"/>
            <a:t>Length of interventions</a:t>
          </a:r>
        </a:p>
      </dgm:t>
    </dgm:pt>
    <dgm:pt modelId="{FE907250-3964-4647-A6C7-19CE461059DE}" type="parTrans" cxnId="{FEA1ADC2-AEA6-4EE2-AF0F-EF72F27D5CD3}">
      <dgm:prSet/>
      <dgm:spPr/>
      <dgm:t>
        <a:bodyPr/>
        <a:lstStyle/>
        <a:p>
          <a:endParaRPr lang="en-US"/>
        </a:p>
      </dgm:t>
    </dgm:pt>
    <dgm:pt modelId="{1B9D4B07-219B-446C-BC9A-395E7485014C}" type="sibTrans" cxnId="{FEA1ADC2-AEA6-4EE2-AF0F-EF72F27D5CD3}">
      <dgm:prSet/>
      <dgm:spPr/>
      <dgm:t>
        <a:bodyPr/>
        <a:lstStyle/>
        <a:p>
          <a:endParaRPr lang="en-US"/>
        </a:p>
      </dgm:t>
    </dgm:pt>
    <dgm:pt modelId="{6A9E3394-BB38-486B-8284-E8EF7878A940}">
      <dgm:prSet/>
      <dgm:spPr/>
      <dgm:t>
        <a:bodyPr/>
        <a:lstStyle/>
        <a:p>
          <a:r>
            <a:rPr lang="en-US"/>
            <a:t>Progress monitoring</a:t>
          </a:r>
        </a:p>
      </dgm:t>
    </dgm:pt>
    <dgm:pt modelId="{328BE4A1-D88C-47E8-BC3A-1759F12AF57E}" type="parTrans" cxnId="{F18EA278-0770-4B72-AB9E-27E6222A9104}">
      <dgm:prSet/>
      <dgm:spPr/>
      <dgm:t>
        <a:bodyPr/>
        <a:lstStyle/>
        <a:p>
          <a:endParaRPr lang="en-US"/>
        </a:p>
      </dgm:t>
    </dgm:pt>
    <dgm:pt modelId="{A8B63E3B-0604-44F5-8FF8-FCDBF79BEE95}" type="sibTrans" cxnId="{F18EA278-0770-4B72-AB9E-27E6222A9104}">
      <dgm:prSet/>
      <dgm:spPr/>
      <dgm:t>
        <a:bodyPr/>
        <a:lstStyle/>
        <a:p>
          <a:endParaRPr lang="en-US"/>
        </a:p>
      </dgm:t>
    </dgm:pt>
    <dgm:pt modelId="{702CA78F-3299-4F94-96EC-6DDDB516F299}">
      <dgm:prSet/>
      <dgm:spPr/>
      <dgm:t>
        <a:bodyPr/>
        <a:lstStyle/>
        <a:p>
          <a:r>
            <a:rPr lang="en-US"/>
            <a:t>Increase of time and intensity – as needed</a:t>
          </a:r>
        </a:p>
      </dgm:t>
    </dgm:pt>
    <dgm:pt modelId="{6256FB3C-16D0-4FB2-9173-7C994F54C580}" type="parTrans" cxnId="{B0C0519E-F7FC-4385-B120-00B92C11171B}">
      <dgm:prSet/>
      <dgm:spPr/>
      <dgm:t>
        <a:bodyPr/>
        <a:lstStyle/>
        <a:p>
          <a:endParaRPr lang="en-US"/>
        </a:p>
      </dgm:t>
    </dgm:pt>
    <dgm:pt modelId="{75D52887-C9ED-41C6-BAFC-906828F64B3E}" type="sibTrans" cxnId="{B0C0519E-F7FC-4385-B120-00B92C11171B}">
      <dgm:prSet/>
      <dgm:spPr/>
      <dgm:t>
        <a:bodyPr/>
        <a:lstStyle/>
        <a:p>
          <a:endParaRPr lang="en-US"/>
        </a:p>
      </dgm:t>
    </dgm:pt>
    <dgm:pt modelId="{B8991C8A-E4C0-41AA-97C3-CC2AAD77AD7D}">
      <dgm:prSet/>
      <dgm:spPr/>
      <dgm:t>
        <a:bodyPr/>
        <a:lstStyle/>
        <a:p>
          <a:r>
            <a:rPr lang="en-US"/>
            <a:t>Modified interventions – as needed</a:t>
          </a:r>
        </a:p>
      </dgm:t>
    </dgm:pt>
    <dgm:pt modelId="{3767044F-6980-45F1-A460-A4E3689944B9}" type="parTrans" cxnId="{50BBDE7D-C92F-4AF2-94A8-22470374A02E}">
      <dgm:prSet/>
      <dgm:spPr/>
      <dgm:t>
        <a:bodyPr/>
        <a:lstStyle/>
        <a:p>
          <a:endParaRPr lang="en-US"/>
        </a:p>
      </dgm:t>
    </dgm:pt>
    <dgm:pt modelId="{960A325C-7372-481C-AFE3-C7125CFDD504}" type="sibTrans" cxnId="{50BBDE7D-C92F-4AF2-94A8-22470374A02E}">
      <dgm:prSet/>
      <dgm:spPr/>
      <dgm:t>
        <a:bodyPr/>
        <a:lstStyle/>
        <a:p>
          <a:endParaRPr lang="en-US"/>
        </a:p>
      </dgm:t>
    </dgm:pt>
    <dgm:pt modelId="{631EBB93-B2D2-4161-A97D-854F59F61714}">
      <dgm:prSet/>
      <dgm:spPr/>
      <dgm:t>
        <a:bodyPr/>
        <a:lstStyle/>
        <a:p>
          <a:r>
            <a:rPr lang="en-US"/>
            <a:t>Gap size and/or rate of improvement (CBM measures)</a:t>
          </a:r>
        </a:p>
      </dgm:t>
    </dgm:pt>
    <dgm:pt modelId="{EFF4D366-1A60-4D04-A71B-D553F4BAEB36}" type="parTrans" cxnId="{99F71995-1492-4301-A27E-75244972D62A}">
      <dgm:prSet/>
      <dgm:spPr/>
      <dgm:t>
        <a:bodyPr/>
        <a:lstStyle/>
        <a:p>
          <a:endParaRPr lang="en-US"/>
        </a:p>
      </dgm:t>
    </dgm:pt>
    <dgm:pt modelId="{06DBA9D2-CFC4-4277-9651-CB078F8C50B2}" type="sibTrans" cxnId="{99F71995-1492-4301-A27E-75244972D62A}">
      <dgm:prSet/>
      <dgm:spPr/>
      <dgm:t>
        <a:bodyPr/>
        <a:lstStyle/>
        <a:p>
          <a:endParaRPr lang="en-US"/>
        </a:p>
      </dgm:t>
    </dgm:pt>
    <dgm:pt modelId="{F0E5AE24-8713-4B44-A048-F848E0B6F5F3}">
      <dgm:prSet/>
      <dgm:spPr/>
      <dgm:t>
        <a:bodyPr/>
        <a:lstStyle/>
        <a:p>
          <a:r>
            <a:rPr lang="en-US"/>
            <a:t>Pre and post data</a:t>
          </a:r>
        </a:p>
      </dgm:t>
    </dgm:pt>
    <dgm:pt modelId="{56AFBBD1-6E4A-41BB-A5A5-454237E73A27}" type="parTrans" cxnId="{09025440-E678-42BE-A595-DDC54CEC33F8}">
      <dgm:prSet/>
      <dgm:spPr/>
      <dgm:t>
        <a:bodyPr/>
        <a:lstStyle/>
        <a:p>
          <a:endParaRPr lang="en-US"/>
        </a:p>
      </dgm:t>
    </dgm:pt>
    <dgm:pt modelId="{B282A59F-84E5-42EA-A3F4-8E8A5E7C7291}" type="sibTrans" cxnId="{09025440-E678-42BE-A595-DDC54CEC33F8}">
      <dgm:prSet/>
      <dgm:spPr/>
      <dgm:t>
        <a:bodyPr/>
        <a:lstStyle/>
        <a:p>
          <a:endParaRPr lang="en-US"/>
        </a:p>
      </dgm:t>
    </dgm:pt>
    <dgm:pt modelId="{848667C1-8231-4A20-90CF-0248E43B3EB2}" type="pres">
      <dgm:prSet presAssocID="{EFEEE139-15B6-4294-A0B8-497E7DC5D7DA}" presName="root" presStyleCnt="0">
        <dgm:presLayoutVars>
          <dgm:dir/>
          <dgm:resizeHandles val="exact"/>
        </dgm:presLayoutVars>
      </dgm:prSet>
      <dgm:spPr/>
    </dgm:pt>
    <dgm:pt modelId="{694EEF02-C4A2-499C-A2FB-424669CC71B7}" type="pres">
      <dgm:prSet presAssocID="{A74FA935-CF8E-46ED-9D4B-4268068FAC49}" presName="compNode" presStyleCnt="0"/>
      <dgm:spPr/>
    </dgm:pt>
    <dgm:pt modelId="{0DA2C26D-F9DD-459F-BF23-52F24943F878}" type="pres">
      <dgm:prSet presAssocID="{A74FA935-CF8E-46ED-9D4B-4268068FAC49}"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0E898774-BEC4-4C5F-9B45-E2C07FBB468A}" type="pres">
      <dgm:prSet presAssocID="{A74FA935-CF8E-46ED-9D4B-4268068FAC49}" presName="iconSpace" presStyleCnt="0"/>
      <dgm:spPr/>
    </dgm:pt>
    <dgm:pt modelId="{54129C6A-0AFC-45FF-912B-7C061E4084A3}" type="pres">
      <dgm:prSet presAssocID="{A74FA935-CF8E-46ED-9D4B-4268068FAC49}" presName="parTx" presStyleLbl="revTx" presStyleIdx="0" presStyleCnt="4">
        <dgm:presLayoutVars>
          <dgm:chMax val="0"/>
          <dgm:chPref val="0"/>
        </dgm:presLayoutVars>
      </dgm:prSet>
      <dgm:spPr/>
    </dgm:pt>
    <dgm:pt modelId="{C2C56551-28B1-4F3E-B50B-BAB9CD0CDD11}" type="pres">
      <dgm:prSet presAssocID="{A74FA935-CF8E-46ED-9D4B-4268068FAC49}" presName="txSpace" presStyleCnt="0"/>
      <dgm:spPr/>
    </dgm:pt>
    <dgm:pt modelId="{3ED7F208-F782-4DE7-AD38-6D3F9226AE7F}" type="pres">
      <dgm:prSet presAssocID="{A74FA935-CF8E-46ED-9D4B-4268068FAC49}" presName="desTx" presStyleLbl="revTx" presStyleIdx="1" presStyleCnt="4">
        <dgm:presLayoutVars/>
      </dgm:prSet>
      <dgm:spPr/>
    </dgm:pt>
    <dgm:pt modelId="{5AA972BC-2EAD-4DEB-862B-4AFED02EFDF1}" type="pres">
      <dgm:prSet presAssocID="{51476C61-C3C9-4EEE-9BA7-CC9B5B2366C2}" presName="sibTrans" presStyleCnt="0"/>
      <dgm:spPr/>
    </dgm:pt>
    <dgm:pt modelId="{C53422F0-C89A-45FC-9C03-96DC7DDE26C4}" type="pres">
      <dgm:prSet presAssocID="{EAAD547D-A6EF-42BC-B009-E9F43B392318}" presName="compNode" presStyleCnt="0"/>
      <dgm:spPr/>
    </dgm:pt>
    <dgm:pt modelId="{8A9D43BB-929F-463E-BC9E-BC66151D0B42}" type="pres">
      <dgm:prSet presAssocID="{EAAD547D-A6EF-42BC-B009-E9F43B392318}"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usiness Growth"/>
        </a:ext>
      </dgm:extLst>
    </dgm:pt>
    <dgm:pt modelId="{ED3EF215-62C0-4192-B63C-19AD406E73DB}" type="pres">
      <dgm:prSet presAssocID="{EAAD547D-A6EF-42BC-B009-E9F43B392318}" presName="iconSpace" presStyleCnt="0"/>
      <dgm:spPr/>
    </dgm:pt>
    <dgm:pt modelId="{202CBDB3-C6BA-4A27-B01F-ACC266805A95}" type="pres">
      <dgm:prSet presAssocID="{EAAD547D-A6EF-42BC-B009-E9F43B392318}" presName="parTx" presStyleLbl="revTx" presStyleIdx="2" presStyleCnt="4">
        <dgm:presLayoutVars>
          <dgm:chMax val="0"/>
          <dgm:chPref val="0"/>
        </dgm:presLayoutVars>
      </dgm:prSet>
      <dgm:spPr/>
    </dgm:pt>
    <dgm:pt modelId="{BEA1279B-B472-43E9-9525-D0ABFB19BD3A}" type="pres">
      <dgm:prSet presAssocID="{EAAD547D-A6EF-42BC-B009-E9F43B392318}" presName="txSpace" presStyleCnt="0"/>
      <dgm:spPr/>
    </dgm:pt>
    <dgm:pt modelId="{0895E882-0C91-4C32-B450-3607799DF873}" type="pres">
      <dgm:prSet presAssocID="{EAAD547D-A6EF-42BC-B009-E9F43B392318}" presName="desTx" presStyleLbl="revTx" presStyleIdx="3" presStyleCnt="4">
        <dgm:presLayoutVars/>
      </dgm:prSet>
      <dgm:spPr/>
    </dgm:pt>
  </dgm:ptLst>
  <dgm:cxnLst>
    <dgm:cxn modelId="{13569A1F-5614-4916-BB66-3EE7EDB3DCB7}" type="presOf" srcId="{F067EA7B-0502-48AF-A016-D9A02E6F708E}" destId="{0895E882-0C91-4C32-B450-3607799DF873}" srcOrd="0" destOrd="0" presId="urn:microsoft.com/office/officeart/2018/2/layout/IconLabelDescriptionList"/>
    <dgm:cxn modelId="{3E296B21-FFE2-44DB-9DD3-7C6940C99441}" srcId="{EFEEE139-15B6-4294-A0B8-497E7DC5D7DA}" destId="{EAAD547D-A6EF-42BC-B009-E9F43B392318}" srcOrd="1" destOrd="0" parTransId="{410EF9BC-994D-4055-968F-5833D853BA17}" sibTransId="{B495030B-DCD5-479A-B35B-E18F4C71802F}"/>
    <dgm:cxn modelId="{FB59C421-086A-4786-9278-38C2DDC0D917}" type="presOf" srcId="{631EBB93-B2D2-4161-A97D-854F59F61714}" destId="{0895E882-0C91-4C32-B450-3607799DF873}" srcOrd="0" destOrd="6" presId="urn:microsoft.com/office/officeart/2018/2/layout/IconLabelDescriptionList"/>
    <dgm:cxn modelId="{00A5583D-6371-4654-9FD8-9E0C9EE1502F}" srcId="{EFEEE139-15B6-4294-A0B8-497E7DC5D7DA}" destId="{A74FA935-CF8E-46ED-9D4B-4268068FAC49}" srcOrd="0" destOrd="0" parTransId="{3C667030-903C-4EE6-B37D-6A00E8C46465}" sibTransId="{51476C61-C3C9-4EEE-9BA7-CC9B5B2366C2}"/>
    <dgm:cxn modelId="{09025440-E678-42BE-A595-DDC54CEC33F8}" srcId="{EAAD547D-A6EF-42BC-B009-E9F43B392318}" destId="{F0E5AE24-8713-4B44-A048-F848E0B6F5F3}" srcOrd="7" destOrd="0" parTransId="{56AFBBD1-6E4A-41BB-A5A5-454237E73A27}" sibTransId="{B282A59F-84E5-42EA-A3F4-8E8A5E7C7291}"/>
    <dgm:cxn modelId="{20310A71-6DDC-4CC4-AC02-6EE63EE8FFDD}" type="presOf" srcId="{B8991C8A-E4C0-41AA-97C3-CC2AAD77AD7D}" destId="{0895E882-0C91-4C32-B450-3607799DF873}" srcOrd="0" destOrd="5" presId="urn:microsoft.com/office/officeart/2018/2/layout/IconLabelDescriptionList"/>
    <dgm:cxn modelId="{5B39D155-D102-4A94-A36B-780E44CD2B8B}" srcId="{EAAD547D-A6EF-42BC-B009-E9F43B392318}" destId="{E96197A7-8167-4CDC-81DB-EF9BCD4832B1}" srcOrd="1" destOrd="0" parTransId="{28807B35-4508-4CA1-81AC-185ED8D4D0BC}" sibTransId="{01FD7B37-5A2B-4A61-B817-F7753A5C7BAE}"/>
    <dgm:cxn modelId="{F18EA278-0770-4B72-AB9E-27E6222A9104}" srcId="{EAAD547D-A6EF-42BC-B009-E9F43B392318}" destId="{6A9E3394-BB38-486B-8284-E8EF7878A940}" srcOrd="3" destOrd="0" parTransId="{328BE4A1-D88C-47E8-BC3A-1759F12AF57E}" sibTransId="{A8B63E3B-0604-44F5-8FF8-FCDBF79BEE95}"/>
    <dgm:cxn modelId="{50BBDE7D-C92F-4AF2-94A8-22470374A02E}" srcId="{EAAD547D-A6EF-42BC-B009-E9F43B392318}" destId="{B8991C8A-E4C0-41AA-97C3-CC2AAD77AD7D}" srcOrd="5" destOrd="0" parTransId="{3767044F-6980-45F1-A460-A4E3689944B9}" sibTransId="{960A325C-7372-481C-AFE3-C7125CFDD504}"/>
    <dgm:cxn modelId="{99F71995-1492-4301-A27E-75244972D62A}" srcId="{EAAD547D-A6EF-42BC-B009-E9F43B392318}" destId="{631EBB93-B2D2-4161-A97D-854F59F61714}" srcOrd="6" destOrd="0" parTransId="{EFF4D366-1A60-4D04-A71B-D553F4BAEB36}" sibTransId="{06DBA9D2-CFC4-4277-9651-CB078F8C50B2}"/>
    <dgm:cxn modelId="{15BA709C-BF06-4D3E-9580-B83B435A3EAD}" type="presOf" srcId="{6A9E3394-BB38-486B-8284-E8EF7878A940}" destId="{0895E882-0C91-4C32-B450-3607799DF873}" srcOrd="0" destOrd="3" presId="urn:microsoft.com/office/officeart/2018/2/layout/IconLabelDescriptionList"/>
    <dgm:cxn modelId="{B0C0519E-F7FC-4385-B120-00B92C11171B}" srcId="{EAAD547D-A6EF-42BC-B009-E9F43B392318}" destId="{702CA78F-3299-4F94-96EC-6DDDB516F299}" srcOrd="4" destOrd="0" parTransId="{6256FB3C-16D0-4FB2-9173-7C994F54C580}" sibTransId="{75D52887-C9ED-41C6-BAFC-906828F64B3E}"/>
    <dgm:cxn modelId="{0A9B86A5-D382-4562-9F39-7FF625AC0E53}" type="presOf" srcId="{C6058396-B7ED-4A62-A2BB-B43D8AEAEB9D}" destId="{0895E882-0C91-4C32-B450-3607799DF873}" srcOrd="0" destOrd="2" presId="urn:microsoft.com/office/officeart/2018/2/layout/IconLabelDescriptionList"/>
    <dgm:cxn modelId="{ED47D8AC-0073-406B-BDC0-4A0B7AFAFF2C}" type="presOf" srcId="{702CA78F-3299-4F94-96EC-6DDDB516F299}" destId="{0895E882-0C91-4C32-B450-3607799DF873}" srcOrd="0" destOrd="4" presId="urn:microsoft.com/office/officeart/2018/2/layout/IconLabelDescriptionList"/>
    <dgm:cxn modelId="{3CBF6EBC-88D3-4206-969C-7A502F77122A}" type="presOf" srcId="{EAAD547D-A6EF-42BC-B009-E9F43B392318}" destId="{202CBDB3-C6BA-4A27-B01F-ACC266805A95}" srcOrd="0" destOrd="0" presId="urn:microsoft.com/office/officeart/2018/2/layout/IconLabelDescriptionList"/>
    <dgm:cxn modelId="{9BFB5ABE-BD82-4877-AD1D-8ED5DFF9D9C5}" type="presOf" srcId="{EFEEE139-15B6-4294-A0B8-497E7DC5D7DA}" destId="{848667C1-8231-4A20-90CF-0248E43B3EB2}" srcOrd="0" destOrd="0" presId="urn:microsoft.com/office/officeart/2018/2/layout/IconLabelDescriptionList"/>
    <dgm:cxn modelId="{FEA1ADC2-AEA6-4EE2-AF0F-EF72F27D5CD3}" srcId="{EAAD547D-A6EF-42BC-B009-E9F43B392318}" destId="{C6058396-B7ED-4A62-A2BB-B43D8AEAEB9D}" srcOrd="2" destOrd="0" parTransId="{FE907250-3964-4647-A6C7-19CE461059DE}" sibTransId="{1B9D4B07-219B-446C-BC9A-395E7485014C}"/>
    <dgm:cxn modelId="{F46F2BDB-8468-4086-AE0D-2803F09574C4}" type="presOf" srcId="{F0E5AE24-8713-4B44-A048-F848E0B6F5F3}" destId="{0895E882-0C91-4C32-B450-3607799DF873}" srcOrd="0" destOrd="7" presId="urn:microsoft.com/office/officeart/2018/2/layout/IconLabelDescriptionList"/>
    <dgm:cxn modelId="{F37FC7F4-9A54-4F0E-8D95-6293137CB9FD}" type="presOf" srcId="{A74FA935-CF8E-46ED-9D4B-4268068FAC49}" destId="{54129C6A-0AFC-45FF-912B-7C061E4084A3}" srcOrd="0" destOrd="0" presId="urn:microsoft.com/office/officeart/2018/2/layout/IconLabelDescriptionList"/>
    <dgm:cxn modelId="{C4BE2BF5-E09C-444D-97E4-81337CAB7291}" srcId="{EAAD547D-A6EF-42BC-B009-E9F43B392318}" destId="{F067EA7B-0502-48AF-A016-D9A02E6F708E}" srcOrd="0" destOrd="0" parTransId="{E407EC1B-CA3E-45E8-8698-4D9F868304B6}" sibTransId="{0578191D-7698-4283-8CEA-B85695DBF02D}"/>
    <dgm:cxn modelId="{6A318AFA-8151-4871-BE74-73C17C149376}" type="presOf" srcId="{E96197A7-8167-4CDC-81DB-EF9BCD4832B1}" destId="{0895E882-0C91-4C32-B450-3607799DF873}" srcOrd="0" destOrd="1" presId="urn:microsoft.com/office/officeart/2018/2/layout/IconLabelDescriptionList"/>
    <dgm:cxn modelId="{FAB8E833-5CFF-4771-919A-A1ECA2D9AB21}" type="presParOf" srcId="{848667C1-8231-4A20-90CF-0248E43B3EB2}" destId="{694EEF02-C4A2-499C-A2FB-424669CC71B7}" srcOrd="0" destOrd="0" presId="urn:microsoft.com/office/officeart/2018/2/layout/IconLabelDescriptionList"/>
    <dgm:cxn modelId="{49766410-C9FE-420B-AFA6-1375DCAA4310}" type="presParOf" srcId="{694EEF02-C4A2-499C-A2FB-424669CC71B7}" destId="{0DA2C26D-F9DD-459F-BF23-52F24943F878}" srcOrd="0" destOrd="0" presId="urn:microsoft.com/office/officeart/2018/2/layout/IconLabelDescriptionList"/>
    <dgm:cxn modelId="{85E7B458-85B5-4F9B-82B6-27B74C45D167}" type="presParOf" srcId="{694EEF02-C4A2-499C-A2FB-424669CC71B7}" destId="{0E898774-BEC4-4C5F-9B45-E2C07FBB468A}" srcOrd="1" destOrd="0" presId="urn:microsoft.com/office/officeart/2018/2/layout/IconLabelDescriptionList"/>
    <dgm:cxn modelId="{41517CE1-9A44-425D-8F02-128314C3D29B}" type="presParOf" srcId="{694EEF02-C4A2-499C-A2FB-424669CC71B7}" destId="{54129C6A-0AFC-45FF-912B-7C061E4084A3}" srcOrd="2" destOrd="0" presId="urn:microsoft.com/office/officeart/2018/2/layout/IconLabelDescriptionList"/>
    <dgm:cxn modelId="{322564CD-24CA-4889-8787-49DB820DA079}" type="presParOf" srcId="{694EEF02-C4A2-499C-A2FB-424669CC71B7}" destId="{C2C56551-28B1-4F3E-B50B-BAB9CD0CDD11}" srcOrd="3" destOrd="0" presId="urn:microsoft.com/office/officeart/2018/2/layout/IconLabelDescriptionList"/>
    <dgm:cxn modelId="{0024B7EB-1363-469A-A479-139F8D06538F}" type="presParOf" srcId="{694EEF02-C4A2-499C-A2FB-424669CC71B7}" destId="{3ED7F208-F782-4DE7-AD38-6D3F9226AE7F}" srcOrd="4" destOrd="0" presId="urn:microsoft.com/office/officeart/2018/2/layout/IconLabelDescriptionList"/>
    <dgm:cxn modelId="{6C95FC1D-E083-430F-B597-DC6BD511A16C}" type="presParOf" srcId="{848667C1-8231-4A20-90CF-0248E43B3EB2}" destId="{5AA972BC-2EAD-4DEB-862B-4AFED02EFDF1}" srcOrd="1" destOrd="0" presId="urn:microsoft.com/office/officeart/2018/2/layout/IconLabelDescriptionList"/>
    <dgm:cxn modelId="{8B2ED360-25EE-41C6-81E8-94D61EE68AC3}" type="presParOf" srcId="{848667C1-8231-4A20-90CF-0248E43B3EB2}" destId="{C53422F0-C89A-45FC-9C03-96DC7DDE26C4}" srcOrd="2" destOrd="0" presId="urn:microsoft.com/office/officeart/2018/2/layout/IconLabelDescriptionList"/>
    <dgm:cxn modelId="{508BD824-158A-4337-9AF2-808D63F17DAE}" type="presParOf" srcId="{C53422F0-C89A-45FC-9C03-96DC7DDE26C4}" destId="{8A9D43BB-929F-463E-BC9E-BC66151D0B42}" srcOrd="0" destOrd="0" presId="urn:microsoft.com/office/officeart/2018/2/layout/IconLabelDescriptionList"/>
    <dgm:cxn modelId="{FFB3C93C-5604-43D6-BB21-FDFCE141E0DB}" type="presParOf" srcId="{C53422F0-C89A-45FC-9C03-96DC7DDE26C4}" destId="{ED3EF215-62C0-4192-B63C-19AD406E73DB}" srcOrd="1" destOrd="0" presId="urn:microsoft.com/office/officeart/2018/2/layout/IconLabelDescriptionList"/>
    <dgm:cxn modelId="{DC4F0737-9170-4883-AB1B-6D6E23EB5C15}" type="presParOf" srcId="{C53422F0-C89A-45FC-9C03-96DC7DDE26C4}" destId="{202CBDB3-C6BA-4A27-B01F-ACC266805A95}" srcOrd="2" destOrd="0" presId="urn:microsoft.com/office/officeart/2018/2/layout/IconLabelDescriptionList"/>
    <dgm:cxn modelId="{F1F9A9DE-0B97-42F0-8452-06337F5BA1C6}" type="presParOf" srcId="{C53422F0-C89A-45FC-9C03-96DC7DDE26C4}" destId="{BEA1279B-B472-43E9-9525-D0ABFB19BD3A}" srcOrd="3" destOrd="0" presId="urn:microsoft.com/office/officeart/2018/2/layout/IconLabelDescriptionList"/>
    <dgm:cxn modelId="{B3095EDC-C5A3-4C4C-8D54-25FF924D0ADB}" type="presParOf" srcId="{C53422F0-C89A-45FC-9C03-96DC7DDE26C4}" destId="{0895E882-0C91-4C32-B450-3607799DF873}" srcOrd="4" destOrd="0" presId="urn:microsoft.com/office/officeart/2018/2/layout/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8E53412-C0D7-437C-A988-CC30B8A009AB}" type="doc">
      <dgm:prSet loTypeId="urn:microsoft.com/office/officeart/2005/8/layout/hierarchy2" loCatId="hierarchy" qsTypeId="urn:microsoft.com/office/officeart/2005/8/quickstyle/simple5" qsCatId="simple" csTypeId="urn:microsoft.com/office/officeart/2005/8/colors/accent3_2" csCatId="accent3" phldr="1"/>
      <dgm:spPr/>
      <dgm:t>
        <a:bodyPr/>
        <a:lstStyle/>
        <a:p>
          <a:endParaRPr lang="en-US"/>
        </a:p>
      </dgm:t>
    </dgm:pt>
    <dgm:pt modelId="{0D203C10-8A2D-4DD3-BBE4-68B5CBF1F367}">
      <dgm:prSet/>
      <dgm:spPr/>
      <dgm:t>
        <a:bodyPr/>
        <a:lstStyle/>
        <a:p>
          <a:r>
            <a:rPr lang="en-US"/>
            <a:t>School attendance </a:t>
          </a:r>
        </a:p>
      </dgm:t>
    </dgm:pt>
    <dgm:pt modelId="{B51D5DFD-DA5C-422D-B0D2-B57B508871C6}" type="parTrans" cxnId="{A91ED418-01BF-4F0E-A648-A634C5C1F3C0}">
      <dgm:prSet/>
      <dgm:spPr/>
      <dgm:t>
        <a:bodyPr/>
        <a:lstStyle/>
        <a:p>
          <a:endParaRPr lang="en-US"/>
        </a:p>
      </dgm:t>
    </dgm:pt>
    <dgm:pt modelId="{21CF3773-CE27-48E9-A5B0-48DA59AF8C40}" type="sibTrans" cxnId="{A91ED418-01BF-4F0E-A648-A634C5C1F3C0}">
      <dgm:prSet/>
      <dgm:spPr/>
      <dgm:t>
        <a:bodyPr/>
        <a:lstStyle/>
        <a:p>
          <a:endParaRPr lang="en-US"/>
        </a:p>
      </dgm:t>
    </dgm:pt>
    <dgm:pt modelId="{0AAB1194-6C37-45F5-94EB-CF5D1323FB7C}">
      <dgm:prSet/>
      <dgm:spPr/>
      <dgm:t>
        <a:bodyPr/>
        <a:lstStyle/>
        <a:p>
          <a:r>
            <a:rPr lang="en-US"/>
            <a:t>Behavior referrals and discipline notices</a:t>
          </a:r>
        </a:p>
      </dgm:t>
    </dgm:pt>
    <dgm:pt modelId="{475406CC-5A36-44BF-BCAF-24D2AF86F9A2}" type="parTrans" cxnId="{31DD15FC-2A4A-4FC7-9206-293391E8485F}">
      <dgm:prSet/>
      <dgm:spPr/>
      <dgm:t>
        <a:bodyPr/>
        <a:lstStyle/>
        <a:p>
          <a:endParaRPr lang="en-US"/>
        </a:p>
      </dgm:t>
    </dgm:pt>
    <dgm:pt modelId="{275E4574-C5A8-406F-90FA-8EC09681B7C2}" type="sibTrans" cxnId="{31DD15FC-2A4A-4FC7-9206-293391E8485F}">
      <dgm:prSet/>
      <dgm:spPr/>
      <dgm:t>
        <a:bodyPr/>
        <a:lstStyle/>
        <a:p>
          <a:endParaRPr lang="en-US"/>
        </a:p>
      </dgm:t>
    </dgm:pt>
    <dgm:pt modelId="{4993604B-3CA5-4E3F-BA79-1DE9232612F8}">
      <dgm:prSet/>
      <dgm:spPr/>
      <dgm:t>
        <a:bodyPr/>
        <a:lstStyle/>
        <a:p>
          <a:r>
            <a:rPr lang="en-US" dirty="0"/>
            <a:t>Educational records review and teacher interview of:</a:t>
          </a:r>
        </a:p>
      </dgm:t>
    </dgm:pt>
    <dgm:pt modelId="{19935A0A-8EC6-4F03-B041-626245011821}" type="parTrans" cxnId="{D61CE031-E5A0-4796-8ACB-F42677832E25}">
      <dgm:prSet/>
      <dgm:spPr/>
      <dgm:t>
        <a:bodyPr/>
        <a:lstStyle/>
        <a:p>
          <a:endParaRPr lang="en-US"/>
        </a:p>
      </dgm:t>
    </dgm:pt>
    <dgm:pt modelId="{5157183F-4436-441A-B619-D6521C45739A}" type="sibTrans" cxnId="{D61CE031-E5A0-4796-8ACB-F42677832E25}">
      <dgm:prSet/>
      <dgm:spPr/>
      <dgm:t>
        <a:bodyPr/>
        <a:lstStyle/>
        <a:p>
          <a:endParaRPr lang="en-US"/>
        </a:p>
      </dgm:t>
    </dgm:pt>
    <dgm:pt modelId="{B1726494-D420-4651-894E-73A5C12286DF}">
      <dgm:prSet/>
      <dgm:spPr/>
      <dgm:t>
        <a:bodyPr/>
        <a:lstStyle/>
        <a:p>
          <a:r>
            <a:rPr lang="en-US"/>
            <a:t>Cognitive,</a:t>
          </a:r>
        </a:p>
      </dgm:t>
    </dgm:pt>
    <dgm:pt modelId="{EEF9B781-C3A9-4BE1-8DCC-FF056A7FE7ED}" type="parTrans" cxnId="{EF482421-0BFD-4E77-A40B-79975A47FFB1}">
      <dgm:prSet/>
      <dgm:spPr/>
      <dgm:t>
        <a:bodyPr/>
        <a:lstStyle/>
        <a:p>
          <a:endParaRPr lang="en-US"/>
        </a:p>
      </dgm:t>
    </dgm:pt>
    <dgm:pt modelId="{BA4744E7-A9C5-40F2-8979-403442349430}" type="sibTrans" cxnId="{EF482421-0BFD-4E77-A40B-79975A47FFB1}">
      <dgm:prSet/>
      <dgm:spPr/>
      <dgm:t>
        <a:bodyPr/>
        <a:lstStyle/>
        <a:p>
          <a:endParaRPr lang="en-US"/>
        </a:p>
      </dgm:t>
    </dgm:pt>
    <dgm:pt modelId="{1F1F08D0-DA0D-4383-90A2-004381BB5669}">
      <dgm:prSet/>
      <dgm:spPr/>
      <dgm:t>
        <a:bodyPr/>
        <a:lstStyle/>
        <a:p>
          <a:r>
            <a:rPr lang="en-US"/>
            <a:t>Achievement, </a:t>
          </a:r>
        </a:p>
      </dgm:t>
    </dgm:pt>
    <dgm:pt modelId="{CA58429C-B7CB-486C-8919-18C393891752}" type="parTrans" cxnId="{6780971E-EAE6-499C-939A-5C5711FA9B95}">
      <dgm:prSet/>
      <dgm:spPr/>
      <dgm:t>
        <a:bodyPr/>
        <a:lstStyle/>
        <a:p>
          <a:endParaRPr lang="en-US"/>
        </a:p>
      </dgm:t>
    </dgm:pt>
    <dgm:pt modelId="{A9CBD58F-2FCE-468A-9DBE-EAF9682E7641}" type="sibTrans" cxnId="{6780971E-EAE6-499C-939A-5C5711FA9B95}">
      <dgm:prSet/>
      <dgm:spPr/>
      <dgm:t>
        <a:bodyPr/>
        <a:lstStyle/>
        <a:p>
          <a:endParaRPr lang="en-US"/>
        </a:p>
      </dgm:t>
    </dgm:pt>
    <dgm:pt modelId="{F2816B19-F850-4B16-A531-5F4FD28FA362}">
      <dgm:prSet/>
      <dgm:spPr/>
      <dgm:t>
        <a:bodyPr/>
        <a:lstStyle/>
        <a:p>
          <a:r>
            <a:rPr lang="en-US"/>
            <a:t>Adaptive skills,</a:t>
          </a:r>
        </a:p>
      </dgm:t>
    </dgm:pt>
    <dgm:pt modelId="{300456DB-F452-4A23-BB1E-9158E7BCF51E}" type="parTrans" cxnId="{B546E290-5735-426A-BD5B-CEC86387B2FA}">
      <dgm:prSet/>
      <dgm:spPr/>
      <dgm:t>
        <a:bodyPr/>
        <a:lstStyle/>
        <a:p>
          <a:endParaRPr lang="en-US"/>
        </a:p>
      </dgm:t>
    </dgm:pt>
    <dgm:pt modelId="{7A28FB05-FEA0-4CE7-B7AC-52ED50A5AA54}" type="sibTrans" cxnId="{B546E290-5735-426A-BD5B-CEC86387B2FA}">
      <dgm:prSet/>
      <dgm:spPr/>
      <dgm:t>
        <a:bodyPr/>
        <a:lstStyle/>
        <a:p>
          <a:endParaRPr lang="en-US"/>
        </a:p>
      </dgm:t>
    </dgm:pt>
    <dgm:pt modelId="{05558FB9-560F-4B7C-A255-E291FABA6A2C}">
      <dgm:prSet/>
      <dgm:spPr/>
      <dgm:t>
        <a:bodyPr/>
        <a:lstStyle/>
        <a:p>
          <a:r>
            <a:rPr lang="en-US"/>
            <a:t>Communication skills, </a:t>
          </a:r>
        </a:p>
      </dgm:t>
    </dgm:pt>
    <dgm:pt modelId="{5C5510C2-1F83-4597-B783-FF28915B72A1}" type="parTrans" cxnId="{19234065-6B65-4416-B741-EB4A19B22CE7}">
      <dgm:prSet/>
      <dgm:spPr/>
      <dgm:t>
        <a:bodyPr/>
        <a:lstStyle/>
        <a:p>
          <a:endParaRPr lang="en-US"/>
        </a:p>
      </dgm:t>
    </dgm:pt>
    <dgm:pt modelId="{CD16FD83-AFDD-485D-A5AD-54420CA76E81}" type="sibTrans" cxnId="{19234065-6B65-4416-B741-EB4A19B22CE7}">
      <dgm:prSet/>
      <dgm:spPr/>
      <dgm:t>
        <a:bodyPr/>
        <a:lstStyle/>
        <a:p>
          <a:endParaRPr lang="en-US"/>
        </a:p>
      </dgm:t>
    </dgm:pt>
    <dgm:pt modelId="{374A20BE-580E-48E8-AB99-152C0C7191C6}">
      <dgm:prSet/>
      <dgm:spPr/>
      <dgm:t>
        <a:bodyPr/>
        <a:lstStyle/>
        <a:p>
          <a:r>
            <a:rPr lang="en-US"/>
            <a:t>Motor abilities, and</a:t>
          </a:r>
        </a:p>
      </dgm:t>
    </dgm:pt>
    <dgm:pt modelId="{1B8260AA-B52E-4502-8FA3-C91598B9868E}" type="parTrans" cxnId="{81776FDA-1826-4C0A-AA22-2C5A646939CD}">
      <dgm:prSet/>
      <dgm:spPr/>
      <dgm:t>
        <a:bodyPr/>
        <a:lstStyle/>
        <a:p>
          <a:endParaRPr lang="en-US"/>
        </a:p>
      </dgm:t>
    </dgm:pt>
    <dgm:pt modelId="{6A68B4CB-5946-44A7-98AF-16819B2A4505}" type="sibTrans" cxnId="{81776FDA-1826-4C0A-AA22-2C5A646939CD}">
      <dgm:prSet/>
      <dgm:spPr/>
      <dgm:t>
        <a:bodyPr/>
        <a:lstStyle/>
        <a:p>
          <a:endParaRPr lang="en-US"/>
        </a:p>
      </dgm:t>
    </dgm:pt>
    <dgm:pt modelId="{A8E4DEB7-0F9B-4C6C-A469-F53C7FF1CF7A}">
      <dgm:prSet/>
      <dgm:spPr/>
      <dgm:t>
        <a:bodyPr/>
        <a:lstStyle/>
        <a:p>
          <a:r>
            <a:rPr lang="en-US"/>
            <a:t>Social/emotional abilities</a:t>
          </a:r>
        </a:p>
      </dgm:t>
    </dgm:pt>
    <dgm:pt modelId="{C3E3399E-3D12-4AF9-B8A1-3D6CD4CFDE52}" type="parTrans" cxnId="{75128BAA-9959-48B9-AC8F-A3215A92F2A0}">
      <dgm:prSet/>
      <dgm:spPr/>
      <dgm:t>
        <a:bodyPr/>
        <a:lstStyle/>
        <a:p>
          <a:endParaRPr lang="en-US"/>
        </a:p>
      </dgm:t>
    </dgm:pt>
    <dgm:pt modelId="{A04D5217-DDBA-4CF9-9CB6-25AA0DC36D9A}" type="sibTrans" cxnId="{75128BAA-9959-48B9-AC8F-A3215A92F2A0}">
      <dgm:prSet/>
      <dgm:spPr/>
      <dgm:t>
        <a:bodyPr/>
        <a:lstStyle/>
        <a:p>
          <a:endParaRPr lang="en-US"/>
        </a:p>
      </dgm:t>
    </dgm:pt>
    <dgm:pt modelId="{67BC9966-5453-464E-ADFF-CD0032D476F0}">
      <dgm:prSet/>
      <dgm:spPr/>
      <dgm:t>
        <a:bodyPr/>
        <a:lstStyle/>
        <a:p>
          <a:r>
            <a:rPr lang="en-US"/>
            <a:t>Objective data on classroom performance (grades on assignments, grades of tests, credits)</a:t>
          </a:r>
        </a:p>
      </dgm:t>
    </dgm:pt>
    <dgm:pt modelId="{D93625B2-51CC-4ACA-A4C2-4B0000984DEA}" type="parTrans" cxnId="{C42DA4FE-940C-45FD-B8DB-02FA8411F40B}">
      <dgm:prSet/>
      <dgm:spPr/>
      <dgm:t>
        <a:bodyPr/>
        <a:lstStyle/>
        <a:p>
          <a:endParaRPr lang="en-US"/>
        </a:p>
      </dgm:t>
    </dgm:pt>
    <dgm:pt modelId="{64EC9BA2-DD8F-4C5C-8A12-C544F2E6A1D7}" type="sibTrans" cxnId="{C42DA4FE-940C-45FD-B8DB-02FA8411F40B}">
      <dgm:prSet/>
      <dgm:spPr/>
      <dgm:t>
        <a:bodyPr/>
        <a:lstStyle/>
        <a:p>
          <a:endParaRPr lang="en-US"/>
        </a:p>
      </dgm:t>
    </dgm:pt>
    <dgm:pt modelId="{B0D7C040-9006-485B-AFF0-B258C4C99784}">
      <dgm:prSet/>
      <dgm:spPr/>
      <dgm:t>
        <a:bodyPr/>
        <a:lstStyle/>
        <a:p>
          <a:r>
            <a:rPr lang="en-US"/>
            <a:t>District and State assessments</a:t>
          </a:r>
        </a:p>
      </dgm:t>
    </dgm:pt>
    <dgm:pt modelId="{2613594D-1974-4F9C-A010-B6A559CE9B86}" type="parTrans" cxnId="{DF576762-3433-473F-9EED-435DE0A7D763}">
      <dgm:prSet/>
      <dgm:spPr/>
      <dgm:t>
        <a:bodyPr/>
        <a:lstStyle/>
        <a:p>
          <a:endParaRPr lang="en-US"/>
        </a:p>
      </dgm:t>
    </dgm:pt>
    <dgm:pt modelId="{A4AE56E4-583E-49DE-93FB-AC84F1B33C38}" type="sibTrans" cxnId="{DF576762-3433-473F-9EED-435DE0A7D763}">
      <dgm:prSet/>
      <dgm:spPr/>
      <dgm:t>
        <a:bodyPr/>
        <a:lstStyle/>
        <a:p>
          <a:endParaRPr lang="en-US"/>
        </a:p>
      </dgm:t>
    </dgm:pt>
    <dgm:pt modelId="{1D36665E-69B8-43ED-95FD-CC6BED79031C}" type="pres">
      <dgm:prSet presAssocID="{D8E53412-C0D7-437C-A988-CC30B8A009AB}" presName="diagram" presStyleCnt="0">
        <dgm:presLayoutVars>
          <dgm:chPref val="1"/>
          <dgm:dir/>
          <dgm:animOne val="branch"/>
          <dgm:animLvl val="lvl"/>
          <dgm:resizeHandles val="exact"/>
        </dgm:presLayoutVars>
      </dgm:prSet>
      <dgm:spPr/>
    </dgm:pt>
    <dgm:pt modelId="{C83F8748-D76C-48B9-A219-F9E3540F18DF}" type="pres">
      <dgm:prSet presAssocID="{0D203C10-8A2D-4DD3-BBE4-68B5CBF1F367}" presName="root1" presStyleCnt="0"/>
      <dgm:spPr/>
    </dgm:pt>
    <dgm:pt modelId="{1CD49F3B-5168-4CDE-B7A2-DCF77C19D4B0}" type="pres">
      <dgm:prSet presAssocID="{0D203C10-8A2D-4DD3-BBE4-68B5CBF1F367}" presName="LevelOneTextNode" presStyleLbl="node0" presStyleIdx="0" presStyleCnt="5">
        <dgm:presLayoutVars>
          <dgm:chPref val="3"/>
        </dgm:presLayoutVars>
      </dgm:prSet>
      <dgm:spPr/>
    </dgm:pt>
    <dgm:pt modelId="{10BFE9F9-0296-4E89-8EE9-459540D33F85}" type="pres">
      <dgm:prSet presAssocID="{0D203C10-8A2D-4DD3-BBE4-68B5CBF1F367}" presName="level2hierChild" presStyleCnt="0"/>
      <dgm:spPr/>
    </dgm:pt>
    <dgm:pt modelId="{F458E047-722A-45B9-87B1-D2F105237E0F}" type="pres">
      <dgm:prSet presAssocID="{0AAB1194-6C37-45F5-94EB-CF5D1323FB7C}" presName="root1" presStyleCnt="0"/>
      <dgm:spPr/>
    </dgm:pt>
    <dgm:pt modelId="{9786D367-C1CF-458A-BCF1-60A1D683DB4E}" type="pres">
      <dgm:prSet presAssocID="{0AAB1194-6C37-45F5-94EB-CF5D1323FB7C}" presName="LevelOneTextNode" presStyleLbl="node0" presStyleIdx="1" presStyleCnt="5">
        <dgm:presLayoutVars>
          <dgm:chPref val="3"/>
        </dgm:presLayoutVars>
      </dgm:prSet>
      <dgm:spPr/>
    </dgm:pt>
    <dgm:pt modelId="{AB0F8972-CEC7-4F31-A57A-71109A9403F4}" type="pres">
      <dgm:prSet presAssocID="{0AAB1194-6C37-45F5-94EB-CF5D1323FB7C}" presName="level2hierChild" presStyleCnt="0"/>
      <dgm:spPr/>
    </dgm:pt>
    <dgm:pt modelId="{18B9565B-DA23-4240-AD3D-60187E73C96F}" type="pres">
      <dgm:prSet presAssocID="{4993604B-3CA5-4E3F-BA79-1DE9232612F8}" presName="root1" presStyleCnt="0"/>
      <dgm:spPr/>
    </dgm:pt>
    <dgm:pt modelId="{C8108DCD-B971-4413-83B8-DFE63E424F9D}" type="pres">
      <dgm:prSet presAssocID="{4993604B-3CA5-4E3F-BA79-1DE9232612F8}" presName="LevelOneTextNode" presStyleLbl="node0" presStyleIdx="2" presStyleCnt="5">
        <dgm:presLayoutVars>
          <dgm:chPref val="3"/>
        </dgm:presLayoutVars>
      </dgm:prSet>
      <dgm:spPr/>
    </dgm:pt>
    <dgm:pt modelId="{D48A5800-AE6E-47C0-BAC9-30D408978E1A}" type="pres">
      <dgm:prSet presAssocID="{4993604B-3CA5-4E3F-BA79-1DE9232612F8}" presName="level2hierChild" presStyleCnt="0"/>
      <dgm:spPr/>
    </dgm:pt>
    <dgm:pt modelId="{245C3AF7-59E3-40CA-845A-76C4CDE4438C}" type="pres">
      <dgm:prSet presAssocID="{EEF9B781-C3A9-4BE1-8DCC-FF056A7FE7ED}" presName="conn2-1" presStyleLbl="parChTrans1D2" presStyleIdx="0" presStyleCnt="6"/>
      <dgm:spPr/>
    </dgm:pt>
    <dgm:pt modelId="{71395726-EC80-4B6C-A2DE-CFC97E65D7A0}" type="pres">
      <dgm:prSet presAssocID="{EEF9B781-C3A9-4BE1-8DCC-FF056A7FE7ED}" presName="connTx" presStyleLbl="parChTrans1D2" presStyleIdx="0" presStyleCnt="6"/>
      <dgm:spPr/>
    </dgm:pt>
    <dgm:pt modelId="{34D6C1D5-080A-451B-AC14-FB4894AAA80A}" type="pres">
      <dgm:prSet presAssocID="{B1726494-D420-4651-894E-73A5C12286DF}" presName="root2" presStyleCnt="0"/>
      <dgm:spPr/>
    </dgm:pt>
    <dgm:pt modelId="{214D5261-1DB3-493E-99E5-F49C2B6FA654}" type="pres">
      <dgm:prSet presAssocID="{B1726494-D420-4651-894E-73A5C12286DF}" presName="LevelTwoTextNode" presStyleLbl="node2" presStyleIdx="0" presStyleCnt="6">
        <dgm:presLayoutVars>
          <dgm:chPref val="3"/>
        </dgm:presLayoutVars>
      </dgm:prSet>
      <dgm:spPr/>
    </dgm:pt>
    <dgm:pt modelId="{25C0DDA0-516F-4150-B466-51441ECB3372}" type="pres">
      <dgm:prSet presAssocID="{B1726494-D420-4651-894E-73A5C12286DF}" presName="level3hierChild" presStyleCnt="0"/>
      <dgm:spPr/>
    </dgm:pt>
    <dgm:pt modelId="{1BB4F35C-FEBC-4398-B2F0-91D23220190D}" type="pres">
      <dgm:prSet presAssocID="{CA58429C-B7CB-486C-8919-18C393891752}" presName="conn2-1" presStyleLbl="parChTrans1D2" presStyleIdx="1" presStyleCnt="6"/>
      <dgm:spPr/>
    </dgm:pt>
    <dgm:pt modelId="{0BCCB1A7-F7F4-40D2-AE95-77F11CB657E8}" type="pres">
      <dgm:prSet presAssocID="{CA58429C-B7CB-486C-8919-18C393891752}" presName="connTx" presStyleLbl="parChTrans1D2" presStyleIdx="1" presStyleCnt="6"/>
      <dgm:spPr/>
    </dgm:pt>
    <dgm:pt modelId="{3CD66A59-6001-4309-A775-5D8ED7F27CD3}" type="pres">
      <dgm:prSet presAssocID="{1F1F08D0-DA0D-4383-90A2-004381BB5669}" presName="root2" presStyleCnt="0"/>
      <dgm:spPr/>
    </dgm:pt>
    <dgm:pt modelId="{EA60621A-2CD1-422C-BD30-86BD9E441952}" type="pres">
      <dgm:prSet presAssocID="{1F1F08D0-DA0D-4383-90A2-004381BB5669}" presName="LevelTwoTextNode" presStyleLbl="node2" presStyleIdx="1" presStyleCnt="6">
        <dgm:presLayoutVars>
          <dgm:chPref val="3"/>
        </dgm:presLayoutVars>
      </dgm:prSet>
      <dgm:spPr/>
    </dgm:pt>
    <dgm:pt modelId="{9925C9F3-3B24-4D77-B6C1-DF48B9C3AA22}" type="pres">
      <dgm:prSet presAssocID="{1F1F08D0-DA0D-4383-90A2-004381BB5669}" presName="level3hierChild" presStyleCnt="0"/>
      <dgm:spPr/>
    </dgm:pt>
    <dgm:pt modelId="{F51C9488-7229-40D7-AFB8-DCD963D332AD}" type="pres">
      <dgm:prSet presAssocID="{300456DB-F452-4A23-BB1E-9158E7BCF51E}" presName="conn2-1" presStyleLbl="parChTrans1D2" presStyleIdx="2" presStyleCnt="6"/>
      <dgm:spPr/>
    </dgm:pt>
    <dgm:pt modelId="{DE8C0EBF-F457-411C-A095-F74EF2371DD7}" type="pres">
      <dgm:prSet presAssocID="{300456DB-F452-4A23-BB1E-9158E7BCF51E}" presName="connTx" presStyleLbl="parChTrans1D2" presStyleIdx="2" presStyleCnt="6"/>
      <dgm:spPr/>
    </dgm:pt>
    <dgm:pt modelId="{81322438-5D14-4F1F-B5C0-625535CA20D2}" type="pres">
      <dgm:prSet presAssocID="{F2816B19-F850-4B16-A531-5F4FD28FA362}" presName="root2" presStyleCnt="0"/>
      <dgm:spPr/>
    </dgm:pt>
    <dgm:pt modelId="{7DF0CC3F-E636-4E9E-8C9C-2A6D1013B9F6}" type="pres">
      <dgm:prSet presAssocID="{F2816B19-F850-4B16-A531-5F4FD28FA362}" presName="LevelTwoTextNode" presStyleLbl="node2" presStyleIdx="2" presStyleCnt="6">
        <dgm:presLayoutVars>
          <dgm:chPref val="3"/>
        </dgm:presLayoutVars>
      </dgm:prSet>
      <dgm:spPr/>
    </dgm:pt>
    <dgm:pt modelId="{7BB59F4F-4B24-4E41-AF56-240E446329C2}" type="pres">
      <dgm:prSet presAssocID="{F2816B19-F850-4B16-A531-5F4FD28FA362}" presName="level3hierChild" presStyleCnt="0"/>
      <dgm:spPr/>
    </dgm:pt>
    <dgm:pt modelId="{8CE78D69-D863-4031-82A3-F33EC158BE47}" type="pres">
      <dgm:prSet presAssocID="{5C5510C2-1F83-4597-B783-FF28915B72A1}" presName="conn2-1" presStyleLbl="parChTrans1D2" presStyleIdx="3" presStyleCnt="6"/>
      <dgm:spPr/>
    </dgm:pt>
    <dgm:pt modelId="{FF563603-8527-4B40-9F71-DEC1D76B9DEE}" type="pres">
      <dgm:prSet presAssocID="{5C5510C2-1F83-4597-B783-FF28915B72A1}" presName="connTx" presStyleLbl="parChTrans1D2" presStyleIdx="3" presStyleCnt="6"/>
      <dgm:spPr/>
    </dgm:pt>
    <dgm:pt modelId="{EB81BCCC-979A-46C6-992C-E3BEC2258E13}" type="pres">
      <dgm:prSet presAssocID="{05558FB9-560F-4B7C-A255-E291FABA6A2C}" presName="root2" presStyleCnt="0"/>
      <dgm:spPr/>
    </dgm:pt>
    <dgm:pt modelId="{3C4E0083-B094-4B3D-803D-9C9452B2D3BE}" type="pres">
      <dgm:prSet presAssocID="{05558FB9-560F-4B7C-A255-E291FABA6A2C}" presName="LevelTwoTextNode" presStyleLbl="node2" presStyleIdx="3" presStyleCnt="6">
        <dgm:presLayoutVars>
          <dgm:chPref val="3"/>
        </dgm:presLayoutVars>
      </dgm:prSet>
      <dgm:spPr/>
    </dgm:pt>
    <dgm:pt modelId="{A38D68CF-140E-404F-B522-04C9488D4283}" type="pres">
      <dgm:prSet presAssocID="{05558FB9-560F-4B7C-A255-E291FABA6A2C}" presName="level3hierChild" presStyleCnt="0"/>
      <dgm:spPr/>
    </dgm:pt>
    <dgm:pt modelId="{66DD92F1-5DA2-4709-ACEF-BDCF2220EF55}" type="pres">
      <dgm:prSet presAssocID="{1B8260AA-B52E-4502-8FA3-C91598B9868E}" presName="conn2-1" presStyleLbl="parChTrans1D2" presStyleIdx="4" presStyleCnt="6"/>
      <dgm:spPr/>
    </dgm:pt>
    <dgm:pt modelId="{A943A202-A62C-487E-B2DF-4E856FBFC940}" type="pres">
      <dgm:prSet presAssocID="{1B8260AA-B52E-4502-8FA3-C91598B9868E}" presName="connTx" presStyleLbl="parChTrans1D2" presStyleIdx="4" presStyleCnt="6"/>
      <dgm:spPr/>
    </dgm:pt>
    <dgm:pt modelId="{F56421F7-1861-4B0B-A3FB-66B414E8802B}" type="pres">
      <dgm:prSet presAssocID="{374A20BE-580E-48E8-AB99-152C0C7191C6}" presName="root2" presStyleCnt="0"/>
      <dgm:spPr/>
    </dgm:pt>
    <dgm:pt modelId="{A65C7CAC-6474-4A43-9556-250E6FB7D32E}" type="pres">
      <dgm:prSet presAssocID="{374A20BE-580E-48E8-AB99-152C0C7191C6}" presName="LevelTwoTextNode" presStyleLbl="node2" presStyleIdx="4" presStyleCnt="6">
        <dgm:presLayoutVars>
          <dgm:chPref val="3"/>
        </dgm:presLayoutVars>
      </dgm:prSet>
      <dgm:spPr/>
    </dgm:pt>
    <dgm:pt modelId="{2652F177-4ED6-4891-86FC-15BC2E75CDBE}" type="pres">
      <dgm:prSet presAssocID="{374A20BE-580E-48E8-AB99-152C0C7191C6}" presName="level3hierChild" presStyleCnt="0"/>
      <dgm:spPr/>
    </dgm:pt>
    <dgm:pt modelId="{31A74A28-654F-4E01-9447-F70D6A17A936}" type="pres">
      <dgm:prSet presAssocID="{C3E3399E-3D12-4AF9-B8A1-3D6CD4CFDE52}" presName="conn2-1" presStyleLbl="parChTrans1D2" presStyleIdx="5" presStyleCnt="6"/>
      <dgm:spPr/>
    </dgm:pt>
    <dgm:pt modelId="{C9263C28-BE3D-4484-A90E-3A35B9ADBAB7}" type="pres">
      <dgm:prSet presAssocID="{C3E3399E-3D12-4AF9-B8A1-3D6CD4CFDE52}" presName="connTx" presStyleLbl="parChTrans1D2" presStyleIdx="5" presStyleCnt="6"/>
      <dgm:spPr/>
    </dgm:pt>
    <dgm:pt modelId="{9AA8EA80-3FB9-4120-A43E-E3CC0FF9DA01}" type="pres">
      <dgm:prSet presAssocID="{A8E4DEB7-0F9B-4C6C-A469-F53C7FF1CF7A}" presName="root2" presStyleCnt="0"/>
      <dgm:spPr/>
    </dgm:pt>
    <dgm:pt modelId="{6D6D26B7-CF02-4F3B-B962-99B3A255337E}" type="pres">
      <dgm:prSet presAssocID="{A8E4DEB7-0F9B-4C6C-A469-F53C7FF1CF7A}" presName="LevelTwoTextNode" presStyleLbl="node2" presStyleIdx="5" presStyleCnt="6">
        <dgm:presLayoutVars>
          <dgm:chPref val="3"/>
        </dgm:presLayoutVars>
      </dgm:prSet>
      <dgm:spPr/>
    </dgm:pt>
    <dgm:pt modelId="{D27A0803-9F8B-4183-AFAA-50AD0F42444E}" type="pres">
      <dgm:prSet presAssocID="{A8E4DEB7-0F9B-4C6C-A469-F53C7FF1CF7A}" presName="level3hierChild" presStyleCnt="0"/>
      <dgm:spPr/>
    </dgm:pt>
    <dgm:pt modelId="{D8A6830A-78E0-4D60-9DED-180B61EE23E7}" type="pres">
      <dgm:prSet presAssocID="{67BC9966-5453-464E-ADFF-CD0032D476F0}" presName="root1" presStyleCnt="0"/>
      <dgm:spPr/>
    </dgm:pt>
    <dgm:pt modelId="{4E704247-5480-437E-8EF0-FD5526F480EA}" type="pres">
      <dgm:prSet presAssocID="{67BC9966-5453-464E-ADFF-CD0032D476F0}" presName="LevelOneTextNode" presStyleLbl="node0" presStyleIdx="3" presStyleCnt="5">
        <dgm:presLayoutVars>
          <dgm:chPref val="3"/>
        </dgm:presLayoutVars>
      </dgm:prSet>
      <dgm:spPr/>
    </dgm:pt>
    <dgm:pt modelId="{6E45EA91-4CFC-4398-AB11-5A73C00B8D34}" type="pres">
      <dgm:prSet presAssocID="{67BC9966-5453-464E-ADFF-CD0032D476F0}" presName="level2hierChild" presStyleCnt="0"/>
      <dgm:spPr/>
    </dgm:pt>
    <dgm:pt modelId="{FA874DCF-25F2-449A-89B6-4E7376190752}" type="pres">
      <dgm:prSet presAssocID="{B0D7C040-9006-485B-AFF0-B258C4C99784}" presName="root1" presStyleCnt="0"/>
      <dgm:spPr/>
    </dgm:pt>
    <dgm:pt modelId="{A3F5674C-CE79-46D3-86D3-59C46960A84B}" type="pres">
      <dgm:prSet presAssocID="{B0D7C040-9006-485B-AFF0-B258C4C99784}" presName="LevelOneTextNode" presStyleLbl="node0" presStyleIdx="4" presStyleCnt="5">
        <dgm:presLayoutVars>
          <dgm:chPref val="3"/>
        </dgm:presLayoutVars>
      </dgm:prSet>
      <dgm:spPr/>
    </dgm:pt>
    <dgm:pt modelId="{0B6BEC03-3A9E-4661-A705-D3F32A6BA255}" type="pres">
      <dgm:prSet presAssocID="{B0D7C040-9006-485B-AFF0-B258C4C99784}" presName="level2hierChild" presStyleCnt="0"/>
      <dgm:spPr/>
    </dgm:pt>
  </dgm:ptLst>
  <dgm:cxnLst>
    <dgm:cxn modelId="{4EDD9600-82CF-401E-9C0D-2F0A47093D79}" type="presOf" srcId="{4993604B-3CA5-4E3F-BA79-1DE9232612F8}" destId="{C8108DCD-B971-4413-83B8-DFE63E424F9D}" srcOrd="0" destOrd="0" presId="urn:microsoft.com/office/officeart/2005/8/layout/hierarchy2"/>
    <dgm:cxn modelId="{5372950D-999C-4F39-A7F8-D841877E07A6}" type="presOf" srcId="{CA58429C-B7CB-486C-8919-18C393891752}" destId="{0BCCB1A7-F7F4-40D2-AE95-77F11CB657E8}" srcOrd="1" destOrd="0" presId="urn:microsoft.com/office/officeart/2005/8/layout/hierarchy2"/>
    <dgm:cxn modelId="{FB9A5216-B24A-483B-A09E-6641F1428A30}" type="presOf" srcId="{C3E3399E-3D12-4AF9-B8A1-3D6CD4CFDE52}" destId="{31A74A28-654F-4E01-9447-F70D6A17A936}" srcOrd="0" destOrd="0" presId="urn:microsoft.com/office/officeart/2005/8/layout/hierarchy2"/>
    <dgm:cxn modelId="{A91ED418-01BF-4F0E-A648-A634C5C1F3C0}" srcId="{D8E53412-C0D7-437C-A988-CC30B8A009AB}" destId="{0D203C10-8A2D-4DD3-BBE4-68B5CBF1F367}" srcOrd="0" destOrd="0" parTransId="{B51D5DFD-DA5C-422D-B0D2-B57B508871C6}" sibTransId="{21CF3773-CE27-48E9-A5B0-48DA59AF8C40}"/>
    <dgm:cxn modelId="{4E721A1A-F324-4A48-9AB0-4273F0E476BC}" type="presOf" srcId="{B1726494-D420-4651-894E-73A5C12286DF}" destId="{214D5261-1DB3-493E-99E5-F49C2B6FA654}" srcOrd="0" destOrd="0" presId="urn:microsoft.com/office/officeart/2005/8/layout/hierarchy2"/>
    <dgm:cxn modelId="{6780971E-EAE6-499C-939A-5C5711FA9B95}" srcId="{4993604B-3CA5-4E3F-BA79-1DE9232612F8}" destId="{1F1F08D0-DA0D-4383-90A2-004381BB5669}" srcOrd="1" destOrd="0" parTransId="{CA58429C-B7CB-486C-8919-18C393891752}" sibTransId="{A9CBD58F-2FCE-468A-9DBE-EAF9682E7641}"/>
    <dgm:cxn modelId="{EF482421-0BFD-4E77-A40B-79975A47FFB1}" srcId="{4993604B-3CA5-4E3F-BA79-1DE9232612F8}" destId="{B1726494-D420-4651-894E-73A5C12286DF}" srcOrd="0" destOrd="0" parTransId="{EEF9B781-C3A9-4BE1-8DCC-FF056A7FE7ED}" sibTransId="{BA4744E7-A9C5-40F2-8979-403442349430}"/>
    <dgm:cxn modelId="{6B108421-02B7-4656-94E8-D66B69E2420A}" type="presOf" srcId="{300456DB-F452-4A23-BB1E-9158E7BCF51E}" destId="{F51C9488-7229-40D7-AFB8-DCD963D332AD}" srcOrd="0" destOrd="0" presId="urn:microsoft.com/office/officeart/2005/8/layout/hierarchy2"/>
    <dgm:cxn modelId="{CAB2452A-7F33-4110-AC7B-DB18142F7487}" type="presOf" srcId="{F2816B19-F850-4B16-A531-5F4FD28FA362}" destId="{7DF0CC3F-E636-4E9E-8C9C-2A6D1013B9F6}" srcOrd="0" destOrd="0" presId="urn:microsoft.com/office/officeart/2005/8/layout/hierarchy2"/>
    <dgm:cxn modelId="{D61CE031-E5A0-4796-8ACB-F42677832E25}" srcId="{D8E53412-C0D7-437C-A988-CC30B8A009AB}" destId="{4993604B-3CA5-4E3F-BA79-1DE9232612F8}" srcOrd="2" destOrd="0" parTransId="{19935A0A-8EC6-4F03-B041-626245011821}" sibTransId="{5157183F-4436-441A-B619-D6521C45739A}"/>
    <dgm:cxn modelId="{BB890E33-7713-47CC-A0CC-A9E3187F50FF}" type="presOf" srcId="{D8E53412-C0D7-437C-A988-CC30B8A009AB}" destId="{1D36665E-69B8-43ED-95FD-CC6BED79031C}" srcOrd="0" destOrd="0" presId="urn:microsoft.com/office/officeart/2005/8/layout/hierarchy2"/>
    <dgm:cxn modelId="{CC449A5B-8B43-4167-9BB5-4132D8F1003C}" type="presOf" srcId="{67BC9966-5453-464E-ADFF-CD0032D476F0}" destId="{4E704247-5480-437E-8EF0-FD5526F480EA}" srcOrd="0" destOrd="0" presId="urn:microsoft.com/office/officeart/2005/8/layout/hierarchy2"/>
    <dgm:cxn modelId="{1D3B2A5F-8481-49C8-8C8F-C7D48FF2AF6F}" type="presOf" srcId="{374A20BE-580E-48E8-AB99-152C0C7191C6}" destId="{A65C7CAC-6474-4A43-9556-250E6FB7D32E}" srcOrd="0" destOrd="0" presId="urn:microsoft.com/office/officeart/2005/8/layout/hierarchy2"/>
    <dgm:cxn modelId="{2260A961-082F-4140-9079-F85212F7B245}" type="presOf" srcId="{5C5510C2-1F83-4597-B783-FF28915B72A1}" destId="{8CE78D69-D863-4031-82A3-F33EC158BE47}" srcOrd="0" destOrd="0" presId="urn:microsoft.com/office/officeart/2005/8/layout/hierarchy2"/>
    <dgm:cxn modelId="{DF576762-3433-473F-9EED-435DE0A7D763}" srcId="{D8E53412-C0D7-437C-A988-CC30B8A009AB}" destId="{B0D7C040-9006-485B-AFF0-B258C4C99784}" srcOrd="4" destOrd="0" parTransId="{2613594D-1974-4F9C-A010-B6A559CE9B86}" sibTransId="{A4AE56E4-583E-49DE-93FB-AC84F1B33C38}"/>
    <dgm:cxn modelId="{19234065-6B65-4416-B741-EB4A19B22CE7}" srcId="{4993604B-3CA5-4E3F-BA79-1DE9232612F8}" destId="{05558FB9-560F-4B7C-A255-E291FABA6A2C}" srcOrd="3" destOrd="0" parTransId="{5C5510C2-1F83-4597-B783-FF28915B72A1}" sibTransId="{CD16FD83-AFDD-485D-A5AD-54420CA76E81}"/>
    <dgm:cxn modelId="{168E4E67-2958-4D6F-A91A-6AE446BF3EFC}" type="presOf" srcId="{300456DB-F452-4A23-BB1E-9158E7BCF51E}" destId="{DE8C0EBF-F457-411C-A095-F74EF2371DD7}" srcOrd="1" destOrd="0" presId="urn:microsoft.com/office/officeart/2005/8/layout/hierarchy2"/>
    <dgm:cxn modelId="{E0C1A258-CCC2-48D7-8B42-A600CFAB3D78}" type="presOf" srcId="{1F1F08D0-DA0D-4383-90A2-004381BB5669}" destId="{EA60621A-2CD1-422C-BD30-86BD9E441952}" srcOrd="0" destOrd="0" presId="urn:microsoft.com/office/officeart/2005/8/layout/hierarchy2"/>
    <dgm:cxn modelId="{EEF54D85-5774-457C-9A64-4663F88C084B}" type="presOf" srcId="{5C5510C2-1F83-4597-B783-FF28915B72A1}" destId="{FF563603-8527-4B40-9F71-DEC1D76B9DEE}" srcOrd="1" destOrd="0" presId="urn:microsoft.com/office/officeart/2005/8/layout/hierarchy2"/>
    <dgm:cxn modelId="{E3A57285-FAD3-4F45-BC7E-7F95FA9A624D}" type="presOf" srcId="{B0D7C040-9006-485B-AFF0-B258C4C99784}" destId="{A3F5674C-CE79-46D3-86D3-59C46960A84B}" srcOrd="0" destOrd="0" presId="urn:microsoft.com/office/officeart/2005/8/layout/hierarchy2"/>
    <dgm:cxn modelId="{999BBC85-61E9-4CE8-BB03-761D54B4C6AF}" type="presOf" srcId="{1B8260AA-B52E-4502-8FA3-C91598B9868E}" destId="{66DD92F1-5DA2-4709-ACEF-BDCF2220EF55}" srcOrd="0" destOrd="0" presId="urn:microsoft.com/office/officeart/2005/8/layout/hierarchy2"/>
    <dgm:cxn modelId="{B546E290-5735-426A-BD5B-CEC86387B2FA}" srcId="{4993604B-3CA5-4E3F-BA79-1DE9232612F8}" destId="{F2816B19-F850-4B16-A531-5F4FD28FA362}" srcOrd="2" destOrd="0" parTransId="{300456DB-F452-4A23-BB1E-9158E7BCF51E}" sibTransId="{7A28FB05-FEA0-4CE7-B7AC-52ED50A5AA54}"/>
    <dgm:cxn modelId="{B4D52D97-5DF2-4CFB-9986-2974E72FC9DA}" type="presOf" srcId="{EEF9B781-C3A9-4BE1-8DCC-FF056A7FE7ED}" destId="{71395726-EC80-4B6C-A2DE-CFC97E65D7A0}" srcOrd="1" destOrd="0" presId="urn:microsoft.com/office/officeart/2005/8/layout/hierarchy2"/>
    <dgm:cxn modelId="{A736239F-D2EA-48C0-923B-AB860EC70DE5}" type="presOf" srcId="{0AAB1194-6C37-45F5-94EB-CF5D1323FB7C}" destId="{9786D367-C1CF-458A-BCF1-60A1D683DB4E}" srcOrd="0" destOrd="0" presId="urn:microsoft.com/office/officeart/2005/8/layout/hierarchy2"/>
    <dgm:cxn modelId="{75128BAA-9959-48B9-AC8F-A3215A92F2A0}" srcId="{4993604B-3CA5-4E3F-BA79-1DE9232612F8}" destId="{A8E4DEB7-0F9B-4C6C-A469-F53C7FF1CF7A}" srcOrd="5" destOrd="0" parTransId="{C3E3399E-3D12-4AF9-B8A1-3D6CD4CFDE52}" sibTransId="{A04D5217-DDBA-4CF9-9CB6-25AA0DC36D9A}"/>
    <dgm:cxn modelId="{2EC6D2B1-8490-43B0-BBD4-9169E5C8F161}" type="presOf" srcId="{A8E4DEB7-0F9B-4C6C-A469-F53C7FF1CF7A}" destId="{6D6D26B7-CF02-4F3B-B962-99B3A255337E}" srcOrd="0" destOrd="0" presId="urn:microsoft.com/office/officeart/2005/8/layout/hierarchy2"/>
    <dgm:cxn modelId="{60ED0EC3-41C0-45FA-B3D8-826407AB7563}" type="presOf" srcId="{05558FB9-560F-4B7C-A255-E291FABA6A2C}" destId="{3C4E0083-B094-4B3D-803D-9C9452B2D3BE}" srcOrd="0" destOrd="0" presId="urn:microsoft.com/office/officeart/2005/8/layout/hierarchy2"/>
    <dgm:cxn modelId="{613A5EC3-6F91-4568-94CD-46FF8CC4E2BD}" type="presOf" srcId="{C3E3399E-3D12-4AF9-B8A1-3D6CD4CFDE52}" destId="{C9263C28-BE3D-4484-A90E-3A35B9ADBAB7}" srcOrd="1" destOrd="0" presId="urn:microsoft.com/office/officeart/2005/8/layout/hierarchy2"/>
    <dgm:cxn modelId="{BBB96AC3-3B7E-4567-94E5-15AC26E8C8B2}" type="presOf" srcId="{0D203C10-8A2D-4DD3-BBE4-68B5CBF1F367}" destId="{1CD49F3B-5168-4CDE-B7A2-DCF77C19D4B0}" srcOrd="0" destOrd="0" presId="urn:microsoft.com/office/officeart/2005/8/layout/hierarchy2"/>
    <dgm:cxn modelId="{91E464C9-9C92-4D9F-A86F-9B140DDE090E}" type="presOf" srcId="{1B8260AA-B52E-4502-8FA3-C91598B9868E}" destId="{A943A202-A62C-487E-B2DF-4E856FBFC940}" srcOrd="1" destOrd="0" presId="urn:microsoft.com/office/officeart/2005/8/layout/hierarchy2"/>
    <dgm:cxn modelId="{1BB413D2-6990-41C1-8437-5636731B97C8}" type="presOf" srcId="{EEF9B781-C3A9-4BE1-8DCC-FF056A7FE7ED}" destId="{245C3AF7-59E3-40CA-845A-76C4CDE4438C}" srcOrd="0" destOrd="0" presId="urn:microsoft.com/office/officeart/2005/8/layout/hierarchy2"/>
    <dgm:cxn modelId="{81776FDA-1826-4C0A-AA22-2C5A646939CD}" srcId="{4993604B-3CA5-4E3F-BA79-1DE9232612F8}" destId="{374A20BE-580E-48E8-AB99-152C0C7191C6}" srcOrd="4" destOrd="0" parTransId="{1B8260AA-B52E-4502-8FA3-C91598B9868E}" sibTransId="{6A68B4CB-5946-44A7-98AF-16819B2A4505}"/>
    <dgm:cxn modelId="{F153D3E1-7A90-40F5-BC7A-FF2647C526F0}" type="presOf" srcId="{CA58429C-B7CB-486C-8919-18C393891752}" destId="{1BB4F35C-FEBC-4398-B2F0-91D23220190D}" srcOrd="0" destOrd="0" presId="urn:microsoft.com/office/officeart/2005/8/layout/hierarchy2"/>
    <dgm:cxn modelId="{31DD15FC-2A4A-4FC7-9206-293391E8485F}" srcId="{D8E53412-C0D7-437C-A988-CC30B8A009AB}" destId="{0AAB1194-6C37-45F5-94EB-CF5D1323FB7C}" srcOrd="1" destOrd="0" parTransId="{475406CC-5A36-44BF-BCAF-24D2AF86F9A2}" sibTransId="{275E4574-C5A8-406F-90FA-8EC09681B7C2}"/>
    <dgm:cxn modelId="{C42DA4FE-940C-45FD-B8DB-02FA8411F40B}" srcId="{D8E53412-C0D7-437C-A988-CC30B8A009AB}" destId="{67BC9966-5453-464E-ADFF-CD0032D476F0}" srcOrd="3" destOrd="0" parTransId="{D93625B2-51CC-4ACA-A4C2-4B0000984DEA}" sibTransId="{64EC9BA2-DD8F-4C5C-8A12-C544F2E6A1D7}"/>
    <dgm:cxn modelId="{A76FF692-8E79-496C-8EC9-C658EFA389D6}" type="presParOf" srcId="{1D36665E-69B8-43ED-95FD-CC6BED79031C}" destId="{C83F8748-D76C-48B9-A219-F9E3540F18DF}" srcOrd="0" destOrd="0" presId="urn:microsoft.com/office/officeart/2005/8/layout/hierarchy2"/>
    <dgm:cxn modelId="{95CF707B-AB81-4C40-B51A-67D22312EEF8}" type="presParOf" srcId="{C83F8748-D76C-48B9-A219-F9E3540F18DF}" destId="{1CD49F3B-5168-4CDE-B7A2-DCF77C19D4B0}" srcOrd="0" destOrd="0" presId="urn:microsoft.com/office/officeart/2005/8/layout/hierarchy2"/>
    <dgm:cxn modelId="{9A89D857-6A2A-41E2-861F-E64D539EF998}" type="presParOf" srcId="{C83F8748-D76C-48B9-A219-F9E3540F18DF}" destId="{10BFE9F9-0296-4E89-8EE9-459540D33F85}" srcOrd="1" destOrd="0" presId="urn:microsoft.com/office/officeart/2005/8/layout/hierarchy2"/>
    <dgm:cxn modelId="{AB621495-C524-4BC1-8A1E-A8A2338CD817}" type="presParOf" srcId="{1D36665E-69B8-43ED-95FD-CC6BED79031C}" destId="{F458E047-722A-45B9-87B1-D2F105237E0F}" srcOrd="1" destOrd="0" presId="urn:microsoft.com/office/officeart/2005/8/layout/hierarchy2"/>
    <dgm:cxn modelId="{BC93D25F-3916-4333-8A5B-58D95AC61DD7}" type="presParOf" srcId="{F458E047-722A-45B9-87B1-D2F105237E0F}" destId="{9786D367-C1CF-458A-BCF1-60A1D683DB4E}" srcOrd="0" destOrd="0" presId="urn:microsoft.com/office/officeart/2005/8/layout/hierarchy2"/>
    <dgm:cxn modelId="{C0E9D141-2086-4B27-9976-340B172D6F5C}" type="presParOf" srcId="{F458E047-722A-45B9-87B1-D2F105237E0F}" destId="{AB0F8972-CEC7-4F31-A57A-71109A9403F4}" srcOrd="1" destOrd="0" presId="urn:microsoft.com/office/officeart/2005/8/layout/hierarchy2"/>
    <dgm:cxn modelId="{A6256ACA-74C9-4D5B-96CF-3CAEE98204C6}" type="presParOf" srcId="{1D36665E-69B8-43ED-95FD-CC6BED79031C}" destId="{18B9565B-DA23-4240-AD3D-60187E73C96F}" srcOrd="2" destOrd="0" presId="urn:microsoft.com/office/officeart/2005/8/layout/hierarchy2"/>
    <dgm:cxn modelId="{5938A2AD-AC43-4BE6-9442-D9EDEDA489F4}" type="presParOf" srcId="{18B9565B-DA23-4240-AD3D-60187E73C96F}" destId="{C8108DCD-B971-4413-83B8-DFE63E424F9D}" srcOrd="0" destOrd="0" presId="urn:microsoft.com/office/officeart/2005/8/layout/hierarchy2"/>
    <dgm:cxn modelId="{282AA7CA-64EC-4A87-ADF5-1828FFDC9616}" type="presParOf" srcId="{18B9565B-DA23-4240-AD3D-60187E73C96F}" destId="{D48A5800-AE6E-47C0-BAC9-30D408978E1A}" srcOrd="1" destOrd="0" presId="urn:microsoft.com/office/officeart/2005/8/layout/hierarchy2"/>
    <dgm:cxn modelId="{C89B3611-5995-4152-B188-043F7DF29F64}" type="presParOf" srcId="{D48A5800-AE6E-47C0-BAC9-30D408978E1A}" destId="{245C3AF7-59E3-40CA-845A-76C4CDE4438C}" srcOrd="0" destOrd="0" presId="urn:microsoft.com/office/officeart/2005/8/layout/hierarchy2"/>
    <dgm:cxn modelId="{75B00160-7527-46C8-866C-19DFA7F8FF3F}" type="presParOf" srcId="{245C3AF7-59E3-40CA-845A-76C4CDE4438C}" destId="{71395726-EC80-4B6C-A2DE-CFC97E65D7A0}" srcOrd="0" destOrd="0" presId="urn:microsoft.com/office/officeart/2005/8/layout/hierarchy2"/>
    <dgm:cxn modelId="{71DF77DC-ECD6-4CBC-87AE-B76D14EC8B17}" type="presParOf" srcId="{D48A5800-AE6E-47C0-BAC9-30D408978E1A}" destId="{34D6C1D5-080A-451B-AC14-FB4894AAA80A}" srcOrd="1" destOrd="0" presId="urn:microsoft.com/office/officeart/2005/8/layout/hierarchy2"/>
    <dgm:cxn modelId="{D7632ABB-030E-4C28-ADAE-10A3ABF9CA14}" type="presParOf" srcId="{34D6C1D5-080A-451B-AC14-FB4894AAA80A}" destId="{214D5261-1DB3-493E-99E5-F49C2B6FA654}" srcOrd="0" destOrd="0" presId="urn:microsoft.com/office/officeart/2005/8/layout/hierarchy2"/>
    <dgm:cxn modelId="{8FCBD032-995E-43FD-B743-E94C21AC24F7}" type="presParOf" srcId="{34D6C1D5-080A-451B-AC14-FB4894AAA80A}" destId="{25C0DDA0-516F-4150-B466-51441ECB3372}" srcOrd="1" destOrd="0" presId="urn:microsoft.com/office/officeart/2005/8/layout/hierarchy2"/>
    <dgm:cxn modelId="{5CB0C071-9A67-4C60-8DA2-1578EA5E8C18}" type="presParOf" srcId="{D48A5800-AE6E-47C0-BAC9-30D408978E1A}" destId="{1BB4F35C-FEBC-4398-B2F0-91D23220190D}" srcOrd="2" destOrd="0" presId="urn:microsoft.com/office/officeart/2005/8/layout/hierarchy2"/>
    <dgm:cxn modelId="{95C34E4B-DA3D-4AF8-AA5B-20634F12CFCC}" type="presParOf" srcId="{1BB4F35C-FEBC-4398-B2F0-91D23220190D}" destId="{0BCCB1A7-F7F4-40D2-AE95-77F11CB657E8}" srcOrd="0" destOrd="0" presId="urn:microsoft.com/office/officeart/2005/8/layout/hierarchy2"/>
    <dgm:cxn modelId="{E6E046FC-832A-4C4E-8CEC-A2ED8B0E4E77}" type="presParOf" srcId="{D48A5800-AE6E-47C0-BAC9-30D408978E1A}" destId="{3CD66A59-6001-4309-A775-5D8ED7F27CD3}" srcOrd="3" destOrd="0" presId="urn:microsoft.com/office/officeart/2005/8/layout/hierarchy2"/>
    <dgm:cxn modelId="{8A53AC14-781A-4DC3-B43A-FBC8471AF2F2}" type="presParOf" srcId="{3CD66A59-6001-4309-A775-5D8ED7F27CD3}" destId="{EA60621A-2CD1-422C-BD30-86BD9E441952}" srcOrd="0" destOrd="0" presId="urn:microsoft.com/office/officeart/2005/8/layout/hierarchy2"/>
    <dgm:cxn modelId="{65136F2A-9200-4640-B147-CAB0CE4AA104}" type="presParOf" srcId="{3CD66A59-6001-4309-A775-5D8ED7F27CD3}" destId="{9925C9F3-3B24-4D77-B6C1-DF48B9C3AA22}" srcOrd="1" destOrd="0" presId="urn:microsoft.com/office/officeart/2005/8/layout/hierarchy2"/>
    <dgm:cxn modelId="{95361F56-F148-4E9B-94CF-A65A961C8D19}" type="presParOf" srcId="{D48A5800-AE6E-47C0-BAC9-30D408978E1A}" destId="{F51C9488-7229-40D7-AFB8-DCD963D332AD}" srcOrd="4" destOrd="0" presId="urn:microsoft.com/office/officeart/2005/8/layout/hierarchy2"/>
    <dgm:cxn modelId="{521FE800-262A-4892-9E80-7744BDEB4C02}" type="presParOf" srcId="{F51C9488-7229-40D7-AFB8-DCD963D332AD}" destId="{DE8C0EBF-F457-411C-A095-F74EF2371DD7}" srcOrd="0" destOrd="0" presId="urn:microsoft.com/office/officeart/2005/8/layout/hierarchy2"/>
    <dgm:cxn modelId="{39D6C3A5-8EDF-4DC9-BF43-66D178F2E832}" type="presParOf" srcId="{D48A5800-AE6E-47C0-BAC9-30D408978E1A}" destId="{81322438-5D14-4F1F-B5C0-625535CA20D2}" srcOrd="5" destOrd="0" presId="urn:microsoft.com/office/officeart/2005/8/layout/hierarchy2"/>
    <dgm:cxn modelId="{A972B177-EB83-4DA3-ABA2-DC38CAF98169}" type="presParOf" srcId="{81322438-5D14-4F1F-B5C0-625535CA20D2}" destId="{7DF0CC3F-E636-4E9E-8C9C-2A6D1013B9F6}" srcOrd="0" destOrd="0" presId="urn:microsoft.com/office/officeart/2005/8/layout/hierarchy2"/>
    <dgm:cxn modelId="{B5B5C034-E6EE-4583-A4F8-2DEB021080AF}" type="presParOf" srcId="{81322438-5D14-4F1F-B5C0-625535CA20D2}" destId="{7BB59F4F-4B24-4E41-AF56-240E446329C2}" srcOrd="1" destOrd="0" presId="urn:microsoft.com/office/officeart/2005/8/layout/hierarchy2"/>
    <dgm:cxn modelId="{EFE65D0E-C800-417B-9DDB-8D35052CB999}" type="presParOf" srcId="{D48A5800-AE6E-47C0-BAC9-30D408978E1A}" destId="{8CE78D69-D863-4031-82A3-F33EC158BE47}" srcOrd="6" destOrd="0" presId="urn:microsoft.com/office/officeart/2005/8/layout/hierarchy2"/>
    <dgm:cxn modelId="{759466F2-B097-4BD0-8DA6-9091CD9A120A}" type="presParOf" srcId="{8CE78D69-D863-4031-82A3-F33EC158BE47}" destId="{FF563603-8527-4B40-9F71-DEC1D76B9DEE}" srcOrd="0" destOrd="0" presId="urn:microsoft.com/office/officeart/2005/8/layout/hierarchy2"/>
    <dgm:cxn modelId="{5FDAED1D-0654-417F-A22C-41429FA4D0D3}" type="presParOf" srcId="{D48A5800-AE6E-47C0-BAC9-30D408978E1A}" destId="{EB81BCCC-979A-46C6-992C-E3BEC2258E13}" srcOrd="7" destOrd="0" presId="urn:microsoft.com/office/officeart/2005/8/layout/hierarchy2"/>
    <dgm:cxn modelId="{FE22D088-C076-4BE8-927D-9E46515644BC}" type="presParOf" srcId="{EB81BCCC-979A-46C6-992C-E3BEC2258E13}" destId="{3C4E0083-B094-4B3D-803D-9C9452B2D3BE}" srcOrd="0" destOrd="0" presId="urn:microsoft.com/office/officeart/2005/8/layout/hierarchy2"/>
    <dgm:cxn modelId="{6760D8E5-E710-4497-838C-928715476179}" type="presParOf" srcId="{EB81BCCC-979A-46C6-992C-E3BEC2258E13}" destId="{A38D68CF-140E-404F-B522-04C9488D4283}" srcOrd="1" destOrd="0" presId="urn:microsoft.com/office/officeart/2005/8/layout/hierarchy2"/>
    <dgm:cxn modelId="{DA223EF5-C8B7-4C0E-8BEE-B9D005669C17}" type="presParOf" srcId="{D48A5800-AE6E-47C0-BAC9-30D408978E1A}" destId="{66DD92F1-5DA2-4709-ACEF-BDCF2220EF55}" srcOrd="8" destOrd="0" presId="urn:microsoft.com/office/officeart/2005/8/layout/hierarchy2"/>
    <dgm:cxn modelId="{AD5171E9-5B9D-4E5A-8CB6-842A8636DEC3}" type="presParOf" srcId="{66DD92F1-5DA2-4709-ACEF-BDCF2220EF55}" destId="{A943A202-A62C-487E-B2DF-4E856FBFC940}" srcOrd="0" destOrd="0" presId="urn:microsoft.com/office/officeart/2005/8/layout/hierarchy2"/>
    <dgm:cxn modelId="{8E1B3FEE-F11C-4C02-AFB2-0B1CBAFC5224}" type="presParOf" srcId="{D48A5800-AE6E-47C0-BAC9-30D408978E1A}" destId="{F56421F7-1861-4B0B-A3FB-66B414E8802B}" srcOrd="9" destOrd="0" presId="urn:microsoft.com/office/officeart/2005/8/layout/hierarchy2"/>
    <dgm:cxn modelId="{19F384FA-A335-4725-BB46-6C92C11B64A3}" type="presParOf" srcId="{F56421F7-1861-4B0B-A3FB-66B414E8802B}" destId="{A65C7CAC-6474-4A43-9556-250E6FB7D32E}" srcOrd="0" destOrd="0" presId="urn:microsoft.com/office/officeart/2005/8/layout/hierarchy2"/>
    <dgm:cxn modelId="{10214728-94DD-4B4C-BD4B-B2AA5746E7DB}" type="presParOf" srcId="{F56421F7-1861-4B0B-A3FB-66B414E8802B}" destId="{2652F177-4ED6-4891-86FC-15BC2E75CDBE}" srcOrd="1" destOrd="0" presId="urn:microsoft.com/office/officeart/2005/8/layout/hierarchy2"/>
    <dgm:cxn modelId="{05CDE57E-F85A-427A-9685-0FB543AA83B9}" type="presParOf" srcId="{D48A5800-AE6E-47C0-BAC9-30D408978E1A}" destId="{31A74A28-654F-4E01-9447-F70D6A17A936}" srcOrd="10" destOrd="0" presId="urn:microsoft.com/office/officeart/2005/8/layout/hierarchy2"/>
    <dgm:cxn modelId="{45E5F57B-FC6B-497A-9DFE-1C2CA8C46C99}" type="presParOf" srcId="{31A74A28-654F-4E01-9447-F70D6A17A936}" destId="{C9263C28-BE3D-4484-A90E-3A35B9ADBAB7}" srcOrd="0" destOrd="0" presId="urn:microsoft.com/office/officeart/2005/8/layout/hierarchy2"/>
    <dgm:cxn modelId="{0440E619-F194-4EDA-A341-D8F519EAE506}" type="presParOf" srcId="{D48A5800-AE6E-47C0-BAC9-30D408978E1A}" destId="{9AA8EA80-3FB9-4120-A43E-E3CC0FF9DA01}" srcOrd="11" destOrd="0" presId="urn:microsoft.com/office/officeart/2005/8/layout/hierarchy2"/>
    <dgm:cxn modelId="{61767C17-0D87-4809-9DFB-9677DB81FC2D}" type="presParOf" srcId="{9AA8EA80-3FB9-4120-A43E-E3CC0FF9DA01}" destId="{6D6D26B7-CF02-4F3B-B962-99B3A255337E}" srcOrd="0" destOrd="0" presId="urn:microsoft.com/office/officeart/2005/8/layout/hierarchy2"/>
    <dgm:cxn modelId="{F1F79D96-9FD8-4FD8-B8E1-0732A30F0F2B}" type="presParOf" srcId="{9AA8EA80-3FB9-4120-A43E-E3CC0FF9DA01}" destId="{D27A0803-9F8B-4183-AFAA-50AD0F42444E}" srcOrd="1" destOrd="0" presId="urn:microsoft.com/office/officeart/2005/8/layout/hierarchy2"/>
    <dgm:cxn modelId="{E41B55AA-CD12-49A8-9232-2B79C29034A1}" type="presParOf" srcId="{1D36665E-69B8-43ED-95FD-CC6BED79031C}" destId="{D8A6830A-78E0-4D60-9DED-180B61EE23E7}" srcOrd="3" destOrd="0" presId="urn:microsoft.com/office/officeart/2005/8/layout/hierarchy2"/>
    <dgm:cxn modelId="{BA63588A-29A8-4274-8559-A61C6A64725E}" type="presParOf" srcId="{D8A6830A-78E0-4D60-9DED-180B61EE23E7}" destId="{4E704247-5480-437E-8EF0-FD5526F480EA}" srcOrd="0" destOrd="0" presId="urn:microsoft.com/office/officeart/2005/8/layout/hierarchy2"/>
    <dgm:cxn modelId="{75A41D86-A1B6-4744-A5AF-8FA658BD40F8}" type="presParOf" srcId="{D8A6830A-78E0-4D60-9DED-180B61EE23E7}" destId="{6E45EA91-4CFC-4398-AB11-5A73C00B8D34}" srcOrd="1" destOrd="0" presId="urn:microsoft.com/office/officeart/2005/8/layout/hierarchy2"/>
    <dgm:cxn modelId="{8791E711-654A-4109-94F4-BEA16444B4C8}" type="presParOf" srcId="{1D36665E-69B8-43ED-95FD-CC6BED79031C}" destId="{FA874DCF-25F2-449A-89B6-4E7376190752}" srcOrd="4" destOrd="0" presId="urn:microsoft.com/office/officeart/2005/8/layout/hierarchy2"/>
    <dgm:cxn modelId="{0C01DE29-B258-4B5F-B21D-89DC8A65FA9E}" type="presParOf" srcId="{FA874DCF-25F2-449A-89B6-4E7376190752}" destId="{A3F5674C-CE79-46D3-86D3-59C46960A84B}" srcOrd="0" destOrd="0" presId="urn:microsoft.com/office/officeart/2005/8/layout/hierarchy2"/>
    <dgm:cxn modelId="{45D8FF0D-68C5-44D9-BDEA-E322C0998DDE}" type="presParOf" srcId="{FA874DCF-25F2-449A-89B6-4E7376190752}" destId="{0B6BEC03-3A9E-4661-A705-D3F32A6BA255}"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C821C4E-1E37-43A7-9D00-A6FF7624F945}" type="doc">
      <dgm:prSet loTypeId="urn:microsoft.com/office/officeart/2005/8/layout/hierarchy2" loCatId="hierarchy" qsTypeId="urn:microsoft.com/office/officeart/2005/8/quickstyle/simple1" qsCatId="simple" csTypeId="urn:microsoft.com/office/officeart/2005/8/colors/accent0_2" csCatId="mainScheme" phldr="1"/>
      <dgm:spPr/>
      <dgm:t>
        <a:bodyPr/>
        <a:lstStyle/>
        <a:p>
          <a:endParaRPr lang="en-US"/>
        </a:p>
      </dgm:t>
    </dgm:pt>
    <dgm:pt modelId="{36E3BE44-3205-4403-97B5-272FB4F2DB4F}">
      <dgm:prSet/>
      <dgm:spPr/>
      <dgm:t>
        <a:bodyPr/>
        <a:lstStyle/>
        <a:p>
          <a:r>
            <a:rPr lang="en-US" dirty="0"/>
            <a:t>Work samples/portfolios of student work</a:t>
          </a:r>
        </a:p>
      </dgm:t>
    </dgm:pt>
    <dgm:pt modelId="{719F73F2-DA9D-45DB-A70E-0813D3085756}" type="parTrans" cxnId="{63161ABA-CC6F-4097-AD93-3394C1F4E305}">
      <dgm:prSet/>
      <dgm:spPr/>
      <dgm:t>
        <a:bodyPr/>
        <a:lstStyle/>
        <a:p>
          <a:endParaRPr lang="en-US"/>
        </a:p>
      </dgm:t>
    </dgm:pt>
    <dgm:pt modelId="{AC55D4D2-ED4F-476F-B49E-7E8155D3DE36}" type="sibTrans" cxnId="{63161ABA-CC6F-4097-AD93-3394C1F4E305}">
      <dgm:prSet/>
      <dgm:spPr/>
      <dgm:t>
        <a:bodyPr/>
        <a:lstStyle/>
        <a:p>
          <a:endParaRPr lang="en-US"/>
        </a:p>
      </dgm:t>
    </dgm:pt>
    <dgm:pt modelId="{21869495-715D-445A-918E-CF6A8AB0FDEE}">
      <dgm:prSet/>
      <dgm:spPr/>
      <dgm:t>
        <a:bodyPr/>
        <a:lstStyle/>
        <a:p>
          <a:r>
            <a:rPr lang="en-US" dirty="0"/>
            <a:t>At least two observations by special education provider(s) trained in conducting observations (date and name/title of observer)</a:t>
          </a:r>
        </a:p>
      </dgm:t>
    </dgm:pt>
    <dgm:pt modelId="{A6D03789-7E66-4615-8C8A-6B701844CDB9}" type="parTrans" cxnId="{380C9483-1AA8-44A8-A42F-DDAC5FCFE70D}">
      <dgm:prSet/>
      <dgm:spPr/>
      <dgm:t>
        <a:bodyPr/>
        <a:lstStyle/>
        <a:p>
          <a:endParaRPr lang="en-US"/>
        </a:p>
      </dgm:t>
    </dgm:pt>
    <dgm:pt modelId="{D8DDEB32-4A45-4C1D-9A22-437A4D091D29}" type="sibTrans" cxnId="{380C9483-1AA8-44A8-A42F-DDAC5FCFE70D}">
      <dgm:prSet/>
      <dgm:spPr/>
      <dgm:t>
        <a:bodyPr/>
        <a:lstStyle/>
        <a:p>
          <a:endParaRPr lang="en-US"/>
        </a:p>
      </dgm:t>
    </dgm:pt>
    <dgm:pt modelId="{1D0B0358-3FFD-4584-A1CB-97790C870AC1}">
      <dgm:prSet/>
      <dgm:spPr/>
      <dgm:t>
        <a:bodyPr/>
        <a:lstStyle/>
        <a:p>
          <a:r>
            <a:rPr lang="en-US"/>
            <a:t>In a structured environment (including the regular classroom setting</a:t>
          </a:r>
        </a:p>
      </dgm:t>
    </dgm:pt>
    <dgm:pt modelId="{6354DC21-3FD3-41DB-9DF4-9C8A21BD995D}" type="parTrans" cxnId="{892E665C-CD83-4FFF-8B96-C6AF2513F403}">
      <dgm:prSet/>
      <dgm:spPr/>
      <dgm:t>
        <a:bodyPr/>
        <a:lstStyle/>
        <a:p>
          <a:endParaRPr lang="en-US"/>
        </a:p>
      </dgm:t>
    </dgm:pt>
    <dgm:pt modelId="{6FA896F3-A3D4-4AE6-A607-F45D85AC8B39}" type="sibTrans" cxnId="{892E665C-CD83-4FFF-8B96-C6AF2513F403}">
      <dgm:prSet/>
      <dgm:spPr/>
      <dgm:t>
        <a:bodyPr/>
        <a:lstStyle/>
        <a:p>
          <a:endParaRPr lang="en-US"/>
        </a:p>
      </dgm:t>
    </dgm:pt>
    <dgm:pt modelId="{8C853AE6-75F0-4706-A3C7-D7C07E35F457}">
      <dgm:prSet/>
      <dgm:spPr/>
      <dgm:t>
        <a:bodyPr/>
        <a:lstStyle/>
        <a:p>
          <a:r>
            <a:rPr lang="en-US"/>
            <a:t>Document academic performance and behavior</a:t>
          </a:r>
        </a:p>
      </dgm:t>
    </dgm:pt>
    <dgm:pt modelId="{669D18B2-3F6B-4D13-9C25-44A348DF09C9}" type="parTrans" cxnId="{B53DCB6A-2871-4A6C-9F54-BA05677EC39F}">
      <dgm:prSet/>
      <dgm:spPr/>
      <dgm:t>
        <a:bodyPr/>
        <a:lstStyle/>
        <a:p>
          <a:endParaRPr lang="en-US"/>
        </a:p>
      </dgm:t>
    </dgm:pt>
    <dgm:pt modelId="{63B3EFC1-1D13-4BE9-B938-1C5CE76D84D8}" type="sibTrans" cxnId="{B53DCB6A-2871-4A6C-9F54-BA05677EC39F}">
      <dgm:prSet/>
      <dgm:spPr/>
      <dgm:t>
        <a:bodyPr/>
        <a:lstStyle/>
        <a:p>
          <a:endParaRPr lang="en-US"/>
        </a:p>
      </dgm:t>
    </dgm:pt>
    <dgm:pt modelId="{1BE16501-77E2-4685-AB9C-768A191406B4}">
      <dgm:prSet/>
      <dgm:spPr/>
      <dgm:t>
        <a:bodyPr/>
        <a:lstStyle/>
        <a:p>
          <a:r>
            <a:rPr lang="en-US"/>
            <a:t>In a non-structured environment</a:t>
          </a:r>
        </a:p>
      </dgm:t>
    </dgm:pt>
    <dgm:pt modelId="{CDDCBC40-EC03-4753-B788-93AC90F78759}" type="parTrans" cxnId="{23F065E2-8B7F-40AF-8E77-B9B60D95FFFF}">
      <dgm:prSet/>
      <dgm:spPr/>
      <dgm:t>
        <a:bodyPr/>
        <a:lstStyle/>
        <a:p>
          <a:endParaRPr lang="en-US"/>
        </a:p>
      </dgm:t>
    </dgm:pt>
    <dgm:pt modelId="{706BC4AB-2924-46BA-AD78-806FE6B637B3}" type="sibTrans" cxnId="{23F065E2-8B7F-40AF-8E77-B9B60D95FFFF}">
      <dgm:prSet/>
      <dgm:spPr/>
      <dgm:t>
        <a:bodyPr/>
        <a:lstStyle/>
        <a:p>
          <a:endParaRPr lang="en-US"/>
        </a:p>
      </dgm:t>
    </dgm:pt>
    <dgm:pt modelId="{87763868-FF99-49EB-A9EA-5D86B9B99835}">
      <dgm:prSet/>
      <dgm:spPr/>
      <dgm:t>
        <a:bodyPr/>
        <a:lstStyle/>
        <a:p>
          <a:r>
            <a:rPr lang="en-US"/>
            <a:t>Document social interactions and pragmatic language</a:t>
          </a:r>
        </a:p>
      </dgm:t>
    </dgm:pt>
    <dgm:pt modelId="{A1A34C28-18D4-4D4B-BAAE-C6BABE8D8C8E}" type="parTrans" cxnId="{0506D2BB-7140-4980-B26E-3FA0ED1EA949}">
      <dgm:prSet/>
      <dgm:spPr/>
      <dgm:t>
        <a:bodyPr/>
        <a:lstStyle/>
        <a:p>
          <a:endParaRPr lang="en-US"/>
        </a:p>
      </dgm:t>
    </dgm:pt>
    <dgm:pt modelId="{7EEC3A5C-C5BE-4CD2-9752-49D6CB68DBA6}" type="sibTrans" cxnId="{0506D2BB-7140-4980-B26E-3FA0ED1EA949}">
      <dgm:prSet/>
      <dgm:spPr/>
      <dgm:t>
        <a:bodyPr/>
        <a:lstStyle/>
        <a:p>
          <a:endParaRPr lang="en-US"/>
        </a:p>
      </dgm:t>
    </dgm:pt>
    <dgm:pt modelId="{A127350A-A502-4641-8EF3-3A2F1A7C459A}" type="pres">
      <dgm:prSet presAssocID="{2C821C4E-1E37-43A7-9D00-A6FF7624F945}" presName="diagram" presStyleCnt="0">
        <dgm:presLayoutVars>
          <dgm:chPref val="1"/>
          <dgm:dir/>
          <dgm:animOne val="branch"/>
          <dgm:animLvl val="lvl"/>
          <dgm:resizeHandles val="exact"/>
        </dgm:presLayoutVars>
      </dgm:prSet>
      <dgm:spPr/>
    </dgm:pt>
    <dgm:pt modelId="{A8DFA3D2-BB45-4190-AE5F-C0FB3BD254B2}" type="pres">
      <dgm:prSet presAssocID="{36E3BE44-3205-4403-97B5-272FB4F2DB4F}" presName="root1" presStyleCnt="0"/>
      <dgm:spPr/>
    </dgm:pt>
    <dgm:pt modelId="{B0283FD8-721F-4A5E-910A-DFA369EA5AC2}" type="pres">
      <dgm:prSet presAssocID="{36E3BE44-3205-4403-97B5-272FB4F2DB4F}" presName="LevelOneTextNode" presStyleLbl="node0" presStyleIdx="0" presStyleCnt="2">
        <dgm:presLayoutVars>
          <dgm:chPref val="3"/>
        </dgm:presLayoutVars>
      </dgm:prSet>
      <dgm:spPr/>
    </dgm:pt>
    <dgm:pt modelId="{9DA31BC5-4673-406A-BFA1-F7CDAB287D2D}" type="pres">
      <dgm:prSet presAssocID="{36E3BE44-3205-4403-97B5-272FB4F2DB4F}" presName="level2hierChild" presStyleCnt="0"/>
      <dgm:spPr/>
    </dgm:pt>
    <dgm:pt modelId="{057E1DE3-EC9F-4666-987B-CCA2B51245AF}" type="pres">
      <dgm:prSet presAssocID="{21869495-715D-445A-918E-CF6A8AB0FDEE}" presName="root1" presStyleCnt="0"/>
      <dgm:spPr/>
    </dgm:pt>
    <dgm:pt modelId="{A770FB30-CCAE-4D57-99D1-7616A4E87E3A}" type="pres">
      <dgm:prSet presAssocID="{21869495-715D-445A-918E-CF6A8AB0FDEE}" presName="LevelOneTextNode" presStyleLbl="node0" presStyleIdx="1" presStyleCnt="2">
        <dgm:presLayoutVars>
          <dgm:chPref val="3"/>
        </dgm:presLayoutVars>
      </dgm:prSet>
      <dgm:spPr/>
    </dgm:pt>
    <dgm:pt modelId="{1F7D15BE-B9AC-46D4-81FE-BAA447DAE82F}" type="pres">
      <dgm:prSet presAssocID="{21869495-715D-445A-918E-CF6A8AB0FDEE}" presName="level2hierChild" presStyleCnt="0"/>
      <dgm:spPr/>
    </dgm:pt>
    <dgm:pt modelId="{B54CAD25-7F45-4E19-A0F5-850C9F3282CF}" type="pres">
      <dgm:prSet presAssocID="{6354DC21-3FD3-41DB-9DF4-9C8A21BD995D}" presName="conn2-1" presStyleLbl="parChTrans1D2" presStyleIdx="0" presStyleCnt="2"/>
      <dgm:spPr/>
    </dgm:pt>
    <dgm:pt modelId="{33756D5B-0E2C-46CB-B7EB-C91D11B22E59}" type="pres">
      <dgm:prSet presAssocID="{6354DC21-3FD3-41DB-9DF4-9C8A21BD995D}" presName="connTx" presStyleLbl="parChTrans1D2" presStyleIdx="0" presStyleCnt="2"/>
      <dgm:spPr/>
    </dgm:pt>
    <dgm:pt modelId="{140DE446-6668-4F73-B52F-E9D8E188134A}" type="pres">
      <dgm:prSet presAssocID="{1D0B0358-3FFD-4584-A1CB-97790C870AC1}" presName="root2" presStyleCnt="0"/>
      <dgm:spPr/>
    </dgm:pt>
    <dgm:pt modelId="{4737862E-378F-47C3-A05E-E25FD912A11D}" type="pres">
      <dgm:prSet presAssocID="{1D0B0358-3FFD-4584-A1CB-97790C870AC1}" presName="LevelTwoTextNode" presStyleLbl="node2" presStyleIdx="0" presStyleCnt="2">
        <dgm:presLayoutVars>
          <dgm:chPref val="3"/>
        </dgm:presLayoutVars>
      </dgm:prSet>
      <dgm:spPr/>
    </dgm:pt>
    <dgm:pt modelId="{D5E25CAF-67AC-4D18-A858-599D146DC55D}" type="pres">
      <dgm:prSet presAssocID="{1D0B0358-3FFD-4584-A1CB-97790C870AC1}" presName="level3hierChild" presStyleCnt="0"/>
      <dgm:spPr/>
    </dgm:pt>
    <dgm:pt modelId="{2DE6616C-0E3F-4B26-A21A-EF793694220D}" type="pres">
      <dgm:prSet presAssocID="{669D18B2-3F6B-4D13-9C25-44A348DF09C9}" presName="conn2-1" presStyleLbl="parChTrans1D3" presStyleIdx="0" presStyleCnt="2"/>
      <dgm:spPr/>
    </dgm:pt>
    <dgm:pt modelId="{912D13DD-F945-4B15-BE68-D50340654A33}" type="pres">
      <dgm:prSet presAssocID="{669D18B2-3F6B-4D13-9C25-44A348DF09C9}" presName="connTx" presStyleLbl="parChTrans1D3" presStyleIdx="0" presStyleCnt="2"/>
      <dgm:spPr/>
    </dgm:pt>
    <dgm:pt modelId="{2CE364B5-44EC-4624-8238-EA6BB3DE8314}" type="pres">
      <dgm:prSet presAssocID="{8C853AE6-75F0-4706-A3C7-D7C07E35F457}" presName="root2" presStyleCnt="0"/>
      <dgm:spPr/>
    </dgm:pt>
    <dgm:pt modelId="{DCEED938-E53A-41F0-9F42-F2F7F041E39C}" type="pres">
      <dgm:prSet presAssocID="{8C853AE6-75F0-4706-A3C7-D7C07E35F457}" presName="LevelTwoTextNode" presStyleLbl="node3" presStyleIdx="0" presStyleCnt="2">
        <dgm:presLayoutVars>
          <dgm:chPref val="3"/>
        </dgm:presLayoutVars>
      </dgm:prSet>
      <dgm:spPr/>
    </dgm:pt>
    <dgm:pt modelId="{01B4263F-E648-464D-9183-03C8CC019286}" type="pres">
      <dgm:prSet presAssocID="{8C853AE6-75F0-4706-A3C7-D7C07E35F457}" presName="level3hierChild" presStyleCnt="0"/>
      <dgm:spPr/>
    </dgm:pt>
    <dgm:pt modelId="{234D6012-01F6-453D-AEAB-48BD0244C02B}" type="pres">
      <dgm:prSet presAssocID="{CDDCBC40-EC03-4753-B788-93AC90F78759}" presName="conn2-1" presStyleLbl="parChTrans1D2" presStyleIdx="1" presStyleCnt="2"/>
      <dgm:spPr/>
    </dgm:pt>
    <dgm:pt modelId="{7FF2CBE0-D7C9-4581-8532-929699D91E62}" type="pres">
      <dgm:prSet presAssocID="{CDDCBC40-EC03-4753-B788-93AC90F78759}" presName="connTx" presStyleLbl="parChTrans1D2" presStyleIdx="1" presStyleCnt="2"/>
      <dgm:spPr/>
    </dgm:pt>
    <dgm:pt modelId="{79A25458-A07E-49CD-B5A1-411B5A861CFD}" type="pres">
      <dgm:prSet presAssocID="{1BE16501-77E2-4685-AB9C-768A191406B4}" presName="root2" presStyleCnt="0"/>
      <dgm:spPr/>
    </dgm:pt>
    <dgm:pt modelId="{E4B1A839-FA62-4F6F-9D8C-17807F5DF6E3}" type="pres">
      <dgm:prSet presAssocID="{1BE16501-77E2-4685-AB9C-768A191406B4}" presName="LevelTwoTextNode" presStyleLbl="node2" presStyleIdx="1" presStyleCnt="2">
        <dgm:presLayoutVars>
          <dgm:chPref val="3"/>
        </dgm:presLayoutVars>
      </dgm:prSet>
      <dgm:spPr/>
    </dgm:pt>
    <dgm:pt modelId="{F0D6FDAB-B8C6-4EDE-B5F5-960603B239F6}" type="pres">
      <dgm:prSet presAssocID="{1BE16501-77E2-4685-AB9C-768A191406B4}" presName="level3hierChild" presStyleCnt="0"/>
      <dgm:spPr/>
    </dgm:pt>
    <dgm:pt modelId="{CB1622D9-6E47-49FE-9E41-FF719D5856CF}" type="pres">
      <dgm:prSet presAssocID="{A1A34C28-18D4-4D4B-BAAE-C6BABE8D8C8E}" presName="conn2-1" presStyleLbl="parChTrans1D3" presStyleIdx="1" presStyleCnt="2"/>
      <dgm:spPr/>
    </dgm:pt>
    <dgm:pt modelId="{B9527C74-3D92-4966-993E-00E4D79A28F8}" type="pres">
      <dgm:prSet presAssocID="{A1A34C28-18D4-4D4B-BAAE-C6BABE8D8C8E}" presName="connTx" presStyleLbl="parChTrans1D3" presStyleIdx="1" presStyleCnt="2"/>
      <dgm:spPr/>
    </dgm:pt>
    <dgm:pt modelId="{3DE37C86-12CA-42A7-B58B-E6AEE0E87734}" type="pres">
      <dgm:prSet presAssocID="{87763868-FF99-49EB-A9EA-5D86B9B99835}" presName="root2" presStyleCnt="0"/>
      <dgm:spPr/>
    </dgm:pt>
    <dgm:pt modelId="{517A16B9-904B-4F8B-A633-27E0A41DBD57}" type="pres">
      <dgm:prSet presAssocID="{87763868-FF99-49EB-A9EA-5D86B9B99835}" presName="LevelTwoTextNode" presStyleLbl="node3" presStyleIdx="1" presStyleCnt="2">
        <dgm:presLayoutVars>
          <dgm:chPref val="3"/>
        </dgm:presLayoutVars>
      </dgm:prSet>
      <dgm:spPr/>
    </dgm:pt>
    <dgm:pt modelId="{388704F9-7335-433B-AF9F-8AB8835D3992}" type="pres">
      <dgm:prSet presAssocID="{87763868-FF99-49EB-A9EA-5D86B9B99835}" presName="level3hierChild" presStyleCnt="0"/>
      <dgm:spPr/>
    </dgm:pt>
  </dgm:ptLst>
  <dgm:cxnLst>
    <dgm:cxn modelId="{87063719-077F-407F-B802-7F7647E7DC10}" type="presOf" srcId="{36E3BE44-3205-4403-97B5-272FB4F2DB4F}" destId="{B0283FD8-721F-4A5E-910A-DFA369EA5AC2}" srcOrd="0" destOrd="0" presId="urn:microsoft.com/office/officeart/2005/8/layout/hierarchy2"/>
    <dgm:cxn modelId="{CE577925-082A-4997-985C-5231A6EE2BA0}" type="presOf" srcId="{1D0B0358-3FFD-4584-A1CB-97790C870AC1}" destId="{4737862E-378F-47C3-A05E-E25FD912A11D}" srcOrd="0" destOrd="0" presId="urn:microsoft.com/office/officeart/2005/8/layout/hierarchy2"/>
    <dgm:cxn modelId="{52149A29-CD22-4A5B-B9B2-90C9F6F78B1C}" type="presOf" srcId="{6354DC21-3FD3-41DB-9DF4-9C8A21BD995D}" destId="{B54CAD25-7F45-4E19-A0F5-850C9F3282CF}" srcOrd="0" destOrd="0" presId="urn:microsoft.com/office/officeart/2005/8/layout/hierarchy2"/>
    <dgm:cxn modelId="{E882853A-A230-4582-9EBA-711EB9BDE59E}" type="presOf" srcId="{CDDCBC40-EC03-4753-B788-93AC90F78759}" destId="{234D6012-01F6-453D-AEAB-48BD0244C02B}" srcOrd="0" destOrd="0" presId="urn:microsoft.com/office/officeart/2005/8/layout/hierarchy2"/>
    <dgm:cxn modelId="{892E665C-CD83-4FFF-8B96-C6AF2513F403}" srcId="{21869495-715D-445A-918E-CF6A8AB0FDEE}" destId="{1D0B0358-3FFD-4584-A1CB-97790C870AC1}" srcOrd="0" destOrd="0" parTransId="{6354DC21-3FD3-41DB-9DF4-9C8A21BD995D}" sibTransId="{6FA896F3-A3D4-4AE6-A607-F45D85AC8B39}"/>
    <dgm:cxn modelId="{3E07AD67-965C-4685-84E0-46E3DA33B1EE}" type="presOf" srcId="{8C853AE6-75F0-4706-A3C7-D7C07E35F457}" destId="{DCEED938-E53A-41F0-9F42-F2F7F041E39C}" srcOrd="0" destOrd="0" presId="urn:microsoft.com/office/officeart/2005/8/layout/hierarchy2"/>
    <dgm:cxn modelId="{CE664449-BD9F-44A8-A82A-B686BDE42746}" type="presOf" srcId="{669D18B2-3F6B-4D13-9C25-44A348DF09C9}" destId="{912D13DD-F945-4B15-BE68-D50340654A33}" srcOrd="1" destOrd="0" presId="urn:microsoft.com/office/officeart/2005/8/layout/hierarchy2"/>
    <dgm:cxn modelId="{B53DCB6A-2871-4A6C-9F54-BA05677EC39F}" srcId="{1D0B0358-3FFD-4584-A1CB-97790C870AC1}" destId="{8C853AE6-75F0-4706-A3C7-D7C07E35F457}" srcOrd="0" destOrd="0" parTransId="{669D18B2-3F6B-4D13-9C25-44A348DF09C9}" sibTransId="{63B3EFC1-1D13-4BE9-B938-1C5CE76D84D8}"/>
    <dgm:cxn modelId="{88DBFE76-8F16-4F03-A2CD-F4632E954365}" type="presOf" srcId="{A1A34C28-18D4-4D4B-BAAE-C6BABE8D8C8E}" destId="{B9527C74-3D92-4966-993E-00E4D79A28F8}" srcOrd="1" destOrd="0" presId="urn:microsoft.com/office/officeart/2005/8/layout/hierarchy2"/>
    <dgm:cxn modelId="{5B22687A-041F-4D26-8D1E-ED9977B1C7DF}" type="presOf" srcId="{2C821C4E-1E37-43A7-9D00-A6FF7624F945}" destId="{A127350A-A502-4641-8EF3-3A2F1A7C459A}" srcOrd="0" destOrd="0" presId="urn:microsoft.com/office/officeart/2005/8/layout/hierarchy2"/>
    <dgm:cxn modelId="{07FD507C-7905-45C7-A9D3-2D24A58F0001}" type="presOf" srcId="{6354DC21-3FD3-41DB-9DF4-9C8A21BD995D}" destId="{33756D5B-0E2C-46CB-B7EB-C91D11B22E59}" srcOrd="1" destOrd="0" presId="urn:microsoft.com/office/officeart/2005/8/layout/hierarchy2"/>
    <dgm:cxn modelId="{380C9483-1AA8-44A8-A42F-DDAC5FCFE70D}" srcId="{2C821C4E-1E37-43A7-9D00-A6FF7624F945}" destId="{21869495-715D-445A-918E-CF6A8AB0FDEE}" srcOrd="1" destOrd="0" parTransId="{A6D03789-7E66-4615-8C8A-6B701844CDB9}" sibTransId="{D8DDEB32-4A45-4C1D-9A22-437A4D091D29}"/>
    <dgm:cxn modelId="{70E4CB91-8166-4FEB-B72D-03AF9BAF34F7}" type="presOf" srcId="{21869495-715D-445A-918E-CF6A8AB0FDEE}" destId="{A770FB30-CCAE-4D57-99D1-7616A4E87E3A}" srcOrd="0" destOrd="0" presId="urn:microsoft.com/office/officeart/2005/8/layout/hierarchy2"/>
    <dgm:cxn modelId="{A1E044A1-312F-431A-B274-A42D39C0721B}" type="presOf" srcId="{CDDCBC40-EC03-4753-B788-93AC90F78759}" destId="{7FF2CBE0-D7C9-4581-8532-929699D91E62}" srcOrd="1" destOrd="0" presId="urn:microsoft.com/office/officeart/2005/8/layout/hierarchy2"/>
    <dgm:cxn modelId="{1E3680AF-0300-4BFF-8F3C-FD55D0522596}" type="presOf" srcId="{1BE16501-77E2-4685-AB9C-768A191406B4}" destId="{E4B1A839-FA62-4F6F-9D8C-17807F5DF6E3}" srcOrd="0" destOrd="0" presId="urn:microsoft.com/office/officeart/2005/8/layout/hierarchy2"/>
    <dgm:cxn modelId="{63161ABA-CC6F-4097-AD93-3394C1F4E305}" srcId="{2C821C4E-1E37-43A7-9D00-A6FF7624F945}" destId="{36E3BE44-3205-4403-97B5-272FB4F2DB4F}" srcOrd="0" destOrd="0" parTransId="{719F73F2-DA9D-45DB-A70E-0813D3085756}" sibTransId="{AC55D4D2-ED4F-476F-B49E-7E8155D3DE36}"/>
    <dgm:cxn modelId="{0506D2BB-7140-4980-B26E-3FA0ED1EA949}" srcId="{1BE16501-77E2-4685-AB9C-768A191406B4}" destId="{87763868-FF99-49EB-A9EA-5D86B9B99835}" srcOrd="0" destOrd="0" parTransId="{A1A34C28-18D4-4D4B-BAAE-C6BABE8D8C8E}" sibTransId="{7EEC3A5C-C5BE-4CD2-9752-49D6CB68DBA6}"/>
    <dgm:cxn modelId="{30388FCA-F4EB-4608-A95C-13C81FCF7378}" type="presOf" srcId="{A1A34C28-18D4-4D4B-BAAE-C6BABE8D8C8E}" destId="{CB1622D9-6E47-49FE-9E41-FF719D5856CF}" srcOrd="0" destOrd="0" presId="urn:microsoft.com/office/officeart/2005/8/layout/hierarchy2"/>
    <dgm:cxn modelId="{23F065E2-8B7F-40AF-8E77-B9B60D95FFFF}" srcId="{21869495-715D-445A-918E-CF6A8AB0FDEE}" destId="{1BE16501-77E2-4685-AB9C-768A191406B4}" srcOrd="1" destOrd="0" parTransId="{CDDCBC40-EC03-4753-B788-93AC90F78759}" sibTransId="{706BC4AB-2924-46BA-AD78-806FE6B637B3}"/>
    <dgm:cxn modelId="{584568E3-194B-4971-B400-CD803827A5F1}" type="presOf" srcId="{669D18B2-3F6B-4D13-9C25-44A348DF09C9}" destId="{2DE6616C-0E3F-4B26-A21A-EF793694220D}" srcOrd="0" destOrd="0" presId="urn:microsoft.com/office/officeart/2005/8/layout/hierarchy2"/>
    <dgm:cxn modelId="{653426EB-241A-41FF-8BDB-942A39EBDD3C}" type="presOf" srcId="{87763868-FF99-49EB-A9EA-5D86B9B99835}" destId="{517A16B9-904B-4F8B-A633-27E0A41DBD57}" srcOrd="0" destOrd="0" presId="urn:microsoft.com/office/officeart/2005/8/layout/hierarchy2"/>
    <dgm:cxn modelId="{7CDCE548-A156-414C-BC6C-B2B7542EA0E5}" type="presParOf" srcId="{A127350A-A502-4641-8EF3-3A2F1A7C459A}" destId="{A8DFA3D2-BB45-4190-AE5F-C0FB3BD254B2}" srcOrd="0" destOrd="0" presId="urn:microsoft.com/office/officeart/2005/8/layout/hierarchy2"/>
    <dgm:cxn modelId="{51E9EEF4-5AF8-4712-BC0A-359141B07963}" type="presParOf" srcId="{A8DFA3D2-BB45-4190-AE5F-C0FB3BD254B2}" destId="{B0283FD8-721F-4A5E-910A-DFA369EA5AC2}" srcOrd="0" destOrd="0" presId="urn:microsoft.com/office/officeart/2005/8/layout/hierarchy2"/>
    <dgm:cxn modelId="{7687206E-4C3B-40FB-8CEB-983ACB26B0BB}" type="presParOf" srcId="{A8DFA3D2-BB45-4190-AE5F-C0FB3BD254B2}" destId="{9DA31BC5-4673-406A-BFA1-F7CDAB287D2D}" srcOrd="1" destOrd="0" presId="urn:microsoft.com/office/officeart/2005/8/layout/hierarchy2"/>
    <dgm:cxn modelId="{F7353C03-5095-4016-9AF6-60FE99776D67}" type="presParOf" srcId="{A127350A-A502-4641-8EF3-3A2F1A7C459A}" destId="{057E1DE3-EC9F-4666-987B-CCA2B51245AF}" srcOrd="1" destOrd="0" presId="urn:microsoft.com/office/officeart/2005/8/layout/hierarchy2"/>
    <dgm:cxn modelId="{BF1968FB-19B7-4DB0-BA5D-1819E6F81B05}" type="presParOf" srcId="{057E1DE3-EC9F-4666-987B-CCA2B51245AF}" destId="{A770FB30-CCAE-4D57-99D1-7616A4E87E3A}" srcOrd="0" destOrd="0" presId="urn:microsoft.com/office/officeart/2005/8/layout/hierarchy2"/>
    <dgm:cxn modelId="{21ED02EB-BB8F-440C-9D41-05E1E44DF6B3}" type="presParOf" srcId="{057E1DE3-EC9F-4666-987B-CCA2B51245AF}" destId="{1F7D15BE-B9AC-46D4-81FE-BAA447DAE82F}" srcOrd="1" destOrd="0" presId="urn:microsoft.com/office/officeart/2005/8/layout/hierarchy2"/>
    <dgm:cxn modelId="{4C6F7C18-C7CB-4EE1-90BA-AD06D3117931}" type="presParOf" srcId="{1F7D15BE-B9AC-46D4-81FE-BAA447DAE82F}" destId="{B54CAD25-7F45-4E19-A0F5-850C9F3282CF}" srcOrd="0" destOrd="0" presId="urn:microsoft.com/office/officeart/2005/8/layout/hierarchy2"/>
    <dgm:cxn modelId="{03BDEFB3-8B16-4565-B1DE-0E8CA1AB2711}" type="presParOf" srcId="{B54CAD25-7F45-4E19-A0F5-850C9F3282CF}" destId="{33756D5B-0E2C-46CB-B7EB-C91D11B22E59}" srcOrd="0" destOrd="0" presId="urn:microsoft.com/office/officeart/2005/8/layout/hierarchy2"/>
    <dgm:cxn modelId="{EDE7E4C3-E5CD-4E6D-A3BC-356D8FEDC8B9}" type="presParOf" srcId="{1F7D15BE-B9AC-46D4-81FE-BAA447DAE82F}" destId="{140DE446-6668-4F73-B52F-E9D8E188134A}" srcOrd="1" destOrd="0" presId="urn:microsoft.com/office/officeart/2005/8/layout/hierarchy2"/>
    <dgm:cxn modelId="{802ED57B-5B2F-45CE-B546-E1A6C7C45F3D}" type="presParOf" srcId="{140DE446-6668-4F73-B52F-E9D8E188134A}" destId="{4737862E-378F-47C3-A05E-E25FD912A11D}" srcOrd="0" destOrd="0" presId="urn:microsoft.com/office/officeart/2005/8/layout/hierarchy2"/>
    <dgm:cxn modelId="{1F9274A5-32E3-4430-8352-92330E71F666}" type="presParOf" srcId="{140DE446-6668-4F73-B52F-E9D8E188134A}" destId="{D5E25CAF-67AC-4D18-A858-599D146DC55D}" srcOrd="1" destOrd="0" presId="urn:microsoft.com/office/officeart/2005/8/layout/hierarchy2"/>
    <dgm:cxn modelId="{911D3BD7-4B94-4BFD-8573-4A0661F77255}" type="presParOf" srcId="{D5E25CAF-67AC-4D18-A858-599D146DC55D}" destId="{2DE6616C-0E3F-4B26-A21A-EF793694220D}" srcOrd="0" destOrd="0" presId="urn:microsoft.com/office/officeart/2005/8/layout/hierarchy2"/>
    <dgm:cxn modelId="{8B4083DC-D50C-4E26-9EA7-B3846DE54AF2}" type="presParOf" srcId="{2DE6616C-0E3F-4B26-A21A-EF793694220D}" destId="{912D13DD-F945-4B15-BE68-D50340654A33}" srcOrd="0" destOrd="0" presId="urn:microsoft.com/office/officeart/2005/8/layout/hierarchy2"/>
    <dgm:cxn modelId="{C3EC7E86-DB63-4037-A5AF-F4BAB56CCB07}" type="presParOf" srcId="{D5E25CAF-67AC-4D18-A858-599D146DC55D}" destId="{2CE364B5-44EC-4624-8238-EA6BB3DE8314}" srcOrd="1" destOrd="0" presId="urn:microsoft.com/office/officeart/2005/8/layout/hierarchy2"/>
    <dgm:cxn modelId="{350703C9-F7A2-4191-B5A0-D795F53E2A79}" type="presParOf" srcId="{2CE364B5-44EC-4624-8238-EA6BB3DE8314}" destId="{DCEED938-E53A-41F0-9F42-F2F7F041E39C}" srcOrd="0" destOrd="0" presId="urn:microsoft.com/office/officeart/2005/8/layout/hierarchy2"/>
    <dgm:cxn modelId="{1C9C20D7-F948-477A-9135-274EE2B1CC0B}" type="presParOf" srcId="{2CE364B5-44EC-4624-8238-EA6BB3DE8314}" destId="{01B4263F-E648-464D-9183-03C8CC019286}" srcOrd="1" destOrd="0" presId="urn:microsoft.com/office/officeart/2005/8/layout/hierarchy2"/>
    <dgm:cxn modelId="{96642E44-A1E4-4847-A13D-AB32F7F67058}" type="presParOf" srcId="{1F7D15BE-B9AC-46D4-81FE-BAA447DAE82F}" destId="{234D6012-01F6-453D-AEAB-48BD0244C02B}" srcOrd="2" destOrd="0" presId="urn:microsoft.com/office/officeart/2005/8/layout/hierarchy2"/>
    <dgm:cxn modelId="{B0D245D0-9989-4E8F-A591-A1C1421D7C58}" type="presParOf" srcId="{234D6012-01F6-453D-AEAB-48BD0244C02B}" destId="{7FF2CBE0-D7C9-4581-8532-929699D91E62}" srcOrd="0" destOrd="0" presId="urn:microsoft.com/office/officeart/2005/8/layout/hierarchy2"/>
    <dgm:cxn modelId="{65E28934-27D3-404E-BEB2-05DDBAEEE99F}" type="presParOf" srcId="{1F7D15BE-B9AC-46D4-81FE-BAA447DAE82F}" destId="{79A25458-A07E-49CD-B5A1-411B5A861CFD}" srcOrd="3" destOrd="0" presId="urn:microsoft.com/office/officeart/2005/8/layout/hierarchy2"/>
    <dgm:cxn modelId="{35A4B669-D620-4ABC-B7EF-83327E988D60}" type="presParOf" srcId="{79A25458-A07E-49CD-B5A1-411B5A861CFD}" destId="{E4B1A839-FA62-4F6F-9D8C-17807F5DF6E3}" srcOrd="0" destOrd="0" presId="urn:microsoft.com/office/officeart/2005/8/layout/hierarchy2"/>
    <dgm:cxn modelId="{D430C778-2A11-4B7B-8D40-1460C6B4B0AF}" type="presParOf" srcId="{79A25458-A07E-49CD-B5A1-411B5A861CFD}" destId="{F0D6FDAB-B8C6-4EDE-B5F5-960603B239F6}" srcOrd="1" destOrd="0" presId="urn:microsoft.com/office/officeart/2005/8/layout/hierarchy2"/>
    <dgm:cxn modelId="{EFD3AD54-A4C9-48A3-9802-1FCFC4B0D11F}" type="presParOf" srcId="{F0D6FDAB-B8C6-4EDE-B5F5-960603B239F6}" destId="{CB1622D9-6E47-49FE-9E41-FF719D5856CF}" srcOrd="0" destOrd="0" presId="urn:microsoft.com/office/officeart/2005/8/layout/hierarchy2"/>
    <dgm:cxn modelId="{3E3AB4AD-8EAF-48B4-83BA-325DAE0839BD}" type="presParOf" srcId="{CB1622D9-6E47-49FE-9E41-FF719D5856CF}" destId="{B9527C74-3D92-4966-993E-00E4D79A28F8}" srcOrd="0" destOrd="0" presId="urn:microsoft.com/office/officeart/2005/8/layout/hierarchy2"/>
    <dgm:cxn modelId="{CF84511A-E628-464A-8F3D-8BC01F4ED538}" type="presParOf" srcId="{F0D6FDAB-B8C6-4EDE-B5F5-960603B239F6}" destId="{3DE37C86-12CA-42A7-B58B-E6AEE0E87734}" srcOrd="1" destOrd="0" presId="urn:microsoft.com/office/officeart/2005/8/layout/hierarchy2"/>
    <dgm:cxn modelId="{17597CF2-190A-4A3C-A371-61792A546AE6}" type="presParOf" srcId="{3DE37C86-12CA-42A7-B58B-E6AEE0E87734}" destId="{517A16B9-904B-4F8B-A633-27E0A41DBD57}" srcOrd="0" destOrd="0" presId="urn:microsoft.com/office/officeart/2005/8/layout/hierarchy2"/>
    <dgm:cxn modelId="{793B8160-6271-4162-AF60-5DD4B238B60D}" type="presParOf" srcId="{3DE37C86-12CA-42A7-B58B-E6AEE0E87734}" destId="{388704F9-7335-433B-AF9F-8AB8835D3992}"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F8B6706-32F3-4970-AB7B-EAC826F0CB07}"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en-US"/>
        </a:p>
      </dgm:t>
    </dgm:pt>
    <dgm:pt modelId="{107CEE1C-4B96-4B5E-929B-6A3B52715E73}">
      <dgm:prSet/>
      <dgm:spPr/>
      <dgm:t>
        <a:bodyPr/>
        <a:lstStyle/>
        <a:p>
          <a:r>
            <a:rPr lang="en-US"/>
            <a:t>General education teacher input with a focus on the child’s;</a:t>
          </a:r>
        </a:p>
      </dgm:t>
    </dgm:pt>
    <dgm:pt modelId="{C3B04516-3C2D-4BDA-9589-3F326C787600}" type="parTrans" cxnId="{36B06066-55F0-4F78-B3D5-8C5A4809F88A}">
      <dgm:prSet/>
      <dgm:spPr/>
      <dgm:t>
        <a:bodyPr/>
        <a:lstStyle/>
        <a:p>
          <a:endParaRPr lang="en-US"/>
        </a:p>
      </dgm:t>
    </dgm:pt>
    <dgm:pt modelId="{41FF38DE-368C-49C7-9C6A-8CD04570F45F}" type="sibTrans" cxnId="{36B06066-55F0-4F78-B3D5-8C5A4809F88A}">
      <dgm:prSet/>
      <dgm:spPr/>
      <dgm:t>
        <a:bodyPr/>
        <a:lstStyle/>
        <a:p>
          <a:endParaRPr lang="en-US"/>
        </a:p>
      </dgm:t>
    </dgm:pt>
    <dgm:pt modelId="{993DF1DB-2F07-41D9-9ADC-5C3EC0DA8E75}">
      <dgm:prSet/>
      <dgm:spPr/>
      <dgm:t>
        <a:bodyPr/>
        <a:lstStyle/>
        <a:p>
          <a:r>
            <a:rPr lang="en-US"/>
            <a:t>Social,</a:t>
          </a:r>
        </a:p>
      </dgm:t>
    </dgm:pt>
    <dgm:pt modelId="{05FB7190-8A9B-4C53-9B3C-D450006E264A}" type="parTrans" cxnId="{846FDECD-EDEF-4F36-857B-7509325EDDEF}">
      <dgm:prSet/>
      <dgm:spPr/>
      <dgm:t>
        <a:bodyPr/>
        <a:lstStyle/>
        <a:p>
          <a:endParaRPr lang="en-US"/>
        </a:p>
      </dgm:t>
    </dgm:pt>
    <dgm:pt modelId="{ECC1F99A-544D-4B46-B389-5B5397C596F5}" type="sibTrans" cxnId="{846FDECD-EDEF-4F36-857B-7509325EDDEF}">
      <dgm:prSet/>
      <dgm:spPr/>
      <dgm:t>
        <a:bodyPr/>
        <a:lstStyle/>
        <a:p>
          <a:endParaRPr lang="en-US"/>
        </a:p>
      </dgm:t>
    </dgm:pt>
    <dgm:pt modelId="{C7842012-B865-42C5-8ABB-9022A6867FFE}">
      <dgm:prSet/>
      <dgm:spPr/>
      <dgm:t>
        <a:bodyPr/>
        <a:lstStyle/>
        <a:p>
          <a:r>
            <a:rPr lang="en-US"/>
            <a:t>Communication, and/or</a:t>
          </a:r>
        </a:p>
      </dgm:t>
    </dgm:pt>
    <dgm:pt modelId="{B4F2C706-82B8-433C-A7B9-CC76746BE02A}" type="parTrans" cxnId="{D6F01ED5-AA16-423F-9974-37B8875852E9}">
      <dgm:prSet/>
      <dgm:spPr/>
      <dgm:t>
        <a:bodyPr/>
        <a:lstStyle/>
        <a:p>
          <a:endParaRPr lang="en-US"/>
        </a:p>
      </dgm:t>
    </dgm:pt>
    <dgm:pt modelId="{B98221FE-15A3-4F45-A852-74CCB5E17487}" type="sibTrans" cxnId="{D6F01ED5-AA16-423F-9974-37B8875852E9}">
      <dgm:prSet/>
      <dgm:spPr/>
      <dgm:t>
        <a:bodyPr/>
        <a:lstStyle/>
        <a:p>
          <a:endParaRPr lang="en-US"/>
        </a:p>
      </dgm:t>
    </dgm:pt>
    <dgm:pt modelId="{6903A96F-6599-46B6-A824-D3141BD0F0D4}">
      <dgm:prSet/>
      <dgm:spPr/>
      <dgm:t>
        <a:bodyPr/>
        <a:lstStyle/>
        <a:p>
          <a:r>
            <a:rPr lang="en-US"/>
            <a:t>Play activities. </a:t>
          </a:r>
        </a:p>
      </dgm:t>
    </dgm:pt>
    <dgm:pt modelId="{92AF1087-8DC0-4490-84B7-B07ABCA1D3D1}" type="parTrans" cxnId="{CE226B52-8E6D-4D35-A16D-C322C0482995}">
      <dgm:prSet/>
      <dgm:spPr/>
      <dgm:t>
        <a:bodyPr/>
        <a:lstStyle/>
        <a:p>
          <a:endParaRPr lang="en-US"/>
        </a:p>
      </dgm:t>
    </dgm:pt>
    <dgm:pt modelId="{BAD35983-8195-4736-ADFE-051FB8E5466C}" type="sibTrans" cxnId="{CE226B52-8E6D-4D35-A16D-C322C0482995}">
      <dgm:prSet/>
      <dgm:spPr/>
      <dgm:t>
        <a:bodyPr/>
        <a:lstStyle/>
        <a:p>
          <a:endParaRPr lang="en-US"/>
        </a:p>
      </dgm:t>
    </dgm:pt>
    <dgm:pt modelId="{C5370EC0-E932-4CC4-829E-78F283DC09D4}">
      <dgm:prSet/>
      <dgm:spPr/>
      <dgm:t>
        <a:bodyPr/>
        <a:lstStyle/>
        <a:p>
          <a:r>
            <a:rPr lang="en-US"/>
            <a:t>In natural activities and routines and the need for structure and modification to encourage the child’s participation in learning.</a:t>
          </a:r>
        </a:p>
      </dgm:t>
    </dgm:pt>
    <dgm:pt modelId="{CCA7D693-92B2-44F1-A084-5EA7FD44A44B}" type="parTrans" cxnId="{3AF980E8-6FC2-4329-81B9-185E8307FBB8}">
      <dgm:prSet/>
      <dgm:spPr/>
      <dgm:t>
        <a:bodyPr/>
        <a:lstStyle/>
        <a:p>
          <a:endParaRPr lang="en-US"/>
        </a:p>
      </dgm:t>
    </dgm:pt>
    <dgm:pt modelId="{CAB18DCE-D073-48EC-9ABD-B4B3429B51CE}" type="sibTrans" cxnId="{3AF980E8-6FC2-4329-81B9-185E8307FBB8}">
      <dgm:prSet/>
      <dgm:spPr/>
      <dgm:t>
        <a:bodyPr/>
        <a:lstStyle/>
        <a:p>
          <a:endParaRPr lang="en-US"/>
        </a:p>
      </dgm:t>
    </dgm:pt>
    <dgm:pt modelId="{FF86025D-47BB-4983-A9D9-0B87C5EC7768}" type="pres">
      <dgm:prSet presAssocID="{3F8B6706-32F3-4970-AB7B-EAC826F0CB07}" presName="linear" presStyleCnt="0">
        <dgm:presLayoutVars>
          <dgm:animLvl val="lvl"/>
          <dgm:resizeHandles val="exact"/>
        </dgm:presLayoutVars>
      </dgm:prSet>
      <dgm:spPr/>
    </dgm:pt>
    <dgm:pt modelId="{725AA53B-5CAD-4228-BA53-5A68356749D1}" type="pres">
      <dgm:prSet presAssocID="{107CEE1C-4B96-4B5E-929B-6A3B52715E73}" presName="parentText" presStyleLbl="node1" presStyleIdx="0" presStyleCnt="2">
        <dgm:presLayoutVars>
          <dgm:chMax val="0"/>
          <dgm:bulletEnabled val="1"/>
        </dgm:presLayoutVars>
      </dgm:prSet>
      <dgm:spPr/>
    </dgm:pt>
    <dgm:pt modelId="{00488755-EB62-465C-A82B-81F935EF260A}" type="pres">
      <dgm:prSet presAssocID="{107CEE1C-4B96-4B5E-929B-6A3B52715E73}" presName="childText" presStyleLbl="revTx" presStyleIdx="0" presStyleCnt="1">
        <dgm:presLayoutVars>
          <dgm:bulletEnabled val="1"/>
        </dgm:presLayoutVars>
      </dgm:prSet>
      <dgm:spPr/>
    </dgm:pt>
    <dgm:pt modelId="{4ED9F42A-3284-40C9-9488-A7B1C0D47E02}" type="pres">
      <dgm:prSet presAssocID="{C5370EC0-E932-4CC4-829E-78F283DC09D4}" presName="parentText" presStyleLbl="node1" presStyleIdx="1" presStyleCnt="2">
        <dgm:presLayoutVars>
          <dgm:chMax val="0"/>
          <dgm:bulletEnabled val="1"/>
        </dgm:presLayoutVars>
      </dgm:prSet>
      <dgm:spPr/>
    </dgm:pt>
  </dgm:ptLst>
  <dgm:cxnLst>
    <dgm:cxn modelId="{6B55A008-8D8D-4A84-89C1-1EB6DBD28EB1}" type="presOf" srcId="{C7842012-B865-42C5-8ABB-9022A6867FFE}" destId="{00488755-EB62-465C-A82B-81F935EF260A}" srcOrd="0" destOrd="1" presId="urn:microsoft.com/office/officeart/2005/8/layout/vList2"/>
    <dgm:cxn modelId="{54DE1C1D-6466-4C27-9FA5-6CE497EA8A09}" type="presOf" srcId="{C5370EC0-E932-4CC4-829E-78F283DC09D4}" destId="{4ED9F42A-3284-40C9-9488-A7B1C0D47E02}" srcOrd="0" destOrd="0" presId="urn:microsoft.com/office/officeart/2005/8/layout/vList2"/>
    <dgm:cxn modelId="{3ECBDE39-F605-42D2-A694-05EA9EE5544A}" type="presOf" srcId="{107CEE1C-4B96-4B5E-929B-6A3B52715E73}" destId="{725AA53B-5CAD-4228-BA53-5A68356749D1}" srcOrd="0" destOrd="0" presId="urn:microsoft.com/office/officeart/2005/8/layout/vList2"/>
    <dgm:cxn modelId="{7E97FA39-1C62-49CF-9E6D-5FDD8278324E}" type="presOf" srcId="{3F8B6706-32F3-4970-AB7B-EAC826F0CB07}" destId="{FF86025D-47BB-4983-A9D9-0B87C5EC7768}" srcOrd="0" destOrd="0" presId="urn:microsoft.com/office/officeart/2005/8/layout/vList2"/>
    <dgm:cxn modelId="{36B06066-55F0-4F78-B3D5-8C5A4809F88A}" srcId="{3F8B6706-32F3-4970-AB7B-EAC826F0CB07}" destId="{107CEE1C-4B96-4B5E-929B-6A3B52715E73}" srcOrd="0" destOrd="0" parTransId="{C3B04516-3C2D-4BDA-9589-3F326C787600}" sibTransId="{41FF38DE-368C-49C7-9C6A-8CD04570F45F}"/>
    <dgm:cxn modelId="{597D7A47-A88D-4564-9BD0-9B01C16508CB}" type="presOf" srcId="{6903A96F-6599-46B6-A824-D3141BD0F0D4}" destId="{00488755-EB62-465C-A82B-81F935EF260A}" srcOrd="0" destOrd="2" presId="urn:microsoft.com/office/officeart/2005/8/layout/vList2"/>
    <dgm:cxn modelId="{CE226B52-8E6D-4D35-A16D-C322C0482995}" srcId="{107CEE1C-4B96-4B5E-929B-6A3B52715E73}" destId="{6903A96F-6599-46B6-A824-D3141BD0F0D4}" srcOrd="2" destOrd="0" parTransId="{92AF1087-8DC0-4490-84B7-B07ABCA1D3D1}" sibTransId="{BAD35983-8195-4736-ADFE-051FB8E5466C}"/>
    <dgm:cxn modelId="{846FDECD-EDEF-4F36-857B-7509325EDDEF}" srcId="{107CEE1C-4B96-4B5E-929B-6A3B52715E73}" destId="{993DF1DB-2F07-41D9-9ADC-5C3EC0DA8E75}" srcOrd="0" destOrd="0" parTransId="{05FB7190-8A9B-4C53-9B3C-D450006E264A}" sibTransId="{ECC1F99A-544D-4B46-B389-5B5397C596F5}"/>
    <dgm:cxn modelId="{D6F01ED5-AA16-423F-9974-37B8875852E9}" srcId="{107CEE1C-4B96-4B5E-929B-6A3B52715E73}" destId="{C7842012-B865-42C5-8ABB-9022A6867FFE}" srcOrd="1" destOrd="0" parTransId="{B4F2C706-82B8-433C-A7B9-CC76746BE02A}" sibTransId="{B98221FE-15A3-4F45-A852-74CCB5E17487}"/>
    <dgm:cxn modelId="{3AF980E8-6FC2-4329-81B9-185E8307FBB8}" srcId="{3F8B6706-32F3-4970-AB7B-EAC826F0CB07}" destId="{C5370EC0-E932-4CC4-829E-78F283DC09D4}" srcOrd="1" destOrd="0" parTransId="{CCA7D693-92B2-44F1-A084-5EA7FD44A44B}" sibTransId="{CAB18DCE-D073-48EC-9ABD-B4B3429B51CE}"/>
    <dgm:cxn modelId="{E8E6B2F5-1917-466B-8334-1BB089F67EDA}" type="presOf" srcId="{993DF1DB-2F07-41D9-9ADC-5C3EC0DA8E75}" destId="{00488755-EB62-465C-A82B-81F935EF260A}" srcOrd="0" destOrd="0" presId="urn:microsoft.com/office/officeart/2005/8/layout/vList2"/>
    <dgm:cxn modelId="{ADB8DE2E-978C-460A-B481-7679A507E759}" type="presParOf" srcId="{FF86025D-47BB-4983-A9D9-0B87C5EC7768}" destId="{725AA53B-5CAD-4228-BA53-5A68356749D1}" srcOrd="0" destOrd="0" presId="urn:microsoft.com/office/officeart/2005/8/layout/vList2"/>
    <dgm:cxn modelId="{DDBB8A56-E00C-49CA-AFEC-4434455E1D15}" type="presParOf" srcId="{FF86025D-47BB-4983-A9D9-0B87C5EC7768}" destId="{00488755-EB62-465C-A82B-81F935EF260A}" srcOrd="1" destOrd="0" presId="urn:microsoft.com/office/officeart/2005/8/layout/vList2"/>
    <dgm:cxn modelId="{4C5CE665-A1FA-4D3E-81B6-869CE97EFBE8}" type="presParOf" srcId="{FF86025D-47BB-4983-A9D9-0B87C5EC7768}" destId="{4ED9F42A-3284-40C9-9488-A7B1C0D47E02}"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4D2CB3-E6D0-47DB-AC8C-5794C903B725}">
      <dsp:nvSpPr>
        <dsp:cNvPr id="0" name=""/>
        <dsp:cNvSpPr/>
      </dsp:nvSpPr>
      <dsp:spPr>
        <a:xfrm>
          <a:off x="0" y="120699"/>
          <a:ext cx="7886700" cy="1174753"/>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Assessments and other evaluation materials used to assess a child under this part</a:t>
          </a:r>
        </a:p>
      </dsp:txBody>
      <dsp:txXfrm>
        <a:off x="57347" y="178046"/>
        <a:ext cx="7772006" cy="1060059"/>
      </dsp:txXfrm>
    </dsp:sp>
    <dsp:sp modelId="{A39F0244-6D75-4E8A-A555-32193ACAAFA2}">
      <dsp:nvSpPr>
        <dsp:cNvPr id="0" name=""/>
        <dsp:cNvSpPr/>
      </dsp:nvSpPr>
      <dsp:spPr>
        <a:xfrm>
          <a:off x="0" y="1295452"/>
          <a:ext cx="7886700" cy="23039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0403"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a:t>Are selected and administered so as not to be discriminatory on a racial or cultural basis;</a:t>
          </a:r>
        </a:p>
        <a:p>
          <a:pPr marL="171450" lvl="1" indent="-171450" algn="l" defTabSz="711200">
            <a:lnSpc>
              <a:spcPct val="90000"/>
            </a:lnSpc>
            <a:spcBef>
              <a:spcPct val="0"/>
            </a:spcBef>
            <a:spcAft>
              <a:spcPct val="20000"/>
            </a:spcAft>
            <a:buChar char="•"/>
          </a:pPr>
          <a:r>
            <a:rPr lang="en-US" sz="1600" kern="1200"/>
            <a:t>Are provided and administered in the child’s native language or other mode of communication and in the form most likely to yield accurate information on what the child knows and can do academically, developmentally, and functionally, unless it is clearly not feasible to provide or administer;</a:t>
          </a:r>
        </a:p>
        <a:p>
          <a:pPr marL="171450" lvl="1" indent="-171450" algn="l" defTabSz="711200">
            <a:lnSpc>
              <a:spcPct val="90000"/>
            </a:lnSpc>
            <a:spcBef>
              <a:spcPct val="0"/>
            </a:spcBef>
            <a:spcAft>
              <a:spcPct val="20000"/>
            </a:spcAft>
            <a:buChar char="•"/>
          </a:pPr>
          <a:r>
            <a:rPr lang="en-US" sz="1600" kern="1200"/>
            <a:t>Are used for the purposes for which the assessments or measures are valid and reliable;</a:t>
          </a:r>
        </a:p>
        <a:p>
          <a:pPr marL="171450" lvl="1" indent="-171450" algn="l" defTabSz="711200">
            <a:lnSpc>
              <a:spcPct val="90000"/>
            </a:lnSpc>
            <a:spcBef>
              <a:spcPct val="0"/>
            </a:spcBef>
            <a:spcAft>
              <a:spcPct val="20000"/>
            </a:spcAft>
            <a:buChar char="•"/>
          </a:pPr>
          <a:r>
            <a:rPr lang="en-US" sz="1600" kern="1200"/>
            <a:t>Are administered by trained and knowledgeable personnel; and </a:t>
          </a:r>
        </a:p>
        <a:p>
          <a:pPr marL="171450" lvl="1" indent="-171450" algn="l" defTabSz="711200">
            <a:lnSpc>
              <a:spcPct val="90000"/>
            </a:lnSpc>
            <a:spcBef>
              <a:spcPct val="0"/>
            </a:spcBef>
            <a:spcAft>
              <a:spcPct val="20000"/>
            </a:spcAft>
            <a:buChar char="•"/>
          </a:pPr>
          <a:r>
            <a:rPr lang="en-US" sz="1600" kern="1200"/>
            <a:t>Are administered in accordance with any instructions provided by the producer of the assessments.</a:t>
          </a:r>
        </a:p>
      </dsp:txBody>
      <dsp:txXfrm>
        <a:off x="0" y="1295452"/>
        <a:ext cx="7886700" cy="2303910"/>
      </dsp:txXfrm>
    </dsp:sp>
    <dsp:sp modelId="{5941C078-1D13-4135-A835-F97D8D0BC97C}">
      <dsp:nvSpPr>
        <dsp:cNvPr id="0" name=""/>
        <dsp:cNvSpPr/>
      </dsp:nvSpPr>
      <dsp:spPr>
        <a:xfrm>
          <a:off x="0" y="3599362"/>
          <a:ext cx="7886700" cy="1174753"/>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Assessments and other evaluation materials include those tailored to assess specific areas of educational need and not merely those that are designed to provide a single general intelligence quotient.</a:t>
          </a:r>
        </a:p>
      </dsp:txBody>
      <dsp:txXfrm>
        <a:off x="57347" y="3656709"/>
        <a:ext cx="7772006" cy="106005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B0191F-1DA5-43B7-931A-48E11F8923B1}">
      <dsp:nvSpPr>
        <dsp:cNvPr id="0" name=""/>
        <dsp:cNvSpPr/>
      </dsp:nvSpPr>
      <dsp:spPr>
        <a:xfrm>
          <a:off x="0" y="2936284"/>
          <a:ext cx="7886700" cy="1926520"/>
        </a:xfrm>
        <a:prstGeom prst="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en-US" sz="3600" kern="1200"/>
            <a:t>Interviews should be conducted by trained personnel.</a:t>
          </a:r>
        </a:p>
      </dsp:txBody>
      <dsp:txXfrm>
        <a:off x="0" y="2936284"/>
        <a:ext cx="7886700" cy="1926520"/>
      </dsp:txXfrm>
    </dsp:sp>
    <dsp:sp modelId="{F96C2B7F-3DE1-4E6F-BF2A-D824366695AB}">
      <dsp:nvSpPr>
        <dsp:cNvPr id="0" name=""/>
        <dsp:cNvSpPr/>
      </dsp:nvSpPr>
      <dsp:spPr>
        <a:xfrm rot="10800000">
          <a:off x="0" y="2193"/>
          <a:ext cx="7886700" cy="2962988"/>
        </a:xfrm>
        <a:prstGeom prst="upArrowCallou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en-US" sz="3600" kern="1200"/>
            <a:t>Parent/Student Interviews to Include;</a:t>
          </a:r>
        </a:p>
      </dsp:txBody>
      <dsp:txXfrm rot="-10800000">
        <a:off x="0" y="2193"/>
        <a:ext cx="7886700" cy="1040008"/>
      </dsp:txXfrm>
    </dsp:sp>
    <dsp:sp modelId="{63DADD56-6F2D-44DD-BDEA-C8A72B94497B}">
      <dsp:nvSpPr>
        <dsp:cNvPr id="0" name=""/>
        <dsp:cNvSpPr/>
      </dsp:nvSpPr>
      <dsp:spPr>
        <a:xfrm>
          <a:off x="3850" y="1042202"/>
          <a:ext cx="1313166" cy="885933"/>
        </a:xfrm>
        <a:prstGeom prst="rect">
          <a:avLst/>
        </a:prstGeom>
        <a:solidFill>
          <a:schemeClr val="lt1">
            <a:alpha val="90000"/>
            <a:tint val="40000"/>
            <a:hueOff val="0"/>
            <a:satOff val="0"/>
            <a:lumOff val="0"/>
            <a:alphaOff val="0"/>
          </a:schemeClr>
        </a:solidFill>
        <a:ln w="12700" cap="flat" cmpd="sng" algn="ctr">
          <a:solidFill>
            <a:schemeClr val="accent3">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kern="1200"/>
            <a:t>Family background</a:t>
          </a:r>
        </a:p>
      </dsp:txBody>
      <dsp:txXfrm>
        <a:off x="3850" y="1042202"/>
        <a:ext cx="1313166" cy="885933"/>
      </dsp:txXfrm>
    </dsp:sp>
    <dsp:sp modelId="{5D3A2433-3B8D-4527-AA33-9BAC07CA45D1}">
      <dsp:nvSpPr>
        <dsp:cNvPr id="0" name=""/>
        <dsp:cNvSpPr/>
      </dsp:nvSpPr>
      <dsp:spPr>
        <a:xfrm>
          <a:off x="1317017" y="1042202"/>
          <a:ext cx="1313166" cy="885933"/>
        </a:xfrm>
        <a:prstGeom prst="rect">
          <a:avLst/>
        </a:prstGeom>
        <a:solidFill>
          <a:schemeClr val="lt1">
            <a:alpha val="90000"/>
            <a:tint val="40000"/>
            <a:hueOff val="0"/>
            <a:satOff val="0"/>
            <a:lumOff val="0"/>
            <a:alphaOff val="0"/>
          </a:schemeClr>
        </a:solidFill>
        <a:ln w="12700" cap="flat" cmpd="sng" algn="ctr">
          <a:solidFill>
            <a:schemeClr val="accent3">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kern="1200"/>
            <a:t>Environmental background</a:t>
          </a:r>
        </a:p>
      </dsp:txBody>
      <dsp:txXfrm>
        <a:off x="1317017" y="1042202"/>
        <a:ext cx="1313166" cy="885933"/>
      </dsp:txXfrm>
    </dsp:sp>
    <dsp:sp modelId="{765D2ACF-F589-42E2-AF94-0BF2F8CF0DEA}">
      <dsp:nvSpPr>
        <dsp:cNvPr id="0" name=""/>
        <dsp:cNvSpPr/>
      </dsp:nvSpPr>
      <dsp:spPr>
        <a:xfrm>
          <a:off x="2630183" y="1042202"/>
          <a:ext cx="1313166" cy="885933"/>
        </a:xfrm>
        <a:prstGeom prst="rect">
          <a:avLst/>
        </a:prstGeom>
        <a:solidFill>
          <a:schemeClr val="lt1">
            <a:alpha val="90000"/>
            <a:tint val="40000"/>
            <a:hueOff val="0"/>
            <a:satOff val="0"/>
            <a:lumOff val="0"/>
            <a:alphaOff val="0"/>
          </a:schemeClr>
        </a:solidFill>
        <a:ln w="12700" cap="flat" cmpd="sng" algn="ctr">
          <a:solidFill>
            <a:schemeClr val="accent3">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kern="1200"/>
            <a:t>Social background</a:t>
          </a:r>
        </a:p>
      </dsp:txBody>
      <dsp:txXfrm>
        <a:off x="2630183" y="1042202"/>
        <a:ext cx="1313166" cy="885933"/>
      </dsp:txXfrm>
    </dsp:sp>
    <dsp:sp modelId="{3BE3A68A-1588-4211-A8B6-9BDD4A3BB0E0}">
      <dsp:nvSpPr>
        <dsp:cNvPr id="0" name=""/>
        <dsp:cNvSpPr/>
      </dsp:nvSpPr>
      <dsp:spPr>
        <a:xfrm>
          <a:off x="3943350" y="1042202"/>
          <a:ext cx="1313166" cy="885933"/>
        </a:xfrm>
        <a:prstGeom prst="rect">
          <a:avLst/>
        </a:prstGeom>
        <a:solidFill>
          <a:schemeClr val="lt1">
            <a:alpha val="90000"/>
            <a:tint val="40000"/>
            <a:hueOff val="0"/>
            <a:satOff val="0"/>
            <a:lumOff val="0"/>
            <a:alphaOff val="0"/>
          </a:schemeClr>
        </a:solidFill>
        <a:ln w="12700" cap="flat" cmpd="sng" algn="ctr">
          <a:solidFill>
            <a:schemeClr val="accent3">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kern="1200"/>
            <a:t>Cultural background</a:t>
          </a:r>
        </a:p>
      </dsp:txBody>
      <dsp:txXfrm>
        <a:off x="3943350" y="1042202"/>
        <a:ext cx="1313166" cy="885933"/>
      </dsp:txXfrm>
    </dsp:sp>
    <dsp:sp modelId="{E3BD1EE5-8EC7-4FD0-A1D7-9D1753A5C5ED}">
      <dsp:nvSpPr>
        <dsp:cNvPr id="0" name=""/>
        <dsp:cNvSpPr/>
      </dsp:nvSpPr>
      <dsp:spPr>
        <a:xfrm>
          <a:off x="5256516" y="1042202"/>
          <a:ext cx="1313166" cy="885933"/>
        </a:xfrm>
        <a:prstGeom prst="rect">
          <a:avLst/>
        </a:prstGeom>
        <a:solidFill>
          <a:schemeClr val="lt1">
            <a:alpha val="90000"/>
            <a:tint val="40000"/>
            <a:hueOff val="0"/>
            <a:satOff val="0"/>
            <a:lumOff val="0"/>
            <a:alphaOff val="0"/>
          </a:schemeClr>
        </a:solidFill>
        <a:ln w="12700" cap="flat" cmpd="sng" algn="ctr">
          <a:solidFill>
            <a:schemeClr val="accent3">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kern="1200"/>
            <a:t>Developmental history</a:t>
          </a:r>
        </a:p>
      </dsp:txBody>
      <dsp:txXfrm>
        <a:off x="5256516" y="1042202"/>
        <a:ext cx="1313166" cy="885933"/>
      </dsp:txXfrm>
    </dsp:sp>
    <dsp:sp modelId="{D41D0686-D876-484D-8B7E-0B3F86A68BEB}">
      <dsp:nvSpPr>
        <dsp:cNvPr id="0" name=""/>
        <dsp:cNvSpPr/>
      </dsp:nvSpPr>
      <dsp:spPr>
        <a:xfrm>
          <a:off x="6569682" y="1042202"/>
          <a:ext cx="1313166" cy="885933"/>
        </a:xfrm>
        <a:prstGeom prst="rect">
          <a:avLst/>
        </a:prstGeom>
        <a:solidFill>
          <a:schemeClr val="lt1">
            <a:alpha val="90000"/>
            <a:tint val="40000"/>
            <a:hueOff val="0"/>
            <a:satOff val="0"/>
            <a:lumOff val="0"/>
            <a:alphaOff val="0"/>
          </a:schemeClr>
        </a:solidFill>
        <a:ln w="12700" cap="flat" cmpd="sng" algn="ctr">
          <a:solidFill>
            <a:schemeClr val="accent3">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kern="1200"/>
            <a:t>Behavior/social skills development</a:t>
          </a:r>
        </a:p>
      </dsp:txBody>
      <dsp:txXfrm>
        <a:off x="6569682" y="1042202"/>
        <a:ext cx="1313166" cy="88593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339924-02D1-4BE3-97BC-5F94DB36829B}">
      <dsp:nvSpPr>
        <dsp:cNvPr id="0" name=""/>
        <dsp:cNvSpPr/>
      </dsp:nvSpPr>
      <dsp:spPr>
        <a:xfrm>
          <a:off x="0" y="845421"/>
          <a:ext cx="2464593" cy="1478756"/>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a:t>Vision and hearing screen</a:t>
          </a:r>
        </a:p>
        <a:p>
          <a:pPr marL="114300" lvl="1" indent="-114300" algn="l" defTabSz="666750">
            <a:lnSpc>
              <a:spcPct val="90000"/>
            </a:lnSpc>
            <a:spcBef>
              <a:spcPct val="0"/>
            </a:spcBef>
            <a:spcAft>
              <a:spcPct val="15000"/>
            </a:spcAft>
            <a:buChar char="•"/>
          </a:pPr>
          <a:r>
            <a:rPr lang="en-US" sz="1500" kern="1200"/>
            <a:t>Conducted within the year</a:t>
          </a:r>
        </a:p>
        <a:p>
          <a:pPr marL="114300" lvl="1" indent="-114300" algn="l" defTabSz="666750">
            <a:lnSpc>
              <a:spcPct val="90000"/>
            </a:lnSpc>
            <a:spcBef>
              <a:spcPct val="0"/>
            </a:spcBef>
            <a:spcAft>
              <a:spcPct val="15000"/>
            </a:spcAft>
            <a:buChar char="•"/>
          </a:pPr>
          <a:r>
            <a:rPr lang="en-US" sz="1500" kern="1200"/>
            <a:t>Provide data and results</a:t>
          </a:r>
        </a:p>
      </dsp:txBody>
      <dsp:txXfrm>
        <a:off x="0" y="845421"/>
        <a:ext cx="2464593" cy="1478756"/>
      </dsp:txXfrm>
    </dsp:sp>
    <dsp:sp modelId="{C08A138E-3814-41F7-88CC-A5D257D8F4D3}">
      <dsp:nvSpPr>
        <dsp:cNvPr id="0" name=""/>
        <dsp:cNvSpPr/>
      </dsp:nvSpPr>
      <dsp:spPr>
        <a:xfrm>
          <a:off x="2711053" y="845421"/>
          <a:ext cx="2464593" cy="1478756"/>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Past and current health status reports</a:t>
          </a:r>
        </a:p>
      </dsp:txBody>
      <dsp:txXfrm>
        <a:off x="2711053" y="845421"/>
        <a:ext cx="2464593" cy="1478756"/>
      </dsp:txXfrm>
    </dsp:sp>
    <dsp:sp modelId="{BE72B872-2687-4D42-88C3-96FC5EEC0E8A}">
      <dsp:nvSpPr>
        <dsp:cNvPr id="0" name=""/>
        <dsp:cNvSpPr/>
      </dsp:nvSpPr>
      <dsp:spPr>
        <a:xfrm>
          <a:off x="5422106" y="845421"/>
          <a:ext cx="2464593" cy="1478756"/>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Birth history</a:t>
          </a:r>
        </a:p>
      </dsp:txBody>
      <dsp:txXfrm>
        <a:off x="5422106" y="845421"/>
        <a:ext cx="2464593" cy="1478756"/>
      </dsp:txXfrm>
    </dsp:sp>
    <dsp:sp modelId="{A6F149D8-FBF1-420E-A732-ED0320C5DFC3}">
      <dsp:nvSpPr>
        <dsp:cNvPr id="0" name=""/>
        <dsp:cNvSpPr/>
      </dsp:nvSpPr>
      <dsp:spPr>
        <a:xfrm>
          <a:off x="1355526" y="2570637"/>
          <a:ext cx="2464593" cy="1478756"/>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Medications</a:t>
          </a:r>
        </a:p>
      </dsp:txBody>
      <dsp:txXfrm>
        <a:off x="1355526" y="2570637"/>
        <a:ext cx="2464593" cy="1478756"/>
      </dsp:txXfrm>
    </dsp:sp>
    <dsp:sp modelId="{55436EF2-82E6-4482-8E63-3A4D4CF6A366}">
      <dsp:nvSpPr>
        <dsp:cNvPr id="0" name=""/>
        <dsp:cNvSpPr/>
      </dsp:nvSpPr>
      <dsp:spPr>
        <a:xfrm>
          <a:off x="4066579" y="2570637"/>
          <a:ext cx="2464593" cy="1478756"/>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Outside medical/clinical reports provided by the parents.</a:t>
          </a:r>
        </a:p>
      </dsp:txBody>
      <dsp:txXfrm>
        <a:off x="4066579" y="2570637"/>
        <a:ext cx="2464593" cy="147875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730D07-7CCD-42E8-8E5B-49ECDB7F122C}">
      <dsp:nvSpPr>
        <dsp:cNvPr id="0" name=""/>
        <dsp:cNvSpPr/>
      </dsp:nvSpPr>
      <dsp:spPr>
        <a:xfrm>
          <a:off x="0" y="627"/>
          <a:ext cx="78867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D5A27E46-35B3-45FC-AD95-01CCCB407A06}">
      <dsp:nvSpPr>
        <dsp:cNvPr id="0" name=""/>
        <dsp:cNvSpPr/>
      </dsp:nvSpPr>
      <dsp:spPr>
        <a:xfrm>
          <a:off x="0" y="627"/>
          <a:ext cx="7886700" cy="8036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Include any outside medical/clinical evaluations and/or reports</a:t>
          </a:r>
        </a:p>
      </dsp:txBody>
      <dsp:txXfrm>
        <a:off x="0" y="627"/>
        <a:ext cx="7886700" cy="803667"/>
      </dsp:txXfrm>
    </dsp:sp>
    <dsp:sp modelId="{EF5B4ED5-BC5B-43F8-8C3C-12AF48328FE2}">
      <dsp:nvSpPr>
        <dsp:cNvPr id="0" name=""/>
        <dsp:cNvSpPr/>
      </dsp:nvSpPr>
      <dsp:spPr>
        <a:xfrm>
          <a:off x="0" y="804294"/>
          <a:ext cx="78867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0BD2E2DB-EBED-490A-880C-D37226C770C6}">
      <dsp:nvSpPr>
        <dsp:cNvPr id="0" name=""/>
        <dsp:cNvSpPr/>
      </dsp:nvSpPr>
      <dsp:spPr>
        <a:xfrm>
          <a:off x="0" y="804294"/>
          <a:ext cx="7886700" cy="13031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Formal/standardized Autism assessment</a:t>
          </a:r>
        </a:p>
      </dsp:txBody>
      <dsp:txXfrm>
        <a:off x="0" y="804294"/>
        <a:ext cx="7886700" cy="130311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22565D-A1BB-4770-9F55-7B81D2153F3E}">
      <dsp:nvSpPr>
        <dsp:cNvPr id="0" name=""/>
        <dsp:cNvSpPr/>
      </dsp:nvSpPr>
      <dsp:spPr>
        <a:xfrm>
          <a:off x="0" y="4177344"/>
          <a:ext cx="7886700" cy="68532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a:t>Review of ML supports</a:t>
          </a:r>
        </a:p>
      </dsp:txBody>
      <dsp:txXfrm>
        <a:off x="0" y="4177344"/>
        <a:ext cx="7886700" cy="685328"/>
      </dsp:txXfrm>
    </dsp:sp>
    <dsp:sp modelId="{A8EA0E00-66CD-411A-86A2-CD50A4727E25}">
      <dsp:nvSpPr>
        <dsp:cNvPr id="0" name=""/>
        <dsp:cNvSpPr/>
      </dsp:nvSpPr>
      <dsp:spPr>
        <a:xfrm rot="10800000">
          <a:off x="0" y="3133589"/>
          <a:ext cx="7886700" cy="1054034"/>
        </a:xfrm>
        <a:prstGeom prst="upArrowCallou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a:t>Review of comparison to like peers</a:t>
          </a:r>
        </a:p>
      </dsp:txBody>
      <dsp:txXfrm rot="10800000">
        <a:off x="0" y="3133589"/>
        <a:ext cx="7886700" cy="684880"/>
      </dsp:txXfrm>
    </dsp:sp>
    <dsp:sp modelId="{638C9C1C-AA3F-429C-A900-9C0D27E4E8A0}">
      <dsp:nvSpPr>
        <dsp:cNvPr id="0" name=""/>
        <dsp:cNvSpPr/>
      </dsp:nvSpPr>
      <dsp:spPr>
        <a:xfrm rot="10800000">
          <a:off x="0" y="2089834"/>
          <a:ext cx="7886700" cy="1054034"/>
        </a:xfrm>
        <a:prstGeom prst="upArrowCallou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a:t>WIDA Scores</a:t>
          </a:r>
        </a:p>
      </dsp:txBody>
      <dsp:txXfrm rot="10800000">
        <a:off x="0" y="2089834"/>
        <a:ext cx="7886700" cy="684880"/>
      </dsp:txXfrm>
    </dsp:sp>
    <dsp:sp modelId="{B8D76149-8CAF-4A5E-9027-B7D40265741D}">
      <dsp:nvSpPr>
        <dsp:cNvPr id="0" name=""/>
        <dsp:cNvSpPr/>
      </dsp:nvSpPr>
      <dsp:spPr>
        <a:xfrm rot="10800000">
          <a:off x="0" y="1046080"/>
          <a:ext cx="7886700" cy="1054034"/>
        </a:xfrm>
        <a:prstGeom prst="upArrowCallou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a:t>ACCESS Scores</a:t>
          </a:r>
        </a:p>
      </dsp:txBody>
      <dsp:txXfrm rot="10800000">
        <a:off x="0" y="1046080"/>
        <a:ext cx="7886700" cy="684880"/>
      </dsp:txXfrm>
    </dsp:sp>
    <dsp:sp modelId="{DD0D3266-33A0-4AA1-9A66-C678C262D1ED}">
      <dsp:nvSpPr>
        <dsp:cNvPr id="0" name=""/>
        <dsp:cNvSpPr/>
      </dsp:nvSpPr>
      <dsp:spPr>
        <a:xfrm rot="10800000">
          <a:off x="0" y="2325"/>
          <a:ext cx="7886700" cy="1054034"/>
        </a:xfrm>
        <a:prstGeom prst="upArrowCallou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a:t>Home Language survey</a:t>
          </a:r>
        </a:p>
      </dsp:txBody>
      <dsp:txXfrm rot="10800000">
        <a:off x="0" y="2325"/>
        <a:ext cx="7886700" cy="68488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51AF60-D7F4-4BE1-8DBD-1E9BD1BD1450}">
      <dsp:nvSpPr>
        <dsp:cNvPr id="0" name=""/>
        <dsp:cNvSpPr/>
      </dsp:nvSpPr>
      <dsp:spPr>
        <a:xfrm>
          <a:off x="0" y="194"/>
          <a:ext cx="2839212" cy="586158"/>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24765" rIns="49530" bIns="24765" numCol="1" spcCol="1270" anchor="ctr" anchorCtr="0">
          <a:noAutofit/>
        </a:bodyPr>
        <a:lstStyle/>
        <a:p>
          <a:pPr marL="0" lvl="0" indent="0" algn="ctr" defTabSz="577850">
            <a:lnSpc>
              <a:spcPct val="90000"/>
            </a:lnSpc>
            <a:spcBef>
              <a:spcPct val="0"/>
            </a:spcBef>
            <a:spcAft>
              <a:spcPct val="35000"/>
            </a:spcAft>
            <a:buNone/>
          </a:pPr>
          <a:r>
            <a:rPr lang="en-US" sz="1300" kern="1200"/>
            <a:t>Sensory Profiles</a:t>
          </a:r>
        </a:p>
      </dsp:txBody>
      <dsp:txXfrm>
        <a:off x="28614" y="28808"/>
        <a:ext cx="2781984" cy="528930"/>
      </dsp:txXfrm>
    </dsp:sp>
    <dsp:sp modelId="{6739F132-6262-4F45-972E-84FE2B57A672}">
      <dsp:nvSpPr>
        <dsp:cNvPr id="0" name=""/>
        <dsp:cNvSpPr/>
      </dsp:nvSpPr>
      <dsp:spPr>
        <a:xfrm>
          <a:off x="0" y="615661"/>
          <a:ext cx="2839212" cy="586158"/>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24765" rIns="49530" bIns="24765" numCol="1" spcCol="1270" anchor="ctr" anchorCtr="0">
          <a:noAutofit/>
        </a:bodyPr>
        <a:lstStyle/>
        <a:p>
          <a:pPr marL="0" lvl="0" indent="0" algn="ctr" defTabSz="577850">
            <a:lnSpc>
              <a:spcPct val="90000"/>
            </a:lnSpc>
            <a:spcBef>
              <a:spcPct val="0"/>
            </a:spcBef>
            <a:spcAft>
              <a:spcPct val="35000"/>
            </a:spcAft>
            <a:buNone/>
          </a:pPr>
          <a:r>
            <a:rPr lang="en-US" sz="1300" kern="1200"/>
            <a:t>Motor foundation and motor planning</a:t>
          </a:r>
        </a:p>
      </dsp:txBody>
      <dsp:txXfrm>
        <a:off x="28614" y="644275"/>
        <a:ext cx="2781984" cy="528930"/>
      </dsp:txXfrm>
    </dsp:sp>
    <dsp:sp modelId="{8C33E729-4FCB-4F69-A744-CBF10E35592D}">
      <dsp:nvSpPr>
        <dsp:cNvPr id="0" name=""/>
        <dsp:cNvSpPr/>
      </dsp:nvSpPr>
      <dsp:spPr>
        <a:xfrm rot="5400000">
          <a:off x="5128492" y="-999536"/>
          <a:ext cx="468927" cy="5047488"/>
        </a:xfrm>
        <a:prstGeom prst="round2SameRect">
          <a:avLst/>
        </a:prstGeom>
        <a:solidFill>
          <a:schemeClr val="accent3">
            <a:alpha val="90000"/>
            <a:tint val="40000"/>
            <a:hueOff val="0"/>
            <a:satOff val="0"/>
            <a:lumOff val="0"/>
            <a:alphaOff val="0"/>
          </a:schemeClr>
        </a:solidFill>
        <a:ln w="6350" cap="flat" cmpd="sng" algn="ctr">
          <a:solidFill>
            <a:schemeClr val="accent3">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kern="1200"/>
            <a:t>Pragmatic Language</a:t>
          </a:r>
        </a:p>
      </dsp:txBody>
      <dsp:txXfrm rot="-5400000">
        <a:off x="2839212" y="1312635"/>
        <a:ext cx="5024597" cy="423145"/>
      </dsp:txXfrm>
    </dsp:sp>
    <dsp:sp modelId="{ED82E73A-761E-4C30-AC7C-25F63BB40BF4}">
      <dsp:nvSpPr>
        <dsp:cNvPr id="0" name=""/>
        <dsp:cNvSpPr/>
      </dsp:nvSpPr>
      <dsp:spPr>
        <a:xfrm>
          <a:off x="0" y="1231127"/>
          <a:ext cx="2839212" cy="586158"/>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24765" rIns="49530" bIns="24765" numCol="1" spcCol="1270" anchor="ctr" anchorCtr="0">
          <a:noAutofit/>
        </a:bodyPr>
        <a:lstStyle/>
        <a:p>
          <a:pPr marL="0" lvl="0" indent="0" algn="ctr" defTabSz="577850">
            <a:lnSpc>
              <a:spcPct val="90000"/>
            </a:lnSpc>
            <a:spcBef>
              <a:spcPct val="0"/>
            </a:spcBef>
            <a:spcAft>
              <a:spcPct val="35000"/>
            </a:spcAft>
            <a:buNone/>
          </a:pPr>
          <a:r>
            <a:rPr lang="en-US" sz="1300" kern="1200"/>
            <a:t>Speech/Language/Communication</a:t>
          </a:r>
        </a:p>
      </dsp:txBody>
      <dsp:txXfrm>
        <a:off x="28614" y="1259741"/>
        <a:ext cx="2781984" cy="528930"/>
      </dsp:txXfrm>
    </dsp:sp>
    <dsp:sp modelId="{41EE10F0-FC82-42A7-B9B8-293CCAC1DBFF}">
      <dsp:nvSpPr>
        <dsp:cNvPr id="0" name=""/>
        <dsp:cNvSpPr/>
      </dsp:nvSpPr>
      <dsp:spPr>
        <a:xfrm rot="5400000">
          <a:off x="5128492" y="-384069"/>
          <a:ext cx="468927" cy="5047488"/>
        </a:xfrm>
        <a:prstGeom prst="round2SameRect">
          <a:avLst/>
        </a:prstGeom>
        <a:solidFill>
          <a:schemeClr val="accent3">
            <a:alpha val="90000"/>
            <a:tint val="40000"/>
            <a:hueOff val="0"/>
            <a:satOff val="0"/>
            <a:lumOff val="0"/>
            <a:alphaOff val="0"/>
          </a:schemeClr>
        </a:solidFill>
        <a:ln w="6350" cap="flat" cmpd="sng" algn="ctr">
          <a:solidFill>
            <a:schemeClr val="accent3">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kern="1200"/>
            <a:t>Consider a split between verbal and nonverbal intellectual potential</a:t>
          </a:r>
        </a:p>
      </dsp:txBody>
      <dsp:txXfrm rot="-5400000">
        <a:off x="2839212" y="1928102"/>
        <a:ext cx="5024597" cy="423145"/>
      </dsp:txXfrm>
    </dsp:sp>
    <dsp:sp modelId="{E2CC154D-72D8-443A-A348-F1BD3CDDF747}">
      <dsp:nvSpPr>
        <dsp:cNvPr id="0" name=""/>
        <dsp:cNvSpPr/>
      </dsp:nvSpPr>
      <dsp:spPr>
        <a:xfrm>
          <a:off x="0" y="1846594"/>
          <a:ext cx="2839212" cy="586158"/>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24765" rIns="49530" bIns="24765" numCol="1" spcCol="1270" anchor="ctr" anchorCtr="0">
          <a:noAutofit/>
        </a:bodyPr>
        <a:lstStyle/>
        <a:p>
          <a:pPr marL="0" lvl="0" indent="0" algn="ctr" defTabSz="577850">
            <a:lnSpc>
              <a:spcPct val="90000"/>
            </a:lnSpc>
            <a:spcBef>
              <a:spcPct val="0"/>
            </a:spcBef>
            <a:spcAft>
              <a:spcPct val="35000"/>
            </a:spcAft>
            <a:buNone/>
          </a:pPr>
          <a:r>
            <a:rPr lang="en-US" sz="1300" kern="1200"/>
            <a:t>Cognitive</a:t>
          </a:r>
        </a:p>
      </dsp:txBody>
      <dsp:txXfrm>
        <a:off x="28614" y="1875208"/>
        <a:ext cx="2781984" cy="528930"/>
      </dsp:txXfrm>
    </dsp:sp>
    <dsp:sp modelId="{54B59563-9253-488F-B7B9-79D996BDA113}">
      <dsp:nvSpPr>
        <dsp:cNvPr id="0" name=""/>
        <dsp:cNvSpPr/>
      </dsp:nvSpPr>
      <dsp:spPr>
        <a:xfrm rot="5400000">
          <a:off x="5128492" y="231396"/>
          <a:ext cx="468927" cy="5047488"/>
        </a:xfrm>
        <a:prstGeom prst="round2SameRect">
          <a:avLst/>
        </a:prstGeom>
        <a:solidFill>
          <a:schemeClr val="accent3">
            <a:alpha val="90000"/>
            <a:tint val="40000"/>
            <a:hueOff val="0"/>
            <a:satOff val="0"/>
            <a:lumOff val="0"/>
            <a:alphaOff val="0"/>
          </a:schemeClr>
        </a:solidFill>
        <a:ln w="6350" cap="flat" cmpd="sng" algn="ctr">
          <a:solidFill>
            <a:schemeClr val="accent3">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kern="1200"/>
            <a:t>Consider a discrepancy between IQ and adaptive skills</a:t>
          </a:r>
        </a:p>
      </dsp:txBody>
      <dsp:txXfrm rot="-5400000">
        <a:off x="2839212" y="2543568"/>
        <a:ext cx="5024597" cy="423145"/>
      </dsp:txXfrm>
    </dsp:sp>
    <dsp:sp modelId="{E736AEC9-B640-4196-907D-777B684A631F}">
      <dsp:nvSpPr>
        <dsp:cNvPr id="0" name=""/>
        <dsp:cNvSpPr/>
      </dsp:nvSpPr>
      <dsp:spPr>
        <a:xfrm>
          <a:off x="0" y="2462061"/>
          <a:ext cx="2839212" cy="586158"/>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24765" rIns="49530" bIns="24765" numCol="1" spcCol="1270" anchor="ctr" anchorCtr="0">
          <a:noAutofit/>
        </a:bodyPr>
        <a:lstStyle/>
        <a:p>
          <a:pPr marL="0" lvl="0" indent="0" algn="ctr" defTabSz="577850">
            <a:lnSpc>
              <a:spcPct val="90000"/>
            </a:lnSpc>
            <a:spcBef>
              <a:spcPct val="0"/>
            </a:spcBef>
            <a:spcAft>
              <a:spcPct val="35000"/>
            </a:spcAft>
            <a:buNone/>
          </a:pPr>
          <a:r>
            <a:rPr lang="en-US" sz="1300" kern="1200"/>
            <a:t>Adaptive</a:t>
          </a:r>
        </a:p>
      </dsp:txBody>
      <dsp:txXfrm>
        <a:off x="28614" y="2490675"/>
        <a:ext cx="2781984" cy="528930"/>
      </dsp:txXfrm>
    </dsp:sp>
    <dsp:sp modelId="{660559D2-F137-4A9B-A2BD-CFE20E3253A2}">
      <dsp:nvSpPr>
        <dsp:cNvPr id="0" name=""/>
        <dsp:cNvSpPr/>
      </dsp:nvSpPr>
      <dsp:spPr>
        <a:xfrm>
          <a:off x="0" y="3077528"/>
          <a:ext cx="2839212" cy="586158"/>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24765" rIns="49530" bIns="24765" numCol="1" spcCol="1270" anchor="ctr" anchorCtr="0">
          <a:noAutofit/>
        </a:bodyPr>
        <a:lstStyle/>
        <a:p>
          <a:pPr marL="0" lvl="0" indent="0" algn="ctr" defTabSz="577850">
            <a:lnSpc>
              <a:spcPct val="90000"/>
            </a:lnSpc>
            <a:spcBef>
              <a:spcPct val="0"/>
            </a:spcBef>
            <a:spcAft>
              <a:spcPct val="35000"/>
            </a:spcAft>
            <a:buNone/>
          </a:pPr>
          <a:r>
            <a:rPr lang="en-US" sz="1300" kern="1200"/>
            <a:t>Social/emotional</a:t>
          </a:r>
        </a:p>
      </dsp:txBody>
      <dsp:txXfrm>
        <a:off x="28614" y="3106142"/>
        <a:ext cx="2781984" cy="528930"/>
      </dsp:txXfrm>
    </dsp:sp>
    <dsp:sp modelId="{A03D6030-29E1-41BC-85F8-D34E850FDC56}">
      <dsp:nvSpPr>
        <dsp:cNvPr id="0" name=""/>
        <dsp:cNvSpPr/>
      </dsp:nvSpPr>
      <dsp:spPr>
        <a:xfrm>
          <a:off x="0" y="3692995"/>
          <a:ext cx="2839212" cy="586158"/>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24765" rIns="49530" bIns="24765" numCol="1" spcCol="1270" anchor="ctr" anchorCtr="0">
          <a:noAutofit/>
        </a:bodyPr>
        <a:lstStyle/>
        <a:p>
          <a:pPr marL="0" lvl="0" indent="0" algn="ctr" defTabSz="577850">
            <a:lnSpc>
              <a:spcPct val="90000"/>
            </a:lnSpc>
            <a:spcBef>
              <a:spcPct val="0"/>
            </a:spcBef>
            <a:spcAft>
              <a:spcPct val="35000"/>
            </a:spcAft>
            <a:buNone/>
          </a:pPr>
          <a:r>
            <a:rPr lang="en-US" sz="1300" kern="1200"/>
            <a:t>Executive Functioning</a:t>
          </a:r>
        </a:p>
      </dsp:txBody>
      <dsp:txXfrm>
        <a:off x="28614" y="3721609"/>
        <a:ext cx="2781984" cy="528930"/>
      </dsp:txXfrm>
    </dsp:sp>
    <dsp:sp modelId="{D4A6ABDB-DEF8-4662-A4A3-D504F2E509ED}">
      <dsp:nvSpPr>
        <dsp:cNvPr id="0" name=""/>
        <dsp:cNvSpPr/>
      </dsp:nvSpPr>
      <dsp:spPr>
        <a:xfrm>
          <a:off x="0" y="4308461"/>
          <a:ext cx="2839212" cy="586158"/>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24765" rIns="49530" bIns="24765" numCol="1" spcCol="1270" anchor="ctr" anchorCtr="0">
          <a:noAutofit/>
        </a:bodyPr>
        <a:lstStyle/>
        <a:p>
          <a:pPr marL="0" lvl="0" indent="0" algn="ctr" defTabSz="577850">
            <a:lnSpc>
              <a:spcPct val="90000"/>
            </a:lnSpc>
            <a:spcBef>
              <a:spcPct val="0"/>
            </a:spcBef>
            <a:spcAft>
              <a:spcPct val="35000"/>
            </a:spcAft>
            <a:buNone/>
          </a:pPr>
          <a:r>
            <a:rPr lang="en-US" sz="1300" kern="1200"/>
            <a:t>Academic Achievement</a:t>
          </a:r>
        </a:p>
      </dsp:txBody>
      <dsp:txXfrm>
        <a:off x="28614" y="4337075"/>
        <a:ext cx="2781984" cy="52893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7FAC42-88B9-4220-85BA-9B10A93A4373}">
      <dsp:nvSpPr>
        <dsp:cNvPr id="0" name=""/>
        <dsp:cNvSpPr/>
      </dsp:nvSpPr>
      <dsp:spPr>
        <a:xfrm>
          <a:off x="0" y="691912"/>
          <a:ext cx="7886700" cy="59535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12096" tIns="291592" rIns="612096"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a:t>Of communication exchange</a:t>
          </a:r>
        </a:p>
      </dsp:txBody>
      <dsp:txXfrm>
        <a:off x="0" y="691912"/>
        <a:ext cx="7886700" cy="595350"/>
      </dsp:txXfrm>
    </dsp:sp>
    <dsp:sp modelId="{0580C720-EF2D-4FF0-88D4-BA1CE6A2C3CC}">
      <dsp:nvSpPr>
        <dsp:cNvPr id="0" name=""/>
        <dsp:cNvSpPr/>
      </dsp:nvSpPr>
      <dsp:spPr>
        <a:xfrm>
          <a:off x="394335" y="485272"/>
          <a:ext cx="5520690" cy="41328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8669" tIns="0" rIns="208669" bIns="0" numCol="1" spcCol="1270" anchor="ctr" anchorCtr="0">
          <a:noAutofit/>
        </a:bodyPr>
        <a:lstStyle/>
        <a:p>
          <a:pPr marL="0" lvl="0" indent="0" algn="l" defTabSz="622300">
            <a:lnSpc>
              <a:spcPct val="90000"/>
            </a:lnSpc>
            <a:spcBef>
              <a:spcPct val="0"/>
            </a:spcBef>
            <a:spcAft>
              <a:spcPct val="35000"/>
            </a:spcAft>
            <a:buNone/>
          </a:pPr>
          <a:r>
            <a:rPr lang="en-US" sz="1400" kern="1200"/>
            <a:t>Use of people as means to ends</a:t>
          </a:r>
        </a:p>
      </dsp:txBody>
      <dsp:txXfrm>
        <a:off x="414510" y="505447"/>
        <a:ext cx="5480340" cy="372930"/>
      </dsp:txXfrm>
    </dsp:sp>
    <dsp:sp modelId="{984AAA8A-A72D-4414-B3ED-841936753130}">
      <dsp:nvSpPr>
        <dsp:cNvPr id="0" name=""/>
        <dsp:cNvSpPr/>
      </dsp:nvSpPr>
      <dsp:spPr>
        <a:xfrm>
          <a:off x="0" y="1569502"/>
          <a:ext cx="7886700" cy="3528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D4F0E39E-B857-4E1B-BD21-A72D32BE4F89}">
      <dsp:nvSpPr>
        <dsp:cNvPr id="0" name=""/>
        <dsp:cNvSpPr/>
      </dsp:nvSpPr>
      <dsp:spPr>
        <a:xfrm>
          <a:off x="394335" y="1362862"/>
          <a:ext cx="5520690" cy="41328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8669" tIns="0" rIns="208669" bIns="0" numCol="1" spcCol="1270" anchor="ctr" anchorCtr="0">
          <a:noAutofit/>
        </a:bodyPr>
        <a:lstStyle/>
        <a:p>
          <a:pPr marL="0" lvl="0" indent="0" algn="l" defTabSz="622300">
            <a:lnSpc>
              <a:spcPct val="90000"/>
            </a:lnSpc>
            <a:spcBef>
              <a:spcPct val="0"/>
            </a:spcBef>
            <a:spcAft>
              <a:spcPct val="35000"/>
            </a:spcAft>
            <a:buNone/>
          </a:pPr>
          <a:r>
            <a:rPr lang="en-US" sz="1400" kern="1200"/>
            <a:t>Use of immediate or delayed echolalia for communicative function</a:t>
          </a:r>
        </a:p>
      </dsp:txBody>
      <dsp:txXfrm>
        <a:off x="414510" y="1383037"/>
        <a:ext cx="5480340" cy="372930"/>
      </dsp:txXfrm>
    </dsp:sp>
    <dsp:sp modelId="{2C044F3E-8547-4761-B8ED-59A7149A77E4}">
      <dsp:nvSpPr>
        <dsp:cNvPr id="0" name=""/>
        <dsp:cNvSpPr/>
      </dsp:nvSpPr>
      <dsp:spPr>
        <a:xfrm>
          <a:off x="0" y="2204542"/>
          <a:ext cx="7886700" cy="22050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12096" tIns="291592" rIns="612096"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a:t>Pragmatic Language Checklist</a:t>
          </a:r>
        </a:p>
        <a:p>
          <a:pPr marL="114300" lvl="1" indent="-114300" algn="l" defTabSz="622300">
            <a:lnSpc>
              <a:spcPct val="90000"/>
            </a:lnSpc>
            <a:spcBef>
              <a:spcPct val="0"/>
            </a:spcBef>
            <a:spcAft>
              <a:spcPct val="15000"/>
            </a:spcAft>
            <a:buChar char="•"/>
          </a:pPr>
          <a:r>
            <a:rPr lang="en-US" sz="1400" kern="1200"/>
            <a:t>Communication Matrix</a:t>
          </a:r>
        </a:p>
        <a:p>
          <a:pPr marL="114300" lvl="1" indent="-114300" algn="l" defTabSz="622300">
            <a:lnSpc>
              <a:spcPct val="90000"/>
            </a:lnSpc>
            <a:spcBef>
              <a:spcPct val="0"/>
            </a:spcBef>
            <a:spcAft>
              <a:spcPct val="15000"/>
            </a:spcAft>
            <a:buChar char="•"/>
          </a:pPr>
          <a:r>
            <a:rPr lang="en-US" sz="1400" kern="1200"/>
            <a:t>Conversational Effectiveness Profile (CEP-R)</a:t>
          </a:r>
        </a:p>
        <a:p>
          <a:pPr marL="114300" lvl="1" indent="-114300" algn="l" defTabSz="622300">
            <a:lnSpc>
              <a:spcPct val="90000"/>
            </a:lnSpc>
            <a:spcBef>
              <a:spcPct val="0"/>
            </a:spcBef>
            <a:spcAft>
              <a:spcPct val="15000"/>
            </a:spcAft>
            <a:buChar char="•"/>
          </a:pPr>
          <a:r>
            <a:rPr lang="en-US" sz="1400" kern="1200"/>
            <a:t>Test of Pragmatic Language (TOPL-2)</a:t>
          </a:r>
        </a:p>
        <a:p>
          <a:pPr marL="114300" lvl="1" indent="-114300" algn="l" defTabSz="622300">
            <a:lnSpc>
              <a:spcPct val="90000"/>
            </a:lnSpc>
            <a:spcBef>
              <a:spcPct val="0"/>
            </a:spcBef>
            <a:spcAft>
              <a:spcPct val="15000"/>
            </a:spcAft>
            <a:buChar char="•"/>
          </a:pPr>
          <a:r>
            <a:rPr lang="en-US" sz="1400" kern="1200"/>
            <a:t>Social Language Development Test – Elementary and Adolescent</a:t>
          </a:r>
        </a:p>
        <a:p>
          <a:pPr marL="114300" lvl="1" indent="-114300" algn="l" defTabSz="622300">
            <a:lnSpc>
              <a:spcPct val="90000"/>
            </a:lnSpc>
            <a:spcBef>
              <a:spcPct val="0"/>
            </a:spcBef>
            <a:spcAft>
              <a:spcPct val="15000"/>
            </a:spcAft>
            <a:buChar char="•"/>
          </a:pPr>
          <a:r>
            <a:rPr lang="en-US" sz="1400" kern="1200"/>
            <a:t>Social Communication Questionnaire (SCQ)</a:t>
          </a:r>
        </a:p>
        <a:p>
          <a:pPr marL="114300" lvl="1" indent="-114300" algn="l" defTabSz="622300">
            <a:lnSpc>
              <a:spcPct val="90000"/>
            </a:lnSpc>
            <a:spcBef>
              <a:spcPct val="0"/>
            </a:spcBef>
            <a:spcAft>
              <a:spcPct val="15000"/>
            </a:spcAft>
            <a:buChar char="•"/>
          </a:pPr>
          <a:r>
            <a:rPr lang="en-US" sz="1400" kern="1200"/>
            <a:t>Social Responsiveness Scale (SRS)</a:t>
          </a:r>
        </a:p>
        <a:p>
          <a:pPr marL="114300" lvl="1" indent="-114300" algn="l" defTabSz="622300">
            <a:lnSpc>
              <a:spcPct val="90000"/>
            </a:lnSpc>
            <a:spcBef>
              <a:spcPct val="0"/>
            </a:spcBef>
            <a:spcAft>
              <a:spcPct val="15000"/>
            </a:spcAft>
            <a:buChar char="•"/>
          </a:pPr>
          <a:r>
            <a:rPr lang="en-US" sz="1400" kern="1200"/>
            <a:t>Double Interview from “Thinking About You, Thinking About Me”</a:t>
          </a:r>
        </a:p>
      </dsp:txBody>
      <dsp:txXfrm>
        <a:off x="0" y="2204542"/>
        <a:ext cx="7886700" cy="2205000"/>
      </dsp:txXfrm>
    </dsp:sp>
    <dsp:sp modelId="{32B6D502-3315-4937-B209-D3ECDC286F5D}">
      <dsp:nvSpPr>
        <dsp:cNvPr id="0" name=""/>
        <dsp:cNvSpPr/>
      </dsp:nvSpPr>
      <dsp:spPr>
        <a:xfrm>
          <a:off x="394335" y="1997902"/>
          <a:ext cx="5520690" cy="41328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8669" tIns="0" rIns="208669" bIns="0" numCol="1" spcCol="1270" anchor="ctr" anchorCtr="0">
          <a:noAutofit/>
        </a:bodyPr>
        <a:lstStyle/>
        <a:p>
          <a:pPr marL="0" lvl="0" indent="0" algn="l" defTabSz="622300">
            <a:lnSpc>
              <a:spcPct val="90000"/>
            </a:lnSpc>
            <a:spcBef>
              <a:spcPct val="0"/>
            </a:spcBef>
            <a:spcAft>
              <a:spcPct val="35000"/>
            </a:spcAft>
            <a:buNone/>
          </a:pPr>
          <a:r>
            <a:rPr lang="en-US" sz="1400" kern="1200"/>
            <a:t>Pragmatic functions</a:t>
          </a:r>
        </a:p>
      </dsp:txBody>
      <dsp:txXfrm>
        <a:off x="414510" y="2018077"/>
        <a:ext cx="5480340" cy="3729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2EF379-5567-42E8-8B4C-33E98E874D98}">
      <dsp:nvSpPr>
        <dsp:cNvPr id="0" name=""/>
        <dsp:cNvSpPr/>
      </dsp:nvSpPr>
      <dsp:spPr>
        <a:xfrm>
          <a:off x="0" y="53002"/>
          <a:ext cx="7886700" cy="92781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dirty="0"/>
            <a:t>Assessments are selected and administered so as best to ensure that if an assessment is administered to a child with impaired sensory, manual or speaking skills, the assessment results accurately reflect the child’s aptitude or achievement level or whatever other factors the test purports to measure, rather than reflecting the child’s impaired sensory, manual, or speaking skills (unless those skills are the factors that the test purports to measure).</a:t>
          </a:r>
        </a:p>
      </dsp:txBody>
      <dsp:txXfrm>
        <a:off x="45292" y="98294"/>
        <a:ext cx="7796116" cy="837226"/>
      </dsp:txXfrm>
    </dsp:sp>
    <dsp:sp modelId="{121573CC-1CF4-4786-BA48-6C362A5866BF}">
      <dsp:nvSpPr>
        <dsp:cNvPr id="0" name=""/>
        <dsp:cNvSpPr/>
      </dsp:nvSpPr>
      <dsp:spPr>
        <a:xfrm>
          <a:off x="0" y="1018252"/>
          <a:ext cx="7886700" cy="92781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dirty="0"/>
            <a:t>The child is assessed in all areas related to the suspected disability, including, if appropriate health, vision, hearing, social and emotional status, general intelligence, academic performance, communicative status, and motor abilities. </a:t>
          </a:r>
        </a:p>
      </dsp:txBody>
      <dsp:txXfrm>
        <a:off x="45292" y="1063544"/>
        <a:ext cx="7796116" cy="837226"/>
      </dsp:txXfrm>
    </dsp:sp>
    <dsp:sp modelId="{FD61D323-248E-4C9E-8688-2EDC6EC19B76}">
      <dsp:nvSpPr>
        <dsp:cNvPr id="0" name=""/>
        <dsp:cNvSpPr/>
      </dsp:nvSpPr>
      <dsp:spPr>
        <a:xfrm>
          <a:off x="0" y="1983502"/>
          <a:ext cx="7886700" cy="92781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dirty="0"/>
            <a:t>Assessments of children with disabilities who transfer from one public agency to another public agency in the same school year are coordinated with those children’s prior and subsequent schools, as necessary and as expeditiously as possible, consistent with 300.301(d)(2) and (e), to ensure prompt completion of full evaluations.</a:t>
          </a:r>
        </a:p>
      </dsp:txBody>
      <dsp:txXfrm>
        <a:off x="45292" y="2028794"/>
        <a:ext cx="7796116" cy="837226"/>
      </dsp:txXfrm>
    </dsp:sp>
    <dsp:sp modelId="{D686460C-052A-49C0-98D2-26313ABF9289}">
      <dsp:nvSpPr>
        <dsp:cNvPr id="0" name=""/>
        <dsp:cNvSpPr/>
      </dsp:nvSpPr>
      <dsp:spPr>
        <a:xfrm>
          <a:off x="0" y="2948752"/>
          <a:ext cx="7886700" cy="92781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dirty="0"/>
            <a:t>In evaluating each child with a disability under 300.304 through 300.305, </a:t>
          </a:r>
          <a:r>
            <a:rPr lang="en-US" sz="1300" b="1" kern="1200" dirty="0"/>
            <a:t>the evaluation is sufficiently comprehensive to identify all of the child’s special education and related services needs, whether or not commonly linked to the disability category in which the child has been classified.</a:t>
          </a:r>
          <a:endParaRPr lang="en-US" sz="1300" kern="1200" dirty="0"/>
        </a:p>
      </dsp:txBody>
      <dsp:txXfrm>
        <a:off x="45292" y="2994044"/>
        <a:ext cx="7796116" cy="837226"/>
      </dsp:txXfrm>
    </dsp:sp>
    <dsp:sp modelId="{7EDD5763-F536-4C16-AE85-B2560F267CEF}">
      <dsp:nvSpPr>
        <dsp:cNvPr id="0" name=""/>
        <dsp:cNvSpPr/>
      </dsp:nvSpPr>
      <dsp:spPr>
        <a:xfrm>
          <a:off x="0" y="3914002"/>
          <a:ext cx="7886700" cy="92781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dirty="0"/>
            <a:t>Assessment tools and strategies that provide relevant information that directly assists persons in determining the educational needs of the child are provided.</a:t>
          </a:r>
        </a:p>
      </dsp:txBody>
      <dsp:txXfrm>
        <a:off x="45292" y="3959294"/>
        <a:ext cx="7796116" cy="83722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76600B-1F51-49EB-A5FF-F2B416A8379B}">
      <dsp:nvSpPr>
        <dsp:cNvPr id="0" name=""/>
        <dsp:cNvSpPr/>
      </dsp:nvSpPr>
      <dsp:spPr>
        <a:xfrm>
          <a:off x="765365" y="279280"/>
          <a:ext cx="823921" cy="82392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46E5CE9-6DB7-4A4B-A81E-D60EE68B98EC}">
      <dsp:nvSpPr>
        <dsp:cNvPr id="0" name=""/>
        <dsp:cNvSpPr/>
      </dsp:nvSpPr>
      <dsp:spPr>
        <a:xfrm>
          <a:off x="295" y="1289661"/>
          <a:ext cx="2354062" cy="1767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b="1"/>
          </a:pPr>
          <a:r>
            <a:rPr lang="en-US" sz="1400" kern="1200"/>
            <a:t>The child displays significant difficulties or differences that extend beyond speech and language to other aspects of social communication, both receptively and expressively. </a:t>
          </a:r>
        </a:p>
      </dsp:txBody>
      <dsp:txXfrm>
        <a:off x="295" y="1289661"/>
        <a:ext cx="2354062" cy="1767445"/>
      </dsp:txXfrm>
    </dsp:sp>
    <dsp:sp modelId="{C92D94C4-43C7-4325-BA51-F01C3353BFA3}">
      <dsp:nvSpPr>
        <dsp:cNvPr id="0" name=""/>
        <dsp:cNvSpPr/>
      </dsp:nvSpPr>
      <dsp:spPr>
        <a:xfrm>
          <a:off x="295" y="3143831"/>
          <a:ext cx="2354062" cy="1471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88950">
            <a:lnSpc>
              <a:spcPct val="90000"/>
            </a:lnSpc>
            <a:spcBef>
              <a:spcPct val="0"/>
            </a:spcBef>
            <a:spcAft>
              <a:spcPct val="35000"/>
            </a:spcAft>
            <a:buNone/>
          </a:pPr>
          <a:r>
            <a:rPr lang="en-US" sz="1100" kern="1200"/>
            <a:t>Examples of qualifying characteristics include, but are not limited to: </a:t>
          </a:r>
        </a:p>
        <a:p>
          <a:pPr marL="57150" lvl="1" indent="-57150" algn="l" defTabSz="488950">
            <a:lnSpc>
              <a:spcPct val="90000"/>
            </a:lnSpc>
            <a:spcBef>
              <a:spcPct val="0"/>
            </a:spcBef>
            <a:spcAft>
              <a:spcPct val="15000"/>
            </a:spcAft>
            <a:buChar char="•"/>
          </a:pPr>
          <a:r>
            <a:rPr lang="en-US" sz="1100" kern="1200"/>
            <a:t>an absence of verbal language or, if verbal language is present, typical integrated use of eye contact and body language is lacking, and/or</a:t>
          </a:r>
        </a:p>
        <a:p>
          <a:pPr marL="57150" lvl="1" indent="-57150" algn="l" defTabSz="488950">
            <a:lnSpc>
              <a:spcPct val="90000"/>
            </a:lnSpc>
            <a:spcBef>
              <a:spcPct val="0"/>
            </a:spcBef>
            <a:spcAft>
              <a:spcPct val="15000"/>
            </a:spcAft>
            <a:buChar char="•"/>
          </a:pPr>
          <a:r>
            <a:rPr lang="en-US" sz="1100" kern="1200"/>
            <a:t>significant difficulty sharing, engaging in imaginative play and developing and maintaining friendships; </a:t>
          </a:r>
        </a:p>
      </dsp:txBody>
      <dsp:txXfrm>
        <a:off x="295" y="3143831"/>
        <a:ext cx="2354062" cy="1471703"/>
      </dsp:txXfrm>
    </dsp:sp>
    <dsp:sp modelId="{83DFDB31-B63D-4F4C-93B4-20269CB85B20}">
      <dsp:nvSpPr>
        <dsp:cNvPr id="0" name=""/>
        <dsp:cNvSpPr/>
      </dsp:nvSpPr>
      <dsp:spPr>
        <a:xfrm>
          <a:off x="3531389" y="279280"/>
          <a:ext cx="823921" cy="82392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B28FDDC-092B-402E-8843-BBDD8BCB278D}">
      <dsp:nvSpPr>
        <dsp:cNvPr id="0" name=""/>
        <dsp:cNvSpPr/>
      </dsp:nvSpPr>
      <dsp:spPr>
        <a:xfrm>
          <a:off x="2766318" y="1289661"/>
          <a:ext cx="2354062" cy="1767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b="1"/>
          </a:pPr>
          <a:r>
            <a:rPr lang="en-US" sz="1400" b="1" kern="1200"/>
            <a:t>and</a:t>
          </a:r>
          <a:endParaRPr lang="en-US" sz="1400" kern="1200"/>
        </a:p>
      </dsp:txBody>
      <dsp:txXfrm>
        <a:off x="2766318" y="1289661"/>
        <a:ext cx="2354062" cy="1767445"/>
      </dsp:txXfrm>
    </dsp:sp>
    <dsp:sp modelId="{D0F6F072-5684-4743-8D83-1995F68F9FA8}">
      <dsp:nvSpPr>
        <dsp:cNvPr id="0" name=""/>
        <dsp:cNvSpPr/>
      </dsp:nvSpPr>
      <dsp:spPr>
        <a:xfrm>
          <a:off x="2766318" y="3143831"/>
          <a:ext cx="2354062" cy="1471703"/>
        </a:xfrm>
        <a:prstGeom prst="rect">
          <a:avLst/>
        </a:prstGeom>
        <a:noFill/>
        <a:ln>
          <a:noFill/>
        </a:ln>
        <a:effectLst/>
      </dsp:spPr>
      <dsp:style>
        <a:lnRef idx="0">
          <a:scrgbClr r="0" g="0" b="0"/>
        </a:lnRef>
        <a:fillRef idx="0">
          <a:scrgbClr r="0" g="0" b="0"/>
        </a:fillRef>
        <a:effectRef idx="0">
          <a:scrgbClr r="0" g="0" b="0"/>
        </a:effectRef>
        <a:fontRef idx="minor"/>
      </dsp:style>
    </dsp:sp>
    <dsp:sp modelId="{75040EC4-CAB4-43B9-B633-391CEB7F0368}">
      <dsp:nvSpPr>
        <dsp:cNvPr id="0" name=""/>
        <dsp:cNvSpPr/>
      </dsp:nvSpPr>
      <dsp:spPr>
        <a:xfrm>
          <a:off x="6297412" y="279280"/>
          <a:ext cx="823921" cy="82392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4E6C2C4-21B5-49DE-B328-9DBB2970794C}">
      <dsp:nvSpPr>
        <dsp:cNvPr id="0" name=""/>
        <dsp:cNvSpPr/>
      </dsp:nvSpPr>
      <dsp:spPr>
        <a:xfrm>
          <a:off x="5532342" y="1289661"/>
          <a:ext cx="2354062" cy="1767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b="1"/>
          </a:pPr>
          <a:r>
            <a:rPr lang="en-US" sz="1400" kern="1200"/>
            <a:t>The child seeks consistency in environmental events to the point of exhibiting significant rigidity in routines and displays marked distress over changes in the routine, and/or has a significantly persistent preoccupation with or attachment to objects or topics</a:t>
          </a:r>
        </a:p>
      </dsp:txBody>
      <dsp:txXfrm>
        <a:off x="5532342" y="1289661"/>
        <a:ext cx="2354062" cy="1767445"/>
      </dsp:txXfrm>
    </dsp:sp>
    <dsp:sp modelId="{8C95E983-1202-4039-A69C-133B67A2A258}">
      <dsp:nvSpPr>
        <dsp:cNvPr id="0" name=""/>
        <dsp:cNvSpPr/>
      </dsp:nvSpPr>
      <dsp:spPr>
        <a:xfrm>
          <a:off x="5532342" y="3143831"/>
          <a:ext cx="2354062" cy="1471703"/>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6F5F70-1687-4642-8A57-F6088F67EC55}">
      <dsp:nvSpPr>
        <dsp:cNvPr id="0" name=""/>
        <dsp:cNvSpPr/>
      </dsp:nvSpPr>
      <dsp:spPr>
        <a:xfrm>
          <a:off x="0" y="2390"/>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724FF92-4191-48A0-9F15-34830C8325FB}">
      <dsp:nvSpPr>
        <dsp:cNvPr id="0" name=""/>
        <dsp:cNvSpPr/>
      </dsp:nvSpPr>
      <dsp:spPr>
        <a:xfrm>
          <a:off x="0" y="2390"/>
          <a:ext cx="7886700" cy="8150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a:t>Delays or regressions in motor, sensory, social, or learning skills; and/or</a:t>
          </a:r>
        </a:p>
      </dsp:txBody>
      <dsp:txXfrm>
        <a:off x="0" y="2390"/>
        <a:ext cx="7886700" cy="815005"/>
      </dsp:txXfrm>
    </dsp:sp>
    <dsp:sp modelId="{11FC4B0E-A8D1-48D7-AC30-61003E78A42B}">
      <dsp:nvSpPr>
        <dsp:cNvPr id="0" name=""/>
        <dsp:cNvSpPr/>
      </dsp:nvSpPr>
      <dsp:spPr>
        <a:xfrm>
          <a:off x="0" y="817395"/>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FFE0F8-571F-4C05-B239-7A4290EAD37B}">
      <dsp:nvSpPr>
        <dsp:cNvPr id="0" name=""/>
        <dsp:cNvSpPr/>
      </dsp:nvSpPr>
      <dsp:spPr>
        <a:xfrm>
          <a:off x="0" y="817395"/>
          <a:ext cx="7886700" cy="8150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a:t>Exhibits precocious or advanced skill development, while other skills may develop at or below typical developmental rates; and/or</a:t>
          </a:r>
        </a:p>
      </dsp:txBody>
      <dsp:txXfrm>
        <a:off x="0" y="817395"/>
        <a:ext cx="7886700" cy="815005"/>
      </dsp:txXfrm>
    </dsp:sp>
    <dsp:sp modelId="{04D33E4A-D948-4AF3-9225-C744741CCBDA}">
      <dsp:nvSpPr>
        <dsp:cNvPr id="0" name=""/>
        <dsp:cNvSpPr/>
      </dsp:nvSpPr>
      <dsp:spPr>
        <a:xfrm>
          <a:off x="0" y="1632401"/>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03BAE7-FB3F-4631-8813-513EEB606935}">
      <dsp:nvSpPr>
        <dsp:cNvPr id="0" name=""/>
        <dsp:cNvSpPr/>
      </dsp:nvSpPr>
      <dsp:spPr>
        <a:xfrm>
          <a:off x="0" y="1632401"/>
          <a:ext cx="7886700" cy="8150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a:t>Exhibits atypicality in thinking processes and generalization. The child exhibits strengths in concrete thinking while difficulties are demonstrated in abstract thinking, awareness and judgment. Perseverative thinking and impaired ability to process symbolic information are present; and/or</a:t>
          </a:r>
        </a:p>
      </dsp:txBody>
      <dsp:txXfrm>
        <a:off x="0" y="1632401"/>
        <a:ext cx="7886700" cy="815005"/>
      </dsp:txXfrm>
    </dsp:sp>
    <dsp:sp modelId="{0E80F807-A786-47F7-9F6E-0176926CB8FE}">
      <dsp:nvSpPr>
        <dsp:cNvPr id="0" name=""/>
        <dsp:cNvSpPr/>
      </dsp:nvSpPr>
      <dsp:spPr>
        <a:xfrm>
          <a:off x="0" y="2447407"/>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FA9211-0EEC-46AC-9BCD-ECB495A27129}">
      <dsp:nvSpPr>
        <dsp:cNvPr id="0" name=""/>
        <dsp:cNvSpPr/>
      </dsp:nvSpPr>
      <dsp:spPr>
        <a:xfrm>
          <a:off x="0" y="2447407"/>
          <a:ext cx="7886700" cy="8150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a:t>Exhibits unusual, inconsistent, repetitive, or unconventional responses to sound, sights, smells, tastes, touch, or movement, and/or</a:t>
          </a:r>
        </a:p>
      </dsp:txBody>
      <dsp:txXfrm>
        <a:off x="0" y="2447407"/>
        <a:ext cx="7886700" cy="815005"/>
      </dsp:txXfrm>
    </dsp:sp>
    <dsp:sp modelId="{76F83C94-A1C0-46BD-9EA9-3323B904F568}">
      <dsp:nvSpPr>
        <dsp:cNvPr id="0" name=""/>
        <dsp:cNvSpPr/>
      </dsp:nvSpPr>
      <dsp:spPr>
        <a:xfrm>
          <a:off x="0" y="3262413"/>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143F346-9501-4677-A007-D0D9C3BE61F0}">
      <dsp:nvSpPr>
        <dsp:cNvPr id="0" name=""/>
        <dsp:cNvSpPr/>
      </dsp:nvSpPr>
      <dsp:spPr>
        <a:xfrm>
          <a:off x="0" y="3262413"/>
          <a:ext cx="7886700" cy="8150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a:t>Exhibits capacity to use objects in an age-appropriate or functional manner is absent or delayed. Difficulty displaying a range or interests or imaginative activities or both; and/or</a:t>
          </a:r>
        </a:p>
      </dsp:txBody>
      <dsp:txXfrm>
        <a:off x="0" y="3262413"/>
        <a:ext cx="7886700" cy="815005"/>
      </dsp:txXfrm>
    </dsp:sp>
    <dsp:sp modelId="{6E31C402-0062-4A78-AE4D-BB82B5C22158}">
      <dsp:nvSpPr>
        <dsp:cNvPr id="0" name=""/>
        <dsp:cNvSpPr/>
      </dsp:nvSpPr>
      <dsp:spPr>
        <a:xfrm>
          <a:off x="0" y="4077419"/>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D5E67B9-7504-4306-9658-B1D3E764AFF2}">
      <dsp:nvSpPr>
        <dsp:cNvPr id="0" name=""/>
        <dsp:cNvSpPr/>
      </dsp:nvSpPr>
      <dsp:spPr>
        <a:xfrm>
          <a:off x="0" y="4077419"/>
          <a:ext cx="7886700" cy="8150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a:t>Exhibits stereotypical motor movements, which include repetitive use of objects and/or vocalizations, echolalia, rocking, pacing, or spinning self or objects.</a:t>
          </a:r>
        </a:p>
      </dsp:txBody>
      <dsp:txXfrm>
        <a:off x="0" y="4077419"/>
        <a:ext cx="7886700" cy="81500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DB50C0-E389-4F76-88E5-103FAEAE1708}">
      <dsp:nvSpPr>
        <dsp:cNvPr id="0" name=""/>
        <dsp:cNvSpPr/>
      </dsp:nvSpPr>
      <dsp:spPr>
        <a:xfrm>
          <a:off x="0" y="830513"/>
          <a:ext cx="2464593" cy="1478756"/>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Grade level of student</a:t>
          </a:r>
        </a:p>
      </dsp:txBody>
      <dsp:txXfrm>
        <a:off x="0" y="830513"/>
        <a:ext cx="2464593" cy="1478756"/>
      </dsp:txXfrm>
    </dsp:sp>
    <dsp:sp modelId="{6BE0AEF1-25BB-4AFC-8997-B7326D7B64CB}">
      <dsp:nvSpPr>
        <dsp:cNvPr id="0" name=""/>
        <dsp:cNvSpPr/>
      </dsp:nvSpPr>
      <dsp:spPr>
        <a:xfrm>
          <a:off x="2711053" y="830513"/>
          <a:ext cx="2464593" cy="1478756"/>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Date of enrollment, grade level of enrollment</a:t>
          </a:r>
        </a:p>
      </dsp:txBody>
      <dsp:txXfrm>
        <a:off x="2711053" y="830513"/>
        <a:ext cx="2464593" cy="1478756"/>
      </dsp:txXfrm>
    </dsp:sp>
    <dsp:sp modelId="{0EB77518-A3FB-42E4-97D4-A8044FD62B72}">
      <dsp:nvSpPr>
        <dsp:cNvPr id="0" name=""/>
        <dsp:cNvSpPr/>
      </dsp:nvSpPr>
      <dsp:spPr>
        <a:xfrm>
          <a:off x="5422106" y="830513"/>
          <a:ext cx="2464593" cy="1478756"/>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Previous schools attended with grade levels</a:t>
          </a:r>
        </a:p>
      </dsp:txBody>
      <dsp:txXfrm>
        <a:off x="5422106" y="830513"/>
        <a:ext cx="2464593" cy="1478756"/>
      </dsp:txXfrm>
    </dsp:sp>
    <dsp:sp modelId="{918BA370-5645-4DC4-A935-35123A540FA4}">
      <dsp:nvSpPr>
        <dsp:cNvPr id="0" name=""/>
        <dsp:cNvSpPr/>
      </dsp:nvSpPr>
      <dsp:spPr>
        <a:xfrm>
          <a:off x="1355526" y="2555728"/>
          <a:ext cx="2464593" cy="1478756"/>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History of special education/Section 504/READ Plan/ML Plan</a:t>
          </a:r>
        </a:p>
      </dsp:txBody>
      <dsp:txXfrm>
        <a:off x="1355526" y="2555728"/>
        <a:ext cx="2464593" cy="1478756"/>
      </dsp:txXfrm>
    </dsp:sp>
    <dsp:sp modelId="{6218BAF3-1B9F-4A08-BBD5-A74B302D5C38}">
      <dsp:nvSpPr>
        <dsp:cNvPr id="0" name=""/>
        <dsp:cNvSpPr/>
      </dsp:nvSpPr>
      <dsp:spPr>
        <a:xfrm>
          <a:off x="4066579" y="2555728"/>
          <a:ext cx="2464593" cy="1478756"/>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Referral Information</a:t>
          </a:r>
        </a:p>
      </dsp:txBody>
      <dsp:txXfrm>
        <a:off x="4066579" y="2555728"/>
        <a:ext cx="2464593" cy="147875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A2C26D-F9DD-459F-BF23-52F24943F878}">
      <dsp:nvSpPr>
        <dsp:cNvPr id="0" name=""/>
        <dsp:cNvSpPr/>
      </dsp:nvSpPr>
      <dsp:spPr>
        <a:xfrm>
          <a:off x="6200" y="160850"/>
          <a:ext cx="1267128" cy="126712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4129C6A-0AFC-45FF-912B-7C061E4084A3}">
      <dsp:nvSpPr>
        <dsp:cNvPr id="0" name=""/>
        <dsp:cNvSpPr/>
      </dsp:nvSpPr>
      <dsp:spPr>
        <a:xfrm>
          <a:off x="6200" y="1624622"/>
          <a:ext cx="3620367" cy="543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889000">
            <a:lnSpc>
              <a:spcPct val="90000"/>
            </a:lnSpc>
            <a:spcBef>
              <a:spcPct val="0"/>
            </a:spcBef>
            <a:spcAft>
              <a:spcPct val="35000"/>
            </a:spcAft>
            <a:buNone/>
            <a:defRPr b="1"/>
          </a:pPr>
          <a:r>
            <a:rPr lang="en-US" sz="2000" kern="1200"/>
            <a:t>Diagnostic assessment results</a:t>
          </a:r>
        </a:p>
      </dsp:txBody>
      <dsp:txXfrm>
        <a:off x="6200" y="1624622"/>
        <a:ext cx="3620367" cy="543055"/>
      </dsp:txXfrm>
    </dsp:sp>
    <dsp:sp modelId="{3ED7F208-F782-4DE7-AD38-6D3F9226AE7F}">
      <dsp:nvSpPr>
        <dsp:cNvPr id="0" name=""/>
        <dsp:cNvSpPr/>
      </dsp:nvSpPr>
      <dsp:spPr>
        <a:xfrm>
          <a:off x="6200" y="2259139"/>
          <a:ext cx="3620367" cy="2474824"/>
        </a:xfrm>
        <a:prstGeom prst="rect">
          <a:avLst/>
        </a:prstGeom>
        <a:noFill/>
        <a:ln>
          <a:noFill/>
        </a:ln>
        <a:effectLst/>
      </dsp:spPr>
      <dsp:style>
        <a:lnRef idx="0">
          <a:scrgbClr r="0" g="0" b="0"/>
        </a:lnRef>
        <a:fillRef idx="0">
          <a:scrgbClr r="0" g="0" b="0"/>
        </a:fillRef>
        <a:effectRef idx="0">
          <a:scrgbClr r="0" g="0" b="0"/>
        </a:effectRef>
        <a:fontRef idx="minor"/>
      </dsp:style>
    </dsp:sp>
    <dsp:sp modelId="{8A9D43BB-929F-463E-BC9E-BC66151D0B42}">
      <dsp:nvSpPr>
        <dsp:cNvPr id="0" name=""/>
        <dsp:cNvSpPr/>
      </dsp:nvSpPr>
      <dsp:spPr>
        <a:xfrm>
          <a:off x="4260132" y="160850"/>
          <a:ext cx="1267128" cy="126712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02CBDB3-C6BA-4A27-B01F-ACC266805A95}">
      <dsp:nvSpPr>
        <dsp:cNvPr id="0" name=""/>
        <dsp:cNvSpPr/>
      </dsp:nvSpPr>
      <dsp:spPr>
        <a:xfrm>
          <a:off x="4260132" y="1624622"/>
          <a:ext cx="3620367" cy="543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889000">
            <a:lnSpc>
              <a:spcPct val="90000"/>
            </a:lnSpc>
            <a:spcBef>
              <a:spcPct val="0"/>
            </a:spcBef>
            <a:spcAft>
              <a:spcPct val="35000"/>
            </a:spcAft>
            <a:buNone/>
            <a:defRPr b="1"/>
          </a:pPr>
          <a:r>
            <a:rPr lang="en-US" sz="2000" kern="1200" dirty="0"/>
            <a:t>Detailed and specific information</a:t>
          </a:r>
        </a:p>
      </dsp:txBody>
      <dsp:txXfrm>
        <a:off x="4260132" y="1624622"/>
        <a:ext cx="3620367" cy="543055"/>
      </dsp:txXfrm>
    </dsp:sp>
    <dsp:sp modelId="{0895E882-0C91-4C32-B450-3607799DF873}">
      <dsp:nvSpPr>
        <dsp:cNvPr id="0" name=""/>
        <dsp:cNvSpPr/>
      </dsp:nvSpPr>
      <dsp:spPr>
        <a:xfrm>
          <a:off x="4260132" y="2259139"/>
          <a:ext cx="3620367" cy="2474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66750">
            <a:lnSpc>
              <a:spcPct val="90000"/>
            </a:lnSpc>
            <a:spcBef>
              <a:spcPct val="0"/>
            </a:spcBef>
            <a:spcAft>
              <a:spcPct val="35000"/>
            </a:spcAft>
            <a:buNone/>
          </a:pPr>
          <a:r>
            <a:rPr lang="en-US" sz="1500" kern="1200"/>
            <a:t>Goals</a:t>
          </a:r>
        </a:p>
        <a:p>
          <a:pPr marL="0" lvl="0" indent="0" algn="l" defTabSz="666750">
            <a:lnSpc>
              <a:spcPct val="90000"/>
            </a:lnSpc>
            <a:spcBef>
              <a:spcPct val="0"/>
            </a:spcBef>
            <a:spcAft>
              <a:spcPct val="35000"/>
            </a:spcAft>
            <a:buNone/>
          </a:pPr>
          <a:r>
            <a:rPr lang="en-US" sz="1500" kern="1200"/>
            <a:t>Interventions</a:t>
          </a:r>
        </a:p>
        <a:p>
          <a:pPr marL="0" lvl="0" indent="0" algn="l" defTabSz="666750">
            <a:lnSpc>
              <a:spcPct val="90000"/>
            </a:lnSpc>
            <a:spcBef>
              <a:spcPct val="0"/>
            </a:spcBef>
            <a:spcAft>
              <a:spcPct val="35000"/>
            </a:spcAft>
            <a:buNone/>
          </a:pPr>
          <a:r>
            <a:rPr lang="en-US" sz="1500" kern="1200"/>
            <a:t>Length of interventions</a:t>
          </a:r>
        </a:p>
        <a:p>
          <a:pPr marL="0" lvl="0" indent="0" algn="l" defTabSz="666750">
            <a:lnSpc>
              <a:spcPct val="90000"/>
            </a:lnSpc>
            <a:spcBef>
              <a:spcPct val="0"/>
            </a:spcBef>
            <a:spcAft>
              <a:spcPct val="35000"/>
            </a:spcAft>
            <a:buNone/>
          </a:pPr>
          <a:r>
            <a:rPr lang="en-US" sz="1500" kern="1200"/>
            <a:t>Progress monitoring</a:t>
          </a:r>
        </a:p>
        <a:p>
          <a:pPr marL="0" lvl="0" indent="0" algn="l" defTabSz="666750">
            <a:lnSpc>
              <a:spcPct val="90000"/>
            </a:lnSpc>
            <a:spcBef>
              <a:spcPct val="0"/>
            </a:spcBef>
            <a:spcAft>
              <a:spcPct val="35000"/>
            </a:spcAft>
            <a:buNone/>
          </a:pPr>
          <a:r>
            <a:rPr lang="en-US" sz="1500" kern="1200"/>
            <a:t>Increase of time and intensity – as needed</a:t>
          </a:r>
        </a:p>
        <a:p>
          <a:pPr marL="0" lvl="0" indent="0" algn="l" defTabSz="666750">
            <a:lnSpc>
              <a:spcPct val="90000"/>
            </a:lnSpc>
            <a:spcBef>
              <a:spcPct val="0"/>
            </a:spcBef>
            <a:spcAft>
              <a:spcPct val="35000"/>
            </a:spcAft>
            <a:buNone/>
          </a:pPr>
          <a:r>
            <a:rPr lang="en-US" sz="1500" kern="1200"/>
            <a:t>Modified interventions – as needed</a:t>
          </a:r>
        </a:p>
        <a:p>
          <a:pPr marL="0" lvl="0" indent="0" algn="l" defTabSz="666750">
            <a:lnSpc>
              <a:spcPct val="90000"/>
            </a:lnSpc>
            <a:spcBef>
              <a:spcPct val="0"/>
            </a:spcBef>
            <a:spcAft>
              <a:spcPct val="35000"/>
            </a:spcAft>
            <a:buNone/>
          </a:pPr>
          <a:r>
            <a:rPr lang="en-US" sz="1500" kern="1200"/>
            <a:t>Gap size and/or rate of improvement (CBM measures)</a:t>
          </a:r>
        </a:p>
        <a:p>
          <a:pPr marL="0" lvl="0" indent="0" algn="l" defTabSz="666750">
            <a:lnSpc>
              <a:spcPct val="90000"/>
            </a:lnSpc>
            <a:spcBef>
              <a:spcPct val="0"/>
            </a:spcBef>
            <a:spcAft>
              <a:spcPct val="35000"/>
            </a:spcAft>
            <a:buNone/>
          </a:pPr>
          <a:r>
            <a:rPr lang="en-US" sz="1500" kern="1200"/>
            <a:t>Pre and post data</a:t>
          </a:r>
        </a:p>
      </dsp:txBody>
      <dsp:txXfrm>
        <a:off x="4260132" y="2259139"/>
        <a:ext cx="3620367" cy="247482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D49F3B-5168-4CDE-B7A2-DCF77C19D4B0}">
      <dsp:nvSpPr>
        <dsp:cNvPr id="0" name=""/>
        <dsp:cNvSpPr/>
      </dsp:nvSpPr>
      <dsp:spPr>
        <a:xfrm>
          <a:off x="2205308" y="419692"/>
          <a:ext cx="1448368" cy="724184"/>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a:t>School attendance </a:t>
          </a:r>
        </a:p>
      </dsp:txBody>
      <dsp:txXfrm>
        <a:off x="2226519" y="440903"/>
        <a:ext cx="1405946" cy="681762"/>
      </dsp:txXfrm>
    </dsp:sp>
    <dsp:sp modelId="{9786D367-C1CF-458A-BCF1-60A1D683DB4E}">
      <dsp:nvSpPr>
        <dsp:cNvPr id="0" name=""/>
        <dsp:cNvSpPr/>
      </dsp:nvSpPr>
      <dsp:spPr>
        <a:xfrm>
          <a:off x="2205308" y="1252503"/>
          <a:ext cx="1448368" cy="724184"/>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a:t>Behavior referrals and discipline notices</a:t>
          </a:r>
        </a:p>
      </dsp:txBody>
      <dsp:txXfrm>
        <a:off x="2226519" y="1273714"/>
        <a:ext cx="1405946" cy="681762"/>
      </dsp:txXfrm>
    </dsp:sp>
    <dsp:sp modelId="{C8108DCD-B971-4413-83B8-DFE63E424F9D}">
      <dsp:nvSpPr>
        <dsp:cNvPr id="0" name=""/>
        <dsp:cNvSpPr/>
      </dsp:nvSpPr>
      <dsp:spPr>
        <a:xfrm>
          <a:off x="2205308" y="2085315"/>
          <a:ext cx="1448368" cy="724184"/>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Educational records review and teacher interview of:</a:t>
          </a:r>
        </a:p>
      </dsp:txBody>
      <dsp:txXfrm>
        <a:off x="2226519" y="2106526"/>
        <a:ext cx="1405946" cy="681762"/>
      </dsp:txXfrm>
    </dsp:sp>
    <dsp:sp modelId="{245C3AF7-59E3-40CA-845A-76C4CDE4438C}">
      <dsp:nvSpPr>
        <dsp:cNvPr id="0" name=""/>
        <dsp:cNvSpPr/>
      </dsp:nvSpPr>
      <dsp:spPr>
        <a:xfrm rot="17132988">
          <a:off x="2862784" y="1393077"/>
          <a:ext cx="2161131" cy="26630"/>
        </a:xfrm>
        <a:custGeom>
          <a:avLst/>
          <a:gdLst/>
          <a:ahLst/>
          <a:cxnLst/>
          <a:rect l="0" t="0" r="0" b="0"/>
          <a:pathLst>
            <a:path>
              <a:moveTo>
                <a:pt x="0" y="13315"/>
              </a:moveTo>
              <a:lnTo>
                <a:pt x="2161131" y="1331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3889321" y="1352364"/>
        <a:ext cx="108056" cy="108056"/>
      </dsp:txXfrm>
    </dsp:sp>
    <dsp:sp modelId="{214D5261-1DB3-493E-99E5-F49C2B6FA654}">
      <dsp:nvSpPr>
        <dsp:cNvPr id="0" name=""/>
        <dsp:cNvSpPr/>
      </dsp:nvSpPr>
      <dsp:spPr>
        <a:xfrm>
          <a:off x="4233023" y="3286"/>
          <a:ext cx="1448368" cy="724184"/>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a:t>Cognitive,</a:t>
          </a:r>
        </a:p>
      </dsp:txBody>
      <dsp:txXfrm>
        <a:off x="4254234" y="24497"/>
        <a:ext cx="1405946" cy="681762"/>
      </dsp:txXfrm>
    </dsp:sp>
    <dsp:sp modelId="{1BB4F35C-FEBC-4398-B2F0-91D23220190D}">
      <dsp:nvSpPr>
        <dsp:cNvPr id="0" name=""/>
        <dsp:cNvSpPr/>
      </dsp:nvSpPr>
      <dsp:spPr>
        <a:xfrm rot="17692822">
          <a:off x="3254839" y="1809483"/>
          <a:ext cx="1377021" cy="26630"/>
        </a:xfrm>
        <a:custGeom>
          <a:avLst/>
          <a:gdLst/>
          <a:ahLst/>
          <a:cxnLst/>
          <a:rect l="0" t="0" r="0" b="0"/>
          <a:pathLst>
            <a:path>
              <a:moveTo>
                <a:pt x="0" y="13315"/>
              </a:moveTo>
              <a:lnTo>
                <a:pt x="1377021" y="1331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908924" y="1788373"/>
        <a:ext cx="68851" cy="68851"/>
      </dsp:txXfrm>
    </dsp:sp>
    <dsp:sp modelId="{EA60621A-2CD1-422C-BD30-86BD9E441952}">
      <dsp:nvSpPr>
        <dsp:cNvPr id="0" name=""/>
        <dsp:cNvSpPr/>
      </dsp:nvSpPr>
      <dsp:spPr>
        <a:xfrm>
          <a:off x="4233023" y="836097"/>
          <a:ext cx="1448368" cy="724184"/>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a:t>Achievement, </a:t>
          </a:r>
        </a:p>
      </dsp:txBody>
      <dsp:txXfrm>
        <a:off x="4254234" y="857308"/>
        <a:ext cx="1405946" cy="681762"/>
      </dsp:txXfrm>
    </dsp:sp>
    <dsp:sp modelId="{F51C9488-7229-40D7-AFB8-DCD963D332AD}">
      <dsp:nvSpPr>
        <dsp:cNvPr id="0" name=""/>
        <dsp:cNvSpPr/>
      </dsp:nvSpPr>
      <dsp:spPr>
        <a:xfrm rot="19457599">
          <a:off x="3586615" y="2225889"/>
          <a:ext cx="713468" cy="26630"/>
        </a:xfrm>
        <a:custGeom>
          <a:avLst/>
          <a:gdLst/>
          <a:ahLst/>
          <a:cxnLst/>
          <a:rect l="0" t="0" r="0" b="0"/>
          <a:pathLst>
            <a:path>
              <a:moveTo>
                <a:pt x="0" y="13315"/>
              </a:moveTo>
              <a:lnTo>
                <a:pt x="713468" y="1331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925513" y="2221367"/>
        <a:ext cx="35673" cy="35673"/>
      </dsp:txXfrm>
    </dsp:sp>
    <dsp:sp modelId="{7DF0CC3F-E636-4E9E-8C9C-2A6D1013B9F6}">
      <dsp:nvSpPr>
        <dsp:cNvPr id="0" name=""/>
        <dsp:cNvSpPr/>
      </dsp:nvSpPr>
      <dsp:spPr>
        <a:xfrm>
          <a:off x="4233023" y="1668909"/>
          <a:ext cx="1448368" cy="724184"/>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a:t>Adaptive skills,</a:t>
          </a:r>
        </a:p>
      </dsp:txBody>
      <dsp:txXfrm>
        <a:off x="4254234" y="1690120"/>
        <a:ext cx="1405946" cy="681762"/>
      </dsp:txXfrm>
    </dsp:sp>
    <dsp:sp modelId="{8CE78D69-D863-4031-82A3-F33EC158BE47}">
      <dsp:nvSpPr>
        <dsp:cNvPr id="0" name=""/>
        <dsp:cNvSpPr/>
      </dsp:nvSpPr>
      <dsp:spPr>
        <a:xfrm rot="2142401">
          <a:off x="3586615" y="2642294"/>
          <a:ext cx="713468" cy="26630"/>
        </a:xfrm>
        <a:custGeom>
          <a:avLst/>
          <a:gdLst/>
          <a:ahLst/>
          <a:cxnLst/>
          <a:rect l="0" t="0" r="0" b="0"/>
          <a:pathLst>
            <a:path>
              <a:moveTo>
                <a:pt x="0" y="13315"/>
              </a:moveTo>
              <a:lnTo>
                <a:pt x="713468" y="1331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925513" y="2637773"/>
        <a:ext cx="35673" cy="35673"/>
      </dsp:txXfrm>
    </dsp:sp>
    <dsp:sp modelId="{3C4E0083-B094-4B3D-803D-9C9452B2D3BE}">
      <dsp:nvSpPr>
        <dsp:cNvPr id="0" name=""/>
        <dsp:cNvSpPr/>
      </dsp:nvSpPr>
      <dsp:spPr>
        <a:xfrm>
          <a:off x="4233023" y="2501721"/>
          <a:ext cx="1448368" cy="724184"/>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a:t>Communication skills, </a:t>
          </a:r>
        </a:p>
      </dsp:txBody>
      <dsp:txXfrm>
        <a:off x="4254234" y="2522932"/>
        <a:ext cx="1405946" cy="681762"/>
      </dsp:txXfrm>
    </dsp:sp>
    <dsp:sp modelId="{66DD92F1-5DA2-4709-ACEF-BDCF2220EF55}">
      <dsp:nvSpPr>
        <dsp:cNvPr id="0" name=""/>
        <dsp:cNvSpPr/>
      </dsp:nvSpPr>
      <dsp:spPr>
        <a:xfrm rot="3907178">
          <a:off x="3254839" y="3058700"/>
          <a:ext cx="1377021" cy="26630"/>
        </a:xfrm>
        <a:custGeom>
          <a:avLst/>
          <a:gdLst/>
          <a:ahLst/>
          <a:cxnLst/>
          <a:rect l="0" t="0" r="0" b="0"/>
          <a:pathLst>
            <a:path>
              <a:moveTo>
                <a:pt x="0" y="13315"/>
              </a:moveTo>
              <a:lnTo>
                <a:pt x="1377021" y="1331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908924" y="3037590"/>
        <a:ext cx="68851" cy="68851"/>
      </dsp:txXfrm>
    </dsp:sp>
    <dsp:sp modelId="{A65C7CAC-6474-4A43-9556-250E6FB7D32E}">
      <dsp:nvSpPr>
        <dsp:cNvPr id="0" name=""/>
        <dsp:cNvSpPr/>
      </dsp:nvSpPr>
      <dsp:spPr>
        <a:xfrm>
          <a:off x="4233023" y="3334532"/>
          <a:ext cx="1448368" cy="724184"/>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a:t>Motor abilities, and</a:t>
          </a:r>
        </a:p>
      </dsp:txBody>
      <dsp:txXfrm>
        <a:off x="4254234" y="3355743"/>
        <a:ext cx="1405946" cy="681762"/>
      </dsp:txXfrm>
    </dsp:sp>
    <dsp:sp modelId="{31A74A28-654F-4E01-9447-F70D6A17A936}">
      <dsp:nvSpPr>
        <dsp:cNvPr id="0" name=""/>
        <dsp:cNvSpPr/>
      </dsp:nvSpPr>
      <dsp:spPr>
        <a:xfrm rot="4467012">
          <a:off x="2862784" y="3475106"/>
          <a:ext cx="2161131" cy="26630"/>
        </a:xfrm>
        <a:custGeom>
          <a:avLst/>
          <a:gdLst/>
          <a:ahLst/>
          <a:cxnLst/>
          <a:rect l="0" t="0" r="0" b="0"/>
          <a:pathLst>
            <a:path>
              <a:moveTo>
                <a:pt x="0" y="13315"/>
              </a:moveTo>
              <a:lnTo>
                <a:pt x="2161131" y="1331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3889321" y="3434393"/>
        <a:ext cx="108056" cy="108056"/>
      </dsp:txXfrm>
    </dsp:sp>
    <dsp:sp modelId="{6D6D26B7-CF02-4F3B-B962-99B3A255337E}">
      <dsp:nvSpPr>
        <dsp:cNvPr id="0" name=""/>
        <dsp:cNvSpPr/>
      </dsp:nvSpPr>
      <dsp:spPr>
        <a:xfrm>
          <a:off x="4233023" y="4167344"/>
          <a:ext cx="1448368" cy="724184"/>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a:t>Social/emotional abilities</a:t>
          </a:r>
        </a:p>
      </dsp:txBody>
      <dsp:txXfrm>
        <a:off x="4254234" y="4188555"/>
        <a:ext cx="1405946" cy="681762"/>
      </dsp:txXfrm>
    </dsp:sp>
    <dsp:sp modelId="{4E704247-5480-437E-8EF0-FD5526F480EA}">
      <dsp:nvSpPr>
        <dsp:cNvPr id="0" name=""/>
        <dsp:cNvSpPr/>
      </dsp:nvSpPr>
      <dsp:spPr>
        <a:xfrm>
          <a:off x="2205308" y="2918127"/>
          <a:ext cx="1448368" cy="724184"/>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a:t>Objective data on classroom performance (grades on assignments, grades of tests, credits)</a:t>
          </a:r>
        </a:p>
      </dsp:txBody>
      <dsp:txXfrm>
        <a:off x="2226519" y="2939338"/>
        <a:ext cx="1405946" cy="681762"/>
      </dsp:txXfrm>
    </dsp:sp>
    <dsp:sp modelId="{A3F5674C-CE79-46D3-86D3-59C46960A84B}">
      <dsp:nvSpPr>
        <dsp:cNvPr id="0" name=""/>
        <dsp:cNvSpPr/>
      </dsp:nvSpPr>
      <dsp:spPr>
        <a:xfrm>
          <a:off x="2205308" y="3750938"/>
          <a:ext cx="1448368" cy="724184"/>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a:t>District and State assessments</a:t>
          </a:r>
        </a:p>
      </dsp:txBody>
      <dsp:txXfrm>
        <a:off x="2226519" y="3772149"/>
        <a:ext cx="1405946" cy="68176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283FD8-721F-4A5E-910A-DFA369EA5AC2}">
      <dsp:nvSpPr>
        <dsp:cNvPr id="0" name=""/>
        <dsp:cNvSpPr/>
      </dsp:nvSpPr>
      <dsp:spPr>
        <a:xfrm>
          <a:off x="1685" y="1034113"/>
          <a:ext cx="2074560" cy="1037280"/>
        </a:xfrm>
        <a:prstGeom prst="roundRect">
          <a:avLst>
            <a:gd name="adj" fmla="val 10000"/>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Work samples/portfolios of student work</a:t>
          </a:r>
        </a:p>
      </dsp:txBody>
      <dsp:txXfrm>
        <a:off x="32066" y="1064494"/>
        <a:ext cx="2013798" cy="976518"/>
      </dsp:txXfrm>
    </dsp:sp>
    <dsp:sp modelId="{A770FB30-CCAE-4D57-99D1-7616A4E87E3A}">
      <dsp:nvSpPr>
        <dsp:cNvPr id="0" name=""/>
        <dsp:cNvSpPr/>
      </dsp:nvSpPr>
      <dsp:spPr>
        <a:xfrm>
          <a:off x="1685" y="2226985"/>
          <a:ext cx="2074560" cy="1037280"/>
        </a:xfrm>
        <a:prstGeom prst="roundRect">
          <a:avLst>
            <a:gd name="adj" fmla="val 10000"/>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At least two observations by special education provider(s) trained in conducting observations (date and name/title of observer)</a:t>
          </a:r>
        </a:p>
      </dsp:txBody>
      <dsp:txXfrm>
        <a:off x="32066" y="2257366"/>
        <a:ext cx="2013798" cy="976518"/>
      </dsp:txXfrm>
    </dsp:sp>
    <dsp:sp modelId="{B54CAD25-7F45-4E19-A0F5-850C9F3282CF}">
      <dsp:nvSpPr>
        <dsp:cNvPr id="0" name=""/>
        <dsp:cNvSpPr/>
      </dsp:nvSpPr>
      <dsp:spPr>
        <a:xfrm rot="19457599">
          <a:off x="1980192" y="2428335"/>
          <a:ext cx="1021931" cy="38144"/>
        </a:xfrm>
        <a:custGeom>
          <a:avLst/>
          <a:gdLst/>
          <a:ahLst/>
          <a:cxnLst/>
          <a:rect l="0" t="0" r="0" b="0"/>
          <a:pathLst>
            <a:path>
              <a:moveTo>
                <a:pt x="0" y="19072"/>
              </a:moveTo>
              <a:lnTo>
                <a:pt x="1021931" y="19072"/>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465609" y="2421859"/>
        <a:ext cx="51096" cy="51096"/>
      </dsp:txXfrm>
    </dsp:sp>
    <dsp:sp modelId="{4737862E-378F-47C3-A05E-E25FD912A11D}">
      <dsp:nvSpPr>
        <dsp:cNvPr id="0" name=""/>
        <dsp:cNvSpPr/>
      </dsp:nvSpPr>
      <dsp:spPr>
        <a:xfrm>
          <a:off x="2906069" y="1630549"/>
          <a:ext cx="2074560" cy="1037280"/>
        </a:xfrm>
        <a:prstGeom prst="roundRect">
          <a:avLst>
            <a:gd name="adj" fmla="val 10000"/>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t>In a structured environment (including the regular classroom setting</a:t>
          </a:r>
        </a:p>
      </dsp:txBody>
      <dsp:txXfrm>
        <a:off x="2936450" y="1660930"/>
        <a:ext cx="2013798" cy="976518"/>
      </dsp:txXfrm>
    </dsp:sp>
    <dsp:sp modelId="{2DE6616C-0E3F-4B26-A21A-EF793694220D}">
      <dsp:nvSpPr>
        <dsp:cNvPr id="0" name=""/>
        <dsp:cNvSpPr/>
      </dsp:nvSpPr>
      <dsp:spPr>
        <a:xfrm>
          <a:off x="4980630" y="2130117"/>
          <a:ext cx="829824" cy="38144"/>
        </a:xfrm>
        <a:custGeom>
          <a:avLst/>
          <a:gdLst/>
          <a:ahLst/>
          <a:cxnLst/>
          <a:rect l="0" t="0" r="0" b="0"/>
          <a:pathLst>
            <a:path>
              <a:moveTo>
                <a:pt x="0" y="19072"/>
              </a:moveTo>
              <a:lnTo>
                <a:pt x="829824" y="19072"/>
              </a:lnTo>
            </a:path>
          </a:pathLst>
        </a:custGeom>
        <a:noFill/>
        <a:ln w="12700" cap="flat" cmpd="sng" algn="ctr">
          <a:solidFill>
            <a:schemeClr val="dk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374796" y="2128443"/>
        <a:ext cx="41491" cy="41491"/>
      </dsp:txXfrm>
    </dsp:sp>
    <dsp:sp modelId="{DCEED938-E53A-41F0-9F42-F2F7F041E39C}">
      <dsp:nvSpPr>
        <dsp:cNvPr id="0" name=""/>
        <dsp:cNvSpPr/>
      </dsp:nvSpPr>
      <dsp:spPr>
        <a:xfrm>
          <a:off x="5810454" y="1630549"/>
          <a:ext cx="2074560" cy="1037280"/>
        </a:xfrm>
        <a:prstGeom prst="roundRect">
          <a:avLst>
            <a:gd name="adj" fmla="val 10000"/>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t>Document academic performance and behavior</a:t>
          </a:r>
        </a:p>
      </dsp:txBody>
      <dsp:txXfrm>
        <a:off x="5840835" y="1660930"/>
        <a:ext cx="2013798" cy="976518"/>
      </dsp:txXfrm>
    </dsp:sp>
    <dsp:sp modelId="{234D6012-01F6-453D-AEAB-48BD0244C02B}">
      <dsp:nvSpPr>
        <dsp:cNvPr id="0" name=""/>
        <dsp:cNvSpPr/>
      </dsp:nvSpPr>
      <dsp:spPr>
        <a:xfrm rot="2142401">
          <a:off x="1980192" y="3024771"/>
          <a:ext cx="1021931" cy="38144"/>
        </a:xfrm>
        <a:custGeom>
          <a:avLst/>
          <a:gdLst/>
          <a:ahLst/>
          <a:cxnLst/>
          <a:rect l="0" t="0" r="0" b="0"/>
          <a:pathLst>
            <a:path>
              <a:moveTo>
                <a:pt x="0" y="19072"/>
              </a:moveTo>
              <a:lnTo>
                <a:pt x="1021931" y="19072"/>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465609" y="3018295"/>
        <a:ext cx="51096" cy="51096"/>
      </dsp:txXfrm>
    </dsp:sp>
    <dsp:sp modelId="{E4B1A839-FA62-4F6F-9D8C-17807F5DF6E3}">
      <dsp:nvSpPr>
        <dsp:cNvPr id="0" name=""/>
        <dsp:cNvSpPr/>
      </dsp:nvSpPr>
      <dsp:spPr>
        <a:xfrm>
          <a:off x="2906069" y="2823421"/>
          <a:ext cx="2074560" cy="1037280"/>
        </a:xfrm>
        <a:prstGeom prst="roundRect">
          <a:avLst>
            <a:gd name="adj" fmla="val 10000"/>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t>In a non-structured environment</a:t>
          </a:r>
        </a:p>
      </dsp:txBody>
      <dsp:txXfrm>
        <a:off x="2936450" y="2853802"/>
        <a:ext cx="2013798" cy="976518"/>
      </dsp:txXfrm>
    </dsp:sp>
    <dsp:sp modelId="{CB1622D9-6E47-49FE-9E41-FF719D5856CF}">
      <dsp:nvSpPr>
        <dsp:cNvPr id="0" name=""/>
        <dsp:cNvSpPr/>
      </dsp:nvSpPr>
      <dsp:spPr>
        <a:xfrm>
          <a:off x="4980630" y="3322989"/>
          <a:ext cx="829824" cy="38144"/>
        </a:xfrm>
        <a:custGeom>
          <a:avLst/>
          <a:gdLst/>
          <a:ahLst/>
          <a:cxnLst/>
          <a:rect l="0" t="0" r="0" b="0"/>
          <a:pathLst>
            <a:path>
              <a:moveTo>
                <a:pt x="0" y="19072"/>
              </a:moveTo>
              <a:lnTo>
                <a:pt x="829824" y="19072"/>
              </a:lnTo>
            </a:path>
          </a:pathLst>
        </a:custGeom>
        <a:noFill/>
        <a:ln w="12700" cap="flat" cmpd="sng" algn="ctr">
          <a:solidFill>
            <a:schemeClr val="dk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374796" y="3321316"/>
        <a:ext cx="41491" cy="41491"/>
      </dsp:txXfrm>
    </dsp:sp>
    <dsp:sp modelId="{517A16B9-904B-4F8B-A633-27E0A41DBD57}">
      <dsp:nvSpPr>
        <dsp:cNvPr id="0" name=""/>
        <dsp:cNvSpPr/>
      </dsp:nvSpPr>
      <dsp:spPr>
        <a:xfrm>
          <a:off x="5810454" y="2823421"/>
          <a:ext cx="2074560" cy="1037280"/>
        </a:xfrm>
        <a:prstGeom prst="roundRect">
          <a:avLst>
            <a:gd name="adj" fmla="val 10000"/>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t>Document social interactions and pragmatic language</a:t>
          </a:r>
        </a:p>
      </dsp:txBody>
      <dsp:txXfrm>
        <a:off x="5840835" y="2853802"/>
        <a:ext cx="2013798" cy="97651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5AA53B-5CAD-4228-BA53-5A68356749D1}">
      <dsp:nvSpPr>
        <dsp:cNvPr id="0" name=""/>
        <dsp:cNvSpPr/>
      </dsp:nvSpPr>
      <dsp:spPr>
        <a:xfrm>
          <a:off x="0" y="87590"/>
          <a:ext cx="7886700" cy="1734159"/>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a:t>General education teacher input with a focus on the child’s;</a:t>
          </a:r>
        </a:p>
      </dsp:txBody>
      <dsp:txXfrm>
        <a:off x="84655" y="172245"/>
        <a:ext cx="7717390" cy="1564849"/>
      </dsp:txXfrm>
    </dsp:sp>
    <dsp:sp modelId="{00488755-EB62-465C-A82B-81F935EF260A}">
      <dsp:nvSpPr>
        <dsp:cNvPr id="0" name=""/>
        <dsp:cNvSpPr/>
      </dsp:nvSpPr>
      <dsp:spPr>
        <a:xfrm>
          <a:off x="0" y="1821750"/>
          <a:ext cx="7886700" cy="12513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0403"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en-US" sz="2400" kern="1200"/>
            <a:t>Social,</a:t>
          </a:r>
        </a:p>
        <a:p>
          <a:pPr marL="228600" lvl="1" indent="-228600" algn="l" defTabSz="1066800">
            <a:lnSpc>
              <a:spcPct val="90000"/>
            </a:lnSpc>
            <a:spcBef>
              <a:spcPct val="0"/>
            </a:spcBef>
            <a:spcAft>
              <a:spcPct val="20000"/>
            </a:spcAft>
            <a:buChar char="•"/>
          </a:pPr>
          <a:r>
            <a:rPr lang="en-US" sz="2400" kern="1200"/>
            <a:t>Communication, and/or</a:t>
          </a:r>
        </a:p>
        <a:p>
          <a:pPr marL="228600" lvl="1" indent="-228600" algn="l" defTabSz="1066800">
            <a:lnSpc>
              <a:spcPct val="90000"/>
            </a:lnSpc>
            <a:spcBef>
              <a:spcPct val="0"/>
            </a:spcBef>
            <a:spcAft>
              <a:spcPct val="20000"/>
            </a:spcAft>
            <a:buChar char="•"/>
          </a:pPr>
          <a:r>
            <a:rPr lang="en-US" sz="2400" kern="1200"/>
            <a:t>Play activities. </a:t>
          </a:r>
        </a:p>
      </dsp:txBody>
      <dsp:txXfrm>
        <a:off x="0" y="1821750"/>
        <a:ext cx="7886700" cy="1251315"/>
      </dsp:txXfrm>
    </dsp:sp>
    <dsp:sp modelId="{4ED9F42A-3284-40C9-9488-A7B1C0D47E02}">
      <dsp:nvSpPr>
        <dsp:cNvPr id="0" name=""/>
        <dsp:cNvSpPr/>
      </dsp:nvSpPr>
      <dsp:spPr>
        <a:xfrm>
          <a:off x="0" y="3073065"/>
          <a:ext cx="7886700" cy="1734159"/>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a:t>In natural activities and routines and the need for structure and modification to encourage the child’s participation in learning.</a:t>
          </a:r>
        </a:p>
      </dsp:txBody>
      <dsp:txXfrm>
        <a:off x="84655" y="3157720"/>
        <a:ext cx="7717390" cy="156484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F14F2E-92A9-42C6-9CBE-1E57962C0C8F}" type="datetimeFigureOut">
              <a:rPr lang="en-US" smtClean="0"/>
              <a:t>3/24/2025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236FA9-E422-4CFD-956E-786F13BB8D9B}" type="slidenum">
              <a:rPr lang="en-US" smtClean="0"/>
              <a:t>‹#›</a:t>
            </a:fld>
            <a:endParaRPr lang="en-US"/>
          </a:p>
        </p:txBody>
      </p:sp>
    </p:spTree>
    <p:extLst>
      <p:ext uri="{BB962C8B-B14F-4D97-AF65-F5344CB8AC3E}">
        <p14:creationId xmlns:p14="http://schemas.microsoft.com/office/powerpoint/2010/main" val="647529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 sure to select evaluations that are not discriminatory, are administered in the child’s native language or mode of communication,  are used for the purposes defined to ensure validity and reliability, administered by trained personnel, and administered according to the instruction manual.</a:t>
            </a:r>
          </a:p>
        </p:txBody>
      </p:sp>
      <p:sp>
        <p:nvSpPr>
          <p:cNvPr id="4" name="Slide Number Placeholder 3"/>
          <p:cNvSpPr>
            <a:spLocks noGrp="1"/>
          </p:cNvSpPr>
          <p:nvPr>
            <p:ph type="sldNum" sz="quarter" idx="5"/>
          </p:nvPr>
        </p:nvSpPr>
        <p:spPr/>
        <p:txBody>
          <a:bodyPr/>
          <a:lstStyle/>
          <a:p>
            <a:fld id="{A1236FA9-E422-4CFD-956E-786F13BB8D9B}" type="slidenum">
              <a:rPr lang="en-US" smtClean="0"/>
              <a:t>3</a:t>
            </a:fld>
            <a:endParaRPr lang="en-US"/>
          </a:p>
        </p:txBody>
      </p:sp>
    </p:spTree>
    <p:extLst>
      <p:ext uri="{BB962C8B-B14F-4D97-AF65-F5344CB8AC3E}">
        <p14:creationId xmlns:p14="http://schemas.microsoft.com/office/powerpoint/2010/main" val="18544117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55207"/>
            <a:ext cx="7772400"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685800" y="3885824"/>
            <a:ext cx="6858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Shape 11"/>
          <p:cNvSpPr/>
          <p:nvPr userDrawn="1"/>
        </p:nvSpPr>
        <p:spPr>
          <a:xfrm>
            <a:off x="4453685" y="3469353"/>
            <a:ext cx="541350" cy="102900"/>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8" name="Shape 12"/>
          <p:cNvSpPr/>
          <p:nvPr userDrawn="1"/>
        </p:nvSpPr>
        <p:spPr>
          <a:xfrm>
            <a:off x="4994897" y="3469353"/>
            <a:ext cx="541350"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13"/>
          <p:cNvSpPr/>
          <p:nvPr userDrawn="1"/>
        </p:nvSpPr>
        <p:spPr>
          <a:xfrm>
            <a:off x="0" y="3469353"/>
            <a:ext cx="541350"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14"/>
          <p:cNvSpPr/>
          <p:nvPr userDrawn="1"/>
        </p:nvSpPr>
        <p:spPr>
          <a:xfrm>
            <a:off x="541070" y="3469353"/>
            <a:ext cx="3912525"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56000" y="6040774"/>
            <a:ext cx="1694376" cy="529038"/>
          </a:xfrm>
          <a:prstGeom prst="rect">
            <a:avLst/>
          </a:prstGeom>
        </p:spPr>
      </p:pic>
    </p:spTree>
    <p:extLst>
      <p:ext uri="{BB962C8B-B14F-4D97-AF65-F5344CB8AC3E}">
        <p14:creationId xmlns:p14="http://schemas.microsoft.com/office/powerpoint/2010/main" val="2749412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hree arrows Layout">
    <p:spTree>
      <p:nvGrpSpPr>
        <p:cNvPr id="1" name=""/>
        <p:cNvGrpSpPr/>
        <p:nvPr/>
      </p:nvGrpSpPr>
      <p:grpSpPr>
        <a:xfrm>
          <a:off x="0" y="0"/>
          <a:ext cx="0" cy="0"/>
          <a:chOff x="0" y="0"/>
          <a:chExt cx="0" cy="0"/>
        </a:xfrm>
      </p:grpSpPr>
      <p:sp>
        <p:nvSpPr>
          <p:cNvPr id="3" name="Shape 236"/>
          <p:cNvSpPr/>
          <p:nvPr userDrawn="1"/>
        </p:nvSpPr>
        <p:spPr>
          <a:xfrm>
            <a:off x="0" y="1362450"/>
            <a:ext cx="940500" cy="891600"/>
          </a:xfrm>
          <a:prstGeom prst="rightArrow">
            <a:avLst>
              <a:gd name="adj1" fmla="val 61815"/>
              <a:gd name="adj2" fmla="val 50000"/>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 name="Shape 237"/>
          <p:cNvSpPr/>
          <p:nvPr userDrawn="1"/>
        </p:nvSpPr>
        <p:spPr>
          <a:xfrm>
            <a:off x="0" y="3274650"/>
            <a:ext cx="940500" cy="891600"/>
          </a:xfrm>
          <a:prstGeom prst="rightArrow">
            <a:avLst>
              <a:gd name="adj1" fmla="val 61815"/>
              <a:gd name="adj2" fmla="val 50000"/>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238"/>
          <p:cNvSpPr/>
          <p:nvPr userDrawn="1"/>
        </p:nvSpPr>
        <p:spPr>
          <a:xfrm>
            <a:off x="0" y="5180024"/>
            <a:ext cx="940500" cy="891600"/>
          </a:xfrm>
          <a:prstGeom prst="rightArrow">
            <a:avLst>
              <a:gd name="adj1" fmla="val 61815"/>
              <a:gd name="adj2" fmla="val 50000"/>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9" name="Text Placeholder 18"/>
          <p:cNvSpPr>
            <a:spLocks noGrp="1"/>
          </p:cNvSpPr>
          <p:nvPr>
            <p:ph type="body" sz="quarter" idx="10"/>
          </p:nvPr>
        </p:nvSpPr>
        <p:spPr>
          <a:xfrm>
            <a:off x="1185063" y="1484599"/>
            <a:ext cx="6110287" cy="647302"/>
          </a:xfrm>
        </p:spPr>
        <p:txBody>
          <a:bodyPr/>
          <a:lstStyle>
            <a:lvl1pPr marL="0" indent="0">
              <a:buNone/>
              <a:defRPr>
                <a:solidFill>
                  <a:srgbClr val="EFAA1F"/>
                </a:solidFill>
              </a:defRPr>
            </a:lvl1pPr>
          </a:lstStyle>
          <a:p>
            <a:pPr lvl="0"/>
            <a:r>
              <a:rPr lang="en-US"/>
              <a:t>Click to edit Master text styles</a:t>
            </a:r>
          </a:p>
        </p:txBody>
      </p:sp>
      <p:sp>
        <p:nvSpPr>
          <p:cNvPr id="20" name="Text Placeholder 18"/>
          <p:cNvSpPr>
            <a:spLocks noGrp="1"/>
          </p:cNvSpPr>
          <p:nvPr>
            <p:ph type="body" sz="quarter" idx="11"/>
          </p:nvPr>
        </p:nvSpPr>
        <p:spPr>
          <a:xfrm>
            <a:off x="1185063" y="3396799"/>
            <a:ext cx="6110287" cy="647302"/>
          </a:xfrm>
        </p:spPr>
        <p:txBody>
          <a:bodyPr/>
          <a:lstStyle>
            <a:lvl1pPr marL="0" indent="0">
              <a:buNone/>
              <a:defRPr>
                <a:solidFill>
                  <a:srgbClr val="C63F28"/>
                </a:solidFill>
              </a:defRPr>
            </a:lvl1pPr>
          </a:lstStyle>
          <a:p>
            <a:pPr lvl="0"/>
            <a:r>
              <a:rPr lang="en-US"/>
              <a:t>Click to edit Master text styles</a:t>
            </a:r>
          </a:p>
        </p:txBody>
      </p:sp>
      <p:sp>
        <p:nvSpPr>
          <p:cNvPr id="21" name="Text Placeholder 18"/>
          <p:cNvSpPr>
            <a:spLocks noGrp="1"/>
          </p:cNvSpPr>
          <p:nvPr>
            <p:ph type="body" sz="quarter" idx="12"/>
          </p:nvPr>
        </p:nvSpPr>
        <p:spPr>
          <a:xfrm>
            <a:off x="1185063" y="5302173"/>
            <a:ext cx="6110287" cy="647302"/>
          </a:xfrm>
        </p:spPr>
        <p:txBody>
          <a:bodyPr/>
          <a:lstStyle>
            <a:lvl1pPr marL="0" indent="0">
              <a:buNone/>
              <a:defRPr>
                <a:solidFill>
                  <a:srgbClr val="008CA0"/>
                </a:solidFill>
              </a:defRPr>
            </a:lvl1pPr>
          </a:lstStyle>
          <a:p>
            <a:pPr lvl="0"/>
            <a:r>
              <a:rPr lang="en-US"/>
              <a:t>Click to edit Master text styles</a:t>
            </a:r>
          </a:p>
        </p:txBody>
      </p:sp>
      <p:sp>
        <p:nvSpPr>
          <p:cNvPr id="23" name="Text Placeholder 22"/>
          <p:cNvSpPr>
            <a:spLocks noGrp="1"/>
          </p:cNvSpPr>
          <p:nvPr>
            <p:ph type="body" sz="quarter" idx="13"/>
          </p:nvPr>
        </p:nvSpPr>
        <p:spPr>
          <a:xfrm>
            <a:off x="1184275" y="2168525"/>
            <a:ext cx="4089400" cy="563563"/>
          </a:xfrm>
        </p:spPr>
        <p:txBody>
          <a:bodyPr>
            <a:noAutofit/>
          </a:bodyPr>
          <a:lstStyle>
            <a:lvl1pPr marL="0" indent="0">
              <a:buNone/>
              <a:defRPr sz="2000"/>
            </a:lvl1pPr>
          </a:lstStyle>
          <a:p>
            <a:pPr lvl="0"/>
            <a:r>
              <a:rPr lang="en-US"/>
              <a:t>Click to edit Master text styles</a:t>
            </a:r>
          </a:p>
        </p:txBody>
      </p:sp>
      <p:sp>
        <p:nvSpPr>
          <p:cNvPr id="24" name="Text Placeholder 22"/>
          <p:cNvSpPr>
            <a:spLocks noGrp="1"/>
          </p:cNvSpPr>
          <p:nvPr>
            <p:ph type="body" sz="quarter" idx="14"/>
          </p:nvPr>
        </p:nvSpPr>
        <p:spPr>
          <a:xfrm>
            <a:off x="1184275" y="4081562"/>
            <a:ext cx="4089400" cy="563563"/>
          </a:xfrm>
        </p:spPr>
        <p:txBody>
          <a:bodyPr>
            <a:noAutofit/>
          </a:bodyPr>
          <a:lstStyle>
            <a:lvl1pPr marL="0" indent="0">
              <a:buNone/>
              <a:defRPr sz="2000"/>
            </a:lvl1pPr>
          </a:lstStyle>
          <a:p>
            <a:pPr lvl="0"/>
            <a:r>
              <a:rPr lang="en-US"/>
              <a:t>Click to edit Master text styles</a:t>
            </a:r>
          </a:p>
        </p:txBody>
      </p:sp>
      <p:sp>
        <p:nvSpPr>
          <p:cNvPr id="25" name="Text Placeholder 22"/>
          <p:cNvSpPr>
            <a:spLocks noGrp="1"/>
          </p:cNvSpPr>
          <p:nvPr>
            <p:ph type="body" sz="quarter" idx="15"/>
          </p:nvPr>
        </p:nvSpPr>
        <p:spPr>
          <a:xfrm>
            <a:off x="1184275" y="5988749"/>
            <a:ext cx="4089400" cy="563563"/>
          </a:xfrm>
        </p:spPr>
        <p:txBody>
          <a:bodyPr>
            <a:noAutofit/>
          </a:bodyPr>
          <a:lstStyle>
            <a:lvl1pPr marL="0" indent="0">
              <a:buNone/>
              <a:defRPr sz="2000"/>
            </a:lvl1pPr>
          </a:lstStyle>
          <a:p>
            <a:pPr lvl="0"/>
            <a:r>
              <a:rPr lang="en-US"/>
              <a:t>Click to edit Master text styles</a:t>
            </a:r>
          </a:p>
        </p:txBody>
      </p:sp>
      <p:sp>
        <p:nvSpPr>
          <p:cNvPr id="2" name="Title 1">
            <a:extLst>
              <a:ext uri="{FF2B5EF4-FFF2-40B4-BE49-F238E27FC236}">
                <a16:creationId xmlns:a16="http://schemas.microsoft.com/office/drawing/2014/main" id="{04ECFC75-6E07-A3B9-06E4-44EF6EA0EDF6}"/>
              </a:ext>
            </a:extLst>
          </p:cNvPr>
          <p:cNvSpPr>
            <a:spLocks noGrp="1"/>
          </p:cNvSpPr>
          <p:nvPr>
            <p:ph type="title"/>
          </p:nvPr>
        </p:nvSpPr>
        <p:spPr>
          <a:xfrm>
            <a:off x="628650" y="317501"/>
            <a:ext cx="7886700" cy="730249"/>
          </a:xfrm>
        </p:spPr>
        <p:txBody>
          <a:bodyPr/>
          <a:lstStyle/>
          <a:p>
            <a:r>
              <a:rPr lang="en-US"/>
              <a:t>Click to edit Master title style</a:t>
            </a:r>
            <a:endParaRPr lang="en-US" dirty="0"/>
          </a:p>
        </p:txBody>
      </p:sp>
    </p:spTree>
    <p:extLst>
      <p:ext uri="{BB962C8B-B14F-4D97-AF65-F5344CB8AC3E}">
        <p14:creationId xmlns:p14="http://schemas.microsoft.com/office/powerpoint/2010/main" val="4073620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arrows Layout">
    <p:spTree>
      <p:nvGrpSpPr>
        <p:cNvPr id="1" name=""/>
        <p:cNvGrpSpPr/>
        <p:nvPr/>
      </p:nvGrpSpPr>
      <p:grpSpPr>
        <a:xfrm>
          <a:off x="0" y="0"/>
          <a:ext cx="0" cy="0"/>
          <a:chOff x="0" y="0"/>
          <a:chExt cx="0" cy="0"/>
        </a:xfrm>
      </p:grpSpPr>
      <p:sp>
        <p:nvSpPr>
          <p:cNvPr id="3" name="Shape 236"/>
          <p:cNvSpPr/>
          <p:nvPr userDrawn="1"/>
        </p:nvSpPr>
        <p:spPr>
          <a:xfrm>
            <a:off x="0" y="848100"/>
            <a:ext cx="940500" cy="891600"/>
          </a:xfrm>
          <a:prstGeom prst="rightArrow">
            <a:avLst>
              <a:gd name="adj1" fmla="val 61815"/>
              <a:gd name="adj2" fmla="val 50000"/>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 name="Shape 237"/>
          <p:cNvSpPr/>
          <p:nvPr userDrawn="1"/>
        </p:nvSpPr>
        <p:spPr>
          <a:xfrm>
            <a:off x="0" y="2760300"/>
            <a:ext cx="940500" cy="891600"/>
          </a:xfrm>
          <a:prstGeom prst="rightArrow">
            <a:avLst>
              <a:gd name="adj1" fmla="val 61815"/>
              <a:gd name="adj2" fmla="val 50000"/>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238"/>
          <p:cNvSpPr/>
          <p:nvPr userDrawn="1"/>
        </p:nvSpPr>
        <p:spPr>
          <a:xfrm>
            <a:off x="0" y="4665674"/>
            <a:ext cx="940500" cy="891600"/>
          </a:xfrm>
          <a:prstGeom prst="rightArrow">
            <a:avLst>
              <a:gd name="adj1" fmla="val 61815"/>
              <a:gd name="adj2" fmla="val 50000"/>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9" name="Text Placeholder 18"/>
          <p:cNvSpPr>
            <a:spLocks noGrp="1"/>
          </p:cNvSpPr>
          <p:nvPr>
            <p:ph type="body" sz="quarter" idx="10"/>
          </p:nvPr>
        </p:nvSpPr>
        <p:spPr>
          <a:xfrm>
            <a:off x="1185063" y="970249"/>
            <a:ext cx="6110287" cy="647302"/>
          </a:xfrm>
        </p:spPr>
        <p:txBody>
          <a:bodyPr/>
          <a:lstStyle>
            <a:lvl1pPr marL="0" indent="0">
              <a:buNone/>
              <a:defRPr>
                <a:solidFill>
                  <a:srgbClr val="EFAA1F"/>
                </a:solidFill>
              </a:defRPr>
            </a:lvl1pPr>
          </a:lstStyle>
          <a:p>
            <a:pPr lvl="0"/>
            <a:r>
              <a:rPr lang="en-US"/>
              <a:t>Click to edit Master text styles</a:t>
            </a:r>
          </a:p>
        </p:txBody>
      </p:sp>
      <p:sp>
        <p:nvSpPr>
          <p:cNvPr id="20" name="Text Placeholder 18"/>
          <p:cNvSpPr>
            <a:spLocks noGrp="1"/>
          </p:cNvSpPr>
          <p:nvPr>
            <p:ph type="body" sz="quarter" idx="11"/>
          </p:nvPr>
        </p:nvSpPr>
        <p:spPr>
          <a:xfrm>
            <a:off x="1185063" y="2882449"/>
            <a:ext cx="6110287" cy="647302"/>
          </a:xfrm>
        </p:spPr>
        <p:txBody>
          <a:bodyPr/>
          <a:lstStyle>
            <a:lvl1pPr marL="0" indent="0">
              <a:buNone/>
              <a:defRPr>
                <a:solidFill>
                  <a:srgbClr val="C63F28"/>
                </a:solidFill>
              </a:defRPr>
            </a:lvl1pPr>
          </a:lstStyle>
          <a:p>
            <a:pPr lvl="0"/>
            <a:r>
              <a:rPr lang="en-US"/>
              <a:t>Click to edit Master text styles</a:t>
            </a:r>
          </a:p>
        </p:txBody>
      </p:sp>
      <p:sp>
        <p:nvSpPr>
          <p:cNvPr id="21" name="Text Placeholder 18"/>
          <p:cNvSpPr>
            <a:spLocks noGrp="1"/>
          </p:cNvSpPr>
          <p:nvPr>
            <p:ph type="body" sz="quarter" idx="12"/>
          </p:nvPr>
        </p:nvSpPr>
        <p:spPr>
          <a:xfrm>
            <a:off x="1185063" y="4787823"/>
            <a:ext cx="6110287" cy="647302"/>
          </a:xfrm>
        </p:spPr>
        <p:txBody>
          <a:bodyPr/>
          <a:lstStyle>
            <a:lvl1pPr marL="0" indent="0">
              <a:buNone/>
              <a:defRPr>
                <a:solidFill>
                  <a:srgbClr val="008CA0"/>
                </a:solidFill>
              </a:defRPr>
            </a:lvl1pPr>
          </a:lstStyle>
          <a:p>
            <a:pPr lvl="0"/>
            <a:r>
              <a:rPr lang="en-US"/>
              <a:t>Click to edit Master text styles</a:t>
            </a:r>
          </a:p>
        </p:txBody>
      </p:sp>
      <p:sp>
        <p:nvSpPr>
          <p:cNvPr id="23" name="Text Placeholder 22"/>
          <p:cNvSpPr>
            <a:spLocks noGrp="1"/>
          </p:cNvSpPr>
          <p:nvPr>
            <p:ph type="body" sz="quarter" idx="13"/>
          </p:nvPr>
        </p:nvSpPr>
        <p:spPr>
          <a:xfrm>
            <a:off x="1184275" y="1654175"/>
            <a:ext cx="4089400" cy="563563"/>
          </a:xfrm>
        </p:spPr>
        <p:txBody>
          <a:bodyPr>
            <a:noAutofit/>
          </a:bodyPr>
          <a:lstStyle>
            <a:lvl1pPr marL="0" indent="0">
              <a:buNone/>
              <a:defRPr sz="2000"/>
            </a:lvl1pPr>
          </a:lstStyle>
          <a:p>
            <a:pPr lvl="0"/>
            <a:r>
              <a:rPr lang="en-US"/>
              <a:t>Click to edit Master text styles</a:t>
            </a:r>
          </a:p>
        </p:txBody>
      </p:sp>
      <p:sp>
        <p:nvSpPr>
          <p:cNvPr id="24" name="Text Placeholder 22"/>
          <p:cNvSpPr>
            <a:spLocks noGrp="1"/>
          </p:cNvSpPr>
          <p:nvPr>
            <p:ph type="body" sz="quarter" idx="14"/>
          </p:nvPr>
        </p:nvSpPr>
        <p:spPr>
          <a:xfrm>
            <a:off x="1184275" y="3567212"/>
            <a:ext cx="4089400" cy="563563"/>
          </a:xfrm>
        </p:spPr>
        <p:txBody>
          <a:bodyPr>
            <a:noAutofit/>
          </a:bodyPr>
          <a:lstStyle>
            <a:lvl1pPr marL="0" indent="0">
              <a:buNone/>
              <a:defRPr sz="2000"/>
            </a:lvl1pPr>
          </a:lstStyle>
          <a:p>
            <a:pPr lvl="0"/>
            <a:r>
              <a:rPr lang="en-US"/>
              <a:t>Click to edit Master text styles</a:t>
            </a:r>
          </a:p>
        </p:txBody>
      </p:sp>
      <p:sp>
        <p:nvSpPr>
          <p:cNvPr id="25" name="Text Placeholder 22"/>
          <p:cNvSpPr>
            <a:spLocks noGrp="1"/>
          </p:cNvSpPr>
          <p:nvPr>
            <p:ph type="body" sz="quarter" idx="15"/>
          </p:nvPr>
        </p:nvSpPr>
        <p:spPr>
          <a:xfrm>
            <a:off x="1184275" y="5474399"/>
            <a:ext cx="4089400" cy="563563"/>
          </a:xfrm>
        </p:spPr>
        <p:txBody>
          <a:bodyPr>
            <a:no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3047198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0" y="0"/>
            <a:ext cx="5256621" cy="675510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457910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28650" y="1282148"/>
            <a:ext cx="7886700" cy="48948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hape 34"/>
          <p:cNvSpPr/>
          <p:nvPr userDrawn="1"/>
        </p:nvSpPr>
        <p:spPr>
          <a:xfrm>
            <a:off x="5696953" y="6755101"/>
            <a:ext cx="1401679" cy="110921"/>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8" name="Shape 35"/>
          <p:cNvSpPr/>
          <p:nvPr userDrawn="1"/>
        </p:nvSpPr>
        <p:spPr>
          <a:xfrm>
            <a:off x="7098631" y="6755100"/>
            <a:ext cx="2045369"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36"/>
          <p:cNvSpPr/>
          <p:nvPr userDrawn="1"/>
        </p:nvSpPr>
        <p:spPr>
          <a:xfrm>
            <a:off x="0" y="6755100"/>
            <a:ext cx="1473867"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37"/>
          <p:cNvSpPr/>
          <p:nvPr userDrawn="1"/>
        </p:nvSpPr>
        <p:spPr>
          <a:xfrm>
            <a:off x="1473868" y="6755100"/>
            <a:ext cx="4223084"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3737" y="122933"/>
            <a:ext cx="986625" cy="174724"/>
          </a:xfrm>
          <a:prstGeom prst="rect">
            <a:avLst/>
          </a:prstGeom>
        </p:spPr>
      </p:pic>
    </p:spTree>
    <p:extLst>
      <p:ext uri="{BB962C8B-B14F-4D97-AF65-F5344CB8AC3E}">
        <p14:creationId xmlns:p14="http://schemas.microsoft.com/office/powerpoint/2010/main" val="1679055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282148"/>
            <a:ext cx="3886200" cy="4894815"/>
          </a:xfrm>
        </p:spPr>
        <p:txBody>
          <a:bodyPr/>
          <a:lstStyle>
            <a:lvl1pPr>
              <a:defRPr>
                <a:solidFill>
                  <a:srgbClr val="455FA9"/>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282148"/>
            <a:ext cx="3886200" cy="4894815"/>
          </a:xfrm>
        </p:spPr>
        <p:txBody>
          <a:bodyPr/>
          <a:lstStyle>
            <a:lvl1pPr>
              <a:defRPr>
                <a:solidFill>
                  <a:srgbClr val="455FA9"/>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hape 34"/>
          <p:cNvSpPr/>
          <p:nvPr userDrawn="1"/>
        </p:nvSpPr>
        <p:spPr>
          <a:xfrm>
            <a:off x="5696953" y="6755101"/>
            <a:ext cx="1401679" cy="110921"/>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35"/>
          <p:cNvSpPr/>
          <p:nvPr userDrawn="1"/>
        </p:nvSpPr>
        <p:spPr>
          <a:xfrm>
            <a:off x="7098631" y="6755100"/>
            <a:ext cx="2045369"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36"/>
          <p:cNvSpPr/>
          <p:nvPr userDrawn="1"/>
        </p:nvSpPr>
        <p:spPr>
          <a:xfrm>
            <a:off x="0" y="6755100"/>
            <a:ext cx="1473867"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1" name="Shape 37"/>
          <p:cNvSpPr/>
          <p:nvPr userDrawn="1"/>
        </p:nvSpPr>
        <p:spPr>
          <a:xfrm>
            <a:off x="1473868" y="6755100"/>
            <a:ext cx="4223084"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3737" y="122933"/>
            <a:ext cx="986625" cy="174724"/>
          </a:xfrm>
          <a:prstGeom prst="rect">
            <a:avLst/>
          </a:prstGeom>
        </p:spPr>
      </p:pic>
    </p:spTree>
    <p:extLst>
      <p:ext uri="{BB962C8B-B14F-4D97-AF65-F5344CB8AC3E}">
        <p14:creationId xmlns:p14="http://schemas.microsoft.com/office/powerpoint/2010/main" val="3045439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Layout">
    <p:spTree>
      <p:nvGrpSpPr>
        <p:cNvPr id="1" name=""/>
        <p:cNvGrpSpPr/>
        <p:nvPr/>
      </p:nvGrpSpPr>
      <p:grpSpPr>
        <a:xfrm>
          <a:off x="0" y="0"/>
          <a:ext cx="0" cy="0"/>
          <a:chOff x="0" y="0"/>
          <a:chExt cx="0" cy="0"/>
        </a:xfrm>
      </p:grpSpPr>
      <p:sp>
        <p:nvSpPr>
          <p:cNvPr id="3" name="Shape 26"/>
          <p:cNvSpPr/>
          <p:nvPr userDrawn="1"/>
        </p:nvSpPr>
        <p:spPr>
          <a:xfrm>
            <a:off x="4967681" y="2071863"/>
            <a:ext cx="1467900" cy="102035"/>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4" name="Shape 27"/>
          <p:cNvSpPr/>
          <p:nvPr userDrawn="1"/>
        </p:nvSpPr>
        <p:spPr>
          <a:xfrm>
            <a:off x="6435581" y="2071864"/>
            <a:ext cx="2720451" cy="102035"/>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5" name="Shape 28"/>
          <p:cNvSpPr/>
          <p:nvPr userDrawn="1"/>
        </p:nvSpPr>
        <p:spPr>
          <a:xfrm>
            <a:off x="0" y="2071861"/>
            <a:ext cx="2364206" cy="102035"/>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6" name="Shape 29"/>
          <p:cNvSpPr/>
          <p:nvPr userDrawn="1"/>
        </p:nvSpPr>
        <p:spPr>
          <a:xfrm>
            <a:off x="2364205" y="2071862"/>
            <a:ext cx="1753412" cy="102035"/>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7" name="Shape 25"/>
          <p:cNvSpPr txBox="1"/>
          <p:nvPr userDrawn="1"/>
        </p:nvSpPr>
        <p:spPr>
          <a:xfrm>
            <a:off x="3766612" y="1552771"/>
            <a:ext cx="1467900" cy="871500"/>
          </a:xfrm>
          <a:prstGeom prst="rect">
            <a:avLst/>
          </a:prstGeom>
          <a:noFill/>
          <a:ln>
            <a:noFill/>
          </a:ln>
        </p:spPr>
        <p:txBody>
          <a:bodyPr spcFirstLastPara="1" wrap="square" lIns="68569" tIns="68569" rIns="68569" bIns="68569" anchor="t" anchorCtr="0">
            <a:noAutofit/>
          </a:bodyPr>
          <a:lstStyle/>
          <a:p>
            <a:pPr marL="0" lvl="0" indent="0" algn="ctr">
              <a:spcBef>
                <a:spcPts val="0"/>
              </a:spcBef>
              <a:spcAft>
                <a:spcPts val="0"/>
              </a:spcAft>
              <a:buNone/>
            </a:pPr>
            <a:r>
              <a:rPr lang="en" sz="7200" b="1" dirty="0">
                <a:solidFill>
                  <a:srgbClr val="97ABBC"/>
                </a:solidFill>
                <a:latin typeface="Arial" panose="020B0604020202020204" pitchFamily="34" charset="0"/>
                <a:cs typeface="Arial" panose="020B0604020202020204" pitchFamily="34" charset="0"/>
              </a:rPr>
              <a:t>“</a:t>
            </a:r>
            <a:endParaRPr sz="7200" b="1" dirty="0">
              <a:solidFill>
                <a:srgbClr val="97ABBC"/>
              </a:solidFill>
              <a:latin typeface="Arial" panose="020B0604020202020204" pitchFamily="34" charset="0"/>
              <a:cs typeface="Arial" panose="020B0604020202020204" pitchFamily="34" charset="0"/>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69911" y="146610"/>
            <a:ext cx="986625" cy="174724"/>
          </a:xfrm>
          <a:prstGeom prst="rect">
            <a:avLst/>
          </a:prstGeom>
        </p:spPr>
      </p:pic>
      <p:sp>
        <p:nvSpPr>
          <p:cNvPr id="10" name="Text Placeholder 9"/>
          <p:cNvSpPr>
            <a:spLocks noGrp="1"/>
          </p:cNvSpPr>
          <p:nvPr>
            <p:ph type="body" sz="quarter" idx="10"/>
          </p:nvPr>
        </p:nvSpPr>
        <p:spPr>
          <a:xfrm>
            <a:off x="1350036" y="2584133"/>
            <a:ext cx="6619875" cy="738187"/>
          </a:xfrm>
        </p:spPr>
        <p:txBody>
          <a:bodyPr>
            <a:normAutofit/>
          </a:bodyPr>
          <a:lstStyle>
            <a:lvl1pPr marL="0" indent="0" algn="ctr">
              <a:buNone/>
              <a:defRPr sz="2800" i="1"/>
            </a:lvl1pPr>
          </a:lstStyle>
          <a:p>
            <a:pPr lvl="0"/>
            <a:r>
              <a:rPr lang="en-US"/>
              <a:t>Click to edit Master text styles</a:t>
            </a:r>
          </a:p>
        </p:txBody>
      </p:sp>
    </p:spTree>
    <p:extLst>
      <p:ext uri="{BB962C8B-B14F-4D97-AF65-F5344CB8AC3E}">
        <p14:creationId xmlns:p14="http://schemas.microsoft.com/office/powerpoint/2010/main" val="1325139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17501"/>
            <a:ext cx="7886700" cy="730249"/>
          </a:xfrm>
        </p:spPr>
        <p:txBody>
          <a:bodyPr/>
          <a:lstStyle/>
          <a:p>
            <a:r>
              <a:rPr lang="en-US"/>
              <a:t>Click to edit Master title style</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7" name="Shape 60"/>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61"/>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62"/>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63"/>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142995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Blurple">
    <p:bg>
      <p:bgPr>
        <a:solidFill>
          <a:srgbClr val="455FA9"/>
        </a:solidFill>
        <a:effectLst/>
      </p:bgPr>
    </p:bg>
    <p:spTree>
      <p:nvGrpSpPr>
        <p:cNvPr id="1" name=""/>
        <p:cNvGrpSpPr/>
        <p:nvPr/>
      </p:nvGrpSpPr>
      <p:grpSpPr>
        <a:xfrm>
          <a:off x="0" y="0"/>
          <a:ext cx="0" cy="0"/>
          <a:chOff x="0" y="0"/>
          <a:chExt cx="0" cy="0"/>
        </a:xfrm>
      </p:grpSpPr>
      <p:sp>
        <p:nvSpPr>
          <p:cNvPr id="5" name="Shape 79"/>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80"/>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81"/>
          <p:cNvSpPr/>
          <p:nvPr userDrawn="1"/>
        </p:nvSpPr>
        <p:spPr>
          <a:xfrm>
            <a:off x="0" y="6755100"/>
            <a:ext cx="893700" cy="102900"/>
          </a:xfrm>
          <a:prstGeom prst="rect">
            <a:avLst/>
          </a:prstGeom>
          <a:solidFill>
            <a:srgbClr val="7C9B5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82"/>
          <p:cNvSpPr/>
          <p:nvPr userDrawn="1"/>
        </p:nvSpPr>
        <p:spPr>
          <a:xfrm>
            <a:off x="893710" y="6755100"/>
            <a:ext cx="6462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 name="Picture 8"/>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0" name="Title 1"/>
          <p:cNvSpPr>
            <a:spLocks noGrp="1"/>
          </p:cNvSpPr>
          <p:nvPr>
            <p:ph type="title"/>
          </p:nvPr>
        </p:nvSpPr>
        <p:spPr>
          <a:xfrm>
            <a:off x="628650" y="365126"/>
            <a:ext cx="7886700" cy="787399"/>
          </a:xfrm>
        </p:spPr>
        <p:txBody>
          <a:bodyPr/>
          <a:lstStyle>
            <a:lvl1pPr>
              <a:defRPr>
                <a:solidFill>
                  <a:schemeClr val="bg1"/>
                </a:solidFill>
              </a:defRPr>
            </a:lvl1pPr>
          </a:lstStyle>
          <a:p>
            <a:r>
              <a:rPr lang="en-US"/>
              <a:t>Click to edit Master title style</a:t>
            </a:r>
            <a:endParaRPr lang="en-US" dirty="0"/>
          </a:p>
        </p:txBody>
      </p:sp>
      <p:sp>
        <p:nvSpPr>
          <p:cNvPr id="11" name="Content Placeholder 2"/>
          <p:cNvSpPr>
            <a:spLocks noGrp="1"/>
          </p:cNvSpPr>
          <p:nvPr>
            <p:ph idx="1"/>
          </p:nvPr>
        </p:nvSpPr>
        <p:spPr>
          <a:xfrm>
            <a:off x="628650" y="1311965"/>
            <a:ext cx="7886700" cy="4864998"/>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58809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Blank Blurple">
    <p:bg>
      <p:bgPr>
        <a:solidFill>
          <a:srgbClr val="455FA9"/>
        </a:solidFill>
        <a:effectLst/>
      </p:bgPr>
    </p:bg>
    <p:spTree>
      <p:nvGrpSpPr>
        <p:cNvPr id="1" name=""/>
        <p:cNvGrpSpPr/>
        <p:nvPr/>
      </p:nvGrpSpPr>
      <p:grpSpPr>
        <a:xfrm>
          <a:off x="0" y="0"/>
          <a:ext cx="0" cy="0"/>
          <a:chOff x="0" y="0"/>
          <a:chExt cx="0" cy="0"/>
        </a:xfrm>
      </p:grpSpPr>
      <p:sp>
        <p:nvSpPr>
          <p:cNvPr id="5" name="Shape 79"/>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80"/>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81"/>
          <p:cNvSpPr/>
          <p:nvPr userDrawn="1"/>
        </p:nvSpPr>
        <p:spPr>
          <a:xfrm>
            <a:off x="0" y="6755100"/>
            <a:ext cx="893700" cy="102900"/>
          </a:xfrm>
          <a:prstGeom prst="rect">
            <a:avLst/>
          </a:prstGeom>
          <a:solidFill>
            <a:srgbClr val="7C9B5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82"/>
          <p:cNvSpPr/>
          <p:nvPr userDrawn="1"/>
        </p:nvSpPr>
        <p:spPr>
          <a:xfrm>
            <a:off x="893710" y="6755100"/>
            <a:ext cx="6462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 name="Picture 8"/>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0" name="Title 1"/>
          <p:cNvSpPr>
            <a:spLocks noGrp="1"/>
          </p:cNvSpPr>
          <p:nvPr>
            <p:ph type="title"/>
          </p:nvPr>
        </p:nvSpPr>
        <p:spPr>
          <a:xfrm>
            <a:off x="628650" y="3035300"/>
            <a:ext cx="7886700" cy="787399"/>
          </a:xfrm>
        </p:spPr>
        <p:txBody>
          <a:bodyPr/>
          <a:lstStyle>
            <a:lvl1pPr>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32835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rocess Layout">
    <p:spTree>
      <p:nvGrpSpPr>
        <p:cNvPr id="1" name=""/>
        <p:cNvGrpSpPr/>
        <p:nvPr/>
      </p:nvGrpSpPr>
      <p:grpSpPr>
        <a:xfrm>
          <a:off x="0" y="0"/>
          <a:ext cx="0" cy="0"/>
          <a:chOff x="0" y="0"/>
          <a:chExt cx="0" cy="0"/>
        </a:xfrm>
      </p:grpSpPr>
      <p:sp>
        <p:nvSpPr>
          <p:cNvPr id="2" name="Title 1"/>
          <p:cNvSpPr>
            <a:spLocks noGrp="1"/>
          </p:cNvSpPr>
          <p:nvPr>
            <p:ph type="title"/>
          </p:nvPr>
        </p:nvSpPr>
        <p:spPr>
          <a:xfrm>
            <a:off x="552450" y="420342"/>
            <a:ext cx="7886700" cy="669000"/>
          </a:xfrm>
        </p:spPr>
        <p:txBody>
          <a:bodyPr/>
          <a:lstStyle/>
          <a:p>
            <a:r>
              <a:rPr lang="en-US"/>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5" name="Shape 246"/>
          <p:cNvSpPr/>
          <p:nvPr/>
        </p:nvSpPr>
        <p:spPr>
          <a:xfrm>
            <a:off x="5624296" y="2107442"/>
            <a:ext cx="3305700" cy="864357"/>
          </a:xfrm>
          <a:prstGeom prst="chevron">
            <a:avLst>
              <a:gd name="adj" fmla="val 50000"/>
            </a:avLst>
          </a:prstGeom>
          <a:solidFill>
            <a:srgbClr val="C63F28"/>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8" name="Shape 249"/>
          <p:cNvSpPr/>
          <p:nvPr/>
        </p:nvSpPr>
        <p:spPr>
          <a:xfrm>
            <a:off x="-8021" y="2107656"/>
            <a:ext cx="3546900" cy="864357"/>
          </a:xfrm>
          <a:prstGeom prst="homePlate">
            <a:avLst>
              <a:gd name="adj" fmla="val 50000"/>
            </a:avLst>
          </a:prstGeom>
          <a:solidFill>
            <a:srgbClr val="008CA0"/>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sz="2400"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Raleway"/>
            </a:endParaRPr>
          </a:p>
        </p:txBody>
      </p:sp>
      <p:sp>
        <p:nvSpPr>
          <p:cNvPr id="11" name="Shape 252"/>
          <p:cNvSpPr/>
          <p:nvPr/>
        </p:nvSpPr>
        <p:spPr>
          <a:xfrm>
            <a:off x="2949659" y="2107442"/>
            <a:ext cx="3305700" cy="864357"/>
          </a:xfrm>
          <a:prstGeom prst="chevron">
            <a:avLst>
              <a:gd name="adj" fmla="val 50000"/>
            </a:avLst>
          </a:prstGeom>
          <a:solidFill>
            <a:srgbClr val="455FA9"/>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14" name="Shape 60"/>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 name="Shape 61"/>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Shape 62"/>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 name="Shape 63"/>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Text Placeholder 5"/>
          <p:cNvSpPr>
            <a:spLocks noGrp="1"/>
          </p:cNvSpPr>
          <p:nvPr>
            <p:ph type="body" sz="quarter" idx="10"/>
          </p:nvPr>
        </p:nvSpPr>
        <p:spPr>
          <a:xfrm>
            <a:off x="304799" y="2228863"/>
            <a:ext cx="2430463"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21" name="Text Placeholder 5"/>
          <p:cNvSpPr>
            <a:spLocks noGrp="1"/>
          </p:cNvSpPr>
          <p:nvPr>
            <p:ph type="body" sz="quarter" idx="11"/>
          </p:nvPr>
        </p:nvSpPr>
        <p:spPr>
          <a:xfrm>
            <a:off x="3279078" y="2228863"/>
            <a:ext cx="2413863"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22" name="Text Placeholder 5"/>
          <p:cNvSpPr>
            <a:spLocks noGrp="1"/>
          </p:cNvSpPr>
          <p:nvPr>
            <p:ph type="body" sz="quarter" idx="12"/>
          </p:nvPr>
        </p:nvSpPr>
        <p:spPr>
          <a:xfrm>
            <a:off x="6269401" y="2228863"/>
            <a:ext cx="2381250"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9" name="Text Placeholder 8"/>
          <p:cNvSpPr>
            <a:spLocks noGrp="1"/>
          </p:cNvSpPr>
          <p:nvPr>
            <p:ph type="body" sz="quarter" idx="13"/>
          </p:nvPr>
        </p:nvSpPr>
        <p:spPr>
          <a:xfrm>
            <a:off x="304800" y="3429000"/>
            <a:ext cx="2430463" cy="2378075"/>
          </a:xfrm>
        </p:spPr>
        <p:txBody>
          <a:bodyPr>
            <a:normAutofit/>
          </a:bodyPr>
          <a:lstStyle>
            <a:lvl1pPr marL="0" indent="0">
              <a:buNone/>
              <a:defRPr sz="2000"/>
            </a:lvl1pPr>
          </a:lstStyle>
          <a:p>
            <a:pPr lvl="0"/>
            <a:r>
              <a:rPr lang="en-US"/>
              <a:t>Click to edit Master text styles</a:t>
            </a:r>
          </a:p>
        </p:txBody>
      </p:sp>
      <p:sp>
        <p:nvSpPr>
          <p:cNvPr id="23" name="Text Placeholder 8"/>
          <p:cNvSpPr>
            <a:spLocks noGrp="1"/>
          </p:cNvSpPr>
          <p:nvPr>
            <p:ph type="body" sz="quarter" idx="14"/>
          </p:nvPr>
        </p:nvSpPr>
        <p:spPr>
          <a:xfrm>
            <a:off x="3262494" y="3429000"/>
            <a:ext cx="2430463" cy="2378075"/>
          </a:xfrm>
        </p:spPr>
        <p:txBody>
          <a:bodyPr>
            <a:normAutofit/>
          </a:bodyPr>
          <a:lstStyle>
            <a:lvl1pPr marL="0" indent="0">
              <a:buNone/>
              <a:defRPr sz="2000"/>
            </a:lvl1pPr>
          </a:lstStyle>
          <a:p>
            <a:pPr lvl="0"/>
            <a:r>
              <a:rPr lang="en-US"/>
              <a:t>Click to edit Master text styles</a:t>
            </a:r>
          </a:p>
        </p:txBody>
      </p:sp>
      <p:sp>
        <p:nvSpPr>
          <p:cNvPr id="24" name="Text Placeholder 8"/>
          <p:cNvSpPr>
            <a:spLocks noGrp="1"/>
          </p:cNvSpPr>
          <p:nvPr>
            <p:ph type="body" sz="quarter" idx="15"/>
          </p:nvPr>
        </p:nvSpPr>
        <p:spPr>
          <a:xfrm>
            <a:off x="6220188" y="3429000"/>
            <a:ext cx="2430463" cy="2378075"/>
          </a:xfrm>
        </p:spPr>
        <p:txBody>
          <a:bodyPr>
            <a:norm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3832496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Process Layou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5" name="Shape 246"/>
          <p:cNvSpPr/>
          <p:nvPr/>
        </p:nvSpPr>
        <p:spPr>
          <a:xfrm>
            <a:off x="5624296" y="1012067"/>
            <a:ext cx="3305700" cy="864357"/>
          </a:xfrm>
          <a:prstGeom prst="chevron">
            <a:avLst>
              <a:gd name="adj" fmla="val 50000"/>
            </a:avLst>
          </a:prstGeom>
          <a:solidFill>
            <a:srgbClr val="C63F28"/>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8" name="Shape 249"/>
          <p:cNvSpPr/>
          <p:nvPr/>
        </p:nvSpPr>
        <p:spPr>
          <a:xfrm>
            <a:off x="-8021" y="1012281"/>
            <a:ext cx="3546900" cy="864357"/>
          </a:xfrm>
          <a:prstGeom prst="homePlate">
            <a:avLst>
              <a:gd name="adj" fmla="val 50000"/>
            </a:avLst>
          </a:prstGeom>
          <a:solidFill>
            <a:srgbClr val="008CA0"/>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sz="2400"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Raleway"/>
            </a:endParaRPr>
          </a:p>
        </p:txBody>
      </p:sp>
      <p:sp>
        <p:nvSpPr>
          <p:cNvPr id="11" name="Shape 252"/>
          <p:cNvSpPr/>
          <p:nvPr/>
        </p:nvSpPr>
        <p:spPr>
          <a:xfrm>
            <a:off x="2949659" y="1012067"/>
            <a:ext cx="3305700" cy="864357"/>
          </a:xfrm>
          <a:prstGeom prst="chevron">
            <a:avLst>
              <a:gd name="adj" fmla="val 50000"/>
            </a:avLst>
          </a:prstGeom>
          <a:solidFill>
            <a:srgbClr val="455FA9"/>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14" name="Shape 60"/>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 name="Shape 61"/>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Shape 62"/>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 name="Shape 63"/>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Text Placeholder 5"/>
          <p:cNvSpPr>
            <a:spLocks noGrp="1"/>
          </p:cNvSpPr>
          <p:nvPr>
            <p:ph type="body" sz="quarter" idx="10"/>
          </p:nvPr>
        </p:nvSpPr>
        <p:spPr>
          <a:xfrm>
            <a:off x="304799" y="1133488"/>
            <a:ext cx="2430463"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21" name="Text Placeholder 5"/>
          <p:cNvSpPr>
            <a:spLocks noGrp="1"/>
          </p:cNvSpPr>
          <p:nvPr>
            <p:ph type="body" sz="quarter" idx="11"/>
          </p:nvPr>
        </p:nvSpPr>
        <p:spPr>
          <a:xfrm>
            <a:off x="3279078" y="1133488"/>
            <a:ext cx="2413863"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22" name="Text Placeholder 5"/>
          <p:cNvSpPr>
            <a:spLocks noGrp="1"/>
          </p:cNvSpPr>
          <p:nvPr>
            <p:ph type="body" sz="quarter" idx="12"/>
          </p:nvPr>
        </p:nvSpPr>
        <p:spPr>
          <a:xfrm>
            <a:off x="6269401" y="1133488"/>
            <a:ext cx="2381250"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9" name="Text Placeholder 8"/>
          <p:cNvSpPr>
            <a:spLocks noGrp="1"/>
          </p:cNvSpPr>
          <p:nvPr>
            <p:ph type="body" sz="quarter" idx="13"/>
          </p:nvPr>
        </p:nvSpPr>
        <p:spPr>
          <a:xfrm>
            <a:off x="304800" y="2333625"/>
            <a:ext cx="2430463" cy="4019550"/>
          </a:xfrm>
        </p:spPr>
        <p:txBody>
          <a:bodyPr>
            <a:normAutofit/>
          </a:bodyPr>
          <a:lstStyle>
            <a:lvl1pPr marL="0" indent="0">
              <a:buNone/>
              <a:defRPr sz="2000"/>
            </a:lvl1pPr>
          </a:lstStyle>
          <a:p>
            <a:pPr lvl="0"/>
            <a:r>
              <a:rPr lang="en-US"/>
              <a:t>Click to edit Master text styles</a:t>
            </a:r>
          </a:p>
        </p:txBody>
      </p:sp>
      <p:sp>
        <p:nvSpPr>
          <p:cNvPr id="23" name="Text Placeholder 8"/>
          <p:cNvSpPr>
            <a:spLocks noGrp="1"/>
          </p:cNvSpPr>
          <p:nvPr>
            <p:ph type="body" sz="quarter" idx="14"/>
          </p:nvPr>
        </p:nvSpPr>
        <p:spPr>
          <a:xfrm>
            <a:off x="3262494" y="2333625"/>
            <a:ext cx="2430463" cy="4019550"/>
          </a:xfrm>
        </p:spPr>
        <p:txBody>
          <a:bodyPr>
            <a:normAutofit/>
          </a:bodyPr>
          <a:lstStyle>
            <a:lvl1pPr marL="0" indent="0">
              <a:buNone/>
              <a:defRPr sz="2000"/>
            </a:lvl1pPr>
          </a:lstStyle>
          <a:p>
            <a:pPr lvl="0"/>
            <a:r>
              <a:rPr lang="en-US"/>
              <a:t>Click to edit Master text styles</a:t>
            </a:r>
          </a:p>
        </p:txBody>
      </p:sp>
      <p:sp>
        <p:nvSpPr>
          <p:cNvPr id="24" name="Text Placeholder 8"/>
          <p:cNvSpPr>
            <a:spLocks noGrp="1"/>
          </p:cNvSpPr>
          <p:nvPr>
            <p:ph type="body" sz="quarter" idx="15"/>
          </p:nvPr>
        </p:nvSpPr>
        <p:spPr>
          <a:xfrm>
            <a:off x="6220188" y="2333625"/>
            <a:ext cx="2430463" cy="4019550"/>
          </a:xfrm>
        </p:spPr>
        <p:txBody>
          <a:bodyPr>
            <a:norm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1636248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73024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552575"/>
            <a:ext cx="7886700" cy="462438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2616544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5" r:id="rId3"/>
    <p:sldLayoutId id="2147483660" r:id="rId4"/>
    <p:sldLayoutId id="2147483667" r:id="rId5"/>
    <p:sldLayoutId id="2147483668" r:id="rId6"/>
    <p:sldLayoutId id="2147483677" r:id="rId7"/>
    <p:sldLayoutId id="2147483673" r:id="rId8"/>
    <p:sldLayoutId id="2147483676" r:id="rId9"/>
    <p:sldLayoutId id="2147483675" r:id="rId10"/>
    <p:sldLayoutId id="2147483674" r:id="rId11"/>
    <p:sldLayoutId id="2147483670" r:id="rId12"/>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6.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6.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cde.state.co.us/cdesped/autismqualityindicators_pdf" TargetMode="External"/><Relationship Id="rId2" Type="http://schemas.openxmlformats.org/officeDocument/2006/relationships/hyperlink" Target="https://www.cde.state.co.us/cdesped/asd_guidelines" TargetMode="External"/><Relationship Id="rId1" Type="http://schemas.openxmlformats.org/officeDocument/2006/relationships/slideLayout" Target="../slideLayouts/slideLayout2.xml"/><Relationship Id="rId5" Type="http://schemas.openxmlformats.org/officeDocument/2006/relationships/hyperlink" Target="https://www.cde.state.co.us/cdesped/sd-autism#Resources" TargetMode="External"/><Relationship Id="rId4" Type="http://schemas.openxmlformats.org/officeDocument/2006/relationships/hyperlink" Target="http://www.cde.state.co.us/cdesped/faq-ed-id-early-learners"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mailto:Danner_r@cde.state.co.us" TargetMode="External"/><Relationship Id="rId2" Type="http://schemas.openxmlformats.org/officeDocument/2006/relationships/hyperlink" Target="mailto:Carson_b@cde.state.co.us"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mailto:matthudson@csi.state.co.us" TargetMode="External"/><Relationship Id="rId2" Type="http://schemas.openxmlformats.org/officeDocument/2006/relationships/hyperlink" Target="mailto:nickstachokus@csi.state.co.us"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mailto:karendavidson@csi.state.co.us" TargetMode="External"/><Relationship Id="rId2" Type="http://schemas.openxmlformats.org/officeDocument/2006/relationships/hyperlink" Target="mailto:lorabonney@csi.state.co.us" TargetMode="External"/><Relationship Id="rId1" Type="http://schemas.openxmlformats.org/officeDocument/2006/relationships/slideLayout" Target="../slideLayouts/slideLayout2.xml"/><Relationship Id="rId6" Type="http://schemas.openxmlformats.org/officeDocument/2006/relationships/hyperlink" Target="mailto:lynettesteinhoff@csi.state.co.us" TargetMode="External"/><Relationship Id="rId5" Type="http://schemas.openxmlformats.org/officeDocument/2006/relationships/hyperlink" Target="mailto:caiteggleston@csi.state.co.us" TargetMode="External"/><Relationship Id="rId4" Type="http://schemas.openxmlformats.org/officeDocument/2006/relationships/hyperlink" Target="mailto:donnaday@csi.state.co.us"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mailto:rachelfranks@csi.state.co.us" TargetMode="External"/><Relationship Id="rId2" Type="http://schemas.openxmlformats.org/officeDocument/2006/relationships/hyperlink" Target="mailto:brianprintz@csi.state.co.us" TargetMode="External"/><Relationship Id="rId1" Type="http://schemas.openxmlformats.org/officeDocument/2006/relationships/slideLayout" Target="../slideLayouts/slideLayout2.xml"/><Relationship Id="rId5" Type="http://schemas.openxmlformats.org/officeDocument/2006/relationships/hyperlink" Target="https://resources.csi.state.co.us/special-education" TargetMode="External"/><Relationship Id="rId4" Type="http://schemas.openxmlformats.org/officeDocument/2006/relationships/hyperlink" Target="mailto:willynwebb@csi.state.co.us" TargetMode="Externa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Comprehensive Assessment </a:t>
            </a:r>
            <a:r>
              <a:rPr lang="en-US" dirty="0"/>
              <a:t>for Eligibility</a:t>
            </a:r>
          </a:p>
        </p:txBody>
      </p:sp>
      <p:sp>
        <p:nvSpPr>
          <p:cNvPr id="3" name="Subtitle 2"/>
          <p:cNvSpPr>
            <a:spLocks noGrp="1"/>
          </p:cNvSpPr>
          <p:nvPr>
            <p:ph type="subTitle" idx="1"/>
          </p:nvPr>
        </p:nvSpPr>
        <p:spPr/>
        <p:txBody>
          <a:bodyPr/>
          <a:lstStyle/>
          <a:p>
            <a:r>
              <a:rPr lang="en-US" dirty="0">
                <a:solidFill>
                  <a:srgbClr val="FF0000"/>
                </a:solidFill>
              </a:rPr>
              <a:t>Autism Spectrum Disorder</a:t>
            </a:r>
          </a:p>
        </p:txBody>
      </p:sp>
    </p:spTree>
    <p:extLst>
      <p:ext uri="{BB962C8B-B14F-4D97-AF65-F5344CB8AC3E}">
        <p14:creationId xmlns:p14="http://schemas.microsoft.com/office/powerpoint/2010/main" val="3028666781"/>
      </p:ext>
    </p:extLst>
  </p:cSld>
  <p:clrMapOvr>
    <a:masterClrMapping/>
  </p:clrMapOvr>
  <mc:AlternateContent xmlns:mc="http://schemas.openxmlformats.org/markup-compatibility/2006" xmlns:p14="http://schemas.microsoft.com/office/powerpoint/2010/main">
    <mc:Choice Requires="p14">
      <p:transition spd="slow" p14:dur="2000" advTm="5374"/>
    </mc:Choice>
    <mc:Fallback xmlns="">
      <p:transition spd="slow" advTm="5374"/>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9F46B51-A72E-FBEE-0A66-297634AA076D}"/>
              </a:ext>
            </a:extLst>
          </p:cNvPr>
          <p:cNvSpPr>
            <a:spLocks noGrp="1"/>
          </p:cNvSpPr>
          <p:nvPr>
            <p:ph type="ctrTitle"/>
          </p:nvPr>
        </p:nvSpPr>
        <p:spPr>
          <a:xfrm>
            <a:off x="685800" y="755207"/>
            <a:ext cx="7772400" cy="2216969"/>
          </a:xfrm>
        </p:spPr>
        <p:txBody>
          <a:bodyPr>
            <a:normAutofit/>
          </a:bodyPr>
          <a:lstStyle/>
          <a:p>
            <a:pPr algn="ctr"/>
            <a:r>
              <a:rPr lang="en-US" sz="3600" dirty="0"/>
              <a:t>Differences</a:t>
            </a:r>
          </a:p>
        </p:txBody>
      </p:sp>
      <p:sp>
        <p:nvSpPr>
          <p:cNvPr id="6" name="Subtitle 5">
            <a:extLst>
              <a:ext uri="{FF2B5EF4-FFF2-40B4-BE49-F238E27FC236}">
                <a16:creationId xmlns:a16="http://schemas.microsoft.com/office/drawing/2014/main" id="{B5ECE3A0-8943-9477-990C-D57D62B51383}"/>
              </a:ext>
            </a:extLst>
          </p:cNvPr>
          <p:cNvSpPr>
            <a:spLocks noGrp="1"/>
          </p:cNvSpPr>
          <p:nvPr>
            <p:ph type="subTitle" idx="1"/>
          </p:nvPr>
        </p:nvSpPr>
        <p:spPr/>
        <p:txBody>
          <a:bodyPr/>
          <a:lstStyle/>
          <a:p>
            <a:r>
              <a:rPr lang="en-US" dirty="0"/>
              <a:t>Educational Identification</a:t>
            </a:r>
          </a:p>
          <a:p>
            <a:r>
              <a:rPr lang="en-US" dirty="0"/>
              <a:t>And </a:t>
            </a:r>
          </a:p>
          <a:p>
            <a:r>
              <a:rPr lang="en-US" dirty="0"/>
              <a:t>Medical Diagnosis</a:t>
            </a:r>
          </a:p>
        </p:txBody>
      </p:sp>
    </p:spTree>
    <p:extLst>
      <p:ext uri="{BB962C8B-B14F-4D97-AF65-F5344CB8AC3E}">
        <p14:creationId xmlns:p14="http://schemas.microsoft.com/office/powerpoint/2010/main" val="838957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2C708E5-4E8B-425C-25EF-379C5ED7DE96}"/>
              </a:ext>
            </a:extLst>
          </p:cNvPr>
          <p:cNvSpPr>
            <a:spLocks noGrp="1"/>
          </p:cNvSpPr>
          <p:nvPr>
            <p:ph type="title"/>
          </p:nvPr>
        </p:nvSpPr>
        <p:spPr/>
        <p:txBody>
          <a:bodyPr>
            <a:normAutofit fontScale="90000"/>
          </a:bodyPr>
          <a:lstStyle/>
          <a:p>
            <a:pPr algn="ctr"/>
            <a:r>
              <a:rPr lang="en-US" sz="2800" dirty="0"/>
              <a:t>Information Included in the Assessment or Evaluation</a:t>
            </a:r>
          </a:p>
        </p:txBody>
      </p:sp>
      <p:sp>
        <p:nvSpPr>
          <p:cNvPr id="5" name="Content Placeholder 4">
            <a:extLst>
              <a:ext uri="{FF2B5EF4-FFF2-40B4-BE49-F238E27FC236}">
                <a16:creationId xmlns:a16="http://schemas.microsoft.com/office/drawing/2014/main" id="{A52B8A2C-C049-90D3-D3D9-65C484E81D84}"/>
              </a:ext>
            </a:extLst>
          </p:cNvPr>
          <p:cNvSpPr>
            <a:spLocks noGrp="1"/>
          </p:cNvSpPr>
          <p:nvPr>
            <p:ph sz="half" idx="1"/>
          </p:nvPr>
        </p:nvSpPr>
        <p:spPr>
          <a:xfrm>
            <a:off x="628651" y="1282148"/>
            <a:ext cx="3886200" cy="4894815"/>
          </a:xfrm>
        </p:spPr>
        <p:txBody>
          <a:bodyPr>
            <a:normAutofit fontScale="47500" lnSpcReduction="20000"/>
          </a:bodyPr>
          <a:lstStyle/>
          <a:p>
            <a:pPr marL="0" indent="0">
              <a:buNone/>
            </a:pPr>
            <a:r>
              <a:rPr lang="en-US" sz="3800" dirty="0">
                <a:solidFill>
                  <a:srgbClr val="C63F28"/>
                </a:solidFill>
              </a:rPr>
              <a:t>Child Find or IEP Team</a:t>
            </a:r>
          </a:p>
          <a:p>
            <a:r>
              <a:rPr lang="en-US" sz="3400" dirty="0"/>
              <a:t>Academic Achievement across several areas</a:t>
            </a:r>
          </a:p>
          <a:p>
            <a:r>
              <a:rPr lang="en-US" sz="3400" dirty="0"/>
              <a:t>Observation of behaviors in structured and unstructured school situations</a:t>
            </a:r>
          </a:p>
          <a:p>
            <a:r>
              <a:rPr lang="en-US" sz="3400" dirty="0"/>
              <a:t>Direct Observation of social and communicative behaviors</a:t>
            </a:r>
          </a:p>
          <a:p>
            <a:r>
              <a:rPr lang="en-US" sz="3400" dirty="0"/>
              <a:t>Family interview for developmental and family history</a:t>
            </a:r>
          </a:p>
          <a:p>
            <a:r>
              <a:rPr lang="en-US" sz="3400" dirty="0"/>
              <a:t>Assessment of ASD characteristics</a:t>
            </a:r>
          </a:p>
          <a:p>
            <a:r>
              <a:rPr lang="en-US" sz="3400" dirty="0"/>
              <a:t>Teacher/Family report of problem behaviors and adaptive skills</a:t>
            </a:r>
          </a:p>
          <a:p>
            <a:r>
              <a:rPr lang="en-US" sz="3400" dirty="0"/>
              <a:t>May include:</a:t>
            </a:r>
          </a:p>
          <a:p>
            <a:pPr lvl="1"/>
            <a:r>
              <a:rPr lang="en-US" sz="3400" dirty="0">
                <a:solidFill>
                  <a:srgbClr val="008CA0"/>
                </a:solidFill>
              </a:rPr>
              <a:t>Standardized assessments of intellectual functioning, language, motor skills, learning style, adaptive behaviors</a:t>
            </a:r>
          </a:p>
          <a:p>
            <a:pPr lvl="1"/>
            <a:r>
              <a:rPr lang="en-US" sz="3400" dirty="0">
                <a:solidFill>
                  <a:srgbClr val="008CA0"/>
                </a:solidFill>
              </a:rPr>
              <a:t>Existing educational records and medical clinical reports, as provided by the family</a:t>
            </a:r>
          </a:p>
        </p:txBody>
      </p:sp>
      <p:sp>
        <p:nvSpPr>
          <p:cNvPr id="6" name="Content Placeholder 5">
            <a:extLst>
              <a:ext uri="{FF2B5EF4-FFF2-40B4-BE49-F238E27FC236}">
                <a16:creationId xmlns:a16="http://schemas.microsoft.com/office/drawing/2014/main" id="{496D9FE7-75E3-BE49-2B4D-9B32ED0C39AA}"/>
              </a:ext>
            </a:extLst>
          </p:cNvPr>
          <p:cNvSpPr>
            <a:spLocks noGrp="1"/>
          </p:cNvSpPr>
          <p:nvPr>
            <p:ph sz="half" idx="2"/>
          </p:nvPr>
        </p:nvSpPr>
        <p:spPr/>
        <p:txBody>
          <a:bodyPr>
            <a:normAutofit fontScale="47500" lnSpcReduction="20000"/>
          </a:bodyPr>
          <a:lstStyle/>
          <a:p>
            <a:pPr marL="0" indent="0">
              <a:buNone/>
            </a:pPr>
            <a:r>
              <a:rPr lang="en-US" sz="3800" dirty="0">
                <a:solidFill>
                  <a:srgbClr val="C63F28"/>
                </a:solidFill>
              </a:rPr>
              <a:t>Psychologist, Psychiatrist or Physician</a:t>
            </a:r>
          </a:p>
          <a:p>
            <a:r>
              <a:rPr lang="en-US" sz="3400" dirty="0"/>
              <a:t>Medical, family, and developmental history</a:t>
            </a:r>
          </a:p>
          <a:p>
            <a:r>
              <a:rPr lang="en-US" sz="3400" dirty="0"/>
              <a:t>Caregiver reports of current functioning across settings</a:t>
            </a:r>
          </a:p>
          <a:p>
            <a:r>
              <a:rPr lang="en-US" sz="3400" dirty="0"/>
              <a:t>Direct observation of social and communicative behaviors</a:t>
            </a:r>
          </a:p>
          <a:p>
            <a:r>
              <a:rPr lang="en-US" sz="3400" dirty="0"/>
              <a:t>Further investigation into attention, mood, or other aspects of mental health as needed</a:t>
            </a:r>
          </a:p>
          <a:p>
            <a:r>
              <a:rPr lang="en-US" sz="3400" dirty="0"/>
              <a:t>Standardized assessments of overall intellectual functioning, speech and language, motor, and/or adaptive behaviors</a:t>
            </a:r>
          </a:p>
          <a:p>
            <a:r>
              <a:rPr lang="en-US" sz="3400" dirty="0"/>
              <a:t>May include:</a:t>
            </a:r>
          </a:p>
          <a:p>
            <a:pPr lvl="1"/>
            <a:r>
              <a:rPr lang="en-US" sz="3000" dirty="0">
                <a:solidFill>
                  <a:srgbClr val="008CA0"/>
                </a:solidFill>
              </a:rPr>
              <a:t>Physical exam, genetics testing</a:t>
            </a:r>
          </a:p>
          <a:p>
            <a:pPr lvl="1"/>
            <a:r>
              <a:rPr lang="en-US" sz="3000" dirty="0">
                <a:solidFill>
                  <a:srgbClr val="008CA0"/>
                </a:solidFill>
              </a:rPr>
              <a:t>Neurological exam or other relevant medical follow-up</a:t>
            </a:r>
          </a:p>
          <a:p>
            <a:pPr lvl="1"/>
            <a:r>
              <a:rPr lang="en-US" sz="3000" dirty="0">
                <a:solidFill>
                  <a:srgbClr val="008CA0"/>
                </a:solidFill>
              </a:rPr>
              <a:t>Existing educational records and medical /clinical reports as provided by the family</a:t>
            </a:r>
          </a:p>
        </p:txBody>
      </p:sp>
    </p:spTree>
    <p:extLst>
      <p:ext uri="{BB962C8B-B14F-4D97-AF65-F5344CB8AC3E}">
        <p14:creationId xmlns:p14="http://schemas.microsoft.com/office/powerpoint/2010/main" val="3594710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E3E63-C182-5AC0-81C0-9A91AC8FC980}"/>
              </a:ext>
            </a:extLst>
          </p:cNvPr>
          <p:cNvSpPr>
            <a:spLocks noGrp="1"/>
          </p:cNvSpPr>
          <p:nvPr>
            <p:ph type="title"/>
          </p:nvPr>
        </p:nvSpPr>
        <p:spPr/>
        <p:txBody>
          <a:bodyPr/>
          <a:lstStyle/>
          <a:p>
            <a:pPr algn="ctr"/>
            <a:r>
              <a:rPr lang="en-US" dirty="0"/>
              <a:t>Functional Impairment</a:t>
            </a:r>
          </a:p>
        </p:txBody>
      </p:sp>
      <p:sp>
        <p:nvSpPr>
          <p:cNvPr id="3" name="Content Placeholder 2">
            <a:extLst>
              <a:ext uri="{FF2B5EF4-FFF2-40B4-BE49-F238E27FC236}">
                <a16:creationId xmlns:a16="http://schemas.microsoft.com/office/drawing/2014/main" id="{9BE0FF5D-15CA-5D66-D217-F9AC779299C6}"/>
              </a:ext>
            </a:extLst>
          </p:cNvPr>
          <p:cNvSpPr>
            <a:spLocks noGrp="1"/>
          </p:cNvSpPr>
          <p:nvPr>
            <p:ph sz="half" idx="1"/>
          </p:nvPr>
        </p:nvSpPr>
        <p:spPr/>
        <p:txBody>
          <a:bodyPr>
            <a:normAutofit/>
          </a:bodyPr>
          <a:lstStyle/>
          <a:p>
            <a:pPr marL="0" indent="0">
              <a:buNone/>
            </a:pPr>
            <a:r>
              <a:rPr lang="en-US" sz="2400" dirty="0">
                <a:solidFill>
                  <a:srgbClr val="C63F28"/>
                </a:solidFill>
              </a:rPr>
              <a:t>Educational Identification</a:t>
            </a:r>
          </a:p>
          <a:p>
            <a:r>
              <a:rPr lang="en-US" sz="1800" dirty="0"/>
              <a:t>The condition must affect educational performance (such as academics, ability to communicate effectively, work in groups, and acquire the necessary social competence to be successful after high school)</a:t>
            </a:r>
          </a:p>
        </p:txBody>
      </p:sp>
      <p:sp>
        <p:nvSpPr>
          <p:cNvPr id="4" name="Content Placeholder 3">
            <a:extLst>
              <a:ext uri="{FF2B5EF4-FFF2-40B4-BE49-F238E27FC236}">
                <a16:creationId xmlns:a16="http://schemas.microsoft.com/office/drawing/2014/main" id="{3945D87D-526C-4289-D886-77943AC36335}"/>
              </a:ext>
            </a:extLst>
          </p:cNvPr>
          <p:cNvSpPr>
            <a:spLocks noGrp="1"/>
          </p:cNvSpPr>
          <p:nvPr>
            <p:ph sz="half" idx="2"/>
          </p:nvPr>
        </p:nvSpPr>
        <p:spPr/>
        <p:txBody>
          <a:bodyPr>
            <a:normAutofit/>
          </a:bodyPr>
          <a:lstStyle/>
          <a:p>
            <a:pPr marL="0" indent="0">
              <a:buNone/>
            </a:pPr>
            <a:r>
              <a:rPr lang="en-US" sz="2400" dirty="0">
                <a:solidFill>
                  <a:srgbClr val="C63F28"/>
                </a:solidFill>
              </a:rPr>
              <a:t>Clinical Diagnosis</a:t>
            </a:r>
          </a:p>
          <a:p>
            <a:r>
              <a:rPr lang="en-US" sz="1800" dirty="0"/>
              <a:t>The condition must impair everyday functioning to be clinically diagnosed.</a:t>
            </a:r>
          </a:p>
        </p:txBody>
      </p:sp>
    </p:spTree>
    <p:extLst>
      <p:ext uri="{BB962C8B-B14F-4D97-AF65-F5344CB8AC3E}">
        <p14:creationId xmlns:p14="http://schemas.microsoft.com/office/powerpoint/2010/main" val="1929710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D2E1E-BD1E-2EA5-08A2-1AF9573A7852}"/>
              </a:ext>
            </a:extLst>
          </p:cNvPr>
          <p:cNvSpPr>
            <a:spLocks noGrp="1"/>
          </p:cNvSpPr>
          <p:nvPr>
            <p:ph type="title"/>
          </p:nvPr>
        </p:nvSpPr>
        <p:spPr/>
        <p:txBody>
          <a:bodyPr/>
          <a:lstStyle/>
          <a:p>
            <a:pPr algn="ctr"/>
            <a:r>
              <a:rPr lang="en-US" dirty="0"/>
              <a:t>Results are intended for:</a:t>
            </a:r>
          </a:p>
        </p:txBody>
      </p:sp>
      <p:sp>
        <p:nvSpPr>
          <p:cNvPr id="3" name="Content Placeholder 2">
            <a:extLst>
              <a:ext uri="{FF2B5EF4-FFF2-40B4-BE49-F238E27FC236}">
                <a16:creationId xmlns:a16="http://schemas.microsoft.com/office/drawing/2014/main" id="{CFC079A1-A7FB-442D-9845-C1BBC268683F}"/>
              </a:ext>
            </a:extLst>
          </p:cNvPr>
          <p:cNvSpPr>
            <a:spLocks noGrp="1"/>
          </p:cNvSpPr>
          <p:nvPr>
            <p:ph sz="half" idx="1"/>
          </p:nvPr>
        </p:nvSpPr>
        <p:spPr/>
        <p:txBody>
          <a:bodyPr>
            <a:normAutofit fontScale="92500" lnSpcReduction="10000"/>
          </a:bodyPr>
          <a:lstStyle/>
          <a:p>
            <a:pPr marL="0" indent="0">
              <a:buNone/>
            </a:pPr>
            <a:r>
              <a:rPr lang="en-US" dirty="0">
                <a:solidFill>
                  <a:srgbClr val="C63F28"/>
                </a:solidFill>
              </a:rPr>
              <a:t>Educational Identification</a:t>
            </a:r>
          </a:p>
          <a:p>
            <a:r>
              <a:rPr lang="en-US" dirty="0"/>
              <a:t>Developing the student’s IEP, (including identifying appropriate educational goals and objectives, accommodations, modifications, and determination of the least restrictive environment) to provide the student with a free and appropriate education.</a:t>
            </a:r>
          </a:p>
        </p:txBody>
      </p:sp>
      <p:sp>
        <p:nvSpPr>
          <p:cNvPr id="4" name="Content Placeholder 3">
            <a:extLst>
              <a:ext uri="{FF2B5EF4-FFF2-40B4-BE49-F238E27FC236}">
                <a16:creationId xmlns:a16="http://schemas.microsoft.com/office/drawing/2014/main" id="{0B1B733A-4C0E-878F-3412-9B37F984E1E5}"/>
              </a:ext>
            </a:extLst>
          </p:cNvPr>
          <p:cNvSpPr>
            <a:spLocks noGrp="1"/>
          </p:cNvSpPr>
          <p:nvPr>
            <p:ph sz="half" idx="2"/>
          </p:nvPr>
        </p:nvSpPr>
        <p:spPr/>
        <p:txBody>
          <a:bodyPr>
            <a:normAutofit fontScale="92500" lnSpcReduction="10000"/>
          </a:bodyPr>
          <a:lstStyle/>
          <a:p>
            <a:pPr marL="0" indent="0">
              <a:buNone/>
            </a:pPr>
            <a:r>
              <a:rPr lang="en-US" dirty="0">
                <a:solidFill>
                  <a:srgbClr val="C63F28"/>
                </a:solidFill>
              </a:rPr>
              <a:t>Medical Diagnosis</a:t>
            </a:r>
          </a:p>
          <a:p>
            <a:r>
              <a:rPr lang="en-US" dirty="0"/>
              <a:t>Guiding the parents to appropriate next steps in intervention (both in and outside of school) to promote overall wellness and optimal outcomes for youth with ASD and their families.</a:t>
            </a:r>
          </a:p>
        </p:txBody>
      </p:sp>
    </p:spTree>
    <p:extLst>
      <p:ext uri="{BB962C8B-B14F-4D97-AF65-F5344CB8AC3E}">
        <p14:creationId xmlns:p14="http://schemas.microsoft.com/office/powerpoint/2010/main" val="17892935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A7B76-FD54-1C0B-19CA-6346EB0CC034}"/>
              </a:ext>
            </a:extLst>
          </p:cNvPr>
          <p:cNvSpPr>
            <a:spLocks noGrp="1"/>
          </p:cNvSpPr>
          <p:nvPr>
            <p:ph type="title"/>
          </p:nvPr>
        </p:nvSpPr>
        <p:spPr>
          <a:xfrm>
            <a:off x="628650" y="317500"/>
            <a:ext cx="7886700" cy="5318801"/>
          </a:xfrm>
        </p:spPr>
        <p:txBody>
          <a:bodyPr/>
          <a:lstStyle/>
          <a:p>
            <a:r>
              <a:rPr lang="en-US" dirty="0"/>
              <a:t>Checklist for ASD Evaluation</a:t>
            </a:r>
          </a:p>
        </p:txBody>
      </p:sp>
    </p:spTree>
    <p:extLst>
      <p:ext uri="{BB962C8B-B14F-4D97-AF65-F5344CB8AC3E}">
        <p14:creationId xmlns:p14="http://schemas.microsoft.com/office/powerpoint/2010/main" val="3573595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9B30655-E4F9-B492-9C70-31DFE49AD967}"/>
              </a:ext>
            </a:extLst>
          </p:cNvPr>
          <p:cNvSpPr>
            <a:spLocks noGrp="1"/>
          </p:cNvSpPr>
          <p:nvPr>
            <p:ph type="title"/>
          </p:nvPr>
        </p:nvSpPr>
        <p:spPr>
          <a:xfrm>
            <a:off x="628650" y="365126"/>
            <a:ext cx="7886700" cy="787399"/>
          </a:xfrm>
        </p:spPr>
        <p:txBody>
          <a:bodyPr anchor="ctr">
            <a:normAutofit/>
          </a:bodyPr>
          <a:lstStyle/>
          <a:p>
            <a:r>
              <a:rPr lang="en-US" dirty="0"/>
              <a:t>Student Educational History</a:t>
            </a:r>
          </a:p>
        </p:txBody>
      </p:sp>
      <p:graphicFrame>
        <p:nvGraphicFramePr>
          <p:cNvPr id="8" name="Content Placeholder 5" descr="Basic Block List of information needed for student educational history.">
            <a:extLst>
              <a:ext uri="{FF2B5EF4-FFF2-40B4-BE49-F238E27FC236}">
                <a16:creationId xmlns:a16="http://schemas.microsoft.com/office/drawing/2014/main" id="{8A972942-DA34-7710-A0B1-DD127BA9A880}"/>
              </a:ext>
            </a:extLst>
          </p:cNvPr>
          <p:cNvGraphicFramePr>
            <a:graphicFrameLocks noGrp="1"/>
          </p:cNvGraphicFramePr>
          <p:nvPr>
            <p:ph idx="1"/>
            <p:extLst>
              <p:ext uri="{D42A27DB-BD31-4B8C-83A1-F6EECF244321}">
                <p14:modId xmlns:p14="http://schemas.microsoft.com/office/powerpoint/2010/main" val="763260324"/>
              </p:ext>
            </p:extLst>
          </p:nvPr>
        </p:nvGraphicFramePr>
        <p:xfrm>
          <a:off x="628650" y="1311965"/>
          <a:ext cx="7886700" cy="4864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221083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4D5E2-B878-B817-5E9A-0214739C27B3}"/>
              </a:ext>
            </a:extLst>
          </p:cNvPr>
          <p:cNvSpPr>
            <a:spLocks noGrp="1"/>
          </p:cNvSpPr>
          <p:nvPr>
            <p:ph type="title"/>
          </p:nvPr>
        </p:nvSpPr>
        <p:spPr>
          <a:xfrm>
            <a:off x="628650" y="365126"/>
            <a:ext cx="7886700" cy="730249"/>
          </a:xfrm>
        </p:spPr>
        <p:txBody>
          <a:bodyPr anchor="ctr">
            <a:normAutofit/>
          </a:bodyPr>
          <a:lstStyle/>
          <a:p>
            <a:pPr algn="ctr"/>
            <a:r>
              <a:rPr lang="en-US" dirty="0"/>
              <a:t>MTSS/RTI Interventions</a:t>
            </a:r>
          </a:p>
        </p:txBody>
      </p:sp>
      <p:graphicFrame>
        <p:nvGraphicFramePr>
          <p:cNvPr id="7" name="Content Placeholder 2" descr="Icon label descriptive list for MTSS and RTI.">
            <a:extLst>
              <a:ext uri="{FF2B5EF4-FFF2-40B4-BE49-F238E27FC236}">
                <a16:creationId xmlns:a16="http://schemas.microsoft.com/office/drawing/2014/main" id="{D3539072-E04B-3FC6-3F16-6FB9EB34888F}"/>
              </a:ext>
            </a:extLst>
          </p:cNvPr>
          <p:cNvGraphicFramePr>
            <a:graphicFrameLocks noGrp="1"/>
          </p:cNvGraphicFramePr>
          <p:nvPr>
            <p:ph idx="1"/>
            <p:extLst>
              <p:ext uri="{D42A27DB-BD31-4B8C-83A1-F6EECF244321}">
                <p14:modId xmlns:p14="http://schemas.microsoft.com/office/powerpoint/2010/main" val="2713426327"/>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412345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3F830-D2F7-951B-440E-E6DCD5E14230}"/>
              </a:ext>
            </a:extLst>
          </p:cNvPr>
          <p:cNvSpPr>
            <a:spLocks noGrp="1"/>
          </p:cNvSpPr>
          <p:nvPr>
            <p:ph type="title"/>
          </p:nvPr>
        </p:nvSpPr>
        <p:spPr>
          <a:xfrm>
            <a:off x="628650" y="365126"/>
            <a:ext cx="7886700" cy="730249"/>
          </a:xfrm>
        </p:spPr>
        <p:txBody>
          <a:bodyPr anchor="ctr">
            <a:normAutofit/>
          </a:bodyPr>
          <a:lstStyle/>
          <a:p>
            <a:pPr algn="ctr"/>
            <a:r>
              <a:rPr lang="en-US" sz="4100" dirty="0"/>
              <a:t>Current Educational Information</a:t>
            </a:r>
          </a:p>
        </p:txBody>
      </p:sp>
      <p:graphicFrame>
        <p:nvGraphicFramePr>
          <p:cNvPr id="9" name="Content Placeholder 2" descr="Horizontal Hierachy of required current educational information.">
            <a:extLst>
              <a:ext uri="{FF2B5EF4-FFF2-40B4-BE49-F238E27FC236}">
                <a16:creationId xmlns:a16="http://schemas.microsoft.com/office/drawing/2014/main" id="{B4B62DFB-659B-0F5E-95B7-30BA4417760E}"/>
              </a:ext>
            </a:extLst>
          </p:cNvPr>
          <p:cNvGraphicFramePr>
            <a:graphicFrameLocks noGrp="1"/>
          </p:cNvGraphicFramePr>
          <p:nvPr>
            <p:ph idx="1"/>
            <p:extLst>
              <p:ext uri="{D42A27DB-BD31-4B8C-83A1-F6EECF244321}">
                <p14:modId xmlns:p14="http://schemas.microsoft.com/office/powerpoint/2010/main" val="579683008"/>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34679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82196-26A1-D7FA-F6E0-2A15443479B2}"/>
              </a:ext>
            </a:extLst>
          </p:cNvPr>
          <p:cNvSpPr>
            <a:spLocks noGrp="1"/>
          </p:cNvSpPr>
          <p:nvPr>
            <p:ph type="title"/>
          </p:nvPr>
        </p:nvSpPr>
        <p:spPr>
          <a:xfrm>
            <a:off x="628650" y="365126"/>
            <a:ext cx="7886700" cy="730249"/>
          </a:xfrm>
        </p:spPr>
        <p:txBody>
          <a:bodyPr anchor="ctr">
            <a:normAutofit/>
          </a:bodyPr>
          <a:lstStyle/>
          <a:p>
            <a:pPr algn="ctr"/>
            <a:r>
              <a:rPr lang="en-US" sz="3400" dirty="0"/>
              <a:t>Current Educational Information – cont.</a:t>
            </a:r>
          </a:p>
        </p:txBody>
      </p:sp>
      <p:graphicFrame>
        <p:nvGraphicFramePr>
          <p:cNvPr id="5" name="Content Placeholder 2" descr="Horizontal Hierarch pf required current educaitonal informaiton.">
            <a:extLst>
              <a:ext uri="{FF2B5EF4-FFF2-40B4-BE49-F238E27FC236}">
                <a16:creationId xmlns:a16="http://schemas.microsoft.com/office/drawing/2014/main" id="{E46A1CA5-AB07-97C3-9A8A-2D7CAAEBC620}"/>
              </a:ext>
            </a:extLst>
          </p:cNvPr>
          <p:cNvGraphicFramePr>
            <a:graphicFrameLocks noGrp="1"/>
          </p:cNvGraphicFramePr>
          <p:nvPr>
            <p:ph idx="1"/>
            <p:extLst>
              <p:ext uri="{D42A27DB-BD31-4B8C-83A1-F6EECF244321}">
                <p14:modId xmlns:p14="http://schemas.microsoft.com/office/powerpoint/2010/main" val="2908809659"/>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86928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32D8D-8B57-1199-D3B0-94A612900ECC}"/>
              </a:ext>
            </a:extLst>
          </p:cNvPr>
          <p:cNvSpPr>
            <a:spLocks noGrp="1"/>
          </p:cNvSpPr>
          <p:nvPr>
            <p:ph type="title"/>
          </p:nvPr>
        </p:nvSpPr>
        <p:spPr>
          <a:xfrm>
            <a:off x="628650" y="365126"/>
            <a:ext cx="7886700" cy="730249"/>
          </a:xfrm>
        </p:spPr>
        <p:txBody>
          <a:bodyPr anchor="ctr">
            <a:normAutofit/>
          </a:bodyPr>
          <a:lstStyle/>
          <a:p>
            <a:pPr algn="ctr"/>
            <a:r>
              <a:rPr lang="en-US" sz="3400" dirty="0"/>
              <a:t>Teacher Input</a:t>
            </a:r>
          </a:p>
        </p:txBody>
      </p:sp>
      <p:graphicFrame>
        <p:nvGraphicFramePr>
          <p:cNvPr id="9" name="Content Placeholder 2" descr="Vertical bullet list of additional current education information.">
            <a:extLst>
              <a:ext uri="{FF2B5EF4-FFF2-40B4-BE49-F238E27FC236}">
                <a16:creationId xmlns:a16="http://schemas.microsoft.com/office/drawing/2014/main" id="{DCEE9280-B8E9-4362-3FC2-1559821A53CB}"/>
              </a:ext>
            </a:extLst>
          </p:cNvPr>
          <p:cNvGraphicFramePr>
            <a:graphicFrameLocks noGrp="1"/>
          </p:cNvGraphicFramePr>
          <p:nvPr>
            <p:ph idx="1"/>
            <p:extLst>
              <p:ext uri="{D42A27DB-BD31-4B8C-83A1-F6EECF244321}">
                <p14:modId xmlns:p14="http://schemas.microsoft.com/office/powerpoint/2010/main" val="2487371644"/>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86872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5B323-F429-0192-C68B-8DBB21FBFD5A}"/>
              </a:ext>
            </a:extLst>
          </p:cNvPr>
          <p:cNvSpPr>
            <a:spLocks noGrp="1"/>
          </p:cNvSpPr>
          <p:nvPr>
            <p:ph type="title"/>
          </p:nvPr>
        </p:nvSpPr>
        <p:spPr/>
        <p:txBody>
          <a:bodyPr/>
          <a:lstStyle/>
          <a:p>
            <a:r>
              <a:rPr lang="en-US" dirty="0"/>
              <a:t>“Comprehensive Evaluation”</a:t>
            </a:r>
          </a:p>
        </p:txBody>
      </p:sp>
      <p:sp>
        <p:nvSpPr>
          <p:cNvPr id="4" name="Content Placeholder 3">
            <a:extLst>
              <a:ext uri="{FF2B5EF4-FFF2-40B4-BE49-F238E27FC236}">
                <a16:creationId xmlns:a16="http://schemas.microsoft.com/office/drawing/2014/main" id="{E07D993C-69F0-F0EA-E405-A4AAFAE6F595}"/>
              </a:ext>
            </a:extLst>
          </p:cNvPr>
          <p:cNvSpPr txBox="1">
            <a:spLocks noGrp="1"/>
          </p:cNvSpPr>
          <p:nvPr>
            <p:ph idx="1"/>
          </p:nvPr>
        </p:nvSpPr>
        <p:spPr>
          <a:xfrm>
            <a:off x="628650" y="1282700"/>
            <a:ext cx="7886700" cy="5445593"/>
          </a:xfrm>
          <a:prstGeom prst="rect">
            <a:avLst/>
          </a:prstGeom>
          <a:noFill/>
        </p:spPr>
        <p:txBody>
          <a:bodyPr wrap="square">
            <a:spAutoFit/>
          </a:bodyPr>
          <a:lstStyle/>
          <a:p>
            <a:pPr marL="0" indent="0" rtl="0">
              <a:spcBef>
                <a:spcPts val="1000"/>
              </a:spcBef>
              <a:spcAft>
                <a:spcPts val="0"/>
              </a:spcAft>
              <a:buNone/>
            </a:pPr>
            <a:r>
              <a:rPr lang="en-US" sz="2400" b="0" i="0" u="none" strike="noStrike" dirty="0">
                <a:solidFill>
                  <a:srgbClr val="C63F28"/>
                </a:solidFill>
                <a:effectLst/>
                <a:latin typeface="Calibri" panose="020F0502020204030204" pitchFamily="34" charset="0"/>
              </a:rPr>
              <a:t>ECEA Rules: 1CCR 301-8 4.02(4) Initial Evaluation Process	</a:t>
            </a:r>
          </a:p>
          <a:p>
            <a:pPr marL="0" indent="0" rtl="0">
              <a:spcBef>
                <a:spcPts val="1000"/>
              </a:spcBef>
              <a:spcAft>
                <a:spcPts val="0"/>
              </a:spcAft>
              <a:buNone/>
            </a:pPr>
            <a:r>
              <a:rPr lang="en-US" sz="2400" b="0" i="0" u="none" strike="noStrike" dirty="0">
                <a:solidFill>
                  <a:srgbClr val="000000"/>
                </a:solidFill>
                <a:effectLst/>
                <a:latin typeface="Calibri" panose="020F0502020204030204" pitchFamily="34" charset="0"/>
              </a:rPr>
              <a:t>An </a:t>
            </a:r>
            <a:r>
              <a:rPr lang="en-US" sz="2400" b="1" i="0" u="sng" dirty="0">
                <a:solidFill>
                  <a:srgbClr val="1155CC"/>
                </a:solidFill>
                <a:effectLst/>
                <a:latin typeface="Calibri" panose="020F0502020204030204" pitchFamily="34" charset="0"/>
              </a:rPr>
              <a:t>initial evaluation process</a:t>
            </a:r>
            <a:r>
              <a:rPr lang="en-US" sz="2400" b="1" i="0" u="sng" dirty="0">
                <a:solidFill>
                  <a:srgbClr val="000000"/>
                </a:solidFill>
                <a:effectLst/>
                <a:latin typeface="Calibri" panose="020F0502020204030204" pitchFamily="34" charset="0"/>
              </a:rPr>
              <a:t> </a:t>
            </a:r>
            <a:r>
              <a:rPr lang="en-US" sz="2400" b="0" i="0" u="none" strike="noStrike" dirty="0">
                <a:solidFill>
                  <a:srgbClr val="000000"/>
                </a:solidFill>
                <a:effectLst/>
                <a:latin typeface="Calibri" panose="020F0502020204030204" pitchFamily="34" charset="0"/>
              </a:rPr>
              <a:t>for children ages 3-21 shall be provided for the purposes of determining whether the child is a child with a disability under Section 2.08 of these Rules and what the educational needs of the child are. The requirements and procedures for initial evaluations shall be in accordance with 34 CFR §300.301, §300.304 and §300.305 and shall </a:t>
            </a:r>
            <a:r>
              <a:rPr lang="en-US" sz="2400" b="1" i="0" u="sng" dirty="0">
                <a:solidFill>
                  <a:srgbClr val="9900FF"/>
                </a:solidFill>
                <a:effectLst/>
                <a:latin typeface="Calibri" panose="020F0502020204030204" pitchFamily="34" charset="0"/>
              </a:rPr>
              <a:t>ensure that the initial evaluation is sufficiently comprehensive </a:t>
            </a:r>
            <a:r>
              <a:rPr lang="en-US" sz="2400" b="0" i="0" u="none" strike="noStrike" dirty="0">
                <a:solidFill>
                  <a:srgbClr val="000000"/>
                </a:solidFill>
                <a:effectLst/>
                <a:latin typeface="Calibri" panose="020F0502020204030204" pitchFamily="34" charset="0"/>
              </a:rPr>
              <a:t>to appropriately identify all of the child’s special education and related services needs, </a:t>
            </a:r>
            <a:r>
              <a:rPr lang="en-US" sz="2400" b="1" i="0" u="sng" dirty="0">
                <a:solidFill>
                  <a:srgbClr val="990000"/>
                </a:solidFill>
                <a:effectLst/>
                <a:latin typeface="Calibri" panose="020F0502020204030204" pitchFamily="34" charset="0"/>
              </a:rPr>
              <a:t>whether or not commonly linked to the disability category in which the child has been classified</a:t>
            </a:r>
            <a:r>
              <a:rPr lang="en-US" sz="2400" b="0" i="0" u="none" strike="noStrike" dirty="0">
                <a:solidFill>
                  <a:srgbClr val="000000"/>
                </a:solidFill>
                <a:effectLst/>
                <a:latin typeface="Calibri" panose="020F0502020204030204" pitchFamily="34" charset="0"/>
              </a:rPr>
              <a:t>. </a:t>
            </a:r>
            <a:endParaRPr lang="en-US" sz="2400" b="0" dirty="0">
              <a:effectLst/>
            </a:endParaRPr>
          </a:p>
          <a:p>
            <a:pPr marL="0" indent="0">
              <a:buNone/>
            </a:pPr>
            <a:br>
              <a:rPr lang="en-US" sz="2400" b="0" dirty="0">
                <a:effectLst/>
              </a:rPr>
            </a:br>
            <a:br>
              <a:rPr lang="en-US" dirty="0">
                <a:solidFill>
                  <a:srgbClr val="C63F28"/>
                </a:solidFill>
              </a:rPr>
            </a:br>
            <a:endParaRPr lang="en-US" dirty="0">
              <a:solidFill>
                <a:srgbClr val="C63F28"/>
              </a:solidFill>
            </a:endParaRPr>
          </a:p>
        </p:txBody>
      </p:sp>
    </p:spTree>
    <p:extLst>
      <p:ext uri="{BB962C8B-B14F-4D97-AF65-F5344CB8AC3E}">
        <p14:creationId xmlns:p14="http://schemas.microsoft.com/office/powerpoint/2010/main" val="7106783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D769E-B9DA-DEA0-3989-D1A915BDF30A}"/>
              </a:ext>
            </a:extLst>
          </p:cNvPr>
          <p:cNvSpPr>
            <a:spLocks noGrp="1"/>
          </p:cNvSpPr>
          <p:nvPr>
            <p:ph type="title"/>
          </p:nvPr>
        </p:nvSpPr>
        <p:spPr>
          <a:xfrm>
            <a:off x="628650" y="365126"/>
            <a:ext cx="7886700" cy="787399"/>
          </a:xfrm>
        </p:spPr>
        <p:txBody>
          <a:bodyPr anchor="ctr">
            <a:normAutofit/>
          </a:bodyPr>
          <a:lstStyle/>
          <a:p>
            <a:r>
              <a:rPr lang="en-US" dirty="0"/>
              <a:t>Psychosocial/Cultural History</a:t>
            </a:r>
          </a:p>
        </p:txBody>
      </p:sp>
      <p:graphicFrame>
        <p:nvGraphicFramePr>
          <p:cNvPr id="5" name="Content Placeholder 2" descr="Segmented process for conducting parent/student interviews.">
            <a:extLst>
              <a:ext uri="{FF2B5EF4-FFF2-40B4-BE49-F238E27FC236}">
                <a16:creationId xmlns:a16="http://schemas.microsoft.com/office/drawing/2014/main" id="{DF041D08-3339-AB39-D624-AB92655FA280}"/>
              </a:ext>
            </a:extLst>
          </p:cNvPr>
          <p:cNvGraphicFramePr>
            <a:graphicFrameLocks noGrp="1"/>
          </p:cNvGraphicFramePr>
          <p:nvPr>
            <p:ph idx="1"/>
            <p:extLst>
              <p:ext uri="{D42A27DB-BD31-4B8C-83A1-F6EECF244321}">
                <p14:modId xmlns:p14="http://schemas.microsoft.com/office/powerpoint/2010/main" val="2849801549"/>
              </p:ext>
            </p:extLst>
          </p:nvPr>
        </p:nvGraphicFramePr>
        <p:xfrm>
          <a:off x="628650" y="1311965"/>
          <a:ext cx="7886700" cy="4864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329688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FFEB5-0309-31EC-3DC3-708FB55558D3}"/>
              </a:ext>
            </a:extLst>
          </p:cNvPr>
          <p:cNvSpPr>
            <a:spLocks noGrp="1"/>
          </p:cNvSpPr>
          <p:nvPr>
            <p:ph type="title"/>
          </p:nvPr>
        </p:nvSpPr>
        <p:spPr>
          <a:xfrm>
            <a:off x="628650" y="365126"/>
            <a:ext cx="7886700" cy="730249"/>
          </a:xfrm>
        </p:spPr>
        <p:txBody>
          <a:bodyPr anchor="ctr">
            <a:normAutofit/>
          </a:bodyPr>
          <a:lstStyle/>
          <a:p>
            <a:pPr algn="ctr"/>
            <a:r>
              <a:rPr lang="en-US" dirty="0"/>
              <a:t>Health Assessment</a:t>
            </a:r>
          </a:p>
        </p:txBody>
      </p:sp>
      <p:graphicFrame>
        <p:nvGraphicFramePr>
          <p:cNvPr id="9" name="Content Placeholder 2" descr="A basic block list is used to identify the information needed for a health assessment.">
            <a:extLst>
              <a:ext uri="{FF2B5EF4-FFF2-40B4-BE49-F238E27FC236}">
                <a16:creationId xmlns:a16="http://schemas.microsoft.com/office/drawing/2014/main" id="{1EDBEC82-43E2-EB45-0AFF-2247B54C3BFD}"/>
              </a:ext>
            </a:extLst>
          </p:cNvPr>
          <p:cNvGraphicFramePr>
            <a:graphicFrameLocks noGrp="1"/>
          </p:cNvGraphicFramePr>
          <p:nvPr>
            <p:ph idx="1"/>
            <p:extLst>
              <p:ext uri="{D42A27DB-BD31-4B8C-83A1-F6EECF244321}">
                <p14:modId xmlns:p14="http://schemas.microsoft.com/office/powerpoint/2010/main" val="314286741"/>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012274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BEC38-2B04-61C3-AD5C-3909BDBF1A9B}"/>
              </a:ext>
            </a:extLst>
          </p:cNvPr>
          <p:cNvSpPr>
            <a:spLocks noGrp="1"/>
          </p:cNvSpPr>
          <p:nvPr>
            <p:ph type="title"/>
          </p:nvPr>
        </p:nvSpPr>
        <p:spPr>
          <a:xfrm>
            <a:off x="628650" y="365126"/>
            <a:ext cx="7886700" cy="730249"/>
          </a:xfrm>
        </p:spPr>
        <p:txBody>
          <a:bodyPr anchor="ctr">
            <a:normAutofit/>
          </a:bodyPr>
          <a:lstStyle/>
          <a:p>
            <a:r>
              <a:rPr lang="en-US" sz="2800"/>
              <a:t>Standardized Diagnostic Assessment for Autism</a:t>
            </a:r>
          </a:p>
        </p:txBody>
      </p:sp>
      <p:graphicFrame>
        <p:nvGraphicFramePr>
          <p:cNvPr id="9" name="Content Placeholder 2" descr="Information for a Standardized Assessment for Autism.">
            <a:extLst>
              <a:ext uri="{FF2B5EF4-FFF2-40B4-BE49-F238E27FC236}">
                <a16:creationId xmlns:a16="http://schemas.microsoft.com/office/drawing/2014/main" id="{19B9A8E7-CAD6-3C0F-B0CD-77402D42837E}"/>
              </a:ext>
            </a:extLst>
          </p:cNvPr>
          <p:cNvGraphicFramePr>
            <a:graphicFrameLocks noGrp="1"/>
          </p:cNvGraphicFramePr>
          <p:nvPr>
            <p:ph idx="1"/>
            <p:extLst>
              <p:ext uri="{D42A27DB-BD31-4B8C-83A1-F6EECF244321}">
                <p14:modId xmlns:p14="http://schemas.microsoft.com/office/powerpoint/2010/main" val="2488742362"/>
              </p:ext>
            </p:extLst>
          </p:nvPr>
        </p:nvGraphicFramePr>
        <p:xfrm>
          <a:off x="628650" y="1834239"/>
          <a:ext cx="7886700" cy="21080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746236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1FA7E-4415-7E3D-9059-853AF5A78080}"/>
              </a:ext>
            </a:extLst>
          </p:cNvPr>
          <p:cNvSpPr>
            <a:spLocks noGrp="1"/>
          </p:cNvSpPr>
          <p:nvPr>
            <p:ph type="title"/>
          </p:nvPr>
        </p:nvSpPr>
        <p:spPr>
          <a:xfrm>
            <a:off x="628650" y="365126"/>
            <a:ext cx="7886700" cy="787399"/>
          </a:xfrm>
        </p:spPr>
        <p:txBody>
          <a:bodyPr anchor="ctr">
            <a:normAutofit/>
          </a:bodyPr>
          <a:lstStyle/>
          <a:p>
            <a:r>
              <a:rPr lang="en-US" dirty="0"/>
              <a:t>If Multilingual</a:t>
            </a:r>
          </a:p>
        </p:txBody>
      </p:sp>
      <p:graphicFrame>
        <p:nvGraphicFramePr>
          <p:cNvPr id="5" name="Content Placeholder 2" descr="Segmented proess to review when looking at a multilingual chile.">
            <a:extLst>
              <a:ext uri="{FF2B5EF4-FFF2-40B4-BE49-F238E27FC236}">
                <a16:creationId xmlns:a16="http://schemas.microsoft.com/office/drawing/2014/main" id="{453F7EF3-49E2-2683-0C07-94A04B50E030}"/>
              </a:ext>
            </a:extLst>
          </p:cNvPr>
          <p:cNvGraphicFramePr>
            <a:graphicFrameLocks noGrp="1"/>
          </p:cNvGraphicFramePr>
          <p:nvPr>
            <p:ph idx="1"/>
            <p:extLst>
              <p:ext uri="{D42A27DB-BD31-4B8C-83A1-F6EECF244321}">
                <p14:modId xmlns:p14="http://schemas.microsoft.com/office/powerpoint/2010/main" val="1340610685"/>
              </p:ext>
            </p:extLst>
          </p:nvPr>
        </p:nvGraphicFramePr>
        <p:xfrm>
          <a:off x="628650" y="1311965"/>
          <a:ext cx="7886700" cy="4864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864678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E8959-4BEF-C2DE-9F1E-7007EDC951A1}"/>
              </a:ext>
            </a:extLst>
          </p:cNvPr>
          <p:cNvSpPr>
            <a:spLocks noGrp="1"/>
          </p:cNvSpPr>
          <p:nvPr>
            <p:ph type="title"/>
          </p:nvPr>
        </p:nvSpPr>
        <p:spPr>
          <a:xfrm>
            <a:off x="628650" y="794479"/>
            <a:ext cx="7886700" cy="4362137"/>
          </a:xfrm>
        </p:spPr>
        <p:txBody>
          <a:bodyPr>
            <a:normAutofit/>
          </a:bodyPr>
          <a:lstStyle/>
          <a:p>
            <a:pPr algn="ctr"/>
            <a:r>
              <a:rPr lang="en-US" sz="3200" dirty="0"/>
              <a:t>Vocational Assessment </a:t>
            </a:r>
            <a:br>
              <a:rPr lang="en-US" sz="3200" dirty="0"/>
            </a:br>
            <a:r>
              <a:rPr lang="en-US" sz="3200" dirty="0"/>
              <a:t>if </a:t>
            </a:r>
            <a:br>
              <a:rPr lang="en-US" sz="3200" dirty="0"/>
            </a:br>
            <a:r>
              <a:rPr lang="en-US" sz="3200" dirty="0"/>
              <a:t>the student is 15 or in the 9</a:t>
            </a:r>
            <a:r>
              <a:rPr lang="en-US" sz="3200" baseline="30000" dirty="0"/>
              <a:t>th</a:t>
            </a:r>
            <a:r>
              <a:rPr lang="en-US" sz="3200" dirty="0"/>
              <a:t> grade.</a:t>
            </a:r>
          </a:p>
        </p:txBody>
      </p:sp>
    </p:spTree>
    <p:extLst>
      <p:ext uri="{BB962C8B-B14F-4D97-AF65-F5344CB8AC3E}">
        <p14:creationId xmlns:p14="http://schemas.microsoft.com/office/powerpoint/2010/main" val="32039465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67EE6-D93B-8E88-61E6-A396EF114161}"/>
              </a:ext>
            </a:extLst>
          </p:cNvPr>
          <p:cNvSpPr>
            <a:spLocks noGrp="1"/>
          </p:cNvSpPr>
          <p:nvPr>
            <p:ph type="title"/>
          </p:nvPr>
        </p:nvSpPr>
        <p:spPr>
          <a:xfrm>
            <a:off x="628650" y="365126"/>
            <a:ext cx="7886700" cy="730249"/>
          </a:xfrm>
        </p:spPr>
        <p:txBody>
          <a:bodyPr anchor="ctr">
            <a:normAutofit/>
          </a:bodyPr>
          <a:lstStyle/>
          <a:p>
            <a:r>
              <a:rPr lang="en-US" sz="2100"/>
              <a:t>Standardized Assessments</a:t>
            </a:r>
            <a:br>
              <a:rPr lang="en-US" sz="2100"/>
            </a:br>
            <a:r>
              <a:rPr lang="en-US" sz="2100"/>
              <a:t>In Areas of Concern</a:t>
            </a:r>
          </a:p>
        </p:txBody>
      </p:sp>
      <p:graphicFrame>
        <p:nvGraphicFramePr>
          <p:cNvPr id="9" name="Content Placeholder 2" descr="Vertical block list to identify the standardized assessments in areas where there may be conceern. ">
            <a:extLst>
              <a:ext uri="{FF2B5EF4-FFF2-40B4-BE49-F238E27FC236}">
                <a16:creationId xmlns:a16="http://schemas.microsoft.com/office/drawing/2014/main" id="{5F819EC3-58D3-6C6A-10F4-70044AE2191E}"/>
              </a:ext>
            </a:extLst>
          </p:cNvPr>
          <p:cNvGraphicFramePr>
            <a:graphicFrameLocks noGrp="1"/>
          </p:cNvGraphicFramePr>
          <p:nvPr>
            <p:ph idx="1"/>
            <p:extLst>
              <p:ext uri="{D42A27DB-BD31-4B8C-83A1-F6EECF244321}">
                <p14:modId xmlns:p14="http://schemas.microsoft.com/office/powerpoint/2010/main" val="248218789"/>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641919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57C59-8F07-FFFE-5AA2-9085DA3D12B7}"/>
              </a:ext>
            </a:extLst>
          </p:cNvPr>
          <p:cNvSpPr>
            <a:spLocks noGrp="1"/>
          </p:cNvSpPr>
          <p:nvPr>
            <p:ph type="title"/>
          </p:nvPr>
        </p:nvSpPr>
        <p:spPr/>
        <p:txBody>
          <a:bodyPr/>
          <a:lstStyle/>
          <a:p>
            <a:pPr algn="ctr"/>
            <a:r>
              <a:rPr lang="en-US" dirty="0"/>
              <a:t>Summarizing the Information</a:t>
            </a:r>
          </a:p>
        </p:txBody>
      </p:sp>
      <p:sp>
        <p:nvSpPr>
          <p:cNvPr id="3" name="Content Placeholder 2">
            <a:extLst>
              <a:ext uri="{FF2B5EF4-FFF2-40B4-BE49-F238E27FC236}">
                <a16:creationId xmlns:a16="http://schemas.microsoft.com/office/drawing/2014/main" id="{6CC86BF4-86D1-8170-CAD6-D3CF0E82BFD3}"/>
              </a:ext>
            </a:extLst>
          </p:cNvPr>
          <p:cNvSpPr>
            <a:spLocks noGrp="1"/>
          </p:cNvSpPr>
          <p:nvPr>
            <p:ph idx="1"/>
          </p:nvPr>
        </p:nvSpPr>
        <p:spPr/>
        <p:txBody>
          <a:bodyPr>
            <a:normAutofit fontScale="70000" lnSpcReduction="20000"/>
          </a:bodyPr>
          <a:lstStyle/>
          <a:p>
            <a:pPr marL="0" indent="0">
              <a:buNone/>
            </a:pPr>
            <a:r>
              <a:rPr lang="en-US" dirty="0"/>
              <a:t>Look for consistencies:</a:t>
            </a:r>
          </a:p>
          <a:p>
            <a:pPr lvl="1"/>
            <a:r>
              <a:rPr lang="en-US" dirty="0"/>
              <a:t>Is it pervasive across settings and people?</a:t>
            </a:r>
          </a:p>
          <a:p>
            <a:pPr marL="457200" lvl="1" indent="0">
              <a:buNone/>
            </a:pPr>
            <a:endParaRPr lang="en-US" dirty="0"/>
          </a:p>
          <a:p>
            <a:pPr lvl="1"/>
            <a:r>
              <a:rPr lang="en-US" dirty="0"/>
              <a:t>If there is a history of trauma, abuse, or neglect, or in the case of foster care or adoption where there is no early history, consider other possibilities for the behaviors observed.</a:t>
            </a:r>
          </a:p>
          <a:p>
            <a:pPr lvl="1"/>
            <a:endParaRPr lang="en-US" dirty="0"/>
          </a:p>
          <a:p>
            <a:pPr lvl="1"/>
            <a:r>
              <a:rPr lang="en-US" dirty="0"/>
              <a:t>Look for the impact that the features of Autism have on </a:t>
            </a:r>
            <a:r>
              <a:rPr lang="en-US"/>
              <a:t>their educational </a:t>
            </a:r>
            <a:r>
              <a:rPr lang="en-US" dirty="0"/>
              <a:t>performance.</a:t>
            </a:r>
          </a:p>
          <a:p>
            <a:pPr lvl="1"/>
            <a:endParaRPr lang="en-US" dirty="0"/>
          </a:p>
          <a:p>
            <a:pPr lvl="1"/>
            <a:r>
              <a:rPr lang="en-US" dirty="0"/>
              <a:t>Are there academic challenges, such as reading comprehension or writing?</a:t>
            </a:r>
          </a:p>
          <a:p>
            <a:pPr lvl="1"/>
            <a:endParaRPr lang="en-US" dirty="0"/>
          </a:p>
          <a:p>
            <a:pPr lvl="1"/>
            <a:r>
              <a:rPr lang="en-US" dirty="0"/>
              <a:t>Do the social challenges interface with working in small groups, participating in classroom activities, or making healthy relationships?</a:t>
            </a:r>
          </a:p>
          <a:p>
            <a:pPr lvl="1"/>
            <a:endParaRPr lang="en-US" dirty="0"/>
          </a:p>
          <a:p>
            <a:pPr lvl="1"/>
            <a:r>
              <a:rPr lang="en-US" dirty="0"/>
              <a:t>Are rigid patterns of thinking and/or other behavior affecting learning or the school environment?</a:t>
            </a:r>
          </a:p>
          <a:p>
            <a:pPr lvl="1"/>
            <a:endParaRPr lang="en-US" dirty="0"/>
          </a:p>
          <a:p>
            <a:pPr lvl="1"/>
            <a:r>
              <a:rPr lang="en-US" dirty="0"/>
              <a:t>When considering restrictive areas of interest or repetitive behavior, consider the intensity, frequency, and duration level.</a:t>
            </a:r>
          </a:p>
        </p:txBody>
      </p:sp>
    </p:spTree>
    <p:extLst>
      <p:ext uri="{BB962C8B-B14F-4D97-AF65-F5344CB8AC3E}">
        <p14:creationId xmlns:p14="http://schemas.microsoft.com/office/powerpoint/2010/main" val="8571049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28AC71F-0171-ED42-D5D0-B9F9D5076B06}"/>
              </a:ext>
            </a:extLst>
          </p:cNvPr>
          <p:cNvSpPr>
            <a:spLocks noGrp="1"/>
          </p:cNvSpPr>
          <p:nvPr>
            <p:ph type="ctrTitle"/>
          </p:nvPr>
        </p:nvSpPr>
        <p:spPr/>
        <p:txBody>
          <a:bodyPr/>
          <a:lstStyle/>
          <a:p>
            <a:r>
              <a:rPr lang="en-US" dirty="0"/>
              <a:t>Assessment Instruments for ASD</a:t>
            </a:r>
          </a:p>
        </p:txBody>
      </p:sp>
      <p:sp>
        <p:nvSpPr>
          <p:cNvPr id="5" name="Subtitle 4">
            <a:extLst>
              <a:ext uri="{FF2B5EF4-FFF2-40B4-BE49-F238E27FC236}">
                <a16:creationId xmlns:a16="http://schemas.microsoft.com/office/drawing/2014/main" id="{F0845A78-ED3C-5E1A-3F1D-2AF251D77E5E}"/>
              </a:ext>
            </a:extLst>
          </p:cNvPr>
          <p:cNvSpPr>
            <a:spLocks noGrp="1"/>
          </p:cNvSpPr>
          <p:nvPr>
            <p:ph type="subTitle" idx="1"/>
          </p:nvPr>
        </p:nvSpPr>
        <p:spPr/>
        <p:txBody>
          <a:bodyPr>
            <a:normAutofit fontScale="62500" lnSpcReduction="20000"/>
          </a:bodyPr>
          <a:lstStyle/>
          <a:p>
            <a:pPr marL="0" marR="0">
              <a:spcAft>
                <a:spcPts val="800"/>
              </a:spcAft>
            </a:pPr>
            <a:r>
              <a:rPr lang="en-US" sz="2400" i="1" kern="100" dirty="0">
                <a:effectLst/>
              </a:rPr>
              <a:t>These are common formal assessments that might be administered to provide the team with the scores and information needed to assist in the eligibility determination of a student with </a:t>
            </a:r>
            <a:r>
              <a:rPr lang="en-US" i="1" kern="100" dirty="0">
                <a:effectLst/>
              </a:rPr>
              <a:t>ASD.</a:t>
            </a:r>
            <a:r>
              <a:rPr lang="en-US" sz="2400" i="1" kern="100" dirty="0">
                <a:effectLst/>
              </a:rPr>
              <a:t> This is not meant to be an exhaustive list.</a:t>
            </a:r>
            <a:endParaRPr lang="en-US" sz="2400" kern="100" dirty="0">
              <a:effectLst/>
            </a:endParaRPr>
          </a:p>
          <a:p>
            <a:pPr marL="342900" marR="0" lvl="0" indent="-342900">
              <a:buFont typeface="Symbol" panose="05050102010706020507" pitchFamily="18" charset="2"/>
              <a:buChar char=""/>
            </a:pPr>
            <a:r>
              <a:rPr lang="en-US" sz="2400" i="1" kern="100" dirty="0">
                <a:effectLst/>
              </a:rPr>
              <a:t>Note: Standardized assessments are generally re-normed every ten years. Please be sure you are using the most recent assessments and protocols.</a:t>
            </a:r>
          </a:p>
          <a:p>
            <a:pPr marL="342900" marR="0" lvl="0" indent="-342900">
              <a:buFont typeface="Symbol" panose="05050102010706020507" pitchFamily="18" charset="2"/>
              <a:buChar char=""/>
            </a:pPr>
            <a:r>
              <a:rPr lang="en-US" sz="2400" i="1" kern="100" dirty="0"/>
              <a:t>Select at least one assessment in each area of concern.</a:t>
            </a:r>
            <a:endParaRPr lang="en-US" sz="2400" kern="100" dirty="0">
              <a:effectLst/>
            </a:endParaRPr>
          </a:p>
          <a:p>
            <a:endParaRPr lang="en-US" dirty="0"/>
          </a:p>
        </p:txBody>
      </p:sp>
    </p:spTree>
    <p:extLst>
      <p:ext uri="{BB962C8B-B14F-4D97-AF65-F5344CB8AC3E}">
        <p14:creationId xmlns:p14="http://schemas.microsoft.com/office/powerpoint/2010/main" val="10227414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C2B22-8A77-B4A3-CC44-B7550722B5BB}"/>
              </a:ext>
            </a:extLst>
          </p:cNvPr>
          <p:cNvSpPr>
            <a:spLocks noGrp="1"/>
          </p:cNvSpPr>
          <p:nvPr>
            <p:ph type="title"/>
          </p:nvPr>
        </p:nvSpPr>
        <p:spPr/>
        <p:txBody>
          <a:bodyPr/>
          <a:lstStyle/>
          <a:p>
            <a:r>
              <a:rPr lang="en-US" dirty="0"/>
              <a:t>Formal Assessments for ASD</a:t>
            </a:r>
          </a:p>
        </p:txBody>
      </p:sp>
      <p:sp>
        <p:nvSpPr>
          <p:cNvPr id="3" name="Content Placeholder 2">
            <a:extLst>
              <a:ext uri="{FF2B5EF4-FFF2-40B4-BE49-F238E27FC236}">
                <a16:creationId xmlns:a16="http://schemas.microsoft.com/office/drawing/2014/main" id="{19278C80-D4BD-2845-EFDF-C161C0F69C7C}"/>
              </a:ext>
            </a:extLst>
          </p:cNvPr>
          <p:cNvSpPr>
            <a:spLocks noGrp="1"/>
          </p:cNvSpPr>
          <p:nvPr>
            <p:ph idx="1"/>
          </p:nvPr>
        </p:nvSpPr>
        <p:spPr/>
        <p:txBody>
          <a:bodyPr>
            <a:normAutofit/>
          </a:bodyPr>
          <a:lstStyle/>
          <a:p>
            <a:pPr marL="0" indent="0">
              <a:buNone/>
            </a:pPr>
            <a:r>
              <a:rPr lang="en-US" dirty="0">
                <a:solidFill>
                  <a:srgbClr val="C63F28"/>
                </a:solidFill>
              </a:rPr>
              <a:t>Select from the following:</a:t>
            </a:r>
          </a:p>
          <a:p>
            <a:pPr lvl="1"/>
            <a:r>
              <a:rPr lang="en-US" dirty="0"/>
              <a:t>Autism Diagnostic Interview – R (ADI-R)</a:t>
            </a:r>
          </a:p>
          <a:p>
            <a:pPr lvl="1"/>
            <a:r>
              <a:rPr lang="en-US" dirty="0"/>
              <a:t>Autism Diagnostic Observational Schedule – Revised (ADOS-2)</a:t>
            </a:r>
          </a:p>
          <a:p>
            <a:pPr lvl="1"/>
            <a:r>
              <a:rPr lang="en-US" dirty="0"/>
              <a:t>Childhood Autism Rating Scale 2</a:t>
            </a:r>
            <a:r>
              <a:rPr lang="en-US" baseline="30000" dirty="0"/>
              <a:t>nd</a:t>
            </a:r>
            <a:r>
              <a:rPr lang="en-US" dirty="0"/>
              <a:t> Edition (CARS-2)</a:t>
            </a:r>
          </a:p>
          <a:p>
            <a:pPr lvl="1"/>
            <a:r>
              <a:rPr lang="en-US" dirty="0"/>
              <a:t>Checklist for Autism Spectrum Disorder (CASD)</a:t>
            </a:r>
          </a:p>
          <a:p>
            <a:pPr lvl="1"/>
            <a:r>
              <a:rPr lang="en-US" dirty="0"/>
              <a:t>Gilliam Autism Rating Scale 3</a:t>
            </a:r>
            <a:r>
              <a:rPr lang="en-US" baseline="30000" dirty="0"/>
              <a:t>rd</a:t>
            </a:r>
            <a:r>
              <a:rPr lang="en-US" dirty="0"/>
              <a:t> Edition (GARS-3)</a:t>
            </a:r>
          </a:p>
          <a:p>
            <a:pPr lvl="1"/>
            <a:r>
              <a:rPr lang="en-US" dirty="0"/>
              <a:t>Asperger Syndrome Diagnostic Scale (ASDS)</a:t>
            </a:r>
          </a:p>
          <a:p>
            <a:endParaRPr lang="en-US" dirty="0"/>
          </a:p>
        </p:txBody>
      </p:sp>
    </p:spTree>
    <p:extLst>
      <p:ext uri="{BB962C8B-B14F-4D97-AF65-F5344CB8AC3E}">
        <p14:creationId xmlns:p14="http://schemas.microsoft.com/office/powerpoint/2010/main" val="28939555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0F085-BA15-2604-3D67-5E89D02BCB69}"/>
              </a:ext>
            </a:extLst>
          </p:cNvPr>
          <p:cNvSpPr>
            <a:spLocks noGrp="1"/>
          </p:cNvSpPr>
          <p:nvPr>
            <p:ph type="title"/>
          </p:nvPr>
        </p:nvSpPr>
        <p:spPr/>
        <p:txBody>
          <a:bodyPr>
            <a:normAutofit/>
          </a:bodyPr>
          <a:lstStyle/>
          <a:p>
            <a:r>
              <a:rPr lang="en-US" sz="3200" dirty="0"/>
              <a:t>Formal Assessments for Communication</a:t>
            </a:r>
          </a:p>
        </p:txBody>
      </p:sp>
      <p:sp>
        <p:nvSpPr>
          <p:cNvPr id="3" name="Content Placeholder 2">
            <a:extLst>
              <a:ext uri="{FF2B5EF4-FFF2-40B4-BE49-F238E27FC236}">
                <a16:creationId xmlns:a16="http://schemas.microsoft.com/office/drawing/2014/main" id="{1A89E911-AE26-9182-12F5-5173BEAD1C5D}"/>
              </a:ext>
            </a:extLst>
          </p:cNvPr>
          <p:cNvSpPr>
            <a:spLocks noGrp="1"/>
          </p:cNvSpPr>
          <p:nvPr>
            <p:ph idx="1"/>
          </p:nvPr>
        </p:nvSpPr>
        <p:spPr/>
        <p:txBody>
          <a:bodyPr>
            <a:normAutofit/>
          </a:bodyPr>
          <a:lstStyle/>
          <a:p>
            <a:pPr marL="0" indent="0">
              <a:buNone/>
            </a:pPr>
            <a:r>
              <a:rPr lang="en-US" dirty="0">
                <a:solidFill>
                  <a:srgbClr val="C63F28"/>
                </a:solidFill>
              </a:rPr>
              <a:t>Select from the following:</a:t>
            </a:r>
          </a:p>
          <a:p>
            <a:pPr lvl="1"/>
            <a:r>
              <a:rPr lang="en-US" dirty="0"/>
              <a:t>Receptive</a:t>
            </a:r>
          </a:p>
          <a:p>
            <a:pPr lvl="2"/>
            <a:r>
              <a:rPr lang="en-US" dirty="0"/>
              <a:t>Clinical Evaluation of Language Fundamentals – 5 (CELF-5)</a:t>
            </a:r>
          </a:p>
          <a:p>
            <a:pPr lvl="2"/>
            <a:r>
              <a:rPr lang="en-US" dirty="0"/>
              <a:t>Preschool Language Scales 5</a:t>
            </a:r>
            <a:r>
              <a:rPr lang="en-US" baseline="30000" dirty="0"/>
              <a:t>th</a:t>
            </a:r>
            <a:r>
              <a:rPr lang="en-US" dirty="0"/>
              <a:t> Edition (PLS-5)</a:t>
            </a:r>
          </a:p>
          <a:p>
            <a:pPr lvl="1"/>
            <a:r>
              <a:rPr lang="en-US" dirty="0"/>
              <a:t>Expressive</a:t>
            </a:r>
          </a:p>
          <a:p>
            <a:pPr lvl="2"/>
            <a:r>
              <a:rPr lang="en-US" dirty="0"/>
              <a:t>Clinical Evaluation of Language Fundamentals – 5 (CELF-5)</a:t>
            </a:r>
          </a:p>
          <a:p>
            <a:pPr lvl="2"/>
            <a:r>
              <a:rPr lang="en-US" dirty="0"/>
              <a:t>Preschool Language Scales 5</a:t>
            </a:r>
            <a:r>
              <a:rPr lang="en-US" baseline="30000" dirty="0"/>
              <a:t>th</a:t>
            </a:r>
            <a:r>
              <a:rPr lang="en-US" dirty="0"/>
              <a:t> Edition (PLS-5)</a:t>
            </a:r>
          </a:p>
          <a:p>
            <a:pPr lvl="1"/>
            <a:r>
              <a:rPr lang="en-US" dirty="0"/>
              <a:t>Use of Symbol Systems</a:t>
            </a:r>
          </a:p>
          <a:p>
            <a:pPr lvl="2"/>
            <a:r>
              <a:rPr lang="en-US" dirty="0"/>
              <a:t>Objects, photos, tangible symbols, picture communication symbols, sign, writing, engagement of people to gain desired objects, people actions, joint attention, initiation.</a:t>
            </a:r>
          </a:p>
        </p:txBody>
      </p:sp>
    </p:spTree>
    <p:extLst>
      <p:ext uri="{BB962C8B-B14F-4D97-AF65-F5344CB8AC3E}">
        <p14:creationId xmlns:p14="http://schemas.microsoft.com/office/powerpoint/2010/main" val="854636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72410-C591-F3AC-920D-317EBAA262C9}"/>
              </a:ext>
            </a:extLst>
          </p:cNvPr>
          <p:cNvSpPr>
            <a:spLocks noGrp="1"/>
          </p:cNvSpPr>
          <p:nvPr>
            <p:ph type="title"/>
          </p:nvPr>
        </p:nvSpPr>
        <p:spPr>
          <a:xfrm>
            <a:off x="628650" y="365126"/>
            <a:ext cx="7886700" cy="730249"/>
          </a:xfrm>
        </p:spPr>
        <p:txBody>
          <a:bodyPr anchor="ctr">
            <a:normAutofit/>
          </a:bodyPr>
          <a:lstStyle/>
          <a:p>
            <a:r>
              <a:rPr lang="en-US" sz="3700"/>
              <a:t>Sec. 300.304 Evaluation Procedures</a:t>
            </a:r>
          </a:p>
        </p:txBody>
      </p:sp>
      <p:graphicFrame>
        <p:nvGraphicFramePr>
          <p:cNvPr id="8" name="Content Placeholder 2" descr="Vertical Bullet List of evalluation Procedures identified by Sec. 300.304">
            <a:extLst>
              <a:ext uri="{FF2B5EF4-FFF2-40B4-BE49-F238E27FC236}">
                <a16:creationId xmlns:a16="http://schemas.microsoft.com/office/drawing/2014/main" id="{E5427911-B629-7099-4B20-70612A3ECC01}"/>
              </a:ext>
            </a:extLst>
          </p:cNvPr>
          <p:cNvGraphicFramePr>
            <a:graphicFrameLocks noGrp="1"/>
          </p:cNvGraphicFramePr>
          <p:nvPr>
            <p:ph idx="1"/>
            <p:extLst>
              <p:ext uri="{D42A27DB-BD31-4B8C-83A1-F6EECF244321}">
                <p14:modId xmlns:p14="http://schemas.microsoft.com/office/powerpoint/2010/main" val="3058921612"/>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680972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65830-8EBF-C759-84C4-34657CFBC668}"/>
              </a:ext>
            </a:extLst>
          </p:cNvPr>
          <p:cNvSpPr>
            <a:spLocks noGrp="1"/>
          </p:cNvSpPr>
          <p:nvPr>
            <p:ph type="title"/>
          </p:nvPr>
        </p:nvSpPr>
        <p:spPr>
          <a:xfrm>
            <a:off x="628650" y="365126"/>
            <a:ext cx="7886700" cy="730249"/>
          </a:xfrm>
        </p:spPr>
        <p:txBody>
          <a:bodyPr anchor="ctr">
            <a:normAutofit/>
          </a:bodyPr>
          <a:lstStyle/>
          <a:p>
            <a:r>
              <a:rPr lang="en-US" sz="2800"/>
              <a:t>Communication Assessments for ASD – cont.</a:t>
            </a:r>
          </a:p>
        </p:txBody>
      </p:sp>
      <p:graphicFrame>
        <p:nvGraphicFramePr>
          <p:cNvPr id="11" name="Content Placeholder 2" descr="Vertical box list to identify assessments for communication if there is a concern.">
            <a:extLst>
              <a:ext uri="{FF2B5EF4-FFF2-40B4-BE49-F238E27FC236}">
                <a16:creationId xmlns:a16="http://schemas.microsoft.com/office/drawing/2014/main" id="{529B4A27-3A99-A1E3-39EA-E0AE40C3EC88}"/>
              </a:ext>
            </a:extLst>
          </p:cNvPr>
          <p:cNvGraphicFramePr>
            <a:graphicFrameLocks noGrp="1"/>
          </p:cNvGraphicFramePr>
          <p:nvPr>
            <p:ph idx="1"/>
            <p:extLst>
              <p:ext uri="{D42A27DB-BD31-4B8C-83A1-F6EECF244321}">
                <p14:modId xmlns:p14="http://schemas.microsoft.com/office/powerpoint/2010/main" val="1986548302"/>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78092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9BE16-ECF5-8FC6-517B-FFCB02648AA9}"/>
              </a:ext>
            </a:extLst>
          </p:cNvPr>
          <p:cNvSpPr>
            <a:spLocks noGrp="1"/>
          </p:cNvSpPr>
          <p:nvPr>
            <p:ph type="title"/>
          </p:nvPr>
        </p:nvSpPr>
        <p:spPr/>
        <p:txBody>
          <a:bodyPr>
            <a:normAutofit/>
          </a:bodyPr>
          <a:lstStyle/>
          <a:p>
            <a:pPr algn="ctr"/>
            <a:r>
              <a:rPr lang="en-US" sz="3600" dirty="0"/>
              <a:t>Social and Emotional Development</a:t>
            </a:r>
          </a:p>
        </p:txBody>
      </p:sp>
      <p:sp>
        <p:nvSpPr>
          <p:cNvPr id="3" name="Content Placeholder 2">
            <a:extLst>
              <a:ext uri="{FF2B5EF4-FFF2-40B4-BE49-F238E27FC236}">
                <a16:creationId xmlns:a16="http://schemas.microsoft.com/office/drawing/2014/main" id="{FE1C98C2-FDB4-AC19-7B75-AB46F309B077}"/>
              </a:ext>
            </a:extLst>
          </p:cNvPr>
          <p:cNvSpPr>
            <a:spLocks noGrp="1"/>
          </p:cNvSpPr>
          <p:nvPr>
            <p:ph idx="1"/>
          </p:nvPr>
        </p:nvSpPr>
        <p:spPr/>
        <p:txBody>
          <a:bodyPr>
            <a:normAutofit fontScale="92500"/>
          </a:bodyPr>
          <a:lstStyle/>
          <a:p>
            <a:pPr marL="0" indent="0">
              <a:buNone/>
            </a:pPr>
            <a:r>
              <a:rPr lang="en-US" dirty="0">
                <a:solidFill>
                  <a:srgbClr val="C63F28"/>
                </a:solidFill>
              </a:rPr>
              <a:t>Select from the following:</a:t>
            </a:r>
          </a:p>
          <a:p>
            <a:pPr lvl="1"/>
            <a:r>
              <a:rPr lang="en-US" dirty="0"/>
              <a:t>Assessment of Social Skills for Children with Autism</a:t>
            </a:r>
          </a:p>
          <a:p>
            <a:pPr lvl="1"/>
            <a:r>
              <a:rPr lang="en-US" dirty="0"/>
              <a:t>Behavior Rating Inventory of Executive Functioning (BRIEF)</a:t>
            </a:r>
          </a:p>
          <a:p>
            <a:pPr lvl="1"/>
            <a:r>
              <a:rPr lang="en-US" dirty="0"/>
              <a:t>Adaptive Behavior Assessment System – 3 (ABAS-3)</a:t>
            </a:r>
          </a:p>
          <a:p>
            <a:pPr lvl="1"/>
            <a:r>
              <a:rPr lang="en-US" dirty="0"/>
              <a:t>Behavior Assessment Scale for Children – 3 (BASC-3)</a:t>
            </a:r>
          </a:p>
          <a:p>
            <a:pPr lvl="1"/>
            <a:r>
              <a:rPr lang="en-US" dirty="0"/>
              <a:t>Functional Assessment Screening Tool (FAST)</a:t>
            </a:r>
          </a:p>
          <a:p>
            <a:pPr lvl="1"/>
            <a:r>
              <a:rPr lang="en-US" dirty="0"/>
              <a:t>Functional Behavioral Assessment (FBA)</a:t>
            </a:r>
          </a:p>
          <a:p>
            <a:pPr lvl="1"/>
            <a:r>
              <a:rPr lang="en-US" dirty="0"/>
              <a:t>Vineland Adaptive Behavior Scales – 3</a:t>
            </a:r>
            <a:r>
              <a:rPr lang="en-US" baseline="30000" dirty="0"/>
              <a:t>rd</a:t>
            </a:r>
            <a:r>
              <a:rPr lang="en-US" dirty="0"/>
              <a:t> Edition</a:t>
            </a:r>
          </a:p>
          <a:p>
            <a:pPr lvl="1"/>
            <a:r>
              <a:rPr lang="en-US" dirty="0"/>
              <a:t>TRIAD Social Skills Assessment</a:t>
            </a:r>
          </a:p>
          <a:p>
            <a:pPr lvl="1"/>
            <a:r>
              <a:rPr lang="en-US" dirty="0"/>
              <a:t>School Assessment Rating Scale for Asperger’s Syndrome</a:t>
            </a:r>
          </a:p>
          <a:p>
            <a:pPr lvl="1"/>
            <a:r>
              <a:rPr lang="en-US" dirty="0"/>
              <a:t>Social Responsiveness Scale (SRS)</a:t>
            </a:r>
          </a:p>
          <a:p>
            <a:endParaRPr lang="en-US" dirty="0"/>
          </a:p>
        </p:txBody>
      </p:sp>
    </p:spTree>
    <p:extLst>
      <p:ext uri="{BB962C8B-B14F-4D97-AF65-F5344CB8AC3E}">
        <p14:creationId xmlns:p14="http://schemas.microsoft.com/office/powerpoint/2010/main" val="9588316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4DC9B-3151-F4E1-2292-53BCCC83B312}"/>
              </a:ext>
            </a:extLst>
          </p:cNvPr>
          <p:cNvSpPr>
            <a:spLocks noGrp="1"/>
          </p:cNvSpPr>
          <p:nvPr>
            <p:ph type="title"/>
          </p:nvPr>
        </p:nvSpPr>
        <p:spPr>
          <a:xfrm>
            <a:off x="628650" y="365126"/>
            <a:ext cx="7886700" cy="1170376"/>
          </a:xfrm>
        </p:spPr>
        <p:txBody>
          <a:bodyPr>
            <a:noAutofit/>
          </a:bodyPr>
          <a:lstStyle/>
          <a:p>
            <a:pPr algn="ctr"/>
            <a:r>
              <a:rPr lang="en-US" sz="2800" dirty="0"/>
              <a:t>Observations in Structured </a:t>
            </a:r>
            <a:br>
              <a:rPr lang="en-US" sz="2800" dirty="0"/>
            </a:br>
            <a:r>
              <a:rPr lang="en-US" sz="2800" dirty="0"/>
              <a:t>and </a:t>
            </a:r>
            <a:br>
              <a:rPr lang="en-US" sz="2800" dirty="0"/>
            </a:br>
            <a:r>
              <a:rPr lang="en-US" sz="2800" dirty="0"/>
              <a:t>Unstructured Settings</a:t>
            </a:r>
          </a:p>
        </p:txBody>
      </p:sp>
      <p:sp>
        <p:nvSpPr>
          <p:cNvPr id="3" name="Content Placeholder 2">
            <a:extLst>
              <a:ext uri="{FF2B5EF4-FFF2-40B4-BE49-F238E27FC236}">
                <a16:creationId xmlns:a16="http://schemas.microsoft.com/office/drawing/2014/main" id="{34EC3462-9B14-4BC8-57E3-E0E6BA07DF77}"/>
              </a:ext>
            </a:extLst>
          </p:cNvPr>
          <p:cNvSpPr>
            <a:spLocks noGrp="1"/>
          </p:cNvSpPr>
          <p:nvPr>
            <p:ph idx="1"/>
          </p:nvPr>
        </p:nvSpPr>
        <p:spPr>
          <a:xfrm>
            <a:off x="628650" y="2231054"/>
            <a:ext cx="7886700" cy="4894815"/>
          </a:xfrm>
        </p:spPr>
        <p:txBody>
          <a:bodyPr/>
          <a:lstStyle/>
          <a:p>
            <a:pPr marL="0" indent="0">
              <a:buNone/>
            </a:pPr>
            <a:r>
              <a:rPr lang="en-US" dirty="0">
                <a:solidFill>
                  <a:srgbClr val="C63F28"/>
                </a:solidFill>
              </a:rPr>
              <a:t>Select from the following:</a:t>
            </a:r>
          </a:p>
          <a:p>
            <a:pPr lvl="1"/>
            <a:r>
              <a:rPr lang="en-US" dirty="0"/>
              <a:t>Social Interaction Observation Form</a:t>
            </a:r>
          </a:p>
          <a:p>
            <a:pPr lvl="1"/>
            <a:r>
              <a:rPr lang="en-US" dirty="0"/>
              <a:t>Structured Student Interview – Asperger Syndrome</a:t>
            </a:r>
          </a:p>
          <a:p>
            <a:pPr lvl="1"/>
            <a:r>
              <a:rPr lang="en-US" dirty="0"/>
              <a:t>Pragmatic Language Scale – 5</a:t>
            </a:r>
          </a:p>
          <a:p>
            <a:pPr lvl="1"/>
            <a:r>
              <a:rPr lang="en-US" dirty="0"/>
              <a:t>Observation report by a person with knowledge of ASD</a:t>
            </a:r>
          </a:p>
        </p:txBody>
      </p:sp>
    </p:spTree>
    <p:extLst>
      <p:ext uri="{BB962C8B-B14F-4D97-AF65-F5344CB8AC3E}">
        <p14:creationId xmlns:p14="http://schemas.microsoft.com/office/powerpoint/2010/main" val="17544692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06273-2B70-F3A7-F926-A27EF2DC17AA}"/>
              </a:ext>
            </a:extLst>
          </p:cNvPr>
          <p:cNvSpPr>
            <a:spLocks noGrp="1"/>
          </p:cNvSpPr>
          <p:nvPr>
            <p:ph type="title"/>
          </p:nvPr>
        </p:nvSpPr>
        <p:spPr/>
        <p:txBody>
          <a:bodyPr/>
          <a:lstStyle/>
          <a:p>
            <a:r>
              <a:rPr lang="en-US" dirty="0"/>
              <a:t>Sensory Needs Assessment</a:t>
            </a:r>
          </a:p>
        </p:txBody>
      </p:sp>
      <p:sp>
        <p:nvSpPr>
          <p:cNvPr id="3" name="Content Placeholder 2">
            <a:extLst>
              <a:ext uri="{FF2B5EF4-FFF2-40B4-BE49-F238E27FC236}">
                <a16:creationId xmlns:a16="http://schemas.microsoft.com/office/drawing/2014/main" id="{44745C0B-EFFD-9EBB-A547-E7B49233D788}"/>
              </a:ext>
            </a:extLst>
          </p:cNvPr>
          <p:cNvSpPr>
            <a:spLocks noGrp="1"/>
          </p:cNvSpPr>
          <p:nvPr>
            <p:ph idx="1"/>
          </p:nvPr>
        </p:nvSpPr>
        <p:spPr/>
        <p:txBody>
          <a:bodyPr/>
          <a:lstStyle/>
          <a:p>
            <a:r>
              <a:rPr lang="en-US" dirty="0"/>
              <a:t>Sensory Profile</a:t>
            </a:r>
          </a:p>
        </p:txBody>
      </p:sp>
    </p:spTree>
    <p:extLst>
      <p:ext uri="{BB962C8B-B14F-4D97-AF65-F5344CB8AC3E}">
        <p14:creationId xmlns:p14="http://schemas.microsoft.com/office/powerpoint/2010/main" val="30065268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DCB05-7217-4678-1BC2-20AE0F0BBCA5}"/>
              </a:ext>
            </a:extLst>
          </p:cNvPr>
          <p:cNvSpPr>
            <a:spLocks noGrp="1"/>
          </p:cNvSpPr>
          <p:nvPr>
            <p:ph type="title"/>
          </p:nvPr>
        </p:nvSpPr>
        <p:spPr/>
        <p:txBody>
          <a:bodyPr/>
          <a:lstStyle/>
          <a:p>
            <a:r>
              <a:rPr lang="en-US" dirty="0"/>
              <a:t>Executive Functioning</a:t>
            </a:r>
          </a:p>
        </p:txBody>
      </p:sp>
      <p:sp>
        <p:nvSpPr>
          <p:cNvPr id="3" name="Content Placeholder 2">
            <a:extLst>
              <a:ext uri="{FF2B5EF4-FFF2-40B4-BE49-F238E27FC236}">
                <a16:creationId xmlns:a16="http://schemas.microsoft.com/office/drawing/2014/main" id="{66CEB9EB-E01A-561B-C665-CE6F0459C0FC}"/>
              </a:ext>
            </a:extLst>
          </p:cNvPr>
          <p:cNvSpPr>
            <a:spLocks noGrp="1"/>
          </p:cNvSpPr>
          <p:nvPr>
            <p:ph idx="1"/>
          </p:nvPr>
        </p:nvSpPr>
        <p:spPr/>
        <p:txBody>
          <a:bodyPr/>
          <a:lstStyle/>
          <a:p>
            <a:pPr marL="0" indent="0">
              <a:buNone/>
            </a:pPr>
            <a:r>
              <a:rPr lang="en-US" dirty="0">
                <a:solidFill>
                  <a:srgbClr val="C63F28"/>
                </a:solidFill>
              </a:rPr>
              <a:t>Select from the following:</a:t>
            </a:r>
          </a:p>
          <a:p>
            <a:pPr lvl="1"/>
            <a:r>
              <a:rPr lang="en-US" dirty="0"/>
              <a:t>Wechsler Intelligence Scale for Children – 5 </a:t>
            </a:r>
          </a:p>
          <a:p>
            <a:pPr marL="457200" lvl="1" indent="0">
              <a:buNone/>
            </a:pPr>
            <a:r>
              <a:rPr lang="en-US" dirty="0"/>
              <a:t>	(WISC-V)</a:t>
            </a:r>
          </a:p>
          <a:p>
            <a:pPr lvl="1"/>
            <a:r>
              <a:rPr lang="en-US" dirty="0"/>
              <a:t>Behavior Rating Inventory of Executive Functioning 	(BRIEF)</a:t>
            </a:r>
          </a:p>
          <a:p>
            <a:pPr lvl="1"/>
            <a:r>
              <a:rPr lang="en-US" dirty="0"/>
              <a:t>Test of Problem Solving – 3 </a:t>
            </a:r>
          </a:p>
          <a:p>
            <a:pPr marL="914400" lvl="2" indent="0">
              <a:buNone/>
            </a:pPr>
            <a:r>
              <a:rPr lang="en-US" dirty="0"/>
              <a:t>(TOPS-3)</a:t>
            </a:r>
          </a:p>
        </p:txBody>
      </p:sp>
    </p:spTree>
    <p:extLst>
      <p:ext uri="{BB962C8B-B14F-4D97-AF65-F5344CB8AC3E}">
        <p14:creationId xmlns:p14="http://schemas.microsoft.com/office/powerpoint/2010/main" val="37974797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A35A0-04E7-3FEC-F0EA-2792EBB5308F}"/>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380F6EFC-06A5-AE75-BF7C-580392819550}"/>
              </a:ext>
            </a:extLst>
          </p:cNvPr>
          <p:cNvSpPr>
            <a:spLocks noGrp="1"/>
          </p:cNvSpPr>
          <p:nvPr>
            <p:ph idx="1"/>
          </p:nvPr>
        </p:nvSpPr>
        <p:spPr/>
        <p:txBody>
          <a:bodyPr>
            <a:normAutofit/>
          </a:bodyPr>
          <a:lstStyle/>
          <a:p>
            <a:pPr marL="0" indent="0">
              <a:buNone/>
            </a:pPr>
            <a:r>
              <a:rPr lang="en-US" sz="1900" i="1" dirty="0"/>
              <a:t>Guidelines for the Educational Evaluation of Autism Spectrum Disorder </a:t>
            </a:r>
          </a:p>
          <a:p>
            <a:pPr marL="0" indent="0">
              <a:buNone/>
            </a:pPr>
            <a:r>
              <a:rPr lang="en-US" sz="1900" u="sng" dirty="0">
                <a:hlinkClick r:id="rId2"/>
              </a:rPr>
              <a:t>https://www.cde.state.co.us/cdesped/asd_guidelines</a:t>
            </a:r>
            <a:endParaRPr lang="en-US" sz="1900" u="sng" dirty="0"/>
          </a:p>
          <a:p>
            <a:pPr marL="0" indent="0">
              <a:buNone/>
            </a:pPr>
            <a:endParaRPr lang="en-US" sz="1900" u="sng" dirty="0"/>
          </a:p>
          <a:p>
            <a:pPr marL="0" indent="0">
              <a:buNone/>
            </a:pPr>
            <a:r>
              <a:rPr lang="en-US" sz="1900" i="1" dirty="0"/>
              <a:t>Autism Program Quality Indicators</a:t>
            </a:r>
          </a:p>
          <a:p>
            <a:pPr marL="0" indent="0">
              <a:buNone/>
            </a:pPr>
            <a:r>
              <a:rPr lang="en-US" sz="1900" u="sng" dirty="0">
                <a:hlinkClick r:id="rId3"/>
              </a:rPr>
              <a:t>https://www.cde.state.co.us/cdesped/autismqualityindicators_pdf</a:t>
            </a:r>
            <a:endParaRPr lang="en-US" sz="1900" u="sng" dirty="0"/>
          </a:p>
          <a:p>
            <a:pPr marL="0" indent="0">
              <a:buNone/>
            </a:pPr>
            <a:endParaRPr lang="en-US" sz="1900" i="1" dirty="0"/>
          </a:p>
          <a:p>
            <a:pPr marL="0" indent="0">
              <a:buNone/>
            </a:pPr>
            <a:r>
              <a:rPr lang="en-US" sz="1900" i="1" dirty="0"/>
              <a:t>FAQ for Educational Identification of ASD in Young Learners (3 – 5)</a:t>
            </a:r>
          </a:p>
          <a:p>
            <a:pPr marL="0" indent="0">
              <a:buNone/>
            </a:pPr>
            <a:r>
              <a:rPr lang="en-US" sz="1900" u="sng" dirty="0">
                <a:hlinkClick r:id="rId4"/>
              </a:rPr>
              <a:t>www.cde.state.co.us/cdesped/faq-ed-id-early-learners</a:t>
            </a:r>
            <a:endParaRPr lang="en-US" sz="1900" u="sng" dirty="0"/>
          </a:p>
          <a:p>
            <a:pPr marL="0" indent="0">
              <a:buNone/>
            </a:pPr>
            <a:endParaRPr lang="en-US" sz="1900" u="sng" dirty="0"/>
          </a:p>
          <a:p>
            <a:pPr marL="0" indent="0">
              <a:buNone/>
            </a:pPr>
            <a:r>
              <a:rPr lang="en-US" sz="1900" i="1" dirty="0"/>
              <a:t>ASD Office Hours</a:t>
            </a:r>
          </a:p>
          <a:p>
            <a:pPr marL="0" indent="0">
              <a:buNone/>
            </a:pPr>
            <a:r>
              <a:rPr lang="en-US" sz="1900" u="sng" dirty="0">
                <a:hlinkClick r:id="rId5"/>
              </a:rPr>
              <a:t>https://www.cde.state.co.us/cdesped/sd-autism#Resources</a:t>
            </a:r>
            <a:endParaRPr lang="en-US" sz="1900" u="sng" dirty="0"/>
          </a:p>
          <a:p>
            <a:pPr marL="0" indent="0">
              <a:buNone/>
            </a:pPr>
            <a:endParaRPr lang="en-US" u="sng" dirty="0"/>
          </a:p>
        </p:txBody>
      </p:sp>
    </p:spTree>
    <p:extLst>
      <p:ext uri="{BB962C8B-B14F-4D97-AF65-F5344CB8AC3E}">
        <p14:creationId xmlns:p14="http://schemas.microsoft.com/office/powerpoint/2010/main" val="8849361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89040-FEC3-03A1-A4C5-476A083E52C1}"/>
              </a:ext>
            </a:extLst>
          </p:cNvPr>
          <p:cNvSpPr>
            <a:spLocks noGrp="1"/>
          </p:cNvSpPr>
          <p:nvPr>
            <p:ph type="title"/>
          </p:nvPr>
        </p:nvSpPr>
        <p:spPr/>
        <p:txBody>
          <a:bodyPr/>
          <a:lstStyle/>
          <a:p>
            <a:r>
              <a:rPr lang="en-US" dirty="0"/>
              <a:t>CDE ASD Specialists</a:t>
            </a:r>
          </a:p>
        </p:txBody>
      </p:sp>
      <p:sp>
        <p:nvSpPr>
          <p:cNvPr id="3" name="Content Placeholder 2">
            <a:extLst>
              <a:ext uri="{FF2B5EF4-FFF2-40B4-BE49-F238E27FC236}">
                <a16:creationId xmlns:a16="http://schemas.microsoft.com/office/drawing/2014/main" id="{C7FF3595-086A-1712-F088-5D739666DDDA}"/>
              </a:ext>
            </a:extLst>
          </p:cNvPr>
          <p:cNvSpPr>
            <a:spLocks noGrp="1"/>
          </p:cNvSpPr>
          <p:nvPr>
            <p:ph idx="1"/>
          </p:nvPr>
        </p:nvSpPr>
        <p:spPr/>
        <p:txBody>
          <a:bodyPr/>
          <a:lstStyle/>
          <a:p>
            <a:pPr marL="0" indent="0">
              <a:buNone/>
            </a:pPr>
            <a:r>
              <a:rPr lang="en-US" dirty="0"/>
              <a:t>Brook Carson, </a:t>
            </a:r>
            <a:r>
              <a:rPr lang="en-US" dirty="0" err="1"/>
              <a:t>Ph.D</a:t>
            </a:r>
            <a:endParaRPr lang="en-US" dirty="0"/>
          </a:p>
          <a:p>
            <a:pPr marL="0" indent="0">
              <a:buNone/>
            </a:pPr>
            <a:r>
              <a:rPr lang="en-US" dirty="0"/>
              <a:t>720-215-8647</a:t>
            </a:r>
          </a:p>
          <a:p>
            <a:pPr marL="0" indent="0">
              <a:buNone/>
            </a:pPr>
            <a:r>
              <a:rPr lang="en-US" dirty="0">
                <a:hlinkClick r:id="rId2"/>
              </a:rPr>
              <a:t>Carson_b@cde.state.co.us</a:t>
            </a:r>
            <a:endParaRPr lang="en-US" dirty="0"/>
          </a:p>
          <a:p>
            <a:pPr marL="0" indent="0">
              <a:buNone/>
            </a:pPr>
            <a:endParaRPr lang="en-US" dirty="0"/>
          </a:p>
          <a:p>
            <a:pPr marL="0" indent="0">
              <a:buNone/>
            </a:pPr>
            <a:r>
              <a:rPr lang="en-US" dirty="0"/>
              <a:t>Rhonda Danner, M.A.</a:t>
            </a:r>
          </a:p>
          <a:p>
            <a:pPr marL="0" indent="0">
              <a:buNone/>
            </a:pPr>
            <a:r>
              <a:rPr lang="en-US" dirty="0"/>
              <a:t>720-460-8368</a:t>
            </a:r>
          </a:p>
          <a:p>
            <a:pPr marL="0" indent="0">
              <a:buNone/>
            </a:pPr>
            <a:r>
              <a:rPr lang="en-US" dirty="0">
                <a:hlinkClick r:id="rId3"/>
              </a:rPr>
              <a:t>Danner_r@cde.state.co.us</a:t>
            </a:r>
            <a:endParaRPr lang="en-US" dirty="0"/>
          </a:p>
          <a:p>
            <a:pPr marL="0" indent="0">
              <a:buNone/>
            </a:pPr>
            <a:endParaRPr lang="en-US" dirty="0"/>
          </a:p>
        </p:txBody>
      </p:sp>
    </p:spTree>
    <p:extLst>
      <p:ext uri="{BB962C8B-B14F-4D97-AF65-F5344CB8AC3E}">
        <p14:creationId xmlns:p14="http://schemas.microsoft.com/office/powerpoint/2010/main" val="22802684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5C8E4-D2C0-F428-20F9-0B3783FEDD1D}"/>
              </a:ext>
            </a:extLst>
          </p:cNvPr>
          <p:cNvSpPr>
            <a:spLocks noGrp="1"/>
          </p:cNvSpPr>
          <p:nvPr>
            <p:ph type="title"/>
          </p:nvPr>
        </p:nvSpPr>
        <p:spPr/>
        <p:txBody>
          <a:bodyPr/>
          <a:lstStyle/>
          <a:p>
            <a:r>
              <a:rPr lang="en-US" dirty="0"/>
              <a:t>CSI Resources</a:t>
            </a:r>
          </a:p>
        </p:txBody>
      </p:sp>
      <p:sp>
        <p:nvSpPr>
          <p:cNvPr id="3" name="Content Placeholder 2">
            <a:extLst>
              <a:ext uri="{FF2B5EF4-FFF2-40B4-BE49-F238E27FC236}">
                <a16:creationId xmlns:a16="http://schemas.microsoft.com/office/drawing/2014/main" id="{F952B1A9-4C1B-3705-61E6-D2DB25A4263C}"/>
              </a:ext>
            </a:extLst>
          </p:cNvPr>
          <p:cNvSpPr>
            <a:spLocks noGrp="1"/>
          </p:cNvSpPr>
          <p:nvPr>
            <p:ph idx="1"/>
          </p:nvPr>
        </p:nvSpPr>
        <p:spPr/>
        <p:txBody>
          <a:bodyPr/>
          <a:lstStyle/>
          <a:p>
            <a:pPr marL="0" indent="0">
              <a:buNone/>
            </a:pPr>
            <a:r>
              <a:rPr lang="en-US" dirty="0"/>
              <a:t>Special Education Director </a:t>
            </a:r>
          </a:p>
          <a:p>
            <a:pPr marL="0" indent="0">
              <a:buNone/>
            </a:pPr>
            <a:r>
              <a:rPr lang="en-US" dirty="0"/>
              <a:t>Nick Stachokus </a:t>
            </a:r>
          </a:p>
          <a:p>
            <a:pPr marL="0" indent="0">
              <a:buNone/>
            </a:pPr>
            <a:r>
              <a:rPr lang="en-US" dirty="0">
                <a:hlinkClick r:id="rId2"/>
              </a:rPr>
              <a:t>nickstachokus@csi.state.co.us</a:t>
            </a:r>
            <a:endParaRPr lang="en-US" dirty="0"/>
          </a:p>
          <a:p>
            <a:pPr marL="0" indent="0">
              <a:buNone/>
            </a:pPr>
            <a:endParaRPr lang="en-US" dirty="0"/>
          </a:p>
          <a:p>
            <a:pPr marL="0" indent="0">
              <a:buNone/>
            </a:pPr>
            <a:r>
              <a:rPr lang="en-US" dirty="0"/>
              <a:t>Assistant Director</a:t>
            </a:r>
          </a:p>
          <a:p>
            <a:pPr marL="0" indent="0">
              <a:buNone/>
            </a:pPr>
            <a:r>
              <a:rPr lang="en-US" dirty="0"/>
              <a:t>Matt </a:t>
            </a:r>
            <a:r>
              <a:rPr lang="en-US"/>
              <a:t>Hudson </a:t>
            </a:r>
          </a:p>
          <a:p>
            <a:pPr marL="0" indent="0">
              <a:buNone/>
            </a:pPr>
            <a:r>
              <a:rPr lang="en-US">
                <a:hlinkClick r:id="rId3"/>
              </a:rPr>
              <a:t>matthudson</a:t>
            </a:r>
            <a:r>
              <a:rPr lang="en-US" dirty="0">
                <a:hlinkClick r:id="rId3"/>
              </a:rPr>
              <a:t>@csi.state.co.us</a:t>
            </a:r>
            <a:endParaRPr lang="en-US" dirty="0"/>
          </a:p>
          <a:p>
            <a:pPr marL="0" indent="0">
              <a:buNone/>
            </a:pPr>
            <a:endParaRPr lang="en-US" dirty="0"/>
          </a:p>
        </p:txBody>
      </p:sp>
    </p:spTree>
    <p:extLst>
      <p:ext uri="{BB962C8B-B14F-4D97-AF65-F5344CB8AC3E}">
        <p14:creationId xmlns:p14="http://schemas.microsoft.com/office/powerpoint/2010/main" val="2750871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A17F7-44BD-E9BD-9D50-5CD2A0BA04CE}"/>
              </a:ext>
            </a:extLst>
          </p:cNvPr>
          <p:cNvSpPr>
            <a:spLocks noGrp="1"/>
          </p:cNvSpPr>
          <p:nvPr>
            <p:ph type="title"/>
          </p:nvPr>
        </p:nvSpPr>
        <p:spPr/>
        <p:txBody>
          <a:bodyPr>
            <a:normAutofit/>
          </a:bodyPr>
          <a:lstStyle/>
          <a:p>
            <a:r>
              <a:rPr lang="en-US" sz="3600" dirty="0"/>
              <a:t>CSI Special Education Coordinators</a:t>
            </a:r>
          </a:p>
        </p:txBody>
      </p:sp>
      <p:sp>
        <p:nvSpPr>
          <p:cNvPr id="3" name="Content Placeholder 2">
            <a:extLst>
              <a:ext uri="{FF2B5EF4-FFF2-40B4-BE49-F238E27FC236}">
                <a16:creationId xmlns:a16="http://schemas.microsoft.com/office/drawing/2014/main" id="{6101A821-F9AC-FEE1-C075-AF4A63DF755A}"/>
              </a:ext>
            </a:extLst>
          </p:cNvPr>
          <p:cNvSpPr>
            <a:spLocks noGrp="1"/>
          </p:cNvSpPr>
          <p:nvPr>
            <p:ph idx="1"/>
          </p:nvPr>
        </p:nvSpPr>
        <p:spPr/>
        <p:txBody>
          <a:bodyPr>
            <a:normAutofit lnSpcReduction="10000"/>
          </a:bodyPr>
          <a:lstStyle/>
          <a:p>
            <a:pPr lvl="1"/>
            <a:r>
              <a:rPr lang="en-US" dirty="0"/>
              <a:t>Colorado Springs/Denver Metro</a:t>
            </a:r>
          </a:p>
          <a:p>
            <a:pPr lvl="2"/>
            <a:r>
              <a:rPr lang="en-US" dirty="0"/>
              <a:t>Lora Bonney </a:t>
            </a:r>
            <a:r>
              <a:rPr lang="en-US" dirty="0">
                <a:hlinkClick r:id="rId2"/>
              </a:rPr>
              <a:t>lorabonney@csi.state.co.us</a:t>
            </a:r>
            <a:endParaRPr lang="en-US" dirty="0"/>
          </a:p>
          <a:p>
            <a:pPr lvl="2"/>
            <a:endParaRPr lang="en-US" dirty="0"/>
          </a:p>
          <a:p>
            <a:pPr lvl="1"/>
            <a:r>
              <a:rPr lang="en-US" dirty="0"/>
              <a:t>Front Range</a:t>
            </a:r>
          </a:p>
          <a:p>
            <a:pPr lvl="2"/>
            <a:r>
              <a:rPr lang="en-US" dirty="0"/>
              <a:t>Karen Davidson </a:t>
            </a:r>
            <a:r>
              <a:rPr lang="en-US" dirty="0">
                <a:hlinkClick r:id="rId3"/>
              </a:rPr>
              <a:t>karendavidson@csi.state.co.us</a:t>
            </a:r>
            <a:endParaRPr lang="en-US" dirty="0"/>
          </a:p>
          <a:p>
            <a:pPr lvl="2"/>
            <a:endParaRPr lang="en-US" dirty="0"/>
          </a:p>
          <a:p>
            <a:pPr lvl="1"/>
            <a:r>
              <a:rPr lang="en-US" dirty="0"/>
              <a:t>Western Slope</a:t>
            </a:r>
          </a:p>
          <a:p>
            <a:pPr lvl="2"/>
            <a:r>
              <a:rPr lang="en-US" dirty="0"/>
              <a:t>Donna Day </a:t>
            </a:r>
            <a:r>
              <a:rPr lang="en-US" dirty="0">
                <a:hlinkClick r:id="rId4"/>
              </a:rPr>
              <a:t>donnaday@csi.state.co.us</a:t>
            </a:r>
            <a:endParaRPr lang="en-US" dirty="0"/>
          </a:p>
          <a:p>
            <a:pPr lvl="2"/>
            <a:endParaRPr lang="en-US" dirty="0"/>
          </a:p>
          <a:p>
            <a:pPr lvl="1"/>
            <a:r>
              <a:rPr lang="en-US" dirty="0"/>
              <a:t>Denver Metro/Northern Front Range</a:t>
            </a:r>
          </a:p>
          <a:p>
            <a:pPr lvl="2"/>
            <a:r>
              <a:rPr lang="en-US" dirty="0"/>
              <a:t>Cait Eggleston </a:t>
            </a:r>
            <a:r>
              <a:rPr lang="en-US" dirty="0">
                <a:hlinkClick r:id="rId5"/>
              </a:rPr>
              <a:t>caiteggleston@csi.state.co.us</a:t>
            </a:r>
            <a:endParaRPr lang="en-US" dirty="0"/>
          </a:p>
          <a:p>
            <a:pPr lvl="2"/>
            <a:endParaRPr lang="en-US" dirty="0"/>
          </a:p>
          <a:p>
            <a:pPr lvl="1"/>
            <a:r>
              <a:rPr lang="en-US" dirty="0"/>
              <a:t>Denver/Aurora Metro Region</a:t>
            </a:r>
          </a:p>
          <a:p>
            <a:pPr lvl="2"/>
            <a:r>
              <a:rPr lang="en-US" dirty="0"/>
              <a:t>Lynette Steinhoff </a:t>
            </a:r>
            <a:r>
              <a:rPr lang="en-US" dirty="0">
                <a:hlinkClick r:id="rId6"/>
              </a:rPr>
              <a:t>lynettesteinhoff@csi.state.co.us</a:t>
            </a:r>
            <a:endParaRPr lang="en-US" dirty="0"/>
          </a:p>
          <a:p>
            <a:endParaRPr lang="en-US" dirty="0"/>
          </a:p>
        </p:txBody>
      </p:sp>
    </p:spTree>
    <p:extLst>
      <p:ext uri="{BB962C8B-B14F-4D97-AF65-F5344CB8AC3E}">
        <p14:creationId xmlns:p14="http://schemas.microsoft.com/office/powerpoint/2010/main" val="2418899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614BF-C005-DE89-0108-26D90AC8064E}"/>
              </a:ext>
            </a:extLst>
          </p:cNvPr>
          <p:cNvSpPr>
            <a:spLocks noGrp="1"/>
          </p:cNvSpPr>
          <p:nvPr>
            <p:ph type="title"/>
          </p:nvPr>
        </p:nvSpPr>
        <p:spPr/>
        <p:txBody>
          <a:bodyPr/>
          <a:lstStyle/>
          <a:p>
            <a:r>
              <a:rPr lang="en-US" dirty="0"/>
              <a:t>Additional CSI Resources</a:t>
            </a:r>
          </a:p>
        </p:txBody>
      </p:sp>
      <p:sp>
        <p:nvSpPr>
          <p:cNvPr id="3" name="Content Placeholder 2">
            <a:extLst>
              <a:ext uri="{FF2B5EF4-FFF2-40B4-BE49-F238E27FC236}">
                <a16:creationId xmlns:a16="http://schemas.microsoft.com/office/drawing/2014/main" id="{6AD79416-FC74-D6D7-AC81-FB75CD5381A1}"/>
              </a:ext>
            </a:extLst>
          </p:cNvPr>
          <p:cNvSpPr>
            <a:spLocks noGrp="1"/>
          </p:cNvSpPr>
          <p:nvPr>
            <p:ph idx="1"/>
          </p:nvPr>
        </p:nvSpPr>
        <p:spPr/>
        <p:txBody>
          <a:bodyPr>
            <a:normAutofit fontScale="92500" lnSpcReduction="10000"/>
          </a:bodyPr>
          <a:lstStyle/>
          <a:p>
            <a:pPr marL="0" indent="0">
              <a:buNone/>
            </a:pPr>
            <a:r>
              <a:rPr lang="en-US" dirty="0"/>
              <a:t>504/School Nurse Coordinator </a:t>
            </a:r>
          </a:p>
          <a:p>
            <a:pPr marL="0" indent="0">
              <a:buNone/>
            </a:pPr>
            <a:r>
              <a:rPr lang="en-US" dirty="0"/>
              <a:t>Brian Printz </a:t>
            </a:r>
            <a:r>
              <a:rPr lang="en-US" dirty="0">
                <a:hlinkClick r:id="rId2"/>
              </a:rPr>
              <a:t>brianprintz@csi.state.co.us</a:t>
            </a:r>
            <a:endParaRPr lang="en-US" dirty="0"/>
          </a:p>
          <a:p>
            <a:pPr marL="0" indent="0">
              <a:buNone/>
            </a:pPr>
            <a:endParaRPr lang="en-US" dirty="0"/>
          </a:p>
          <a:p>
            <a:pPr marL="0" indent="0">
              <a:buNone/>
            </a:pPr>
            <a:r>
              <a:rPr lang="en-US" dirty="0"/>
              <a:t>ELD Coordinator</a:t>
            </a:r>
          </a:p>
          <a:p>
            <a:pPr marL="0" indent="0">
              <a:buNone/>
            </a:pPr>
            <a:r>
              <a:rPr lang="en-US" dirty="0"/>
              <a:t>Rachel Franks </a:t>
            </a:r>
            <a:r>
              <a:rPr lang="en-US" dirty="0">
                <a:hlinkClick r:id="rId3"/>
              </a:rPr>
              <a:t>rachelfranks@csi.state.co.us</a:t>
            </a:r>
            <a:endParaRPr lang="en-US" dirty="0"/>
          </a:p>
          <a:p>
            <a:pPr marL="0" indent="0">
              <a:buNone/>
            </a:pPr>
            <a:endParaRPr lang="en-US" dirty="0"/>
          </a:p>
          <a:p>
            <a:pPr marL="0" indent="0">
              <a:buNone/>
            </a:pPr>
            <a:r>
              <a:rPr lang="en-US" dirty="0"/>
              <a:t>Early Learning and School Support Coordinator</a:t>
            </a:r>
          </a:p>
          <a:p>
            <a:pPr marL="0" indent="0">
              <a:buNone/>
            </a:pPr>
            <a:r>
              <a:rPr lang="en-US" dirty="0" err="1"/>
              <a:t>Willynn</a:t>
            </a:r>
            <a:r>
              <a:rPr lang="en-US" dirty="0"/>
              <a:t> Webb </a:t>
            </a:r>
            <a:r>
              <a:rPr lang="en-US" dirty="0">
                <a:hlinkClick r:id="rId4"/>
              </a:rPr>
              <a:t>willynwebb@csi.state.co.us</a:t>
            </a:r>
            <a:endParaRPr lang="en-US" dirty="0"/>
          </a:p>
          <a:p>
            <a:pPr marL="0" indent="0">
              <a:buNone/>
            </a:pPr>
            <a:endParaRPr lang="en-US" dirty="0"/>
          </a:p>
          <a:p>
            <a:pPr marL="0" indent="0">
              <a:buNone/>
            </a:pPr>
            <a:r>
              <a:rPr lang="en-US" dirty="0"/>
              <a:t>CSI Resource Page </a:t>
            </a:r>
            <a:r>
              <a:rPr lang="en-US" dirty="0">
                <a:hlinkClick r:id="rId5"/>
              </a:rPr>
              <a:t>https://resources.csi.state.co.us/special-education</a:t>
            </a: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504384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B757E-1731-8662-4184-E1AA43AEDB84}"/>
              </a:ext>
            </a:extLst>
          </p:cNvPr>
          <p:cNvSpPr>
            <a:spLocks noGrp="1"/>
          </p:cNvSpPr>
          <p:nvPr>
            <p:ph type="title"/>
          </p:nvPr>
        </p:nvSpPr>
        <p:spPr>
          <a:xfrm>
            <a:off x="628650" y="365126"/>
            <a:ext cx="7886700" cy="730249"/>
          </a:xfrm>
        </p:spPr>
        <p:txBody>
          <a:bodyPr anchor="ctr">
            <a:normAutofit/>
          </a:bodyPr>
          <a:lstStyle/>
          <a:p>
            <a:r>
              <a:rPr lang="en-US" sz="2800" dirty="0"/>
              <a:t>Sec. 300.304 Evaluation Procedures continued:</a:t>
            </a:r>
          </a:p>
        </p:txBody>
      </p:sp>
      <p:graphicFrame>
        <p:nvGraphicFramePr>
          <p:cNvPr id="6" name="Content Placeholder 2" descr="Virtical Bullet List of additional required evaluation procedures.">
            <a:extLst>
              <a:ext uri="{FF2B5EF4-FFF2-40B4-BE49-F238E27FC236}">
                <a16:creationId xmlns:a16="http://schemas.microsoft.com/office/drawing/2014/main" id="{8497ABA0-5374-8D21-FC2B-08392E3C8EA4}"/>
              </a:ext>
            </a:extLst>
          </p:cNvPr>
          <p:cNvGraphicFramePr>
            <a:graphicFrameLocks noGrp="1"/>
          </p:cNvGraphicFramePr>
          <p:nvPr>
            <p:ph idx="1"/>
            <p:extLst>
              <p:ext uri="{D42A27DB-BD31-4B8C-83A1-F6EECF244321}">
                <p14:modId xmlns:p14="http://schemas.microsoft.com/office/powerpoint/2010/main" val="2543054329"/>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005905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FBF4D3D-C5AC-CB33-C990-FD72BF312911}"/>
              </a:ext>
            </a:extLst>
          </p:cNvPr>
          <p:cNvSpPr>
            <a:spLocks noGrp="1"/>
          </p:cNvSpPr>
          <p:nvPr>
            <p:ph type="title"/>
          </p:nvPr>
        </p:nvSpPr>
        <p:spPr>
          <a:xfrm>
            <a:off x="628650" y="317501"/>
            <a:ext cx="7886700" cy="6052126"/>
          </a:xfrm>
        </p:spPr>
        <p:txBody>
          <a:bodyPr/>
          <a:lstStyle/>
          <a:p>
            <a:pPr algn="ctr"/>
            <a:r>
              <a:rPr lang="en-US" dirty="0"/>
              <a:t>Thank you!</a:t>
            </a:r>
          </a:p>
        </p:txBody>
      </p:sp>
    </p:spTree>
    <p:extLst>
      <p:ext uri="{BB962C8B-B14F-4D97-AF65-F5344CB8AC3E}">
        <p14:creationId xmlns:p14="http://schemas.microsoft.com/office/powerpoint/2010/main" val="3923197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3C8FD45-CDD2-9979-DCFE-840744DE12E8}"/>
              </a:ext>
            </a:extLst>
          </p:cNvPr>
          <p:cNvSpPr>
            <a:spLocks noGrp="1"/>
          </p:cNvSpPr>
          <p:nvPr>
            <p:ph type="ctrTitle"/>
          </p:nvPr>
        </p:nvSpPr>
        <p:spPr/>
        <p:txBody>
          <a:bodyPr/>
          <a:lstStyle/>
          <a:p>
            <a:r>
              <a:rPr lang="en-US" dirty="0"/>
              <a:t>Autism Spectrum Disorder</a:t>
            </a:r>
          </a:p>
        </p:txBody>
      </p:sp>
      <p:sp>
        <p:nvSpPr>
          <p:cNvPr id="5" name="Subtitle 4">
            <a:extLst>
              <a:ext uri="{FF2B5EF4-FFF2-40B4-BE49-F238E27FC236}">
                <a16:creationId xmlns:a16="http://schemas.microsoft.com/office/drawing/2014/main" id="{8C3C9EE1-A8A4-E710-E993-72F6E1A5D7C0}"/>
              </a:ext>
            </a:extLst>
          </p:cNvPr>
          <p:cNvSpPr>
            <a:spLocks noGrp="1"/>
          </p:cNvSpPr>
          <p:nvPr>
            <p:ph type="subTitle" idx="1"/>
          </p:nvPr>
        </p:nvSpPr>
        <p:spPr/>
        <p:txBody>
          <a:bodyPr>
            <a:normAutofit fontScale="70000" lnSpcReduction="20000"/>
          </a:bodyPr>
          <a:lstStyle/>
          <a:p>
            <a:r>
              <a:rPr lang="en-US" dirty="0"/>
              <a:t>A child with Autism Spectrum Disorder (ASD) has a developmental disability significantly affecting verbal and non-verbal social communication, social interaction, engagement in repetitive activities and stereotyped movements, and resistance to environmental changes or changes in daily routines which prevents the child from receiving reasonable educational benefit from general education. </a:t>
            </a:r>
          </a:p>
          <a:p>
            <a:r>
              <a:rPr lang="en-US" dirty="0">
                <a:solidFill>
                  <a:srgbClr val="FF0000"/>
                </a:solidFill>
              </a:rPr>
              <a:t>ECEA 2.08(1)</a:t>
            </a:r>
          </a:p>
        </p:txBody>
      </p:sp>
    </p:spTree>
    <p:extLst>
      <p:ext uri="{BB962C8B-B14F-4D97-AF65-F5344CB8AC3E}">
        <p14:creationId xmlns:p14="http://schemas.microsoft.com/office/powerpoint/2010/main" val="3852680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3EFC-0005-0522-AC4A-B5BC32F5271D}"/>
              </a:ext>
            </a:extLst>
          </p:cNvPr>
          <p:cNvSpPr>
            <a:spLocks noGrp="1"/>
          </p:cNvSpPr>
          <p:nvPr>
            <p:ph type="title"/>
          </p:nvPr>
        </p:nvSpPr>
        <p:spPr>
          <a:xfrm>
            <a:off x="628650" y="365126"/>
            <a:ext cx="7886700" cy="787399"/>
          </a:xfrm>
        </p:spPr>
        <p:txBody>
          <a:bodyPr anchor="ctr">
            <a:normAutofit/>
          </a:bodyPr>
          <a:lstStyle/>
          <a:p>
            <a:pPr algn="ctr"/>
            <a:r>
              <a:rPr lang="en-US" dirty="0"/>
              <a:t>Eligibility Criteria for ASD</a:t>
            </a:r>
          </a:p>
        </p:txBody>
      </p:sp>
      <p:sp>
        <p:nvSpPr>
          <p:cNvPr id="3" name="Content Placeholder 2">
            <a:extLst>
              <a:ext uri="{FF2B5EF4-FFF2-40B4-BE49-F238E27FC236}">
                <a16:creationId xmlns:a16="http://schemas.microsoft.com/office/drawing/2014/main" id="{122E0B65-CA62-BA93-1197-F5C097378390}"/>
              </a:ext>
            </a:extLst>
          </p:cNvPr>
          <p:cNvSpPr>
            <a:spLocks noGrp="1"/>
          </p:cNvSpPr>
          <p:nvPr>
            <p:ph idx="1"/>
          </p:nvPr>
        </p:nvSpPr>
        <p:spPr>
          <a:xfrm>
            <a:off x="628650" y="1311965"/>
            <a:ext cx="7886700" cy="4864998"/>
          </a:xfrm>
        </p:spPr>
        <p:txBody>
          <a:bodyPr>
            <a:normAutofit/>
          </a:bodyPr>
          <a:lstStyle/>
          <a:p>
            <a:r>
              <a:rPr lang="en-US" dirty="0"/>
              <a:t>A developmental disability significantly affecting verbal and nonverbal social communication and social interaction, generally evidenced by the age of three. Other characteristics often associated with Autism Spectrum Disorder are engagement in repetitive activities and stereotyped movements, resistance to environmental changes or changes in daily routines, and unusual responses to sensory experiences.</a:t>
            </a:r>
          </a:p>
        </p:txBody>
      </p:sp>
    </p:spTree>
    <p:extLst>
      <p:ext uri="{BB962C8B-B14F-4D97-AF65-F5344CB8AC3E}">
        <p14:creationId xmlns:p14="http://schemas.microsoft.com/office/powerpoint/2010/main" val="711979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1C522-9925-C1E0-AD55-E0B6A0A8F068}"/>
              </a:ext>
            </a:extLst>
          </p:cNvPr>
          <p:cNvSpPr>
            <a:spLocks noGrp="1"/>
          </p:cNvSpPr>
          <p:nvPr>
            <p:ph type="title"/>
          </p:nvPr>
        </p:nvSpPr>
        <p:spPr>
          <a:xfrm>
            <a:off x="628650" y="365126"/>
            <a:ext cx="7886700" cy="730249"/>
          </a:xfrm>
        </p:spPr>
        <p:txBody>
          <a:bodyPr anchor="ctr">
            <a:normAutofit/>
          </a:bodyPr>
          <a:lstStyle/>
          <a:p>
            <a:r>
              <a:rPr lang="en-US" dirty="0"/>
              <a:t>Eligibility criteria for ASD cont.</a:t>
            </a:r>
            <a:endParaRPr lang="en-US"/>
          </a:p>
        </p:txBody>
      </p:sp>
      <p:sp>
        <p:nvSpPr>
          <p:cNvPr id="3" name="Content Placeholder 2">
            <a:extLst>
              <a:ext uri="{FF2B5EF4-FFF2-40B4-BE49-F238E27FC236}">
                <a16:creationId xmlns:a16="http://schemas.microsoft.com/office/drawing/2014/main" id="{B23DFD63-795C-F1BA-85BD-570C471E4780}"/>
              </a:ext>
            </a:extLst>
          </p:cNvPr>
          <p:cNvSpPr>
            <a:spLocks noGrp="1"/>
          </p:cNvSpPr>
          <p:nvPr>
            <p:ph idx="1"/>
          </p:nvPr>
        </p:nvSpPr>
        <p:spPr>
          <a:xfrm>
            <a:off x="628650" y="1282148"/>
            <a:ext cx="7886700" cy="4894815"/>
          </a:xfrm>
        </p:spPr>
        <p:txBody>
          <a:bodyPr>
            <a:normAutofit/>
          </a:bodyPr>
          <a:lstStyle/>
          <a:p>
            <a:pPr marL="0" indent="0">
              <a:buNone/>
            </a:pPr>
            <a:r>
              <a:rPr lang="en-US" sz="2400" dirty="0"/>
              <a:t>The child displays significant difficulties or differences or both in interacting with or understanding people and events. </a:t>
            </a:r>
          </a:p>
          <a:p>
            <a:pPr marL="457200" lvl="1" indent="0">
              <a:buNone/>
            </a:pPr>
            <a:r>
              <a:rPr lang="en-US" dirty="0"/>
              <a:t>Examples of qualifying characteristics include, but are not limited to:</a:t>
            </a:r>
          </a:p>
          <a:p>
            <a:pPr marL="914400" lvl="2" indent="0">
              <a:buNone/>
            </a:pPr>
            <a:r>
              <a:rPr lang="en-US" dirty="0"/>
              <a:t>significant difficulty establishing and maintaining social-emotional reciprocal relationships, including a lack of typical back-and-forth social conversation,</a:t>
            </a:r>
          </a:p>
          <a:p>
            <a:pPr marL="914400" lvl="2" indent="0">
              <a:buNone/>
            </a:pPr>
            <a:r>
              <a:rPr lang="en-US" dirty="0"/>
              <a:t>And/or </a:t>
            </a:r>
          </a:p>
          <a:p>
            <a:pPr marL="914400" lvl="2" indent="0">
              <a:buNone/>
            </a:pPr>
            <a:r>
              <a:rPr lang="en-US" dirty="0"/>
              <a:t>Significant deficits in understanding and using nonverbal communication including eye contact, facial expression, and gestures): </a:t>
            </a:r>
          </a:p>
          <a:p>
            <a:pPr marL="457200" lvl="1" indent="0">
              <a:buNone/>
            </a:pPr>
            <a:r>
              <a:rPr lang="en-US" b="1" dirty="0"/>
              <a:t>and</a:t>
            </a:r>
          </a:p>
        </p:txBody>
      </p:sp>
    </p:spTree>
    <p:extLst>
      <p:ext uri="{BB962C8B-B14F-4D97-AF65-F5344CB8AC3E}">
        <p14:creationId xmlns:p14="http://schemas.microsoft.com/office/powerpoint/2010/main" val="792924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1FC70-F59C-E6E0-9074-70559020EE17}"/>
              </a:ext>
            </a:extLst>
          </p:cNvPr>
          <p:cNvSpPr>
            <a:spLocks noGrp="1"/>
          </p:cNvSpPr>
          <p:nvPr>
            <p:ph type="title"/>
          </p:nvPr>
        </p:nvSpPr>
        <p:spPr>
          <a:xfrm>
            <a:off x="628650" y="365126"/>
            <a:ext cx="7886700" cy="730249"/>
          </a:xfrm>
        </p:spPr>
        <p:txBody>
          <a:bodyPr anchor="ctr">
            <a:normAutofit/>
          </a:bodyPr>
          <a:lstStyle/>
          <a:p>
            <a:r>
              <a:rPr lang="en-US" dirty="0"/>
              <a:t>Additional Criteria</a:t>
            </a:r>
          </a:p>
        </p:txBody>
      </p:sp>
      <p:graphicFrame>
        <p:nvGraphicFramePr>
          <p:cNvPr id="9" name="Content Placeholder 2" descr="Centered Icon Label Description List of eligibility criteria or ASD.">
            <a:extLst>
              <a:ext uri="{FF2B5EF4-FFF2-40B4-BE49-F238E27FC236}">
                <a16:creationId xmlns:a16="http://schemas.microsoft.com/office/drawing/2014/main" id="{9B5A734B-B297-2380-7754-1303B5EA4759}"/>
              </a:ext>
            </a:extLst>
          </p:cNvPr>
          <p:cNvGraphicFramePr>
            <a:graphicFrameLocks noGrp="1"/>
          </p:cNvGraphicFramePr>
          <p:nvPr>
            <p:ph idx="1"/>
            <p:extLst>
              <p:ext uri="{D42A27DB-BD31-4B8C-83A1-F6EECF244321}">
                <p14:modId xmlns:p14="http://schemas.microsoft.com/office/powerpoint/2010/main" val="3786286336"/>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5468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85A6E-E434-9DC4-313D-E65596B6D914}"/>
              </a:ext>
            </a:extLst>
          </p:cNvPr>
          <p:cNvSpPr>
            <a:spLocks noGrp="1"/>
          </p:cNvSpPr>
          <p:nvPr>
            <p:ph type="title"/>
          </p:nvPr>
        </p:nvSpPr>
        <p:spPr>
          <a:xfrm>
            <a:off x="628650" y="365126"/>
            <a:ext cx="7886700" cy="730249"/>
          </a:xfrm>
        </p:spPr>
        <p:txBody>
          <a:bodyPr anchor="ctr">
            <a:normAutofit/>
          </a:bodyPr>
          <a:lstStyle/>
          <a:p>
            <a:pPr algn="ctr"/>
            <a:r>
              <a:rPr lang="en-US" sz="4100" dirty="0"/>
              <a:t>Possible Characteristics of ASD</a:t>
            </a:r>
          </a:p>
        </p:txBody>
      </p:sp>
      <p:graphicFrame>
        <p:nvGraphicFramePr>
          <p:cNvPr id="11" name="Content Placeholder 2" descr="Lined list of possible characteristics of ASD.">
            <a:extLst>
              <a:ext uri="{FF2B5EF4-FFF2-40B4-BE49-F238E27FC236}">
                <a16:creationId xmlns:a16="http://schemas.microsoft.com/office/drawing/2014/main" id="{CA57696D-F7D8-97A5-2F05-7D11A1844B2D}"/>
              </a:ext>
            </a:extLst>
          </p:cNvPr>
          <p:cNvGraphicFramePr>
            <a:graphicFrameLocks noGrp="1"/>
          </p:cNvGraphicFramePr>
          <p:nvPr>
            <p:ph idx="1"/>
            <p:extLst>
              <p:ext uri="{D42A27DB-BD31-4B8C-83A1-F6EECF244321}">
                <p14:modId xmlns:p14="http://schemas.microsoft.com/office/powerpoint/2010/main" val="3095447774"/>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0558923"/>
      </p:ext>
    </p:extLst>
  </p:cSld>
  <p:clrMapOvr>
    <a:masterClrMapping/>
  </p:clrMapOvr>
</p:sld>
</file>

<file path=ppt/theme/theme1.xml><?xml version="1.0" encoding="utf-8"?>
<a:theme xmlns:a="http://schemas.openxmlformats.org/drawingml/2006/main" name="Office Theme">
  <a:themeElements>
    <a:clrScheme name="Custom 7">
      <a:dk1>
        <a:sysClr val="windowText" lastClr="000000"/>
      </a:dk1>
      <a:lt1>
        <a:sysClr val="window" lastClr="FFFFFF"/>
      </a:lt1>
      <a:dk2>
        <a:srgbClr val="44546A"/>
      </a:dk2>
      <a:lt2>
        <a:srgbClr val="E7E6E6"/>
      </a:lt2>
      <a:accent1>
        <a:srgbClr val="455FA9"/>
      </a:accent1>
      <a:accent2>
        <a:srgbClr val="008CA0"/>
      </a:accent2>
      <a:accent3>
        <a:srgbClr val="7C9B52"/>
      </a:accent3>
      <a:accent4>
        <a:srgbClr val="EFAA1F"/>
      </a:accent4>
      <a:accent5>
        <a:srgbClr val="C63F28"/>
      </a:accent5>
      <a:accent6>
        <a:srgbClr val="A5A5A5"/>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SI PowerPoint Template" id="{C14E304F-5A32-4AF4-80EF-900BF47375BA}" vid="{3303ABBC-D49F-452D-9940-407FDE384B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 Template</Template>
  <TotalTime>2828</TotalTime>
  <Words>2706</Words>
  <Application>Microsoft Office PowerPoint</Application>
  <PresentationFormat>On-screen Show (4:3)</PresentationFormat>
  <Paragraphs>298</Paragraphs>
  <Slides>40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Calibri</vt:lpstr>
      <vt:lpstr>Symbol</vt:lpstr>
      <vt:lpstr>Office Theme</vt:lpstr>
      <vt:lpstr>Comprehensive Assessment for Eligibility</vt:lpstr>
      <vt:lpstr>“Comprehensive Evaluation”</vt:lpstr>
      <vt:lpstr>Sec. 300.304 Evaluation Procedures</vt:lpstr>
      <vt:lpstr>Sec. 300.304 Evaluation Procedures continued:</vt:lpstr>
      <vt:lpstr>Autism Spectrum Disorder</vt:lpstr>
      <vt:lpstr>Eligibility Criteria for ASD</vt:lpstr>
      <vt:lpstr>Eligibility criteria for ASD cont.</vt:lpstr>
      <vt:lpstr>Additional Criteria</vt:lpstr>
      <vt:lpstr>Possible Characteristics of ASD</vt:lpstr>
      <vt:lpstr>Differences</vt:lpstr>
      <vt:lpstr>Information Included in the Assessment or Evaluation</vt:lpstr>
      <vt:lpstr>Functional Impairment</vt:lpstr>
      <vt:lpstr>Results are intended for:</vt:lpstr>
      <vt:lpstr>Checklist for ASD Evaluation</vt:lpstr>
      <vt:lpstr>Student Educational History</vt:lpstr>
      <vt:lpstr>MTSS/RTI Interventions</vt:lpstr>
      <vt:lpstr>Current Educational Information</vt:lpstr>
      <vt:lpstr>Current Educational Information – cont.</vt:lpstr>
      <vt:lpstr>Teacher Input</vt:lpstr>
      <vt:lpstr>Psychosocial/Cultural History</vt:lpstr>
      <vt:lpstr>Health Assessment</vt:lpstr>
      <vt:lpstr>Standardized Diagnostic Assessment for Autism</vt:lpstr>
      <vt:lpstr>If Multilingual</vt:lpstr>
      <vt:lpstr>Vocational Assessment  if  the student is 15 or in the 9th grade.</vt:lpstr>
      <vt:lpstr>Standardized Assessments In Areas of Concern</vt:lpstr>
      <vt:lpstr>Summarizing the Information</vt:lpstr>
      <vt:lpstr>Assessment Instruments for ASD</vt:lpstr>
      <vt:lpstr>Formal Assessments for ASD</vt:lpstr>
      <vt:lpstr>Formal Assessments for Communication</vt:lpstr>
      <vt:lpstr>Communication Assessments for ASD – cont.</vt:lpstr>
      <vt:lpstr>Social and Emotional Development</vt:lpstr>
      <vt:lpstr>Observations in Structured  and  Unstructured Settings</vt:lpstr>
      <vt:lpstr>Sensory Needs Assessment</vt:lpstr>
      <vt:lpstr>Executive Functioning</vt:lpstr>
      <vt:lpstr>Resources</vt:lpstr>
      <vt:lpstr>CDE ASD Specialists</vt:lpstr>
      <vt:lpstr>CSI Resources</vt:lpstr>
      <vt:lpstr>CSI Special Education Coordinators</vt:lpstr>
      <vt:lpstr>Additional CSI Resources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Day, Donna</dc:creator>
  <cp:lastModifiedBy>Day, Donna</cp:lastModifiedBy>
  <cp:revision>2</cp:revision>
  <dcterms:created xsi:type="dcterms:W3CDTF">2025-01-31T18:51:21Z</dcterms:created>
  <dcterms:modified xsi:type="dcterms:W3CDTF">2025-03-25T14:29:59Z</dcterms:modified>
</cp:coreProperties>
</file>