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88" r:id="rId2"/>
    <p:sldMasterId id="2147483701" r:id="rId3"/>
    <p:sldMasterId id="2147483718" r:id="rId4"/>
  </p:sldMasterIdLst>
  <p:notesMasterIdLst>
    <p:notesMasterId r:id="rId18"/>
  </p:notesMasterIdLst>
  <p:sldIdLst>
    <p:sldId id="256" r:id="rId5"/>
    <p:sldId id="258" r:id="rId6"/>
    <p:sldId id="306" r:id="rId7"/>
    <p:sldId id="309" r:id="rId8"/>
    <p:sldId id="307" r:id="rId9"/>
    <p:sldId id="310" r:id="rId10"/>
    <p:sldId id="308" r:id="rId11"/>
    <p:sldId id="311" r:id="rId12"/>
    <p:sldId id="314" r:id="rId13"/>
    <p:sldId id="312" r:id="rId14"/>
    <p:sldId id="267" r:id="rId15"/>
    <p:sldId id="264" r:id="rId16"/>
    <p:sldId id="28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5FA9"/>
    <a:srgbClr val="C63F2E"/>
    <a:srgbClr val="008CA0"/>
    <a:srgbClr val="E7B0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6247" autoAdjust="0"/>
  </p:normalViewPr>
  <p:slideViewPr>
    <p:cSldViewPr snapToGrid="0">
      <p:cViewPr varScale="1">
        <p:scale>
          <a:sx n="111" d="100"/>
          <a:sy n="111" d="100"/>
        </p:scale>
        <p:origin x="420"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67456-3208-443D-AACD-F4EE36C8C540}" type="datetimeFigureOut">
              <a:rPr lang="en-US" smtClean="0"/>
              <a:t>2/24/2025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E8465E-82ED-4DE8-ADDD-CF679AD911DE}" type="slidenum">
              <a:rPr lang="en-US" smtClean="0"/>
              <a:t>‹#›</a:t>
            </a:fld>
            <a:endParaRPr lang="en-US"/>
          </a:p>
        </p:txBody>
      </p:sp>
    </p:spTree>
    <p:extLst>
      <p:ext uri="{BB962C8B-B14F-4D97-AF65-F5344CB8AC3E}">
        <p14:creationId xmlns:p14="http://schemas.microsoft.com/office/powerpoint/2010/main" val="485619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All,</a:t>
            </a:r>
          </a:p>
          <a:p>
            <a:r>
              <a:rPr lang="en-US" dirty="0"/>
              <a:t>Thanks so much for reviewing this training for the Special Education End of Year Collection!  This short webinar focuses on some different common scenarios that you may encounter with students related to Special Education and how best to code each field in those scenarios.  The participation file contains many fields and can be confusing, so the goal is to hopefully clarify some of the situations.  Feel free to reach out to CSI if you have questions on any aspects of this webinar!  </a:t>
            </a:r>
          </a:p>
          <a:p>
            <a:endParaRPr lang="en-US" dirty="0"/>
          </a:p>
        </p:txBody>
      </p:sp>
      <p:sp>
        <p:nvSpPr>
          <p:cNvPr id="4" name="Slide Number Placeholder 3"/>
          <p:cNvSpPr>
            <a:spLocks noGrp="1"/>
          </p:cNvSpPr>
          <p:nvPr>
            <p:ph type="sldNum" sz="quarter" idx="5"/>
          </p:nvPr>
        </p:nvSpPr>
        <p:spPr/>
        <p:txBody>
          <a:bodyPr/>
          <a:lstStyle/>
          <a:p>
            <a:fld id="{36E8465E-82ED-4DE8-ADDD-CF679AD911DE}" type="slidenum">
              <a:rPr lang="en-US" smtClean="0"/>
              <a:t>1</a:t>
            </a:fld>
            <a:endParaRPr lang="en-US"/>
          </a:p>
        </p:txBody>
      </p:sp>
    </p:spTree>
    <p:extLst>
      <p:ext uri="{BB962C8B-B14F-4D97-AF65-F5344CB8AC3E}">
        <p14:creationId xmlns:p14="http://schemas.microsoft.com/office/powerpoint/2010/main" val="2005372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407988" y="698500"/>
            <a:ext cx="6207125"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you know, the coding a student correctly for State Reporting can be a confusing process.  The next few slides outline a couple of resources you may find helpful when completing this.</a:t>
            </a:r>
          </a:p>
          <a:p>
            <a:endParaRPr dirty="0"/>
          </a:p>
        </p:txBody>
      </p:sp>
    </p:spTree>
    <p:extLst>
      <p:ext uri="{BB962C8B-B14F-4D97-AF65-F5344CB8AC3E}">
        <p14:creationId xmlns:p14="http://schemas.microsoft.com/office/powerpoint/2010/main" val="583867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first helpful resource I want to discuss is the </a:t>
            </a:r>
            <a:r>
              <a:rPr lang="en-US" baseline="0" dirty="0"/>
              <a:t>CSI Participation File Coding Scenarios Document.  Essentially, this resource is split up between Initial Referrals and Existing Students and how best to code them.  The document provides many of the common scenarios outlined in this training and includes several more that you may encounter when completing data entry and provides the correct coding on the participation file.  Due to the number of fields on the file and the complexity of entering this information, this resource can certainly be a huge time saver.  Make sure you are paying special attention to the SPED Referral Field in Column AD.  As the previous scenarios we discussed show, this is the primary designator between New and Returning students with an 03 being New and an 06 being returning.  As you can see in this document, if 03 is utilized, then all applicable dates must be completed for Path 3.  There are many unique situations and scenarios that come up for students in special education, so the Participation File Coding Resource can be extremely helpful in knowing how best to code each.</a:t>
            </a:r>
            <a:endParaRPr lang="en-US" dirty="0"/>
          </a:p>
          <a:p>
            <a:pPr marL="0" lvl="0" indent="0">
              <a:spcBef>
                <a:spcPts val="0"/>
              </a:spcBef>
              <a:spcAft>
                <a:spcPts val="0"/>
              </a:spcAft>
              <a:buNone/>
            </a:pPr>
            <a:endParaRPr lang="en-US" dirty="0"/>
          </a:p>
        </p:txBody>
      </p:sp>
    </p:spTree>
    <p:extLst>
      <p:ext uri="{BB962C8B-B14F-4D97-AF65-F5344CB8AC3E}">
        <p14:creationId xmlns:p14="http://schemas.microsoft.com/office/powerpoint/2010/main" val="106661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Another great resource to utilize while completing data entry of students into your Plan Management System is the Child and Participation File Layouts and Definitions Documents.  Essentially, these documents go through each individual field that is being collected for the file and provides definitions and appropriate coding options for each.  We have also added several CSI specific notes in green that help clarify coding specific to the schools we serve.  With the number of fields being collected for SPED End of Year, having a resource such as this to clarify what is needed for each field can prove to be invaluable.  </a:t>
            </a:r>
          </a:p>
          <a:p>
            <a:pPr marL="0" lvl="0" indent="0">
              <a:spcBef>
                <a:spcPts val="0"/>
              </a:spcBef>
              <a:spcAft>
                <a:spcPts val="0"/>
              </a:spcAft>
              <a:buNone/>
            </a:pPr>
            <a:endParaRPr dirty="0"/>
          </a:p>
        </p:txBody>
      </p:sp>
    </p:spTree>
    <p:extLst>
      <p:ext uri="{BB962C8B-B14F-4D97-AF65-F5344CB8AC3E}">
        <p14:creationId xmlns:p14="http://schemas.microsoft.com/office/powerpoint/2010/main" val="197785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a:spLocks noGrp="1" noRot="1" noChangeAspect="1"/>
          </p:cNvSpPr>
          <p:nvPr>
            <p:ph type="sldImg" idx="2"/>
          </p:nvPr>
        </p:nvSpPr>
        <p:spPr>
          <a:xfrm>
            <a:off x="409575" y="698500"/>
            <a:ext cx="62039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5" name="Shape 335"/>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Thanks again</a:t>
            </a:r>
            <a:r>
              <a:rPr lang="en-US" baseline="0" dirty="0"/>
              <a:t> for reviewing this coding scenarios module for the Special Education End of Year collection.  If you have questions or concerns, don’t hesitate to contact the submissions inbox and a member of the submission team will be more than happy to assist!  Have a great day!</a:t>
            </a:r>
            <a:endParaRPr lang="en-US" dirty="0"/>
          </a:p>
          <a:p>
            <a:endParaRPr dirty="0"/>
          </a:p>
        </p:txBody>
      </p:sp>
    </p:spTree>
    <p:extLst>
      <p:ext uri="{BB962C8B-B14F-4D97-AF65-F5344CB8AC3E}">
        <p14:creationId xmlns:p14="http://schemas.microsoft.com/office/powerpoint/2010/main" val="2288095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quick overview of the topics that we will be discussing today.  First, we will look at six different common scenarios that you may encounter with students and how best to code the participation file. We’ll then jump into some resources that will be helpful when completing the correct coding of IEPs in your plan management system related to the participation file extract.  Keep in mind that the dates and scenarios used in this training are for the 24-25 school year, but could be used for any year with just minor date adjustments.</a:t>
            </a:r>
          </a:p>
        </p:txBody>
      </p:sp>
      <p:sp>
        <p:nvSpPr>
          <p:cNvPr id="4" name="Slide Number Placeholder 3"/>
          <p:cNvSpPr>
            <a:spLocks noGrp="1"/>
          </p:cNvSpPr>
          <p:nvPr>
            <p:ph type="sldNum" sz="quarter" idx="5"/>
          </p:nvPr>
        </p:nvSpPr>
        <p:spPr/>
        <p:txBody>
          <a:bodyPr/>
          <a:lstStyle/>
          <a:p>
            <a:fld id="{36E8465E-82ED-4DE8-ADDD-CF679AD911DE}" type="slidenum">
              <a:rPr lang="en-US" smtClean="0"/>
              <a:t>2</a:t>
            </a:fld>
            <a:endParaRPr lang="en-US"/>
          </a:p>
        </p:txBody>
      </p:sp>
    </p:spTree>
    <p:extLst>
      <p:ext uri="{BB962C8B-B14F-4D97-AF65-F5344CB8AC3E}">
        <p14:creationId xmlns:p14="http://schemas.microsoft.com/office/powerpoint/2010/main" val="2653790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407988" y="698500"/>
            <a:ext cx="6207125"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Next, lets take a look at those common scenarios and how to code them!  </a:t>
            </a:r>
          </a:p>
          <a:p>
            <a:endParaRPr dirty="0"/>
          </a:p>
        </p:txBody>
      </p:sp>
    </p:spTree>
    <p:extLst>
      <p:ext uri="{BB962C8B-B14F-4D97-AF65-F5344CB8AC3E}">
        <p14:creationId xmlns:p14="http://schemas.microsoft.com/office/powerpoint/2010/main" val="2843600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first scenario for Path 3 student.  We have Jenny,</a:t>
            </a:r>
            <a:r>
              <a:rPr lang="en-US" baseline="0" dirty="0"/>
              <a:t> age 11 who was referred for a Part B initial evaluation.  The parental consent was received on November 5</a:t>
            </a:r>
            <a:r>
              <a:rPr lang="en-US" baseline="30000" dirty="0"/>
              <a:t>th</a:t>
            </a:r>
            <a:r>
              <a:rPr lang="en-US" baseline="0" dirty="0"/>
              <a:t> 2024 with an evaluation completed on November 22nd.  Jenny was determined be eligible on November 26th, with the IEP finalized and implemented on December 1</a:t>
            </a:r>
            <a:r>
              <a:rPr lang="en-US" baseline="30000" dirty="0"/>
              <a:t>st</a:t>
            </a:r>
            <a:r>
              <a:rPr lang="en-US" baseline="0" dirty="0"/>
              <a:t> 2024.  This table here shows a very common scenario and how to code this student.  Since this is a newly tested student, her Special Education Referral field is coded as 03.  With the student being eligible, the Eligibility and Services field is 02 for eligible. Jenny also has a valid primary disability, Hours of Special Education Services and a Date of Entry.  As you can also see all appliable dates are added in path 3.  You will see this scenario for many of the students that you test, so be sure to code them accurately!</a:t>
            </a:r>
            <a:endParaRPr dirty="0"/>
          </a:p>
        </p:txBody>
      </p:sp>
    </p:spTree>
    <p:extLst>
      <p:ext uri="{BB962C8B-B14F-4D97-AF65-F5344CB8AC3E}">
        <p14:creationId xmlns:p14="http://schemas.microsoft.com/office/powerpoint/2010/main" val="1374426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in Scenario</a:t>
            </a:r>
            <a:r>
              <a:rPr lang="en-US" baseline="0" dirty="0"/>
              <a:t> 2, we have continuer who exited, therefore has no path.  So, this particular student -Tayler was receiving special education services.  On October 27 2024, the IEP had an eligibility review meeting and they determined that Tayler was no longer qualified for Special Ed.  The primary disability and hours of Special Education services are required because Tayler received services during the reporting period.  You must report the disability and hours on the IEP that was in effect prior to Taylor being staffed out.  Since she was a returning student, you will have a Special Education Referral as 06 with most other fields being zero filled with the exception of the date of exit and basis of exit, which is an 09 – exiting to regular education.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dirty="0"/>
          </a:p>
        </p:txBody>
      </p:sp>
    </p:spTree>
    <p:extLst>
      <p:ext uri="{BB962C8B-B14F-4D97-AF65-F5344CB8AC3E}">
        <p14:creationId xmlns:p14="http://schemas.microsoft.com/office/powerpoint/2010/main" val="3140169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next scenario we are looking at another Path 3 student.  We have Collin, Age 7 who transferred to your school mid-year with an existing IEP.  A meeting was held and it was determined that Collin would continue with his existing IEP and began services immediately.  Since this student came into your school with an existing IEP, his Special Education referral field is 06 and considered a continuer.  The state reporting coding for this student would be similar to any student continuing from a previous year on a valid IEP with all path dates zero filled and a current eligibility of 02 for eligible.  He would also need to have a valid disability, hours of SPED services and a date of entry.</a:t>
            </a:r>
          </a:p>
          <a:p>
            <a:pPr marL="0" marR="0" lvl="0" indent="0" algn="l" defTabSz="914400" rtl="0" eaLnBrk="1" fontAlgn="auto" latinLnBrk="0" hangingPunct="1">
              <a:lnSpc>
                <a:spcPct val="100000"/>
              </a:lnSpc>
              <a:spcBef>
                <a:spcPts val="0"/>
              </a:spcBef>
              <a:spcAft>
                <a:spcPts val="0"/>
              </a:spcAft>
              <a:buClrTx/>
              <a:buSzTx/>
              <a:buFontTx/>
              <a:buNone/>
              <a:tabLst/>
              <a:defRPr/>
            </a:pPr>
            <a:endParaRPr dirty="0"/>
          </a:p>
        </p:txBody>
      </p:sp>
    </p:spTree>
    <p:extLst>
      <p:ext uri="{BB962C8B-B14F-4D97-AF65-F5344CB8AC3E}">
        <p14:creationId xmlns:p14="http://schemas.microsoft.com/office/powerpoint/2010/main" val="2963681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Next, we have Avery,</a:t>
            </a:r>
            <a:r>
              <a:rPr lang="en-US" baseline="0" dirty="0"/>
              <a:t> age 9 who was referred for a Part B evaluation.  The parental consent was received on February 2 2025 with an evaluation completed on February 26</a:t>
            </a:r>
            <a:r>
              <a:rPr lang="en-US" baseline="30000" dirty="0"/>
              <a:t>th</a:t>
            </a:r>
            <a:r>
              <a:rPr lang="en-US" baseline="0" dirty="0"/>
              <a:t>.  Avery was determined </a:t>
            </a:r>
            <a:r>
              <a:rPr lang="en-US" u="sng" baseline="0" dirty="0"/>
              <a:t>not</a:t>
            </a:r>
            <a:r>
              <a:rPr lang="en-US" baseline="0" dirty="0"/>
              <a:t> to be eligible on March 10</a:t>
            </a:r>
            <a:r>
              <a:rPr lang="en-US" baseline="30000" dirty="0"/>
              <a:t>th</a:t>
            </a:r>
            <a:r>
              <a:rPr lang="en-US" baseline="0" dirty="0"/>
              <a:t> 2025, therefore the process was stopped.  The table on the right reflect how to accurately code a student that falls within this type of scenario.  You’ll notice that almost all fields are zero filled with the exception of the Dates of Parental Consent, Evaluation Complete, and Initial IEP meeting.  Also both Eligibility and Services fields are coded with an 04 – Not Eligible.  This scenario is relatively common and the coding here shows how best to code those students who were tested, but not eligible.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dirty="0"/>
          </a:p>
        </p:txBody>
      </p:sp>
    </p:spTree>
    <p:extLst>
      <p:ext uri="{BB962C8B-B14F-4D97-AF65-F5344CB8AC3E}">
        <p14:creationId xmlns:p14="http://schemas.microsoft.com/office/powerpoint/2010/main" val="890578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next scenario we have for you today will be looking at a Path 3 student named Grant – age 12.  He was referred for an initial evaluation  and the school received parental consent on December 12th, 2024.  The evaluation process started, but was delayed as the family ended up leaving for an extended period of time over the holidays, so was not completed until February 20</a:t>
            </a:r>
            <a:r>
              <a:rPr lang="en-US" baseline="30000" dirty="0"/>
              <a:t>th</a:t>
            </a:r>
            <a:r>
              <a:rPr lang="en-US" dirty="0"/>
              <a:t> 2025.  Grant ended up being determined eligible on February 26th and began receiving services on March 2</a:t>
            </a:r>
            <a:r>
              <a:rPr lang="en-US" baseline="30000" dirty="0"/>
              <a:t>nd </a:t>
            </a:r>
            <a:r>
              <a:rPr lang="en-US" dirty="0"/>
              <a:t>2025. The coding is very similar to any traditional new student found eligible, but the big take home point was that the Evaluation was not completed within the required 45 days from the signed Parental Consent.  Due to this a Reason for Delay in Completing Evaluation is required.  In this case, we used the best valid option available within the new delay coding options, which is 45 – Parent repeatedly failed or refused to produce child, give consent, respond to meeting requests, attend scheduled meetings.  Includes delays due to illness and requested meeting delays from parent.  This appears to be the best delay coding given the circumstance.  All other fields align with any other newly tested student who was determined eligible as in Jenny’s case in scenario 1.  </a:t>
            </a:r>
          </a:p>
          <a:p>
            <a:pPr marL="0" marR="0" lvl="0" indent="0" algn="l" defTabSz="914400" rtl="0" eaLnBrk="1" fontAlgn="auto" latinLnBrk="0" hangingPunct="1">
              <a:lnSpc>
                <a:spcPct val="100000"/>
              </a:lnSpc>
              <a:spcBef>
                <a:spcPts val="0"/>
              </a:spcBef>
              <a:spcAft>
                <a:spcPts val="0"/>
              </a:spcAft>
              <a:buClrTx/>
              <a:buSzTx/>
              <a:buFontTx/>
              <a:buNone/>
              <a:tabLst/>
              <a:defRPr/>
            </a:pPr>
            <a:endParaRPr dirty="0"/>
          </a:p>
        </p:txBody>
      </p:sp>
    </p:spTree>
    <p:extLst>
      <p:ext uri="{BB962C8B-B14F-4D97-AF65-F5344CB8AC3E}">
        <p14:creationId xmlns:p14="http://schemas.microsoft.com/office/powerpoint/2010/main" val="947765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this last scenario we look at a student name Melanie who went in for an evaluation on March 1</a:t>
            </a:r>
            <a:r>
              <a:rPr lang="en-US" baseline="30000" dirty="0"/>
              <a:t>st</a:t>
            </a:r>
            <a:r>
              <a:rPr lang="en-US" dirty="0"/>
              <a:t>.  The parental consent was received, and the evaluation took place on March 8</a:t>
            </a:r>
            <a:r>
              <a:rPr lang="en-US" baseline="30000" dirty="0"/>
              <a:t>th</a:t>
            </a:r>
            <a:r>
              <a:rPr lang="en-US" dirty="0"/>
              <a:t>.  It was determined that she was eligible for SPED Services.  In the end, the parents ended up refusing these services.  This is a great example of how to code a student where the parents have refused services.  You’ll notice that she is marked 02 as eligible in the eligibility and services field but the Date of Entry is zero filled.  Also, you will see that the dates of parental consent, evaluation complete, and eligibility meeting have been input, but the IEP finalized and implemented are zero-filled.  The 01 in the delay on finalizing the IEP pertains to parental refusal.  This would be a great reference if you encounter this type of situation. </a:t>
            </a:r>
            <a:endParaRPr dirty="0"/>
          </a:p>
        </p:txBody>
      </p:sp>
    </p:spTree>
    <p:extLst>
      <p:ext uri="{BB962C8B-B14F-4D97-AF65-F5344CB8AC3E}">
        <p14:creationId xmlns:p14="http://schemas.microsoft.com/office/powerpoint/2010/main" val="28165329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755207"/>
            <a:ext cx="103632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914400" y="3885824"/>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5938247" y="3469353"/>
            <a:ext cx="72180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6659863" y="3469353"/>
            <a:ext cx="72180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72180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721427" y="3469353"/>
            <a:ext cx="5216700"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408000" y="6040774"/>
            <a:ext cx="2259168" cy="529038"/>
          </a:xfrm>
          <a:prstGeom prst="rect">
            <a:avLst/>
          </a:prstGeom>
        </p:spPr>
      </p:pic>
    </p:spTree>
    <p:extLst>
      <p:ext uri="{BB962C8B-B14F-4D97-AF65-F5344CB8AC3E}">
        <p14:creationId xmlns:p14="http://schemas.microsoft.com/office/powerpoint/2010/main" val="1860552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1"/>
        <p:cNvGrpSpPr/>
        <p:nvPr/>
      </p:nvGrpSpPr>
      <p:grpSpPr>
        <a:xfrm>
          <a:off x="0" y="0"/>
          <a:ext cx="0" cy="0"/>
          <a:chOff x="0" y="0"/>
          <a:chExt cx="0" cy="0"/>
        </a:xfrm>
      </p:grpSpPr>
      <p:sp>
        <p:nvSpPr>
          <p:cNvPr id="32" name="Shape 32"/>
          <p:cNvSpPr txBox="1">
            <a:spLocks noGrp="1"/>
          </p:cNvSpPr>
          <p:nvPr>
            <p:ph type="title" hasCustomPrompt="1"/>
          </p:nvPr>
        </p:nvSpPr>
        <p:spPr>
          <a:xfrm>
            <a:off x="1191600" y="274650"/>
            <a:ext cx="86168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solidFill>
                  <a:srgbClr val="97ABBC"/>
                </a:solidFill>
                <a:latin typeface="+mj-lt"/>
                <a:ea typeface="Arial Unicode MS" panose="020B0604020202020204" pitchFamily="34" charset="-128"/>
                <a:cs typeface="Arial Unicode MS" panose="020B0604020202020204" pitchFamily="34" charset="-128"/>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dirty="0"/>
              <a:t>Title</a:t>
            </a:r>
            <a:endParaRPr dirty="0"/>
          </a:p>
        </p:txBody>
      </p:sp>
      <p:sp>
        <p:nvSpPr>
          <p:cNvPr id="33" name="Shape 33"/>
          <p:cNvSpPr txBox="1">
            <a:spLocks noGrp="1"/>
          </p:cNvSpPr>
          <p:nvPr>
            <p:ph type="body" idx="1" hasCustomPrompt="1"/>
          </p:nvPr>
        </p:nvSpPr>
        <p:spPr>
          <a:xfrm>
            <a:off x="1191600" y="1831450"/>
            <a:ext cx="8616800" cy="4736400"/>
          </a:xfrm>
          <a:prstGeom prst="rect">
            <a:avLst/>
          </a:prstGeom>
        </p:spPr>
        <p:txBody>
          <a:bodyPr spcFirstLastPara="1" wrap="square" lIns="91425" tIns="91425" rIns="91425" bIns="91425" anchor="t" anchorCtr="0"/>
          <a:lstStyle>
            <a:lvl1pPr marL="342900" lvl="0" indent="-314325">
              <a:spcBef>
                <a:spcPts val="450"/>
              </a:spcBef>
              <a:spcAft>
                <a:spcPts val="0"/>
              </a:spcAft>
              <a:buSzPts val="3000"/>
              <a:buChar char="▷"/>
              <a:defRPr sz="1800">
                <a:solidFill>
                  <a:srgbClr val="677480"/>
                </a:solidFill>
                <a:latin typeface="+mj-lt"/>
                <a:ea typeface="Arial Unicode MS" panose="020B0604020202020204" pitchFamily="34" charset="-128"/>
                <a:cs typeface="Arial Unicode MS" panose="020B0604020202020204" pitchFamily="34" charset="-128"/>
              </a:defRPr>
            </a:lvl1pPr>
            <a:lvl2pPr marL="685800" lvl="1" indent="-285750">
              <a:spcBef>
                <a:spcPts val="0"/>
              </a:spcBef>
              <a:spcAft>
                <a:spcPts val="0"/>
              </a:spcAft>
              <a:buSzPts val="2400"/>
              <a:buChar char="○"/>
              <a:defRPr sz="1350">
                <a:latin typeface="+mn-lt"/>
              </a:defRPr>
            </a:lvl2pPr>
            <a:lvl3pPr marL="1028700" lvl="2" indent="-285750">
              <a:spcBef>
                <a:spcPts val="0"/>
              </a:spcBef>
              <a:spcAft>
                <a:spcPts val="0"/>
              </a:spcAft>
              <a:buSzPts val="2400"/>
              <a:buChar char="■"/>
              <a:defRPr/>
            </a:lvl3pPr>
            <a:lvl4pPr marL="1371600" lvl="3" indent="-257175">
              <a:spcBef>
                <a:spcPts val="0"/>
              </a:spcBef>
              <a:spcAft>
                <a:spcPts val="0"/>
              </a:spcAft>
              <a:buSzPts val="1800"/>
              <a:buChar char="●"/>
              <a:defRPr/>
            </a:lvl4pPr>
            <a:lvl5pPr marL="1714500" lvl="4" indent="-257175">
              <a:spcBef>
                <a:spcPts val="0"/>
              </a:spcBef>
              <a:spcAft>
                <a:spcPts val="0"/>
              </a:spcAft>
              <a:buSzPts val="1800"/>
              <a:buChar char="○"/>
              <a:defRPr/>
            </a:lvl5pPr>
            <a:lvl6pPr marL="2057400" lvl="5" indent="-257175">
              <a:spcBef>
                <a:spcPts val="0"/>
              </a:spcBef>
              <a:spcAft>
                <a:spcPts val="0"/>
              </a:spcAft>
              <a:buSzPts val="1800"/>
              <a:buChar char="■"/>
              <a:defRPr/>
            </a:lvl6pPr>
            <a:lvl7pPr marL="2400300" lvl="6" indent="-257175">
              <a:spcBef>
                <a:spcPts val="0"/>
              </a:spcBef>
              <a:spcAft>
                <a:spcPts val="0"/>
              </a:spcAft>
              <a:buSzPts val="1800"/>
              <a:buChar char="●"/>
              <a:defRPr/>
            </a:lvl7pPr>
            <a:lvl8pPr marL="2743200" lvl="7" indent="-257175">
              <a:spcBef>
                <a:spcPts val="0"/>
              </a:spcBef>
              <a:spcAft>
                <a:spcPts val="0"/>
              </a:spcAft>
              <a:buSzPts val="1800"/>
              <a:buChar char="○"/>
              <a:defRPr/>
            </a:lvl8pPr>
            <a:lvl9pPr marL="3086100" lvl="8" indent="-257175">
              <a:spcBef>
                <a:spcPts val="0"/>
              </a:spcBef>
              <a:spcAft>
                <a:spcPts val="0"/>
              </a:spcAft>
              <a:buSzPts val="1800"/>
              <a:buChar char="■"/>
              <a:defRPr/>
            </a:lvl9pPr>
          </a:lstStyle>
          <a:p>
            <a:r>
              <a:rPr lang="en-US" dirty="0"/>
              <a:t>Text</a:t>
            </a:r>
          </a:p>
          <a:p>
            <a:pPr lvl="1"/>
            <a:r>
              <a:rPr lang="en-US" dirty="0">
                <a:latin typeface="+mn-lt"/>
              </a:rPr>
              <a:t>Text</a:t>
            </a:r>
            <a:endParaRPr dirty="0"/>
          </a:p>
        </p:txBody>
      </p:sp>
      <p:sp>
        <p:nvSpPr>
          <p:cNvPr id="34" name="Shape 34"/>
          <p:cNvSpPr/>
          <p:nvPr/>
        </p:nvSpPr>
        <p:spPr>
          <a:xfrm>
            <a:off x="9808488" y="6755100"/>
            <a:ext cx="11916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35" name="Shape 35"/>
          <p:cNvSpPr/>
          <p:nvPr/>
        </p:nvSpPr>
        <p:spPr>
          <a:xfrm>
            <a:off x="11000416" y="6755100"/>
            <a:ext cx="11916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36" name="Shape 36"/>
          <p:cNvSpPr/>
          <p:nvPr/>
        </p:nvSpPr>
        <p:spPr>
          <a:xfrm>
            <a:off x="0" y="6755100"/>
            <a:ext cx="11916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37" name="Shape 37"/>
          <p:cNvSpPr/>
          <p:nvPr/>
        </p:nvSpPr>
        <p:spPr>
          <a:xfrm>
            <a:off x="1191613" y="6755100"/>
            <a:ext cx="8616800" cy="102900"/>
          </a:xfrm>
          <a:prstGeom prst="rect">
            <a:avLst/>
          </a:prstGeom>
          <a:solidFill>
            <a:srgbClr val="455FA9"/>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38" name="Shape 38"/>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latin typeface="+mn-lt"/>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Tree>
    <p:extLst>
      <p:ext uri="{BB962C8B-B14F-4D97-AF65-F5344CB8AC3E}">
        <p14:creationId xmlns:p14="http://schemas.microsoft.com/office/powerpoint/2010/main" val="1571780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755207"/>
            <a:ext cx="103632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914400" y="3885824"/>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5938247" y="3469353"/>
            <a:ext cx="72180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6659863" y="3469353"/>
            <a:ext cx="72180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72180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721427" y="3469353"/>
            <a:ext cx="5216700"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408000" y="6040774"/>
            <a:ext cx="2259168" cy="529038"/>
          </a:xfrm>
          <a:prstGeom prst="rect">
            <a:avLst/>
          </a:prstGeom>
        </p:spPr>
      </p:pic>
    </p:spTree>
    <p:extLst>
      <p:ext uri="{BB962C8B-B14F-4D97-AF65-F5344CB8AC3E}">
        <p14:creationId xmlns:p14="http://schemas.microsoft.com/office/powerpoint/2010/main" val="2933903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7595938" y="6755102"/>
            <a:ext cx="1868905"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9464842" y="6755100"/>
            <a:ext cx="272715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1" y="6755100"/>
            <a:ext cx="1965156"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965157" y="6755100"/>
            <a:ext cx="5630779"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38317" y="122933"/>
            <a:ext cx="1315500" cy="174724"/>
          </a:xfrm>
          <a:prstGeom prst="rect">
            <a:avLst/>
          </a:prstGeom>
        </p:spPr>
      </p:pic>
    </p:spTree>
    <p:extLst>
      <p:ext uri="{BB962C8B-B14F-4D97-AF65-F5344CB8AC3E}">
        <p14:creationId xmlns:p14="http://schemas.microsoft.com/office/powerpoint/2010/main" val="1783067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7595938" y="6755102"/>
            <a:ext cx="1868905"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9464842" y="6755100"/>
            <a:ext cx="272715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1" y="6755100"/>
            <a:ext cx="1965156"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965157" y="6755100"/>
            <a:ext cx="5630779"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38317" y="122933"/>
            <a:ext cx="1315500" cy="174724"/>
          </a:xfrm>
          <a:prstGeom prst="rect">
            <a:avLst/>
          </a:prstGeom>
        </p:spPr>
      </p:pic>
    </p:spTree>
    <p:extLst>
      <p:ext uri="{BB962C8B-B14F-4D97-AF65-F5344CB8AC3E}">
        <p14:creationId xmlns:p14="http://schemas.microsoft.com/office/powerpoint/2010/main" val="3818969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6623575" y="2071864"/>
            <a:ext cx="19572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8580775" y="2071865"/>
            <a:ext cx="3627268"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2"/>
            <a:ext cx="3152275"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3152273" y="2071863"/>
            <a:ext cx="2337883"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5022149" y="1552771"/>
            <a:ext cx="19572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6549" y="146610"/>
            <a:ext cx="1315500" cy="174724"/>
          </a:xfrm>
          <a:prstGeom prst="rect">
            <a:avLst/>
          </a:prstGeom>
        </p:spPr>
      </p:pic>
      <p:sp>
        <p:nvSpPr>
          <p:cNvPr id="10" name="Text Placeholder 9"/>
          <p:cNvSpPr>
            <a:spLocks noGrp="1"/>
          </p:cNvSpPr>
          <p:nvPr>
            <p:ph type="body" sz="quarter" idx="10"/>
          </p:nvPr>
        </p:nvSpPr>
        <p:spPr>
          <a:xfrm>
            <a:off x="1800049" y="2584134"/>
            <a:ext cx="8826500"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61585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7" name="Shape 60"/>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8" name="Shape 61"/>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9" name="Shape 62"/>
          <p:cNvSpPr/>
          <p:nvPr userDrawn="1"/>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0" name="Shape 63"/>
          <p:cNvSpPr/>
          <p:nvPr userDrawn="1"/>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Tree>
    <p:extLst>
      <p:ext uri="{BB962C8B-B14F-4D97-AF65-F5344CB8AC3E}">
        <p14:creationId xmlns:p14="http://schemas.microsoft.com/office/powerpoint/2010/main" val="2181630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6" name="Shape 80"/>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7" name="Shape 81"/>
          <p:cNvSpPr/>
          <p:nvPr userDrawn="1"/>
        </p:nvSpPr>
        <p:spPr>
          <a:xfrm>
            <a:off x="0" y="6755100"/>
            <a:ext cx="11916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8" name="Shape 82"/>
          <p:cNvSpPr/>
          <p:nvPr userDrawn="1"/>
        </p:nvSpPr>
        <p:spPr>
          <a:xfrm>
            <a:off x="1191613" y="6755100"/>
            <a:ext cx="86168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10" name="Title 1"/>
          <p:cNvSpPr>
            <a:spLocks noGrp="1"/>
          </p:cNvSpPr>
          <p:nvPr>
            <p:ph type="title"/>
          </p:nvPr>
        </p:nvSpPr>
        <p:spPr>
          <a:xfrm>
            <a:off x="838200" y="365127"/>
            <a:ext cx="10515600" cy="1325563"/>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838200" y="1825625"/>
            <a:ext cx="105156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337266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736600" y="420342"/>
            <a:ext cx="10515600" cy="1325563"/>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5" name="Shape 246"/>
          <p:cNvSpPr/>
          <p:nvPr/>
        </p:nvSpPr>
        <p:spPr>
          <a:xfrm>
            <a:off x="7509756" y="2669418"/>
            <a:ext cx="44076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18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47292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3925605" y="2669418"/>
            <a:ext cx="44076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18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5" name="Shape 61"/>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6" name="Shape 62"/>
          <p:cNvSpPr/>
          <p:nvPr userDrawn="1"/>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7" name="Shape 63"/>
          <p:cNvSpPr/>
          <p:nvPr userDrawn="1"/>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6" name="Text Placeholder 5"/>
          <p:cNvSpPr>
            <a:spLocks noGrp="1"/>
          </p:cNvSpPr>
          <p:nvPr>
            <p:ph type="body" sz="quarter" idx="10"/>
          </p:nvPr>
        </p:nvSpPr>
        <p:spPr>
          <a:xfrm>
            <a:off x="406400" y="2797176"/>
            <a:ext cx="3109384"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4564787" y="2797176"/>
            <a:ext cx="3109384"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8359201" y="2797176"/>
            <a:ext cx="3109384"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406401" y="3527425"/>
            <a:ext cx="3240617"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4349993" y="3527425"/>
            <a:ext cx="3240617"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8293585" y="3527425"/>
            <a:ext cx="3240617"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2164943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12540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4" name="Shape 237"/>
          <p:cNvSpPr/>
          <p:nvPr userDrawn="1"/>
        </p:nvSpPr>
        <p:spPr>
          <a:xfrm>
            <a:off x="0" y="2767500"/>
            <a:ext cx="12540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6" name="Shape 238"/>
          <p:cNvSpPr/>
          <p:nvPr userDrawn="1"/>
        </p:nvSpPr>
        <p:spPr>
          <a:xfrm>
            <a:off x="0" y="4672500"/>
            <a:ext cx="12540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7" name="Shape 73"/>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8" name="Shape 74"/>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9" name="Shape 75"/>
          <p:cNvSpPr/>
          <p:nvPr userDrawn="1"/>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0" name="Shape 76"/>
          <p:cNvSpPr/>
          <p:nvPr userDrawn="1"/>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19" name="Text Placeholder 18"/>
          <p:cNvSpPr>
            <a:spLocks noGrp="1"/>
          </p:cNvSpPr>
          <p:nvPr>
            <p:ph type="body" sz="quarter" idx="10"/>
          </p:nvPr>
        </p:nvSpPr>
        <p:spPr>
          <a:xfrm>
            <a:off x="1580085" y="912529"/>
            <a:ext cx="8147049"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580085" y="2802315"/>
            <a:ext cx="8147049"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580085" y="4725064"/>
            <a:ext cx="8147049"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579034" y="1654176"/>
            <a:ext cx="5452533"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579034" y="3691037"/>
            <a:ext cx="5452533"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579034" y="5536562"/>
            <a:ext cx="5452533"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8502184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7" y="0"/>
            <a:ext cx="7008828"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9" name="Shape 74"/>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0" name="Shape 75"/>
          <p:cNvSpPr/>
          <p:nvPr userDrawn="1"/>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1" name="Shape 76"/>
          <p:cNvSpPr/>
          <p:nvPr userDrawn="1"/>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Tree>
    <p:extLst>
      <p:ext uri="{BB962C8B-B14F-4D97-AF65-F5344CB8AC3E}">
        <p14:creationId xmlns:p14="http://schemas.microsoft.com/office/powerpoint/2010/main" val="801974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7595938" y="6755102"/>
            <a:ext cx="1868905"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9464842" y="6755100"/>
            <a:ext cx="272715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1" y="6755100"/>
            <a:ext cx="1965156"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965157" y="6755100"/>
            <a:ext cx="5630779"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38317" y="122933"/>
            <a:ext cx="1315500" cy="174724"/>
          </a:xfrm>
          <a:prstGeom prst="rect">
            <a:avLst/>
          </a:prstGeom>
        </p:spPr>
      </p:pic>
    </p:spTree>
    <p:extLst>
      <p:ext uri="{BB962C8B-B14F-4D97-AF65-F5344CB8AC3E}">
        <p14:creationId xmlns:p14="http://schemas.microsoft.com/office/powerpoint/2010/main" val="38041523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color background">
  <p:cSld name="Blank color background">
    <p:bg>
      <p:bgPr>
        <a:solidFill>
          <a:srgbClr val="455FA9"/>
        </a:solidFill>
        <a:effectLst/>
      </p:bgPr>
    </p:bg>
    <p:spTree>
      <p:nvGrpSpPr>
        <p:cNvPr id="1" name="Shape 78"/>
        <p:cNvGrpSpPr/>
        <p:nvPr/>
      </p:nvGrpSpPr>
      <p:grpSpPr>
        <a:xfrm>
          <a:off x="0" y="0"/>
          <a:ext cx="0" cy="0"/>
          <a:chOff x="0" y="0"/>
          <a:chExt cx="0" cy="0"/>
        </a:xfrm>
      </p:grpSpPr>
      <p:sp>
        <p:nvSpPr>
          <p:cNvPr id="79" name="Shape 79"/>
          <p:cNvSpPr/>
          <p:nvPr/>
        </p:nvSpPr>
        <p:spPr>
          <a:xfrm>
            <a:off x="9808488" y="6755100"/>
            <a:ext cx="11916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80" name="Shape 80"/>
          <p:cNvSpPr/>
          <p:nvPr/>
        </p:nvSpPr>
        <p:spPr>
          <a:xfrm>
            <a:off x="11000416" y="6755100"/>
            <a:ext cx="11916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81" name="Shape 81"/>
          <p:cNvSpPr/>
          <p:nvPr/>
        </p:nvSpPr>
        <p:spPr>
          <a:xfrm>
            <a:off x="0" y="6755100"/>
            <a:ext cx="1191600" cy="102900"/>
          </a:xfrm>
          <a:prstGeom prst="rect">
            <a:avLst/>
          </a:prstGeom>
          <a:solidFill>
            <a:srgbClr val="7C9B52"/>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82" name="Shape 82"/>
          <p:cNvSpPr/>
          <p:nvPr/>
        </p:nvSpPr>
        <p:spPr>
          <a:xfrm>
            <a:off x="1191613" y="6755100"/>
            <a:ext cx="86168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83" name="Shape 83"/>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solidFill>
                  <a:srgbClr val="97ABBC"/>
                </a:solidFill>
                <a:latin typeface="+mj-lt"/>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00000000-1234-1234-1234-123412341234}" type="slidenum">
              <a:rPr lang="en" smtClean="0"/>
              <a:pPr/>
              <a:t>‹#›</a:t>
            </a:fld>
            <a:endParaRPr lang="en" dirty="0"/>
          </a:p>
        </p:txBody>
      </p:sp>
      <p:pic>
        <p:nvPicPr>
          <p:cNvPr id="7" name="Picture 6"/>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Tree>
    <p:extLst>
      <p:ext uri="{BB962C8B-B14F-4D97-AF65-F5344CB8AC3E}">
        <p14:creationId xmlns:p14="http://schemas.microsoft.com/office/powerpoint/2010/main" val="27032105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10314510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41293874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16558497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6415A9-FA3E-4542-A66B-39D0ED0EF21F}"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6173576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6415A9-FA3E-4542-A66B-39D0ED0EF21F}" type="datetimeFigureOut">
              <a:rPr lang="en-US" smtClean="0"/>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22814172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6415A9-FA3E-4542-A66B-39D0ED0EF21F}" type="datetimeFigureOut">
              <a:rPr lang="en-US" smtClean="0"/>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23758033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415A9-FA3E-4542-A66B-39D0ED0EF21F}" type="datetimeFigureOut">
              <a:rPr lang="en-US" smtClean="0"/>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29637901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6415A9-FA3E-4542-A66B-39D0ED0EF21F}"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3654642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6415A9-FA3E-4542-A66B-39D0ED0EF21F}"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1100612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7595938" y="6755102"/>
            <a:ext cx="1868905"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9464842" y="6755100"/>
            <a:ext cx="272715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1" y="6755100"/>
            <a:ext cx="1965156"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965157" y="6755100"/>
            <a:ext cx="5630779"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38317" y="122933"/>
            <a:ext cx="1315500" cy="174724"/>
          </a:xfrm>
          <a:prstGeom prst="rect">
            <a:avLst/>
          </a:prstGeom>
        </p:spPr>
      </p:pic>
    </p:spTree>
    <p:extLst>
      <p:ext uri="{BB962C8B-B14F-4D97-AF65-F5344CB8AC3E}">
        <p14:creationId xmlns:p14="http://schemas.microsoft.com/office/powerpoint/2010/main" val="5888022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18607610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36330998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hasCustomPrompt="1"/>
          </p:nvPr>
        </p:nvSpPr>
        <p:spPr>
          <a:xfrm>
            <a:off x="961900" y="1524446"/>
            <a:ext cx="6955600" cy="1546500"/>
          </a:xfrm>
          <a:prstGeom prst="rect">
            <a:avLst/>
          </a:prstGeom>
        </p:spPr>
        <p:txBody>
          <a:bodyPr spcFirstLastPara="1" wrap="square" lIns="91425" tIns="91425" rIns="91425" bIns="91425" anchor="t" anchorCtr="0"/>
          <a:lstStyle>
            <a:lvl1pPr lvl="0">
              <a:spcBef>
                <a:spcPts val="0"/>
              </a:spcBef>
              <a:spcAft>
                <a:spcPts val="0"/>
              </a:spcAft>
              <a:buClr>
                <a:srgbClr val="2185C5"/>
              </a:buClr>
              <a:buSzPts val="4800"/>
              <a:buNone/>
              <a:defRPr sz="4800">
                <a:solidFill>
                  <a:schemeClr val="tx1"/>
                </a:solidFill>
                <a:latin typeface="+mj-lt"/>
                <a:ea typeface="Arial Unicode MS" panose="020B0604020202020204" pitchFamily="34" charset="-128"/>
                <a:cs typeface="Arial Unicode MS" panose="020B0604020202020204" pitchFamily="34" charset="-128"/>
              </a:defRPr>
            </a:lvl1pPr>
            <a:lvl2pPr lvl="1">
              <a:spcBef>
                <a:spcPts val="0"/>
              </a:spcBef>
              <a:spcAft>
                <a:spcPts val="0"/>
              </a:spcAft>
              <a:buClr>
                <a:srgbClr val="2185C5"/>
              </a:buClr>
              <a:buSzPts val="4800"/>
              <a:buNone/>
              <a:defRPr sz="4800">
                <a:solidFill>
                  <a:srgbClr val="2185C5"/>
                </a:solidFill>
              </a:defRPr>
            </a:lvl2pPr>
            <a:lvl3pPr lvl="2">
              <a:spcBef>
                <a:spcPts val="0"/>
              </a:spcBef>
              <a:spcAft>
                <a:spcPts val="0"/>
              </a:spcAft>
              <a:buClr>
                <a:srgbClr val="2185C5"/>
              </a:buClr>
              <a:buSzPts val="4800"/>
              <a:buNone/>
              <a:defRPr sz="4800">
                <a:solidFill>
                  <a:srgbClr val="2185C5"/>
                </a:solidFill>
              </a:defRPr>
            </a:lvl3pPr>
            <a:lvl4pPr lvl="3">
              <a:spcBef>
                <a:spcPts val="0"/>
              </a:spcBef>
              <a:spcAft>
                <a:spcPts val="0"/>
              </a:spcAft>
              <a:buClr>
                <a:srgbClr val="2185C5"/>
              </a:buClr>
              <a:buSzPts val="4800"/>
              <a:buNone/>
              <a:defRPr sz="4800">
                <a:solidFill>
                  <a:srgbClr val="2185C5"/>
                </a:solidFill>
              </a:defRPr>
            </a:lvl4pPr>
            <a:lvl5pPr lvl="4">
              <a:spcBef>
                <a:spcPts val="0"/>
              </a:spcBef>
              <a:spcAft>
                <a:spcPts val="0"/>
              </a:spcAft>
              <a:buClr>
                <a:srgbClr val="2185C5"/>
              </a:buClr>
              <a:buSzPts val="4800"/>
              <a:buNone/>
              <a:defRPr sz="4800">
                <a:solidFill>
                  <a:srgbClr val="2185C5"/>
                </a:solidFill>
              </a:defRPr>
            </a:lvl5pPr>
            <a:lvl6pPr lvl="5">
              <a:spcBef>
                <a:spcPts val="0"/>
              </a:spcBef>
              <a:spcAft>
                <a:spcPts val="0"/>
              </a:spcAft>
              <a:buClr>
                <a:srgbClr val="2185C5"/>
              </a:buClr>
              <a:buSzPts val="4800"/>
              <a:buNone/>
              <a:defRPr sz="4800">
                <a:solidFill>
                  <a:srgbClr val="2185C5"/>
                </a:solidFill>
              </a:defRPr>
            </a:lvl6pPr>
            <a:lvl7pPr lvl="6">
              <a:spcBef>
                <a:spcPts val="0"/>
              </a:spcBef>
              <a:spcAft>
                <a:spcPts val="0"/>
              </a:spcAft>
              <a:buClr>
                <a:srgbClr val="2185C5"/>
              </a:buClr>
              <a:buSzPts val="4800"/>
              <a:buNone/>
              <a:defRPr sz="4800">
                <a:solidFill>
                  <a:srgbClr val="2185C5"/>
                </a:solidFill>
              </a:defRPr>
            </a:lvl7pPr>
            <a:lvl8pPr lvl="7">
              <a:spcBef>
                <a:spcPts val="0"/>
              </a:spcBef>
              <a:spcAft>
                <a:spcPts val="0"/>
              </a:spcAft>
              <a:buClr>
                <a:srgbClr val="2185C5"/>
              </a:buClr>
              <a:buSzPts val="4800"/>
              <a:buNone/>
              <a:defRPr sz="4800">
                <a:solidFill>
                  <a:srgbClr val="2185C5"/>
                </a:solidFill>
              </a:defRPr>
            </a:lvl8pPr>
            <a:lvl9pPr lvl="8">
              <a:spcBef>
                <a:spcPts val="0"/>
              </a:spcBef>
              <a:spcAft>
                <a:spcPts val="0"/>
              </a:spcAft>
              <a:buClr>
                <a:srgbClr val="2185C5"/>
              </a:buClr>
              <a:buSzPts val="4800"/>
              <a:buNone/>
              <a:defRPr sz="4800">
                <a:solidFill>
                  <a:srgbClr val="2185C5"/>
                </a:solidFill>
              </a:defRPr>
            </a:lvl9pPr>
          </a:lstStyle>
          <a:p>
            <a:r>
              <a:rPr lang="en-US" dirty="0"/>
              <a:t>Title</a:t>
            </a:r>
            <a:endParaRPr dirty="0"/>
          </a:p>
        </p:txBody>
      </p:sp>
      <p:sp>
        <p:nvSpPr>
          <p:cNvPr id="11" name="Shape 11"/>
          <p:cNvSpPr/>
          <p:nvPr/>
        </p:nvSpPr>
        <p:spPr>
          <a:xfrm>
            <a:off x="7917661" y="3377550"/>
            <a:ext cx="962400" cy="102900"/>
          </a:xfrm>
          <a:prstGeom prst="rect">
            <a:avLst/>
          </a:prstGeom>
          <a:solidFill>
            <a:srgbClr val="EFAA1F"/>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2" name="Shape 12"/>
          <p:cNvSpPr/>
          <p:nvPr/>
        </p:nvSpPr>
        <p:spPr>
          <a:xfrm>
            <a:off x="8879815" y="3377550"/>
            <a:ext cx="962400" cy="102900"/>
          </a:xfrm>
          <a:prstGeom prst="rect">
            <a:avLst/>
          </a:prstGeom>
          <a:solidFill>
            <a:srgbClr val="C63F28"/>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 name="Shape 13"/>
          <p:cNvSpPr/>
          <p:nvPr/>
        </p:nvSpPr>
        <p:spPr>
          <a:xfrm>
            <a:off x="-1" y="3377550"/>
            <a:ext cx="962400" cy="102900"/>
          </a:xfrm>
          <a:prstGeom prst="rect">
            <a:avLst/>
          </a:prstGeom>
          <a:solidFill>
            <a:srgbClr val="008CA0"/>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 name="Shape 14"/>
          <p:cNvSpPr/>
          <p:nvPr/>
        </p:nvSpPr>
        <p:spPr>
          <a:xfrm>
            <a:off x="961900" y="3377550"/>
            <a:ext cx="6955600" cy="102900"/>
          </a:xfrm>
          <a:prstGeom prst="rect">
            <a:avLst/>
          </a:prstGeom>
          <a:solidFill>
            <a:srgbClr val="455FA9"/>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98862" y="5876877"/>
            <a:ext cx="3188943" cy="746768"/>
          </a:xfrm>
          <a:prstGeom prst="rect">
            <a:avLst/>
          </a:prstGeom>
        </p:spPr>
      </p:pic>
    </p:spTree>
    <p:extLst>
      <p:ext uri="{BB962C8B-B14F-4D97-AF65-F5344CB8AC3E}">
        <p14:creationId xmlns:p14="http://schemas.microsoft.com/office/powerpoint/2010/main" val="41779490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1"/>
        <p:cNvGrpSpPr/>
        <p:nvPr/>
      </p:nvGrpSpPr>
      <p:grpSpPr>
        <a:xfrm>
          <a:off x="0" y="0"/>
          <a:ext cx="0" cy="0"/>
          <a:chOff x="0" y="0"/>
          <a:chExt cx="0" cy="0"/>
        </a:xfrm>
      </p:grpSpPr>
      <p:sp>
        <p:nvSpPr>
          <p:cNvPr id="32" name="Shape 32"/>
          <p:cNvSpPr txBox="1">
            <a:spLocks noGrp="1"/>
          </p:cNvSpPr>
          <p:nvPr>
            <p:ph type="title" hasCustomPrompt="1"/>
          </p:nvPr>
        </p:nvSpPr>
        <p:spPr>
          <a:xfrm>
            <a:off x="1191600" y="274650"/>
            <a:ext cx="86168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solidFill>
                  <a:srgbClr val="97ABBC"/>
                </a:solidFill>
                <a:latin typeface="+mj-lt"/>
                <a:ea typeface="Arial Unicode MS" panose="020B0604020202020204" pitchFamily="34" charset="-128"/>
                <a:cs typeface="Arial Unicode MS" panose="020B0604020202020204" pitchFamily="34" charset="-128"/>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dirty="0"/>
              <a:t>Title</a:t>
            </a:r>
            <a:endParaRPr dirty="0"/>
          </a:p>
        </p:txBody>
      </p:sp>
      <p:sp>
        <p:nvSpPr>
          <p:cNvPr id="33" name="Shape 33"/>
          <p:cNvSpPr txBox="1">
            <a:spLocks noGrp="1"/>
          </p:cNvSpPr>
          <p:nvPr>
            <p:ph type="body" idx="1" hasCustomPrompt="1"/>
          </p:nvPr>
        </p:nvSpPr>
        <p:spPr>
          <a:xfrm>
            <a:off x="1191600" y="1831450"/>
            <a:ext cx="8616800" cy="4736400"/>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sz="2400">
                <a:solidFill>
                  <a:srgbClr val="677480"/>
                </a:solidFill>
                <a:latin typeface="+mj-lt"/>
                <a:ea typeface="Arial Unicode MS" panose="020B0604020202020204" pitchFamily="34" charset="-128"/>
                <a:cs typeface="Arial Unicode MS" panose="020B0604020202020204" pitchFamily="34" charset="-128"/>
              </a:defRPr>
            </a:lvl1pPr>
            <a:lvl2pPr marL="914400" lvl="1" indent="-381000">
              <a:spcBef>
                <a:spcPts val="0"/>
              </a:spcBef>
              <a:spcAft>
                <a:spcPts val="0"/>
              </a:spcAft>
              <a:buSzPts val="2400"/>
              <a:buChar char="○"/>
              <a:defRPr sz="1800">
                <a:latin typeface="+mn-lt"/>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r>
              <a:rPr lang="en-US" dirty="0"/>
              <a:t>Text</a:t>
            </a:r>
          </a:p>
          <a:p>
            <a:pPr lvl="1"/>
            <a:r>
              <a:rPr lang="en-US" dirty="0">
                <a:latin typeface="+mn-lt"/>
              </a:rPr>
              <a:t>Text</a:t>
            </a:r>
            <a:endParaRPr dirty="0"/>
          </a:p>
        </p:txBody>
      </p:sp>
      <p:sp>
        <p:nvSpPr>
          <p:cNvPr id="34" name="Shape 34"/>
          <p:cNvSpPr/>
          <p:nvPr/>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35" name="Shape 35"/>
          <p:cNvSpPr/>
          <p:nvPr/>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36" name="Shape 36"/>
          <p:cNvSpPr/>
          <p:nvPr/>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37" name="Shape 37"/>
          <p:cNvSpPr/>
          <p:nvPr/>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38" name="Shape 38"/>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latin typeface="+mn-lt"/>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Tree>
    <p:extLst>
      <p:ext uri="{BB962C8B-B14F-4D97-AF65-F5344CB8AC3E}">
        <p14:creationId xmlns:p14="http://schemas.microsoft.com/office/powerpoint/2010/main" val="28120926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5"/>
        <p:cNvGrpSpPr/>
        <p:nvPr/>
      </p:nvGrpSpPr>
      <p:grpSpPr>
        <a:xfrm>
          <a:off x="0" y="0"/>
          <a:ext cx="0" cy="0"/>
          <a:chOff x="0" y="0"/>
          <a:chExt cx="0" cy="0"/>
        </a:xfrm>
      </p:grpSpPr>
      <p:sp>
        <p:nvSpPr>
          <p:cNvPr id="16" name="Shape 16"/>
          <p:cNvSpPr/>
          <p:nvPr/>
        </p:nvSpPr>
        <p:spPr>
          <a:xfrm>
            <a:off x="0" y="0"/>
            <a:ext cx="12192000" cy="5323800"/>
          </a:xfrm>
          <a:prstGeom prst="rect">
            <a:avLst/>
          </a:prstGeom>
          <a:solidFill>
            <a:srgbClr val="455FA9"/>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 name="Shape 17"/>
          <p:cNvSpPr txBox="1">
            <a:spLocks noGrp="1"/>
          </p:cNvSpPr>
          <p:nvPr>
            <p:ph type="ctrTitle" hasCustomPrompt="1"/>
          </p:nvPr>
        </p:nvSpPr>
        <p:spPr>
          <a:xfrm>
            <a:off x="914400" y="2111123"/>
            <a:ext cx="10363200" cy="1546500"/>
          </a:xfrm>
          <a:prstGeom prst="rect">
            <a:avLst/>
          </a:prstGeom>
        </p:spPr>
        <p:txBody>
          <a:bodyPr spcFirstLastPara="1" wrap="square" lIns="91425" tIns="91425" rIns="91425" bIns="91425" anchor="b" anchorCtr="0"/>
          <a:lstStyle>
            <a:lvl1pPr lvl="0" algn="ctr" rtl="0">
              <a:spcBef>
                <a:spcPts val="0"/>
              </a:spcBef>
              <a:spcAft>
                <a:spcPts val="0"/>
              </a:spcAft>
              <a:buClr>
                <a:srgbClr val="FFFFFF"/>
              </a:buClr>
              <a:buSzPts val="4800"/>
              <a:buNone/>
              <a:defRPr sz="4800">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4800"/>
              <a:buNone/>
              <a:defRPr sz="4800">
                <a:solidFill>
                  <a:srgbClr val="FFFFFF"/>
                </a:solidFill>
              </a:defRPr>
            </a:lvl2pPr>
            <a:lvl3pPr lvl="2" algn="ctr" rtl="0">
              <a:spcBef>
                <a:spcPts val="0"/>
              </a:spcBef>
              <a:spcAft>
                <a:spcPts val="0"/>
              </a:spcAft>
              <a:buClr>
                <a:srgbClr val="FFFFFF"/>
              </a:buClr>
              <a:buSzPts val="4800"/>
              <a:buNone/>
              <a:defRPr sz="4800">
                <a:solidFill>
                  <a:srgbClr val="FFFFFF"/>
                </a:solidFill>
              </a:defRPr>
            </a:lvl3pPr>
            <a:lvl4pPr lvl="3" algn="ctr" rtl="0">
              <a:spcBef>
                <a:spcPts val="0"/>
              </a:spcBef>
              <a:spcAft>
                <a:spcPts val="0"/>
              </a:spcAft>
              <a:buClr>
                <a:srgbClr val="FFFFFF"/>
              </a:buClr>
              <a:buSzPts val="4800"/>
              <a:buNone/>
              <a:defRPr sz="4800">
                <a:solidFill>
                  <a:srgbClr val="FFFFFF"/>
                </a:solidFill>
              </a:defRPr>
            </a:lvl4pPr>
            <a:lvl5pPr lvl="4" algn="ctr" rtl="0">
              <a:spcBef>
                <a:spcPts val="0"/>
              </a:spcBef>
              <a:spcAft>
                <a:spcPts val="0"/>
              </a:spcAft>
              <a:buClr>
                <a:srgbClr val="FFFFFF"/>
              </a:buClr>
              <a:buSzPts val="4800"/>
              <a:buNone/>
              <a:defRPr sz="4800">
                <a:solidFill>
                  <a:srgbClr val="FFFFFF"/>
                </a:solidFill>
              </a:defRPr>
            </a:lvl5pPr>
            <a:lvl6pPr lvl="5" algn="ctr" rtl="0">
              <a:spcBef>
                <a:spcPts val="0"/>
              </a:spcBef>
              <a:spcAft>
                <a:spcPts val="0"/>
              </a:spcAft>
              <a:buClr>
                <a:srgbClr val="FFFFFF"/>
              </a:buClr>
              <a:buSzPts val="4800"/>
              <a:buNone/>
              <a:defRPr sz="4800">
                <a:solidFill>
                  <a:srgbClr val="FFFFFF"/>
                </a:solidFill>
              </a:defRPr>
            </a:lvl6pPr>
            <a:lvl7pPr lvl="6" algn="ctr" rtl="0">
              <a:spcBef>
                <a:spcPts val="0"/>
              </a:spcBef>
              <a:spcAft>
                <a:spcPts val="0"/>
              </a:spcAft>
              <a:buClr>
                <a:srgbClr val="FFFFFF"/>
              </a:buClr>
              <a:buSzPts val="4800"/>
              <a:buNone/>
              <a:defRPr sz="4800">
                <a:solidFill>
                  <a:srgbClr val="FFFFFF"/>
                </a:solidFill>
              </a:defRPr>
            </a:lvl7pPr>
            <a:lvl8pPr lvl="7" algn="ctr" rtl="0">
              <a:spcBef>
                <a:spcPts val="0"/>
              </a:spcBef>
              <a:spcAft>
                <a:spcPts val="0"/>
              </a:spcAft>
              <a:buClr>
                <a:srgbClr val="FFFFFF"/>
              </a:buClr>
              <a:buSzPts val="4800"/>
              <a:buNone/>
              <a:defRPr sz="4800">
                <a:solidFill>
                  <a:srgbClr val="FFFFFF"/>
                </a:solidFill>
              </a:defRPr>
            </a:lvl8pPr>
            <a:lvl9pPr lvl="8" algn="ctr" rtl="0">
              <a:spcBef>
                <a:spcPts val="0"/>
              </a:spcBef>
              <a:spcAft>
                <a:spcPts val="0"/>
              </a:spcAft>
              <a:buClr>
                <a:srgbClr val="FFFFFF"/>
              </a:buClr>
              <a:buSzPts val="4800"/>
              <a:buNone/>
              <a:defRPr sz="4800">
                <a:solidFill>
                  <a:srgbClr val="FFFFFF"/>
                </a:solidFill>
              </a:defRPr>
            </a:lvl9pPr>
          </a:lstStyle>
          <a:p>
            <a:r>
              <a:rPr lang="en-US" dirty="0"/>
              <a:t>Title</a:t>
            </a:r>
            <a:endParaRPr dirty="0"/>
          </a:p>
        </p:txBody>
      </p:sp>
      <p:sp>
        <p:nvSpPr>
          <p:cNvPr id="18" name="Shape 18"/>
          <p:cNvSpPr txBox="1">
            <a:spLocks noGrp="1"/>
          </p:cNvSpPr>
          <p:nvPr>
            <p:ph type="subTitle" idx="1" hasCustomPrompt="1"/>
          </p:nvPr>
        </p:nvSpPr>
        <p:spPr>
          <a:xfrm>
            <a:off x="914400" y="3786738"/>
            <a:ext cx="10363200" cy="1046400"/>
          </a:xfrm>
          <a:prstGeom prst="rect">
            <a:avLst/>
          </a:prstGeom>
        </p:spPr>
        <p:txBody>
          <a:bodyPr spcFirstLastPara="1" wrap="square" lIns="91425" tIns="91425" rIns="91425" bIns="91425" anchor="t" anchorCtr="0"/>
          <a:lstStyle>
            <a:lvl1pPr lvl="0" algn="ctr" rtl="0">
              <a:spcBef>
                <a:spcPts val="0"/>
              </a:spcBef>
              <a:spcAft>
                <a:spcPts val="0"/>
              </a:spcAft>
              <a:buClr>
                <a:srgbClr val="FFFFFF"/>
              </a:buClr>
              <a:buSzPts val="2400"/>
              <a:buNone/>
              <a:defRPr sz="2400" b="1">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2400"/>
              <a:buNone/>
              <a:defRPr b="1">
                <a:solidFill>
                  <a:srgbClr val="FFFFFF"/>
                </a:solidFill>
              </a:defRPr>
            </a:lvl2pPr>
            <a:lvl3pPr lvl="2" algn="ctr" rtl="0">
              <a:spcBef>
                <a:spcPts val="0"/>
              </a:spcBef>
              <a:spcAft>
                <a:spcPts val="0"/>
              </a:spcAft>
              <a:buClr>
                <a:srgbClr val="FFFFFF"/>
              </a:buClr>
              <a:buSzPts val="2400"/>
              <a:buNone/>
              <a:defRPr b="1">
                <a:solidFill>
                  <a:srgbClr val="FFFFFF"/>
                </a:solidFill>
              </a:defRPr>
            </a:lvl3pPr>
            <a:lvl4pPr lvl="3" algn="ctr" rtl="0">
              <a:spcBef>
                <a:spcPts val="0"/>
              </a:spcBef>
              <a:spcAft>
                <a:spcPts val="0"/>
              </a:spcAft>
              <a:buClr>
                <a:srgbClr val="FFFFFF"/>
              </a:buClr>
              <a:buSzPts val="2400"/>
              <a:buNone/>
              <a:defRPr sz="2400" b="1">
                <a:solidFill>
                  <a:srgbClr val="FFFFFF"/>
                </a:solidFill>
              </a:defRPr>
            </a:lvl4pPr>
            <a:lvl5pPr lvl="4" algn="ctr" rtl="0">
              <a:spcBef>
                <a:spcPts val="0"/>
              </a:spcBef>
              <a:spcAft>
                <a:spcPts val="0"/>
              </a:spcAft>
              <a:buClr>
                <a:srgbClr val="FFFFFF"/>
              </a:buClr>
              <a:buSzPts val="2400"/>
              <a:buNone/>
              <a:defRPr sz="2400" b="1">
                <a:solidFill>
                  <a:srgbClr val="FFFFFF"/>
                </a:solidFill>
              </a:defRPr>
            </a:lvl5pPr>
            <a:lvl6pPr lvl="5" algn="ctr" rtl="0">
              <a:spcBef>
                <a:spcPts val="0"/>
              </a:spcBef>
              <a:spcAft>
                <a:spcPts val="0"/>
              </a:spcAft>
              <a:buClr>
                <a:srgbClr val="FFFFFF"/>
              </a:buClr>
              <a:buSzPts val="2400"/>
              <a:buNone/>
              <a:defRPr sz="2400" b="1">
                <a:solidFill>
                  <a:srgbClr val="FFFFFF"/>
                </a:solidFill>
              </a:defRPr>
            </a:lvl6pPr>
            <a:lvl7pPr lvl="6" algn="ctr" rtl="0">
              <a:spcBef>
                <a:spcPts val="0"/>
              </a:spcBef>
              <a:spcAft>
                <a:spcPts val="0"/>
              </a:spcAft>
              <a:buClr>
                <a:srgbClr val="FFFFFF"/>
              </a:buClr>
              <a:buSzPts val="2400"/>
              <a:buNone/>
              <a:defRPr sz="2400" b="1">
                <a:solidFill>
                  <a:srgbClr val="FFFFFF"/>
                </a:solidFill>
              </a:defRPr>
            </a:lvl7pPr>
            <a:lvl8pPr lvl="7" algn="ctr" rtl="0">
              <a:spcBef>
                <a:spcPts val="0"/>
              </a:spcBef>
              <a:spcAft>
                <a:spcPts val="0"/>
              </a:spcAft>
              <a:buClr>
                <a:srgbClr val="FFFFFF"/>
              </a:buClr>
              <a:buSzPts val="2400"/>
              <a:buNone/>
              <a:defRPr sz="2400" b="1">
                <a:solidFill>
                  <a:srgbClr val="FFFFFF"/>
                </a:solidFill>
              </a:defRPr>
            </a:lvl8pPr>
            <a:lvl9pPr lvl="8" algn="ctr" rtl="0">
              <a:spcBef>
                <a:spcPts val="0"/>
              </a:spcBef>
              <a:spcAft>
                <a:spcPts val="0"/>
              </a:spcAft>
              <a:buClr>
                <a:srgbClr val="FFFFFF"/>
              </a:buClr>
              <a:buSzPts val="2400"/>
              <a:buNone/>
              <a:defRPr sz="2400" b="1">
                <a:solidFill>
                  <a:srgbClr val="FFFFFF"/>
                </a:solidFill>
              </a:defRPr>
            </a:lvl9pPr>
          </a:lstStyle>
          <a:p>
            <a:r>
              <a:rPr lang="en-US" dirty="0"/>
              <a:t>Subtitle</a:t>
            </a:r>
            <a:endParaRPr dirty="0"/>
          </a:p>
        </p:txBody>
      </p:sp>
      <p:sp>
        <p:nvSpPr>
          <p:cNvPr id="19" name="Shape 19"/>
          <p:cNvSpPr/>
          <p:nvPr/>
        </p:nvSpPr>
        <p:spPr>
          <a:xfrm>
            <a:off x="4063605" y="5323800"/>
            <a:ext cx="4063600" cy="102900"/>
          </a:xfrm>
          <a:prstGeom prst="rect">
            <a:avLst/>
          </a:prstGeom>
          <a:solidFill>
            <a:srgbClr val="EFAA1F"/>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0" name="Shape 20"/>
          <p:cNvSpPr/>
          <p:nvPr/>
        </p:nvSpPr>
        <p:spPr>
          <a:xfrm>
            <a:off x="8128361" y="5323800"/>
            <a:ext cx="4063600" cy="102900"/>
          </a:xfrm>
          <a:prstGeom prst="rect">
            <a:avLst/>
          </a:prstGeom>
          <a:solidFill>
            <a:srgbClr val="C63F28"/>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1" name="Shape 21"/>
          <p:cNvSpPr/>
          <p:nvPr/>
        </p:nvSpPr>
        <p:spPr>
          <a:xfrm>
            <a:off x="1" y="5323800"/>
            <a:ext cx="4063600" cy="102900"/>
          </a:xfrm>
          <a:prstGeom prst="rect">
            <a:avLst/>
          </a:prstGeom>
          <a:solidFill>
            <a:srgbClr val="008CA0"/>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2" name="Shape 22"/>
          <p:cNvSpPr txBox="1">
            <a:spLocks noGrp="1"/>
          </p:cNvSpPr>
          <p:nvPr>
            <p:ph type="sldNum" idx="12"/>
          </p:nvPr>
        </p:nvSpPr>
        <p:spPr>
          <a:xfrm>
            <a:off x="-167" y="6440375"/>
            <a:ext cx="12192000" cy="417900"/>
          </a:xfrm>
          <a:prstGeom prst="rect">
            <a:avLst/>
          </a:prstGeom>
        </p:spPr>
        <p:txBody>
          <a:bodyPr spcFirstLastPara="1" wrap="square" lIns="91425" tIns="91425" rIns="91425" bIns="91425" anchor="t" anchorCtr="0">
            <a:noAutofit/>
          </a:bodyPr>
          <a:lstStyle>
            <a:lvl1pPr lvl="0" algn="ctr">
              <a:buNone/>
              <a:defRPr>
                <a:latin typeface="+mn-lt"/>
              </a:defRPr>
            </a:lvl1pPr>
            <a:lvl2pPr lvl="1" algn="ctr">
              <a:buNone/>
              <a:defRPr/>
            </a:lvl2pPr>
            <a:lvl3pPr lvl="2" algn="ctr">
              <a:buNone/>
              <a:defRPr/>
            </a:lvl3pPr>
            <a:lvl4pPr lvl="3" algn="ctr">
              <a:buNone/>
              <a:defRPr/>
            </a:lvl4pPr>
            <a:lvl5pPr lvl="4" algn="ctr">
              <a:buNone/>
              <a:defRPr/>
            </a:lvl5pPr>
            <a:lvl6pPr lvl="5" algn="ctr">
              <a:buNone/>
              <a:defRPr/>
            </a:lvl6pPr>
            <a:lvl7pPr lvl="6" algn="ctr">
              <a:buNone/>
              <a:defRPr/>
            </a:lvl7pPr>
            <a:lvl8pPr lvl="7" algn="ctr">
              <a:buNone/>
              <a:defRPr/>
            </a:lvl8pPr>
            <a:lvl9pPr lvl="8" algn="ctr">
              <a:buNone/>
              <a:defRPr/>
            </a:lvl9pPr>
          </a:lstStyle>
          <a:p>
            <a:fld id="{00000000-1234-1234-1234-123412341234}" type="slidenum">
              <a:rPr lang="en" smtClean="0"/>
              <a:pPr/>
              <a:t>‹#›</a:t>
            </a:fld>
            <a:endParaRPr lang="en"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91444" y="595524"/>
            <a:ext cx="3407923" cy="798047"/>
          </a:xfrm>
          <a:prstGeom prst="rect">
            <a:avLst/>
          </a:prstGeom>
        </p:spPr>
      </p:pic>
    </p:spTree>
    <p:extLst>
      <p:ext uri="{BB962C8B-B14F-4D97-AF65-F5344CB8AC3E}">
        <p14:creationId xmlns:p14="http://schemas.microsoft.com/office/powerpoint/2010/main" val="42764526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lank color background">
  <p:cSld name="Blank color background">
    <p:bg>
      <p:bgPr>
        <a:solidFill>
          <a:srgbClr val="455FA9"/>
        </a:solidFill>
        <a:effectLst/>
      </p:bgPr>
    </p:bg>
    <p:spTree>
      <p:nvGrpSpPr>
        <p:cNvPr id="1" name="Shape 78"/>
        <p:cNvGrpSpPr/>
        <p:nvPr/>
      </p:nvGrpSpPr>
      <p:grpSpPr>
        <a:xfrm>
          <a:off x="0" y="0"/>
          <a:ext cx="0" cy="0"/>
          <a:chOff x="0" y="0"/>
          <a:chExt cx="0" cy="0"/>
        </a:xfrm>
      </p:grpSpPr>
      <p:sp>
        <p:nvSpPr>
          <p:cNvPr id="79" name="Shape 79"/>
          <p:cNvSpPr/>
          <p:nvPr/>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0" name="Shape 80"/>
          <p:cNvSpPr/>
          <p:nvPr/>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1" name="Shape 81"/>
          <p:cNvSpPr/>
          <p:nvPr/>
        </p:nvSpPr>
        <p:spPr>
          <a:xfrm>
            <a:off x="0" y="6755100"/>
            <a:ext cx="1191600" cy="102900"/>
          </a:xfrm>
          <a:prstGeom prst="rect">
            <a:avLst/>
          </a:prstGeom>
          <a:solidFill>
            <a:srgbClr val="7C9B5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2" name="Shape 82"/>
          <p:cNvSpPr/>
          <p:nvPr/>
        </p:nvSpPr>
        <p:spPr>
          <a:xfrm>
            <a:off x="1191613" y="6755100"/>
            <a:ext cx="8616800" cy="102900"/>
          </a:xfrm>
          <a:prstGeom prst="rect">
            <a:avLst/>
          </a:prstGeom>
          <a:solidFill>
            <a:srgbClr val="008CA0"/>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3" name="Shape 83"/>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solidFill>
                  <a:srgbClr val="97ABBC"/>
                </a:solidFill>
                <a:latin typeface="+mj-lt"/>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00000000-1234-1234-1234-123412341234}" type="slidenum">
              <a:rPr lang="en" smtClean="0"/>
              <a:pPr/>
              <a:t>‹#›</a:t>
            </a:fld>
            <a:endParaRPr lang="en" dirty="0"/>
          </a:p>
        </p:txBody>
      </p:sp>
      <p:pic>
        <p:nvPicPr>
          <p:cNvPr id="7" name="Picture 6"/>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Tree>
    <p:extLst>
      <p:ext uri="{BB962C8B-B14F-4D97-AF65-F5344CB8AC3E}">
        <p14:creationId xmlns:p14="http://schemas.microsoft.com/office/powerpoint/2010/main" val="30428256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736600" y="420342"/>
            <a:ext cx="10515600" cy="1325563"/>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5" name="Shape 246"/>
          <p:cNvSpPr/>
          <p:nvPr/>
        </p:nvSpPr>
        <p:spPr>
          <a:xfrm>
            <a:off x="7509756" y="2669418"/>
            <a:ext cx="44076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18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47292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3925605" y="2669418"/>
            <a:ext cx="44076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18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5" name="Shape 61"/>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6" name="Shape 62"/>
          <p:cNvSpPr/>
          <p:nvPr userDrawn="1"/>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7" name="Shape 63"/>
          <p:cNvSpPr/>
          <p:nvPr userDrawn="1"/>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6" name="Text Placeholder 5"/>
          <p:cNvSpPr>
            <a:spLocks noGrp="1"/>
          </p:cNvSpPr>
          <p:nvPr>
            <p:ph type="body" sz="quarter" idx="10"/>
          </p:nvPr>
        </p:nvSpPr>
        <p:spPr>
          <a:xfrm>
            <a:off x="406400" y="2797176"/>
            <a:ext cx="3109384"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4564787" y="2797176"/>
            <a:ext cx="3109384"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8359201" y="2797176"/>
            <a:ext cx="3109384"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406401" y="3527425"/>
            <a:ext cx="3240617"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4349993" y="3527425"/>
            <a:ext cx="3240617"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8293585" y="3527425"/>
            <a:ext cx="3240617"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41247129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22007644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24892015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1439097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6623575" y="2071864"/>
            <a:ext cx="19572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8580775" y="2071865"/>
            <a:ext cx="3627268"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2"/>
            <a:ext cx="3152275"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3152273" y="2071863"/>
            <a:ext cx="2337883"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5022149" y="1552771"/>
            <a:ext cx="19572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6549" y="146610"/>
            <a:ext cx="1315500" cy="174724"/>
          </a:xfrm>
          <a:prstGeom prst="rect">
            <a:avLst/>
          </a:prstGeom>
        </p:spPr>
      </p:pic>
      <p:sp>
        <p:nvSpPr>
          <p:cNvPr id="10" name="Text Placeholder 9"/>
          <p:cNvSpPr>
            <a:spLocks noGrp="1"/>
          </p:cNvSpPr>
          <p:nvPr>
            <p:ph type="body" sz="quarter" idx="10"/>
          </p:nvPr>
        </p:nvSpPr>
        <p:spPr>
          <a:xfrm>
            <a:off x="1800049" y="2584134"/>
            <a:ext cx="8826500"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10190911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6415A9-FA3E-4542-A66B-39D0ED0EF21F}"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37450770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6415A9-FA3E-4542-A66B-39D0ED0EF21F}" type="datetimeFigureOut">
              <a:rPr lang="en-US" smtClean="0"/>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22656828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6415A9-FA3E-4542-A66B-39D0ED0EF21F}" type="datetimeFigureOut">
              <a:rPr lang="en-US" smtClean="0"/>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33178596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415A9-FA3E-4542-A66B-39D0ED0EF21F}" type="datetimeFigureOut">
              <a:rPr lang="en-US" smtClean="0"/>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41793414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F6415A9-FA3E-4542-A66B-39D0ED0EF21F}"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2128031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F6415A9-FA3E-4542-A66B-39D0ED0EF21F}"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39412407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2836251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6415A9-FA3E-4542-A66B-39D0ED0EF21F}"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2C50D-6F5E-441C-B5B8-129F9F326C3F}" type="slidenum">
              <a:rPr lang="en-US" smtClean="0"/>
              <a:t>‹#›</a:t>
            </a:fld>
            <a:endParaRPr lang="en-US"/>
          </a:p>
        </p:txBody>
      </p:sp>
    </p:spTree>
    <p:extLst>
      <p:ext uri="{BB962C8B-B14F-4D97-AF65-F5344CB8AC3E}">
        <p14:creationId xmlns:p14="http://schemas.microsoft.com/office/powerpoint/2010/main" val="31382039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hasCustomPrompt="1"/>
          </p:nvPr>
        </p:nvSpPr>
        <p:spPr>
          <a:xfrm>
            <a:off x="961900" y="1524446"/>
            <a:ext cx="6955600" cy="1546500"/>
          </a:xfrm>
          <a:prstGeom prst="rect">
            <a:avLst/>
          </a:prstGeom>
        </p:spPr>
        <p:txBody>
          <a:bodyPr spcFirstLastPara="1" wrap="square" lIns="91425" tIns="91425" rIns="91425" bIns="91425" anchor="t" anchorCtr="0"/>
          <a:lstStyle>
            <a:lvl1pPr lvl="0">
              <a:spcBef>
                <a:spcPts val="0"/>
              </a:spcBef>
              <a:spcAft>
                <a:spcPts val="0"/>
              </a:spcAft>
              <a:buClr>
                <a:srgbClr val="2185C5"/>
              </a:buClr>
              <a:buSzPts val="4800"/>
              <a:buNone/>
              <a:defRPr sz="3600">
                <a:solidFill>
                  <a:schemeClr val="tx1"/>
                </a:solidFill>
                <a:latin typeface="+mj-lt"/>
                <a:ea typeface="Arial Unicode MS" panose="020B0604020202020204" pitchFamily="34" charset="-128"/>
                <a:cs typeface="Arial Unicode MS" panose="020B0604020202020204" pitchFamily="34" charset="-128"/>
              </a:defRPr>
            </a:lvl1pPr>
            <a:lvl2pPr lvl="1">
              <a:spcBef>
                <a:spcPts val="0"/>
              </a:spcBef>
              <a:spcAft>
                <a:spcPts val="0"/>
              </a:spcAft>
              <a:buClr>
                <a:srgbClr val="2185C5"/>
              </a:buClr>
              <a:buSzPts val="4800"/>
              <a:buNone/>
              <a:defRPr sz="3600">
                <a:solidFill>
                  <a:srgbClr val="2185C5"/>
                </a:solidFill>
              </a:defRPr>
            </a:lvl2pPr>
            <a:lvl3pPr lvl="2">
              <a:spcBef>
                <a:spcPts val="0"/>
              </a:spcBef>
              <a:spcAft>
                <a:spcPts val="0"/>
              </a:spcAft>
              <a:buClr>
                <a:srgbClr val="2185C5"/>
              </a:buClr>
              <a:buSzPts val="4800"/>
              <a:buNone/>
              <a:defRPr sz="3600">
                <a:solidFill>
                  <a:srgbClr val="2185C5"/>
                </a:solidFill>
              </a:defRPr>
            </a:lvl3pPr>
            <a:lvl4pPr lvl="3">
              <a:spcBef>
                <a:spcPts val="0"/>
              </a:spcBef>
              <a:spcAft>
                <a:spcPts val="0"/>
              </a:spcAft>
              <a:buClr>
                <a:srgbClr val="2185C5"/>
              </a:buClr>
              <a:buSzPts val="4800"/>
              <a:buNone/>
              <a:defRPr sz="3600">
                <a:solidFill>
                  <a:srgbClr val="2185C5"/>
                </a:solidFill>
              </a:defRPr>
            </a:lvl4pPr>
            <a:lvl5pPr lvl="4">
              <a:spcBef>
                <a:spcPts val="0"/>
              </a:spcBef>
              <a:spcAft>
                <a:spcPts val="0"/>
              </a:spcAft>
              <a:buClr>
                <a:srgbClr val="2185C5"/>
              </a:buClr>
              <a:buSzPts val="4800"/>
              <a:buNone/>
              <a:defRPr sz="3600">
                <a:solidFill>
                  <a:srgbClr val="2185C5"/>
                </a:solidFill>
              </a:defRPr>
            </a:lvl5pPr>
            <a:lvl6pPr lvl="5">
              <a:spcBef>
                <a:spcPts val="0"/>
              </a:spcBef>
              <a:spcAft>
                <a:spcPts val="0"/>
              </a:spcAft>
              <a:buClr>
                <a:srgbClr val="2185C5"/>
              </a:buClr>
              <a:buSzPts val="4800"/>
              <a:buNone/>
              <a:defRPr sz="3600">
                <a:solidFill>
                  <a:srgbClr val="2185C5"/>
                </a:solidFill>
              </a:defRPr>
            </a:lvl6pPr>
            <a:lvl7pPr lvl="6">
              <a:spcBef>
                <a:spcPts val="0"/>
              </a:spcBef>
              <a:spcAft>
                <a:spcPts val="0"/>
              </a:spcAft>
              <a:buClr>
                <a:srgbClr val="2185C5"/>
              </a:buClr>
              <a:buSzPts val="4800"/>
              <a:buNone/>
              <a:defRPr sz="3600">
                <a:solidFill>
                  <a:srgbClr val="2185C5"/>
                </a:solidFill>
              </a:defRPr>
            </a:lvl7pPr>
            <a:lvl8pPr lvl="7">
              <a:spcBef>
                <a:spcPts val="0"/>
              </a:spcBef>
              <a:spcAft>
                <a:spcPts val="0"/>
              </a:spcAft>
              <a:buClr>
                <a:srgbClr val="2185C5"/>
              </a:buClr>
              <a:buSzPts val="4800"/>
              <a:buNone/>
              <a:defRPr sz="3600">
                <a:solidFill>
                  <a:srgbClr val="2185C5"/>
                </a:solidFill>
              </a:defRPr>
            </a:lvl8pPr>
            <a:lvl9pPr lvl="8">
              <a:spcBef>
                <a:spcPts val="0"/>
              </a:spcBef>
              <a:spcAft>
                <a:spcPts val="0"/>
              </a:spcAft>
              <a:buClr>
                <a:srgbClr val="2185C5"/>
              </a:buClr>
              <a:buSzPts val="4800"/>
              <a:buNone/>
              <a:defRPr sz="3600">
                <a:solidFill>
                  <a:srgbClr val="2185C5"/>
                </a:solidFill>
              </a:defRPr>
            </a:lvl9pPr>
          </a:lstStyle>
          <a:p>
            <a:r>
              <a:rPr lang="en-US" dirty="0"/>
              <a:t>Title</a:t>
            </a:r>
            <a:endParaRPr dirty="0"/>
          </a:p>
        </p:txBody>
      </p:sp>
      <p:sp>
        <p:nvSpPr>
          <p:cNvPr id="11" name="Shape 11"/>
          <p:cNvSpPr/>
          <p:nvPr/>
        </p:nvSpPr>
        <p:spPr>
          <a:xfrm>
            <a:off x="7917661" y="3377550"/>
            <a:ext cx="9624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12" name="Shape 12"/>
          <p:cNvSpPr/>
          <p:nvPr/>
        </p:nvSpPr>
        <p:spPr>
          <a:xfrm>
            <a:off x="8879815" y="3377550"/>
            <a:ext cx="9624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13" name="Shape 13"/>
          <p:cNvSpPr/>
          <p:nvPr/>
        </p:nvSpPr>
        <p:spPr>
          <a:xfrm>
            <a:off x="-1" y="3377550"/>
            <a:ext cx="9624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14" name="Shape 14"/>
          <p:cNvSpPr/>
          <p:nvPr/>
        </p:nvSpPr>
        <p:spPr>
          <a:xfrm>
            <a:off x="961900" y="3377550"/>
            <a:ext cx="6955600" cy="102900"/>
          </a:xfrm>
          <a:prstGeom prst="rect">
            <a:avLst/>
          </a:prstGeom>
          <a:solidFill>
            <a:srgbClr val="455FA9"/>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98863" y="5876877"/>
            <a:ext cx="3188943" cy="746768"/>
          </a:xfrm>
          <a:prstGeom prst="rect">
            <a:avLst/>
          </a:prstGeom>
        </p:spPr>
      </p:pic>
    </p:spTree>
    <p:extLst>
      <p:ext uri="{BB962C8B-B14F-4D97-AF65-F5344CB8AC3E}">
        <p14:creationId xmlns:p14="http://schemas.microsoft.com/office/powerpoint/2010/main" val="183312633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1"/>
        <p:cNvGrpSpPr/>
        <p:nvPr/>
      </p:nvGrpSpPr>
      <p:grpSpPr>
        <a:xfrm>
          <a:off x="0" y="0"/>
          <a:ext cx="0" cy="0"/>
          <a:chOff x="0" y="0"/>
          <a:chExt cx="0" cy="0"/>
        </a:xfrm>
      </p:grpSpPr>
      <p:sp>
        <p:nvSpPr>
          <p:cNvPr id="32" name="Shape 32"/>
          <p:cNvSpPr txBox="1">
            <a:spLocks noGrp="1"/>
          </p:cNvSpPr>
          <p:nvPr>
            <p:ph type="title" hasCustomPrompt="1"/>
          </p:nvPr>
        </p:nvSpPr>
        <p:spPr>
          <a:xfrm>
            <a:off x="1191600" y="274650"/>
            <a:ext cx="86168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solidFill>
                  <a:srgbClr val="97ABBC"/>
                </a:solidFill>
                <a:latin typeface="+mj-lt"/>
                <a:ea typeface="Arial Unicode MS" panose="020B0604020202020204" pitchFamily="34" charset="-128"/>
                <a:cs typeface="Arial Unicode MS" panose="020B0604020202020204" pitchFamily="34" charset="-128"/>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dirty="0"/>
              <a:t>Title</a:t>
            </a:r>
            <a:endParaRPr dirty="0"/>
          </a:p>
        </p:txBody>
      </p:sp>
      <p:sp>
        <p:nvSpPr>
          <p:cNvPr id="33" name="Shape 33"/>
          <p:cNvSpPr txBox="1">
            <a:spLocks noGrp="1"/>
          </p:cNvSpPr>
          <p:nvPr>
            <p:ph type="body" idx="1" hasCustomPrompt="1"/>
          </p:nvPr>
        </p:nvSpPr>
        <p:spPr>
          <a:xfrm>
            <a:off x="1191600" y="1831450"/>
            <a:ext cx="8616800" cy="4736400"/>
          </a:xfrm>
          <a:prstGeom prst="rect">
            <a:avLst/>
          </a:prstGeom>
        </p:spPr>
        <p:txBody>
          <a:bodyPr spcFirstLastPara="1" wrap="square" lIns="91425" tIns="91425" rIns="91425" bIns="91425" anchor="t" anchorCtr="0"/>
          <a:lstStyle>
            <a:lvl1pPr marL="342900" lvl="0" indent="-314325">
              <a:spcBef>
                <a:spcPts val="450"/>
              </a:spcBef>
              <a:spcAft>
                <a:spcPts val="0"/>
              </a:spcAft>
              <a:buSzPts val="3000"/>
              <a:buChar char="▷"/>
              <a:defRPr sz="1800">
                <a:solidFill>
                  <a:srgbClr val="677480"/>
                </a:solidFill>
                <a:latin typeface="+mj-lt"/>
                <a:ea typeface="Arial Unicode MS" panose="020B0604020202020204" pitchFamily="34" charset="-128"/>
                <a:cs typeface="Arial Unicode MS" panose="020B0604020202020204" pitchFamily="34" charset="-128"/>
              </a:defRPr>
            </a:lvl1pPr>
            <a:lvl2pPr marL="685800" lvl="1" indent="-285750">
              <a:spcBef>
                <a:spcPts val="0"/>
              </a:spcBef>
              <a:spcAft>
                <a:spcPts val="0"/>
              </a:spcAft>
              <a:buSzPts val="2400"/>
              <a:buChar char="○"/>
              <a:defRPr sz="1350">
                <a:latin typeface="+mn-lt"/>
              </a:defRPr>
            </a:lvl2pPr>
            <a:lvl3pPr marL="1028700" lvl="2" indent="-285750">
              <a:spcBef>
                <a:spcPts val="0"/>
              </a:spcBef>
              <a:spcAft>
                <a:spcPts val="0"/>
              </a:spcAft>
              <a:buSzPts val="2400"/>
              <a:buChar char="■"/>
              <a:defRPr/>
            </a:lvl3pPr>
            <a:lvl4pPr marL="1371600" lvl="3" indent="-257175">
              <a:spcBef>
                <a:spcPts val="0"/>
              </a:spcBef>
              <a:spcAft>
                <a:spcPts val="0"/>
              </a:spcAft>
              <a:buSzPts val="1800"/>
              <a:buChar char="●"/>
              <a:defRPr/>
            </a:lvl4pPr>
            <a:lvl5pPr marL="1714500" lvl="4" indent="-257175">
              <a:spcBef>
                <a:spcPts val="0"/>
              </a:spcBef>
              <a:spcAft>
                <a:spcPts val="0"/>
              </a:spcAft>
              <a:buSzPts val="1800"/>
              <a:buChar char="○"/>
              <a:defRPr/>
            </a:lvl5pPr>
            <a:lvl6pPr marL="2057400" lvl="5" indent="-257175">
              <a:spcBef>
                <a:spcPts val="0"/>
              </a:spcBef>
              <a:spcAft>
                <a:spcPts val="0"/>
              </a:spcAft>
              <a:buSzPts val="1800"/>
              <a:buChar char="■"/>
              <a:defRPr/>
            </a:lvl6pPr>
            <a:lvl7pPr marL="2400300" lvl="6" indent="-257175">
              <a:spcBef>
                <a:spcPts val="0"/>
              </a:spcBef>
              <a:spcAft>
                <a:spcPts val="0"/>
              </a:spcAft>
              <a:buSzPts val="1800"/>
              <a:buChar char="●"/>
              <a:defRPr/>
            </a:lvl7pPr>
            <a:lvl8pPr marL="2743200" lvl="7" indent="-257175">
              <a:spcBef>
                <a:spcPts val="0"/>
              </a:spcBef>
              <a:spcAft>
                <a:spcPts val="0"/>
              </a:spcAft>
              <a:buSzPts val="1800"/>
              <a:buChar char="○"/>
              <a:defRPr/>
            </a:lvl8pPr>
            <a:lvl9pPr marL="3086100" lvl="8" indent="-257175">
              <a:spcBef>
                <a:spcPts val="0"/>
              </a:spcBef>
              <a:spcAft>
                <a:spcPts val="0"/>
              </a:spcAft>
              <a:buSzPts val="1800"/>
              <a:buChar char="■"/>
              <a:defRPr/>
            </a:lvl9pPr>
          </a:lstStyle>
          <a:p>
            <a:r>
              <a:rPr lang="en-US" dirty="0"/>
              <a:t>Text</a:t>
            </a:r>
          </a:p>
          <a:p>
            <a:pPr lvl="1"/>
            <a:r>
              <a:rPr lang="en-US" dirty="0">
                <a:latin typeface="+mn-lt"/>
              </a:rPr>
              <a:t>Text</a:t>
            </a:r>
            <a:endParaRPr dirty="0"/>
          </a:p>
        </p:txBody>
      </p:sp>
      <p:sp>
        <p:nvSpPr>
          <p:cNvPr id="34" name="Shape 34"/>
          <p:cNvSpPr/>
          <p:nvPr/>
        </p:nvSpPr>
        <p:spPr>
          <a:xfrm>
            <a:off x="9808488" y="6755100"/>
            <a:ext cx="11916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35" name="Shape 35"/>
          <p:cNvSpPr/>
          <p:nvPr/>
        </p:nvSpPr>
        <p:spPr>
          <a:xfrm>
            <a:off x="11000416" y="6755100"/>
            <a:ext cx="11916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36" name="Shape 36"/>
          <p:cNvSpPr/>
          <p:nvPr/>
        </p:nvSpPr>
        <p:spPr>
          <a:xfrm>
            <a:off x="0" y="6755100"/>
            <a:ext cx="11916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37" name="Shape 37"/>
          <p:cNvSpPr/>
          <p:nvPr/>
        </p:nvSpPr>
        <p:spPr>
          <a:xfrm>
            <a:off x="1191613" y="6755100"/>
            <a:ext cx="8616800" cy="102900"/>
          </a:xfrm>
          <a:prstGeom prst="rect">
            <a:avLst/>
          </a:prstGeom>
          <a:solidFill>
            <a:srgbClr val="455FA9"/>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38" name="Shape 38"/>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latin typeface="+mn-lt"/>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Tree>
    <p:extLst>
      <p:ext uri="{BB962C8B-B14F-4D97-AF65-F5344CB8AC3E}">
        <p14:creationId xmlns:p14="http://schemas.microsoft.com/office/powerpoint/2010/main" val="42252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7" name="Shape 60"/>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8" name="Shape 61"/>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9" name="Shape 62"/>
          <p:cNvSpPr/>
          <p:nvPr userDrawn="1"/>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0" name="Shape 63"/>
          <p:cNvSpPr/>
          <p:nvPr userDrawn="1"/>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Tree>
    <p:extLst>
      <p:ext uri="{BB962C8B-B14F-4D97-AF65-F5344CB8AC3E}">
        <p14:creationId xmlns:p14="http://schemas.microsoft.com/office/powerpoint/2010/main" val="292968956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5"/>
        <p:cNvGrpSpPr/>
        <p:nvPr/>
      </p:nvGrpSpPr>
      <p:grpSpPr>
        <a:xfrm>
          <a:off x="0" y="0"/>
          <a:ext cx="0" cy="0"/>
          <a:chOff x="0" y="0"/>
          <a:chExt cx="0" cy="0"/>
        </a:xfrm>
      </p:grpSpPr>
      <p:sp>
        <p:nvSpPr>
          <p:cNvPr id="16" name="Shape 16"/>
          <p:cNvSpPr/>
          <p:nvPr/>
        </p:nvSpPr>
        <p:spPr>
          <a:xfrm>
            <a:off x="0" y="0"/>
            <a:ext cx="12192000" cy="5323800"/>
          </a:xfrm>
          <a:prstGeom prst="rect">
            <a:avLst/>
          </a:prstGeom>
          <a:solidFill>
            <a:srgbClr val="455FA9"/>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17" name="Shape 17"/>
          <p:cNvSpPr txBox="1">
            <a:spLocks noGrp="1"/>
          </p:cNvSpPr>
          <p:nvPr>
            <p:ph type="ctrTitle" hasCustomPrompt="1"/>
          </p:nvPr>
        </p:nvSpPr>
        <p:spPr>
          <a:xfrm>
            <a:off x="914400" y="2111123"/>
            <a:ext cx="10363200" cy="1546500"/>
          </a:xfrm>
          <a:prstGeom prst="rect">
            <a:avLst/>
          </a:prstGeom>
        </p:spPr>
        <p:txBody>
          <a:bodyPr spcFirstLastPara="1" wrap="square" lIns="91425" tIns="91425" rIns="91425" bIns="91425" anchor="b" anchorCtr="0"/>
          <a:lstStyle>
            <a:lvl1pPr lvl="0" algn="ctr" rtl="0">
              <a:spcBef>
                <a:spcPts val="0"/>
              </a:spcBef>
              <a:spcAft>
                <a:spcPts val="0"/>
              </a:spcAft>
              <a:buClr>
                <a:srgbClr val="FFFFFF"/>
              </a:buClr>
              <a:buSzPts val="4800"/>
              <a:buNone/>
              <a:defRPr sz="3600">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4800"/>
              <a:buNone/>
              <a:defRPr sz="3600">
                <a:solidFill>
                  <a:srgbClr val="FFFFFF"/>
                </a:solidFill>
              </a:defRPr>
            </a:lvl2pPr>
            <a:lvl3pPr lvl="2" algn="ctr" rtl="0">
              <a:spcBef>
                <a:spcPts val="0"/>
              </a:spcBef>
              <a:spcAft>
                <a:spcPts val="0"/>
              </a:spcAft>
              <a:buClr>
                <a:srgbClr val="FFFFFF"/>
              </a:buClr>
              <a:buSzPts val="4800"/>
              <a:buNone/>
              <a:defRPr sz="3600">
                <a:solidFill>
                  <a:srgbClr val="FFFFFF"/>
                </a:solidFill>
              </a:defRPr>
            </a:lvl3pPr>
            <a:lvl4pPr lvl="3" algn="ctr" rtl="0">
              <a:spcBef>
                <a:spcPts val="0"/>
              </a:spcBef>
              <a:spcAft>
                <a:spcPts val="0"/>
              </a:spcAft>
              <a:buClr>
                <a:srgbClr val="FFFFFF"/>
              </a:buClr>
              <a:buSzPts val="4800"/>
              <a:buNone/>
              <a:defRPr sz="3600">
                <a:solidFill>
                  <a:srgbClr val="FFFFFF"/>
                </a:solidFill>
              </a:defRPr>
            </a:lvl4pPr>
            <a:lvl5pPr lvl="4" algn="ctr" rtl="0">
              <a:spcBef>
                <a:spcPts val="0"/>
              </a:spcBef>
              <a:spcAft>
                <a:spcPts val="0"/>
              </a:spcAft>
              <a:buClr>
                <a:srgbClr val="FFFFFF"/>
              </a:buClr>
              <a:buSzPts val="4800"/>
              <a:buNone/>
              <a:defRPr sz="3600">
                <a:solidFill>
                  <a:srgbClr val="FFFFFF"/>
                </a:solidFill>
              </a:defRPr>
            </a:lvl5pPr>
            <a:lvl6pPr lvl="5" algn="ctr" rtl="0">
              <a:spcBef>
                <a:spcPts val="0"/>
              </a:spcBef>
              <a:spcAft>
                <a:spcPts val="0"/>
              </a:spcAft>
              <a:buClr>
                <a:srgbClr val="FFFFFF"/>
              </a:buClr>
              <a:buSzPts val="4800"/>
              <a:buNone/>
              <a:defRPr sz="3600">
                <a:solidFill>
                  <a:srgbClr val="FFFFFF"/>
                </a:solidFill>
              </a:defRPr>
            </a:lvl6pPr>
            <a:lvl7pPr lvl="6" algn="ctr" rtl="0">
              <a:spcBef>
                <a:spcPts val="0"/>
              </a:spcBef>
              <a:spcAft>
                <a:spcPts val="0"/>
              </a:spcAft>
              <a:buClr>
                <a:srgbClr val="FFFFFF"/>
              </a:buClr>
              <a:buSzPts val="4800"/>
              <a:buNone/>
              <a:defRPr sz="3600">
                <a:solidFill>
                  <a:srgbClr val="FFFFFF"/>
                </a:solidFill>
              </a:defRPr>
            </a:lvl7pPr>
            <a:lvl8pPr lvl="7" algn="ctr" rtl="0">
              <a:spcBef>
                <a:spcPts val="0"/>
              </a:spcBef>
              <a:spcAft>
                <a:spcPts val="0"/>
              </a:spcAft>
              <a:buClr>
                <a:srgbClr val="FFFFFF"/>
              </a:buClr>
              <a:buSzPts val="4800"/>
              <a:buNone/>
              <a:defRPr sz="3600">
                <a:solidFill>
                  <a:srgbClr val="FFFFFF"/>
                </a:solidFill>
              </a:defRPr>
            </a:lvl8pPr>
            <a:lvl9pPr lvl="8" algn="ctr" rtl="0">
              <a:spcBef>
                <a:spcPts val="0"/>
              </a:spcBef>
              <a:spcAft>
                <a:spcPts val="0"/>
              </a:spcAft>
              <a:buClr>
                <a:srgbClr val="FFFFFF"/>
              </a:buClr>
              <a:buSzPts val="4800"/>
              <a:buNone/>
              <a:defRPr sz="3600">
                <a:solidFill>
                  <a:srgbClr val="FFFFFF"/>
                </a:solidFill>
              </a:defRPr>
            </a:lvl9pPr>
          </a:lstStyle>
          <a:p>
            <a:r>
              <a:rPr lang="en-US" dirty="0"/>
              <a:t>Title</a:t>
            </a:r>
            <a:endParaRPr dirty="0"/>
          </a:p>
        </p:txBody>
      </p:sp>
      <p:sp>
        <p:nvSpPr>
          <p:cNvPr id="18" name="Shape 18"/>
          <p:cNvSpPr txBox="1">
            <a:spLocks noGrp="1"/>
          </p:cNvSpPr>
          <p:nvPr>
            <p:ph type="subTitle" idx="1" hasCustomPrompt="1"/>
          </p:nvPr>
        </p:nvSpPr>
        <p:spPr>
          <a:xfrm>
            <a:off x="914400" y="3786738"/>
            <a:ext cx="10363200" cy="1046400"/>
          </a:xfrm>
          <a:prstGeom prst="rect">
            <a:avLst/>
          </a:prstGeom>
        </p:spPr>
        <p:txBody>
          <a:bodyPr spcFirstLastPara="1" wrap="square" lIns="91425" tIns="91425" rIns="91425" bIns="91425" anchor="t" anchorCtr="0"/>
          <a:lstStyle>
            <a:lvl1pPr lvl="0" algn="ctr" rtl="0">
              <a:spcBef>
                <a:spcPts val="0"/>
              </a:spcBef>
              <a:spcAft>
                <a:spcPts val="0"/>
              </a:spcAft>
              <a:buClr>
                <a:srgbClr val="FFFFFF"/>
              </a:buClr>
              <a:buSzPts val="2400"/>
              <a:buNone/>
              <a:defRPr sz="1800" b="1">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2400"/>
              <a:buNone/>
              <a:defRPr b="1">
                <a:solidFill>
                  <a:srgbClr val="FFFFFF"/>
                </a:solidFill>
              </a:defRPr>
            </a:lvl2pPr>
            <a:lvl3pPr lvl="2" algn="ctr" rtl="0">
              <a:spcBef>
                <a:spcPts val="0"/>
              </a:spcBef>
              <a:spcAft>
                <a:spcPts val="0"/>
              </a:spcAft>
              <a:buClr>
                <a:srgbClr val="FFFFFF"/>
              </a:buClr>
              <a:buSzPts val="2400"/>
              <a:buNone/>
              <a:defRPr b="1">
                <a:solidFill>
                  <a:srgbClr val="FFFFFF"/>
                </a:solidFill>
              </a:defRPr>
            </a:lvl3pPr>
            <a:lvl4pPr lvl="3" algn="ctr" rtl="0">
              <a:spcBef>
                <a:spcPts val="0"/>
              </a:spcBef>
              <a:spcAft>
                <a:spcPts val="0"/>
              </a:spcAft>
              <a:buClr>
                <a:srgbClr val="FFFFFF"/>
              </a:buClr>
              <a:buSzPts val="2400"/>
              <a:buNone/>
              <a:defRPr sz="1800" b="1">
                <a:solidFill>
                  <a:srgbClr val="FFFFFF"/>
                </a:solidFill>
              </a:defRPr>
            </a:lvl4pPr>
            <a:lvl5pPr lvl="4" algn="ctr" rtl="0">
              <a:spcBef>
                <a:spcPts val="0"/>
              </a:spcBef>
              <a:spcAft>
                <a:spcPts val="0"/>
              </a:spcAft>
              <a:buClr>
                <a:srgbClr val="FFFFFF"/>
              </a:buClr>
              <a:buSzPts val="2400"/>
              <a:buNone/>
              <a:defRPr sz="1800" b="1">
                <a:solidFill>
                  <a:srgbClr val="FFFFFF"/>
                </a:solidFill>
              </a:defRPr>
            </a:lvl5pPr>
            <a:lvl6pPr lvl="5" algn="ctr" rtl="0">
              <a:spcBef>
                <a:spcPts val="0"/>
              </a:spcBef>
              <a:spcAft>
                <a:spcPts val="0"/>
              </a:spcAft>
              <a:buClr>
                <a:srgbClr val="FFFFFF"/>
              </a:buClr>
              <a:buSzPts val="2400"/>
              <a:buNone/>
              <a:defRPr sz="1800" b="1">
                <a:solidFill>
                  <a:srgbClr val="FFFFFF"/>
                </a:solidFill>
              </a:defRPr>
            </a:lvl6pPr>
            <a:lvl7pPr lvl="6" algn="ctr" rtl="0">
              <a:spcBef>
                <a:spcPts val="0"/>
              </a:spcBef>
              <a:spcAft>
                <a:spcPts val="0"/>
              </a:spcAft>
              <a:buClr>
                <a:srgbClr val="FFFFFF"/>
              </a:buClr>
              <a:buSzPts val="2400"/>
              <a:buNone/>
              <a:defRPr sz="1800" b="1">
                <a:solidFill>
                  <a:srgbClr val="FFFFFF"/>
                </a:solidFill>
              </a:defRPr>
            </a:lvl7pPr>
            <a:lvl8pPr lvl="7" algn="ctr" rtl="0">
              <a:spcBef>
                <a:spcPts val="0"/>
              </a:spcBef>
              <a:spcAft>
                <a:spcPts val="0"/>
              </a:spcAft>
              <a:buClr>
                <a:srgbClr val="FFFFFF"/>
              </a:buClr>
              <a:buSzPts val="2400"/>
              <a:buNone/>
              <a:defRPr sz="1800" b="1">
                <a:solidFill>
                  <a:srgbClr val="FFFFFF"/>
                </a:solidFill>
              </a:defRPr>
            </a:lvl8pPr>
            <a:lvl9pPr lvl="8" algn="ctr" rtl="0">
              <a:spcBef>
                <a:spcPts val="0"/>
              </a:spcBef>
              <a:spcAft>
                <a:spcPts val="0"/>
              </a:spcAft>
              <a:buClr>
                <a:srgbClr val="FFFFFF"/>
              </a:buClr>
              <a:buSzPts val="2400"/>
              <a:buNone/>
              <a:defRPr sz="1800" b="1">
                <a:solidFill>
                  <a:srgbClr val="FFFFFF"/>
                </a:solidFill>
              </a:defRPr>
            </a:lvl9pPr>
          </a:lstStyle>
          <a:p>
            <a:r>
              <a:rPr lang="en-US" dirty="0"/>
              <a:t>Subtitle</a:t>
            </a:r>
            <a:endParaRPr dirty="0"/>
          </a:p>
        </p:txBody>
      </p:sp>
      <p:sp>
        <p:nvSpPr>
          <p:cNvPr id="19" name="Shape 19"/>
          <p:cNvSpPr/>
          <p:nvPr/>
        </p:nvSpPr>
        <p:spPr>
          <a:xfrm>
            <a:off x="4063605" y="5323800"/>
            <a:ext cx="40636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20" name="Shape 20"/>
          <p:cNvSpPr/>
          <p:nvPr/>
        </p:nvSpPr>
        <p:spPr>
          <a:xfrm>
            <a:off x="8128361" y="5323800"/>
            <a:ext cx="40636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21" name="Shape 21"/>
          <p:cNvSpPr/>
          <p:nvPr/>
        </p:nvSpPr>
        <p:spPr>
          <a:xfrm>
            <a:off x="1" y="5323800"/>
            <a:ext cx="40636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22" name="Shape 22"/>
          <p:cNvSpPr txBox="1">
            <a:spLocks noGrp="1"/>
          </p:cNvSpPr>
          <p:nvPr>
            <p:ph type="sldNum" idx="12"/>
          </p:nvPr>
        </p:nvSpPr>
        <p:spPr>
          <a:xfrm>
            <a:off x="-167" y="6440375"/>
            <a:ext cx="12192000" cy="417900"/>
          </a:xfrm>
          <a:prstGeom prst="rect">
            <a:avLst/>
          </a:prstGeom>
        </p:spPr>
        <p:txBody>
          <a:bodyPr spcFirstLastPara="1" wrap="square" lIns="91425" tIns="91425" rIns="91425" bIns="91425" anchor="t" anchorCtr="0">
            <a:noAutofit/>
          </a:bodyPr>
          <a:lstStyle>
            <a:lvl1pPr lvl="0" algn="ctr">
              <a:buNone/>
              <a:defRPr>
                <a:latin typeface="+mn-lt"/>
              </a:defRPr>
            </a:lvl1pPr>
            <a:lvl2pPr lvl="1" algn="ctr">
              <a:buNone/>
              <a:defRPr/>
            </a:lvl2pPr>
            <a:lvl3pPr lvl="2" algn="ctr">
              <a:buNone/>
              <a:defRPr/>
            </a:lvl3pPr>
            <a:lvl4pPr lvl="3" algn="ctr">
              <a:buNone/>
              <a:defRPr/>
            </a:lvl4pPr>
            <a:lvl5pPr lvl="4" algn="ctr">
              <a:buNone/>
              <a:defRPr/>
            </a:lvl5pPr>
            <a:lvl6pPr lvl="5" algn="ctr">
              <a:buNone/>
              <a:defRPr/>
            </a:lvl6pPr>
            <a:lvl7pPr lvl="6" algn="ctr">
              <a:buNone/>
              <a:defRPr/>
            </a:lvl7pPr>
            <a:lvl8pPr lvl="7" algn="ctr">
              <a:buNone/>
              <a:defRPr/>
            </a:lvl8pPr>
            <a:lvl9pPr lvl="8" algn="ctr">
              <a:buNone/>
              <a:defRPr/>
            </a:lvl9pPr>
          </a:lstStyle>
          <a:p>
            <a:fld id="{00000000-1234-1234-1234-123412341234}" type="slidenum">
              <a:rPr lang="en" smtClean="0"/>
              <a:pPr/>
              <a:t>‹#›</a:t>
            </a:fld>
            <a:endParaRPr lang="en"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91445" y="595524"/>
            <a:ext cx="3407923" cy="798047"/>
          </a:xfrm>
          <a:prstGeom prst="rect">
            <a:avLst/>
          </a:prstGeom>
        </p:spPr>
      </p:pic>
    </p:spTree>
    <p:extLst>
      <p:ext uri="{BB962C8B-B14F-4D97-AF65-F5344CB8AC3E}">
        <p14:creationId xmlns:p14="http://schemas.microsoft.com/office/powerpoint/2010/main" val="10821665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Blank color background">
  <p:cSld name="Blank color background">
    <p:bg>
      <p:bgPr>
        <a:solidFill>
          <a:srgbClr val="455FA9"/>
        </a:solidFill>
        <a:effectLst/>
      </p:bgPr>
    </p:bg>
    <p:spTree>
      <p:nvGrpSpPr>
        <p:cNvPr id="1" name="Shape 78"/>
        <p:cNvGrpSpPr/>
        <p:nvPr/>
      </p:nvGrpSpPr>
      <p:grpSpPr>
        <a:xfrm>
          <a:off x="0" y="0"/>
          <a:ext cx="0" cy="0"/>
          <a:chOff x="0" y="0"/>
          <a:chExt cx="0" cy="0"/>
        </a:xfrm>
      </p:grpSpPr>
      <p:sp>
        <p:nvSpPr>
          <p:cNvPr id="79" name="Shape 79"/>
          <p:cNvSpPr/>
          <p:nvPr/>
        </p:nvSpPr>
        <p:spPr>
          <a:xfrm>
            <a:off x="9808488" y="6755100"/>
            <a:ext cx="11916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80" name="Shape 80"/>
          <p:cNvSpPr/>
          <p:nvPr/>
        </p:nvSpPr>
        <p:spPr>
          <a:xfrm>
            <a:off x="11000416" y="6755100"/>
            <a:ext cx="11916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81" name="Shape 81"/>
          <p:cNvSpPr/>
          <p:nvPr/>
        </p:nvSpPr>
        <p:spPr>
          <a:xfrm>
            <a:off x="0" y="6755100"/>
            <a:ext cx="1191600" cy="102900"/>
          </a:xfrm>
          <a:prstGeom prst="rect">
            <a:avLst/>
          </a:prstGeom>
          <a:solidFill>
            <a:srgbClr val="7C9B52"/>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82" name="Shape 82"/>
          <p:cNvSpPr/>
          <p:nvPr/>
        </p:nvSpPr>
        <p:spPr>
          <a:xfrm>
            <a:off x="1191613" y="6755100"/>
            <a:ext cx="86168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83" name="Shape 83"/>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solidFill>
                  <a:srgbClr val="97ABBC"/>
                </a:solidFill>
                <a:latin typeface="+mj-lt"/>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00000000-1234-1234-1234-123412341234}" type="slidenum">
              <a:rPr lang="en" smtClean="0"/>
              <a:pPr/>
              <a:t>‹#›</a:t>
            </a:fld>
            <a:endParaRPr lang="en" dirty="0"/>
          </a:p>
        </p:txBody>
      </p:sp>
      <p:pic>
        <p:nvPicPr>
          <p:cNvPr id="7" name="Picture 6"/>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Tree>
    <p:extLst>
      <p:ext uri="{BB962C8B-B14F-4D97-AF65-F5344CB8AC3E}">
        <p14:creationId xmlns:p14="http://schemas.microsoft.com/office/powerpoint/2010/main" val="38648845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736600" y="420344"/>
            <a:ext cx="10515600" cy="1325563"/>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5" name="Shape 246"/>
          <p:cNvSpPr/>
          <p:nvPr/>
        </p:nvSpPr>
        <p:spPr>
          <a:xfrm>
            <a:off x="7509756" y="2669418"/>
            <a:ext cx="4407600" cy="669000"/>
          </a:xfrm>
          <a:prstGeom prst="chevron">
            <a:avLst>
              <a:gd name="adj" fmla="val 50000"/>
            </a:avLst>
          </a:prstGeom>
          <a:solidFill>
            <a:srgbClr val="C63F28"/>
          </a:solidFill>
          <a:ln>
            <a:noFill/>
          </a:ln>
        </p:spPr>
        <p:txBody>
          <a:bodyPr spcFirstLastPara="1" wrap="square" lIns="68569" tIns="68569" rIns="68569" bIns="68569" anchor="ctr" anchorCtr="0">
            <a:noAutofit/>
          </a:bodyPr>
          <a:lstStyle/>
          <a:p>
            <a:pPr marL="0" lvl="0" indent="0" algn="ctr">
              <a:spcBef>
                <a:spcPts val="0"/>
              </a:spcBef>
              <a:spcAft>
                <a:spcPts val="0"/>
              </a:spcAft>
              <a:buSzPts val="1100"/>
              <a:buNone/>
            </a:pPr>
            <a:endParaRPr sz="135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4729200" cy="669000"/>
          </a:xfrm>
          <a:prstGeom prst="homePlate">
            <a:avLst>
              <a:gd name="adj" fmla="val 50000"/>
            </a:avLst>
          </a:prstGeom>
          <a:solidFill>
            <a:srgbClr val="008CA0"/>
          </a:solidFill>
          <a:ln>
            <a:noFill/>
          </a:ln>
        </p:spPr>
        <p:txBody>
          <a:bodyPr spcFirstLastPara="1" wrap="square" lIns="68569" tIns="68569" rIns="68569" bIns="68569" anchor="ctr" anchorCtr="0">
            <a:noAutofit/>
          </a:bodyPr>
          <a:lstStyle/>
          <a:p>
            <a:pPr marL="0" lvl="0" indent="0" algn="ctr">
              <a:spcBef>
                <a:spcPts val="0"/>
              </a:spcBef>
              <a:spcAft>
                <a:spcPts val="0"/>
              </a:spcAft>
              <a:buSzPts val="1100"/>
              <a:buNone/>
            </a:pPr>
            <a:endParaRPr sz="18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3925605" y="2669418"/>
            <a:ext cx="4407600" cy="669000"/>
          </a:xfrm>
          <a:prstGeom prst="chevron">
            <a:avLst>
              <a:gd name="adj" fmla="val 50000"/>
            </a:avLst>
          </a:prstGeom>
          <a:solidFill>
            <a:srgbClr val="455FA9"/>
          </a:solidFill>
          <a:ln>
            <a:noFill/>
          </a:ln>
        </p:spPr>
        <p:txBody>
          <a:bodyPr spcFirstLastPara="1" wrap="square" lIns="68569" tIns="68569" rIns="68569" bIns="68569" anchor="ctr" anchorCtr="0">
            <a:noAutofit/>
          </a:bodyPr>
          <a:lstStyle/>
          <a:p>
            <a:pPr marL="0" lvl="0" indent="0" algn="ctr">
              <a:spcBef>
                <a:spcPts val="0"/>
              </a:spcBef>
              <a:spcAft>
                <a:spcPts val="0"/>
              </a:spcAft>
              <a:buSzPts val="1100"/>
              <a:buNone/>
            </a:pPr>
            <a:endParaRPr sz="135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9808488" y="6755100"/>
            <a:ext cx="119160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5" name="Shape 61"/>
          <p:cNvSpPr/>
          <p:nvPr userDrawn="1"/>
        </p:nvSpPr>
        <p:spPr>
          <a:xfrm>
            <a:off x="11000416" y="6755100"/>
            <a:ext cx="119160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6" name="Shape 62"/>
          <p:cNvSpPr/>
          <p:nvPr userDrawn="1"/>
        </p:nvSpPr>
        <p:spPr>
          <a:xfrm>
            <a:off x="0" y="6755100"/>
            <a:ext cx="119160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7" name="Shape 63"/>
          <p:cNvSpPr/>
          <p:nvPr userDrawn="1"/>
        </p:nvSpPr>
        <p:spPr>
          <a:xfrm>
            <a:off x="1191613" y="6755100"/>
            <a:ext cx="8616800"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Text Placeholder 5"/>
          <p:cNvSpPr>
            <a:spLocks noGrp="1"/>
          </p:cNvSpPr>
          <p:nvPr>
            <p:ph type="body" sz="quarter" idx="10"/>
          </p:nvPr>
        </p:nvSpPr>
        <p:spPr>
          <a:xfrm>
            <a:off x="406400" y="2797178"/>
            <a:ext cx="3109384" cy="403225"/>
          </a:xfrm>
        </p:spPr>
        <p:txBody>
          <a:bodyPr>
            <a:noAutofit/>
          </a:bodyPr>
          <a:lstStyle>
            <a:lvl1pPr marL="0" indent="0">
              <a:buNone/>
              <a:defRPr sz="12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4564787" y="2797178"/>
            <a:ext cx="3109384" cy="403225"/>
          </a:xfrm>
        </p:spPr>
        <p:txBody>
          <a:bodyPr>
            <a:noAutofit/>
          </a:bodyPr>
          <a:lstStyle>
            <a:lvl1pPr marL="0" indent="0">
              <a:buNone/>
              <a:defRPr sz="12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8359201" y="2797178"/>
            <a:ext cx="3109384" cy="403225"/>
          </a:xfrm>
        </p:spPr>
        <p:txBody>
          <a:bodyPr>
            <a:noAutofit/>
          </a:bodyPr>
          <a:lstStyle>
            <a:lvl1pPr marL="0" indent="0">
              <a:buNone/>
              <a:defRPr sz="12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406402" y="3527425"/>
            <a:ext cx="3240617" cy="2279650"/>
          </a:xfrm>
        </p:spPr>
        <p:txBody>
          <a:bodyPr>
            <a:normAutofit/>
          </a:bodyPr>
          <a:lstStyle>
            <a:lvl1pPr marL="0" indent="0">
              <a:buNone/>
              <a:defRPr sz="1500"/>
            </a:lvl1pPr>
          </a:lstStyle>
          <a:p>
            <a:pPr lvl="0"/>
            <a:r>
              <a:rPr lang="en-US"/>
              <a:t>Click to edit Master text styles</a:t>
            </a:r>
          </a:p>
        </p:txBody>
      </p:sp>
      <p:sp>
        <p:nvSpPr>
          <p:cNvPr id="23" name="Text Placeholder 8"/>
          <p:cNvSpPr>
            <a:spLocks noGrp="1"/>
          </p:cNvSpPr>
          <p:nvPr>
            <p:ph type="body" sz="quarter" idx="14"/>
          </p:nvPr>
        </p:nvSpPr>
        <p:spPr>
          <a:xfrm>
            <a:off x="4349994" y="3527425"/>
            <a:ext cx="3240617" cy="2279650"/>
          </a:xfrm>
        </p:spPr>
        <p:txBody>
          <a:bodyPr>
            <a:normAutofit/>
          </a:bodyPr>
          <a:lstStyle>
            <a:lvl1pPr marL="0" indent="0">
              <a:buNone/>
              <a:defRPr sz="1500"/>
            </a:lvl1pPr>
          </a:lstStyle>
          <a:p>
            <a:pPr lvl="0"/>
            <a:r>
              <a:rPr lang="en-US"/>
              <a:t>Click to edit Master text styles</a:t>
            </a:r>
          </a:p>
        </p:txBody>
      </p:sp>
      <p:sp>
        <p:nvSpPr>
          <p:cNvPr id="24" name="Text Placeholder 8"/>
          <p:cNvSpPr>
            <a:spLocks noGrp="1"/>
          </p:cNvSpPr>
          <p:nvPr>
            <p:ph type="body" sz="quarter" idx="15"/>
          </p:nvPr>
        </p:nvSpPr>
        <p:spPr>
          <a:xfrm>
            <a:off x="8293586" y="3527425"/>
            <a:ext cx="3240617" cy="2279650"/>
          </a:xfrm>
        </p:spPr>
        <p:txBody>
          <a:bodyPr>
            <a:normAutofit/>
          </a:bodyPr>
          <a:lstStyle>
            <a:lvl1pPr marL="0" indent="0">
              <a:buNone/>
              <a:defRPr sz="1500"/>
            </a:lvl1pPr>
          </a:lstStyle>
          <a:p>
            <a:pPr lvl="0"/>
            <a:r>
              <a:rPr lang="en-US"/>
              <a:t>Click to edit Master text styles</a:t>
            </a:r>
          </a:p>
        </p:txBody>
      </p:sp>
    </p:spTree>
    <p:extLst>
      <p:ext uri="{BB962C8B-B14F-4D97-AF65-F5344CB8AC3E}">
        <p14:creationId xmlns:p14="http://schemas.microsoft.com/office/powerpoint/2010/main" val="642231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6" name="Shape 80"/>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7" name="Shape 81"/>
          <p:cNvSpPr/>
          <p:nvPr userDrawn="1"/>
        </p:nvSpPr>
        <p:spPr>
          <a:xfrm>
            <a:off x="0" y="6755100"/>
            <a:ext cx="11916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8" name="Shape 82"/>
          <p:cNvSpPr/>
          <p:nvPr userDrawn="1"/>
        </p:nvSpPr>
        <p:spPr>
          <a:xfrm>
            <a:off x="1191613" y="6755100"/>
            <a:ext cx="86168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10" name="Title 1"/>
          <p:cNvSpPr>
            <a:spLocks noGrp="1"/>
          </p:cNvSpPr>
          <p:nvPr>
            <p:ph type="title"/>
          </p:nvPr>
        </p:nvSpPr>
        <p:spPr>
          <a:xfrm>
            <a:off x="838200" y="365127"/>
            <a:ext cx="10515600" cy="1325563"/>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838200" y="1825625"/>
            <a:ext cx="105156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6411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736600" y="420342"/>
            <a:ext cx="10515600" cy="1325563"/>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5" name="Shape 246"/>
          <p:cNvSpPr/>
          <p:nvPr/>
        </p:nvSpPr>
        <p:spPr>
          <a:xfrm>
            <a:off x="7509756" y="2669418"/>
            <a:ext cx="44076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18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47292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3925605" y="2669418"/>
            <a:ext cx="44076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18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5" name="Shape 61"/>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6" name="Shape 62"/>
          <p:cNvSpPr/>
          <p:nvPr userDrawn="1"/>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7" name="Shape 63"/>
          <p:cNvSpPr/>
          <p:nvPr userDrawn="1"/>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6" name="Text Placeholder 5"/>
          <p:cNvSpPr>
            <a:spLocks noGrp="1"/>
          </p:cNvSpPr>
          <p:nvPr>
            <p:ph type="body" sz="quarter" idx="10"/>
          </p:nvPr>
        </p:nvSpPr>
        <p:spPr>
          <a:xfrm>
            <a:off x="406400" y="2797176"/>
            <a:ext cx="3109384"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4564787" y="2797176"/>
            <a:ext cx="3109384"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8359201" y="2797176"/>
            <a:ext cx="3109384"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406401" y="3527425"/>
            <a:ext cx="3240617"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4349993" y="3527425"/>
            <a:ext cx="3240617"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8293585" y="3527425"/>
            <a:ext cx="3240617"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784973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12540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4" name="Shape 237"/>
          <p:cNvSpPr/>
          <p:nvPr userDrawn="1"/>
        </p:nvSpPr>
        <p:spPr>
          <a:xfrm>
            <a:off x="0" y="2767500"/>
            <a:ext cx="12540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6" name="Shape 238"/>
          <p:cNvSpPr/>
          <p:nvPr userDrawn="1"/>
        </p:nvSpPr>
        <p:spPr>
          <a:xfrm>
            <a:off x="0" y="4672500"/>
            <a:ext cx="12540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7" name="Shape 73"/>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8" name="Shape 74"/>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9" name="Shape 75"/>
          <p:cNvSpPr/>
          <p:nvPr userDrawn="1"/>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0" name="Shape 76"/>
          <p:cNvSpPr/>
          <p:nvPr userDrawn="1"/>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0288" y="154631"/>
            <a:ext cx="1754000" cy="174724"/>
          </a:xfrm>
          <a:prstGeom prst="rect">
            <a:avLst/>
          </a:prstGeom>
        </p:spPr>
      </p:pic>
      <p:sp>
        <p:nvSpPr>
          <p:cNvPr id="19" name="Text Placeholder 18"/>
          <p:cNvSpPr>
            <a:spLocks noGrp="1"/>
          </p:cNvSpPr>
          <p:nvPr>
            <p:ph type="body" sz="quarter" idx="10"/>
          </p:nvPr>
        </p:nvSpPr>
        <p:spPr>
          <a:xfrm>
            <a:off x="1580085" y="912529"/>
            <a:ext cx="8147049"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580085" y="2802315"/>
            <a:ext cx="8147049"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580085" y="4725064"/>
            <a:ext cx="8147049"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579034" y="1654176"/>
            <a:ext cx="5452533"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579034" y="3691037"/>
            <a:ext cx="5452533"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579034" y="5536562"/>
            <a:ext cx="5452533"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193510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7" y="0"/>
            <a:ext cx="7008828"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9808488" y="6755100"/>
            <a:ext cx="11916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9" name="Shape 74"/>
          <p:cNvSpPr/>
          <p:nvPr userDrawn="1"/>
        </p:nvSpPr>
        <p:spPr>
          <a:xfrm>
            <a:off x="11000416" y="6755100"/>
            <a:ext cx="11916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0" name="Shape 75"/>
          <p:cNvSpPr/>
          <p:nvPr userDrawn="1"/>
        </p:nvSpPr>
        <p:spPr>
          <a:xfrm>
            <a:off x="0" y="6755100"/>
            <a:ext cx="1191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1" name="Shape 76"/>
          <p:cNvSpPr/>
          <p:nvPr userDrawn="1"/>
        </p:nvSpPr>
        <p:spPr>
          <a:xfrm>
            <a:off x="1191613" y="6755100"/>
            <a:ext cx="86168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Tree>
    <p:extLst>
      <p:ext uri="{BB962C8B-B14F-4D97-AF65-F5344CB8AC3E}">
        <p14:creationId xmlns:p14="http://schemas.microsoft.com/office/powerpoint/2010/main" val="2555345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theme" Target="../theme/theme3.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theme" Target="../theme/theme4.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8993265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6638075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700"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6415A9-FA3E-4542-A66B-39D0ED0EF21F}" type="datetimeFigureOut">
              <a:rPr lang="en-US" smtClean="0"/>
              <a:t>2/24/2025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42C50D-6F5E-441C-B5B8-129F9F326C3F}" type="slidenum">
              <a:rPr lang="en-US" smtClean="0"/>
              <a:t>‹#›</a:t>
            </a:fld>
            <a:endParaRPr lang="en-US"/>
          </a:p>
        </p:txBody>
      </p:sp>
    </p:spTree>
    <p:extLst>
      <p:ext uri="{BB962C8B-B14F-4D97-AF65-F5344CB8AC3E}">
        <p14:creationId xmlns:p14="http://schemas.microsoft.com/office/powerpoint/2010/main" val="170287485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F6415A9-FA3E-4542-A66B-39D0ED0EF21F}" type="datetimeFigureOut">
              <a:rPr lang="en-US" smtClean="0"/>
              <a:t>2/24/2025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42C50D-6F5E-441C-B5B8-129F9F326C3F}" type="slidenum">
              <a:rPr lang="en-US" smtClean="0"/>
              <a:t>‹#›</a:t>
            </a:fld>
            <a:endParaRPr lang="en-US"/>
          </a:p>
        </p:txBody>
      </p:sp>
    </p:spTree>
    <p:extLst>
      <p:ext uri="{BB962C8B-B14F-4D97-AF65-F5344CB8AC3E}">
        <p14:creationId xmlns:p14="http://schemas.microsoft.com/office/powerpoint/2010/main" val="300050706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3" Type="http://schemas.openxmlformats.org/officeDocument/2006/relationships/hyperlink" Target="https://resources.csi.state.co.us/wp-content/uploads/2025/02/24-25-SPEDEOYParticipationFileCodingScenarios_Final.xlsx" TargetMode="External"/><Relationship Id="rId2" Type="http://schemas.openxmlformats.org/officeDocument/2006/relationships/notesSlide" Target="../notesSlides/notesSlide11.xml"/><Relationship Id="rId1" Type="http://schemas.openxmlformats.org/officeDocument/2006/relationships/slideLayout" Target="../slideLayouts/slideLayout49.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49.xml"/><Relationship Id="rId5" Type="http://schemas.openxmlformats.org/officeDocument/2006/relationships/hyperlink" Target="https://resources.csi.state.co.us/wp-content/uploads/2025/02/2024-2025-SPED-Participation-File-Layout_CSIAdditions.pdf" TargetMode="External"/><Relationship Id="rId4" Type="http://schemas.openxmlformats.org/officeDocument/2006/relationships/hyperlink" Target="https://resources.csi.state.co.us/wp-content/uploads/2024/01/2023-2024_SPED-Participation-File-Layout-and-Definitions_CSIAdditions.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16414"/>
            <a:ext cx="7571874" cy="1426786"/>
          </a:xfrm>
        </p:spPr>
        <p:txBody>
          <a:bodyPr>
            <a:normAutofit/>
          </a:bodyPr>
          <a:lstStyle/>
          <a:p>
            <a:r>
              <a:rPr lang="en-US" sz="4400" dirty="0"/>
              <a:t>SPED End of Year Training</a:t>
            </a:r>
          </a:p>
        </p:txBody>
      </p:sp>
      <p:sp>
        <p:nvSpPr>
          <p:cNvPr id="3" name="Subtitle 2"/>
          <p:cNvSpPr>
            <a:spLocks noGrp="1"/>
          </p:cNvSpPr>
          <p:nvPr>
            <p:ph type="subTitle" idx="1"/>
          </p:nvPr>
        </p:nvSpPr>
        <p:spPr/>
        <p:txBody>
          <a:bodyPr/>
          <a:lstStyle/>
          <a:p>
            <a:r>
              <a:rPr lang="en-US" dirty="0"/>
              <a:t>Participation File Coding Scenarios</a:t>
            </a:r>
          </a:p>
          <a:p>
            <a:r>
              <a:rPr lang="en-US" sz="1400" dirty="0"/>
              <a:t>Recorded February 2025</a:t>
            </a:r>
          </a:p>
        </p:txBody>
      </p:sp>
    </p:spTree>
    <p:extLst>
      <p:ext uri="{BB962C8B-B14F-4D97-AF65-F5344CB8AC3E}">
        <p14:creationId xmlns:p14="http://schemas.microsoft.com/office/powerpoint/2010/main" val="3028666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ctrTitle"/>
          </p:nvPr>
        </p:nvSpPr>
        <p:spPr>
          <a:xfrm>
            <a:off x="2209800" y="2111123"/>
            <a:ext cx="7772400" cy="1546500"/>
          </a:xfrm>
          <a:prstGeom prst="rect">
            <a:avLst/>
          </a:prstGeom>
        </p:spPr>
        <p:txBody>
          <a:bodyPr spcFirstLastPara="1" vert="horz" wrap="square" lIns="91425" tIns="91425" rIns="91425" bIns="91425" rtlCol="0" anchor="b" anchorCtr="0">
            <a:noAutofit/>
          </a:bodyPr>
          <a:lstStyle/>
          <a:p>
            <a:r>
              <a:rPr lang="en-US" dirty="0">
                <a:latin typeface="Arial" panose="020B0604020202020204" pitchFamily="34" charset="0"/>
                <a:cs typeface="Arial" panose="020B0604020202020204" pitchFamily="34" charset="0"/>
              </a:rPr>
              <a:t>Student Coding Resources</a:t>
            </a:r>
            <a:endParaRPr dirty="0">
              <a:latin typeface="Arial" panose="020B0604020202020204" pitchFamily="34" charset="0"/>
              <a:cs typeface="Arial" panose="020B0604020202020204" pitchFamily="34" charset="0"/>
            </a:endParaRPr>
          </a:p>
        </p:txBody>
      </p:sp>
      <p:sp>
        <p:nvSpPr>
          <p:cNvPr id="113" name="Shape 113"/>
          <p:cNvSpPr txBox="1">
            <a:spLocks noGrp="1"/>
          </p:cNvSpPr>
          <p:nvPr>
            <p:ph type="sldNum" idx="12"/>
          </p:nvPr>
        </p:nvSpPr>
        <p:spPr>
          <a:xfrm>
            <a:off x="1523875" y="6440375"/>
            <a:ext cx="9144000" cy="417900"/>
          </a:xfrm>
          <a:prstGeom prst="rect">
            <a:avLst/>
          </a:prstGeom>
        </p:spPr>
        <p:txBody>
          <a:bodyPr spcFirstLastPara="1" vert="horz" wrap="square" lIns="91425" tIns="91425" rIns="91425" bIns="91425" rtlCol="0" anchor="t"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6455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2981620" y="621110"/>
            <a:ext cx="6228757" cy="857250"/>
          </a:xfrm>
          <a:prstGeom prst="rect">
            <a:avLst/>
          </a:prstGeom>
        </p:spPr>
        <p:txBody>
          <a:bodyPr spcFirstLastPara="1" vert="horz" wrap="square" lIns="68569" tIns="68569" rIns="68569" bIns="68569" rtlCol="0" anchor="b" anchorCtr="0">
            <a:noAutofit/>
          </a:bodyPr>
          <a:lstStyle/>
          <a:p>
            <a:r>
              <a:rPr lang="en-US" sz="3000" dirty="0">
                <a:solidFill>
                  <a:schemeClr val="tx1"/>
                </a:solidFill>
                <a:latin typeface="Arial" panose="020B0604020202020204" pitchFamily="34" charset="0"/>
                <a:cs typeface="Arial" panose="020B0604020202020204" pitchFamily="34" charset="0"/>
              </a:rPr>
              <a:t>Participation File Coding Scenarios</a:t>
            </a:r>
            <a:endParaRPr sz="3000" dirty="0">
              <a:solidFill>
                <a:schemeClr val="tx1"/>
              </a:solidFill>
              <a:latin typeface="Arial" panose="020B0604020202020204" pitchFamily="34" charset="0"/>
              <a:cs typeface="Arial" panose="020B0604020202020204" pitchFamily="34" charset="0"/>
            </a:endParaRPr>
          </a:p>
        </p:txBody>
      </p:sp>
      <p:sp>
        <p:nvSpPr>
          <p:cNvPr id="126" name="Shape 126"/>
          <p:cNvSpPr txBox="1">
            <a:spLocks noGrp="1"/>
          </p:cNvSpPr>
          <p:nvPr>
            <p:ph type="sldNum" idx="12"/>
          </p:nvPr>
        </p:nvSpPr>
        <p:spPr>
          <a:xfrm>
            <a:off x="9805111" y="5806690"/>
            <a:ext cx="411525" cy="313425"/>
          </a:xfrm>
          <a:prstGeom prst="rect">
            <a:avLst/>
          </a:prstGeom>
        </p:spPr>
        <p:txBody>
          <a:bodyPr spcFirstLastPara="1" vert="horz" wrap="square" lIns="68569" tIns="68569" rIns="68569" bIns="68569" rtlCol="0" anchor="t" anchorCtr="0">
            <a:noAutofit/>
          </a:bodyPr>
          <a:lstStyle/>
          <a:p>
            <a:pPr defTabSz="685800"/>
            <a:fld id="{00000000-1234-1234-1234-123412341234}" type="slidenum">
              <a:rPr lang="en">
                <a:solidFill>
                  <a:prstClr val="black">
                    <a:tint val="75000"/>
                  </a:prstClr>
                </a:solidFill>
                <a:latin typeface="Calibri" panose="020F0502020204030204"/>
              </a:rPr>
              <a:pPr defTabSz="685800"/>
              <a:t>11</a:t>
            </a:fld>
            <a:endParaRPr dirty="0">
              <a:solidFill>
                <a:prstClr val="black">
                  <a:tint val="75000"/>
                </a:prstClr>
              </a:solidFill>
              <a:latin typeface="Calibri" panose="020F0502020204030204"/>
            </a:endParaRPr>
          </a:p>
        </p:txBody>
      </p:sp>
      <p:sp>
        <p:nvSpPr>
          <p:cNvPr id="3" name="Rectangle 2"/>
          <p:cNvSpPr/>
          <p:nvPr/>
        </p:nvSpPr>
        <p:spPr>
          <a:xfrm>
            <a:off x="1736335" y="5668191"/>
            <a:ext cx="8068776" cy="276999"/>
          </a:xfrm>
          <a:prstGeom prst="rect">
            <a:avLst/>
          </a:prstGeom>
        </p:spPr>
        <p:txBody>
          <a:bodyPr wrap="square">
            <a:spAutoFit/>
          </a:bodyPr>
          <a:lstStyle/>
          <a:p>
            <a:pPr defTabSz="685800"/>
            <a:r>
              <a:rPr lang="en-US" sz="1200" dirty="0">
                <a:solidFill>
                  <a:prstClr val="black"/>
                </a:solidFill>
                <a:latin typeface="Calibri" panose="020F0502020204030204"/>
                <a:hlinkClick r:id="rId3"/>
              </a:rPr>
              <a:t>https://resources.csi.state.co.us/wp-content/uploads/2025/02/24-25-SPEDEOYParticipationFileCodingScenarios_Final.xlsx</a:t>
            </a:r>
            <a:r>
              <a:rPr lang="en-US" sz="1200" dirty="0">
                <a:solidFill>
                  <a:prstClr val="black"/>
                </a:solidFill>
                <a:latin typeface="Calibri" panose="020F0502020204030204"/>
              </a:rPr>
              <a:t> </a:t>
            </a:r>
          </a:p>
        </p:txBody>
      </p:sp>
      <p:pic>
        <p:nvPicPr>
          <p:cNvPr id="4" name="Picture 3">
            <a:extLst>
              <a:ext uri="{FF2B5EF4-FFF2-40B4-BE49-F238E27FC236}">
                <a16:creationId xmlns:a16="http://schemas.microsoft.com/office/drawing/2014/main" id="{6BF7A093-608A-4C80-AE11-ED3D02A6CEE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018581" y="1478361"/>
            <a:ext cx="7703389" cy="4150642"/>
          </a:xfrm>
          <a:prstGeom prst="rect">
            <a:avLst/>
          </a:prstGeom>
          <a:ln>
            <a:solidFill>
              <a:schemeClr val="tx1"/>
            </a:solidFill>
          </a:ln>
        </p:spPr>
      </p:pic>
    </p:spTree>
    <p:extLst>
      <p:ext uri="{BB962C8B-B14F-4D97-AF65-F5344CB8AC3E}">
        <p14:creationId xmlns:p14="http://schemas.microsoft.com/office/powerpoint/2010/main" val="284014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337275" y="1063238"/>
            <a:ext cx="4846950" cy="857250"/>
          </a:xfrm>
          <a:prstGeom prst="rect">
            <a:avLst/>
          </a:prstGeom>
        </p:spPr>
        <p:txBody>
          <a:bodyPr spcFirstLastPara="1" vert="horz" wrap="square" lIns="68569" tIns="68569" rIns="68569" bIns="68569" rtlCol="0" anchor="b" anchorCtr="0">
            <a:noAutofit/>
          </a:bodyPr>
          <a:lstStyle/>
          <a:p>
            <a:r>
              <a:rPr lang="en-US" sz="3000" dirty="0">
                <a:solidFill>
                  <a:schemeClr val="tx1"/>
                </a:solidFill>
                <a:latin typeface="Arial" panose="020B0604020202020204" pitchFamily="34" charset="0"/>
                <a:cs typeface="Arial" panose="020B0604020202020204" pitchFamily="34" charset="0"/>
              </a:rPr>
              <a:t>File Layout and Definition Documents – CSI Additions</a:t>
            </a:r>
            <a:endParaRPr sz="3000" dirty="0">
              <a:solidFill>
                <a:schemeClr val="tx1"/>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91DFDD8E-6709-45C8-93D7-679CDADE3A67}"/>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596551" y="1920488"/>
            <a:ext cx="6098875" cy="3910443"/>
          </a:xfrm>
          <a:prstGeom prst="rect">
            <a:avLst/>
          </a:prstGeom>
          <a:ln>
            <a:solidFill>
              <a:schemeClr val="tx1"/>
            </a:solidFill>
          </a:ln>
        </p:spPr>
      </p:pic>
      <p:sp>
        <p:nvSpPr>
          <p:cNvPr id="2" name="Rectangle 1">
            <a:extLst>
              <a:ext uri="{FF2B5EF4-FFF2-40B4-BE49-F238E27FC236}">
                <a16:creationId xmlns:a16="http://schemas.microsoft.com/office/drawing/2014/main" id="{FCE88804-7301-43FC-A9DA-A09443FA4F5D}"/>
              </a:ext>
            </a:extLst>
          </p:cNvPr>
          <p:cNvSpPr/>
          <p:nvPr/>
        </p:nvSpPr>
        <p:spPr>
          <a:xfrm>
            <a:off x="1778559" y="5943809"/>
            <a:ext cx="8468613" cy="415498"/>
          </a:xfrm>
          <a:prstGeom prst="rect">
            <a:avLst/>
          </a:prstGeom>
        </p:spPr>
        <p:txBody>
          <a:bodyPr wrap="square">
            <a:spAutoFit/>
          </a:bodyPr>
          <a:lstStyle/>
          <a:p>
            <a:r>
              <a:rPr lang="en-US" sz="1050" dirty="0">
                <a:latin typeface="Arial" panose="020B0604020202020204" pitchFamily="34" charset="0"/>
                <a:cs typeface="Arial" panose="020B0604020202020204" pitchFamily="34" charset="0"/>
                <a:hlinkClick r:id="rId4"/>
              </a:rPr>
              <a:t>https://resources.csi.state.co.us/wp-content/uploads/2025/02/2024-2025-SPED-Child-File-Layout_CSIAdditions.pdf</a:t>
            </a:r>
          </a:p>
          <a:p>
            <a:r>
              <a:rPr lang="en-US" sz="1050" dirty="0">
                <a:latin typeface="Arial" panose="020B0604020202020204" pitchFamily="34" charset="0"/>
                <a:cs typeface="Arial" panose="020B0604020202020204" pitchFamily="34" charset="0"/>
                <a:hlinkClick r:id="rId5"/>
              </a:rPr>
              <a:t>https://resources.csi.state.co.us/wp-content/uploads/2025/02/2024-2025-SPED-Participation-File-Layout_CSIAdditions.pdf</a:t>
            </a:r>
            <a:r>
              <a:rPr lang="en-US" sz="1050" dirty="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p:txBody>
      </p:sp>
      <p:sp>
        <p:nvSpPr>
          <p:cNvPr id="126" name="Shape 126"/>
          <p:cNvSpPr txBox="1">
            <a:spLocks noGrp="1"/>
          </p:cNvSpPr>
          <p:nvPr>
            <p:ph type="sldNum" idx="12"/>
          </p:nvPr>
        </p:nvSpPr>
        <p:spPr>
          <a:xfrm>
            <a:off x="9027432" y="5630384"/>
            <a:ext cx="411525" cy="313425"/>
          </a:xfrm>
          <a:prstGeom prst="rect">
            <a:avLst/>
          </a:prstGeom>
        </p:spPr>
        <p:txBody>
          <a:bodyPr spcFirstLastPara="1" vert="horz" wrap="square" lIns="68569" tIns="68569" rIns="68569" bIns="68569" rtlCol="0" anchor="t" anchorCtr="0">
            <a:noAutofit/>
          </a:bodyPr>
          <a:lstStyle/>
          <a:p>
            <a:pPr defTabSz="685800"/>
            <a:fld id="{00000000-1234-1234-1234-123412341234}" type="slidenum">
              <a:rPr lang="en">
                <a:solidFill>
                  <a:prstClr val="black">
                    <a:tint val="75000"/>
                  </a:prstClr>
                </a:solidFill>
                <a:latin typeface="Calibri" panose="020F0502020204030204"/>
              </a:rPr>
              <a:pPr defTabSz="685800"/>
              <a:t>12</a:t>
            </a:fld>
            <a:endParaRPr dirty="0">
              <a:solidFill>
                <a:prstClr val="black">
                  <a:tint val="75000"/>
                </a:prstClr>
              </a:solidFill>
              <a:latin typeface="Calibri" panose="020F0502020204030204"/>
            </a:endParaRPr>
          </a:p>
        </p:txBody>
      </p:sp>
    </p:spTree>
    <p:extLst>
      <p:ext uri="{BB962C8B-B14F-4D97-AF65-F5344CB8AC3E}">
        <p14:creationId xmlns:p14="http://schemas.microsoft.com/office/powerpoint/2010/main" val="573185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ctrTitle" idx="4294967295"/>
          </p:nvPr>
        </p:nvSpPr>
        <p:spPr>
          <a:xfrm>
            <a:off x="2968256" y="1454758"/>
            <a:ext cx="6556744" cy="559781"/>
          </a:xfrm>
          <a:prstGeom prst="rect">
            <a:avLst/>
          </a:prstGeom>
        </p:spPr>
        <p:txBody>
          <a:bodyPr spcFirstLastPara="1" vert="horz" wrap="square" lIns="68569" tIns="68569" rIns="68569" bIns="68569" rtlCol="0" anchor="b" anchorCtr="0">
            <a:noAutofit/>
          </a:bodyPr>
          <a:lstStyle/>
          <a:p>
            <a:r>
              <a:rPr lang="en-US" sz="2700" dirty="0">
                <a:solidFill>
                  <a:schemeClr val="bg1"/>
                </a:solidFill>
              </a:rPr>
              <a:t>Thank you for Reviewing this Training</a:t>
            </a:r>
          </a:p>
        </p:txBody>
      </p:sp>
      <p:sp>
        <p:nvSpPr>
          <p:cNvPr id="339" name="Shape 339"/>
          <p:cNvSpPr txBox="1">
            <a:spLocks noGrp="1"/>
          </p:cNvSpPr>
          <p:nvPr>
            <p:ph type="body" idx="4294967295"/>
          </p:nvPr>
        </p:nvSpPr>
        <p:spPr>
          <a:xfrm>
            <a:off x="3354019" y="3634859"/>
            <a:ext cx="5312852" cy="1995525"/>
          </a:xfrm>
          <a:prstGeom prst="rect">
            <a:avLst/>
          </a:prstGeom>
        </p:spPr>
        <p:txBody>
          <a:bodyPr spcFirstLastPara="1" vert="horz" wrap="square" lIns="68569" tIns="68569" rIns="68569" bIns="68569" rtlCol="0" anchor="t" anchorCtr="0">
            <a:noAutofit/>
          </a:bodyPr>
          <a:lstStyle/>
          <a:p>
            <a:pPr marL="0" indent="0">
              <a:spcBef>
                <a:spcPts val="450"/>
              </a:spcBef>
              <a:buNone/>
            </a:pPr>
            <a:r>
              <a:rPr lang="en" sz="1800" dirty="0">
                <a:solidFill>
                  <a:srgbClr val="FFFFFF"/>
                </a:solidFill>
                <a:latin typeface="+mj-lt"/>
                <a:ea typeface="Arial Unicode MS" panose="020B0604020202020204" pitchFamily="34" charset="-128"/>
                <a:cs typeface="Arial Unicode MS" panose="020B0604020202020204" pitchFamily="34" charset="-128"/>
              </a:rPr>
              <a:t>Contact the Submissions Inbox with Questions:</a:t>
            </a:r>
            <a:endParaRPr sz="1800" dirty="0">
              <a:solidFill>
                <a:srgbClr val="FFFFFF"/>
              </a:solidFill>
              <a:latin typeface="+mj-lt"/>
              <a:ea typeface="Arial Unicode MS" panose="020B0604020202020204" pitchFamily="34" charset="-128"/>
              <a:cs typeface="Arial Unicode MS" panose="020B0604020202020204" pitchFamily="34" charset="-128"/>
            </a:endParaRPr>
          </a:p>
          <a:p>
            <a:pPr marL="582930" lvl="2" indent="0">
              <a:buNone/>
            </a:pPr>
            <a:r>
              <a:rPr lang="en-US" dirty="0">
                <a:solidFill>
                  <a:schemeClr val="bg1"/>
                </a:solidFill>
              </a:rPr>
              <a:t>Submissions_CSI@csi.state.co.us</a:t>
            </a:r>
          </a:p>
          <a:p>
            <a:pPr marL="582930" lvl="2" indent="0">
              <a:buNone/>
            </a:pPr>
            <a:endParaRPr lang="en-US" dirty="0"/>
          </a:p>
        </p:txBody>
      </p:sp>
      <p:sp>
        <p:nvSpPr>
          <p:cNvPr id="340" name="Shape 340"/>
          <p:cNvSpPr txBox="1">
            <a:spLocks noGrp="1"/>
          </p:cNvSpPr>
          <p:nvPr>
            <p:ph type="sldNum" idx="12"/>
          </p:nvPr>
        </p:nvSpPr>
        <p:spPr>
          <a:xfrm>
            <a:off x="9808828" y="6287090"/>
            <a:ext cx="411525" cy="313425"/>
          </a:xfrm>
          <a:prstGeom prst="rect">
            <a:avLst/>
          </a:prstGeom>
        </p:spPr>
        <p:txBody>
          <a:bodyPr spcFirstLastPara="1" vert="horz" wrap="square" lIns="68569" tIns="68569" rIns="68569" bIns="68569" rtlCol="0" anchor="t" anchorCtr="0">
            <a:noAutofit/>
          </a:bodyPr>
          <a:lstStyle/>
          <a:p>
            <a:fld id="{00000000-1234-1234-1234-123412341234}" type="slidenum">
              <a:rPr lang="en" sz="1200">
                <a:latin typeface="Calibri Light" panose="020F0302020204030204"/>
              </a:rPr>
              <a:pPr/>
              <a:t>13</a:t>
            </a:fld>
            <a:endParaRPr dirty="0">
              <a:latin typeface="Calibri Light" panose="020F0302020204030204"/>
            </a:endParaRPr>
          </a:p>
        </p:txBody>
      </p:sp>
      <p:grpSp>
        <p:nvGrpSpPr>
          <p:cNvPr id="3" name="Group 4">
            <a:extLst>
              <a:ext uri="{C183D7F6-B498-43B3-948B-1728B52AA6E4}">
                <adec:decorative xmlns:adec="http://schemas.microsoft.com/office/drawing/2017/decorative" val="1"/>
              </a:ext>
            </a:extLst>
          </p:cNvPr>
          <p:cNvGrpSpPr>
            <a:grpSpLocks noChangeAspect="1"/>
          </p:cNvGrpSpPr>
          <p:nvPr/>
        </p:nvGrpSpPr>
        <p:grpSpPr bwMode="auto">
          <a:xfrm>
            <a:off x="4852551" y="4508815"/>
            <a:ext cx="1228725" cy="1121569"/>
            <a:chOff x="3066" y="3067"/>
            <a:chExt cx="1032" cy="942"/>
          </a:xfrm>
          <a:solidFill>
            <a:srgbClr val="7030A0"/>
          </a:solidFill>
        </p:grpSpPr>
        <p:sp>
          <p:nvSpPr>
            <p:cNvPr id="4" name="AutoShape 3"/>
            <p:cNvSpPr>
              <a:spLocks noChangeAspect="1" noChangeArrowheads="1" noTextEdit="1"/>
            </p:cNvSpPr>
            <p:nvPr/>
          </p:nvSpPr>
          <p:spPr bwMode="auto">
            <a:xfrm>
              <a:off x="3066" y="3067"/>
              <a:ext cx="1032" cy="9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a:solidFill>
                  <a:prstClr val="black"/>
                </a:solidFill>
                <a:latin typeface="Calibri" panose="020F0502020204030204"/>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6" y="3067"/>
              <a:ext cx="1036" cy="9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70772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EAAD0B9-81F6-07B2-2986-6C2603E556A4}"/>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Agenda</a:t>
            </a:r>
          </a:p>
        </p:txBody>
      </p:sp>
      <p:sp>
        <p:nvSpPr>
          <p:cNvPr id="2" name="Text Placeholder 1">
            <a:extLst>
              <a:ext uri="{FF2B5EF4-FFF2-40B4-BE49-F238E27FC236}">
                <a16:creationId xmlns:a16="http://schemas.microsoft.com/office/drawing/2014/main" id="{866073C3-DF81-4B41-A950-0238B767E396}"/>
              </a:ext>
            </a:extLst>
          </p:cNvPr>
          <p:cNvSpPr>
            <a:spLocks noGrp="1"/>
          </p:cNvSpPr>
          <p:nvPr>
            <p:ph type="body" sz="quarter" idx="10"/>
          </p:nvPr>
        </p:nvSpPr>
        <p:spPr/>
        <p:txBody>
          <a:bodyPr/>
          <a:lstStyle/>
          <a:p>
            <a:r>
              <a:rPr lang="en-US" dirty="0"/>
              <a:t>Participation Coding Scenarios</a:t>
            </a:r>
          </a:p>
        </p:txBody>
      </p:sp>
      <p:sp>
        <p:nvSpPr>
          <p:cNvPr id="5" name="Text Placeholder 4">
            <a:extLst>
              <a:ext uri="{FF2B5EF4-FFF2-40B4-BE49-F238E27FC236}">
                <a16:creationId xmlns:a16="http://schemas.microsoft.com/office/drawing/2014/main" id="{1BD754C8-9D49-4E0F-8664-1BDB88E5E0A6}"/>
              </a:ext>
            </a:extLst>
          </p:cNvPr>
          <p:cNvSpPr>
            <a:spLocks noGrp="1"/>
          </p:cNvSpPr>
          <p:nvPr>
            <p:ph type="body" sz="quarter" idx="13"/>
          </p:nvPr>
        </p:nvSpPr>
        <p:spPr/>
        <p:txBody>
          <a:bodyPr/>
          <a:lstStyle/>
          <a:p>
            <a:r>
              <a:rPr lang="en-US" dirty="0"/>
              <a:t>6 scenarios and how best to code them</a:t>
            </a:r>
          </a:p>
        </p:txBody>
      </p:sp>
      <p:sp>
        <p:nvSpPr>
          <p:cNvPr id="3" name="Text Placeholder 2">
            <a:extLst>
              <a:ext uri="{FF2B5EF4-FFF2-40B4-BE49-F238E27FC236}">
                <a16:creationId xmlns:a16="http://schemas.microsoft.com/office/drawing/2014/main" id="{7EBA8105-6417-4D44-A149-FFDCC38562D0}"/>
              </a:ext>
            </a:extLst>
          </p:cNvPr>
          <p:cNvSpPr>
            <a:spLocks noGrp="1"/>
          </p:cNvSpPr>
          <p:nvPr>
            <p:ph type="body" sz="quarter" idx="11"/>
          </p:nvPr>
        </p:nvSpPr>
        <p:spPr/>
        <p:txBody>
          <a:bodyPr/>
          <a:lstStyle/>
          <a:p>
            <a:r>
              <a:rPr lang="en-US" dirty="0"/>
              <a:t>Resources for Coding Students</a:t>
            </a:r>
          </a:p>
        </p:txBody>
      </p:sp>
      <p:sp>
        <p:nvSpPr>
          <p:cNvPr id="6" name="Text Placeholder 5">
            <a:extLst>
              <a:ext uri="{FF2B5EF4-FFF2-40B4-BE49-F238E27FC236}">
                <a16:creationId xmlns:a16="http://schemas.microsoft.com/office/drawing/2014/main" id="{EFD5FC2C-241E-4980-B54D-FFE6328DD061}"/>
              </a:ext>
            </a:extLst>
          </p:cNvPr>
          <p:cNvSpPr>
            <a:spLocks noGrp="1"/>
          </p:cNvSpPr>
          <p:nvPr>
            <p:ph type="body" sz="quarter" idx="14"/>
          </p:nvPr>
        </p:nvSpPr>
        <p:spPr>
          <a:xfrm>
            <a:off x="1579034" y="3691037"/>
            <a:ext cx="7035577" cy="563563"/>
          </a:xfrm>
        </p:spPr>
        <p:txBody>
          <a:bodyPr/>
          <a:lstStyle/>
          <a:p>
            <a:pPr marL="342900" indent="-342900">
              <a:buFont typeface="Arial" panose="020B0604020202020204" pitchFamily="34" charset="0"/>
              <a:buChar char="•"/>
            </a:pPr>
            <a:r>
              <a:rPr lang="en-US" dirty="0"/>
              <a:t>Participation File Coding Scenarios Document </a:t>
            </a:r>
          </a:p>
          <a:p>
            <a:pPr marL="342900" indent="-342900">
              <a:buFont typeface="Arial" panose="020B0604020202020204" pitchFamily="34" charset="0"/>
              <a:buChar char="•"/>
            </a:pPr>
            <a:r>
              <a:rPr lang="en-US" dirty="0"/>
              <a:t>File Layouts</a:t>
            </a:r>
          </a:p>
        </p:txBody>
      </p:sp>
      <p:sp>
        <p:nvSpPr>
          <p:cNvPr id="4" name="Text Placeholder 3">
            <a:extLst>
              <a:ext uri="{FF2B5EF4-FFF2-40B4-BE49-F238E27FC236}">
                <a16:creationId xmlns:a16="http://schemas.microsoft.com/office/drawing/2014/main" id="{5E1D5984-7310-4B06-8BFB-AFB3755A2F2A}"/>
              </a:ext>
            </a:extLst>
          </p:cNvPr>
          <p:cNvSpPr>
            <a:spLocks noGrp="1"/>
          </p:cNvSpPr>
          <p:nvPr>
            <p:ph type="body" sz="quarter" idx="12"/>
          </p:nvPr>
        </p:nvSpPr>
        <p:spPr>
          <a:xfrm>
            <a:off x="1579034" y="4821316"/>
            <a:ext cx="8147049" cy="647302"/>
          </a:xfrm>
        </p:spPr>
        <p:txBody>
          <a:bodyPr/>
          <a:lstStyle/>
          <a:p>
            <a:r>
              <a:rPr lang="en-US" dirty="0"/>
              <a:t>Timelines and Deadlines</a:t>
            </a:r>
          </a:p>
        </p:txBody>
      </p:sp>
      <p:sp>
        <p:nvSpPr>
          <p:cNvPr id="7" name="TextBox 6">
            <a:extLst>
              <a:ext uri="{FF2B5EF4-FFF2-40B4-BE49-F238E27FC236}">
                <a16:creationId xmlns:a16="http://schemas.microsoft.com/office/drawing/2014/main" id="{C9C65286-405F-4014-A3CF-EA0D0006E65B}"/>
              </a:ext>
            </a:extLst>
          </p:cNvPr>
          <p:cNvSpPr txBox="1"/>
          <p:nvPr/>
        </p:nvSpPr>
        <p:spPr>
          <a:xfrm>
            <a:off x="119641" y="5888052"/>
            <a:ext cx="10964254"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Training reflects data from the 24-25 school year, but the scenarios are relevant and can be used for any school year</a:t>
            </a:r>
          </a:p>
        </p:txBody>
      </p:sp>
      <p:sp>
        <p:nvSpPr>
          <p:cNvPr id="8" name="Shape 126">
            <a:extLst>
              <a:ext uri="{FF2B5EF4-FFF2-40B4-BE49-F238E27FC236}">
                <a16:creationId xmlns:a16="http://schemas.microsoft.com/office/drawing/2014/main" id="{F95586AA-DCC6-41F3-9C7D-91D85B44CBD2}"/>
              </a:ext>
            </a:extLst>
          </p:cNvPr>
          <p:cNvSpPr txBox="1">
            <a:spLocks/>
          </p:cNvSpPr>
          <p:nvPr/>
        </p:nvSpPr>
        <p:spPr>
          <a:xfrm>
            <a:off x="10134601" y="6356351"/>
            <a:ext cx="225829" cy="365125"/>
          </a:xfrm>
          <a:prstGeom prst="rect">
            <a:avLst/>
          </a:prstGeom>
        </p:spPr>
        <p:txBody>
          <a:bodyPr spcFirstLastPara="1" vert="horz" wrap="square" lIns="91440" tIns="45720" rIns="91440" bIns="45720" rtlCol="0" anchor="ctr" anchorCtr="0">
            <a:noAutofit/>
          </a:bodyPr>
          <a:lstStyle>
            <a:defPPr>
              <a:defRPr lang="en-US"/>
            </a:defPPr>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tint val="75000"/>
                  </a:schemeClr>
                </a:solidFill>
                <a:latin typeface="+mn-lt"/>
                <a:ea typeface="+mn-ea"/>
                <a:cs typeface="+mn-cs"/>
              </a:defRPr>
            </a:lvl1pPr>
            <a:lvl2pPr marL="457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286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743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200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657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B142C50D-6F5E-441C-B5B8-129F9F326C3F}" type="slidenum">
              <a:rPr lang="en-US">
                <a:solidFill>
                  <a:prstClr val="black">
                    <a:tint val="75000"/>
                  </a:prstClr>
                </a:solidFill>
                <a:latin typeface="Calibri" panose="020F0502020204030204"/>
              </a:rPr>
              <a:pPr/>
              <a:t>2</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3272210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ctrTitle"/>
          </p:nvPr>
        </p:nvSpPr>
        <p:spPr>
          <a:xfrm>
            <a:off x="2209800" y="2111123"/>
            <a:ext cx="7772400" cy="1546500"/>
          </a:xfrm>
          <a:prstGeom prst="rect">
            <a:avLst/>
          </a:prstGeom>
        </p:spPr>
        <p:txBody>
          <a:bodyPr spcFirstLastPara="1" vert="horz" wrap="square" lIns="91425" tIns="91425" rIns="91425" bIns="91425" rtlCol="0" anchor="b" anchorCtr="0">
            <a:noAutofit/>
          </a:bodyPr>
          <a:lstStyle/>
          <a:p>
            <a:r>
              <a:rPr lang="en" dirty="0">
                <a:latin typeface="Arial" panose="020B0604020202020204" pitchFamily="34" charset="0"/>
                <a:cs typeface="Arial" panose="020B0604020202020204" pitchFamily="34" charset="0"/>
              </a:rPr>
              <a:t>SPED EOY Scenarios</a:t>
            </a:r>
            <a:endParaRPr dirty="0">
              <a:latin typeface="Arial" panose="020B0604020202020204" pitchFamily="34" charset="0"/>
              <a:cs typeface="Arial" panose="020B0604020202020204" pitchFamily="34" charset="0"/>
            </a:endParaRPr>
          </a:p>
        </p:txBody>
      </p:sp>
      <p:sp>
        <p:nvSpPr>
          <p:cNvPr id="113" name="Shape 113"/>
          <p:cNvSpPr txBox="1">
            <a:spLocks noGrp="1"/>
          </p:cNvSpPr>
          <p:nvPr>
            <p:ph type="sldNum" idx="12"/>
          </p:nvPr>
        </p:nvSpPr>
        <p:spPr>
          <a:xfrm>
            <a:off x="1523875" y="6440375"/>
            <a:ext cx="9144000" cy="417900"/>
          </a:xfrm>
          <a:prstGeom prst="rect">
            <a:avLst/>
          </a:prstGeom>
        </p:spPr>
        <p:txBody>
          <a:bodyPr spcFirstLastPara="1" vert="horz" wrap="square" lIns="91425" tIns="91425" rIns="91425" bIns="91425" rtlCol="0" anchor="t"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9741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657923" y="274652"/>
            <a:ext cx="9474996" cy="1078289"/>
          </a:xfrm>
          <a:prstGeom prst="rect">
            <a:avLst/>
          </a:prstGeom>
        </p:spPr>
        <p:txBody>
          <a:bodyPr spcFirstLastPara="1" wrap="square" lIns="91425" tIns="91425" rIns="91425" bIns="91425" anchor="b" anchorCtr="0">
            <a:noAutofit/>
          </a:bodyPr>
          <a:lstStyle/>
          <a:p>
            <a:r>
              <a:rPr lang="en" sz="4000" dirty="0">
                <a:solidFill>
                  <a:srgbClr val="C63F2E"/>
                </a:solidFill>
                <a:latin typeface="Arial" panose="020B0604020202020204" pitchFamily="34" charset="0"/>
                <a:cs typeface="Arial" panose="020B0604020202020204" pitchFamily="34" charset="0"/>
              </a:rPr>
              <a:t>Scenario 1</a:t>
            </a:r>
            <a:endParaRPr sz="4000" dirty="0">
              <a:solidFill>
                <a:srgbClr val="C63F2E"/>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875826579"/>
              </p:ext>
            </p:extLst>
          </p:nvPr>
        </p:nvGraphicFramePr>
        <p:xfrm>
          <a:off x="747132" y="1352941"/>
          <a:ext cx="4282068" cy="4852650"/>
        </p:xfrm>
        <a:graphic>
          <a:graphicData uri="http://schemas.openxmlformats.org/drawingml/2006/table">
            <a:tbl>
              <a:tblPr firstRow="1" bandRow="1">
                <a:tableStyleId>{5C22544A-7EE6-4342-B048-85BDC9FD1C3A}</a:tableStyleId>
              </a:tblPr>
              <a:tblGrid>
                <a:gridCol w="4282068">
                  <a:extLst>
                    <a:ext uri="{9D8B030D-6E8A-4147-A177-3AD203B41FA5}">
                      <a16:colId xmlns:a16="http://schemas.microsoft.com/office/drawing/2014/main" val="20000"/>
                    </a:ext>
                  </a:extLst>
                </a:gridCol>
              </a:tblGrid>
              <a:tr h="4486890">
                <a:tc>
                  <a:txBody>
                    <a:bodyPr/>
                    <a:lstStyle/>
                    <a:p>
                      <a:r>
                        <a:rPr lang="en-US" b="1" dirty="0">
                          <a:solidFill>
                            <a:schemeClr val="tx1"/>
                          </a:solidFill>
                          <a:latin typeface="Arial" panose="020B0604020202020204" pitchFamily="34" charset="0"/>
                          <a:cs typeface="Arial" panose="020B0604020202020204" pitchFamily="34" charset="0"/>
                        </a:rPr>
                        <a:t>Path 3</a:t>
                      </a:r>
                      <a:r>
                        <a:rPr lang="en-US" dirty="0">
                          <a:solidFill>
                            <a:schemeClr val="tx1"/>
                          </a:solidFill>
                          <a:latin typeface="Arial" panose="020B0604020202020204" pitchFamily="34" charset="0"/>
                          <a:cs typeface="Arial" panose="020B0604020202020204" pitchFamily="34" charset="0"/>
                        </a:rPr>
                        <a:t>			</a:t>
                      </a:r>
                    </a:p>
                    <a:p>
                      <a:r>
                        <a:rPr lang="en-US" b="0" dirty="0">
                          <a:solidFill>
                            <a:schemeClr val="tx1"/>
                          </a:solidFill>
                          <a:latin typeface="Arial" panose="020B0604020202020204" pitchFamily="34" charset="0"/>
                          <a:cs typeface="Arial" panose="020B0604020202020204" pitchFamily="34" charset="0"/>
                        </a:rPr>
                        <a:t>Jenny, age 11, was referred for a Part B initial evaluation.</a:t>
                      </a:r>
                    </a:p>
                    <a:p>
                      <a:endParaRPr lang="en-US" b="0"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Parental consent was received on 11/5/2024 and the Evaluation was completed on 11/22/2024.</a:t>
                      </a:r>
                    </a:p>
                    <a:p>
                      <a:endParaRPr lang="en-US" b="0"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Jenny was determined to be eligible on 11/26/2024 with the IEP being fully implemented on 12/1/2024 and she began receiving services immediately.</a:t>
                      </a:r>
                    </a:p>
                    <a:p>
                      <a:r>
                        <a:rPr lang="en-US" dirty="0">
                          <a:solidFill>
                            <a:schemeClr val="tx1"/>
                          </a:solidFill>
                        </a:rPr>
                        <a:t>	</a:t>
                      </a:r>
                    </a:p>
                  </a:txBody>
                  <a:tcPr>
                    <a:noFill/>
                  </a:tcPr>
                </a:tc>
                <a:extLst>
                  <a:ext uri="{0D108BD9-81ED-4DB2-BD59-A6C34878D82A}">
                    <a16:rowId xmlns:a16="http://schemas.microsoft.com/office/drawing/2014/main" val="10000"/>
                  </a:ext>
                </a:extLst>
              </a:tr>
              <a:tr h="360443">
                <a:tc>
                  <a:txBody>
                    <a:bodyPr/>
                    <a:lstStyle/>
                    <a:p>
                      <a:pPr marL="285750" indent="-285750">
                        <a:buFont typeface="Arial" panose="020B0604020202020204" pitchFamily="34" charset="0"/>
                        <a:buChar char="•"/>
                      </a:pPr>
                      <a:endParaRPr lang="en-US" dirty="0">
                        <a:solidFill>
                          <a:srgbClr val="677480"/>
                        </a:solidFill>
                      </a:endParaRPr>
                    </a:p>
                  </a:txBody>
                  <a:tcPr>
                    <a:noFill/>
                  </a:tcPr>
                </a:tc>
                <a:extLst>
                  <a:ext uri="{0D108BD9-81ED-4DB2-BD59-A6C34878D82A}">
                    <a16:rowId xmlns:a16="http://schemas.microsoft.com/office/drawing/2014/main" val="10001"/>
                  </a:ext>
                </a:extLst>
              </a:tr>
            </a:tbl>
          </a:graphicData>
        </a:graphic>
      </p:graphicFrame>
      <p:pic>
        <p:nvPicPr>
          <p:cNvPr id="3" name="Picture 2">
            <a:extLst>
              <a:ext uri="{FF2B5EF4-FFF2-40B4-BE49-F238E27FC236}">
                <a16:creationId xmlns:a16="http://schemas.microsoft.com/office/drawing/2014/main" id="{4131102B-4319-4464-B81F-9FC7EF51D92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069122" y="1237812"/>
            <a:ext cx="4484153" cy="4492160"/>
          </a:xfrm>
          <a:prstGeom prst="rect">
            <a:avLst/>
          </a:prstGeom>
          <a:ln>
            <a:solidFill>
              <a:schemeClr val="tx1"/>
            </a:solidFill>
          </a:ln>
        </p:spPr>
      </p:pic>
      <p:sp>
        <p:nvSpPr>
          <p:cNvPr id="126" name="Shape 126"/>
          <p:cNvSpPr txBox="1">
            <a:spLocks noGrp="1"/>
          </p:cNvSpPr>
          <p:nvPr>
            <p:ph type="sldNum" idx="12"/>
          </p:nvPr>
        </p:nvSpPr>
        <p:spPr>
          <a:xfrm>
            <a:off x="10004575" y="6364177"/>
            <a:ext cx="548700" cy="417900"/>
          </a:xfrm>
          <a:prstGeom prst="rect">
            <a:avLst/>
          </a:prstGeom>
        </p:spPr>
        <p:txBody>
          <a:bodyPr spcFirstLastPara="1" wrap="square" lIns="91425" tIns="91425" rIns="91425" bIns="91425" anchor="t"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20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657923" y="274652"/>
            <a:ext cx="9474996" cy="1078289"/>
          </a:xfrm>
          <a:prstGeom prst="rect">
            <a:avLst/>
          </a:prstGeom>
        </p:spPr>
        <p:txBody>
          <a:bodyPr spcFirstLastPara="1" wrap="square" lIns="91425" tIns="91425" rIns="91425" bIns="91425" anchor="b" anchorCtr="0">
            <a:noAutofit/>
          </a:bodyPr>
          <a:lstStyle/>
          <a:p>
            <a:r>
              <a:rPr lang="en" sz="4000" dirty="0">
                <a:solidFill>
                  <a:srgbClr val="455FA9"/>
                </a:solidFill>
                <a:latin typeface="Arial" panose="020B0604020202020204" pitchFamily="34" charset="0"/>
                <a:cs typeface="Arial" panose="020B0604020202020204" pitchFamily="34" charset="0"/>
              </a:rPr>
              <a:t>Scenario 2</a:t>
            </a:r>
            <a:endParaRPr sz="4000" dirty="0">
              <a:solidFill>
                <a:srgbClr val="455FA9"/>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468198861"/>
              </p:ext>
            </p:extLst>
          </p:nvPr>
        </p:nvGraphicFramePr>
        <p:xfrm>
          <a:off x="747132" y="1744823"/>
          <a:ext cx="4282068" cy="4918839"/>
        </p:xfrm>
        <a:graphic>
          <a:graphicData uri="http://schemas.openxmlformats.org/drawingml/2006/table">
            <a:tbl>
              <a:tblPr firstRow="1" bandRow="1">
                <a:tableStyleId>{5C22544A-7EE6-4342-B048-85BDC9FD1C3A}</a:tableStyleId>
              </a:tblPr>
              <a:tblGrid>
                <a:gridCol w="4282068">
                  <a:extLst>
                    <a:ext uri="{9D8B030D-6E8A-4147-A177-3AD203B41FA5}">
                      <a16:colId xmlns:a16="http://schemas.microsoft.com/office/drawing/2014/main" val="20000"/>
                    </a:ext>
                  </a:extLst>
                </a:gridCol>
              </a:tblGrid>
              <a:tr h="4553079">
                <a:tc>
                  <a:txBody>
                    <a:bodyPr/>
                    <a:lstStyle/>
                    <a:p>
                      <a:r>
                        <a:rPr lang="en-US" b="1" dirty="0">
                          <a:solidFill>
                            <a:schemeClr val="tx1"/>
                          </a:solidFill>
                          <a:latin typeface="Arial" panose="020B0604020202020204" pitchFamily="34" charset="0"/>
                          <a:cs typeface="Arial" panose="020B0604020202020204" pitchFamily="34" charset="0"/>
                        </a:rPr>
                        <a:t>No Path (continuer who exited)</a:t>
                      </a:r>
                    </a:p>
                    <a:p>
                      <a:r>
                        <a:rPr lang="en-US" b="0" dirty="0">
                          <a:solidFill>
                            <a:schemeClr val="tx1"/>
                          </a:solidFill>
                          <a:latin typeface="Arial" panose="020B0604020202020204" pitchFamily="34" charset="0"/>
                          <a:cs typeface="Arial" panose="020B0604020202020204" pitchFamily="34" charset="0"/>
                        </a:rPr>
                        <a:t>Tayler was receiving special education services. </a:t>
                      </a:r>
                    </a:p>
                    <a:p>
                      <a:endParaRPr lang="en-US" b="0"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On 10/27/2024 the IEP team had an eligibility review meeting and determined that Tayler no longer qualified for special education.  </a:t>
                      </a:r>
                    </a:p>
                    <a:p>
                      <a:endParaRPr lang="en-US" b="0"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(Primary Disability and Hours of Special Education Services are required because Tayler received services during the reporting period.  Use the disability and hours on the IEP that was in effect prior to Tayler being staffed out.) </a:t>
                      </a:r>
                      <a:r>
                        <a:rPr lang="en-US" dirty="0">
                          <a:solidFill>
                            <a:schemeClr val="tx1"/>
                          </a:solidFill>
                        </a:rPr>
                        <a:t>	</a:t>
                      </a:r>
                    </a:p>
                  </a:txBody>
                  <a:tcPr>
                    <a:noFill/>
                  </a:tcPr>
                </a:tc>
                <a:extLst>
                  <a:ext uri="{0D108BD9-81ED-4DB2-BD59-A6C34878D82A}">
                    <a16:rowId xmlns:a16="http://schemas.microsoft.com/office/drawing/2014/main" val="10000"/>
                  </a:ext>
                </a:extLst>
              </a:tr>
              <a:tr h="338632">
                <a:tc>
                  <a:txBody>
                    <a:bodyPr/>
                    <a:lstStyle/>
                    <a:p>
                      <a:pPr marL="285750" indent="-285750">
                        <a:buFont typeface="Arial" panose="020B0604020202020204" pitchFamily="34" charset="0"/>
                        <a:buChar char="•"/>
                      </a:pPr>
                      <a:endParaRPr lang="en-US" dirty="0">
                        <a:solidFill>
                          <a:srgbClr val="677480"/>
                        </a:solidFill>
                      </a:endParaRPr>
                    </a:p>
                  </a:txBody>
                  <a:tcPr>
                    <a:noFill/>
                  </a:tcPr>
                </a:tc>
                <a:extLst>
                  <a:ext uri="{0D108BD9-81ED-4DB2-BD59-A6C34878D82A}">
                    <a16:rowId xmlns:a16="http://schemas.microsoft.com/office/drawing/2014/main" val="10001"/>
                  </a:ext>
                </a:extLst>
              </a:tr>
            </a:tbl>
          </a:graphicData>
        </a:graphic>
      </p:graphicFrame>
      <p:pic>
        <p:nvPicPr>
          <p:cNvPr id="4" name="Picture 3">
            <a:extLst>
              <a:ext uri="{FF2B5EF4-FFF2-40B4-BE49-F238E27FC236}">
                <a16:creationId xmlns:a16="http://schemas.microsoft.com/office/drawing/2014/main" id="{D0EEA097-9CCE-4A28-84B0-3043ABFE206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211410" y="1381125"/>
            <a:ext cx="4576455" cy="4576455"/>
          </a:xfrm>
          <a:prstGeom prst="rect">
            <a:avLst/>
          </a:prstGeom>
          <a:ln>
            <a:solidFill>
              <a:schemeClr val="tx1"/>
            </a:solidFill>
          </a:ln>
        </p:spPr>
      </p:pic>
      <p:sp>
        <p:nvSpPr>
          <p:cNvPr id="126" name="Shape 126"/>
          <p:cNvSpPr txBox="1">
            <a:spLocks noGrp="1"/>
          </p:cNvSpPr>
          <p:nvPr>
            <p:ph type="sldNum" idx="12"/>
          </p:nvPr>
        </p:nvSpPr>
        <p:spPr>
          <a:xfrm>
            <a:off x="10004575" y="6364177"/>
            <a:ext cx="548700" cy="417900"/>
          </a:xfrm>
          <a:prstGeom prst="rect">
            <a:avLst/>
          </a:prstGeom>
        </p:spPr>
        <p:txBody>
          <a:bodyPr spcFirstLastPara="1" wrap="square" lIns="91425" tIns="91425" rIns="91425" bIns="91425" anchor="t"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0812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657923" y="274652"/>
            <a:ext cx="9474996" cy="1078289"/>
          </a:xfrm>
          <a:prstGeom prst="rect">
            <a:avLst/>
          </a:prstGeom>
        </p:spPr>
        <p:txBody>
          <a:bodyPr spcFirstLastPara="1" wrap="square" lIns="91425" tIns="91425" rIns="91425" bIns="91425" anchor="b" anchorCtr="0">
            <a:noAutofit/>
          </a:bodyPr>
          <a:lstStyle/>
          <a:p>
            <a:r>
              <a:rPr lang="en" sz="4000" dirty="0">
                <a:solidFill>
                  <a:srgbClr val="E7B01F"/>
                </a:solidFill>
                <a:latin typeface="Arial" panose="020B0604020202020204" pitchFamily="34" charset="0"/>
                <a:cs typeface="Arial" panose="020B0604020202020204" pitchFamily="34" charset="0"/>
              </a:rPr>
              <a:t>Scenario 3</a:t>
            </a:r>
            <a:endParaRPr sz="4000" dirty="0">
              <a:solidFill>
                <a:srgbClr val="E7B01F"/>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103050090"/>
              </p:ext>
            </p:extLst>
          </p:nvPr>
        </p:nvGraphicFramePr>
        <p:xfrm>
          <a:off x="747132" y="1352941"/>
          <a:ext cx="4282068" cy="4852650"/>
        </p:xfrm>
        <a:graphic>
          <a:graphicData uri="http://schemas.openxmlformats.org/drawingml/2006/table">
            <a:tbl>
              <a:tblPr firstRow="1" bandRow="1">
                <a:tableStyleId>{5C22544A-7EE6-4342-B048-85BDC9FD1C3A}</a:tableStyleId>
              </a:tblPr>
              <a:tblGrid>
                <a:gridCol w="4282068">
                  <a:extLst>
                    <a:ext uri="{9D8B030D-6E8A-4147-A177-3AD203B41FA5}">
                      <a16:colId xmlns:a16="http://schemas.microsoft.com/office/drawing/2014/main" val="20000"/>
                    </a:ext>
                  </a:extLst>
                </a:gridCol>
              </a:tblGrid>
              <a:tr h="4486890">
                <a:tc>
                  <a:txBody>
                    <a:bodyPr/>
                    <a:lstStyle/>
                    <a:p>
                      <a:r>
                        <a:rPr lang="en-US" b="1" dirty="0">
                          <a:solidFill>
                            <a:schemeClr val="tx1"/>
                          </a:solidFill>
                          <a:latin typeface="Arial" panose="020B0604020202020204" pitchFamily="34" charset="0"/>
                          <a:cs typeface="Arial" panose="020B0604020202020204" pitchFamily="34" charset="0"/>
                        </a:rPr>
                        <a:t>Path 3</a:t>
                      </a:r>
                      <a:r>
                        <a:rPr lang="en-US" dirty="0">
                          <a:solidFill>
                            <a:schemeClr val="tx1"/>
                          </a:solidFill>
                          <a:latin typeface="Arial" panose="020B0604020202020204" pitchFamily="34" charset="0"/>
                          <a:cs typeface="Arial" panose="020B0604020202020204" pitchFamily="34" charset="0"/>
                        </a:rPr>
                        <a:t>			</a:t>
                      </a:r>
                    </a:p>
                    <a:p>
                      <a:r>
                        <a:rPr lang="en-US" b="0" dirty="0">
                          <a:solidFill>
                            <a:schemeClr val="tx1"/>
                          </a:solidFill>
                          <a:latin typeface="Arial" panose="020B0604020202020204" pitchFamily="34" charset="0"/>
                          <a:cs typeface="Arial" panose="020B0604020202020204" pitchFamily="34" charset="0"/>
                        </a:rPr>
                        <a:t>Collin, age 7, transferred into your school mid-year with an existing IEP from a previous school.</a:t>
                      </a:r>
                    </a:p>
                    <a:p>
                      <a:endParaRPr lang="en-US" b="0"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A meeting was held and determined that Collin would continue working with existing IEP.  </a:t>
                      </a:r>
                    </a:p>
                    <a:p>
                      <a:endParaRPr lang="en-US" b="0"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Collin began receiving services immediately.</a:t>
                      </a:r>
                    </a:p>
                  </a:txBody>
                  <a:tcPr>
                    <a:noFill/>
                  </a:tcPr>
                </a:tc>
                <a:extLst>
                  <a:ext uri="{0D108BD9-81ED-4DB2-BD59-A6C34878D82A}">
                    <a16:rowId xmlns:a16="http://schemas.microsoft.com/office/drawing/2014/main" val="10000"/>
                  </a:ext>
                </a:extLst>
              </a:tr>
              <a:tr h="360443">
                <a:tc>
                  <a:txBody>
                    <a:bodyPr/>
                    <a:lstStyle/>
                    <a:p>
                      <a:pPr marL="285750" indent="-285750">
                        <a:buFont typeface="Arial" panose="020B0604020202020204" pitchFamily="34" charset="0"/>
                        <a:buChar char="•"/>
                      </a:pPr>
                      <a:endParaRPr lang="en-US" dirty="0">
                        <a:solidFill>
                          <a:srgbClr val="677480"/>
                        </a:solidFill>
                      </a:endParaRPr>
                    </a:p>
                  </a:txBody>
                  <a:tcPr>
                    <a:noFill/>
                  </a:tcPr>
                </a:tc>
                <a:extLst>
                  <a:ext uri="{0D108BD9-81ED-4DB2-BD59-A6C34878D82A}">
                    <a16:rowId xmlns:a16="http://schemas.microsoft.com/office/drawing/2014/main" val="10001"/>
                  </a:ext>
                </a:extLst>
              </a:tr>
            </a:tbl>
          </a:graphicData>
        </a:graphic>
      </p:graphicFrame>
      <p:pic>
        <p:nvPicPr>
          <p:cNvPr id="3" name="Picture 2" descr="Table of Scenario 3">
            <a:extLst>
              <a:ext uri="{FF2B5EF4-FFF2-40B4-BE49-F238E27FC236}">
                <a16:creationId xmlns:a16="http://schemas.microsoft.com/office/drawing/2014/main" id="{ABB1D0CE-E5A5-4E35-A50D-B8CCF2C49B0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973046" y="1239974"/>
            <a:ext cx="4580229" cy="4563928"/>
          </a:xfrm>
          <a:prstGeom prst="rect">
            <a:avLst/>
          </a:prstGeom>
          <a:ln>
            <a:solidFill>
              <a:schemeClr val="tx1"/>
            </a:solidFill>
          </a:ln>
        </p:spPr>
      </p:pic>
      <p:sp>
        <p:nvSpPr>
          <p:cNvPr id="126" name="Shape 126"/>
          <p:cNvSpPr txBox="1">
            <a:spLocks noGrp="1"/>
          </p:cNvSpPr>
          <p:nvPr>
            <p:ph type="sldNum" idx="12"/>
          </p:nvPr>
        </p:nvSpPr>
        <p:spPr>
          <a:xfrm>
            <a:off x="10004575" y="6364177"/>
            <a:ext cx="548700" cy="417900"/>
          </a:xfrm>
          <a:prstGeom prst="rect">
            <a:avLst/>
          </a:prstGeom>
        </p:spPr>
        <p:txBody>
          <a:bodyPr spcFirstLastPara="1" wrap="square" lIns="91425" tIns="91425" rIns="91425" bIns="91425" anchor="t"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0998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657923" y="274652"/>
            <a:ext cx="9474996" cy="1078289"/>
          </a:xfrm>
          <a:prstGeom prst="rect">
            <a:avLst/>
          </a:prstGeom>
        </p:spPr>
        <p:txBody>
          <a:bodyPr spcFirstLastPara="1" wrap="square" lIns="91425" tIns="91425" rIns="91425" bIns="91425" anchor="b" anchorCtr="0">
            <a:noAutofit/>
          </a:bodyPr>
          <a:lstStyle/>
          <a:p>
            <a:r>
              <a:rPr lang="en" sz="4000" dirty="0">
                <a:solidFill>
                  <a:srgbClr val="008CA0"/>
                </a:solidFill>
                <a:latin typeface="Arial" panose="020B0604020202020204" pitchFamily="34" charset="0"/>
                <a:cs typeface="Arial" panose="020B0604020202020204" pitchFamily="34" charset="0"/>
              </a:rPr>
              <a:t>Scenario 4</a:t>
            </a:r>
            <a:endParaRPr sz="4000" dirty="0">
              <a:solidFill>
                <a:srgbClr val="008CA0"/>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21656914"/>
              </p:ext>
            </p:extLst>
          </p:nvPr>
        </p:nvGraphicFramePr>
        <p:xfrm>
          <a:off x="747132" y="1352941"/>
          <a:ext cx="4282068" cy="4852650"/>
        </p:xfrm>
        <a:graphic>
          <a:graphicData uri="http://schemas.openxmlformats.org/drawingml/2006/table">
            <a:tbl>
              <a:tblPr firstRow="1" bandRow="1">
                <a:tableStyleId>{5C22544A-7EE6-4342-B048-85BDC9FD1C3A}</a:tableStyleId>
              </a:tblPr>
              <a:tblGrid>
                <a:gridCol w="4282068">
                  <a:extLst>
                    <a:ext uri="{9D8B030D-6E8A-4147-A177-3AD203B41FA5}">
                      <a16:colId xmlns:a16="http://schemas.microsoft.com/office/drawing/2014/main" val="20000"/>
                    </a:ext>
                  </a:extLst>
                </a:gridCol>
              </a:tblGrid>
              <a:tr h="4486890">
                <a:tc>
                  <a:txBody>
                    <a:bodyPr/>
                    <a:lstStyle/>
                    <a:p>
                      <a:r>
                        <a:rPr lang="en-US" b="1" dirty="0">
                          <a:solidFill>
                            <a:schemeClr val="tx1"/>
                          </a:solidFill>
                          <a:latin typeface="Arial" panose="020B0604020202020204" pitchFamily="34" charset="0"/>
                          <a:cs typeface="Arial" panose="020B0604020202020204" pitchFamily="34" charset="0"/>
                        </a:rPr>
                        <a:t>No Path</a:t>
                      </a:r>
                      <a:r>
                        <a:rPr lang="en-US" dirty="0">
                          <a:solidFill>
                            <a:schemeClr val="tx1"/>
                          </a:solidFill>
                          <a:latin typeface="Arial" panose="020B0604020202020204" pitchFamily="34" charset="0"/>
                          <a:cs typeface="Arial" panose="020B0604020202020204" pitchFamily="34" charset="0"/>
                        </a:rPr>
                        <a:t>			</a:t>
                      </a:r>
                    </a:p>
                    <a:p>
                      <a:endParaRPr lang="en-US"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Avery, age 9, was referred for a Part B evaluation. </a:t>
                      </a:r>
                    </a:p>
                    <a:p>
                      <a:endParaRPr lang="en-US" b="0"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Parental consent to evaluate was received on 2/2/2025 and the evaluation was completed on 2/26/2025. </a:t>
                      </a:r>
                    </a:p>
                    <a:p>
                      <a:endParaRPr lang="en-US" b="0"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Avery was determined to </a:t>
                      </a:r>
                      <a:r>
                        <a:rPr lang="en-US" b="0" u="sng" dirty="0">
                          <a:solidFill>
                            <a:schemeClr val="tx1"/>
                          </a:solidFill>
                          <a:latin typeface="Arial" panose="020B0604020202020204" pitchFamily="34" charset="0"/>
                          <a:cs typeface="Arial" panose="020B0604020202020204" pitchFamily="34" charset="0"/>
                        </a:rPr>
                        <a:t>not</a:t>
                      </a:r>
                      <a:r>
                        <a:rPr lang="en-US" b="0" dirty="0">
                          <a:solidFill>
                            <a:schemeClr val="tx1"/>
                          </a:solidFill>
                          <a:latin typeface="Arial" panose="020B0604020202020204" pitchFamily="34" charset="0"/>
                          <a:cs typeface="Arial" panose="020B0604020202020204" pitchFamily="34" charset="0"/>
                        </a:rPr>
                        <a:t> be eligible on 3/10/2025.  </a:t>
                      </a:r>
                    </a:p>
                    <a:p>
                      <a:endParaRPr lang="en-US" b="0" dirty="0">
                        <a:solidFill>
                          <a:schemeClr val="tx1"/>
                        </a:solidFill>
                        <a:latin typeface="Arial" panose="020B0604020202020204" pitchFamily="34" charset="0"/>
                        <a:cs typeface="Arial" panose="020B0604020202020204" pitchFamily="34" charset="0"/>
                      </a:endParaRPr>
                    </a:p>
                    <a:p>
                      <a:r>
                        <a:rPr lang="en-US" b="0" dirty="0">
                          <a:solidFill>
                            <a:schemeClr val="tx1"/>
                          </a:solidFill>
                          <a:latin typeface="Arial" panose="020B0604020202020204" pitchFamily="34" charset="0"/>
                          <a:cs typeface="Arial" panose="020B0604020202020204" pitchFamily="34" charset="0"/>
                        </a:rPr>
                        <a:t>(The process is stopped because the student was not found to be eligible.)</a:t>
                      </a:r>
                      <a:r>
                        <a:rPr lang="en-US" dirty="0">
                          <a:solidFill>
                            <a:schemeClr val="tx1"/>
                          </a:solidFill>
                          <a:latin typeface="Arial" panose="020B0604020202020204" pitchFamily="34" charset="0"/>
                          <a:cs typeface="Arial" panose="020B0604020202020204" pitchFamily="34" charset="0"/>
                        </a:rPr>
                        <a:t>	</a:t>
                      </a:r>
                    </a:p>
                  </a:txBody>
                  <a:tcPr>
                    <a:noFill/>
                  </a:tcPr>
                </a:tc>
                <a:extLst>
                  <a:ext uri="{0D108BD9-81ED-4DB2-BD59-A6C34878D82A}">
                    <a16:rowId xmlns:a16="http://schemas.microsoft.com/office/drawing/2014/main" val="10000"/>
                  </a:ext>
                </a:extLst>
              </a:tr>
              <a:tr h="360443">
                <a:tc>
                  <a:txBody>
                    <a:bodyPr/>
                    <a:lstStyle/>
                    <a:p>
                      <a:pPr marL="285750" indent="-285750">
                        <a:buFont typeface="Arial" panose="020B0604020202020204" pitchFamily="34" charset="0"/>
                        <a:buChar char="•"/>
                      </a:pPr>
                      <a:endParaRPr lang="en-US" dirty="0">
                        <a:solidFill>
                          <a:srgbClr val="677480"/>
                        </a:solidFill>
                      </a:endParaRPr>
                    </a:p>
                  </a:txBody>
                  <a:tcPr>
                    <a:noFill/>
                  </a:tcPr>
                </a:tc>
                <a:extLst>
                  <a:ext uri="{0D108BD9-81ED-4DB2-BD59-A6C34878D82A}">
                    <a16:rowId xmlns:a16="http://schemas.microsoft.com/office/drawing/2014/main" val="10001"/>
                  </a:ext>
                </a:extLst>
              </a:tr>
            </a:tbl>
          </a:graphicData>
        </a:graphic>
      </p:graphicFrame>
      <p:pic>
        <p:nvPicPr>
          <p:cNvPr id="4" name="Picture 3">
            <a:extLst>
              <a:ext uri="{FF2B5EF4-FFF2-40B4-BE49-F238E27FC236}">
                <a16:creationId xmlns:a16="http://schemas.microsoft.com/office/drawing/2014/main" id="{8FB13EE9-95FB-4F64-BB9C-F3F144B0BA2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056802" y="1182766"/>
            <a:ext cx="4484459" cy="4492468"/>
          </a:xfrm>
          <a:prstGeom prst="rect">
            <a:avLst/>
          </a:prstGeom>
          <a:ln>
            <a:solidFill>
              <a:schemeClr val="tx1"/>
            </a:solidFill>
          </a:ln>
        </p:spPr>
      </p:pic>
      <p:sp>
        <p:nvSpPr>
          <p:cNvPr id="126" name="Shape 126"/>
          <p:cNvSpPr txBox="1">
            <a:spLocks noGrp="1"/>
          </p:cNvSpPr>
          <p:nvPr>
            <p:ph type="sldNum" idx="12"/>
          </p:nvPr>
        </p:nvSpPr>
        <p:spPr>
          <a:xfrm>
            <a:off x="10004575" y="6364177"/>
            <a:ext cx="548700" cy="417900"/>
          </a:xfrm>
          <a:prstGeom prst="rect">
            <a:avLst/>
          </a:prstGeom>
        </p:spPr>
        <p:txBody>
          <a:bodyPr spcFirstLastPara="1" wrap="square" lIns="91425" tIns="91425" rIns="91425" bIns="91425" anchor="t"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8103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657923" y="274652"/>
            <a:ext cx="9474996" cy="1078289"/>
          </a:xfrm>
          <a:prstGeom prst="rect">
            <a:avLst/>
          </a:prstGeom>
        </p:spPr>
        <p:txBody>
          <a:bodyPr spcFirstLastPara="1" wrap="square" lIns="91425" tIns="91425" rIns="91425" bIns="91425" anchor="b" anchorCtr="0">
            <a:noAutofit/>
          </a:bodyPr>
          <a:lstStyle/>
          <a:p>
            <a:r>
              <a:rPr lang="en" sz="4000" dirty="0">
                <a:solidFill>
                  <a:srgbClr val="C63F2E"/>
                </a:solidFill>
                <a:latin typeface="Arial" panose="020B0604020202020204" pitchFamily="34" charset="0"/>
                <a:cs typeface="Arial" panose="020B0604020202020204" pitchFamily="34" charset="0"/>
              </a:rPr>
              <a:t>Scenario 5</a:t>
            </a:r>
            <a:endParaRPr sz="4000" dirty="0">
              <a:solidFill>
                <a:srgbClr val="C63F2E"/>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471049154"/>
              </p:ext>
            </p:extLst>
          </p:nvPr>
        </p:nvGraphicFramePr>
        <p:xfrm>
          <a:off x="561474" y="1352941"/>
          <a:ext cx="4467726" cy="5120640"/>
        </p:xfrm>
        <a:graphic>
          <a:graphicData uri="http://schemas.openxmlformats.org/drawingml/2006/table">
            <a:tbl>
              <a:tblPr firstRow="1" bandRow="1">
                <a:tableStyleId>{5C22544A-7EE6-4342-B048-85BDC9FD1C3A}</a:tableStyleId>
              </a:tblPr>
              <a:tblGrid>
                <a:gridCol w="4467726">
                  <a:extLst>
                    <a:ext uri="{9D8B030D-6E8A-4147-A177-3AD203B41FA5}">
                      <a16:colId xmlns:a16="http://schemas.microsoft.com/office/drawing/2014/main" val="20000"/>
                    </a:ext>
                  </a:extLst>
                </a:gridCol>
              </a:tblGrid>
              <a:tr h="4486890">
                <a:tc>
                  <a:txBody>
                    <a:bodyPr/>
                    <a:lstStyle/>
                    <a:p>
                      <a:r>
                        <a:rPr lang="en-US" b="1" dirty="0">
                          <a:solidFill>
                            <a:schemeClr val="tx1"/>
                          </a:solidFill>
                        </a:rPr>
                        <a:t>Path 3</a:t>
                      </a:r>
                      <a:r>
                        <a:rPr lang="en-US" dirty="0">
                          <a:solidFill>
                            <a:schemeClr val="tx1"/>
                          </a:solidFill>
                        </a:rPr>
                        <a:t>			</a:t>
                      </a:r>
                    </a:p>
                    <a:p>
                      <a:r>
                        <a:rPr lang="en-US" b="0" dirty="0">
                          <a:solidFill>
                            <a:schemeClr val="tx1"/>
                          </a:solidFill>
                        </a:rPr>
                        <a:t>Grant, age 12, was referred for an initial evaluation and received parental consent on 12/11/2024. </a:t>
                      </a:r>
                    </a:p>
                    <a:p>
                      <a:endParaRPr lang="en-US" b="0" dirty="0">
                        <a:solidFill>
                          <a:schemeClr val="tx1"/>
                        </a:solidFill>
                      </a:endParaRPr>
                    </a:p>
                    <a:p>
                      <a:r>
                        <a:rPr lang="en-US" b="0" dirty="0">
                          <a:solidFill>
                            <a:schemeClr val="tx1"/>
                          </a:solidFill>
                        </a:rPr>
                        <a:t>The evaluation process was started, but family left the country for an extended period of time delaying the completion of the evaluation until 2/20/2025.  </a:t>
                      </a:r>
                    </a:p>
                    <a:p>
                      <a:endParaRPr lang="en-US" b="0" dirty="0">
                        <a:solidFill>
                          <a:schemeClr val="tx1"/>
                        </a:solidFill>
                      </a:endParaRPr>
                    </a:p>
                    <a:p>
                      <a:r>
                        <a:rPr lang="en-US" b="0" dirty="0">
                          <a:solidFill>
                            <a:schemeClr val="tx1"/>
                          </a:solidFill>
                        </a:rPr>
                        <a:t>Grant was determined to be eligible on 2/26/2025 and began receiving services on 3/2/2025.</a:t>
                      </a:r>
                    </a:p>
                    <a:p>
                      <a:endParaRPr lang="en-US" b="0" dirty="0">
                        <a:solidFill>
                          <a:schemeClr val="tx1"/>
                        </a:solidFill>
                      </a:endParaRPr>
                    </a:p>
                    <a:p>
                      <a:r>
                        <a:rPr lang="en-US" b="0" dirty="0">
                          <a:solidFill>
                            <a:schemeClr val="tx1"/>
                          </a:solidFill>
                        </a:rPr>
                        <a:t>(Reason for evaluation delay required as the time between parental consent and evaluation complete was more than 60 days)</a:t>
                      </a:r>
                    </a:p>
                  </a:txBody>
                  <a:tcPr>
                    <a:noFill/>
                  </a:tcPr>
                </a:tc>
                <a:extLst>
                  <a:ext uri="{0D108BD9-81ED-4DB2-BD59-A6C34878D82A}">
                    <a16:rowId xmlns:a16="http://schemas.microsoft.com/office/drawing/2014/main" val="10000"/>
                  </a:ext>
                </a:extLst>
              </a:tr>
              <a:tr h="360443">
                <a:tc>
                  <a:txBody>
                    <a:bodyPr/>
                    <a:lstStyle/>
                    <a:p>
                      <a:pPr marL="285750" indent="-285750">
                        <a:buFont typeface="Arial" panose="020B0604020202020204" pitchFamily="34" charset="0"/>
                        <a:buChar char="•"/>
                      </a:pPr>
                      <a:endParaRPr lang="en-US" dirty="0">
                        <a:solidFill>
                          <a:srgbClr val="677480"/>
                        </a:solidFill>
                      </a:endParaRPr>
                    </a:p>
                  </a:txBody>
                  <a:tcPr>
                    <a:noFill/>
                  </a:tcPr>
                </a:tc>
                <a:extLst>
                  <a:ext uri="{0D108BD9-81ED-4DB2-BD59-A6C34878D82A}">
                    <a16:rowId xmlns:a16="http://schemas.microsoft.com/office/drawing/2014/main" val="10001"/>
                  </a:ext>
                </a:extLst>
              </a:tr>
            </a:tbl>
          </a:graphicData>
        </a:graphic>
      </p:graphicFrame>
      <p:pic>
        <p:nvPicPr>
          <p:cNvPr id="3" name="Picture 2">
            <a:extLst>
              <a:ext uri="{FF2B5EF4-FFF2-40B4-BE49-F238E27FC236}">
                <a16:creationId xmlns:a16="http://schemas.microsoft.com/office/drawing/2014/main" id="{2E982464-E6BA-41E9-B440-AD806D81240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966116" y="1316428"/>
            <a:ext cx="4583052" cy="4591265"/>
          </a:xfrm>
          <a:prstGeom prst="rect">
            <a:avLst/>
          </a:prstGeom>
          <a:ln>
            <a:solidFill>
              <a:schemeClr val="tx1"/>
            </a:solidFill>
          </a:ln>
        </p:spPr>
      </p:pic>
      <p:sp>
        <p:nvSpPr>
          <p:cNvPr id="126" name="Shape 126"/>
          <p:cNvSpPr txBox="1">
            <a:spLocks noGrp="1"/>
          </p:cNvSpPr>
          <p:nvPr>
            <p:ph type="sldNum" idx="12"/>
          </p:nvPr>
        </p:nvSpPr>
        <p:spPr>
          <a:xfrm>
            <a:off x="10004575" y="6364177"/>
            <a:ext cx="548700" cy="417900"/>
          </a:xfrm>
          <a:prstGeom prst="rect">
            <a:avLst/>
          </a:prstGeom>
        </p:spPr>
        <p:txBody>
          <a:bodyPr spcFirstLastPara="1" wrap="square" lIns="91425" tIns="91425" rIns="91425" bIns="91425" anchor="t"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5516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657923" y="274652"/>
            <a:ext cx="9474996" cy="1078289"/>
          </a:xfrm>
          <a:prstGeom prst="rect">
            <a:avLst/>
          </a:prstGeom>
        </p:spPr>
        <p:txBody>
          <a:bodyPr spcFirstLastPara="1" wrap="square" lIns="91425" tIns="91425" rIns="91425" bIns="91425" anchor="b" anchorCtr="0">
            <a:noAutofit/>
          </a:bodyPr>
          <a:lstStyle/>
          <a:p>
            <a:r>
              <a:rPr lang="en" sz="4000" dirty="0">
                <a:solidFill>
                  <a:srgbClr val="455FA9"/>
                </a:solidFill>
                <a:latin typeface="Arial" panose="020B0604020202020204" pitchFamily="34" charset="0"/>
                <a:cs typeface="Arial" panose="020B0604020202020204" pitchFamily="34" charset="0"/>
              </a:rPr>
              <a:t>Scenario 6</a:t>
            </a:r>
            <a:endParaRPr sz="4000" dirty="0">
              <a:solidFill>
                <a:srgbClr val="455FA9"/>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15496545"/>
              </p:ext>
            </p:extLst>
          </p:nvPr>
        </p:nvGraphicFramePr>
        <p:xfrm>
          <a:off x="561474" y="1352941"/>
          <a:ext cx="4467726" cy="4852650"/>
        </p:xfrm>
        <a:graphic>
          <a:graphicData uri="http://schemas.openxmlformats.org/drawingml/2006/table">
            <a:tbl>
              <a:tblPr firstRow="1" bandRow="1">
                <a:tableStyleId>{5C22544A-7EE6-4342-B048-85BDC9FD1C3A}</a:tableStyleId>
              </a:tblPr>
              <a:tblGrid>
                <a:gridCol w="4467726">
                  <a:extLst>
                    <a:ext uri="{9D8B030D-6E8A-4147-A177-3AD203B41FA5}">
                      <a16:colId xmlns:a16="http://schemas.microsoft.com/office/drawing/2014/main" val="20000"/>
                    </a:ext>
                  </a:extLst>
                </a:gridCol>
              </a:tblGrid>
              <a:tr h="4486890">
                <a:tc>
                  <a:txBody>
                    <a:bodyPr/>
                    <a:lstStyle/>
                    <a:p>
                      <a:r>
                        <a:rPr lang="en-US" b="1" dirty="0">
                          <a:solidFill>
                            <a:schemeClr val="tx1"/>
                          </a:solidFill>
                        </a:rPr>
                        <a:t>Path 3</a:t>
                      </a:r>
                      <a:r>
                        <a:rPr lang="en-US" dirty="0">
                          <a:solidFill>
                            <a:schemeClr val="tx1"/>
                          </a:solidFill>
                        </a:rPr>
                        <a:t>			</a:t>
                      </a:r>
                    </a:p>
                    <a:p>
                      <a:r>
                        <a:rPr lang="en-US" b="0" dirty="0">
                          <a:solidFill>
                            <a:schemeClr val="tx1"/>
                          </a:solidFill>
                        </a:rPr>
                        <a:t>Melanie, age 10, was referred for an initial evaluation and received parental consent on 03/01/2025. </a:t>
                      </a:r>
                    </a:p>
                    <a:p>
                      <a:endParaRPr lang="en-US" b="0" dirty="0">
                        <a:solidFill>
                          <a:schemeClr val="tx1"/>
                        </a:solidFill>
                      </a:endParaRPr>
                    </a:p>
                    <a:p>
                      <a:r>
                        <a:rPr lang="en-US" b="0" dirty="0">
                          <a:solidFill>
                            <a:schemeClr val="tx1"/>
                          </a:solidFill>
                        </a:rPr>
                        <a:t>The parental consent was received, and the evaluation was completed in early March 2025.  The student was determined eligible with a meeting scheduled the following week.</a:t>
                      </a:r>
                    </a:p>
                    <a:p>
                      <a:endParaRPr lang="en-US" b="0" dirty="0">
                        <a:solidFill>
                          <a:schemeClr val="tx1"/>
                        </a:solidFill>
                      </a:endParaRPr>
                    </a:p>
                    <a:p>
                      <a:r>
                        <a:rPr lang="en-US" b="0" dirty="0">
                          <a:solidFill>
                            <a:schemeClr val="tx1"/>
                          </a:solidFill>
                        </a:rPr>
                        <a:t>However, the parents decided to refuse Special Education services.</a:t>
                      </a:r>
                    </a:p>
                  </a:txBody>
                  <a:tcPr>
                    <a:noFill/>
                  </a:tcPr>
                </a:tc>
                <a:extLst>
                  <a:ext uri="{0D108BD9-81ED-4DB2-BD59-A6C34878D82A}">
                    <a16:rowId xmlns:a16="http://schemas.microsoft.com/office/drawing/2014/main" val="10000"/>
                  </a:ext>
                </a:extLst>
              </a:tr>
              <a:tr h="360443">
                <a:tc>
                  <a:txBody>
                    <a:bodyPr/>
                    <a:lstStyle/>
                    <a:p>
                      <a:pPr marL="285750" indent="-285750">
                        <a:buFont typeface="Arial" panose="020B0604020202020204" pitchFamily="34" charset="0"/>
                        <a:buChar char="•"/>
                      </a:pPr>
                      <a:endParaRPr lang="en-US" dirty="0">
                        <a:solidFill>
                          <a:srgbClr val="677480"/>
                        </a:solidFill>
                      </a:endParaRPr>
                    </a:p>
                  </a:txBody>
                  <a:tcPr>
                    <a:noFill/>
                  </a:tcPr>
                </a:tc>
                <a:extLst>
                  <a:ext uri="{0D108BD9-81ED-4DB2-BD59-A6C34878D82A}">
                    <a16:rowId xmlns:a16="http://schemas.microsoft.com/office/drawing/2014/main" val="10001"/>
                  </a:ext>
                </a:extLst>
              </a:tr>
            </a:tbl>
          </a:graphicData>
        </a:graphic>
      </p:graphicFrame>
      <p:pic>
        <p:nvPicPr>
          <p:cNvPr id="3" name="Picture 2">
            <a:extLst>
              <a:ext uri="{FF2B5EF4-FFF2-40B4-BE49-F238E27FC236}">
                <a16:creationId xmlns:a16="http://schemas.microsoft.com/office/drawing/2014/main" id="{5632DF91-E778-4953-A478-B40090897C5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717545" y="1090301"/>
            <a:ext cx="4835730" cy="4844365"/>
          </a:xfrm>
          <a:prstGeom prst="rect">
            <a:avLst/>
          </a:prstGeom>
          <a:ln>
            <a:solidFill>
              <a:schemeClr val="tx1"/>
            </a:solidFill>
          </a:ln>
        </p:spPr>
      </p:pic>
      <p:sp>
        <p:nvSpPr>
          <p:cNvPr id="126" name="Shape 126"/>
          <p:cNvSpPr txBox="1">
            <a:spLocks noGrp="1"/>
          </p:cNvSpPr>
          <p:nvPr>
            <p:ph type="sldNum" idx="12"/>
          </p:nvPr>
        </p:nvSpPr>
        <p:spPr>
          <a:xfrm>
            <a:off x="10004575" y="6364177"/>
            <a:ext cx="548700" cy="417900"/>
          </a:xfrm>
          <a:prstGeom prst="rect">
            <a:avLst/>
          </a:prstGeom>
        </p:spPr>
        <p:txBody>
          <a:bodyPr spcFirstLastPara="1" wrap="square" lIns="91425" tIns="91425" rIns="91425" bIns="91425" anchor="t"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6993566"/>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161E7A-7D8E-4E72-8ED2-4D0B8F32613B}" vid="{CA3A0DFE-0BC8-4572-A734-C88B1C6E7B1B}"/>
    </a:ext>
  </a:extLst>
</a:theme>
</file>

<file path=ppt/theme/theme2.xml><?xml version="1.0" encoding="utf-8"?>
<a:theme xmlns:a="http://schemas.openxmlformats.org/drawingml/2006/main" name="1_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161E7A-7D8E-4E72-8ED2-4D0B8F32613B}" vid="{CA3A0DFE-0BC8-4572-A734-C88B1C6E7B1B}"/>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812</TotalTime>
  <Words>2144</Words>
  <Application>Microsoft Office PowerPoint</Application>
  <PresentationFormat>Widescreen</PresentationFormat>
  <Paragraphs>97</Paragraphs>
  <Slides>13</Slides>
  <Notes>13</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13</vt:i4>
      </vt:variant>
    </vt:vector>
  </HeadingPairs>
  <TitlesOfParts>
    <vt:vector size="20" baseType="lpstr">
      <vt:lpstr>Arial</vt:lpstr>
      <vt:lpstr>Calibri</vt:lpstr>
      <vt:lpstr>Calibri Light</vt:lpstr>
      <vt:lpstr>Office Theme</vt:lpstr>
      <vt:lpstr>1_Office Theme</vt:lpstr>
      <vt:lpstr>2_Office Theme</vt:lpstr>
      <vt:lpstr>3_Office Theme</vt:lpstr>
      <vt:lpstr>SPED End of Year Training</vt:lpstr>
      <vt:lpstr>Agenda</vt:lpstr>
      <vt:lpstr>SPED EOY Scenarios</vt:lpstr>
      <vt:lpstr>Scenario 1</vt:lpstr>
      <vt:lpstr>Scenario 2</vt:lpstr>
      <vt:lpstr>Scenario 3</vt:lpstr>
      <vt:lpstr>Scenario 4</vt:lpstr>
      <vt:lpstr>Scenario 5</vt:lpstr>
      <vt:lpstr>Scenario 6</vt:lpstr>
      <vt:lpstr>Student Coding Resources</vt:lpstr>
      <vt:lpstr>Participation File Coding Scenarios</vt:lpstr>
      <vt:lpstr>File Layout and Definition Documents – CSI Additions</vt:lpstr>
      <vt:lpstr>Thank you for Reviewing this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2019-20 Special Education End of Year Training</dc:title>
  <dc:creator>Hartung, Ryan</dc:creator>
  <cp:lastModifiedBy>Hartung, Ryan</cp:lastModifiedBy>
  <cp:revision>54</cp:revision>
  <dcterms:created xsi:type="dcterms:W3CDTF">2020-02-11T17:41:27Z</dcterms:created>
  <dcterms:modified xsi:type="dcterms:W3CDTF">2025-02-24T17:32:07Z</dcterms:modified>
</cp:coreProperties>
</file>