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sldIdLst>
    <p:sldId id="256" r:id="rId2"/>
    <p:sldId id="263" r:id="rId3"/>
    <p:sldId id="276" r:id="rId4"/>
    <p:sldId id="264" r:id="rId5"/>
    <p:sldId id="266" r:id="rId6"/>
    <p:sldId id="278" r:id="rId7"/>
    <p:sldId id="272" r:id="rId8"/>
    <p:sldId id="277" r:id="rId9"/>
    <p:sldId id="273" r:id="rId10"/>
    <p:sldId id="284" r:id="rId11"/>
    <p:sldId id="274" r:id="rId12"/>
    <p:sldId id="279" r:id="rId13"/>
    <p:sldId id="275" r:id="rId14"/>
    <p:sldId id="285" r:id="rId15"/>
    <p:sldId id="280" r:id="rId16"/>
    <p:sldId id="268" r:id="rId17"/>
    <p:sldId id="269" r:id="rId18"/>
    <p:sldId id="282" r:id="rId19"/>
    <p:sldId id="271" r:id="rId20"/>
    <p:sldId id="270" r:id="rId21"/>
    <p:sldId id="26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A1F"/>
    <a:srgbClr val="C63F28"/>
    <a:srgbClr val="455FA9"/>
    <a:srgbClr val="008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095" autoAdjust="0"/>
  </p:normalViewPr>
  <p:slideViewPr>
    <p:cSldViewPr snapToGrid="0">
      <p:cViewPr varScale="1">
        <p:scale>
          <a:sx n="100" d="100"/>
          <a:sy n="100" d="100"/>
        </p:scale>
        <p:origin x="188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3.png"/><Relationship Id="rId7" Type="http://schemas.openxmlformats.org/officeDocument/2006/relationships/image" Target="../media/image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acrobat.adobe.com/link/review?uri=urn:aaid:scds:US:429288d3-4e51-3cac-8e22-b3616327e60f" TargetMode="External"/><Relationship Id="rId2" Type="http://schemas.openxmlformats.org/officeDocument/2006/relationships/hyperlink" Target="https://acrobat.adobe.com/link/review?uri=urn:aaid:scds:US:f7623a11-fed9-3003-96a2-da5d62c07381" TargetMode="External"/><Relationship Id="rId1" Type="http://schemas.openxmlformats.org/officeDocument/2006/relationships/hyperlink" Target="https://acrobat.adobe.com/link/review?uri=urn:aaid:scds:US:fb43189c-6c2a-37ca-9a01-e3107d1dfa3e" TargetMode="External"/><Relationship Id="rId4" Type="http://schemas.openxmlformats.org/officeDocument/2006/relationships/hyperlink" Target="https://acrobat.adobe.com/link/review?uri=urn:aaid:scds:US:28f39202-f8c7-3bb5-8656-18112abf3640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acrobat.adobe.com/link/review?uri=urn:aaid:scds:US:4b07cced-0dbf-383c-a4a3-69907ceac3e5" TargetMode="External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cdesped/accommodations" TargetMode="External"/><Relationship Id="rId1" Type="http://schemas.openxmlformats.org/officeDocument/2006/relationships/hyperlink" Target="https://www.cde.state.co.us/cdesped/accommodationsmanual_characteristics" TargetMode="Externa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3.png"/><Relationship Id="rId7" Type="http://schemas.openxmlformats.org/officeDocument/2006/relationships/image" Target="../media/image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acrobat.adobe.com/link/review?uri=urn:aaid:scds:US:429288d3-4e51-3cac-8e22-b3616327e60f" TargetMode="External"/><Relationship Id="rId2" Type="http://schemas.openxmlformats.org/officeDocument/2006/relationships/hyperlink" Target="https://acrobat.adobe.com/link/review?uri=urn:aaid:scds:US:f7623a11-fed9-3003-96a2-da5d62c07381" TargetMode="External"/><Relationship Id="rId1" Type="http://schemas.openxmlformats.org/officeDocument/2006/relationships/hyperlink" Target="https://acrobat.adobe.com/link/review?uri=urn:aaid:scds:US:fb43189c-6c2a-37ca-9a01-e3107d1dfa3e" TargetMode="External"/><Relationship Id="rId4" Type="http://schemas.openxmlformats.org/officeDocument/2006/relationships/hyperlink" Target="https://acrobat.adobe.com/link/review?uri=urn:aaid:scds:US:28f39202-f8c7-3bb5-8656-18112abf3640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acrobat.adobe.com/link/review?uri=urn:aaid:scds:US:4b07cced-0dbf-383c-a4a3-69907ceac3e5" TargetMode="External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cdesped/accommodations" TargetMode="External"/><Relationship Id="rId1" Type="http://schemas.openxmlformats.org/officeDocument/2006/relationships/hyperlink" Target="https://www.cde.state.co.us/cdesped/accommodationsmanual_characteristics" TargetMode="External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C4020-1CA3-4D7B-A59D-A4A2C9EBAAB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A63DC1D-9C3B-4F0D-BAA5-C1DF18BC9D0D}">
      <dgm:prSet/>
      <dgm:spPr/>
      <dgm:t>
        <a:bodyPr/>
        <a:lstStyle/>
        <a:p>
          <a:r>
            <a:rPr lang="en-US"/>
            <a:t>Looking at what takes most of our time?</a:t>
          </a:r>
        </a:p>
      </dgm:t>
    </dgm:pt>
    <dgm:pt modelId="{2FEACB34-9AEF-4CAB-BFC7-8695A451B29D}" type="parTrans" cxnId="{93700E9B-004B-4E41-A75E-185476BAACC6}">
      <dgm:prSet/>
      <dgm:spPr/>
      <dgm:t>
        <a:bodyPr/>
        <a:lstStyle/>
        <a:p>
          <a:endParaRPr lang="en-US"/>
        </a:p>
      </dgm:t>
    </dgm:pt>
    <dgm:pt modelId="{1595572D-C921-4FBE-8DE9-362B17894E67}" type="sibTrans" cxnId="{93700E9B-004B-4E41-A75E-185476BAACC6}">
      <dgm:prSet/>
      <dgm:spPr/>
      <dgm:t>
        <a:bodyPr/>
        <a:lstStyle/>
        <a:p>
          <a:endParaRPr lang="en-US"/>
        </a:p>
      </dgm:t>
    </dgm:pt>
    <dgm:pt modelId="{7E724BBD-44DB-4801-B047-ECA7CD1D532A}">
      <dgm:prSet/>
      <dgm:spPr/>
      <dgm:t>
        <a:bodyPr/>
        <a:lstStyle/>
        <a:p>
          <a:r>
            <a:rPr lang="en-US"/>
            <a:t>How do you work smarter, not harder?</a:t>
          </a:r>
        </a:p>
      </dgm:t>
    </dgm:pt>
    <dgm:pt modelId="{9BC1AD83-DDD1-4C32-B834-413D1E3ED6D0}" type="parTrans" cxnId="{75011E71-BDA5-4C14-AA61-78587A7C0CEA}">
      <dgm:prSet/>
      <dgm:spPr/>
      <dgm:t>
        <a:bodyPr/>
        <a:lstStyle/>
        <a:p>
          <a:endParaRPr lang="en-US"/>
        </a:p>
      </dgm:t>
    </dgm:pt>
    <dgm:pt modelId="{E24ED40C-BDDA-4181-BC2F-895336803081}" type="sibTrans" cxnId="{75011E71-BDA5-4C14-AA61-78587A7C0CEA}">
      <dgm:prSet/>
      <dgm:spPr/>
      <dgm:t>
        <a:bodyPr/>
        <a:lstStyle/>
        <a:p>
          <a:endParaRPr lang="en-US"/>
        </a:p>
      </dgm:t>
    </dgm:pt>
    <dgm:pt modelId="{14A974D1-FBF6-46D8-8678-CB50B9BBC50B}">
      <dgm:prSet/>
      <dgm:spPr/>
      <dgm:t>
        <a:bodyPr/>
        <a:lstStyle/>
        <a:p>
          <a:r>
            <a:rPr lang="en-US"/>
            <a:t>How can I better organize, to streamline some things?</a:t>
          </a:r>
        </a:p>
      </dgm:t>
    </dgm:pt>
    <dgm:pt modelId="{F5667714-0B84-4C20-8016-6B6501063DC3}" type="parTrans" cxnId="{CFEF0548-E2F1-4C84-84E1-93B25CDAF1DD}">
      <dgm:prSet/>
      <dgm:spPr/>
      <dgm:t>
        <a:bodyPr/>
        <a:lstStyle/>
        <a:p>
          <a:endParaRPr lang="en-US"/>
        </a:p>
      </dgm:t>
    </dgm:pt>
    <dgm:pt modelId="{58A5EB11-AD23-4709-BF57-569F7EDF6C7F}" type="sibTrans" cxnId="{CFEF0548-E2F1-4C84-84E1-93B25CDAF1DD}">
      <dgm:prSet/>
      <dgm:spPr/>
      <dgm:t>
        <a:bodyPr/>
        <a:lstStyle/>
        <a:p>
          <a:endParaRPr lang="en-US"/>
        </a:p>
      </dgm:t>
    </dgm:pt>
    <dgm:pt modelId="{54A45976-FAD1-4590-AF41-7192F5A31AA7}">
      <dgm:prSet/>
      <dgm:spPr/>
      <dgm:t>
        <a:bodyPr/>
        <a:lstStyle/>
        <a:p>
          <a:r>
            <a:rPr lang="en-US"/>
            <a:t>Other ideas/resources that have helped people?</a:t>
          </a:r>
        </a:p>
      </dgm:t>
    </dgm:pt>
    <dgm:pt modelId="{DBDDD988-65E7-4149-A010-8E1940638BD5}" type="parTrans" cxnId="{07254065-9997-4E6C-A368-181EEB5E605B}">
      <dgm:prSet/>
      <dgm:spPr/>
      <dgm:t>
        <a:bodyPr/>
        <a:lstStyle/>
        <a:p>
          <a:endParaRPr lang="en-US"/>
        </a:p>
      </dgm:t>
    </dgm:pt>
    <dgm:pt modelId="{1BAA9029-4F1E-4737-BC55-7F510BF19325}" type="sibTrans" cxnId="{07254065-9997-4E6C-A368-181EEB5E605B}">
      <dgm:prSet/>
      <dgm:spPr/>
      <dgm:t>
        <a:bodyPr/>
        <a:lstStyle/>
        <a:p>
          <a:endParaRPr lang="en-US"/>
        </a:p>
      </dgm:t>
    </dgm:pt>
    <dgm:pt modelId="{18B92C8A-C9FC-403E-8137-45269370B426}" type="pres">
      <dgm:prSet presAssocID="{C8DC4020-1CA3-4D7B-A59D-A4A2C9EBAABC}" presName="root" presStyleCnt="0">
        <dgm:presLayoutVars>
          <dgm:dir/>
          <dgm:resizeHandles val="exact"/>
        </dgm:presLayoutVars>
      </dgm:prSet>
      <dgm:spPr/>
    </dgm:pt>
    <dgm:pt modelId="{456F93B9-CFD1-4E40-B10D-A48C89FA3C27}" type="pres">
      <dgm:prSet presAssocID="{7A63DC1D-9C3B-4F0D-BAA5-C1DF18BC9D0D}" presName="compNode" presStyleCnt="0"/>
      <dgm:spPr/>
    </dgm:pt>
    <dgm:pt modelId="{6C262FA8-FFAC-49E0-BFF6-47479BF3D206}" type="pres">
      <dgm:prSet presAssocID="{7A63DC1D-9C3B-4F0D-BAA5-C1DF18BC9D0D}" presName="bgRect" presStyleLbl="bgShp" presStyleIdx="0" presStyleCnt="4"/>
      <dgm:spPr/>
    </dgm:pt>
    <dgm:pt modelId="{7E30DBD5-4CE8-4BC0-9EF0-4580CB91582C}" type="pres">
      <dgm:prSet presAssocID="{7A63DC1D-9C3B-4F0D-BAA5-C1DF18BC9D0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720E0EB4-63B8-4BAB-AF72-980C5713E259}" type="pres">
      <dgm:prSet presAssocID="{7A63DC1D-9C3B-4F0D-BAA5-C1DF18BC9D0D}" presName="spaceRect" presStyleCnt="0"/>
      <dgm:spPr/>
    </dgm:pt>
    <dgm:pt modelId="{2D6C539D-4BF1-42C2-85C5-71C3A92E2A15}" type="pres">
      <dgm:prSet presAssocID="{7A63DC1D-9C3B-4F0D-BAA5-C1DF18BC9D0D}" presName="parTx" presStyleLbl="revTx" presStyleIdx="0" presStyleCnt="4">
        <dgm:presLayoutVars>
          <dgm:chMax val="0"/>
          <dgm:chPref val="0"/>
        </dgm:presLayoutVars>
      </dgm:prSet>
      <dgm:spPr/>
    </dgm:pt>
    <dgm:pt modelId="{417E5D7D-460E-40E6-8BA8-23B534453DDF}" type="pres">
      <dgm:prSet presAssocID="{1595572D-C921-4FBE-8DE9-362B17894E67}" presName="sibTrans" presStyleCnt="0"/>
      <dgm:spPr/>
    </dgm:pt>
    <dgm:pt modelId="{98C2ED26-2F76-4D50-A980-0FC24343BA2D}" type="pres">
      <dgm:prSet presAssocID="{7E724BBD-44DB-4801-B047-ECA7CD1D532A}" presName="compNode" presStyleCnt="0"/>
      <dgm:spPr/>
    </dgm:pt>
    <dgm:pt modelId="{64A808FF-1EEF-495C-9B70-345BD066D206}" type="pres">
      <dgm:prSet presAssocID="{7E724BBD-44DB-4801-B047-ECA7CD1D532A}" presName="bgRect" presStyleLbl="bgShp" presStyleIdx="1" presStyleCnt="4"/>
      <dgm:spPr/>
    </dgm:pt>
    <dgm:pt modelId="{ACBC0855-E096-4A75-86BE-CA2057C522B7}" type="pres">
      <dgm:prSet presAssocID="{7E724BBD-44DB-4801-B047-ECA7CD1D532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911C7DC-D663-467A-B469-58683F2BD26B}" type="pres">
      <dgm:prSet presAssocID="{7E724BBD-44DB-4801-B047-ECA7CD1D532A}" presName="spaceRect" presStyleCnt="0"/>
      <dgm:spPr/>
    </dgm:pt>
    <dgm:pt modelId="{91D20C20-E275-4269-B710-149A48F83AF7}" type="pres">
      <dgm:prSet presAssocID="{7E724BBD-44DB-4801-B047-ECA7CD1D532A}" presName="parTx" presStyleLbl="revTx" presStyleIdx="1" presStyleCnt="4">
        <dgm:presLayoutVars>
          <dgm:chMax val="0"/>
          <dgm:chPref val="0"/>
        </dgm:presLayoutVars>
      </dgm:prSet>
      <dgm:spPr/>
    </dgm:pt>
    <dgm:pt modelId="{33D3066E-0832-46FF-ACB3-51EB774120ED}" type="pres">
      <dgm:prSet presAssocID="{E24ED40C-BDDA-4181-BC2F-895336803081}" presName="sibTrans" presStyleCnt="0"/>
      <dgm:spPr/>
    </dgm:pt>
    <dgm:pt modelId="{73E1951E-B2CD-4661-9F9C-0BB3F6AFEE32}" type="pres">
      <dgm:prSet presAssocID="{14A974D1-FBF6-46D8-8678-CB50B9BBC50B}" presName="compNode" presStyleCnt="0"/>
      <dgm:spPr/>
    </dgm:pt>
    <dgm:pt modelId="{06C53AAE-B46C-4716-9906-3842D9FB381B}" type="pres">
      <dgm:prSet presAssocID="{14A974D1-FBF6-46D8-8678-CB50B9BBC50B}" presName="bgRect" presStyleLbl="bgShp" presStyleIdx="2" presStyleCnt="4"/>
      <dgm:spPr/>
    </dgm:pt>
    <dgm:pt modelId="{1ECACF39-E4F4-41E8-A36B-EC7D1FDFFF64}" type="pres">
      <dgm:prSet presAssocID="{14A974D1-FBF6-46D8-8678-CB50B9BBC50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49E0ACA4-D8FC-43D2-8EF1-D1422CD4B5F0}" type="pres">
      <dgm:prSet presAssocID="{14A974D1-FBF6-46D8-8678-CB50B9BBC50B}" presName="spaceRect" presStyleCnt="0"/>
      <dgm:spPr/>
    </dgm:pt>
    <dgm:pt modelId="{8899C985-A564-4E19-935B-4FCA99EA83B7}" type="pres">
      <dgm:prSet presAssocID="{14A974D1-FBF6-46D8-8678-CB50B9BBC50B}" presName="parTx" presStyleLbl="revTx" presStyleIdx="2" presStyleCnt="4">
        <dgm:presLayoutVars>
          <dgm:chMax val="0"/>
          <dgm:chPref val="0"/>
        </dgm:presLayoutVars>
      </dgm:prSet>
      <dgm:spPr/>
    </dgm:pt>
    <dgm:pt modelId="{6BBF8E7B-E048-422B-9497-91AFD2633BF4}" type="pres">
      <dgm:prSet presAssocID="{58A5EB11-AD23-4709-BF57-569F7EDF6C7F}" presName="sibTrans" presStyleCnt="0"/>
      <dgm:spPr/>
    </dgm:pt>
    <dgm:pt modelId="{12D91E6D-C3DB-40DE-8C1C-03035AA967FB}" type="pres">
      <dgm:prSet presAssocID="{54A45976-FAD1-4590-AF41-7192F5A31AA7}" presName="compNode" presStyleCnt="0"/>
      <dgm:spPr/>
    </dgm:pt>
    <dgm:pt modelId="{F9EFAFFF-751B-4F87-B012-6F6E2A9ECA20}" type="pres">
      <dgm:prSet presAssocID="{54A45976-FAD1-4590-AF41-7192F5A31AA7}" presName="bgRect" presStyleLbl="bgShp" presStyleIdx="3" presStyleCnt="4"/>
      <dgm:spPr/>
    </dgm:pt>
    <dgm:pt modelId="{3A8039B2-EAC8-4CE5-A0DC-C2FA17C7C255}" type="pres">
      <dgm:prSet presAssocID="{54A45976-FAD1-4590-AF41-7192F5A31AA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C2E009F0-FAA0-4639-89B0-0E9E313C1B01}" type="pres">
      <dgm:prSet presAssocID="{54A45976-FAD1-4590-AF41-7192F5A31AA7}" presName="spaceRect" presStyleCnt="0"/>
      <dgm:spPr/>
    </dgm:pt>
    <dgm:pt modelId="{C2AAB168-7A5C-4167-8D03-1ECE06D84752}" type="pres">
      <dgm:prSet presAssocID="{54A45976-FAD1-4590-AF41-7192F5A31AA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7254065-9997-4E6C-A368-181EEB5E605B}" srcId="{C8DC4020-1CA3-4D7B-A59D-A4A2C9EBAABC}" destId="{54A45976-FAD1-4590-AF41-7192F5A31AA7}" srcOrd="3" destOrd="0" parTransId="{DBDDD988-65E7-4149-A010-8E1940638BD5}" sibTransId="{1BAA9029-4F1E-4737-BC55-7F510BF19325}"/>
    <dgm:cxn modelId="{CFEF0548-E2F1-4C84-84E1-93B25CDAF1DD}" srcId="{C8DC4020-1CA3-4D7B-A59D-A4A2C9EBAABC}" destId="{14A974D1-FBF6-46D8-8678-CB50B9BBC50B}" srcOrd="2" destOrd="0" parTransId="{F5667714-0B84-4C20-8016-6B6501063DC3}" sibTransId="{58A5EB11-AD23-4709-BF57-569F7EDF6C7F}"/>
    <dgm:cxn modelId="{AEBB4A4D-7852-441C-8FA3-5AF6C2CDAFAD}" type="presOf" srcId="{14A974D1-FBF6-46D8-8678-CB50B9BBC50B}" destId="{8899C985-A564-4E19-935B-4FCA99EA83B7}" srcOrd="0" destOrd="0" presId="urn:microsoft.com/office/officeart/2018/2/layout/IconVerticalSolidList"/>
    <dgm:cxn modelId="{75011E71-BDA5-4C14-AA61-78587A7C0CEA}" srcId="{C8DC4020-1CA3-4D7B-A59D-A4A2C9EBAABC}" destId="{7E724BBD-44DB-4801-B047-ECA7CD1D532A}" srcOrd="1" destOrd="0" parTransId="{9BC1AD83-DDD1-4C32-B834-413D1E3ED6D0}" sibTransId="{E24ED40C-BDDA-4181-BC2F-895336803081}"/>
    <dgm:cxn modelId="{28323883-EBB2-4CB0-837B-981EE9EE4FB2}" type="presOf" srcId="{54A45976-FAD1-4590-AF41-7192F5A31AA7}" destId="{C2AAB168-7A5C-4167-8D03-1ECE06D84752}" srcOrd="0" destOrd="0" presId="urn:microsoft.com/office/officeart/2018/2/layout/IconVerticalSolidList"/>
    <dgm:cxn modelId="{84C19895-8DBA-47AA-979B-96E203E573FF}" type="presOf" srcId="{7A63DC1D-9C3B-4F0D-BAA5-C1DF18BC9D0D}" destId="{2D6C539D-4BF1-42C2-85C5-71C3A92E2A15}" srcOrd="0" destOrd="0" presId="urn:microsoft.com/office/officeart/2018/2/layout/IconVerticalSolidList"/>
    <dgm:cxn modelId="{93700E9B-004B-4E41-A75E-185476BAACC6}" srcId="{C8DC4020-1CA3-4D7B-A59D-A4A2C9EBAABC}" destId="{7A63DC1D-9C3B-4F0D-BAA5-C1DF18BC9D0D}" srcOrd="0" destOrd="0" parTransId="{2FEACB34-9AEF-4CAB-BFC7-8695A451B29D}" sibTransId="{1595572D-C921-4FBE-8DE9-362B17894E67}"/>
    <dgm:cxn modelId="{C70C63C6-3E8F-4FDD-A5D9-01634B17724A}" type="presOf" srcId="{7E724BBD-44DB-4801-B047-ECA7CD1D532A}" destId="{91D20C20-E275-4269-B710-149A48F83AF7}" srcOrd="0" destOrd="0" presId="urn:microsoft.com/office/officeart/2018/2/layout/IconVerticalSolidList"/>
    <dgm:cxn modelId="{566238F5-C7FE-49E0-80C8-1865AABF084C}" type="presOf" srcId="{C8DC4020-1CA3-4D7B-A59D-A4A2C9EBAABC}" destId="{18B92C8A-C9FC-403E-8137-45269370B426}" srcOrd="0" destOrd="0" presId="urn:microsoft.com/office/officeart/2018/2/layout/IconVerticalSolidList"/>
    <dgm:cxn modelId="{6BF206E0-5B4E-4248-9792-0AC6370BA02B}" type="presParOf" srcId="{18B92C8A-C9FC-403E-8137-45269370B426}" destId="{456F93B9-CFD1-4E40-B10D-A48C89FA3C27}" srcOrd="0" destOrd="0" presId="urn:microsoft.com/office/officeart/2018/2/layout/IconVerticalSolidList"/>
    <dgm:cxn modelId="{9C95DBFB-E3C3-44E8-8C8F-F22C28E1B000}" type="presParOf" srcId="{456F93B9-CFD1-4E40-B10D-A48C89FA3C27}" destId="{6C262FA8-FFAC-49E0-BFF6-47479BF3D206}" srcOrd="0" destOrd="0" presId="urn:microsoft.com/office/officeart/2018/2/layout/IconVerticalSolidList"/>
    <dgm:cxn modelId="{B16E8512-A228-450F-83F2-2D568BA258A6}" type="presParOf" srcId="{456F93B9-CFD1-4E40-B10D-A48C89FA3C27}" destId="{7E30DBD5-4CE8-4BC0-9EF0-4580CB91582C}" srcOrd="1" destOrd="0" presId="urn:microsoft.com/office/officeart/2018/2/layout/IconVerticalSolidList"/>
    <dgm:cxn modelId="{F8C55581-350B-4350-8D88-16F04C81AE8C}" type="presParOf" srcId="{456F93B9-CFD1-4E40-B10D-A48C89FA3C27}" destId="{720E0EB4-63B8-4BAB-AF72-980C5713E259}" srcOrd="2" destOrd="0" presId="urn:microsoft.com/office/officeart/2018/2/layout/IconVerticalSolidList"/>
    <dgm:cxn modelId="{C655B814-813B-48CA-897C-B1110B9D4DFC}" type="presParOf" srcId="{456F93B9-CFD1-4E40-B10D-A48C89FA3C27}" destId="{2D6C539D-4BF1-42C2-85C5-71C3A92E2A15}" srcOrd="3" destOrd="0" presId="urn:microsoft.com/office/officeart/2018/2/layout/IconVerticalSolidList"/>
    <dgm:cxn modelId="{2AFED305-D1AA-457D-9B2B-3C204230C033}" type="presParOf" srcId="{18B92C8A-C9FC-403E-8137-45269370B426}" destId="{417E5D7D-460E-40E6-8BA8-23B534453DDF}" srcOrd="1" destOrd="0" presId="urn:microsoft.com/office/officeart/2018/2/layout/IconVerticalSolidList"/>
    <dgm:cxn modelId="{BC340861-8678-42EF-BC5C-BA8D6AE4E926}" type="presParOf" srcId="{18B92C8A-C9FC-403E-8137-45269370B426}" destId="{98C2ED26-2F76-4D50-A980-0FC24343BA2D}" srcOrd="2" destOrd="0" presId="urn:microsoft.com/office/officeart/2018/2/layout/IconVerticalSolidList"/>
    <dgm:cxn modelId="{0729C9BE-5718-4F3A-9CF4-342DE3D863FC}" type="presParOf" srcId="{98C2ED26-2F76-4D50-A980-0FC24343BA2D}" destId="{64A808FF-1EEF-495C-9B70-345BD066D206}" srcOrd="0" destOrd="0" presId="urn:microsoft.com/office/officeart/2018/2/layout/IconVerticalSolidList"/>
    <dgm:cxn modelId="{6E019D38-468A-4E4E-94C4-F6EF475B0D29}" type="presParOf" srcId="{98C2ED26-2F76-4D50-A980-0FC24343BA2D}" destId="{ACBC0855-E096-4A75-86BE-CA2057C522B7}" srcOrd="1" destOrd="0" presId="urn:microsoft.com/office/officeart/2018/2/layout/IconVerticalSolidList"/>
    <dgm:cxn modelId="{1335E3C8-7417-414F-87E3-EAE297F0B940}" type="presParOf" srcId="{98C2ED26-2F76-4D50-A980-0FC24343BA2D}" destId="{9911C7DC-D663-467A-B469-58683F2BD26B}" srcOrd="2" destOrd="0" presId="urn:microsoft.com/office/officeart/2018/2/layout/IconVerticalSolidList"/>
    <dgm:cxn modelId="{498E2682-D882-4E18-A055-51FF462D4980}" type="presParOf" srcId="{98C2ED26-2F76-4D50-A980-0FC24343BA2D}" destId="{91D20C20-E275-4269-B710-149A48F83AF7}" srcOrd="3" destOrd="0" presId="urn:microsoft.com/office/officeart/2018/2/layout/IconVerticalSolidList"/>
    <dgm:cxn modelId="{F1F6F241-8A9B-404D-9241-5BBFE3FC20A0}" type="presParOf" srcId="{18B92C8A-C9FC-403E-8137-45269370B426}" destId="{33D3066E-0832-46FF-ACB3-51EB774120ED}" srcOrd="3" destOrd="0" presId="urn:microsoft.com/office/officeart/2018/2/layout/IconVerticalSolidList"/>
    <dgm:cxn modelId="{0D0E4815-8308-46D8-AA6E-365394D63BD5}" type="presParOf" srcId="{18B92C8A-C9FC-403E-8137-45269370B426}" destId="{73E1951E-B2CD-4661-9F9C-0BB3F6AFEE32}" srcOrd="4" destOrd="0" presId="urn:microsoft.com/office/officeart/2018/2/layout/IconVerticalSolidList"/>
    <dgm:cxn modelId="{3562EFB5-1B11-4067-AF5B-25589725B791}" type="presParOf" srcId="{73E1951E-B2CD-4661-9F9C-0BB3F6AFEE32}" destId="{06C53AAE-B46C-4716-9906-3842D9FB381B}" srcOrd="0" destOrd="0" presId="urn:microsoft.com/office/officeart/2018/2/layout/IconVerticalSolidList"/>
    <dgm:cxn modelId="{11632F6A-1CA1-4361-AE96-737A6AB658D9}" type="presParOf" srcId="{73E1951E-B2CD-4661-9F9C-0BB3F6AFEE32}" destId="{1ECACF39-E4F4-41E8-A36B-EC7D1FDFFF64}" srcOrd="1" destOrd="0" presId="urn:microsoft.com/office/officeart/2018/2/layout/IconVerticalSolidList"/>
    <dgm:cxn modelId="{341A8E70-9545-4CB7-ACBD-B60649389F5D}" type="presParOf" srcId="{73E1951E-B2CD-4661-9F9C-0BB3F6AFEE32}" destId="{49E0ACA4-D8FC-43D2-8EF1-D1422CD4B5F0}" srcOrd="2" destOrd="0" presId="urn:microsoft.com/office/officeart/2018/2/layout/IconVerticalSolidList"/>
    <dgm:cxn modelId="{3D3DF4D4-8FFF-4F54-A6A6-BE567F1025D3}" type="presParOf" srcId="{73E1951E-B2CD-4661-9F9C-0BB3F6AFEE32}" destId="{8899C985-A564-4E19-935B-4FCA99EA83B7}" srcOrd="3" destOrd="0" presId="urn:microsoft.com/office/officeart/2018/2/layout/IconVerticalSolidList"/>
    <dgm:cxn modelId="{EA7A5676-3723-4299-BF90-E1A65591CB4C}" type="presParOf" srcId="{18B92C8A-C9FC-403E-8137-45269370B426}" destId="{6BBF8E7B-E048-422B-9497-91AFD2633BF4}" srcOrd="5" destOrd="0" presId="urn:microsoft.com/office/officeart/2018/2/layout/IconVerticalSolidList"/>
    <dgm:cxn modelId="{39CBD061-A869-465E-A34B-1D24AAA8C6DC}" type="presParOf" srcId="{18B92C8A-C9FC-403E-8137-45269370B426}" destId="{12D91E6D-C3DB-40DE-8C1C-03035AA967FB}" srcOrd="6" destOrd="0" presId="urn:microsoft.com/office/officeart/2018/2/layout/IconVerticalSolidList"/>
    <dgm:cxn modelId="{3ACF73A7-132A-4833-A851-44C294AB6199}" type="presParOf" srcId="{12D91E6D-C3DB-40DE-8C1C-03035AA967FB}" destId="{F9EFAFFF-751B-4F87-B012-6F6E2A9ECA20}" srcOrd="0" destOrd="0" presId="urn:microsoft.com/office/officeart/2018/2/layout/IconVerticalSolidList"/>
    <dgm:cxn modelId="{419B82FD-27B2-4F22-8510-F4846C3C83DB}" type="presParOf" srcId="{12D91E6D-C3DB-40DE-8C1C-03035AA967FB}" destId="{3A8039B2-EAC8-4CE5-A0DC-C2FA17C7C255}" srcOrd="1" destOrd="0" presId="urn:microsoft.com/office/officeart/2018/2/layout/IconVerticalSolidList"/>
    <dgm:cxn modelId="{B8687C40-DB90-4BA3-A231-3BA92CDB3A9F}" type="presParOf" srcId="{12D91E6D-C3DB-40DE-8C1C-03035AA967FB}" destId="{C2E009F0-FAA0-4639-89B0-0E9E313C1B01}" srcOrd="2" destOrd="0" presId="urn:microsoft.com/office/officeart/2018/2/layout/IconVerticalSolidList"/>
    <dgm:cxn modelId="{9725F573-561D-4ADE-9F71-AC6135A704B9}" type="presParOf" srcId="{12D91E6D-C3DB-40DE-8C1C-03035AA967FB}" destId="{C2AAB168-7A5C-4167-8D03-1ECE06D847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93A4BF5-2D6B-42CA-B08E-1D4EF8502C3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8B4AD99-49C3-46E2-A450-6C2F225522B8}">
      <dgm:prSet/>
      <dgm:spPr/>
      <dgm:t>
        <a:bodyPr/>
        <a:lstStyle/>
        <a:p>
          <a:r>
            <a:rPr lang="en-US"/>
            <a:t>Have a stack of ready to go procedural safeguards (Eng/Spa if necessary)</a:t>
          </a:r>
        </a:p>
      </dgm:t>
    </dgm:pt>
    <dgm:pt modelId="{19593607-8FA6-44C4-B271-9579B31AC20A}" type="parTrans" cxnId="{728F88D7-670C-4E98-AFBD-ADDBCEBBB33F}">
      <dgm:prSet/>
      <dgm:spPr/>
      <dgm:t>
        <a:bodyPr/>
        <a:lstStyle/>
        <a:p>
          <a:endParaRPr lang="en-US"/>
        </a:p>
      </dgm:t>
    </dgm:pt>
    <dgm:pt modelId="{ACB14501-8D0D-4E98-AFB3-27D70EDD13AA}" type="sibTrans" cxnId="{728F88D7-670C-4E98-AFBD-ADDBCEBBB33F}">
      <dgm:prSet/>
      <dgm:spPr/>
      <dgm:t>
        <a:bodyPr/>
        <a:lstStyle/>
        <a:p>
          <a:endParaRPr lang="en-US"/>
        </a:p>
      </dgm:t>
    </dgm:pt>
    <dgm:pt modelId="{129EB4B4-D049-4381-98BC-4982AE5989BF}">
      <dgm:prSet/>
      <dgm:spPr/>
      <dgm:t>
        <a:bodyPr/>
        <a:lstStyle/>
        <a:p>
          <a:r>
            <a:rPr lang="en-US"/>
            <a:t>Print everything the day before</a:t>
          </a:r>
        </a:p>
      </dgm:t>
    </dgm:pt>
    <dgm:pt modelId="{A1534F5F-CBB0-4719-A707-2E7B239AD7CD}" type="parTrans" cxnId="{40CBC619-D1A1-4024-9EDA-F7D44980A9BD}">
      <dgm:prSet/>
      <dgm:spPr/>
      <dgm:t>
        <a:bodyPr/>
        <a:lstStyle/>
        <a:p>
          <a:endParaRPr lang="en-US"/>
        </a:p>
      </dgm:t>
    </dgm:pt>
    <dgm:pt modelId="{1D859360-CB1E-470D-8E30-69159CC1CD92}" type="sibTrans" cxnId="{40CBC619-D1A1-4024-9EDA-F7D44980A9BD}">
      <dgm:prSet/>
      <dgm:spPr/>
      <dgm:t>
        <a:bodyPr/>
        <a:lstStyle/>
        <a:p>
          <a:endParaRPr lang="en-US"/>
        </a:p>
      </dgm:t>
    </dgm:pt>
    <dgm:pt modelId="{AACAB602-1C4C-4D1E-9B99-B3E8900A8F3D}">
      <dgm:prSet/>
      <dgm:spPr/>
      <dgm:t>
        <a:bodyPr/>
        <a:lstStyle/>
        <a:p>
          <a:r>
            <a:rPr lang="en-US"/>
            <a:t>Use visuals, charts/graphs (MAPs, iReady, ACCESS, etc.)</a:t>
          </a:r>
        </a:p>
      </dgm:t>
    </dgm:pt>
    <dgm:pt modelId="{E16BA4D8-1310-47F7-B108-B5F3E767E326}" type="parTrans" cxnId="{A029B902-8193-46FA-BEA0-3B9836311884}">
      <dgm:prSet/>
      <dgm:spPr/>
      <dgm:t>
        <a:bodyPr/>
        <a:lstStyle/>
        <a:p>
          <a:endParaRPr lang="en-US"/>
        </a:p>
      </dgm:t>
    </dgm:pt>
    <dgm:pt modelId="{FBE0C37E-E95F-4399-887E-3E15995A3164}" type="sibTrans" cxnId="{A029B902-8193-46FA-BEA0-3B9836311884}">
      <dgm:prSet/>
      <dgm:spPr/>
      <dgm:t>
        <a:bodyPr/>
        <a:lstStyle/>
        <a:p>
          <a:endParaRPr lang="en-US"/>
        </a:p>
      </dgm:t>
    </dgm:pt>
    <dgm:pt modelId="{A92338B7-EE96-4356-9227-B32484735AA4}">
      <dgm:prSet/>
      <dgm:spPr/>
      <dgm:t>
        <a:bodyPr/>
        <a:lstStyle/>
        <a:p>
          <a:r>
            <a:rPr lang="en-US"/>
            <a:t>Follow (not read) the IEP during the meeting</a:t>
          </a:r>
        </a:p>
      </dgm:t>
    </dgm:pt>
    <dgm:pt modelId="{D27F8C24-281E-4D62-9376-A0D8F9C76B2B}" type="parTrans" cxnId="{6D6E6C3B-7E9D-4C1D-A052-0260840C0E60}">
      <dgm:prSet/>
      <dgm:spPr/>
      <dgm:t>
        <a:bodyPr/>
        <a:lstStyle/>
        <a:p>
          <a:endParaRPr lang="en-US"/>
        </a:p>
      </dgm:t>
    </dgm:pt>
    <dgm:pt modelId="{4B98F6E5-485A-4CD9-AF29-53278607A2A5}" type="sibTrans" cxnId="{6D6E6C3B-7E9D-4C1D-A052-0260840C0E60}">
      <dgm:prSet/>
      <dgm:spPr/>
      <dgm:t>
        <a:bodyPr/>
        <a:lstStyle/>
        <a:p>
          <a:endParaRPr lang="en-US"/>
        </a:p>
      </dgm:t>
    </dgm:pt>
    <dgm:pt modelId="{65CCA0F1-3DBA-46B7-A587-8D79473AAFCE}">
      <dgm:prSet/>
      <dgm:spPr/>
      <dgm:t>
        <a:bodyPr/>
        <a:lstStyle/>
        <a:p>
          <a:r>
            <a:rPr lang="en-US"/>
            <a:t>Send a draft before the meeting</a:t>
          </a:r>
        </a:p>
      </dgm:t>
    </dgm:pt>
    <dgm:pt modelId="{4E2F2F08-987B-4519-AE8E-DB157B485D66}" type="parTrans" cxnId="{1D699358-B8C5-463A-8B36-F2932E414787}">
      <dgm:prSet/>
      <dgm:spPr/>
      <dgm:t>
        <a:bodyPr/>
        <a:lstStyle/>
        <a:p>
          <a:endParaRPr lang="en-US"/>
        </a:p>
      </dgm:t>
    </dgm:pt>
    <dgm:pt modelId="{A79C2AE2-8803-47E2-B6E4-0A50BAE4C5E8}" type="sibTrans" cxnId="{1D699358-B8C5-463A-8B36-F2932E414787}">
      <dgm:prSet/>
      <dgm:spPr/>
      <dgm:t>
        <a:bodyPr/>
        <a:lstStyle/>
        <a:p>
          <a:endParaRPr lang="en-US"/>
        </a:p>
      </dgm:t>
    </dgm:pt>
    <dgm:pt modelId="{A5A53F91-39BC-4B7D-83BE-3D886C4C341C}">
      <dgm:prSet/>
      <dgm:spPr/>
      <dgm:t>
        <a:bodyPr/>
        <a:lstStyle/>
        <a:p>
          <a:r>
            <a:rPr lang="en-US"/>
            <a:t>**especially ones that are tough, long or could be contentious</a:t>
          </a:r>
        </a:p>
      </dgm:t>
    </dgm:pt>
    <dgm:pt modelId="{4E7E7606-9B7B-443B-B335-7125F7CB3156}" type="parTrans" cxnId="{C5EEB40D-F060-4B94-832A-6348D2BD092E}">
      <dgm:prSet/>
      <dgm:spPr/>
      <dgm:t>
        <a:bodyPr/>
        <a:lstStyle/>
        <a:p>
          <a:endParaRPr lang="en-US"/>
        </a:p>
      </dgm:t>
    </dgm:pt>
    <dgm:pt modelId="{8B4FCD80-487D-4C49-B1B6-E7B8EE75EE59}" type="sibTrans" cxnId="{C5EEB40D-F060-4B94-832A-6348D2BD092E}">
      <dgm:prSet/>
      <dgm:spPr/>
      <dgm:t>
        <a:bodyPr/>
        <a:lstStyle/>
        <a:p>
          <a:endParaRPr lang="en-US"/>
        </a:p>
      </dgm:t>
    </dgm:pt>
    <dgm:pt modelId="{A4C5F621-3980-42AD-A36A-5802491DAA4D}" type="pres">
      <dgm:prSet presAssocID="{893A4BF5-2D6B-42CA-B08E-1D4EF8502C34}" presName="root" presStyleCnt="0">
        <dgm:presLayoutVars>
          <dgm:dir/>
          <dgm:resizeHandles val="exact"/>
        </dgm:presLayoutVars>
      </dgm:prSet>
      <dgm:spPr/>
    </dgm:pt>
    <dgm:pt modelId="{A526E01A-5D38-4051-960E-95D5D4801E1B}" type="pres">
      <dgm:prSet presAssocID="{18B4AD99-49C3-46E2-A450-6C2F225522B8}" presName="compNode" presStyleCnt="0"/>
      <dgm:spPr/>
    </dgm:pt>
    <dgm:pt modelId="{EDAE5797-5B86-45C7-B643-5CF556E25F18}" type="pres">
      <dgm:prSet presAssocID="{18B4AD99-49C3-46E2-A450-6C2F225522B8}" presName="bgRect" presStyleLbl="bgShp" presStyleIdx="0" presStyleCnt="5"/>
      <dgm:spPr/>
    </dgm:pt>
    <dgm:pt modelId="{F1132EF8-E3F7-4376-AA6E-B3E6D1EB600E}" type="pres">
      <dgm:prSet presAssocID="{18B4AD99-49C3-46E2-A450-6C2F225522B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ild with Balloon"/>
        </a:ext>
      </dgm:extLst>
    </dgm:pt>
    <dgm:pt modelId="{C4EFD666-5AA5-4219-B6C8-67678A74494B}" type="pres">
      <dgm:prSet presAssocID="{18B4AD99-49C3-46E2-A450-6C2F225522B8}" presName="spaceRect" presStyleCnt="0"/>
      <dgm:spPr/>
    </dgm:pt>
    <dgm:pt modelId="{CEE77DE9-F744-486A-A0FE-E1BB16BAC6C2}" type="pres">
      <dgm:prSet presAssocID="{18B4AD99-49C3-46E2-A450-6C2F225522B8}" presName="parTx" presStyleLbl="revTx" presStyleIdx="0" presStyleCnt="6">
        <dgm:presLayoutVars>
          <dgm:chMax val="0"/>
          <dgm:chPref val="0"/>
        </dgm:presLayoutVars>
      </dgm:prSet>
      <dgm:spPr/>
    </dgm:pt>
    <dgm:pt modelId="{E18C0127-0E3F-4524-8DFC-820E0CDF382E}" type="pres">
      <dgm:prSet presAssocID="{ACB14501-8D0D-4E98-AFB3-27D70EDD13AA}" presName="sibTrans" presStyleCnt="0"/>
      <dgm:spPr/>
    </dgm:pt>
    <dgm:pt modelId="{2E1F7991-1330-408C-90CC-BC43EB72D826}" type="pres">
      <dgm:prSet presAssocID="{129EB4B4-D049-4381-98BC-4982AE5989BF}" presName="compNode" presStyleCnt="0"/>
      <dgm:spPr/>
    </dgm:pt>
    <dgm:pt modelId="{FF5CB5D8-F7CE-43A7-88B9-86E6E40DF65B}" type="pres">
      <dgm:prSet presAssocID="{129EB4B4-D049-4381-98BC-4982AE5989BF}" presName="bgRect" presStyleLbl="bgShp" presStyleIdx="1" presStyleCnt="5"/>
      <dgm:spPr/>
    </dgm:pt>
    <dgm:pt modelId="{F25CABFD-225C-4681-BBE7-5A327B8A9EE6}" type="pres">
      <dgm:prSet presAssocID="{129EB4B4-D049-4381-98BC-4982AE5989B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inter"/>
        </a:ext>
      </dgm:extLst>
    </dgm:pt>
    <dgm:pt modelId="{0CA4DBEB-B0BB-466E-AA21-10D255E23FB5}" type="pres">
      <dgm:prSet presAssocID="{129EB4B4-D049-4381-98BC-4982AE5989BF}" presName="spaceRect" presStyleCnt="0"/>
      <dgm:spPr/>
    </dgm:pt>
    <dgm:pt modelId="{062E9698-CB1E-4CBD-B85A-A513995442AC}" type="pres">
      <dgm:prSet presAssocID="{129EB4B4-D049-4381-98BC-4982AE5989BF}" presName="parTx" presStyleLbl="revTx" presStyleIdx="1" presStyleCnt="6">
        <dgm:presLayoutVars>
          <dgm:chMax val="0"/>
          <dgm:chPref val="0"/>
        </dgm:presLayoutVars>
      </dgm:prSet>
      <dgm:spPr/>
    </dgm:pt>
    <dgm:pt modelId="{7FF56331-363E-4FCC-8AFF-D4400F346B79}" type="pres">
      <dgm:prSet presAssocID="{1D859360-CB1E-470D-8E30-69159CC1CD92}" presName="sibTrans" presStyleCnt="0"/>
      <dgm:spPr/>
    </dgm:pt>
    <dgm:pt modelId="{7F2F2C02-7430-4516-9701-D82BD35A2101}" type="pres">
      <dgm:prSet presAssocID="{AACAB602-1C4C-4D1E-9B99-B3E8900A8F3D}" presName="compNode" presStyleCnt="0"/>
      <dgm:spPr/>
    </dgm:pt>
    <dgm:pt modelId="{D4C07CDE-2093-45FC-9BC9-6138B499CE9E}" type="pres">
      <dgm:prSet presAssocID="{AACAB602-1C4C-4D1E-9B99-B3E8900A8F3D}" presName="bgRect" presStyleLbl="bgShp" presStyleIdx="2" presStyleCnt="5"/>
      <dgm:spPr/>
    </dgm:pt>
    <dgm:pt modelId="{AB743B8D-5DBB-4741-AC16-ADD9A90E3700}" type="pres">
      <dgm:prSet presAssocID="{AACAB602-1C4C-4D1E-9B99-B3E8900A8F3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6B3944D8-18BD-4DCA-8EAC-46714895EA2E}" type="pres">
      <dgm:prSet presAssocID="{AACAB602-1C4C-4D1E-9B99-B3E8900A8F3D}" presName="spaceRect" presStyleCnt="0"/>
      <dgm:spPr/>
    </dgm:pt>
    <dgm:pt modelId="{CDF4E82D-243B-46E8-9078-95FA8C4EF82A}" type="pres">
      <dgm:prSet presAssocID="{AACAB602-1C4C-4D1E-9B99-B3E8900A8F3D}" presName="parTx" presStyleLbl="revTx" presStyleIdx="2" presStyleCnt="6">
        <dgm:presLayoutVars>
          <dgm:chMax val="0"/>
          <dgm:chPref val="0"/>
        </dgm:presLayoutVars>
      </dgm:prSet>
      <dgm:spPr/>
    </dgm:pt>
    <dgm:pt modelId="{880A460B-F49F-438C-B4DF-2670AF229FFB}" type="pres">
      <dgm:prSet presAssocID="{FBE0C37E-E95F-4399-887E-3E15995A3164}" presName="sibTrans" presStyleCnt="0"/>
      <dgm:spPr/>
    </dgm:pt>
    <dgm:pt modelId="{51F4DC66-839E-4D76-A7EF-0EFDA5A41D3B}" type="pres">
      <dgm:prSet presAssocID="{A92338B7-EE96-4356-9227-B32484735AA4}" presName="compNode" presStyleCnt="0"/>
      <dgm:spPr/>
    </dgm:pt>
    <dgm:pt modelId="{A047AF76-63D6-479D-8573-ECE6825F2EC3}" type="pres">
      <dgm:prSet presAssocID="{A92338B7-EE96-4356-9227-B32484735AA4}" presName="bgRect" presStyleLbl="bgShp" presStyleIdx="3" presStyleCnt="5"/>
      <dgm:spPr/>
    </dgm:pt>
    <dgm:pt modelId="{83B358C1-F97F-47F7-BFBE-33245FEAADA4}" type="pres">
      <dgm:prSet presAssocID="{A92338B7-EE96-4356-9227-B32484735AA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ackboard"/>
        </a:ext>
      </dgm:extLst>
    </dgm:pt>
    <dgm:pt modelId="{61691E49-DA00-413E-BEF7-BE5545A471AB}" type="pres">
      <dgm:prSet presAssocID="{A92338B7-EE96-4356-9227-B32484735AA4}" presName="spaceRect" presStyleCnt="0"/>
      <dgm:spPr/>
    </dgm:pt>
    <dgm:pt modelId="{B9DCBF2C-03B1-4755-8713-68A3D79D8E30}" type="pres">
      <dgm:prSet presAssocID="{A92338B7-EE96-4356-9227-B32484735AA4}" presName="parTx" presStyleLbl="revTx" presStyleIdx="3" presStyleCnt="6">
        <dgm:presLayoutVars>
          <dgm:chMax val="0"/>
          <dgm:chPref val="0"/>
        </dgm:presLayoutVars>
      </dgm:prSet>
      <dgm:spPr/>
    </dgm:pt>
    <dgm:pt modelId="{C96F809B-A576-46C7-AFB8-F9D7CAEF186C}" type="pres">
      <dgm:prSet presAssocID="{4B98F6E5-485A-4CD9-AF29-53278607A2A5}" presName="sibTrans" presStyleCnt="0"/>
      <dgm:spPr/>
    </dgm:pt>
    <dgm:pt modelId="{CB979721-61C2-4743-86DA-F704FB5CC740}" type="pres">
      <dgm:prSet presAssocID="{65CCA0F1-3DBA-46B7-A587-8D79473AAFCE}" presName="compNode" presStyleCnt="0"/>
      <dgm:spPr/>
    </dgm:pt>
    <dgm:pt modelId="{3E40BE48-A45B-45E4-8E32-186BC6DC4E4F}" type="pres">
      <dgm:prSet presAssocID="{65CCA0F1-3DBA-46B7-A587-8D79473AAFCE}" presName="bgRect" presStyleLbl="bgShp" presStyleIdx="4" presStyleCnt="5"/>
      <dgm:spPr/>
    </dgm:pt>
    <dgm:pt modelId="{34767927-7E68-495D-A304-CBC540F6DE4F}" type="pres">
      <dgm:prSet presAssocID="{65CCA0F1-3DBA-46B7-A587-8D79473AAFC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5588B8CF-4A61-46C7-BA7E-B68AD769C536}" type="pres">
      <dgm:prSet presAssocID="{65CCA0F1-3DBA-46B7-A587-8D79473AAFCE}" presName="spaceRect" presStyleCnt="0"/>
      <dgm:spPr/>
    </dgm:pt>
    <dgm:pt modelId="{4354F072-D956-46E4-B26E-30547F90BD5E}" type="pres">
      <dgm:prSet presAssocID="{65CCA0F1-3DBA-46B7-A587-8D79473AAFCE}" presName="parTx" presStyleLbl="revTx" presStyleIdx="4" presStyleCnt="6">
        <dgm:presLayoutVars>
          <dgm:chMax val="0"/>
          <dgm:chPref val="0"/>
        </dgm:presLayoutVars>
      </dgm:prSet>
      <dgm:spPr/>
    </dgm:pt>
    <dgm:pt modelId="{9A3BC82E-9501-440B-AD67-2327EB625537}" type="pres">
      <dgm:prSet presAssocID="{65CCA0F1-3DBA-46B7-A587-8D79473AAFCE}" presName="desTx" presStyleLbl="revTx" presStyleIdx="5" presStyleCnt="6">
        <dgm:presLayoutVars/>
      </dgm:prSet>
      <dgm:spPr/>
    </dgm:pt>
  </dgm:ptLst>
  <dgm:cxnLst>
    <dgm:cxn modelId="{A029B902-8193-46FA-BEA0-3B9836311884}" srcId="{893A4BF5-2D6B-42CA-B08E-1D4EF8502C34}" destId="{AACAB602-1C4C-4D1E-9B99-B3E8900A8F3D}" srcOrd="2" destOrd="0" parTransId="{E16BA4D8-1310-47F7-B108-B5F3E767E326}" sibTransId="{FBE0C37E-E95F-4399-887E-3E15995A3164}"/>
    <dgm:cxn modelId="{C5EEB40D-F060-4B94-832A-6348D2BD092E}" srcId="{65CCA0F1-3DBA-46B7-A587-8D79473AAFCE}" destId="{A5A53F91-39BC-4B7D-83BE-3D886C4C341C}" srcOrd="0" destOrd="0" parTransId="{4E7E7606-9B7B-443B-B335-7125F7CB3156}" sibTransId="{8B4FCD80-487D-4C49-B1B6-E7B8EE75EE59}"/>
    <dgm:cxn modelId="{40CBC619-D1A1-4024-9EDA-F7D44980A9BD}" srcId="{893A4BF5-2D6B-42CA-B08E-1D4EF8502C34}" destId="{129EB4B4-D049-4381-98BC-4982AE5989BF}" srcOrd="1" destOrd="0" parTransId="{A1534F5F-CBB0-4719-A707-2E7B239AD7CD}" sibTransId="{1D859360-CB1E-470D-8E30-69159CC1CD92}"/>
    <dgm:cxn modelId="{C1427928-033C-4EA5-9B47-5C6E2AB192E4}" type="presOf" srcId="{65CCA0F1-3DBA-46B7-A587-8D79473AAFCE}" destId="{4354F072-D956-46E4-B26E-30547F90BD5E}" srcOrd="0" destOrd="0" presId="urn:microsoft.com/office/officeart/2018/2/layout/IconVerticalSolidList"/>
    <dgm:cxn modelId="{72A23038-0CB9-4343-8C3A-B8C9EE0B94E1}" type="presOf" srcId="{A5A53F91-39BC-4B7D-83BE-3D886C4C341C}" destId="{9A3BC82E-9501-440B-AD67-2327EB625537}" srcOrd="0" destOrd="0" presId="urn:microsoft.com/office/officeart/2018/2/layout/IconVerticalSolidList"/>
    <dgm:cxn modelId="{6D6E6C3B-7E9D-4C1D-A052-0260840C0E60}" srcId="{893A4BF5-2D6B-42CA-B08E-1D4EF8502C34}" destId="{A92338B7-EE96-4356-9227-B32484735AA4}" srcOrd="3" destOrd="0" parTransId="{D27F8C24-281E-4D62-9376-A0D8F9C76B2B}" sibTransId="{4B98F6E5-485A-4CD9-AF29-53278607A2A5}"/>
    <dgm:cxn modelId="{1D699358-B8C5-463A-8B36-F2932E414787}" srcId="{893A4BF5-2D6B-42CA-B08E-1D4EF8502C34}" destId="{65CCA0F1-3DBA-46B7-A587-8D79473AAFCE}" srcOrd="4" destOrd="0" parTransId="{4E2F2F08-987B-4519-AE8E-DB157B485D66}" sibTransId="{A79C2AE2-8803-47E2-B6E4-0A50BAE4C5E8}"/>
    <dgm:cxn modelId="{532B1288-6E71-45B2-A767-A9003C41B34D}" type="presOf" srcId="{129EB4B4-D049-4381-98BC-4982AE5989BF}" destId="{062E9698-CB1E-4CBD-B85A-A513995442AC}" srcOrd="0" destOrd="0" presId="urn:microsoft.com/office/officeart/2018/2/layout/IconVerticalSolidList"/>
    <dgm:cxn modelId="{68F38D95-CC5B-4C44-9EC5-0223CF0D6D00}" type="presOf" srcId="{A92338B7-EE96-4356-9227-B32484735AA4}" destId="{B9DCBF2C-03B1-4755-8713-68A3D79D8E30}" srcOrd="0" destOrd="0" presId="urn:microsoft.com/office/officeart/2018/2/layout/IconVerticalSolidList"/>
    <dgm:cxn modelId="{76BC679D-8F82-446B-8D67-A363831A7E73}" type="presOf" srcId="{893A4BF5-2D6B-42CA-B08E-1D4EF8502C34}" destId="{A4C5F621-3980-42AD-A36A-5802491DAA4D}" srcOrd="0" destOrd="0" presId="urn:microsoft.com/office/officeart/2018/2/layout/IconVerticalSolidList"/>
    <dgm:cxn modelId="{B90492CC-BEC3-4883-87F6-52EBD3CF0DAE}" type="presOf" srcId="{18B4AD99-49C3-46E2-A450-6C2F225522B8}" destId="{CEE77DE9-F744-486A-A0FE-E1BB16BAC6C2}" srcOrd="0" destOrd="0" presId="urn:microsoft.com/office/officeart/2018/2/layout/IconVerticalSolidList"/>
    <dgm:cxn modelId="{728F88D7-670C-4E98-AFBD-ADDBCEBBB33F}" srcId="{893A4BF5-2D6B-42CA-B08E-1D4EF8502C34}" destId="{18B4AD99-49C3-46E2-A450-6C2F225522B8}" srcOrd="0" destOrd="0" parTransId="{19593607-8FA6-44C4-B271-9579B31AC20A}" sibTransId="{ACB14501-8D0D-4E98-AFB3-27D70EDD13AA}"/>
    <dgm:cxn modelId="{7EF720DA-50DA-4925-8346-D16A07FD0A81}" type="presOf" srcId="{AACAB602-1C4C-4D1E-9B99-B3E8900A8F3D}" destId="{CDF4E82D-243B-46E8-9078-95FA8C4EF82A}" srcOrd="0" destOrd="0" presId="urn:microsoft.com/office/officeart/2018/2/layout/IconVerticalSolidList"/>
    <dgm:cxn modelId="{C2C8C952-989F-41B0-B989-CDE52C3CB7EF}" type="presParOf" srcId="{A4C5F621-3980-42AD-A36A-5802491DAA4D}" destId="{A526E01A-5D38-4051-960E-95D5D4801E1B}" srcOrd="0" destOrd="0" presId="urn:microsoft.com/office/officeart/2018/2/layout/IconVerticalSolidList"/>
    <dgm:cxn modelId="{BB2FB264-D900-475C-AFD1-A269658BAD17}" type="presParOf" srcId="{A526E01A-5D38-4051-960E-95D5D4801E1B}" destId="{EDAE5797-5B86-45C7-B643-5CF556E25F18}" srcOrd="0" destOrd="0" presId="urn:microsoft.com/office/officeart/2018/2/layout/IconVerticalSolidList"/>
    <dgm:cxn modelId="{B0761544-DE94-486B-88D9-6F12F360B80E}" type="presParOf" srcId="{A526E01A-5D38-4051-960E-95D5D4801E1B}" destId="{F1132EF8-E3F7-4376-AA6E-B3E6D1EB600E}" srcOrd="1" destOrd="0" presId="urn:microsoft.com/office/officeart/2018/2/layout/IconVerticalSolidList"/>
    <dgm:cxn modelId="{1170BCDE-B444-46C5-AEDF-3D5C8E90BA56}" type="presParOf" srcId="{A526E01A-5D38-4051-960E-95D5D4801E1B}" destId="{C4EFD666-5AA5-4219-B6C8-67678A74494B}" srcOrd="2" destOrd="0" presId="urn:microsoft.com/office/officeart/2018/2/layout/IconVerticalSolidList"/>
    <dgm:cxn modelId="{BD15B869-DEF6-4CE5-B5F2-9C3EB3002358}" type="presParOf" srcId="{A526E01A-5D38-4051-960E-95D5D4801E1B}" destId="{CEE77DE9-F744-486A-A0FE-E1BB16BAC6C2}" srcOrd="3" destOrd="0" presId="urn:microsoft.com/office/officeart/2018/2/layout/IconVerticalSolidList"/>
    <dgm:cxn modelId="{7C166B94-F697-498F-94E2-55110FF7727E}" type="presParOf" srcId="{A4C5F621-3980-42AD-A36A-5802491DAA4D}" destId="{E18C0127-0E3F-4524-8DFC-820E0CDF382E}" srcOrd="1" destOrd="0" presId="urn:microsoft.com/office/officeart/2018/2/layout/IconVerticalSolidList"/>
    <dgm:cxn modelId="{EE7B3924-5D81-4E06-A28A-7D00B17D1AAA}" type="presParOf" srcId="{A4C5F621-3980-42AD-A36A-5802491DAA4D}" destId="{2E1F7991-1330-408C-90CC-BC43EB72D826}" srcOrd="2" destOrd="0" presId="urn:microsoft.com/office/officeart/2018/2/layout/IconVerticalSolidList"/>
    <dgm:cxn modelId="{4C9ABFEC-BA53-4768-B555-DAF6F703DD0D}" type="presParOf" srcId="{2E1F7991-1330-408C-90CC-BC43EB72D826}" destId="{FF5CB5D8-F7CE-43A7-88B9-86E6E40DF65B}" srcOrd="0" destOrd="0" presId="urn:microsoft.com/office/officeart/2018/2/layout/IconVerticalSolidList"/>
    <dgm:cxn modelId="{46BFF44C-C204-423F-9726-290BFD82D962}" type="presParOf" srcId="{2E1F7991-1330-408C-90CC-BC43EB72D826}" destId="{F25CABFD-225C-4681-BBE7-5A327B8A9EE6}" srcOrd="1" destOrd="0" presId="urn:microsoft.com/office/officeart/2018/2/layout/IconVerticalSolidList"/>
    <dgm:cxn modelId="{38D7165C-EBA2-4119-B067-5593FBED01E1}" type="presParOf" srcId="{2E1F7991-1330-408C-90CC-BC43EB72D826}" destId="{0CA4DBEB-B0BB-466E-AA21-10D255E23FB5}" srcOrd="2" destOrd="0" presId="urn:microsoft.com/office/officeart/2018/2/layout/IconVerticalSolidList"/>
    <dgm:cxn modelId="{8C816478-6112-447D-BDA5-4238FAFE92FF}" type="presParOf" srcId="{2E1F7991-1330-408C-90CC-BC43EB72D826}" destId="{062E9698-CB1E-4CBD-B85A-A513995442AC}" srcOrd="3" destOrd="0" presId="urn:microsoft.com/office/officeart/2018/2/layout/IconVerticalSolidList"/>
    <dgm:cxn modelId="{28F3252E-D16F-4737-AE8D-751FEDA51DF3}" type="presParOf" srcId="{A4C5F621-3980-42AD-A36A-5802491DAA4D}" destId="{7FF56331-363E-4FCC-8AFF-D4400F346B79}" srcOrd="3" destOrd="0" presId="urn:microsoft.com/office/officeart/2018/2/layout/IconVerticalSolidList"/>
    <dgm:cxn modelId="{848D6384-2F76-4A9F-82E7-C384F4DC6393}" type="presParOf" srcId="{A4C5F621-3980-42AD-A36A-5802491DAA4D}" destId="{7F2F2C02-7430-4516-9701-D82BD35A2101}" srcOrd="4" destOrd="0" presId="urn:microsoft.com/office/officeart/2018/2/layout/IconVerticalSolidList"/>
    <dgm:cxn modelId="{1223DBC0-7613-4405-91B6-3277D0243B41}" type="presParOf" srcId="{7F2F2C02-7430-4516-9701-D82BD35A2101}" destId="{D4C07CDE-2093-45FC-9BC9-6138B499CE9E}" srcOrd="0" destOrd="0" presId="urn:microsoft.com/office/officeart/2018/2/layout/IconVerticalSolidList"/>
    <dgm:cxn modelId="{BF0E1FDE-B706-4686-A60A-733FB7BA80D3}" type="presParOf" srcId="{7F2F2C02-7430-4516-9701-D82BD35A2101}" destId="{AB743B8D-5DBB-4741-AC16-ADD9A90E3700}" srcOrd="1" destOrd="0" presId="urn:microsoft.com/office/officeart/2018/2/layout/IconVerticalSolidList"/>
    <dgm:cxn modelId="{91B19494-2992-481A-B8FC-30A2CFB3BBD4}" type="presParOf" srcId="{7F2F2C02-7430-4516-9701-D82BD35A2101}" destId="{6B3944D8-18BD-4DCA-8EAC-46714895EA2E}" srcOrd="2" destOrd="0" presId="urn:microsoft.com/office/officeart/2018/2/layout/IconVerticalSolidList"/>
    <dgm:cxn modelId="{8DE76A99-251A-4568-A553-022E92D56C76}" type="presParOf" srcId="{7F2F2C02-7430-4516-9701-D82BD35A2101}" destId="{CDF4E82D-243B-46E8-9078-95FA8C4EF82A}" srcOrd="3" destOrd="0" presId="urn:microsoft.com/office/officeart/2018/2/layout/IconVerticalSolidList"/>
    <dgm:cxn modelId="{B2EC168B-F181-4650-AFDA-25E0AB76B86B}" type="presParOf" srcId="{A4C5F621-3980-42AD-A36A-5802491DAA4D}" destId="{880A460B-F49F-438C-B4DF-2670AF229FFB}" srcOrd="5" destOrd="0" presId="urn:microsoft.com/office/officeart/2018/2/layout/IconVerticalSolidList"/>
    <dgm:cxn modelId="{252E420C-EF82-4C41-BCF8-A326ABE3B9CD}" type="presParOf" srcId="{A4C5F621-3980-42AD-A36A-5802491DAA4D}" destId="{51F4DC66-839E-4D76-A7EF-0EFDA5A41D3B}" srcOrd="6" destOrd="0" presId="urn:microsoft.com/office/officeart/2018/2/layout/IconVerticalSolidList"/>
    <dgm:cxn modelId="{25651C8E-517C-4909-AC7F-8E7A0E142D4C}" type="presParOf" srcId="{51F4DC66-839E-4D76-A7EF-0EFDA5A41D3B}" destId="{A047AF76-63D6-479D-8573-ECE6825F2EC3}" srcOrd="0" destOrd="0" presId="urn:microsoft.com/office/officeart/2018/2/layout/IconVerticalSolidList"/>
    <dgm:cxn modelId="{BB7F7A25-D5DD-4115-B212-B310CE95FF34}" type="presParOf" srcId="{51F4DC66-839E-4D76-A7EF-0EFDA5A41D3B}" destId="{83B358C1-F97F-47F7-BFBE-33245FEAADA4}" srcOrd="1" destOrd="0" presId="urn:microsoft.com/office/officeart/2018/2/layout/IconVerticalSolidList"/>
    <dgm:cxn modelId="{059F7F16-1E95-4AAC-AF5E-742EAF5531CD}" type="presParOf" srcId="{51F4DC66-839E-4D76-A7EF-0EFDA5A41D3B}" destId="{61691E49-DA00-413E-BEF7-BE5545A471AB}" srcOrd="2" destOrd="0" presId="urn:microsoft.com/office/officeart/2018/2/layout/IconVerticalSolidList"/>
    <dgm:cxn modelId="{DF47E49D-92AC-4825-A289-56B71A805640}" type="presParOf" srcId="{51F4DC66-839E-4D76-A7EF-0EFDA5A41D3B}" destId="{B9DCBF2C-03B1-4755-8713-68A3D79D8E30}" srcOrd="3" destOrd="0" presId="urn:microsoft.com/office/officeart/2018/2/layout/IconVerticalSolidList"/>
    <dgm:cxn modelId="{F287E55D-615F-4BAD-85F1-36B8E11DF4F9}" type="presParOf" srcId="{A4C5F621-3980-42AD-A36A-5802491DAA4D}" destId="{C96F809B-A576-46C7-AFB8-F9D7CAEF186C}" srcOrd="7" destOrd="0" presId="urn:microsoft.com/office/officeart/2018/2/layout/IconVerticalSolidList"/>
    <dgm:cxn modelId="{94647CD3-56BA-4BAC-83F2-888E36430552}" type="presParOf" srcId="{A4C5F621-3980-42AD-A36A-5802491DAA4D}" destId="{CB979721-61C2-4743-86DA-F704FB5CC740}" srcOrd="8" destOrd="0" presId="urn:microsoft.com/office/officeart/2018/2/layout/IconVerticalSolidList"/>
    <dgm:cxn modelId="{40BEA96C-2537-4429-B40B-755F8C6463F9}" type="presParOf" srcId="{CB979721-61C2-4743-86DA-F704FB5CC740}" destId="{3E40BE48-A45B-45E4-8E32-186BC6DC4E4F}" srcOrd="0" destOrd="0" presId="urn:microsoft.com/office/officeart/2018/2/layout/IconVerticalSolidList"/>
    <dgm:cxn modelId="{3F07934C-E1AC-4A6F-A7AE-36C92EC87BA2}" type="presParOf" srcId="{CB979721-61C2-4743-86DA-F704FB5CC740}" destId="{34767927-7E68-495D-A304-CBC540F6DE4F}" srcOrd="1" destOrd="0" presId="urn:microsoft.com/office/officeart/2018/2/layout/IconVerticalSolidList"/>
    <dgm:cxn modelId="{BC2BD4FA-4EC0-44A5-A2D8-41D8ABD86FBC}" type="presParOf" srcId="{CB979721-61C2-4743-86DA-F704FB5CC740}" destId="{5588B8CF-4A61-46C7-BA7E-B68AD769C536}" srcOrd="2" destOrd="0" presId="urn:microsoft.com/office/officeart/2018/2/layout/IconVerticalSolidList"/>
    <dgm:cxn modelId="{5232A80F-CFB2-4CBA-8C62-7466F381BC5B}" type="presParOf" srcId="{CB979721-61C2-4743-86DA-F704FB5CC740}" destId="{4354F072-D956-46E4-B26E-30547F90BD5E}" srcOrd="3" destOrd="0" presId="urn:microsoft.com/office/officeart/2018/2/layout/IconVerticalSolidList"/>
    <dgm:cxn modelId="{85C9A08E-A02A-4C08-A2C1-DF67710A9018}" type="presParOf" srcId="{CB979721-61C2-4743-86DA-F704FB5CC740}" destId="{9A3BC82E-9501-440B-AD67-2327EB62553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069030-2965-481F-B517-943652C286E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AF35FBC-EF7E-46A7-A799-6BF99F8EF883}">
      <dgm:prSet/>
      <dgm:spPr/>
      <dgm:t>
        <a:bodyPr/>
        <a:lstStyle/>
        <a:p>
          <a:r>
            <a:rPr lang="en-US"/>
            <a:t>Templates-</a:t>
          </a:r>
        </a:p>
      </dgm:t>
    </dgm:pt>
    <dgm:pt modelId="{2190B00C-979F-4302-A3E5-0BD1D942EDAE}" type="parTrans" cxnId="{797979C2-41A5-4216-9253-8C3CFB3B2DA0}">
      <dgm:prSet/>
      <dgm:spPr/>
      <dgm:t>
        <a:bodyPr/>
        <a:lstStyle/>
        <a:p>
          <a:endParaRPr lang="en-US"/>
        </a:p>
      </dgm:t>
    </dgm:pt>
    <dgm:pt modelId="{01E7D2FC-90DB-4BC7-A8DB-AD26524998F3}" type="sibTrans" cxnId="{797979C2-41A5-4216-9253-8C3CFB3B2DA0}">
      <dgm:prSet/>
      <dgm:spPr/>
      <dgm:t>
        <a:bodyPr/>
        <a:lstStyle/>
        <a:p>
          <a:endParaRPr lang="en-US"/>
        </a:p>
      </dgm:t>
    </dgm:pt>
    <dgm:pt modelId="{8DFAABB9-BE76-495E-AEEE-EECE2C6424E6}">
      <dgm:prSet/>
      <dgm:spPr/>
      <dgm:t>
        <a:bodyPr/>
        <a:lstStyle/>
        <a:p>
          <a:r>
            <a:rPr lang="en-US"/>
            <a:t>Checklists-</a:t>
          </a:r>
        </a:p>
      </dgm:t>
    </dgm:pt>
    <dgm:pt modelId="{68F26D97-FBA8-4E49-A004-E91113BF7322}" type="parTrans" cxnId="{B41E666D-D3F5-4A39-9D57-092A23111FD6}">
      <dgm:prSet/>
      <dgm:spPr/>
      <dgm:t>
        <a:bodyPr/>
        <a:lstStyle/>
        <a:p>
          <a:endParaRPr lang="en-US"/>
        </a:p>
      </dgm:t>
    </dgm:pt>
    <dgm:pt modelId="{A4638D52-27CE-47EF-AC76-434245AE40E5}" type="sibTrans" cxnId="{B41E666D-D3F5-4A39-9D57-092A23111FD6}">
      <dgm:prSet/>
      <dgm:spPr/>
      <dgm:t>
        <a:bodyPr/>
        <a:lstStyle/>
        <a:p>
          <a:endParaRPr lang="en-US"/>
        </a:p>
      </dgm:t>
    </dgm:pt>
    <dgm:pt modelId="{8EF87894-A492-4D4B-839F-835AA98EF80C}">
      <dgm:prSet/>
      <dgm:spPr/>
      <dgm:t>
        <a:bodyPr/>
        <a:lstStyle/>
        <a:p>
          <a:r>
            <a:rPr lang="en-US"/>
            <a:t>Schedules- </a:t>
          </a:r>
        </a:p>
      </dgm:t>
    </dgm:pt>
    <dgm:pt modelId="{FF21480A-4EBE-40A7-97EC-C6624661466A}" type="parTrans" cxnId="{FBD2E6F2-C1E4-435F-B7B5-5087371B66BF}">
      <dgm:prSet/>
      <dgm:spPr/>
      <dgm:t>
        <a:bodyPr/>
        <a:lstStyle/>
        <a:p>
          <a:endParaRPr lang="en-US"/>
        </a:p>
      </dgm:t>
    </dgm:pt>
    <dgm:pt modelId="{651125DC-FCE0-457E-9D48-D6A86FD80AA6}" type="sibTrans" cxnId="{FBD2E6F2-C1E4-435F-B7B5-5087371B66BF}">
      <dgm:prSet/>
      <dgm:spPr/>
      <dgm:t>
        <a:bodyPr/>
        <a:lstStyle/>
        <a:p>
          <a:endParaRPr lang="en-US"/>
        </a:p>
      </dgm:t>
    </dgm:pt>
    <dgm:pt modelId="{8140553B-8B6D-4A56-A238-2EE3E242EAE4}">
      <dgm:prSet/>
      <dgm:spPr/>
      <dgm:t>
        <a:bodyPr/>
        <a:lstStyle/>
        <a:p>
          <a:r>
            <a:rPr lang="en-US"/>
            <a:t>Spreadsheets</a:t>
          </a:r>
        </a:p>
      </dgm:t>
    </dgm:pt>
    <dgm:pt modelId="{A457CDE3-C34A-4DAD-BE83-F89F339649FB}" type="parTrans" cxnId="{A39FC086-6D19-49B8-98BE-BBB796B2F208}">
      <dgm:prSet/>
      <dgm:spPr/>
      <dgm:t>
        <a:bodyPr/>
        <a:lstStyle/>
        <a:p>
          <a:endParaRPr lang="en-US"/>
        </a:p>
      </dgm:t>
    </dgm:pt>
    <dgm:pt modelId="{EE7B3E47-248A-43ED-A3A7-A00990A1FD9B}" type="sibTrans" cxnId="{A39FC086-6D19-49B8-98BE-BBB796B2F208}">
      <dgm:prSet/>
      <dgm:spPr/>
      <dgm:t>
        <a:bodyPr/>
        <a:lstStyle/>
        <a:p>
          <a:endParaRPr lang="en-US"/>
        </a:p>
      </dgm:t>
    </dgm:pt>
    <dgm:pt modelId="{0A287E22-CC6E-4120-9A61-D2081717F502}" type="pres">
      <dgm:prSet presAssocID="{77069030-2965-481F-B517-943652C286EF}" presName="root" presStyleCnt="0">
        <dgm:presLayoutVars>
          <dgm:dir/>
          <dgm:resizeHandles val="exact"/>
        </dgm:presLayoutVars>
      </dgm:prSet>
      <dgm:spPr/>
    </dgm:pt>
    <dgm:pt modelId="{7B42F0D4-2EF5-4DD5-884F-16ED2D6A0B0E}" type="pres">
      <dgm:prSet presAssocID="{DAF35FBC-EF7E-46A7-A799-6BF99F8EF883}" presName="compNode" presStyleCnt="0"/>
      <dgm:spPr/>
    </dgm:pt>
    <dgm:pt modelId="{C341FAE4-D24E-4C99-B014-C18E4088341D}" type="pres">
      <dgm:prSet presAssocID="{DAF35FBC-EF7E-46A7-A799-6BF99F8EF883}" presName="bgRect" presStyleLbl="bgShp" presStyleIdx="0" presStyleCnt="4"/>
      <dgm:spPr/>
    </dgm:pt>
    <dgm:pt modelId="{09A62224-39C0-4440-904E-339DCDAF5300}" type="pres">
      <dgm:prSet presAssocID="{DAF35FBC-EF7E-46A7-A799-6BF99F8EF88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7AD20446-B531-4A18-A738-960F98DFCFE5}" type="pres">
      <dgm:prSet presAssocID="{DAF35FBC-EF7E-46A7-A799-6BF99F8EF883}" presName="spaceRect" presStyleCnt="0"/>
      <dgm:spPr/>
    </dgm:pt>
    <dgm:pt modelId="{0784D713-6359-4A81-B128-F5BDEF4E23AC}" type="pres">
      <dgm:prSet presAssocID="{DAF35FBC-EF7E-46A7-A799-6BF99F8EF883}" presName="parTx" presStyleLbl="revTx" presStyleIdx="0" presStyleCnt="4">
        <dgm:presLayoutVars>
          <dgm:chMax val="0"/>
          <dgm:chPref val="0"/>
        </dgm:presLayoutVars>
      </dgm:prSet>
      <dgm:spPr/>
    </dgm:pt>
    <dgm:pt modelId="{3C2256BC-20F6-477D-B901-50657A603FBB}" type="pres">
      <dgm:prSet presAssocID="{01E7D2FC-90DB-4BC7-A8DB-AD26524998F3}" presName="sibTrans" presStyleCnt="0"/>
      <dgm:spPr/>
    </dgm:pt>
    <dgm:pt modelId="{9505E34D-1DD4-433F-A977-3B2FEAF2C44C}" type="pres">
      <dgm:prSet presAssocID="{8DFAABB9-BE76-495E-AEEE-EECE2C6424E6}" presName="compNode" presStyleCnt="0"/>
      <dgm:spPr/>
    </dgm:pt>
    <dgm:pt modelId="{26BDC767-7AD7-4947-9005-71C163C5ED36}" type="pres">
      <dgm:prSet presAssocID="{8DFAABB9-BE76-495E-AEEE-EECE2C6424E6}" presName="bgRect" presStyleLbl="bgShp" presStyleIdx="1" presStyleCnt="4"/>
      <dgm:spPr/>
    </dgm:pt>
    <dgm:pt modelId="{061F7B4A-54CE-46E8-A39C-D39274BE5D5B}" type="pres">
      <dgm:prSet presAssocID="{8DFAABB9-BE76-495E-AEEE-EECE2C6424E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96FC186-573F-40FA-91F2-861BFBEE3D5F}" type="pres">
      <dgm:prSet presAssocID="{8DFAABB9-BE76-495E-AEEE-EECE2C6424E6}" presName="spaceRect" presStyleCnt="0"/>
      <dgm:spPr/>
    </dgm:pt>
    <dgm:pt modelId="{091EC19A-3938-4241-B686-F5A8173F3E2D}" type="pres">
      <dgm:prSet presAssocID="{8DFAABB9-BE76-495E-AEEE-EECE2C6424E6}" presName="parTx" presStyleLbl="revTx" presStyleIdx="1" presStyleCnt="4">
        <dgm:presLayoutVars>
          <dgm:chMax val="0"/>
          <dgm:chPref val="0"/>
        </dgm:presLayoutVars>
      </dgm:prSet>
      <dgm:spPr/>
    </dgm:pt>
    <dgm:pt modelId="{6D96C2E1-2CDC-4CE3-8688-C46A0266F713}" type="pres">
      <dgm:prSet presAssocID="{A4638D52-27CE-47EF-AC76-434245AE40E5}" presName="sibTrans" presStyleCnt="0"/>
      <dgm:spPr/>
    </dgm:pt>
    <dgm:pt modelId="{D8C6F447-2EC6-40F0-A100-23A3F4C158A4}" type="pres">
      <dgm:prSet presAssocID="{8EF87894-A492-4D4B-839F-835AA98EF80C}" presName="compNode" presStyleCnt="0"/>
      <dgm:spPr/>
    </dgm:pt>
    <dgm:pt modelId="{14F83379-E0C3-4A3E-87A0-B38A7E90B7B7}" type="pres">
      <dgm:prSet presAssocID="{8EF87894-A492-4D4B-839F-835AA98EF80C}" presName="bgRect" presStyleLbl="bgShp" presStyleIdx="2" presStyleCnt="4"/>
      <dgm:spPr/>
    </dgm:pt>
    <dgm:pt modelId="{D947E5F9-65AE-49D4-9B4F-5ECAEDE98B17}" type="pres">
      <dgm:prSet presAssocID="{8EF87894-A492-4D4B-839F-835AA98EF80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3B3BF6C2-4CD0-4033-8157-6FBFE747137F}" type="pres">
      <dgm:prSet presAssocID="{8EF87894-A492-4D4B-839F-835AA98EF80C}" presName="spaceRect" presStyleCnt="0"/>
      <dgm:spPr/>
    </dgm:pt>
    <dgm:pt modelId="{390ED404-1F04-4403-BB14-6EFE34BB4632}" type="pres">
      <dgm:prSet presAssocID="{8EF87894-A492-4D4B-839F-835AA98EF80C}" presName="parTx" presStyleLbl="revTx" presStyleIdx="2" presStyleCnt="4">
        <dgm:presLayoutVars>
          <dgm:chMax val="0"/>
          <dgm:chPref val="0"/>
        </dgm:presLayoutVars>
      </dgm:prSet>
      <dgm:spPr/>
    </dgm:pt>
    <dgm:pt modelId="{B897BB43-8872-4C70-B711-E29BBE05129D}" type="pres">
      <dgm:prSet presAssocID="{651125DC-FCE0-457E-9D48-D6A86FD80AA6}" presName="sibTrans" presStyleCnt="0"/>
      <dgm:spPr/>
    </dgm:pt>
    <dgm:pt modelId="{FB9EE3AD-B84D-4BD9-8D19-3B92E60B3FA1}" type="pres">
      <dgm:prSet presAssocID="{8140553B-8B6D-4A56-A238-2EE3E242EAE4}" presName="compNode" presStyleCnt="0"/>
      <dgm:spPr/>
    </dgm:pt>
    <dgm:pt modelId="{745334B5-4786-4922-B3B6-D2EB1B14FC82}" type="pres">
      <dgm:prSet presAssocID="{8140553B-8B6D-4A56-A238-2EE3E242EAE4}" presName="bgRect" presStyleLbl="bgShp" presStyleIdx="3" presStyleCnt="4"/>
      <dgm:spPr/>
    </dgm:pt>
    <dgm:pt modelId="{5BC9967C-8059-404B-86D6-B99E68B511E3}" type="pres">
      <dgm:prSet presAssocID="{8140553B-8B6D-4A56-A238-2EE3E242EAE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4DF6B63D-D359-471C-AF16-D338F645EDD1}" type="pres">
      <dgm:prSet presAssocID="{8140553B-8B6D-4A56-A238-2EE3E242EAE4}" presName="spaceRect" presStyleCnt="0"/>
      <dgm:spPr/>
    </dgm:pt>
    <dgm:pt modelId="{653C74F0-C985-468B-BE42-A8DF0ACD317F}" type="pres">
      <dgm:prSet presAssocID="{8140553B-8B6D-4A56-A238-2EE3E242EAE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4AE5360-6A66-47A5-B9EF-D8559B712B73}" type="presOf" srcId="{8EF87894-A492-4D4B-839F-835AA98EF80C}" destId="{390ED404-1F04-4403-BB14-6EFE34BB4632}" srcOrd="0" destOrd="0" presId="urn:microsoft.com/office/officeart/2018/2/layout/IconVerticalSolidList"/>
    <dgm:cxn modelId="{29967643-2E40-4F8A-8765-73A0C99F8192}" type="presOf" srcId="{77069030-2965-481F-B517-943652C286EF}" destId="{0A287E22-CC6E-4120-9A61-D2081717F502}" srcOrd="0" destOrd="0" presId="urn:microsoft.com/office/officeart/2018/2/layout/IconVerticalSolidList"/>
    <dgm:cxn modelId="{B41E666D-D3F5-4A39-9D57-092A23111FD6}" srcId="{77069030-2965-481F-B517-943652C286EF}" destId="{8DFAABB9-BE76-495E-AEEE-EECE2C6424E6}" srcOrd="1" destOrd="0" parTransId="{68F26D97-FBA8-4E49-A004-E91113BF7322}" sibTransId="{A4638D52-27CE-47EF-AC76-434245AE40E5}"/>
    <dgm:cxn modelId="{A39FC086-6D19-49B8-98BE-BBB796B2F208}" srcId="{77069030-2965-481F-B517-943652C286EF}" destId="{8140553B-8B6D-4A56-A238-2EE3E242EAE4}" srcOrd="3" destOrd="0" parTransId="{A457CDE3-C34A-4DAD-BE83-F89F339649FB}" sibTransId="{EE7B3E47-248A-43ED-A3A7-A00990A1FD9B}"/>
    <dgm:cxn modelId="{8AA71EBB-66BC-4400-8511-9081022B6963}" type="presOf" srcId="{8DFAABB9-BE76-495E-AEEE-EECE2C6424E6}" destId="{091EC19A-3938-4241-B686-F5A8173F3E2D}" srcOrd="0" destOrd="0" presId="urn:microsoft.com/office/officeart/2018/2/layout/IconVerticalSolidList"/>
    <dgm:cxn modelId="{797979C2-41A5-4216-9253-8C3CFB3B2DA0}" srcId="{77069030-2965-481F-B517-943652C286EF}" destId="{DAF35FBC-EF7E-46A7-A799-6BF99F8EF883}" srcOrd="0" destOrd="0" parTransId="{2190B00C-979F-4302-A3E5-0BD1D942EDAE}" sibTransId="{01E7D2FC-90DB-4BC7-A8DB-AD26524998F3}"/>
    <dgm:cxn modelId="{6D52F8E0-76EB-46BB-9937-F44FED3FB958}" type="presOf" srcId="{DAF35FBC-EF7E-46A7-A799-6BF99F8EF883}" destId="{0784D713-6359-4A81-B128-F5BDEF4E23AC}" srcOrd="0" destOrd="0" presId="urn:microsoft.com/office/officeart/2018/2/layout/IconVerticalSolidList"/>
    <dgm:cxn modelId="{FBD2E6F2-C1E4-435F-B7B5-5087371B66BF}" srcId="{77069030-2965-481F-B517-943652C286EF}" destId="{8EF87894-A492-4D4B-839F-835AA98EF80C}" srcOrd="2" destOrd="0" parTransId="{FF21480A-4EBE-40A7-97EC-C6624661466A}" sibTransId="{651125DC-FCE0-457E-9D48-D6A86FD80AA6}"/>
    <dgm:cxn modelId="{22FDF1FD-765D-4BF2-A4CB-7DE3EBFD6A6E}" type="presOf" srcId="{8140553B-8B6D-4A56-A238-2EE3E242EAE4}" destId="{653C74F0-C985-468B-BE42-A8DF0ACD317F}" srcOrd="0" destOrd="0" presId="urn:microsoft.com/office/officeart/2018/2/layout/IconVerticalSolidList"/>
    <dgm:cxn modelId="{A801B564-1618-4254-AA6A-1523CF2EC569}" type="presParOf" srcId="{0A287E22-CC6E-4120-9A61-D2081717F502}" destId="{7B42F0D4-2EF5-4DD5-884F-16ED2D6A0B0E}" srcOrd="0" destOrd="0" presId="urn:microsoft.com/office/officeart/2018/2/layout/IconVerticalSolidList"/>
    <dgm:cxn modelId="{A0412FA4-272A-4D1E-894C-6BB2E1FA85B9}" type="presParOf" srcId="{7B42F0D4-2EF5-4DD5-884F-16ED2D6A0B0E}" destId="{C341FAE4-D24E-4C99-B014-C18E4088341D}" srcOrd="0" destOrd="0" presId="urn:microsoft.com/office/officeart/2018/2/layout/IconVerticalSolidList"/>
    <dgm:cxn modelId="{8CDBA4FF-1A98-4F61-B098-5D5E3C61C525}" type="presParOf" srcId="{7B42F0D4-2EF5-4DD5-884F-16ED2D6A0B0E}" destId="{09A62224-39C0-4440-904E-339DCDAF5300}" srcOrd="1" destOrd="0" presId="urn:microsoft.com/office/officeart/2018/2/layout/IconVerticalSolidList"/>
    <dgm:cxn modelId="{5BB0D541-34C0-4DB5-A517-BE1EC0C0EAAC}" type="presParOf" srcId="{7B42F0D4-2EF5-4DD5-884F-16ED2D6A0B0E}" destId="{7AD20446-B531-4A18-A738-960F98DFCFE5}" srcOrd="2" destOrd="0" presId="urn:microsoft.com/office/officeart/2018/2/layout/IconVerticalSolidList"/>
    <dgm:cxn modelId="{B836673B-6CE9-4940-B425-21244466803E}" type="presParOf" srcId="{7B42F0D4-2EF5-4DD5-884F-16ED2D6A0B0E}" destId="{0784D713-6359-4A81-B128-F5BDEF4E23AC}" srcOrd="3" destOrd="0" presId="urn:microsoft.com/office/officeart/2018/2/layout/IconVerticalSolidList"/>
    <dgm:cxn modelId="{0D78200C-E696-43A2-A224-4C380B2A9DBA}" type="presParOf" srcId="{0A287E22-CC6E-4120-9A61-D2081717F502}" destId="{3C2256BC-20F6-477D-B901-50657A603FBB}" srcOrd="1" destOrd="0" presId="urn:microsoft.com/office/officeart/2018/2/layout/IconVerticalSolidList"/>
    <dgm:cxn modelId="{7332BC22-FF60-40A5-AFDD-5427D4B7012D}" type="presParOf" srcId="{0A287E22-CC6E-4120-9A61-D2081717F502}" destId="{9505E34D-1DD4-433F-A977-3B2FEAF2C44C}" srcOrd="2" destOrd="0" presId="urn:microsoft.com/office/officeart/2018/2/layout/IconVerticalSolidList"/>
    <dgm:cxn modelId="{EF2D47AD-7E88-4882-A1E9-A6DDED261B5D}" type="presParOf" srcId="{9505E34D-1DD4-433F-A977-3B2FEAF2C44C}" destId="{26BDC767-7AD7-4947-9005-71C163C5ED36}" srcOrd="0" destOrd="0" presId="urn:microsoft.com/office/officeart/2018/2/layout/IconVerticalSolidList"/>
    <dgm:cxn modelId="{D8678B84-8149-434E-9D90-758CA26F2D6B}" type="presParOf" srcId="{9505E34D-1DD4-433F-A977-3B2FEAF2C44C}" destId="{061F7B4A-54CE-46E8-A39C-D39274BE5D5B}" srcOrd="1" destOrd="0" presId="urn:microsoft.com/office/officeart/2018/2/layout/IconVerticalSolidList"/>
    <dgm:cxn modelId="{C69E2131-C233-4915-B9DA-6738EF75FD90}" type="presParOf" srcId="{9505E34D-1DD4-433F-A977-3B2FEAF2C44C}" destId="{496FC186-573F-40FA-91F2-861BFBEE3D5F}" srcOrd="2" destOrd="0" presId="urn:microsoft.com/office/officeart/2018/2/layout/IconVerticalSolidList"/>
    <dgm:cxn modelId="{95701600-0C6E-4A66-B782-7626502A5ABA}" type="presParOf" srcId="{9505E34D-1DD4-433F-A977-3B2FEAF2C44C}" destId="{091EC19A-3938-4241-B686-F5A8173F3E2D}" srcOrd="3" destOrd="0" presId="urn:microsoft.com/office/officeart/2018/2/layout/IconVerticalSolidList"/>
    <dgm:cxn modelId="{B3FA944A-8F0A-4C82-9096-EA8B601BE06A}" type="presParOf" srcId="{0A287E22-CC6E-4120-9A61-D2081717F502}" destId="{6D96C2E1-2CDC-4CE3-8688-C46A0266F713}" srcOrd="3" destOrd="0" presId="urn:microsoft.com/office/officeart/2018/2/layout/IconVerticalSolidList"/>
    <dgm:cxn modelId="{B6E40FC4-465B-4DCC-B2BE-2254CF80452A}" type="presParOf" srcId="{0A287E22-CC6E-4120-9A61-D2081717F502}" destId="{D8C6F447-2EC6-40F0-A100-23A3F4C158A4}" srcOrd="4" destOrd="0" presId="urn:microsoft.com/office/officeart/2018/2/layout/IconVerticalSolidList"/>
    <dgm:cxn modelId="{05E0E5C8-092F-4842-BA5A-D2AF76AFD15A}" type="presParOf" srcId="{D8C6F447-2EC6-40F0-A100-23A3F4C158A4}" destId="{14F83379-E0C3-4A3E-87A0-B38A7E90B7B7}" srcOrd="0" destOrd="0" presId="urn:microsoft.com/office/officeart/2018/2/layout/IconVerticalSolidList"/>
    <dgm:cxn modelId="{EAAEF65C-4433-42E5-BE05-F2C0E0234BDD}" type="presParOf" srcId="{D8C6F447-2EC6-40F0-A100-23A3F4C158A4}" destId="{D947E5F9-65AE-49D4-9B4F-5ECAEDE98B17}" srcOrd="1" destOrd="0" presId="urn:microsoft.com/office/officeart/2018/2/layout/IconVerticalSolidList"/>
    <dgm:cxn modelId="{62314AFC-E561-4465-BC2A-F2955C3BB4DD}" type="presParOf" srcId="{D8C6F447-2EC6-40F0-A100-23A3F4C158A4}" destId="{3B3BF6C2-4CD0-4033-8157-6FBFE747137F}" srcOrd="2" destOrd="0" presId="urn:microsoft.com/office/officeart/2018/2/layout/IconVerticalSolidList"/>
    <dgm:cxn modelId="{462C3651-05A6-424C-9BD7-3672E38DCED8}" type="presParOf" srcId="{D8C6F447-2EC6-40F0-A100-23A3F4C158A4}" destId="{390ED404-1F04-4403-BB14-6EFE34BB4632}" srcOrd="3" destOrd="0" presId="urn:microsoft.com/office/officeart/2018/2/layout/IconVerticalSolidList"/>
    <dgm:cxn modelId="{E1FC561A-3449-4176-9DE9-B414EB6FF138}" type="presParOf" srcId="{0A287E22-CC6E-4120-9A61-D2081717F502}" destId="{B897BB43-8872-4C70-B711-E29BBE05129D}" srcOrd="5" destOrd="0" presId="urn:microsoft.com/office/officeart/2018/2/layout/IconVerticalSolidList"/>
    <dgm:cxn modelId="{867A1320-8739-4DB0-B6EF-AA72BD383ABE}" type="presParOf" srcId="{0A287E22-CC6E-4120-9A61-D2081717F502}" destId="{FB9EE3AD-B84D-4BD9-8D19-3B92E60B3FA1}" srcOrd="6" destOrd="0" presId="urn:microsoft.com/office/officeart/2018/2/layout/IconVerticalSolidList"/>
    <dgm:cxn modelId="{AA7FC688-CE1D-4093-BEA3-4CFC262D940B}" type="presParOf" srcId="{FB9EE3AD-B84D-4BD9-8D19-3B92E60B3FA1}" destId="{745334B5-4786-4922-B3B6-D2EB1B14FC82}" srcOrd="0" destOrd="0" presId="urn:microsoft.com/office/officeart/2018/2/layout/IconVerticalSolidList"/>
    <dgm:cxn modelId="{380D874D-6D49-4FE4-B12E-BE0D22EB1F08}" type="presParOf" srcId="{FB9EE3AD-B84D-4BD9-8D19-3B92E60B3FA1}" destId="{5BC9967C-8059-404B-86D6-B99E68B511E3}" srcOrd="1" destOrd="0" presId="urn:microsoft.com/office/officeart/2018/2/layout/IconVerticalSolidList"/>
    <dgm:cxn modelId="{955CF5BC-00A3-40D6-ADAD-A872A1EC41EC}" type="presParOf" srcId="{FB9EE3AD-B84D-4BD9-8D19-3B92E60B3FA1}" destId="{4DF6B63D-D359-471C-AF16-D338F645EDD1}" srcOrd="2" destOrd="0" presId="urn:microsoft.com/office/officeart/2018/2/layout/IconVerticalSolidList"/>
    <dgm:cxn modelId="{B8B9ADAA-D5BF-408C-A464-AA8394B38AF2}" type="presParOf" srcId="{FB9EE3AD-B84D-4BD9-8D19-3B92E60B3FA1}" destId="{653C74F0-C985-468B-BE42-A8DF0ACD317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818802-7D96-4B57-A166-01F16DD1B894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4A8A121-FAD8-4893-A8DD-6679B173BC18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Work smarter, not harder….and avoid the wrong name!</a:t>
          </a:r>
        </a:p>
      </dgm:t>
    </dgm:pt>
    <dgm:pt modelId="{71BCB5FE-0B7B-4009-A38F-60F96F6FA8CC}" type="parTrans" cxnId="{38763AE6-D777-4330-BD92-AD549FAEA4A2}">
      <dgm:prSet/>
      <dgm:spPr/>
      <dgm:t>
        <a:bodyPr/>
        <a:lstStyle/>
        <a:p>
          <a:endParaRPr lang="en-US"/>
        </a:p>
      </dgm:t>
    </dgm:pt>
    <dgm:pt modelId="{7BE320D9-4A5D-4559-903C-DB979773EADF}" type="sibTrans" cxnId="{38763AE6-D777-4330-BD92-AD549FAEA4A2}">
      <dgm:prSet/>
      <dgm:spPr/>
      <dgm:t>
        <a:bodyPr/>
        <a:lstStyle/>
        <a:p>
          <a:endParaRPr lang="en-US"/>
        </a:p>
      </dgm:t>
    </dgm:pt>
    <dgm:pt modelId="{08AD0062-2674-4276-9A7A-714537DA0FA4}">
      <dgm:prSet/>
      <dgm:spPr/>
      <dgm:t>
        <a:bodyPr/>
        <a:lstStyle/>
        <a:p>
          <a:r>
            <a:rPr lang="en-US"/>
            <a:t>Evaluations</a:t>
          </a:r>
        </a:p>
      </dgm:t>
    </dgm:pt>
    <dgm:pt modelId="{08D23B78-6251-4327-8D33-7B26B2D4E776}" type="parTrans" cxnId="{C0CE6C35-4A81-4C58-A2F2-AF05FFB30CED}">
      <dgm:prSet/>
      <dgm:spPr/>
      <dgm:t>
        <a:bodyPr/>
        <a:lstStyle/>
        <a:p>
          <a:endParaRPr lang="en-US"/>
        </a:p>
      </dgm:t>
    </dgm:pt>
    <dgm:pt modelId="{F0F6847C-1ECC-49A6-AAB0-1C55D452D367}" type="sibTrans" cxnId="{C0CE6C35-4A81-4C58-A2F2-AF05FFB30CED}">
      <dgm:prSet/>
      <dgm:spPr/>
      <dgm:t>
        <a:bodyPr/>
        <a:lstStyle/>
        <a:p>
          <a:endParaRPr lang="en-US"/>
        </a:p>
      </dgm:t>
    </dgm:pt>
    <dgm:pt modelId="{93E7876E-10B8-46D8-B42F-618B1BC92AAE}">
      <dgm:prSet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en-US" sz="2200" dirty="0">
              <a:hlinkClick xmlns:r="http://schemas.openxmlformats.org/officeDocument/2006/relationships" r:id="rId1"/>
            </a:rPr>
            <a:t>example</a:t>
          </a:r>
          <a:endParaRPr lang="en-US" sz="2200" dirty="0"/>
        </a:p>
      </dgm:t>
    </dgm:pt>
    <dgm:pt modelId="{CB6DFE95-A529-40AF-9B34-317C5D5B879B}" type="parTrans" cxnId="{07D2BCC9-B547-491A-8086-6320803A3324}">
      <dgm:prSet/>
      <dgm:spPr/>
      <dgm:t>
        <a:bodyPr/>
        <a:lstStyle/>
        <a:p>
          <a:endParaRPr lang="en-US"/>
        </a:p>
      </dgm:t>
    </dgm:pt>
    <dgm:pt modelId="{406571D0-1A28-4147-9861-8DC5A2194114}" type="sibTrans" cxnId="{07D2BCC9-B547-491A-8086-6320803A3324}">
      <dgm:prSet/>
      <dgm:spPr/>
      <dgm:t>
        <a:bodyPr/>
        <a:lstStyle/>
        <a:p>
          <a:endParaRPr lang="en-US"/>
        </a:p>
      </dgm:t>
    </dgm:pt>
    <dgm:pt modelId="{15E9C685-EDDF-46E5-9E42-FD96E864E1CA}">
      <dgm:prSet/>
      <dgm:spPr/>
      <dgm:t>
        <a:bodyPr/>
        <a:lstStyle/>
        <a:p>
          <a:r>
            <a:rPr lang="en-US"/>
            <a:t>Present Levels</a:t>
          </a:r>
        </a:p>
      </dgm:t>
    </dgm:pt>
    <dgm:pt modelId="{45940A71-6A81-48D0-8B6A-30F8CDA8DFD4}" type="parTrans" cxnId="{6754D982-F4AC-4A3C-B297-09F4412BFB68}">
      <dgm:prSet/>
      <dgm:spPr/>
      <dgm:t>
        <a:bodyPr/>
        <a:lstStyle/>
        <a:p>
          <a:endParaRPr lang="en-US"/>
        </a:p>
      </dgm:t>
    </dgm:pt>
    <dgm:pt modelId="{37B5E095-4A11-4F9A-AB0F-6410C3FF844B}" type="sibTrans" cxnId="{6754D982-F4AC-4A3C-B297-09F4412BFB68}">
      <dgm:prSet/>
      <dgm:spPr/>
      <dgm:t>
        <a:bodyPr/>
        <a:lstStyle/>
        <a:p>
          <a:endParaRPr lang="en-US"/>
        </a:p>
      </dgm:t>
    </dgm:pt>
    <dgm:pt modelId="{17D2B6E2-4F0F-4F95-9BD2-469E5B306737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>
              <a:hlinkClick xmlns:r="http://schemas.openxmlformats.org/officeDocument/2006/relationships" r:id="rId2"/>
            </a:rPr>
            <a:t>IEP Template Guide</a:t>
          </a:r>
          <a:endParaRPr lang="en-US"/>
        </a:p>
      </dgm:t>
    </dgm:pt>
    <dgm:pt modelId="{EEBBAA22-3257-4EA8-B2C5-96F101727D3D}" type="parTrans" cxnId="{1DE7A996-182F-4922-8AF9-07217475159F}">
      <dgm:prSet/>
      <dgm:spPr/>
      <dgm:t>
        <a:bodyPr/>
        <a:lstStyle/>
        <a:p>
          <a:endParaRPr lang="en-US"/>
        </a:p>
      </dgm:t>
    </dgm:pt>
    <dgm:pt modelId="{6C52A59E-B115-4232-8D74-036BD366149B}" type="sibTrans" cxnId="{1DE7A996-182F-4922-8AF9-07217475159F}">
      <dgm:prSet/>
      <dgm:spPr/>
      <dgm:t>
        <a:bodyPr/>
        <a:lstStyle/>
        <a:p>
          <a:endParaRPr lang="en-US"/>
        </a:p>
      </dgm:t>
    </dgm:pt>
    <dgm:pt modelId="{2436E8DF-0AC6-4CF7-A38C-12F116C97CF6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>
              <a:hlinkClick xmlns:r="http://schemas.openxmlformats.org/officeDocument/2006/relationships" r:id="rId3"/>
            </a:rPr>
            <a:t>Present Level template guide example</a:t>
          </a:r>
          <a:endParaRPr lang="en-US"/>
        </a:p>
      </dgm:t>
    </dgm:pt>
    <dgm:pt modelId="{7A55F9A4-D016-482C-AFBB-5C6BF8635099}" type="parTrans" cxnId="{C5D2AE2E-0306-47DD-A390-7F9EAE47A8E2}">
      <dgm:prSet/>
      <dgm:spPr/>
      <dgm:t>
        <a:bodyPr/>
        <a:lstStyle/>
        <a:p>
          <a:endParaRPr lang="en-US"/>
        </a:p>
      </dgm:t>
    </dgm:pt>
    <dgm:pt modelId="{FFE873FA-8368-44BA-BEC4-C1C3280B3B72}" type="sibTrans" cxnId="{C5D2AE2E-0306-47DD-A390-7F9EAE47A8E2}">
      <dgm:prSet/>
      <dgm:spPr/>
      <dgm:t>
        <a:bodyPr/>
        <a:lstStyle/>
        <a:p>
          <a:endParaRPr lang="en-US"/>
        </a:p>
      </dgm:t>
    </dgm:pt>
    <dgm:pt modelId="{9B21E280-B115-47C1-83FC-1F56FB53D593}">
      <dgm:prSet/>
      <dgm:spPr/>
      <dgm:t>
        <a:bodyPr/>
        <a:lstStyle/>
        <a:p>
          <a:r>
            <a:rPr lang="en-US"/>
            <a:t>Parent/Teacher Input forms</a:t>
          </a:r>
        </a:p>
      </dgm:t>
    </dgm:pt>
    <dgm:pt modelId="{12279539-445B-4C1E-9677-477BFB34EDC6}" type="parTrans" cxnId="{44DB6FAE-E00C-42F8-A76F-52F79588C7B2}">
      <dgm:prSet/>
      <dgm:spPr/>
      <dgm:t>
        <a:bodyPr/>
        <a:lstStyle/>
        <a:p>
          <a:endParaRPr lang="en-US"/>
        </a:p>
      </dgm:t>
    </dgm:pt>
    <dgm:pt modelId="{6E33F707-062A-4425-861A-617F0C8DA2F1}" type="sibTrans" cxnId="{44DB6FAE-E00C-42F8-A76F-52F79588C7B2}">
      <dgm:prSet/>
      <dgm:spPr/>
      <dgm:t>
        <a:bodyPr/>
        <a:lstStyle/>
        <a:p>
          <a:endParaRPr lang="en-US"/>
        </a:p>
      </dgm:t>
    </dgm:pt>
    <dgm:pt modelId="{9B75A3ED-61AF-46F1-A14D-FB93908A7203}">
      <dgm:prSet/>
      <dgm:spPr/>
      <dgm:t>
        <a:bodyPr/>
        <a:lstStyle/>
        <a:p>
          <a:pPr algn="ctr">
            <a:buNone/>
          </a:pPr>
          <a:r>
            <a:rPr lang="en-US" dirty="0"/>
            <a:t>**Try different methods (in person, email, google doc, etc.)</a:t>
          </a:r>
        </a:p>
      </dgm:t>
    </dgm:pt>
    <dgm:pt modelId="{4F836615-4549-4EAB-91CA-AA6455B73F1D}" type="parTrans" cxnId="{B14B8697-DFCA-4E18-A51E-61703E926FF1}">
      <dgm:prSet/>
      <dgm:spPr/>
      <dgm:t>
        <a:bodyPr/>
        <a:lstStyle/>
        <a:p>
          <a:endParaRPr lang="en-US"/>
        </a:p>
      </dgm:t>
    </dgm:pt>
    <dgm:pt modelId="{9F45DB62-3129-40A8-911E-231176E8743B}" type="sibTrans" cxnId="{B14B8697-DFCA-4E18-A51E-61703E926FF1}">
      <dgm:prSet/>
      <dgm:spPr/>
      <dgm:t>
        <a:bodyPr/>
        <a:lstStyle/>
        <a:p>
          <a:endParaRPr lang="en-US"/>
        </a:p>
      </dgm:t>
    </dgm:pt>
    <dgm:pt modelId="{2A77E036-C41B-4593-B21D-CEBE2258CEC1}">
      <dgm:prSet/>
      <dgm:spPr/>
      <dgm:t>
        <a:bodyPr/>
        <a:lstStyle/>
        <a:p>
          <a:pPr algn="ctr">
            <a:buNone/>
          </a:pPr>
          <a:r>
            <a:rPr lang="en-US" dirty="0">
              <a:hlinkClick xmlns:r="http://schemas.openxmlformats.org/officeDocument/2006/relationships" r:id="rId4"/>
            </a:rPr>
            <a:t>example</a:t>
          </a:r>
          <a:endParaRPr lang="en-US" dirty="0"/>
        </a:p>
      </dgm:t>
    </dgm:pt>
    <dgm:pt modelId="{C1B5FE59-B607-405C-AC31-07B841602AEC}" type="parTrans" cxnId="{861BCEEF-E267-4094-A433-58EC50A6C9AF}">
      <dgm:prSet/>
      <dgm:spPr/>
      <dgm:t>
        <a:bodyPr/>
        <a:lstStyle/>
        <a:p>
          <a:endParaRPr lang="en-US"/>
        </a:p>
      </dgm:t>
    </dgm:pt>
    <dgm:pt modelId="{BAF99950-E936-4B20-953F-83AFDE15FAA4}" type="sibTrans" cxnId="{861BCEEF-E267-4094-A433-58EC50A6C9AF}">
      <dgm:prSet/>
      <dgm:spPr/>
      <dgm:t>
        <a:bodyPr/>
        <a:lstStyle/>
        <a:p>
          <a:endParaRPr lang="en-US"/>
        </a:p>
      </dgm:t>
    </dgm:pt>
    <dgm:pt modelId="{A8166817-2895-4BCE-AEF8-3323822EF748}" type="pres">
      <dgm:prSet presAssocID="{93818802-7D96-4B57-A166-01F16DD1B894}" presName="Name0" presStyleCnt="0">
        <dgm:presLayoutVars>
          <dgm:dir/>
          <dgm:animLvl val="lvl"/>
          <dgm:resizeHandles val="exact"/>
        </dgm:presLayoutVars>
      </dgm:prSet>
      <dgm:spPr/>
    </dgm:pt>
    <dgm:pt modelId="{8CB36DCF-2785-4B11-BD76-0D6440A7F39B}" type="pres">
      <dgm:prSet presAssocID="{E4A8A121-FAD8-4893-A8DD-6679B173BC18}" presName="linNode" presStyleCnt="0"/>
      <dgm:spPr/>
    </dgm:pt>
    <dgm:pt modelId="{68A8C696-164B-483C-A212-001DFCD64EBB}" type="pres">
      <dgm:prSet presAssocID="{E4A8A121-FAD8-4893-A8DD-6679B173BC18}" presName="parentText" presStyleLbl="node1" presStyleIdx="0" presStyleCnt="6" custScaleX="277778">
        <dgm:presLayoutVars>
          <dgm:chMax val="1"/>
          <dgm:bulletEnabled val="1"/>
        </dgm:presLayoutVars>
      </dgm:prSet>
      <dgm:spPr/>
    </dgm:pt>
    <dgm:pt modelId="{BC563565-7582-4F3E-AF4C-8D5556271568}" type="pres">
      <dgm:prSet presAssocID="{7BE320D9-4A5D-4559-903C-DB979773EADF}" presName="sp" presStyleCnt="0"/>
      <dgm:spPr/>
    </dgm:pt>
    <dgm:pt modelId="{F5FC2CD6-EC3A-4748-A56E-08FEF3814376}" type="pres">
      <dgm:prSet presAssocID="{08AD0062-2674-4276-9A7A-714537DA0FA4}" presName="linNode" presStyleCnt="0"/>
      <dgm:spPr/>
    </dgm:pt>
    <dgm:pt modelId="{7C91DA66-4942-4009-B536-70C2780C7B47}" type="pres">
      <dgm:prSet presAssocID="{08AD0062-2674-4276-9A7A-714537DA0FA4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F5B7D64B-78D7-49CF-A49A-08C66AB016CD}" type="pres">
      <dgm:prSet presAssocID="{08AD0062-2674-4276-9A7A-714537DA0FA4}" presName="descendantText" presStyleLbl="alignAccFollowNode1" presStyleIdx="0" presStyleCnt="2">
        <dgm:presLayoutVars>
          <dgm:bulletEnabled val="1"/>
        </dgm:presLayoutVars>
      </dgm:prSet>
      <dgm:spPr/>
    </dgm:pt>
    <dgm:pt modelId="{D3C3313F-3BD6-4C79-BC91-6FDA1376020A}" type="pres">
      <dgm:prSet presAssocID="{F0F6847C-1ECC-49A6-AAB0-1C55D452D367}" presName="sp" presStyleCnt="0"/>
      <dgm:spPr/>
    </dgm:pt>
    <dgm:pt modelId="{C3C3C8DF-4FE0-467B-B878-9FC6259C4D40}" type="pres">
      <dgm:prSet presAssocID="{15E9C685-EDDF-46E5-9E42-FD96E864E1CA}" presName="linNode" presStyleCnt="0"/>
      <dgm:spPr/>
    </dgm:pt>
    <dgm:pt modelId="{E884ADF7-365E-4972-867A-199B6D2EE058}" type="pres">
      <dgm:prSet presAssocID="{15E9C685-EDDF-46E5-9E42-FD96E864E1CA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CE8C2294-872A-401C-9EB6-C17D88A5DB3B}" type="pres">
      <dgm:prSet presAssocID="{37B5E095-4A11-4F9A-AB0F-6410C3FF844B}" presName="sp" presStyleCnt="0"/>
      <dgm:spPr/>
    </dgm:pt>
    <dgm:pt modelId="{796E8DF6-AE5E-4AFD-87E2-78E2BCD1E661}" type="pres">
      <dgm:prSet presAssocID="{17D2B6E2-4F0F-4F95-9BD2-469E5B306737}" presName="linNode" presStyleCnt="0"/>
      <dgm:spPr/>
    </dgm:pt>
    <dgm:pt modelId="{F373A4E0-A147-494C-A03A-C35BD4DF9EDF}" type="pres">
      <dgm:prSet presAssocID="{17D2B6E2-4F0F-4F95-9BD2-469E5B306737}" presName="parentText" presStyleLbl="node1" presStyleIdx="3" presStyleCnt="6" custScaleX="175270" custLinFactX="4565" custLinFactNeighborX="100000" custLinFactNeighborY="-1517">
        <dgm:presLayoutVars>
          <dgm:chMax val="1"/>
          <dgm:bulletEnabled val="1"/>
        </dgm:presLayoutVars>
      </dgm:prSet>
      <dgm:spPr/>
    </dgm:pt>
    <dgm:pt modelId="{ECBB4B2D-695F-4FA4-87BE-B6D47659968E}" type="pres">
      <dgm:prSet presAssocID="{6C52A59E-B115-4232-8D74-036BD366149B}" presName="sp" presStyleCnt="0"/>
      <dgm:spPr/>
    </dgm:pt>
    <dgm:pt modelId="{36A4BD77-8FE8-4A89-8862-CB02C257B180}" type="pres">
      <dgm:prSet presAssocID="{2436E8DF-0AC6-4CF7-A38C-12F116C97CF6}" presName="linNode" presStyleCnt="0"/>
      <dgm:spPr/>
    </dgm:pt>
    <dgm:pt modelId="{DF08A5C3-372C-49A9-8094-376BF7807B65}" type="pres">
      <dgm:prSet presAssocID="{2436E8DF-0AC6-4CF7-A38C-12F116C97CF6}" presName="parentText" presStyleLbl="node1" presStyleIdx="4" presStyleCnt="6" custScaleX="176021" custLinFactX="9569" custLinFactNeighborX="100000" custLinFactNeighborY="3034">
        <dgm:presLayoutVars>
          <dgm:chMax val="1"/>
          <dgm:bulletEnabled val="1"/>
        </dgm:presLayoutVars>
      </dgm:prSet>
      <dgm:spPr/>
    </dgm:pt>
    <dgm:pt modelId="{7BB22C07-C3A0-4268-A579-18FB85EE42DD}" type="pres">
      <dgm:prSet presAssocID="{FFE873FA-8368-44BA-BEC4-C1C3280B3B72}" presName="sp" presStyleCnt="0"/>
      <dgm:spPr/>
    </dgm:pt>
    <dgm:pt modelId="{AA5C1636-A7AC-4008-BF1D-5BB7B0C9981C}" type="pres">
      <dgm:prSet presAssocID="{9B21E280-B115-47C1-83FC-1F56FB53D593}" presName="linNode" presStyleCnt="0"/>
      <dgm:spPr/>
    </dgm:pt>
    <dgm:pt modelId="{A87D49F0-C498-4B68-95D0-FDC7228D565A}" type="pres">
      <dgm:prSet presAssocID="{9B21E280-B115-47C1-83FC-1F56FB53D593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167C0977-F7F5-4D91-A0C3-CD81F67EE00A}" type="pres">
      <dgm:prSet presAssocID="{9B21E280-B115-47C1-83FC-1F56FB53D59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C67750E-6ECC-4EA2-B0FB-3C9D32B839DD}" type="presOf" srcId="{15E9C685-EDDF-46E5-9E42-FD96E864E1CA}" destId="{E884ADF7-365E-4972-867A-199B6D2EE058}" srcOrd="0" destOrd="0" presId="urn:microsoft.com/office/officeart/2005/8/layout/vList5"/>
    <dgm:cxn modelId="{D4EAB815-F80C-4B23-8F86-5749F3059B3B}" type="presOf" srcId="{93818802-7D96-4B57-A166-01F16DD1B894}" destId="{A8166817-2895-4BCE-AEF8-3323822EF748}" srcOrd="0" destOrd="0" presId="urn:microsoft.com/office/officeart/2005/8/layout/vList5"/>
    <dgm:cxn modelId="{C5D2AE2E-0306-47DD-A390-7F9EAE47A8E2}" srcId="{93818802-7D96-4B57-A166-01F16DD1B894}" destId="{2436E8DF-0AC6-4CF7-A38C-12F116C97CF6}" srcOrd="4" destOrd="0" parTransId="{7A55F9A4-D016-482C-AFBB-5C6BF8635099}" sibTransId="{FFE873FA-8368-44BA-BEC4-C1C3280B3B72}"/>
    <dgm:cxn modelId="{966F3733-DF3A-499B-8903-7AED56D964C1}" type="presOf" srcId="{2A77E036-C41B-4593-B21D-CEBE2258CEC1}" destId="{167C0977-F7F5-4D91-A0C3-CD81F67EE00A}" srcOrd="0" destOrd="1" presId="urn:microsoft.com/office/officeart/2005/8/layout/vList5"/>
    <dgm:cxn modelId="{C0CE6C35-4A81-4C58-A2F2-AF05FFB30CED}" srcId="{93818802-7D96-4B57-A166-01F16DD1B894}" destId="{08AD0062-2674-4276-9A7A-714537DA0FA4}" srcOrd="1" destOrd="0" parTransId="{08D23B78-6251-4327-8D33-7B26B2D4E776}" sibTransId="{F0F6847C-1ECC-49A6-AAB0-1C55D452D367}"/>
    <dgm:cxn modelId="{8264F949-66E2-4E60-9222-D700BC839166}" type="presOf" srcId="{9B75A3ED-61AF-46F1-A14D-FB93908A7203}" destId="{167C0977-F7F5-4D91-A0C3-CD81F67EE00A}" srcOrd="0" destOrd="0" presId="urn:microsoft.com/office/officeart/2005/8/layout/vList5"/>
    <dgm:cxn modelId="{44427672-09D5-46C8-90BA-D400C386628D}" type="presOf" srcId="{E4A8A121-FAD8-4893-A8DD-6679B173BC18}" destId="{68A8C696-164B-483C-A212-001DFCD64EBB}" srcOrd="0" destOrd="0" presId="urn:microsoft.com/office/officeart/2005/8/layout/vList5"/>
    <dgm:cxn modelId="{3BD5CB5A-A95B-4738-A6EF-62B80403987F}" type="presOf" srcId="{93E7876E-10B8-46D8-B42F-618B1BC92AAE}" destId="{F5B7D64B-78D7-49CF-A49A-08C66AB016CD}" srcOrd="0" destOrd="0" presId="urn:microsoft.com/office/officeart/2005/8/layout/vList5"/>
    <dgm:cxn modelId="{6754D982-F4AC-4A3C-B297-09F4412BFB68}" srcId="{93818802-7D96-4B57-A166-01F16DD1B894}" destId="{15E9C685-EDDF-46E5-9E42-FD96E864E1CA}" srcOrd="2" destOrd="0" parTransId="{45940A71-6A81-48D0-8B6A-30F8CDA8DFD4}" sibTransId="{37B5E095-4A11-4F9A-AB0F-6410C3FF844B}"/>
    <dgm:cxn modelId="{1DE7A996-182F-4922-8AF9-07217475159F}" srcId="{93818802-7D96-4B57-A166-01F16DD1B894}" destId="{17D2B6E2-4F0F-4F95-9BD2-469E5B306737}" srcOrd="3" destOrd="0" parTransId="{EEBBAA22-3257-4EA8-B2C5-96F101727D3D}" sibTransId="{6C52A59E-B115-4232-8D74-036BD366149B}"/>
    <dgm:cxn modelId="{B14B8697-DFCA-4E18-A51E-61703E926FF1}" srcId="{9B21E280-B115-47C1-83FC-1F56FB53D593}" destId="{9B75A3ED-61AF-46F1-A14D-FB93908A7203}" srcOrd="0" destOrd="0" parTransId="{4F836615-4549-4EAB-91CA-AA6455B73F1D}" sibTransId="{9F45DB62-3129-40A8-911E-231176E8743B}"/>
    <dgm:cxn modelId="{3CE4AB97-09AD-464A-AC49-6B9B205A0459}" type="presOf" srcId="{9B21E280-B115-47C1-83FC-1F56FB53D593}" destId="{A87D49F0-C498-4B68-95D0-FDC7228D565A}" srcOrd="0" destOrd="0" presId="urn:microsoft.com/office/officeart/2005/8/layout/vList5"/>
    <dgm:cxn modelId="{DBFE8CA1-9335-4039-ADA3-78890AA28207}" type="presOf" srcId="{17D2B6E2-4F0F-4F95-9BD2-469E5B306737}" destId="{F373A4E0-A147-494C-A03A-C35BD4DF9EDF}" srcOrd="0" destOrd="0" presId="urn:microsoft.com/office/officeart/2005/8/layout/vList5"/>
    <dgm:cxn modelId="{26AA12AA-B4F4-4C41-9A5B-DDD12F3FBFF2}" type="presOf" srcId="{2436E8DF-0AC6-4CF7-A38C-12F116C97CF6}" destId="{DF08A5C3-372C-49A9-8094-376BF7807B65}" srcOrd="0" destOrd="0" presId="urn:microsoft.com/office/officeart/2005/8/layout/vList5"/>
    <dgm:cxn modelId="{44DB6FAE-E00C-42F8-A76F-52F79588C7B2}" srcId="{93818802-7D96-4B57-A166-01F16DD1B894}" destId="{9B21E280-B115-47C1-83FC-1F56FB53D593}" srcOrd="5" destOrd="0" parTransId="{12279539-445B-4C1E-9677-477BFB34EDC6}" sibTransId="{6E33F707-062A-4425-861A-617F0C8DA2F1}"/>
    <dgm:cxn modelId="{07D2BCC9-B547-491A-8086-6320803A3324}" srcId="{08AD0062-2674-4276-9A7A-714537DA0FA4}" destId="{93E7876E-10B8-46D8-B42F-618B1BC92AAE}" srcOrd="0" destOrd="0" parTransId="{CB6DFE95-A529-40AF-9B34-317C5D5B879B}" sibTransId="{406571D0-1A28-4147-9861-8DC5A2194114}"/>
    <dgm:cxn modelId="{FC829BCB-7A41-4B76-A81E-E1B57D690A6D}" type="presOf" srcId="{08AD0062-2674-4276-9A7A-714537DA0FA4}" destId="{7C91DA66-4942-4009-B536-70C2780C7B47}" srcOrd="0" destOrd="0" presId="urn:microsoft.com/office/officeart/2005/8/layout/vList5"/>
    <dgm:cxn modelId="{38763AE6-D777-4330-BD92-AD549FAEA4A2}" srcId="{93818802-7D96-4B57-A166-01F16DD1B894}" destId="{E4A8A121-FAD8-4893-A8DD-6679B173BC18}" srcOrd="0" destOrd="0" parTransId="{71BCB5FE-0B7B-4009-A38F-60F96F6FA8CC}" sibTransId="{7BE320D9-4A5D-4559-903C-DB979773EADF}"/>
    <dgm:cxn modelId="{861BCEEF-E267-4094-A433-58EC50A6C9AF}" srcId="{9B21E280-B115-47C1-83FC-1F56FB53D593}" destId="{2A77E036-C41B-4593-B21D-CEBE2258CEC1}" srcOrd="1" destOrd="0" parTransId="{C1B5FE59-B607-405C-AC31-07B841602AEC}" sibTransId="{BAF99950-E936-4B20-953F-83AFDE15FAA4}"/>
    <dgm:cxn modelId="{F7532B5B-352A-4734-9843-9B4ECE80DF7E}" type="presParOf" srcId="{A8166817-2895-4BCE-AEF8-3323822EF748}" destId="{8CB36DCF-2785-4B11-BD76-0D6440A7F39B}" srcOrd="0" destOrd="0" presId="urn:microsoft.com/office/officeart/2005/8/layout/vList5"/>
    <dgm:cxn modelId="{D814E982-F14D-40B0-9473-071DA2B48E23}" type="presParOf" srcId="{8CB36DCF-2785-4B11-BD76-0D6440A7F39B}" destId="{68A8C696-164B-483C-A212-001DFCD64EBB}" srcOrd="0" destOrd="0" presId="urn:microsoft.com/office/officeart/2005/8/layout/vList5"/>
    <dgm:cxn modelId="{BF46F2E3-4241-4DA7-A399-3A5501E3CDFC}" type="presParOf" srcId="{A8166817-2895-4BCE-AEF8-3323822EF748}" destId="{BC563565-7582-4F3E-AF4C-8D5556271568}" srcOrd="1" destOrd="0" presId="urn:microsoft.com/office/officeart/2005/8/layout/vList5"/>
    <dgm:cxn modelId="{22D29D82-72B0-4087-992B-030190B8AD44}" type="presParOf" srcId="{A8166817-2895-4BCE-AEF8-3323822EF748}" destId="{F5FC2CD6-EC3A-4748-A56E-08FEF3814376}" srcOrd="2" destOrd="0" presId="urn:microsoft.com/office/officeart/2005/8/layout/vList5"/>
    <dgm:cxn modelId="{6A6174AC-FA12-4325-952D-541B8E16E6BE}" type="presParOf" srcId="{F5FC2CD6-EC3A-4748-A56E-08FEF3814376}" destId="{7C91DA66-4942-4009-B536-70C2780C7B47}" srcOrd="0" destOrd="0" presId="urn:microsoft.com/office/officeart/2005/8/layout/vList5"/>
    <dgm:cxn modelId="{53DCC534-B7C8-4EB6-835D-AD53FE8776C2}" type="presParOf" srcId="{F5FC2CD6-EC3A-4748-A56E-08FEF3814376}" destId="{F5B7D64B-78D7-49CF-A49A-08C66AB016CD}" srcOrd="1" destOrd="0" presId="urn:microsoft.com/office/officeart/2005/8/layout/vList5"/>
    <dgm:cxn modelId="{49B176CD-7B75-4BDB-8677-0BD2118CCFE3}" type="presParOf" srcId="{A8166817-2895-4BCE-AEF8-3323822EF748}" destId="{D3C3313F-3BD6-4C79-BC91-6FDA1376020A}" srcOrd="3" destOrd="0" presId="urn:microsoft.com/office/officeart/2005/8/layout/vList5"/>
    <dgm:cxn modelId="{B2417196-8F76-4DD2-A725-49435C58E726}" type="presParOf" srcId="{A8166817-2895-4BCE-AEF8-3323822EF748}" destId="{C3C3C8DF-4FE0-467B-B878-9FC6259C4D40}" srcOrd="4" destOrd="0" presId="urn:microsoft.com/office/officeart/2005/8/layout/vList5"/>
    <dgm:cxn modelId="{721DB1F1-EA95-48AD-90B2-1AC8FEE55200}" type="presParOf" srcId="{C3C3C8DF-4FE0-467B-B878-9FC6259C4D40}" destId="{E884ADF7-365E-4972-867A-199B6D2EE058}" srcOrd="0" destOrd="0" presId="urn:microsoft.com/office/officeart/2005/8/layout/vList5"/>
    <dgm:cxn modelId="{14D22416-CEF1-47B2-8EA7-E499A9C0A2B6}" type="presParOf" srcId="{A8166817-2895-4BCE-AEF8-3323822EF748}" destId="{CE8C2294-872A-401C-9EB6-C17D88A5DB3B}" srcOrd="5" destOrd="0" presId="urn:microsoft.com/office/officeart/2005/8/layout/vList5"/>
    <dgm:cxn modelId="{25E68955-27C7-41CE-8983-047B69421FE1}" type="presParOf" srcId="{A8166817-2895-4BCE-AEF8-3323822EF748}" destId="{796E8DF6-AE5E-4AFD-87E2-78E2BCD1E661}" srcOrd="6" destOrd="0" presId="urn:microsoft.com/office/officeart/2005/8/layout/vList5"/>
    <dgm:cxn modelId="{E8AACA1A-7B71-4F14-841E-7F8DF1CD1F29}" type="presParOf" srcId="{796E8DF6-AE5E-4AFD-87E2-78E2BCD1E661}" destId="{F373A4E0-A147-494C-A03A-C35BD4DF9EDF}" srcOrd="0" destOrd="0" presId="urn:microsoft.com/office/officeart/2005/8/layout/vList5"/>
    <dgm:cxn modelId="{8D9FD59E-0610-4C2C-88C7-AF13005A38AB}" type="presParOf" srcId="{A8166817-2895-4BCE-AEF8-3323822EF748}" destId="{ECBB4B2D-695F-4FA4-87BE-B6D47659968E}" srcOrd="7" destOrd="0" presId="urn:microsoft.com/office/officeart/2005/8/layout/vList5"/>
    <dgm:cxn modelId="{458CD0A6-6634-4A64-923A-E84F8F8BED93}" type="presParOf" srcId="{A8166817-2895-4BCE-AEF8-3323822EF748}" destId="{36A4BD77-8FE8-4A89-8862-CB02C257B180}" srcOrd="8" destOrd="0" presId="urn:microsoft.com/office/officeart/2005/8/layout/vList5"/>
    <dgm:cxn modelId="{347D2CD8-53A5-4546-B178-6582123E06F1}" type="presParOf" srcId="{36A4BD77-8FE8-4A89-8862-CB02C257B180}" destId="{DF08A5C3-372C-49A9-8094-376BF7807B65}" srcOrd="0" destOrd="0" presId="urn:microsoft.com/office/officeart/2005/8/layout/vList5"/>
    <dgm:cxn modelId="{7B1CEE49-DCCC-49BC-B0B2-B54F97A08110}" type="presParOf" srcId="{A8166817-2895-4BCE-AEF8-3323822EF748}" destId="{7BB22C07-C3A0-4268-A579-18FB85EE42DD}" srcOrd="9" destOrd="0" presId="urn:microsoft.com/office/officeart/2005/8/layout/vList5"/>
    <dgm:cxn modelId="{AFE5ED06-949E-4F09-AD01-81BD5B13B329}" type="presParOf" srcId="{A8166817-2895-4BCE-AEF8-3323822EF748}" destId="{AA5C1636-A7AC-4008-BF1D-5BB7B0C9981C}" srcOrd="10" destOrd="0" presId="urn:microsoft.com/office/officeart/2005/8/layout/vList5"/>
    <dgm:cxn modelId="{08C435AF-82E5-4CCA-8428-4FA1D77D5E50}" type="presParOf" srcId="{AA5C1636-A7AC-4008-BF1D-5BB7B0C9981C}" destId="{A87D49F0-C498-4B68-95D0-FDC7228D565A}" srcOrd="0" destOrd="0" presId="urn:microsoft.com/office/officeart/2005/8/layout/vList5"/>
    <dgm:cxn modelId="{A87E4E5F-F91C-4443-9023-7AA42BF4CB34}" type="presParOf" srcId="{AA5C1636-A7AC-4008-BF1D-5BB7B0C9981C}" destId="{167C0977-F7F5-4D91-A0C3-CD81F67EE00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1DAE69-0AB7-4081-A512-E97CEFC0850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8086294-9088-4823-A833-C1B428F83485}">
      <dgm:prSet/>
      <dgm:spPr/>
      <dgm:t>
        <a:bodyPr/>
        <a:lstStyle/>
        <a:p>
          <a:r>
            <a:rPr lang="en-US"/>
            <a:t>Paperwork needed for each type of meeting</a:t>
          </a:r>
        </a:p>
      </dgm:t>
    </dgm:pt>
    <dgm:pt modelId="{AD33DEC7-8F12-4EEA-AB16-195F16B5F1BE}" type="parTrans" cxnId="{32800438-1821-4AA2-830A-C8BC4C968095}">
      <dgm:prSet/>
      <dgm:spPr/>
      <dgm:t>
        <a:bodyPr/>
        <a:lstStyle/>
        <a:p>
          <a:endParaRPr lang="en-US"/>
        </a:p>
      </dgm:t>
    </dgm:pt>
    <dgm:pt modelId="{9718930C-4624-47CE-8526-5566F96E3CFC}" type="sibTrans" cxnId="{32800438-1821-4AA2-830A-C8BC4C968095}">
      <dgm:prSet/>
      <dgm:spPr/>
      <dgm:t>
        <a:bodyPr/>
        <a:lstStyle/>
        <a:p>
          <a:endParaRPr lang="en-US"/>
        </a:p>
      </dgm:t>
    </dgm:pt>
    <dgm:pt modelId="{0A072E4C-50F0-451E-8F11-8C6143DF4A41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Case Manager To-Do List</a:t>
          </a:r>
          <a:endParaRPr lang="en-US"/>
        </a:p>
      </dgm:t>
    </dgm:pt>
    <dgm:pt modelId="{AAC0B538-BF1C-463A-9D84-EE68D9864DF9}" type="parTrans" cxnId="{DCEE7F52-88C5-4374-A30B-DC42271B6191}">
      <dgm:prSet/>
      <dgm:spPr/>
      <dgm:t>
        <a:bodyPr/>
        <a:lstStyle/>
        <a:p>
          <a:endParaRPr lang="en-US"/>
        </a:p>
      </dgm:t>
    </dgm:pt>
    <dgm:pt modelId="{B85ED083-1BCC-4EB3-B5DC-174A1D0586BE}" type="sibTrans" cxnId="{DCEE7F52-88C5-4374-A30B-DC42271B6191}">
      <dgm:prSet/>
      <dgm:spPr/>
      <dgm:t>
        <a:bodyPr/>
        <a:lstStyle/>
        <a:p>
          <a:endParaRPr lang="en-US"/>
        </a:p>
      </dgm:t>
    </dgm:pt>
    <dgm:pt modelId="{202A0721-D21B-49B9-BBEB-AB08C1BAB860}">
      <dgm:prSet/>
      <dgm:spPr/>
      <dgm:t>
        <a:bodyPr/>
        <a:lstStyle/>
        <a:p>
          <a:r>
            <a:rPr lang="en-US"/>
            <a:t>*especially when you are new </a:t>
          </a:r>
        </a:p>
      </dgm:t>
    </dgm:pt>
    <dgm:pt modelId="{6D76F25B-4992-4DEC-BB4A-7C9BD4B63CAC}" type="parTrans" cxnId="{CB7B12EE-70AF-4FDA-9059-7155DCE66D64}">
      <dgm:prSet/>
      <dgm:spPr/>
      <dgm:t>
        <a:bodyPr/>
        <a:lstStyle/>
        <a:p>
          <a:endParaRPr lang="en-US"/>
        </a:p>
      </dgm:t>
    </dgm:pt>
    <dgm:pt modelId="{76E6D40E-6E42-4C53-A180-30F54E3D3BE6}" type="sibTrans" cxnId="{CB7B12EE-70AF-4FDA-9059-7155DCE66D64}">
      <dgm:prSet/>
      <dgm:spPr/>
      <dgm:t>
        <a:bodyPr/>
        <a:lstStyle/>
        <a:p>
          <a:endParaRPr lang="en-US"/>
        </a:p>
      </dgm:t>
    </dgm:pt>
    <dgm:pt modelId="{E3A3871A-9A5C-43B4-8737-231FF7AE5724}">
      <dgm:prSet/>
      <dgm:spPr/>
      <dgm:t>
        <a:bodyPr/>
        <a:lstStyle/>
        <a:p>
          <a:r>
            <a:rPr lang="en-US"/>
            <a:t>Finalizing paperwork for student files</a:t>
          </a:r>
        </a:p>
      </dgm:t>
    </dgm:pt>
    <dgm:pt modelId="{30FC84A2-AC54-4127-8C56-EDA84EF9DBEB}" type="parTrans" cxnId="{E4EB0977-2297-43FE-9D83-E12D442931B9}">
      <dgm:prSet/>
      <dgm:spPr/>
      <dgm:t>
        <a:bodyPr/>
        <a:lstStyle/>
        <a:p>
          <a:endParaRPr lang="en-US"/>
        </a:p>
      </dgm:t>
    </dgm:pt>
    <dgm:pt modelId="{65DD7C19-395E-483D-A574-5F9D563A2979}" type="sibTrans" cxnId="{E4EB0977-2297-43FE-9D83-E12D442931B9}">
      <dgm:prSet/>
      <dgm:spPr/>
      <dgm:t>
        <a:bodyPr/>
        <a:lstStyle/>
        <a:p>
          <a:endParaRPr lang="en-US"/>
        </a:p>
      </dgm:t>
    </dgm:pt>
    <dgm:pt modelId="{DE68F2FF-C9F7-4DA7-B02E-B9EEEC440052}">
      <dgm:prSet/>
      <dgm:spPr/>
      <dgm:t>
        <a:bodyPr/>
        <a:lstStyle/>
        <a:p>
          <a:r>
            <a:rPr lang="en-US"/>
            <a:t>Student SPED files NOT cume files</a:t>
          </a:r>
        </a:p>
      </dgm:t>
    </dgm:pt>
    <dgm:pt modelId="{AC25B6BD-A160-4CA3-867A-54647CBB2E61}" type="parTrans" cxnId="{6D722D6D-5A19-46DB-AC51-AA64C536AA2D}">
      <dgm:prSet/>
      <dgm:spPr/>
      <dgm:t>
        <a:bodyPr/>
        <a:lstStyle/>
        <a:p>
          <a:endParaRPr lang="en-US"/>
        </a:p>
      </dgm:t>
    </dgm:pt>
    <dgm:pt modelId="{E5210CC3-6C3B-40C7-807E-ACA89C38BE0A}" type="sibTrans" cxnId="{6D722D6D-5A19-46DB-AC51-AA64C536AA2D}">
      <dgm:prSet/>
      <dgm:spPr/>
      <dgm:t>
        <a:bodyPr/>
        <a:lstStyle/>
        <a:p>
          <a:endParaRPr lang="en-US"/>
        </a:p>
      </dgm:t>
    </dgm:pt>
    <dgm:pt modelId="{4D2DFB94-5B1B-4160-9901-49BB8DE59C64}">
      <dgm:prSet/>
      <dgm:spPr/>
      <dgm:t>
        <a:bodyPr/>
        <a:lstStyle/>
        <a:p>
          <a:r>
            <a:rPr lang="en-US"/>
            <a:t>Updated IEP with edits</a:t>
          </a:r>
        </a:p>
      </dgm:t>
    </dgm:pt>
    <dgm:pt modelId="{08E1EB81-C3DF-4106-BDB2-304EECABA6EB}" type="parTrans" cxnId="{32BED25A-7679-4CDF-B6CF-CFFB3597F4A2}">
      <dgm:prSet/>
      <dgm:spPr/>
      <dgm:t>
        <a:bodyPr/>
        <a:lstStyle/>
        <a:p>
          <a:endParaRPr lang="en-US"/>
        </a:p>
      </dgm:t>
    </dgm:pt>
    <dgm:pt modelId="{1D1DDC39-6130-45B7-9398-89EA66AA4733}" type="sibTrans" cxnId="{32BED25A-7679-4CDF-B6CF-CFFB3597F4A2}">
      <dgm:prSet/>
      <dgm:spPr/>
      <dgm:t>
        <a:bodyPr/>
        <a:lstStyle/>
        <a:p>
          <a:endParaRPr lang="en-US"/>
        </a:p>
      </dgm:t>
    </dgm:pt>
    <dgm:pt modelId="{F788A780-4C2E-456D-BCAE-8A5A1D50DF2D}">
      <dgm:prSet/>
      <dgm:spPr/>
      <dgm:t>
        <a:bodyPr/>
        <a:lstStyle/>
        <a:p>
          <a:r>
            <a:rPr lang="en-US"/>
            <a:t>Parents copy</a:t>
          </a:r>
        </a:p>
      </dgm:t>
    </dgm:pt>
    <dgm:pt modelId="{5DB5DFFD-23E4-40C8-8890-0AF004FA8328}" type="parTrans" cxnId="{385D40C1-7BB6-4601-BA15-5A43276EE31A}">
      <dgm:prSet/>
      <dgm:spPr/>
      <dgm:t>
        <a:bodyPr/>
        <a:lstStyle/>
        <a:p>
          <a:endParaRPr lang="en-US"/>
        </a:p>
      </dgm:t>
    </dgm:pt>
    <dgm:pt modelId="{37A827AA-9B19-425A-84CC-CD20DE74F4E2}" type="sibTrans" cxnId="{385D40C1-7BB6-4601-BA15-5A43276EE31A}">
      <dgm:prSet/>
      <dgm:spPr/>
      <dgm:t>
        <a:bodyPr/>
        <a:lstStyle/>
        <a:p>
          <a:endParaRPr lang="en-US"/>
        </a:p>
      </dgm:t>
    </dgm:pt>
    <dgm:pt modelId="{E3A1E187-DDBC-4916-AD5B-0C3CC0484467}">
      <dgm:prSet/>
      <dgm:spPr/>
      <dgm:t>
        <a:bodyPr/>
        <a:lstStyle/>
        <a:p>
          <a:r>
            <a:rPr lang="en-US"/>
            <a:t>Update teachers</a:t>
          </a:r>
        </a:p>
      </dgm:t>
    </dgm:pt>
    <dgm:pt modelId="{1D80DFC3-35E3-44D8-AC91-4BC2D2CFCBF9}" type="parTrans" cxnId="{FBB594FB-6787-4EE6-889A-B42A047E6253}">
      <dgm:prSet/>
      <dgm:spPr/>
      <dgm:t>
        <a:bodyPr/>
        <a:lstStyle/>
        <a:p>
          <a:endParaRPr lang="en-US"/>
        </a:p>
      </dgm:t>
    </dgm:pt>
    <dgm:pt modelId="{88FF9FEA-F63E-4528-8231-D82BE0A1785C}" type="sibTrans" cxnId="{FBB594FB-6787-4EE6-889A-B42A047E6253}">
      <dgm:prSet/>
      <dgm:spPr/>
      <dgm:t>
        <a:bodyPr/>
        <a:lstStyle/>
        <a:p>
          <a:endParaRPr lang="en-US"/>
        </a:p>
      </dgm:t>
    </dgm:pt>
    <dgm:pt modelId="{02FFF94D-F354-452B-B19E-9C0F56D95E72}">
      <dgm:prSet/>
      <dgm:spPr/>
      <dgm:t>
        <a:bodyPr/>
        <a:lstStyle/>
        <a:p>
          <a:r>
            <a:rPr lang="en-US"/>
            <a:t>Upload signatures/rubrics</a:t>
          </a:r>
        </a:p>
      </dgm:t>
    </dgm:pt>
    <dgm:pt modelId="{65CACB11-AEE8-4D5E-B263-1299D50F809D}" type="parTrans" cxnId="{5427D39D-5ECD-4030-BF2B-F6639FED652B}">
      <dgm:prSet/>
      <dgm:spPr/>
      <dgm:t>
        <a:bodyPr/>
        <a:lstStyle/>
        <a:p>
          <a:endParaRPr lang="en-US"/>
        </a:p>
      </dgm:t>
    </dgm:pt>
    <dgm:pt modelId="{8A8FFE80-79FB-4D24-BC47-C069924860C6}" type="sibTrans" cxnId="{5427D39D-5ECD-4030-BF2B-F6639FED652B}">
      <dgm:prSet/>
      <dgm:spPr/>
      <dgm:t>
        <a:bodyPr/>
        <a:lstStyle/>
        <a:p>
          <a:endParaRPr lang="en-US"/>
        </a:p>
      </dgm:t>
    </dgm:pt>
    <dgm:pt modelId="{0F6A6EE5-CEB1-4739-BEAC-14B473DDC48A}">
      <dgm:prSet/>
      <dgm:spPr/>
      <dgm:t>
        <a:bodyPr/>
        <a:lstStyle/>
        <a:p>
          <a:r>
            <a:rPr lang="en-US"/>
            <a:t>etc.</a:t>
          </a:r>
        </a:p>
      </dgm:t>
    </dgm:pt>
    <dgm:pt modelId="{5416E234-2652-4EFB-9DA3-26307FCA3960}" type="parTrans" cxnId="{AC494E20-CD3D-484E-A073-B4CA5B2A0D00}">
      <dgm:prSet/>
      <dgm:spPr/>
      <dgm:t>
        <a:bodyPr/>
        <a:lstStyle/>
        <a:p>
          <a:endParaRPr lang="en-US"/>
        </a:p>
      </dgm:t>
    </dgm:pt>
    <dgm:pt modelId="{73EBF00C-7DC4-49E3-B387-03731BEA405C}" type="sibTrans" cxnId="{AC494E20-CD3D-484E-A073-B4CA5B2A0D00}">
      <dgm:prSet/>
      <dgm:spPr/>
      <dgm:t>
        <a:bodyPr/>
        <a:lstStyle/>
        <a:p>
          <a:endParaRPr lang="en-US"/>
        </a:p>
      </dgm:t>
    </dgm:pt>
    <dgm:pt modelId="{F9FFA5AE-8CB9-485C-A8E1-EB0AC4206964}" type="pres">
      <dgm:prSet presAssocID="{971DAE69-0AB7-4081-A512-E97CEFC08509}" presName="linear" presStyleCnt="0">
        <dgm:presLayoutVars>
          <dgm:dir/>
          <dgm:animLvl val="lvl"/>
          <dgm:resizeHandles val="exact"/>
        </dgm:presLayoutVars>
      </dgm:prSet>
      <dgm:spPr/>
    </dgm:pt>
    <dgm:pt modelId="{9B92CCAE-9C11-4919-8A7C-194B4EA33C0F}" type="pres">
      <dgm:prSet presAssocID="{88086294-9088-4823-A833-C1B428F83485}" presName="parentLin" presStyleCnt="0"/>
      <dgm:spPr/>
    </dgm:pt>
    <dgm:pt modelId="{FAF93504-AEE6-46A6-93E8-7922A85657F2}" type="pres">
      <dgm:prSet presAssocID="{88086294-9088-4823-A833-C1B428F83485}" presName="parentLeftMargin" presStyleLbl="node1" presStyleIdx="0" presStyleCnt="2"/>
      <dgm:spPr/>
    </dgm:pt>
    <dgm:pt modelId="{573C41B2-86E8-478A-9324-48A45D4E7BA9}" type="pres">
      <dgm:prSet presAssocID="{88086294-9088-4823-A833-C1B428F8348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7491139-C584-4E36-B904-C00AC8D50565}" type="pres">
      <dgm:prSet presAssocID="{88086294-9088-4823-A833-C1B428F83485}" presName="negativeSpace" presStyleCnt="0"/>
      <dgm:spPr/>
    </dgm:pt>
    <dgm:pt modelId="{5470B8E7-343D-47AD-B266-909E6207D6A8}" type="pres">
      <dgm:prSet presAssocID="{88086294-9088-4823-A833-C1B428F83485}" presName="childText" presStyleLbl="conFgAcc1" presStyleIdx="0" presStyleCnt="2">
        <dgm:presLayoutVars>
          <dgm:bulletEnabled val="1"/>
        </dgm:presLayoutVars>
      </dgm:prSet>
      <dgm:spPr/>
    </dgm:pt>
    <dgm:pt modelId="{17A40970-4534-4102-BB06-0EB62BBE6E16}" type="pres">
      <dgm:prSet presAssocID="{9718930C-4624-47CE-8526-5566F96E3CFC}" presName="spaceBetweenRectangles" presStyleCnt="0"/>
      <dgm:spPr/>
    </dgm:pt>
    <dgm:pt modelId="{4B4D7BAF-827B-4CEB-A4C1-A088F60D2FC4}" type="pres">
      <dgm:prSet presAssocID="{E3A3871A-9A5C-43B4-8737-231FF7AE5724}" presName="parentLin" presStyleCnt="0"/>
      <dgm:spPr/>
    </dgm:pt>
    <dgm:pt modelId="{C9B79AE0-5299-43C8-86E8-80F1487AAE6B}" type="pres">
      <dgm:prSet presAssocID="{E3A3871A-9A5C-43B4-8737-231FF7AE5724}" presName="parentLeftMargin" presStyleLbl="node1" presStyleIdx="0" presStyleCnt="2"/>
      <dgm:spPr/>
    </dgm:pt>
    <dgm:pt modelId="{29335A1A-6BFF-4E62-9E6D-EBEE56FF91E9}" type="pres">
      <dgm:prSet presAssocID="{E3A3871A-9A5C-43B4-8737-231FF7AE57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70B527B-1E03-443B-8277-7D3B46B3F044}" type="pres">
      <dgm:prSet presAssocID="{E3A3871A-9A5C-43B4-8737-231FF7AE5724}" presName="negativeSpace" presStyleCnt="0"/>
      <dgm:spPr/>
    </dgm:pt>
    <dgm:pt modelId="{9C13ECAB-BE17-4E83-B479-9929D478D702}" type="pres">
      <dgm:prSet presAssocID="{E3A3871A-9A5C-43B4-8737-231FF7AE57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58B3B01-CD31-4B34-BD4D-08735CE34DD3}" type="presOf" srcId="{02FFF94D-F354-452B-B19E-9C0F56D95E72}" destId="{9C13ECAB-BE17-4E83-B479-9929D478D702}" srcOrd="0" destOrd="4" presId="urn:microsoft.com/office/officeart/2005/8/layout/list1"/>
    <dgm:cxn modelId="{38C5F216-CA32-4226-BD9E-AD28A27A4BA8}" type="presOf" srcId="{202A0721-D21B-49B9-BBEB-AB08C1BAB860}" destId="{5470B8E7-343D-47AD-B266-909E6207D6A8}" srcOrd="0" destOrd="1" presId="urn:microsoft.com/office/officeart/2005/8/layout/list1"/>
    <dgm:cxn modelId="{AC494E20-CD3D-484E-A073-B4CA5B2A0D00}" srcId="{DE68F2FF-C9F7-4DA7-B02E-B9EEEC440052}" destId="{0F6A6EE5-CEB1-4739-BEAC-14B473DDC48A}" srcOrd="4" destOrd="0" parTransId="{5416E234-2652-4EFB-9DA3-26307FCA3960}" sibTransId="{73EBF00C-7DC4-49E3-B387-03731BEA405C}"/>
    <dgm:cxn modelId="{FA7A7132-2B70-4477-B7E9-4CAF6F601BA4}" type="presOf" srcId="{E3A1E187-DDBC-4916-AD5B-0C3CC0484467}" destId="{9C13ECAB-BE17-4E83-B479-9929D478D702}" srcOrd="0" destOrd="3" presId="urn:microsoft.com/office/officeart/2005/8/layout/list1"/>
    <dgm:cxn modelId="{32800438-1821-4AA2-830A-C8BC4C968095}" srcId="{971DAE69-0AB7-4081-A512-E97CEFC08509}" destId="{88086294-9088-4823-A833-C1B428F83485}" srcOrd="0" destOrd="0" parTransId="{AD33DEC7-8F12-4EEA-AB16-195F16B5F1BE}" sibTransId="{9718930C-4624-47CE-8526-5566F96E3CFC}"/>
    <dgm:cxn modelId="{2E48483A-0DB9-4AA0-BEA7-E54AFB27A5A3}" type="presOf" srcId="{0A072E4C-50F0-451E-8F11-8C6143DF4A41}" destId="{5470B8E7-343D-47AD-B266-909E6207D6A8}" srcOrd="0" destOrd="0" presId="urn:microsoft.com/office/officeart/2005/8/layout/list1"/>
    <dgm:cxn modelId="{FFC7E33F-6D68-4391-BAB0-9CA4A1564471}" type="presOf" srcId="{88086294-9088-4823-A833-C1B428F83485}" destId="{FAF93504-AEE6-46A6-93E8-7922A85657F2}" srcOrd="0" destOrd="0" presId="urn:microsoft.com/office/officeart/2005/8/layout/list1"/>
    <dgm:cxn modelId="{6D722D6D-5A19-46DB-AC51-AA64C536AA2D}" srcId="{E3A3871A-9A5C-43B4-8737-231FF7AE5724}" destId="{DE68F2FF-C9F7-4DA7-B02E-B9EEEC440052}" srcOrd="0" destOrd="0" parTransId="{AC25B6BD-A160-4CA3-867A-54647CBB2E61}" sibTransId="{E5210CC3-6C3B-40C7-807E-ACA89C38BE0A}"/>
    <dgm:cxn modelId="{27519450-43AB-4CBD-AB1F-9B7E3D43941B}" type="presOf" srcId="{4D2DFB94-5B1B-4160-9901-49BB8DE59C64}" destId="{9C13ECAB-BE17-4E83-B479-9929D478D702}" srcOrd="0" destOrd="1" presId="urn:microsoft.com/office/officeart/2005/8/layout/list1"/>
    <dgm:cxn modelId="{DCEE7F52-88C5-4374-A30B-DC42271B6191}" srcId="{88086294-9088-4823-A833-C1B428F83485}" destId="{0A072E4C-50F0-451E-8F11-8C6143DF4A41}" srcOrd="0" destOrd="0" parTransId="{AAC0B538-BF1C-463A-9D84-EE68D9864DF9}" sibTransId="{B85ED083-1BCC-4EB3-B5DC-174A1D0586BE}"/>
    <dgm:cxn modelId="{EB187474-BBB4-40A5-8EB2-5655CB8C8891}" type="presOf" srcId="{F788A780-4C2E-456D-BCAE-8A5A1D50DF2D}" destId="{9C13ECAB-BE17-4E83-B479-9929D478D702}" srcOrd="0" destOrd="2" presId="urn:microsoft.com/office/officeart/2005/8/layout/list1"/>
    <dgm:cxn modelId="{E4EB0977-2297-43FE-9D83-E12D442931B9}" srcId="{971DAE69-0AB7-4081-A512-E97CEFC08509}" destId="{E3A3871A-9A5C-43B4-8737-231FF7AE5724}" srcOrd="1" destOrd="0" parTransId="{30FC84A2-AC54-4127-8C56-EDA84EF9DBEB}" sibTransId="{65DD7C19-395E-483D-A574-5F9D563A2979}"/>
    <dgm:cxn modelId="{7B4E0A5A-B5FA-4423-86E6-CC2BF53C1553}" type="presOf" srcId="{88086294-9088-4823-A833-C1B428F83485}" destId="{573C41B2-86E8-478A-9324-48A45D4E7BA9}" srcOrd="1" destOrd="0" presId="urn:microsoft.com/office/officeart/2005/8/layout/list1"/>
    <dgm:cxn modelId="{32BED25A-7679-4CDF-B6CF-CFFB3597F4A2}" srcId="{DE68F2FF-C9F7-4DA7-B02E-B9EEEC440052}" destId="{4D2DFB94-5B1B-4160-9901-49BB8DE59C64}" srcOrd="0" destOrd="0" parTransId="{08E1EB81-C3DF-4106-BDB2-304EECABA6EB}" sibTransId="{1D1DDC39-6130-45B7-9398-89EA66AA4733}"/>
    <dgm:cxn modelId="{A0883181-6A6C-4DF6-A1A8-A279642CD17F}" type="presOf" srcId="{0F6A6EE5-CEB1-4739-BEAC-14B473DDC48A}" destId="{9C13ECAB-BE17-4E83-B479-9929D478D702}" srcOrd="0" destOrd="5" presId="urn:microsoft.com/office/officeart/2005/8/layout/list1"/>
    <dgm:cxn modelId="{5427D39D-5ECD-4030-BF2B-F6639FED652B}" srcId="{DE68F2FF-C9F7-4DA7-B02E-B9EEEC440052}" destId="{02FFF94D-F354-452B-B19E-9C0F56D95E72}" srcOrd="3" destOrd="0" parTransId="{65CACB11-AEE8-4D5E-B263-1299D50F809D}" sibTransId="{8A8FFE80-79FB-4D24-BC47-C069924860C6}"/>
    <dgm:cxn modelId="{10DDE5A2-364F-41FD-B7CF-C5061CEB3EE2}" type="presOf" srcId="{E3A3871A-9A5C-43B4-8737-231FF7AE5724}" destId="{C9B79AE0-5299-43C8-86E8-80F1487AAE6B}" srcOrd="0" destOrd="0" presId="urn:microsoft.com/office/officeart/2005/8/layout/list1"/>
    <dgm:cxn modelId="{385D40C1-7BB6-4601-BA15-5A43276EE31A}" srcId="{DE68F2FF-C9F7-4DA7-B02E-B9EEEC440052}" destId="{F788A780-4C2E-456D-BCAE-8A5A1D50DF2D}" srcOrd="1" destOrd="0" parTransId="{5DB5DFFD-23E4-40C8-8890-0AF004FA8328}" sibTransId="{37A827AA-9B19-425A-84CC-CD20DE74F4E2}"/>
    <dgm:cxn modelId="{1898EBEB-3F3B-481F-8BAD-DCB771E8F9E7}" type="presOf" srcId="{DE68F2FF-C9F7-4DA7-B02E-B9EEEC440052}" destId="{9C13ECAB-BE17-4E83-B479-9929D478D702}" srcOrd="0" destOrd="0" presId="urn:microsoft.com/office/officeart/2005/8/layout/list1"/>
    <dgm:cxn modelId="{CB7B12EE-70AF-4FDA-9059-7155DCE66D64}" srcId="{88086294-9088-4823-A833-C1B428F83485}" destId="{202A0721-D21B-49B9-BBEB-AB08C1BAB860}" srcOrd="1" destOrd="0" parTransId="{6D76F25B-4992-4DEC-BB4A-7C9BD4B63CAC}" sibTransId="{76E6D40E-6E42-4C53-A180-30F54E3D3BE6}"/>
    <dgm:cxn modelId="{A66830F2-6D73-43FE-AB7C-0C15E37CFBE1}" type="presOf" srcId="{971DAE69-0AB7-4081-A512-E97CEFC08509}" destId="{F9FFA5AE-8CB9-485C-A8E1-EB0AC4206964}" srcOrd="0" destOrd="0" presId="urn:microsoft.com/office/officeart/2005/8/layout/list1"/>
    <dgm:cxn modelId="{F7B046F8-7659-4A00-B4EA-E9DDED888D4F}" type="presOf" srcId="{E3A3871A-9A5C-43B4-8737-231FF7AE5724}" destId="{29335A1A-6BFF-4E62-9E6D-EBEE56FF91E9}" srcOrd="1" destOrd="0" presId="urn:microsoft.com/office/officeart/2005/8/layout/list1"/>
    <dgm:cxn modelId="{FBB594FB-6787-4EE6-889A-B42A047E6253}" srcId="{DE68F2FF-C9F7-4DA7-B02E-B9EEEC440052}" destId="{E3A1E187-DDBC-4916-AD5B-0C3CC0484467}" srcOrd="2" destOrd="0" parTransId="{1D80DFC3-35E3-44D8-AC91-4BC2D2CFCBF9}" sibTransId="{88FF9FEA-F63E-4528-8231-D82BE0A1785C}"/>
    <dgm:cxn modelId="{9B850A0B-C010-4F61-A634-AE937AFE2602}" type="presParOf" srcId="{F9FFA5AE-8CB9-485C-A8E1-EB0AC4206964}" destId="{9B92CCAE-9C11-4919-8A7C-194B4EA33C0F}" srcOrd="0" destOrd="0" presId="urn:microsoft.com/office/officeart/2005/8/layout/list1"/>
    <dgm:cxn modelId="{38090F74-2E9D-4DBF-88DD-F6B639C57DFB}" type="presParOf" srcId="{9B92CCAE-9C11-4919-8A7C-194B4EA33C0F}" destId="{FAF93504-AEE6-46A6-93E8-7922A85657F2}" srcOrd="0" destOrd="0" presId="urn:microsoft.com/office/officeart/2005/8/layout/list1"/>
    <dgm:cxn modelId="{92C1B548-2255-47D7-BC8A-C0540B4FFB8E}" type="presParOf" srcId="{9B92CCAE-9C11-4919-8A7C-194B4EA33C0F}" destId="{573C41B2-86E8-478A-9324-48A45D4E7BA9}" srcOrd="1" destOrd="0" presId="urn:microsoft.com/office/officeart/2005/8/layout/list1"/>
    <dgm:cxn modelId="{117C6499-2185-4B2B-9CCF-75DBE1DFBB48}" type="presParOf" srcId="{F9FFA5AE-8CB9-485C-A8E1-EB0AC4206964}" destId="{77491139-C584-4E36-B904-C00AC8D50565}" srcOrd="1" destOrd="0" presId="urn:microsoft.com/office/officeart/2005/8/layout/list1"/>
    <dgm:cxn modelId="{E2FC8993-7B17-489B-B51F-4B94B918D8AE}" type="presParOf" srcId="{F9FFA5AE-8CB9-485C-A8E1-EB0AC4206964}" destId="{5470B8E7-343D-47AD-B266-909E6207D6A8}" srcOrd="2" destOrd="0" presId="urn:microsoft.com/office/officeart/2005/8/layout/list1"/>
    <dgm:cxn modelId="{2B58DB32-A3CA-4609-B977-AA20CED0EFBB}" type="presParOf" srcId="{F9FFA5AE-8CB9-485C-A8E1-EB0AC4206964}" destId="{17A40970-4534-4102-BB06-0EB62BBE6E16}" srcOrd="3" destOrd="0" presId="urn:microsoft.com/office/officeart/2005/8/layout/list1"/>
    <dgm:cxn modelId="{558C33CE-8583-40A9-A322-C523B345BD54}" type="presParOf" srcId="{F9FFA5AE-8CB9-485C-A8E1-EB0AC4206964}" destId="{4B4D7BAF-827B-4CEB-A4C1-A088F60D2FC4}" srcOrd="4" destOrd="0" presId="urn:microsoft.com/office/officeart/2005/8/layout/list1"/>
    <dgm:cxn modelId="{9A3016FF-DD0B-4694-8A3B-30F059AD5A4F}" type="presParOf" srcId="{4B4D7BAF-827B-4CEB-A4C1-A088F60D2FC4}" destId="{C9B79AE0-5299-43C8-86E8-80F1487AAE6B}" srcOrd="0" destOrd="0" presId="urn:microsoft.com/office/officeart/2005/8/layout/list1"/>
    <dgm:cxn modelId="{F6AADBC1-941B-4B66-B2E3-975C09DA5FA8}" type="presParOf" srcId="{4B4D7BAF-827B-4CEB-A4C1-A088F60D2FC4}" destId="{29335A1A-6BFF-4E62-9E6D-EBEE56FF91E9}" srcOrd="1" destOrd="0" presId="urn:microsoft.com/office/officeart/2005/8/layout/list1"/>
    <dgm:cxn modelId="{DF117919-3417-456D-AB81-0C4CBE4EB50A}" type="presParOf" srcId="{F9FFA5AE-8CB9-485C-A8E1-EB0AC4206964}" destId="{370B527B-1E03-443B-8277-7D3B46B3F044}" srcOrd="5" destOrd="0" presId="urn:microsoft.com/office/officeart/2005/8/layout/list1"/>
    <dgm:cxn modelId="{429FFD13-7342-47E7-8056-6FFEA7931CF9}" type="presParOf" srcId="{F9FFA5AE-8CB9-485C-A8E1-EB0AC4206964}" destId="{9C13ECAB-BE17-4E83-B479-9929D478D70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715A9C-D432-4B19-B9F4-9AA51C169339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E4C83E67-26C2-4C49-8B8C-673A0C352D04}">
      <dgm:prSet/>
      <dgm:spPr/>
      <dgm:t>
        <a:bodyPr/>
        <a:lstStyle/>
        <a:p>
          <a:r>
            <a:rPr lang="en-US"/>
            <a:t>Remind yourself to be flexible!</a:t>
          </a:r>
        </a:p>
      </dgm:t>
    </dgm:pt>
    <dgm:pt modelId="{B8942588-890C-4E55-A07B-9EDCC036ABCE}" type="parTrans" cxnId="{0D752C73-2B60-4A2D-ACC7-249E82121351}">
      <dgm:prSet/>
      <dgm:spPr/>
      <dgm:t>
        <a:bodyPr/>
        <a:lstStyle/>
        <a:p>
          <a:endParaRPr lang="en-US"/>
        </a:p>
      </dgm:t>
    </dgm:pt>
    <dgm:pt modelId="{F545CED5-8E09-4EAD-BFB8-C892B16A4F31}" type="sibTrans" cxnId="{0D752C73-2B60-4A2D-ACC7-249E82121351}">
      <dgm:prSet/>
      <dgm:spPr/>
      <dgm:t>
        <a:bodyPr/>
        <a:lstStyle/>
        <a:p>
          <a:endParaRPr lang="en-US"/>
        </a:p>
      </dgm:t>
    </dgm:pt>
    <dgm:pt modelId="{C35084AC-10D0-44C0-8160-671B39B25628}">
      <dgm:prSet/>
      <dgm:spPr/>
      <dgm:t>
        <a:bodyPr/>
        <a:lstStyle/>
        <a:p>
          <a:r>
            <a:rPr lang="en-US"/>
            <a:t>Some things need to be addressed school-wide </a:t>
          </a:r>
        </a:p>
      </dgm:t>
    </dgm:pt>
    <dgm:pt modelId="{65CB4F2E-EF35-40CD-B29D-4EA8C86EFB80}" type="parTrans" cxnId="{7A61D985-9176-4D82-83A0-C4424D3A7D95}">
      <dgm:prSet/>
      <dgm:spPr/>
      <dgm:t>
        <a:bodyPr/>
        <a:lstStyle/>
        <a:p>
          <a:endParaRPr lang="en-US"/>
        </a:p>
      </dgm:t>
    </dgm:pt>
    <dgm:pt modelId="{B2908AF7-E2C5-4233-9244-EB3D5BC6A8C1}" type="sibTrans" cxnId="{7A61D985-9176-4D82-83A0-C4424D3A7D95}">
      <dgm:prSet/>
      <dgm:spPr/>
      <dgm:t>
        <a:bodyPr/>
        <a:lstStyle/>
        <a:p>
          <a:endParaRPr lang="en-US"/>
        </a:p>
      </dgm:t>
    </dgm:pt>
    <dgm:pt modelId="{3C9CD7A7-0ABB-48E7-9474-836914728128}">
      <dgm:prSet/>
      <dgm:spPr/>
      <dgm:t>
        <a:bodyPr/>
        <a:lstStyle/>
        <a:p>
          <a:r>
            <a:rPr lang="en-US"/>
            <a:t>Understanding SPED: Students are required to get services</a:t>
          </a:r>
        </a:p>
      </dgm:t>
    </dgm:pt>
    <dgm:pt modelId="{62B57556-7E74-4856-B438-76BC82BFF9BE}" type="parTrans" cxnId="{3602A8E9-7DB3-4D7A-867B-C96D5EA28B6D}">
      <dgm:prSet/>
      <dgm:spPr/>
      <dgm:t>
        <a:bodyPr/>
        <a:lstStyle/>
        <a:p>
          <a:endParaRPr lang="en-US"/>
        </a:p>
      </dgm:t>
    </dgm:pt>
    <dgm:pt modelId="{5704BAD9-8095-46B9-ADBE-65BE01BE4F49}" type="sibTrans" cxnId="{3602A8E9-7DB3-4D7A-867B-C96D5EA28B6D}">
      <dgm:prSet/>
      <dgm:spPr/>
      <dgm:t>
        <a:bodyPr/>
        <a:lstStyle/>
        <a:p>
          <a:endParaRPr lang="en-US"/>
        </a:p>
      </dgm:t>
    </dgm:pt>
    <dgm:pt modelId="{4BC19F92-5C9C-41A0-BDA4-CC5A747CD853}">
      <dgm:prSet/>
      <dgm:spPr/>
      <dgm:t>
        <a:bodyPr/>
        <a:lstStyle/>
        <a:p>
          <a:r>
            <a:rPr lang="en-US"/>
            <a:t>School-wide schedules?</a:t>
          </a:r>
        </a:p>
      </dgm:t>
    </dgm:pt>
    <dgm:pt modelId="{97CDD946-A52E-43C9-9F42-178F36A78770}" type="parTrans" cxnId="{CF1FC6EE-C716-4B44-9FB5-2392D61C2D90}">
      <dgm:prSet/>
      <dgm:spPr/>
      <dgm:t>
        <a:bodyPr/>
        <a:lstStyle/>
        <a:p>
          <a:endParaRPr lang="en-US"/>
        </a:p>
      </dgm:t>
    </dgm:pt>
    <dgm:pt modelId="{3E271069-0B8C-47DB-A302-36BBD74F8D4D}" type="sibTrans" cxnId="{CF1FC6EE-C716-4B44-9FB5-2392D61C2D90}">
      <dgm:prSet/>
      <dgm:spPr/>
      <dgm:t>
        <a:bodyPr/>
        <a:lstStyle/>
        <a:p>
          <a:endParaRPr lang="en-US"/>
        </a:p>
      </dgm:t>
    </dgm:pt>
    <dgm:pt modelId="{A7D1BB9E-1C75-4C17-BD26-73200FA1A9A1}">
      <dgm:prSet/>
      <dgm:spPr/>
      <dgm:t>
        <a:bodyPr/>
        <a:lstStyle/>
        <a:p>
          <a:r>
            <a:rPr lang="en-US"/>
            <a:t>Lunch/recess/specials/specific class time</a:t>
          </a:r>
        </a:p>
      </dgm:t>
    </dgm:pt>
    <dgm:pt modelId="{950D9753-CEB6-457B-84FC-643747003B36}" type="parTrans" cxnId="{6ABB3808-679B-497E-A888-2E6461233B35}">
      <dgm:prSet/>
      <dgm:spPr/>
      <dgm:t>
        <a:bodyPr/>
        <a:lstStyle/>
        <a:p>
          <a:endParaRPr lang="en-US"/>
        </a:p>
      </dgm:t>
    </dgm:pt>
    <dgm:pt modelId="{FC54A520-93F3-4D88-B08E-4574AE7EF467}" type="sibTrans" cxnId="{6ABB3808-679B-497E-A888-2E6461233B35}">
      <dgm:prSet/>
      <dgm:spPr/>
      <dgm:t>
        <a:bodyPr/>
        <a:lstStyle/>
        <a:p>
          <a:endParaRPr lang="en-US"/>
        </a:p>
      </dgm:t>
    </dgm:pt>
    <dgm:pt modelId="{4A3FA068-4045-49BB-836A-D34CC2D7E6B4}">
      <dgm:prSet/>
      <dgm:spPr/>
      <dgm:t>
        <a:bodyPr/>
        <a:lstStyle/>
        <a:p>
          <a:r>
            <a:rPr lang="en-US"/>
            <a:t>Field trips/assembly/other events</a:t>
          </a:r>
        </a:p>
      </dgm:t>
    </dgm:pt>
    <dgm:pt modelId="{44C624ED-4F77-43B8-A7C5-4AB8AE818179}" type="parTrans" cxnId="{46DF4872-26A6-4FA4-A8BE-B9ADD31B8136}">
      <dgm:prSet/>
      <dgm:spPr/>
      <dgm:t>
        <a:bodyPr/>
        <a:lstStyle/>
        <a:p>
          <a:endParaRPr lang="en-US"/>
        </a:p>
      </dgm:t>
    </dgm:pt>
    <dgm:pt modelId="{0867E690-9CC1-4833-8573-BB2D43DBDE99}" type="sibTrans" cxnId="{46DF4872-26A6-4FA4-A8BE-B9ADD31B8136}">
      <dgm:prSet/>
      <dgm:spPr/>
      <dgm:t>
        <a:bodyPr/>
        <a:lstStyle/>
        <a:p>
          <a:endParaRPr lang="en-US"/>
        </a:p>
      </dgm:t>
    </dgm:pt>
    <dgm:pt modelId="{FDD1B241-E0A6-4AD2-8F75-C20C0E0CA527}">
      <dgm:prSet/>
      <dgm:spPr/>
      <dgm:t>
        <a:bodyPr/>
        <a:lstStyle/>
        <a:p>
          <a:r>
            <a:rPr lang="en-US"/>
            <a:t>Communicate with your team!</a:t>
          </a:r>
        </a:p>
      </dgm:t>
    </dgm:pt>
    <dgm:pt modelId="{0213C4BD-1E2C-4C4B-ADA2-0AF6895BF4A3}" type="parTrans" cxnId="{7C3AEDE2-5EC8-41BB-8A16-CC7E4F5E86C8}">
      <dgm:prSet/>
      <dgm:spPr/>
      <dgm:t>
        <a:bodyPr/>
        <a:lstStyle/>
        <a:p>
          <a:endParaRPr lang="en-US"/>
        </a:p>
      </dgm:t>
    </dgm:pt>
    <dgm:pt modelId="{32D2EE15-95F9-4A51-8AB8-CE1EF63DD529}" type="sibTrans" cxnId="{7C3AEDE2-5EC8-41BB-8A16-CC7E4F5E86C8}">
      <dgm:prSet/>
      <dgm:spPr/>
      <dgm:t>
        <a:bodyPr/>
        <a:lstStyle/>
        <a:p>
          <a:endParaRPr lang="en-US"/>
        </a:p>
      </dgm:t>
    </dgm:pt>
    <dgm:pt modelId="{890CB833-F7AA-49C8-AC6B-2DE854EF131C}">
      <dgm:prSet/>
      <dgm:spPr/>
      <dgm:t>
        <a:bodyPr/>
        <a:lstStyle/>
        <a:p>
          <a:r>
            <a:rPr lang="en-US"/>
            <a:t>Team meetings</a:t>
          </a:r>
        </a:p>
      </dgm:t>
    </dgm:pt>
    <dgm:pt modelId="{2F24DD22-2DCE-4DFC-9055-D9615B575314}" type="parTrans" cxnId="{D4C6CB71-573F-4E8A-888B-E987BD761768}">
      <dgm:prSet/>
      <dgm:spPr/>
      <dgm:t>
        <a:bodyPr/>
        <a:lstStyle/>
        <a:p>
          <a:endParaRPr lang="en-US"/>
        </a:p>
      </dgm:t>
    </dgm:pt>
    <dgm:pt modelId="{B75792B5-7C91-4DAA-8A28-7CD5898DC0AD}" type="sibTrans" cxnId="{D4C6CB71-573F-4E8A-888B-E987BD761768}">
      <dgm:prSet/>
      <dgm:spPr/>
      <dgm:t>
        <a:bodyPr/>
        <a:lstStyle/>
        <a:p>
          <a:endParaRPr lang="en-US"/>
        </a:p>
      </dgm:t>
    </dgm:pt>
    <dgm:pt modelId="{6B2778BA-26FC-4913-BF03-791F9E88604C}">
      <dgm:prSet/>
      <dgm:spPr/>
      <dgm:t>
        <a:bodyPr/>
        <a:lstStyle/>
        <a:p>
          <a:r>
            <a:rPr lang="en-US"/>
            <a:t>Running doc (meetings scheduled, upcoming evals due, etc.)</a:t>
          </a:r>
        </a:p>
      </dgm:t>
    </dgm:pt>
    <dgm:pt modelId="{D1B6DA1F-733B-4198-A4D0-3453D220905D}" type="parTrans" cxnId="{9423A13A-FFE5-468E-B731-7004BFCDD052}">
      <dgm:prSet/>
      <dgm:spPr/>
      <dgm:t>
        <a:bodyPr/>
        <a:lstStyle/>
        <a:p>
          <a:endParaRPr lang="en-US"/>
        </a:p>
      </dgm:t>
    </dgm:pt>
    <dgm:pt modelId="{A7D6F41D-B584-444A-A30F-FEF34546FD78}" type="sibTrans" cxnId="{9423A13A-FFE5-468E-B731-7004BFCDD052}">
      <dgm:prSet/>
      <dgm:spPr/>
      <dgm:t>
        <a:bodyPr/>
        <a:lstStyle/>
        <a:p>
          <a:endParaRPr lang="en-US"/>
        </a:p>
      </dgm:t>
    </dgm:pt>
    <dgm:pt modelId="{88EE24EE-9AF7-4866-9E10-C64D5618EE59}">
      <dgm:prSet/>
      <dgm:spPr/>
      <dgm:t>
        <a:bodyPr/>
        <a:lstStyle/>
        <a:p>
          <a:r>
            <a:rPr lang="en-US"/>
            <a:t>Build in as much as you can (PM, logging, etc.)</a:t>
          </a:r>
        </a:p>
      </dgm:t>
    </dgm:pt>
    <dgm:pt modelId="{B5B7C445-21C5-4EEE-A734-CD11E292E0AF}" type="parTrans" cxnId="{E4EE37D7-E078-42EA-89DC-54D423245787}">
      <dgm:prSet/>
      <dgm:spPr/>
      <dgm:t>
        <a:bodyPr/>
        <a:lstStyle/>
        <a:p>
          <a:endParaRPr lang="en-US"/>
        </a:p>
      </dgm:t>
    </dgm:pt>
    <dgm:pt modelId="{09567D95-EEBA-41CD-8B2F-9EFFE3C0FF87}" type="sibTrans" cxnId="{E4EE37D7-E078-42EA-89DC-54D423245787}">
      <dgm:prSet/>
      <dgm:spPr/>
      <dgm:t>
        <a:bodyPr/>
        <a:lstStyle/>
        <a:p>
          <a:endParaRPr lang="en-US"/>
        </a:p>
      </dgm:t>
    </dgm:pt>
    <dgm:pt modelId="{01C442CF-219F-47B3-AE74-A518A9D60D09}">
      <dgm:prSet/>
      <dgm:spPr/>
      <dgm:t>
        <a:bodyPr/>
        <a:lstStyle/>
        <a:p>
          <a:r>
            <a:rPr lang="en-US"/>
            <a:t>Be creative</a:t>
          </a:r>
        </a:p>
      </dgm:t>
    </dgm:pt>
    <dgm:pt modelId="{D64B7968-E260-486F-8E12-E18BA12A52F4}" type="parTrans" cxnId="{E24F9043-B86D-4C22-8C18-E807F1AC8E02}">
      <dgm:prSet/>
      <dgm:spPr/>
      <dgm:t>
        <a:bodyPr/>
        <a:lstStyle/>
        <a:p>
          <a:endParaRPr lang="en-US"/>
        </a:p>
      </dgm:t>
    </dgm:pt>
    <dgm:pt modelId="{7FC10468-5978-4BC5-BAA5-899B797CADFE}" type="sibTrans" cxnId="{E24F9043-B86D-4C22-8C18-E807F1AC8E02}">
      <dgm:prSet/>
      <dgm:spPr/>
      <dgm:t>
        <a:bodyPr/>
        <a:lstStyle/>
        <a:p>
          <a:endParaRPr lang="en-US"/>
        </a:p>
      </dgm:t>
    </dgm:pt>
    <dgm:pt modelId="{27571694-A78A-4982-ADBA-BC10EAB13568}" type="pres">
      <dgm:prSet presAssocID="{8E715A9C-D432-4B19-B9F4-9AA51C169339}" presName="Name0" presStyleCnt="0">
        <dgm:presLayoutVars>
          <dgm:dir/>
          <dgm:animLvl val="lvl"/>
          <dgm:resizeHandles val="exact"/>
        </dgm:presLayoutVars>
      </dgm:prSet>
      <dgm:spPr/>
    </dgm:pt>
    <dgm:pt modelId="{D4994B6F-0A8C-4EFD-9614-3968C14BA7F1}" type="pres">
      <dgm:prSet presAssocID="{E4C83E67-26C2-4C49-8B8C-673A0C352D04}" presName="linNode" presStyleCnt="0"/>
      <dgm:spPr/>
    </dgm:pt>
    <dgm:pt modelId="{B205B085-6088-49B6-A548-822F1913E898}" type="pres">
      <dgm:prSet presAssocID="{E4C83E67-26C2-4C49-8B8C-673A0C352D04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1ED8EF93-BB42-452A-8475-1561654A2FFE}" type="pres">
      <dgm:prSet presAssocID="{F545CED5-8E09-4EAD-BFB8-C892B16A4F31}" presName="sp" presStyleCnt="0"/>
      <dgm:spPr/>
    </dgm:pt>
    <dgm:pt modelId="{4C4BD5F7-0DCD-4B00-8084-55BFE997A160}" type="pres">
      <dgm:prSet presAssocID="{C35084AC-10D0-44C0-8160-671B39B25628}" presName="linNode" presStyleCnt="0"/>
      <dgm:spPr/>
    </dgm:pt>
    <dgm:pt modelId="{3EB00862-67CB-4D39-AD9A-7121CF6170CB}" type="pres">
      <dgm:prSet presAssocID="{C35084AC-10D0-44C0-8160-671B39B25628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9DA45D4F-F8AE-4670-8F39-5B5AC505E9CC}" type="pres">
      <dgm:prSet presAssocID="{C35084AC-10D0-44C0-8160-671B39B25628}" presName="descendantText" presStyleLbl="alignAccFollowNode1" presStyleIdx="0" presStyleCnt="3">
        <dgm:presLayoutVars>
          <dgm:bulletEnabled val="1"/>
        </dgm:presLayoutVars>
      </dgm:prSet>
      <dgm:spPr/>
    </dgm:pt>
    <dgm:pt modelId="{8966762B-6438-4DFE-BADB-BD4616C7B78F}" type="pres">
      <dgm:prSet presAssocID="{B2908AF7-E2C5-4233-9244-EB3D5BC6A8C1}" presName="sp" presStyleCnt="0"/>
      <dgm:spPr/>
    </dgm:pt>
    <dgm:pt modelId="{3CCD31FA-555D-448B-8E40-7E336E17C74F}" type="pres">
      <dgm:prSet presAssocID="{4BC19F92-5C9C-41A0-BDA4-CC5A747CD853}" presName="linNode" presStyleCnt="0"/>
      <dgm:spPr/>
    </dgm:pt>
    <dgm:pt modelId="{CDCCF526-1C7F-4A5F-BA28-A8DC5D8C712F}" type="pres">
      <dgm:prSet presAssocID="{4BC19F92-5C9C-41A0-BDA4-CC5A747CD853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C3A9F8A6-8053-41D7-9293-03FE21B1DAB1}" type="pres">
      <dgm:prSet presAssocID="{4BC19F92-5C9C-41A0-BDA4-CC5A747CD853}" presName="descendantText" presStyleLbl="alignAccFollowNode1" presStyleIdx="1" presStyleCnt="3">
        <dgm:presLayoutVars>
          <dgm:bulletEnabled val="1"/>
        </dgm:presLayoutVars>
      </dgm:prSet>
      <dgm:spPr/>
    </dgm:pt>
    <dgm:pt modelId="{EC45DD0F-8E89-4BA2-85A8-135FD1DCCC21}" type="pres">
      <dgm:prSet presAssocID="{3E271069-0B8C-47DB-A302-36BBD74F8D4D}" presName="sp" presStyleCnt="0"/>
      <dgm:spPr/>
    </dgm:pt>
    <dgm:pt modelId="{4896DDB9-6DD9-4A00-B572-DA69DCFCCEBE}" type="pres">
      <dgm:prSet presAssocID="{FDD1B241-E0A6-4AD2-8F75-C20C0E0CA527}" presName="linNode" presStyleCnt="0"/>
      <dgm:spPr/>
    </dgm:pt>
    <dgm:pt modelId="{028792D4-EDF9-49ED-ACE4-F0EEAB6D2B6C}" type="pres">
      <dgm:prSet presAssocID="{FDD1B241-E0A6-4AD2-8F75-C20C0E0CA527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7B5EE20C-B773-4CE7-8F5F-2023CA852BF8}" type="pres">
      <dgm:prSet presAssocID="{FDD1B241-E0A6-4AD2-8F75-C20C0E0CA527}" presName="descendantText" presStyleLbl="alignAccFollowNode1" presStyleIdx="2" presStyleCnt="3">
        <dgm:presLayoutVars>
          <dgm:bulletEnabled val="1"/>
        </dgm:presLayoutVars>
      </dgm:prSet>
      <dgm:spPr/>
    </dgm:pt>
    <dgm:pt modelId="{8AE7F2F8-1636-4E9B-8429-64F30F1FAA73}" type="pres">
      <dgm:prSet presAssocID="{32D2EE15-95F9-4A51-8AB8-CE1EF63DD529}" presName="sp" presStyleCnt="0"/>
      <dgm:spPr/>
    </dgm:pt>
    <dgm:pt modelId="{73F26F93-8BD6-4369-8DD0-E4B46C795CA6}" type="pres">
      <dgm:prSet presAssocID="{88EE24EE-9AF7-4866-9E10-C64D5618EE59}" presName="linNode" presStyleCnt="0"/>
      <dgm:spPr/>
    </dgm:pt>
    <dgm:pt modelId="{4C7BBB08-8082-48BA-AAD8-112955D2AB29}" type="pres">
      <dgm:prSet presAssocID="{88EE24EE-9AF7-4866-9E10-C64D5618EE59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12FC6476-B719-4E39-8EE7-0AD2A686F591}" type="pres">
      <dgm:prSet presAssocID="{09567D95-EEBA-41CD-8B2F-9EFFE3C0FF87}" presName="sp" presStyleCnt="0"/>
      <dgm:spPr/>
    </dgm:pt>
    <dgm:pt modelId="{A5ADF945-1753-4BC8-B62C-E1CBA5399281}" type="pres">
      <dgm:prSet presAssocID="{01C442CF-219F-47B3-AE74-A518A9D60D09}" presName="linNode" presStyleCnt="0"/>
      <dgm:spPr/>
    </dgm:pt>
    <dgm:pt modelId="{837FD508-4F52-4CA7-8E69-E4291ACDEA69}" type="pres">
      <dgm:prSet presAssocID="{01C442CF-219F-47B3-AE74-A518A9D60D09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C31E8D01-C1B2-4243-A045-9F0670C4D7D4}" type="presOf" srcId="{01C442CF-219F-47B3-AE74-A518A9D60D09}" destId="{837FD508-4F52-4CA7-8E69-E4291ACDEA69}" srcOrd="0" destOrd="0" presId="urn:microsoft.com/office/officeart/2005/8/layout/vList5"/>
    <dgm:cxn modelId="{6ABB3808-679B-497E-A888-2E6461233B35}" srcId="{4BC19F92-5C9C-41A0-BDA4-CC5A747CD853}" destId="{A7D1BB9E-1C75-4C17-BD26-73200FA1A9A1}" srcOrd="0" destOrd="0" parTransId="{950D9753-CEB6-457B-84FC-643747003B36}" sibTransId="{FC54A520-93F3-4D88-B08E-4574AE7EF467}"/>
    <dgm:cxn modelId="{AFCB640B-D1AC-4D46-A4C5-F544AA712A46}" type="presOf" srcId="{A7D1BB9E-1C75-4C17-BD26-73200FA1A9A1}" destId="{C3A9F8A6-8053-41D7-9293-03FE21B1DAB1}" srcOrd="0" destOrd="0" presId="urn:microsoft.com/office/officeart/2005/8/layout/vList5"/>
    <dgm:cxn modelId="{5FF3AA13-2B4D-46D9-8E79-6A6DBF4894F4}" type="presOf" srcId="{E4C83E67-26C2-4C49-8B8C-673A0C352D04}" destId="{B205B085-6088-49B6-A548-822F1913E898}" srcOrd="0" destOrd="0" presId="urn:microsoft.com/office/officeart/2005/8/layout/vList5"/>
    <dgm:cxn modelId="{B1D2AD2B-B6C2-4F90-A5BF-B2EACF4D6ECB}" type="presOf" srcId="{FDD1B241-E0A6-4AD2-8F75-C20C0E0CA527}" destId="{028792D4-EDF9-49ED-ACE4-F0EEAB6D2B6C}" srcOrd="0" destOrd="0" presId="urn:microsoft.com/office/officeart/2005/8/layout/vList5"/>
    <dgm:cxn modelId="{587C1A2E-F57E-4C1A-ADE7-1495A191F689}" type="presOf" srcId="{4BC19F92-5C9C-41A0-BDA4-CC5A747CD853}" destId="{CDCCF526-1C7F-4A5F-BA28-A8DC5D8C712F}" srcOrd="0" destOrd="0" presId="urn:microsoft.com/office/officeart/2005/8/layout/vList5"/>
    <dgm:cxn modelId="{5CD99E3A-B93D-4A58-ADBE-392BC1FEB94D}" type="presOf" srcId="{C35084AC-10D0-44C0-8160-671B39B25628}" destId="{3EB00862-67CB-4D39-AD9A-7121CF6170CB}" srcOrd="0" destOrd="0" presId="urn:microsoft.com/office/officeart/2005/8/layout/vList5"/>
    <dgm:cxn modelId="{9423A13A-FFE5-468E-B731-7004BFCDD052}" srcId="{FDD1B241-E0A6-4AD2-8F75-C20C0E0CA527}" destId="{6B2778BA-26FC-4913-BF03-791F9E88604C}" srcOrd="1" destOrd="0" parTransId="{D1B6DA1F-733B-4198-A4D0-3453D220905D}" sibTransId="{A7D6F41D-B584-444A-A30F-FEF34546FD78}"/>
    <dgm:cxn modelId="{09B1185D-2529-4520-8150-60DBEF45BDED}" type="presOf" srcId="{8E715A9C-D432-4B19-B9F4-9AA51C169339}" destId="{27571694-A78A-4982-ADBA-BC10EAB13568}" srcOrd="0" destOrd="0" presId="urn:microsoft.com/office/officeart/2005/8/layout/vList5"/>
    <dgm:cxn modelId="{F8B14E63-08ED-4A7F-9387-FE96B6E8A36B}" type="presOf" srcId="{3C9CD7A7-0ABB-48E7-9474-836914728128}" destId="{9DA45D4F-F8AE-4670-8F39-5B5AC505E9CC}" srcOrd="0" destOrd="0" presId="urn:microsoft.com/office/officeart/2005/8/layout/vList5"/>
    <dgm:cxn modelId="{E24F9043-B86D-4C22-8C18-E807F1AC8E02}" srcId="{8E715A9C-D432-4B19-B9F4-9AA51C169339}" destId="{01C442CF-219F-47B3-AE74-A518A9D60D09}" srcOrd="5" destOrd="0" parTransId="{D64B7968-E260-486F-8E12-E18BA12A52F4}" sibTransId="{7FC10468-5978-4BC5-BAA5-899B797CADFE}"/>
    <dgm:cxn modelId="{D4C6CB71-573F-4E8A-888B-E987BD761768}" srcId="{FDD1B241-E0A6-4AD2-8F75-C20C0E0CA527}" destId="{890CB833-F7AA-49C8-AC6B-2DE854EF131C}" srcOrd="0" destOrd="0" parTransId="{2F24DD22-2DCE-4DFC-9055-D9615B575314}" sibTransId="{B75792B5-7C91-4DAA-8A28-7CD5898DC0AD}"/>
    <dgm:cxn modelId="{46DF4872-26A6-4FA4-A8BE-B9ADD31B8136}" srcId="{4BC19F92-5C9C-41A0-BDA4-CC5A747CD853}" destId="{4A3FA068-4045-49BB-836A-D34CC2D7E6B4}" srcOrd="1" destOrd="0" parTransId="{44C624ED-4F77-43B8-A7C5-4AB8AE818179}" sibTransId="{0867E690-9CC1-4833-8573-BB2D43DBDE99}"/>
    <dgm:cxn modelId="{0D752C73-2B60-4A2D-ACC7-249E82121351}" srcId="{8E715A9C-D432-4B19-B9F4-9AA51C169339}" destId="{E4C83E67-26C2-4C49-8B8C-673A0C352D04}" srcOrd="0" destOrd="0" parTransId="{B8942588-890C-4E55-A07B-9EDCC036ABCE}" sibTransId="{F545CED5-8E09-4EAD-BFB8-C892B16A4F31}"/>
    <dgm:cxn modelId="{7A61D985-9176-4D82-83A0-C4424D3A7D95}" srcId="{8E715A9C-D432-4B19-B9F4-9AA51C169339}" destId="{C35084AC-10D0-44C0-8160-671B39B25628}" srcOrd="1" destOrd="0" parTransId="{65CB4F2E-EF35-40CD-B29D-4EA8C86EFB80}" sibTransId="{B2908AF7-E2C5-4233-9244-EB3D5BC6A8C1}"/>
    <dgm:cxn modelId="{E94A8BA7-BECA-41A0-A72C-B1C5AEEBBCB2}" type="presOf" srcId="{88EE24EE-9AF7-4866-9E10-C64D5618EE59}" destId="{4C7BBB08-8082-48BA-AAD8-112955D2AB29}" srcOrd="0" destOrd="0" presId="urn:microsoft.com/office/officeart/2005/8/layout/vList5"/>
    <dgm:cxn modelId="{65DA97B6-2C7F-407C-8899-D1A68AF8904B}" type="presOf" srcId="{890CB833-F7AA-49C8-AC6B-2DE854EF131C}" destId="{7B5EE20C-B773-4CE7-8F5F-2023CA852BF8}" srcOrd="0" destOrd="0" presId="urn:microsoft.com/office/officeart/2005/8/layout/vList5"/>
    <dgm:cxn modelId="{6001ECC2-3492-4E42-826D-1E9256FF4905}" type="presOf" srcId="{6B2778BA-26FC-4913-BF03-791F9E88604C}" destId="{7B5EE20C-B773-4CE7-8F5F-2023CA852BF8}" srcOrd="0" destOrd="1" presId="urn:microsoft.com/office/officeart/2005/8/layout/vList5"/>
    <dgm:cxn modelId="{E4EE37D7-E078-42EA-89DC-54D423245787}" srcId="{8E715A9C-D432-4B19-B9F4-9AA51C169339}" destId="{88EE24EE-9AF7-4866-9E10-C64D5618EE59}" srcOrd="4" destOrd="0" parTransId="{B5B7C445-21C5-4EEE-A734-CD11E292E0AF}" sibTransId="{09567D95-EEBA-41CD-8B2F-9EFFE3C0FF87}"/>
    <dgm:cxn modelId="{7C3AEDE2-5EC8-41BB-8A16-CC7E4F5E86C8}" srcId="{8E715A9C-D432-4B19-B9F4-9AA51C169339}" destId="{FDD1B241-E0A6-4AD2-8F75-C20C0E0CA527}" srcOrd="3" destOrd="0" parTransId="{0213C4BD-1E2C-4C4B-ADA2-0AF6895BF4A3}" sibTransId="{32D2EE15-95F9-4A51-8AB8-CE1EF63DD529}"/>
    <dgm:cxn modelId="{3602A8E9-7DB3-4D7A-867B-C96D5EA28B6D}" srcId="{C35084AC-10D0-44C0-8160-671B39B25628}" destId="{3C9CD7A7-0ABB-48E7-9474-836914728128}" srcOrd="0" destOrd="0" parTransId="{62B57556-7E74-4856-B438-76BC82BFF9BE}" sibTransId="{5704BAD9-8095-46B9-ADBE-65BE01BE4F49}"/>
    <dgm:cxn modelId="{CF1FC6EE-C716-4B44-9FB5-2392D61C2D90}" srcId="{8E715A9C-D432-4B19-B9F4-9AA51C169339}" destId="{4BC19F92-5C9C-41A0-BDA4-CC5A747CD853}" srcOrd="2" destOrd="0" parTransId="{97CDD946-A52E-43C9-9F42-178F36A78770}" sibTransId="{3E271069-0B8C-47DB-A302-36BBD74F8D4D}"/>
    <dgm:cxn modelId="{290554FF-62FE-4B3C-9C63-D17AA51A84E9}" type="presOf" srcId="{4A3FA068-4045-49BB-836A-D34CC2D7E6B4}" destId="{C3A9F8A6-8053-41D7-9293-03FE21B1DAB1}" srcOrd="0" destOrd="1" presId="urn:microsoft.com/office/officeart/2005/8/layout/vList5"/>
    <dgm:cxn modelId="{A716C1FE-DA90-4FBD-A269-D045EB1E2099}" type="presParOf" srcId="{27571694-A78A-4982-ADBA-BC10EAB13568}" destId="{D4994B6F-0A8C-4EFD-9614-3968C14BA7F1}" srcOrd="0" destOrd="0" presId="urn:microsoft.com/office/officeart/2005/8/layout/vList5"/>
    <dgm:cxn modelId="{4794B23C-FB1D-4BE9-AC52-C632CAC1AC43}" type="presParOf" srcId="{D4994B6F-0A8C-4EFD-9614-3968C14BA7F1}" destId="{B205B085-6088-49B6-A548-822F1913E898}" srcOrd="0" destOrd="0" presId="urn:microsoft.com/office/officeart/2005/8/layout/vList5"/>
    <dgm:cxn modelId="{39E3B91B-583A-455D-A843-6193FB45CDC2}" type="presParOf" srcId="{27571694-A78A-4982-ADBA-BC10EAB13568}" destId="{1ED8EF93-BB42-452A-8475-1561654A2FFE}" srcOrd="1" destOrd="0" presId="urn:microsoft.com/office/officeart/2005/8/layout/vList5"/>
    <dgm:cxn modelId="{D6CB3904-6D35-47F6-A217-6E85ECF828E4}" type="presParOf" srcId="{27571694-A78A-4982-ADBA-BC10EAB13568}" destId="{4C4BD5F7-0DCD-4B00-8084-55BFE997A160}" srcOrd="2" destOrd="0" presId="urn:microsoft.com/office/officeart/2005/8/layout/vList5"/>
    <dgm:cxn modelId="{78537EF8-ED37-4BD1-BE0C-D59635DF56A4}" type="presParOf" srcId="{4C4BD5F7-0DCD-4B00-8084-55BFE997A160}" destId="{3EB00862-67CB-4D39-AD9A-7121CF6170CB}" srcOrd="0" destOrd="0" presId="urn:microsoft.com/office/officeart/2005/8/layout/vList5"/>
    <dgm:cxn modelId="{C0153579-1BCD-4F9E-81B9-5BC3A38372EB}" type="presParOf" srcId="{4C4BD5F7-0DCD-4B00-8084-55BFE997A160}" destId="{9DA45D4F-F8AE-4670-8F39-5B5AC505E9CC}" srcOrd="1" destOrd="0" presId="urn:microsoft.com/office/officeart/2005/8/layout/vList5"/>
    <dgm:cxn modelId="{0A0A76F7-F2FA-4717-B005-2598DC57A7F4}" type="presParOf" srcId="{27571694-A78A-4982-ADBA-BC10EAB13568}" destId="{8966762B-6438-4DFE-BADB-BD4616C7B78F}" srcOrd="3" destOrd="0" presId="urn:microsoft.com/office/officeart/2005/8/layout/vList5"/>
    <dgm:cxn modelId="{4263E041-73E4-4398-ACDB-3D72AC6D4B55}" type="presParOf" srcId="{27571694-A78A-4982-ADBA-BC10EAB13568}" destId="{3CCD31FA-555D-448B-8E40-7E336E17C74F}" srcOrd="4" destOrd="0" presId="urn:microsoft.com/office/officeart/2005/8/layout/vList5"/>
    <dgm:cxn modelId="{5B15FDBA-908A-41C3-8A15-AB8A15D55494}" type="presParOf" srcId="{3CCD31FA-555D-448B-8E40-7E336E17C74F}" destId="{CDCCF526-1C7F-4A5F-BA28-A8DC5D8C712F}" srcOrd="0" destOrd="0" presId="urn:microsoft.com/office/officeart/2005/8/layout/vList5"/>
    <dgm:cxn modelId="{9BDE2A5E-AC64-4C43-B49E-D0285643C2B4}" type="presParOf" srcId="{3CCD31FA-555D-448B-8E40-7E336E17C74F}" destId="{C3A9F8A6-8053-41D7-9293-03FE21B1DAB1}" srcOrd="1" destOrd="0" presId="urn:microsoft.com/office/officeart/2005/8/layout/vList5"/>
    <dgm:cxn modelId="{BFE959FC-98FB-49C8-AB27-147D9F0609DE}" type="presParOf" srcId="{27571694-A78A-4982-ADBA-BC10EAB13568}" destId="{EC45DD0F-8E89-4BA2-85A8-135FD1DCCC21}" srcOrd="5" destOrd="0" presId="urn:microsoft.com/office/officeart/2005/8/layout/vList5"/>
    <dgm:cxn modelId="{313E7397-E791-4816-8DA7-FD5E008715DE}" type="presParOf" srcId="{27571694-A78A-4982-ADBA-BC10EAB13568}" destId="{4896DDB9-6DD9-4A00-B572-DA69DCFCCEBE}" srcOrd="6" destOrd="0" presId="urn:microsoft.com/office/officeart/2005/8/layout/vList5"/>
    <dgm:cxn modelId="{7E4DAEEB-10DF-4415-8787-44DE87368E9F}" type="presParOf" srcId="{4896DDB9-6DD9-4A00-B572-DA69DCFCCEBE}" destId="{028792D4-EDF9-49ED-ACE4-F0EEAB6D2B6C}" srcOrd="0" destOrd="0" presId="urn:microsoft.com/office/officeart/2005/8/layout/vList5"/>
    <dgm:cxn modelId="{644BECDD-A00E-4C89-AB36-CE993203FBDD}" type="presParOf" srcId="{4896DDB9-6DD9-4A00-B572-DA69DCFCCEBE}" destId="{7B5EE20C-B773-4CE7-8F5F-2023CA852BF8}" srcOrd="1" destOrd="0" presId="urn:microsoft.com/office/officeart/2005/8/layout/vList5"/>
    <dgm:cxn modelId="{A3AF8E76-6315-421D-BC97-0B03093F32E7}" type="presParOf" srcId="{27571694-A78A-4982-ADBA-BC10EAB13568}" destId="{8AE7F2F8-1636-4E9B-8429-64F30F1FAA73}" srcOrd="7" destOrd="0" presId="urn:microsoft.com/office/officeart/2005/8/layout/vList5"/>
    <dgm:cxn modelId="{6946677B-AD9C-4AA4-87CE-7412E1D9766A}" type="presParOf" srcId="{27571694-A78A-4982-ADBA-BC10EAB13568}" destId="{73F26F93-8BD6-4369-8DD0-E4B46C795CA6}" srcOrd="8" destOrd="0" presId="urn:microsoft.com/office/officeart/2005/8/layout/vList5"/>
    <dgm:cxn modelId="{0C244285-1443-420C-8B0E-326E0803E344}" type="presParOf" srcId="{73F26F93-8BD6-4369-8DD0-E4B46C795CA6}" destId="{4C7BBB08-8082-48BA-AAD8-112955D2AB29}" srcOrd="0" destOrd="0" presId="urn:microsoft.com/office/officeart/2005/8/layout/vList5"/>
    <dgm:cxn modelId="{EB3E10CB-A89E-4FD6-910D-7DE54A3C415C}" type="presParOf" srcId="{27571694-A78A-4982-ADBA-BC10EAB13568}" destId="{12FC6476-B719-4E39-8EE7-0AD2A686F591}" srcOrd="9" destOrd="0" presId="urn:microsoft.com/office/officeart/2005/8/layout/vList5"/>
    <dgm:cxn modelId="{67962F17-F623-4B75-A68E-36E6AD34E6C0}" type="presParOf" srcId="{27571694-A78A-4982-ADBA-BC10EAB13568}" destId="{A5ADF945-1753-4BC8-B62C-E1CBA5399281}" srcOrd="10" destOrd="0" presId="urn:microsoft.com/office/officeart/2005/8/layout/vList5"/>
    <dgm:cxn modelId="{3F08DAE7-4F02-45BD-AA8A-04C0912DD685}" type="presParOf" srcId="{A5ADF945-1753-4BC8-B62C-E1CBA5399281}" destId="{837FD508-4F52-4CA7-8E69-E4291ACDEA6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DF8F08-06EF-4992-91A2-B27812EFB805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BC9512C-AC32-4A75-818D-4046EAA11E61}">
      <dgm:prSet/>
      <dgm:spPr/>
      <dgm:t>
        <a:bodyPr/>
        <a:lstStyle/>
        <a:p>
          <a:r>
            <a:rPr lang="en-US"/>
            <a:t>Organization helps:</a:t>
          </a:r>
        </a:p>
      </dgm:t>
    </dgm:pt>
    <dgm:pt modelId="{AB60505A-90E1-45D7-B84F-2672193A38CD}" type="parTrans" cxnId="{791EC8DE-E570-4CB6-B6F8-845F25B9D576}">
      <dgm:prSet/>
      <dgm:spPr/>
      <dgm:t>
        <a:bodyPr/>
        <a:lstStyle/>
        <a:p>
          <a:endParaRPr lang="en-US"/>
        </a:p>
      </dgm:t>
    </dgm:pt>
    <dgm:pt modelId="{FFC2913C-58F0-45DD-A76D-BE73EF30E382}" type="sibTrans" cxnId="{791EC8DE-E570-4CB6-B6F8-845F25B9D576}">
      <dgm:prSet/>
      <dgm:spPr/>
      <dgm:t>
        <a:bodyPr/>
        <a:lstStyle/>
        <a:p>
          <a:endParaRPr lang="en-US"/>
        </a:p>
      </dgm:t>
    </dgm:pt>
    <dgm:pt modelId="{47A86624-4EA0-4EFB-9676-A2ACAFDAEB7C}">
      <dgm:prSet/>
      <dgm:spPr/>
      <dgm:t>
        <a:bodyPr/>
        <a:lstStyle/>
        <a:p>
          <a:r>
            <a:rPr lang="en-US"/>
            <a:t>Caseload info: One place for everything</a:t>
          </a:r>
        </a:p>
      </dgm:t>
    </dgm:pt>
    <dgm:pt modelId="{50FA8CD1-8C91-4A61-BCE6-F24DFD7C789F}" type="parTrans" cxnId="{4F6CA369-D22A-4629-8D0C-1922C8AA6BC8}">
      <dgm:prSet/>
      <dgm:spPr/>
      <dgm:t>
        <a:bodyPr/>
        <a:lstStyle/>
        <a:p>
          <a:endParaRPr lang="en-US"/>
        </a:p>
      </dgm:t>
    </dgm:pt>
    <dgm:pt modelId="{6E14C27D-9402-4A8C-9447-A2B101D1D038}" type="sibTrans" cxnId="{4F6CA369-D22A-4629-8D0C-1922C8AA6BC8}">
      <dgm:prSet/>
      <dgm:spPr/>
      <dgm:t>
        <a:bodyPr/>
        <a:lstStyle/>
        <a:p>
          <a:endParaRPr lang="en-US"/>
        </a:p>
      </dgm:t>
    </dgm:pt>
    <dgm:pt modelId="{E764FA51-ADD9-45FB-97DF-15B2F66662A9}">
      <dgm:prSet/>
      <dgm:spPr/>
      <dgm:t>
        <a:bodyPr/>
        <a:lstStyle/>
        <a:p>
          <a:r>
            <a:rPr lang="en-US"/>
            <a:t>Student</a:t>
          </a:r>
        </a:p>
      </dgm:t>
    </dgm:pt>
    <dgm:pt modelId="{E330A3F1-8E61-4402-82E4-908623765586}" type="parTrans" cxnId="{6E0438D3-1C5B-40D3-9A8C-11A6422EB8EF}">
      <dgm:prSet/>
      <dgm:spPr/>
      <dgm:t>
        <a:bodyPr/>
        <a:lstStyle/>
        <a:p>
          <a:endParaRPr lang="en-US"/>
        </a:p>
      </dgm:t>
    </dgm:pt>
    <dgm:pt modelId="{A2223525-897A-49FC-A6A0-50FF598F1F09}" type="sibTrans" cxnId="{6E0438D3-1C5B-40D3-9A8C-11A6422EB8EF}">
      <dgm:prSet/>
      <dgm:spPr/>
      <dgm:t>
        <a:bodyPr/>
        <a:lstStyle/>
        <a:p>
          <a:endParaRPr lang="en-US"/>
        </a:p>
      </dgm:t>
    </dgm:pt>
    <dgm:pt modelId="{D60DA4AE-E4B2-41B8-BBD2-8322C6B0B2F3}">
      <dgm:prSet/>
      <dgm:spPr/>
      <dgm:t>
        <a:bodyPr/>
        <a:lstStyle/>
        <a:p>
          <a:r>
            <a:rPr lang="en-US"/>
            <a:t>Grade</a:t>
          </a:r>
        </a:p>
      </dgm:t>
    </dgm:pt>
    <dgm:pt modelId="{2BF6B74B-08F2-4FF7-AE8B-1B5694FC57B8}" type="parTrans" cxnId="{3E42708B-66BA-4423-8E4A-48FD24B1A762}">
      <dgm:prSet/>
      <dgm:spPr/>
      <dgm:t>
        <a:bodyPr/>
        <a:lstStyle/>
        <a:p>
          <a:endParaRPr lang="en-US"/>
        </a:p>
      </dgm:t>
    </dgm:pt>
    <dgm:pt modelId="{7E951822-0F54-42BF-BF55-0475643F9F6E}" type="sibTrans" cxnId="{3E42708B-66BA-4423-8E4A-48FD24B1A762}">
      <dgm:prSet/>
      <dgm:spPr/>
      <dgm:t>
        <a:bodyPr/>
        <a:lstStyle/>
        <a:p>
          <a:endParaRPr lang="en-US"/>
        </a:p>
      </dgm:t>
    </dgm:pt>
    <dgm:pt modelId="{8412C2A8-984A-4B9D-B3D5-C51DA920E4CA}">
      <dgm:prSet/>
      <dgm:spPr/>
      <dgm:t>
        <a:bodyPr/>
        <a:lstStyle/>
        <a:p>
          <a:r>
            <a:rPr lang="en-US"/>
            <a:t>Teacher</a:t>
          </a:r>
        </a:p>
      </dgm:t>
    </dgm:pt>
    <dgm:pt modelId="{5C49B1CA-3B7F-4871-B1AE-1B44A31ED4E5}" type="parTrans" cxnId="{604CE8DE-6664-475F-81C5-3A96489B4F09}">
      <dgm:prSet/>
      <dgm:spPr/>
      <dgm:t>
        <a:bodyPr/>
        <a:lstStyle/>
        <a:p>
          <a:endParaRPr lang="en-US"/>
        </a:p>
      </dgm:t>
    </dgm:pt>
    <dgm:pt modelId="{D1592D87-012F-4087-8E77-D6248DAC67F8}" type="sibTrans" cxnId="{604CE8DE-6664-475F-81C5-3A96489B4F09}">
      <dgm:prSet/>
      <dgm:spPr/>
      <dgm:t>
        <a:bodyPr/>
        <a:lstStyle/>
        <a:p>
          <a:endParaRPr lang="en-US"/>
        </a:p>
      </dgm:t>
    </dgm:pt>
    <dgm:pt modelId="{944A0D13-2A31-47EF-A1ED-5B61EECD753E}">
      <dgm:prSet/>
      <dgm:spPr/>
      <dgm:t>
        <a:bodyPr/>
        <a:lstStyle/>
        <a:p>
          <a:r>
            <a:rPr lang="en-US"/>
            <a:t>ML status</a:t>
          </a:r>
        </a:p>
      </dgm:t>
    </dgm:pt>
    <dgm:pt modelId="{A18E097F-D644-4B1E-B474-6F356FA391F7}" type="parTrans" cxnId="{348CF3D2-1D2A-4204-90F9-F589A08CBB5D}">
      <dgm:prSet/>
      <dgm:spPr/>
      <dgm:t>
        <a:bodyPr/>
        <a:lstStyle/>
        <a:p>
          <a:endParaRPr lang="en-US"/>
        </a:p>
      </dgm:t>
    </dgm:pt>
    <dgm:pt modelId="{689DF3E3-2965-4E2A-95E0-08758EFD5B84}" type="sibTrans" cxnId="{348CF3D2-1D2A-4204-90F9-F589A08CBB5D}">
      <dgm:prSet/>
      <dgm:spPr/>
      <dgm:t>
        <a:bodyPr/>
        <a:lstStyle/>
        <a:p>
          <a:endParaRPr lang="en-US"/>
        </a:p>
      </dgm:t>
    </dgm:pt>
    <dgm:pt modelId="{244A18C1-9E70-40AE-9C05-47AE1FEEA32C}">
      <dgm:prSet/>
      <dgm:spPr/>
      <dgm:t>
        <a:bodyPr/>
        <a:lstStyle/>
        <a:p>
          <a:r>
            <a:rPr lang="en-US"/>
            <a:t>Annual Date</a:t>
          </a:r>
        </a:p>
      </dgm:t>
    </dgm:pt>
    <dgm:pt modelId="{0DBA946B-A1FC-4687-B317-EDD0EB8D82EA}" type="parTrans" cxnId="{BE486E73-2DBA-4D44-A8BA-02E28A30BFDA}">
      <dgm:prSet/>
      <dgm:spPr/>
      <dgm:t>
        <a:bodyPr/>
        <a:lstStyle/>
        <a:p>
          <a:endParaRPr lang="en-US"/>
        </a:p>
      </dgm:t>
    </dgm:pt>
    <dgm:pt modelId="{C06943C1-ADA2-4614-87B8-F291F55864E8}" type="sibTrans" cxnId="{BE486E73-2DBA-4D44-A8BA-02E28A30BFDA}">
      <dgm:prSet/>
      <dgm:spPr/>
      <dgm:t>
        <a:bodyPr/>
        <a:lstStyle/>
        <a:p>
          <a:endParaRPr lang="en-US"/>
        </a:p>
      </dgm:t>
    </dgm:pt>
    <dgm:pt modelId="{E741EC10-A2DC-4865-B08D-F3F1ACE5265E}">
      <dgm:prSet/>
      <dgm:spPr/>
      <dgm:t>
        <a:bodyPr/>
        <a:lstStyle/>
        <a:p>
          <a:r>
            <a:rPr lang="en-US"/>
            <a:t>Re-Eval Date</a:t>
          </a:r>
        </a:p>
      </dgm:t>
    </dgm:pt>
    <dgm:pt modelId="{82EA69B0-95B5-4B01-92FF-EA8939358C2D}" type="parTrans" cxnId="{5C106E31-46E4-498A-B923-E64229F22B3F}">
      <dgm:prSet/>
      <dgm:spPr/>
      <dgm:t>
        <a:bodyPr/>
        <a:lstStyle/>
        <a:p>
          <a:endParaRPr lang="en-US"/>
        </a:p>
      </dgm:t>
    </dgm:pt>
    <dgm:pt modelId="{5214CE44-8CBF-4EAE-B7AE-EE4E49EF1EE9}" type="sibTrans" cxnId="{5C106E31-46E4-498A-B923-E64229F22B3F}">
      <dgm:prSet/>
      <dgm:spPr/>
      <dgm:t>
        <a:bodyPr/>
        <a:lstStyle/>
        <a:p>
          <a:endParaRPr lang="en-US"/>
        </a:p>
      </dgm:t>
    </dgm:pt>
    <dgm:pt modelId="{C5299BAB-55C5-4901-9C10-E68DFC33CF39}">
      <dgm:prSet/>
      <dgm:spPr/>
      <dgm:t>
        <a:bodyPr/>
        <a:lstStyle/>
        <a:p>
          <a:r>
            <a:rPr lang="en-US"/>
            <a:t>Disability</a:t>
          </a:r>
        </a:p>
      </dgm:t>
    </dgm:pt>
    <dgm:pt modelId="{4E5FDF59-67FC-4962-8FF0-E618BDB6DAF2}" type="parTrans" cxnId="{A304CAE8-7E64-48F3-8151-F728A0727E4B}">
      <dgm:prSet/>
      <dgm:spPr/>
      <dgm:t>
        <a:bodyPr/>
        <a:lstStyle/>
        <a:p>
          <a:endParaRPr lang="en-US"/>
        </a:p>
      </dgm:t>
    </dgm:pt>
    <dgm:pt modelId="{4923CEA3-6CF9-4E67-9A2B-C021CB0A5EC6}" type="sibTrans" cxnId="{A304CAE8-7E64-48F3-8151-F728A0727E4B}">
      <dgm:prSet/>
      <dgm:spPr/>
      <dgm:t>
        <a:bodyPr/>
        <a:lstStyle/>
        <a:p>
          <a:endParaRPr lang="en-US"/>
        </a:p>
      </dgm:t>
    </dgm:pt>
    <dgm:pt modelId="{C3A5821D-128D-4B33-BA86-E68C6F300F64}">
      <dgm:prSet/>
      <dgm:spPr/>
      <dgm:t>
        <a:bodyPr/>
        <a:lstStyle/>
        <a:p>
          <a:r>
            <a:rPr lang="en-US"/>
            <a:t>Secondary</a:t>
          </a:r>
        </a:p>
      </dgm:t>
    </dgm:pt>
    <dgm:pt modelId="{4F07AA13-152C-47EE-8A08-FC91BE0F6BFA}" type="parTrans" cxnId="{0A4E5AAF-7617-4DA2-AFF4-9C712E082338}">
      <dgm:prSet/>
      <dgm:spPr/>
      <dgm:t>
        <a:bodyPr/>
        <a:lstStyle/>
        <a:p>
          <a:endParaRPr lang="en-US"/>
        </a:p>
      </dgm:t>
    </dgm:pt>
    <dgm:pt modelId="{933CA75D-3BFC-4D31-9C7F-D3D8932DEE2C}" type="sibTrans" cxnId="{0A4E5AAF-7617-4DA2-AFF4-9C712E082338}">
      <dgm:prSet/>
      <dgm:spPr/>
      <dgm:t>
        <a:bodyPr/>
        <a:lstStyle/>
        <a:p>
          <a:endParaRPr lang="en-US"/>
        </a:p>
      </dgm:t>
    </dgm:pt>
    <dgm:pt modelId="{1EF480CD-6838-421C-9DFC-C86935C8BDA6}">
      <dgm:prSet/>
      <dgm:spPr/>
      <dgm:t>
        <a:bodyPr/>
        <a:lstStyle/>
        <a:p>
          <a:r>
            <a:rPr lang="en-US"/>
            <a:t>Case Manager</a:t>
          </a:r>
        </a:p>
      </dgm:t>
    </dgm:pt>
    <dgm:pt modelId="{1626B68F-2222-4694-A587-F1CEAE53C644}" type="parTrans" cxnId="{3374A0CA-7A2A-4046-BD1D-DB434CCFC7B8}">
      <dgm:prSet/>
      <dgm:spPr/>
      <dgm:t>
        <a:bodyPr/>
        <a:lstStyle/>
        <a:p>
          <a:endParaRPr lang="en-US"/>
        </a:p>
      </dgm:t>
    </dgm:pt>
    <dgm:pt modelId="{B93339E0-B3BA-49A6-B45B-DF0E472FBAF3}" type="sibTrans" cxnId="{3374A0CA-7A2A-4046-BD1D-DB434CCFC7B8}">
      <dgm:prSet/>
      <dgm:spPr/>
      <dgm:t>
        <a:bodyPr/>
        <a:lstStyle/>
        <a:p>
          <a:endParaRPr lang="en-US"/>
        </a:p>
      </dgm:t>
    </dgm:pt>
    <dgm:pt modelId="{BEA73136-FB1E-4A46-91E1-4CBD0619CB36}">
      <dgm:prSet/>
      <dgm:spPr/>
      <dgm:t>
        <a:bodyPr/>
        <a:lstStyle/>
        <a:p>
          <a:r>
            <a:rPr lang="en-US"/>
            <a:t>Exit date/reason</a:t>
          </a:r>
        </a:p>
      </dgm:t>
    </dgm:pt>
    <dgm:pt modelId="{9615FC2D-5253-422E-8313-BE7AC7701F76}" type="parTrans" cxnId="{51FC7CF0-7C8A-4C44-B1F2-14530D79F64F}">
      <dgm:prSet/>
      <dgm:spPr/>
      <dgm:t>
        <a:bodyPr/>
        <a:lstStyle/>
        <a:p>
          <a:endParaRPr lang="en-US"/>
        </a:p>
      </dgm:t>
    </dgm:pt>
    <dgm:pt modelId="{EA426857-928A-4944-9895-7F0DF6D6193A}" type="sibTrans" cxnId="{51FC7CF0-7C8A-4C44-B1F2-14530D79F64F}">
      <dgm:prSet/>
      <dgm:spPr/>
      <dgm:t>
        <a:bodyPr/>
        <a:lstStyle/>
        <a:p>
          <a:endParaRPr lang="en-US"/>
        </a:p>
      </dgm:t>
    </dgm:pt>
    <dgm:pt modelId="{47E94506-AF65-4AD1-A000-12361A860E77}">
      <dgm:prSet/>
      <dgm:spPr/>
      <dgm:t>
        <a:bodyPr/>
        <a:lstStyle/>
        <a:p>
          <a:r>
            <a:rPr lang="en-US"/>
            <a:t>Other</a:t>
          </a:r>
        </a:p>
      </dgm:t>
    </dgm:pt>
    <dgm:pt modelId="{302FB720-EE43-4EFC-B60D-CF5E0897972D}" type="parTrans" cxnId="{CEEF7EC1-CA68-4C05-8DFA-B12D3D9044B9}">
      <dgm:prSet/>
      <dgm:spPr/>
      <dgm:t>
        <a:bodyPr/>
        <a:lstStyle/>
        <a:p>
          <a:endParaRPr lang="en-US"/>
        </a:p>
      </dgm:t>
    </dgm:pt>
    <dgm:pt modelId="{56C81DB4-EDA4-4B0A-99FD-0C24FD5A340A}" type="sibTrans" cxnId="{CEEF7EC1-CA68-4C05-8DFA-B12D3D9044B9}">
      <dgm:prSet/>
      <dgm:spPr/>
      <dgm:t>
        <a:bodyPr/>
        <a:lstStyle/>
        <a:p>
          <a:endParaRPr lang="en-US"/>
        </a:p>
      </dgm:t>
    </dgm:pt>
    <dgm:pt modelId="{301D34A6-FCF9-4B8D-A371-C1CC260235C8}">
      <dgm:prSet/>
      <dgm:spPr/>
      <dgm:t>
        <a:bodyPr/>
        <a:lstStyle/>
        <a:p>
          <a:r>
            <a:rPr lang="en-US"/>
            <a:t>(consent for provision of services/ESY etc.)</a:t>
          </a:r>
        </a:p>
      </dgm:t>
    </dgm:pt>
    <dgm:pt modelId="{3D6535B1-5F64-4BEE-8BA7-5F35AA9F922E}" type="parTrans" cxnId="{B7D1F003-0FE7-4EAC-9FBF-3EEEC776FC5A}">
      <dgm:prSet/>
      <dgm:spPr/>
      <dgm:t>
        <a:bodyPr/>
        <a:lstStyle/>
        <a:p>
          <a:endParaRPr lang="en-US"/>
        </a:p>
      </dgm:t>
    </dgm:pt>
    <dgm:pt modelId="{39447A5C-43E2-47B1-85AB-2756CBA9BD9C}" type="sibTrans" cxnId="{B7D1F003-0FE7-4EAC-9FBF-3EEEC776FC5A}">
      <dgm:prSet/>
      <dgm:spPr/>
      <dgm:t>
        <a:bodyPr/>
        <a:lstStyle/>
        <a:p>
          <a:endParaRPr lang="en-US"/>
        </a:p>
      </dgm:t>
    </dgm:pt>
    <dgm:pt modelId="{8FAC583A-2561-4976-B0C8-4BB34DB9290A}">
      <dgm:prSet/>
      <dgm:spPr/>
      <dgm:t>
        <a:bodyPr/>
        <a:lstStyle/>
        <a:p>
          <a:r>
            <a:rPr lang="en-US"/>
            <a:t>Case Managers share with team lead/coordinator</a:t>
          </a:r>
        </a:p>
      </dgm:t>
    </dgm:pt>
    <dgm:pt modelId="{16FF02B2-FE12-47B3-9E47-CCF6B8ACA6B9}" type="parTrans" cxnId="{953A14E4-820A-4E22-85E9-E63D4C63D206}">
      <dgm:prSet/>
      <dgm:spPr/>
      <dgm:t>
        <a:bodyPr/>
        <a:lstStyle/>
        <a:p>
          <a:endParaRPr lang="en-US"/>
        </a:p>
      </dgm:t>
    </dgm:pt>
    <dgm:pt modelId="{A9755985-4ABD-4417-B4BF-6D4F476E2F2B}" type="sibTrans" cxnId="{953A14E4-820A-4E22-85E9-E63D4C63D206}">
      <dgm:prSet/>
      <dgm:spPr/>
      <dgm:t>
        <a:bodyPr/>
        <a:lstStyle/>
        <a:p>
          <a:endParaRPr lang="en-US"/>
        </a:p>
      </dgm:t>
    </dgm:pt>
    <dgm:pt modelId="{132E4065-DA36-4208-85B9-45DC98980451}" type="pres">
      <dgm:prSet presAssocID="{1EDF8F08-06EF-4992-91A2-B27812EFB805}" presName="linear" presStyleCnt="0">
        <dgm:presLayoutVars>
          <dgm:dir/>
          <dgm:animLvl val="lvl"/>
          <dgm:resizeHandles val="exact"/>
        </dgm:presLayoutVars>
      </dgm:prSet>
      <dgm:spPr/>
    </dgm:pt>
    <dgm:pt modelId="{C1BFC7E8-00B7-4447-B944-3588AD53509A}" type="pres">
      <dgm:prSet presAssocID="{7BC9512C-AC32-4A75-818D-4046EAA11E61}" presName="parentLin" presStyleCnt="0"/>
      <dgm:spPr/>
    </dgm:pt>
    <dgm:pt modelId="{F7F7D8EF-8625-42F5-A791-5527598256DE}" type="pres">
      <dgm:prSet presAssocID="{7BC9512C-AC32-4A75-818D-4046EAA11E61}" presName="parentLeftMargin" presStyleLbl="node1" presStyleIdx="0" presStyleCnt="2"/>
      <dgm:spPr/>
    </dgm:pt>
    <dgm:pt modelId="{760732AE-AB57-4EBC-823E-F9FE0A13B167}" type="pres">
      <dgm:prSet presAssocID="{7BC9512C-AC32-4A75-818D-4046EAA11E6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565E416-BB10-461B-82AD-E99C241FE57A}" type="pres">
      <dgm:prSet presAssocID="{7BC9512C-AC32-4A75-818D-4046EAA11E61}" presName="negativeSpace" presStyleCnt="0"/>
      <dgm:spPr/>
    </dgm:pt>
    <dgm:pt modelId="{29F46EF1-EBE8-49FD-9685-4251084BCA4D}" type="pres">
      <dgm:prSet presAssocID="{7BC9512C-AC32-4A75-818D-4046EAA11E61}" presName="childText" presStyleLbl="conFgAcc1" presStyleIdx="0" presStyleCnt="2">
        <dgm:presLayoutVars>
          <dgm:bulletEnabled val="1"/>
        </dgm:presLayoutVars>
      </dgm:prSet>
      <dgm:spPr/>
    </dgm:pt>
    <dgm:pt modelId="{E3CE72B1-5CDB-4675-B747-CFAB4A40508C}" type="pres">
      <dgm:prSet presAssocID="{FFC2913C-58F0-45DD-A76D-BE73EF30E382}" presName="spaceBetweenRectangles" presStyleCnt="0"/>
      <dgm:spPr/>
    </dgm:pt>
    <dgm:pt modelId="{F5CF6472-9FE7-4878-9D92-185078DF3D60}" type="pres">
      <dgm:prSet presAssocID="{47A86624-4EA0-4EFB-9676-A2ACAFDAEB7C}" presName="parentLin" presStyleCnt="0"/>
      <dgm:spPr/>
    </dgm:pt>
    <dgm:pt modelId="{EF6F7081-17CB-49C1-B525-B047BAEDBD88}" type="pres">
      <dgm:prSet presAssocID="{47A86624-4EA0-4EFB-9676-A2ACAFDAEB7C}" presName="parentLeftMargin" presStyleLbl="node1" presStyleIdx="0" presStyleCnt="2"/>
      <dgm:spPr/>
    </dgm:pt>
    <dgm:pt modelId="{E7EAA810-90B0-40FC-8DCB-15AC7157276F}" type="pres">
      <dgm:prSet presAssocID="{47A86624-4EA0-4EFB-9676-A2ACAFDAEB7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F5EAEB7-3A36-4980-BCDF-73BEA25728F0}" type="pres">
      <dgm:prSet presAssocID="{47A86624-4EA0-4EFB-9676-A2ACAFDAEB7C}" presName="negativeSpace" presStyleCnt="0"/>
      <dgm:spPr/>
    </dgm:pt>
    <dgm:pt modelId="{4809BACA-B8B3-4727-919C-EF19656B458C}" type="pres">
      <dgm:prSet presAssocID="{47A86624-4EA0-4EFB-9676-A2ACAFDAEB7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7D1F003-0FE7-4EAC-9FBF-3EEEC776FC5A}" srcId="{47E94506-AF65-4AD1-A000-12361A860E77}" destId="{301D34A6-FCF9-4B8D-A371-C1CC260235C8}" srcOrd="0" destOrd="0" parTransId="{3D6535B1-5F64-4BEE-8BA7-5F35AA9F922E}" sibTransId="{39447A5C-43E2-47B1-85AB-2756CBA9BD9C}"/>
    <dgm:cxn modelId="{A74B730C-759E-4028-B463-5921E334E893}" type="presOf" srcId="{47A86624-4EA0-4EFB-9676-A2ACAFDAEB7C}" destId="{EF6F7081-17CB-49C1-B525-B047BAEDBD88}" srcOrd="0" destOrd="0" presId="urn:microsoft.com/office/officeart/2005/8/layout/list1"/>
    <dgm:cxn modelId="{D3D6990D-7B59-4817-A754-36BD0259EC3E}" type="presOf" srcId="{7BC9512C-AC32-4A75-818D-4046EAA11E61}" destId="{760732AE-AB57-4EBC-823E-F9FE0A13B167}" srcOrd="1" destOrd="0" presId="urn:microsoft.com/office/officeart/2005/8/layout/list1"/>
    <dgm:cxn modelId="{2BE0DC0E-9010-4207-B932-5AEE63239F5F}" type="presOf" srcId="{8412C2A8-984A-4B9D-B3D5-C51DA920E4CA}" destId="{4809BACA-B8B3-4727-919C-EF19656B458C}" srcOrd="0" destOrd="2" presId="urn:microsoft.com/office/officeart/2005/8/layout/list1"/>
    <dgm:cxn modelId="{5C106E31-46E4-498A-B923-E64229F22B3F}" srcId="{47A86624-4EA0-4EFB-9676-A2ACAFDAEB7C}" destId="{E741EC10-A2DC-4865-B08D-F3F1ACE5265E}" srcOrd="5" destOrd="0" parTransId="{82EA69B0-95B5-4B01-92FF-EA8939358C2D}" sibTransId="{5214CE44-8CBF-4EAE-B7AE-EE4E49EF1EE9}"/>
    <dgm:cxn modelId="{A5246461-51AA-4AD8-AECE-33D1084131D0}" type="presOf" srcId="{D60DA4AE-E4B2-41B8-BBD2-8322C6B0B2F3}" destId="{4809BACA-B8B3-4727-919C-EF19656B458C}" srcOrd="0" destOrd="1" presId="urn:microsoft.com/office/officeart/2005/8/layout/list1"/>
    <dgm:cxn modelId="{1493B061-5F7A-41DE-9080-A48D4FD425C9}" type="presOf" srcId="{1EDF8F08-06EF-4992-91A2-B27812EFB805}" destId="{132E4065-DA36-4208-85B9-45DC98980451}" srcOrd="0" destOrd="0" presId="urn:microsoft.com/office/officeart/2005/8/layout/list1"/>
    <dgm:cxn modelId="{5D6B9C67-9533-487A-A788-039B7F9B76D2}" type="presOf" srcId="{944A0D13-2A31-47EF-A1ED-5B61EECD753E}" destId="{4809BACA-B8B3-4727-919C-EF19656B458C}" srcOrd="0" destOrd="3" presId="urn:microsoft.com/office/officeart/2005/8/layout/list1"/>
    <dgm:cxn modelId="{4F6CA369-D22A-4629-8D0C-1922C8AA6BC8}" srcId="{1EDF8F08-06EF-4992-91A2-B27812EFB805}" destId="{47A86624-4EA0-4EFB-9676-A2ACAFDAEB7C}" srcOrd="1" destOrd="0" parTransId="{50FA8CD1-8C91-4A61-BCE6-F24DFD7C789F}" sibTransId="{6E14C27D-9402-4A8C-9447-A2B101D1D038}"/>
    <dgm:cxn modelId="{4FC9336B-812A-4448-86FD-1014E3351E18}" type="presOf" srcId="{7BC9512C-AC32-4A75-818D-4046EAA11E61}" destId="{F7F7D8EF-8625-42F5-A791-5527598256DE}" srcOrd="0" destOrd="0" presId="urn:microsoft.com/office/officeart/2005/8/layout/list1"/>
    <dgm:cxn modelId="{7489814B-E869-4440-B801-01F6BDB361E3}" type="presOf" srcId="{244A18C1-9E70-40AE-9C05-47AE1FEEA32C}" destId="{4809BACA-B8B3-4727-919C-EF19656B458C}" srcOrd="0" destOrd="4" presId="urn:microsoft.com/office/officeart/2005/8/layout/list1"/>
    <dgm:cxn modelId="{FF8A1C4C-6A2A-4CCE-B013-8279A125709F}" type="presOf" srcId="{C5299BAB-55C5-4901-9C10-E68DFC33CF39}" destId="{4809BACA-B8B3-4727-919C-EF19656B458C}" srcOrd="0" destOrd="6" presId="urn:microsoft.com/office/officeart/2005/8/layout/list1"/>
    <dgm:cxn modelId="{19F4D24C-9BD0-42C2-9307-6010163345E8}" type="presOf" srcId="{C3A5821D-128D-4B33-BA86-E68C6F300F64}" destId="{4809BACA-B8B3-4727-919C-EF19656B458C}" srcOrd="0" destOrd="7" presId="urn:microsoft.com/office/officeart/2005/8/layout/list1"/>
    <dgm:cxn modelId="{0DB81D53-B7E3-4BF9-9276-EDDFB389447A}" type="presOf" srcId="{BEA73136-FB1E-4A46-91E1-4CBD0619CB36}" destId="{4809BACA-B8B3-4727-919C-EF19656B458C}" srcOrd="0" destOrd="9" presId="urn:microsoft.com/office/officeart/2005/8/layout/list1"/>
    <dgm:cxn modelId="{BE486E73-2DBA-4D44-A8BA-02E28A30BFDA}" srcId="{47A86624-4EA0-4EFB-9676-A2ACAFDAEB7C}" destId="{244A18C1-9E70-40AE-9C05-47AE1FEEA32C}" srcOrd="4" destOrd="0" parTransId="{0DBA946B-A1FC-4687-B317-EDD0EB8D82EA}" sibTransId="{C06943C1-ADA2-4614-87B8-F291F55864E8}"/>
    <dgm:cxn modelId="{FC96487D-0605-4412-82E0-9377AD4B57A7}" type="presOf" srcId="{8FAC583A-2561-4976-B0C8-4BB34DB9290A}" destId="{4809BACA-B8B3-4727-919C-EF19656B458C}" srcOrd="0" destOrd="12" presId="urn:microsoft.com/office/officeart/2005/8/layout/list1"/>
    <dgm:cxn modelId="{3E42708B-66BA-4423-8E4A-48FD24B1A762}" srcId="{47A86624-4EA0-4EFB-9676-A2ACAFDAEB7C}" destId="{D60DA4AE-E4B2-41B8-BBD2-8322C6B0B2F3}" srcOrd="1" destOrd="0" parTransId="{2BF6B74B-08F2-4FF7-AE8B-1B5694FC57B8}" sibTransId="{7E951822-0F54-42BF-BF55-0475643F9F6E}"/>
    <dgm:cxn modelId="{80B4B791-CD2A-46A4-B3E9-6FC0A065FEE5}" type="presOf" srcId="{47A86624-4EA0-4EFB-9676-A2ACAFDAEB7C}" destId="{E7EAA810-90B0-40FC-8DCB-15AC7157276F}" srcOrd="1" destOrd="0" presId="urn:microsoft.com/office/officeart/2005/8/layout/list1"/>
    <dgm:cxn modelId="{FDF5519A-68CE-4CFA-B28A-0237629465F5}" type="presOf" srcId="{E764FA51-ADD9-45FB-97DF-15B2F66662A9}" destId="{4809BACA-B8B3-4727-919C-EF19656B458C}" srcOrd="0" destOrd="0" presId="urn:microsoft.com/office/officeart/2005/8/layout/list1"/>
    <dgm:cxn modelId="{0CFE75A7-55B0-4BBC-AFEF-AA4E7F68420F}" type="presOf" srcId="{301D34A6-FCF9-4B8D-A371-C1CC260235C8}" destId="{4809BACA-B8B3-4727-919C-EF19656B458C}" srcOrd="0" destOrd="11" presId="urn:microsoft.com/office/officeart/2005/8/layout/list1"/>
    <dgm:cxn modelId="{0A4E5AAF-7617-4DA2-AFF4-9C712E082338}" srcId="{C5299BAB-55C5-4901-9C10-E68DFC33CF39}" destId="{C3A5821D-128D-4B33-BA86-E68C6F300F64}" srcOrd="0" destOrd="0" parTransId="{4F07AA13-152C-47EE-8A08-FC91BE0F6BFA}" sibTransId="{933CA75D-3BFC-4D31-9C7F-D3D8932DEE2C}"/>
    <dgm:cxn modelId="{8E05BEBC-9F3F-4BC2-A462-F4BA85436E7E}" type="presOf" srcId="{47E94506-AF65-4AD1-A000-12361A860E77}" destId="{4809BACA-B8B3-4727-919C-EF19656B458C}" srcOrd="0" destOrd="10" presId="urn:microsoft.com/office/officeart/2005/8/layout/list1"/>
    <dgm:cxn modelId="{DF5F6BC0-3CE9-4D15-82A2-B31A7C1333F5}" type="presOf" srcId="{E741EC10-A2DC-4865-B08D-F3F1ACE5265E}" destId="{4809BACA-B8B3-4727-919C-EF19656B458C}" srcOrd="0" destOrd="5" presId="urn:microsoft.com/office/officeart/2005/8/layout/list1"/>
    <dgm:cxn modelId="{CEEF7EC1-CA68-4C05-8DFA-B12D3D9044B9}" srcId="{47A86624-4EA0-4EFB-9676-A2ACAFDAEB7C}" destId="{47E94506-AF65-4AD1-A000-12361A860E77}" srcOrd="9" destOrd="0" parTransId="{302FB720-EE43-4EFC-B60D-CF5E0897972D}" sibTransId="{56C81DB4-EDA4-4B0A-99FD-0C24FD5A340A}"/>
    <dgm:cxn modelId="{3374A0CA-7A2A-4046-BD1D-DB434CCFC7B8}" srcId="{47A86624-4EA0-4EFB-9676-A2ACAFDAEB7C}" destId="{1EF480CD-6838-421C-9DFC-C86935C8BDA6}" srcOrd="7" destOrd="0" parTransId="{1626B68F-2222-4694-A587-F1CEAE53C644}" sibTransId="{B93339E0-B3BA-49A6-B45B-DF0E472FBAF3}"/>
    <dgm:cxn modelId="{348CF3D2-1D2A-4204-90F9-F589A08CBB5D}" srcId="{47A86624-4EA0-4EFB-9676-A2ACAFDAEB7C}" destId="{944A0D13-2A31-47EF-A1ED-5B61EECD753E}" srcOrd="3" destOrd="0" parTransId="{A18E097F-D644-4B1E-B474-6F356FA391F7}" sibTransId="{689DF3E3-2965-4E2A-95E0-08758EFD5B84}"/>
    <dgm:cxn modelId="{6E0438D3-1C5B-40D3-9A8C-11A6422EB8EF}" srcId="{47A86624-4EA0-4EFB-9676-A2ACAFDAEB7C}" destId="{E764FA51-ADD9-45FB-97DF-15B2F66662A9}" srcOrd="0" destOrd="0" parTransId="{E330A3F1-8E61-4402-82E4-908623765586}" sibTransId="{A2223525-897A-49FC-A6A0-50FF598F1F09}"/>
    <dgm:cxn modelId="{791EC8DE-E570-4CB6-B6F8-845F25B9D576}" srcId="{1EDF8F08-06EF-4992-91A2-B27812EFB805}" destId="{7BC9512C-AC32-4A75-818D-4046EAA11E61}" srcOrd="0" destOrd="0" parTransId="{AB60505A-90E1-45D7-B84F-2672193A38CD}" sibTransId="{FFC2913C-58F0-45DD-A76D-BE73EF30E382}"/>
    <dgm:cxn modelId="{604CE8DE-6664-475F-81C5-3A96489B4F09}" srcId="{47A86624-4EA0-4EFB-9676-A2ACAFDAEB7C}" destId="{8412C2A8-984A-4B9D-B3D5-C51DA920E4CA}" srcOrd="2" destOrd="0" parTransId="{5C49B1CA-3B7F-4871-B1AE-1B44A31ED4E5}" sibTransId="{D1592D87-012F-4087-8E77-D6248DAC67F8}"/>
    <dgm:cxn modelId="{953A14E4-820A-4E22-85E9-E63D4C63D206}" srcId="{47A86624-4EA0-4EFB-9676-A2ACAFDAEB7C}" destId="{8FAC583A-2561-4976-B0C8-4BB34DB9290A}" srcOrd="10" destOrd="0" parTransId="{16FF02B2-FE12-47B3-9E47-CCF6B8ACA6B9}" sibTransId="{A9755985-4ABD-4417-B4BF-6D4F476E2F2B}"/>
    <dgm:cxn modelId="{A304CAE8-7E64-48F3-8151-F728A0727E4B}" srcId="{47A86624-4EA0-4EFB-9676-A2ACAFDAEB7C}" destId="{C5299BAB-55C5-4901-9C10-E68DFC33CF39}" srcOrd="6" destOrd="0" parTransId="{4E5FDF59-67FC-4962-8FF0-E618BDB6DAF2}" sibTransId="{4923CEA3-6CF9-4E67-9A2B-C021CB0A5EC6}"/>
    <dgm:cxn modelId="{51FC7CF0-7C8A-4C44-B1F2-14530D79F64F}" srcId="{47A86624-4EA0-4EFB-9676-A2ACAFDAEB7C}" destId="{BEA73136-FB1E-4A46-91E1-4CBD0619CB36}" srcOrd="8" destOrd="0" parTransId="{9615FC2D-5253-422E-8313-BE7AC7701F76}" sibTransId="{EA426857-928A-4944-9895-7F0DF6D6193A}"/>
    <dgm:cxn modelId="{31DA4AF4-4D1C-4B7E-83F0-5A0AF57D3006}" type="presOf" srcId="{1EF480CD-6838-421C-9DFC-C86935C8BDA6}" destId="{4809BACA-B8B3-4727-919C-EF19656B458C}" srcOrd="0" destOrd="8" presId="urn:microsoft.com/office/officeart/2005/8/layout/list1"/>
    <dgm:cxn modelId="{8FFA5B42-F008-42F0-AB8F-24355366598E}" type="presParOf" srcId="{132E4065-DA36-4208-85B9-45DC98980451}" destId="{C1BFC7E8-00B7-4447-B944-3588AD53509A}" srcOrd="0" destOrd="0" presId="urn:microsoft.com/office/officeart/2005/8/layout/list1"/>
    <dgm:cxn modelId="{2B0B5653-24B1-4EF4-910A-9C07CA658330}" type="presParOf" srcId="{C1BFC7E8-00B7-4447-B944-3588AD53509A}" destId="{F7F7D8EF-8625-42F5-A791-5527598256DE}" srcOrd="0" destOrd="0" presId="urn:microsoft.com/office/officeart/2005/8/layout/list1"/>
    <dgm:cxn modelId="{D02E5F7C-170B-4EF1-8E90-37C047443E23}" type="presParOf" srcId="{C1BFC7E8-00B7-4447-B944-3588AD53509A}" destId="{760732AE-AB57-4EBC-823E-F9FE0A13B167}" srcOrd="1" destOrd="0" presId="urn:microsoft.com/office/officeart/2005/8/layout/list1"/>
    <dgm:cxn modelId="{825A0784-9946-4695-A21F-79E1D9842C71}" type="presParOf" srcId="{132E4065-DA36-4208-85B9-45DC98980451}" destId="{9565E416-BB10-461B-82AD-E99C241FE57A}" srcOrd="1" destOrd="0" presId="urn:microsoft.com/office/officeart/2005/8/layout/list1"/>
    <dgm:cxn modelId="{41E17C26-FC00-40D2-98EE-4C5D23324359}" type="presParOf" srcId="{132E4065-DA36-4208-85B9-45DC98980451}" destId="{29F46EF1-EBE8-49FD-9685-4251084BCA4D}" srcOrd="2" destOrd="0" presId="urn:microsoft.com/office/officeart/2005/8/layout/list1"/>
    <dgm:cxn modelId="{30FCF2B1-A28C-4E95-AF16-8FE2784CFFA7}" type="presParOf" srcId="{132E4065-DA36-4208-85B9-45DC98980451}" destId="{E3CE72B1-5CDB-4675-B747-CFAB4A40508C}" srcOrd="3" destOrd="0" presId="urn:microsoft.com/office/officeart/2005/8/layout/list1"/>
    <dgm:cxn modelId="{006C2E4E-1700-49EE-83D1-CB5B505C8873}" type="presParOf" srcId="{132E4065-DA36-4208-85B9-45DC98980451}" destId="{F5CF6472-9FE7-4878-9D92-185078DF3D60}" srcOrd="4" destOrd="0" presId="urn:microsoft.com/office/officeart/2005/8/layout/list1"/>
    <dgm:cxn modelId="{717BFA33-7971-4994-944E-CB63EF1181AB}" type="presParOf" srcId="{F5CF6472-9FE7-4878-9D92-185078DF3D60}" destId="{EF6F7081-17CB-49C1-B525-B047BAEDBD88}" srcOrd="0" destOrd="0" presId="urn:microsoft.com/office/officeart/2005/8/layout/list1"/>
    <dgm:cxn modelId="{621E5D70-4441-4563-9CCC-860C232F16B0}" type="presParOf" srcId="{F5CF6472-9FE7-4878-9D92-185078DF3D60}" destId="{E7EAA810-90B0-40FC-8DCB-15AC7157276F}" srcOrd="1" destOrd="0" presId="urn:microsoft.com/office/officeart/2005/8/layout/list1"/>
    <dgm:cxn modelId="{21CA7C68-E56C-433E-AA3A-BE79B0DA682E}" type="presParOf" srcId="{132E4065-DA36-4208-85B9-45DC98980451}" destId="{8F5EAEB7-3A36-4980-BCDF-73BEA25728F0}" srcOrd="5" destOrd="0" presId="urn:microsoft.com/office/officeart/2005/8/layout/list1"/>
    <dgm:cxn modelId="{7E558546-CBB1-40BA-BDB3-9B5C90975030}" type="presParOf" srcId="{132E4065-DA36-4208-85B9-45DC98980451}" destId="{4809BACA-B8B3-4727-919C-EF19656B458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C46FB6-C807-42B8-84CB-6013CFF70B25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B4253EC0-AB6C-46B2-8162-BA3E8737446A}">
      <dgm:prSet/>
      <dgm:spPr/>
      <dgm:t>
        <a:bodyPr/>
        <a:lstStyle/>
        <a:p>
          <a:r>
            <a:rPr lang="en-US"/>
            <a:t>How to ensure students get their accommodations?</a:t>
          </a:r>
        </a:p>
      </dgm:t>
    </dgm:pt>
    <dgm:pt modelId="{49D59779-4279-4F8D-B234-869116955D6C}" type="parTrans" cxnId="{07DCA6AF-25DB-404C-B321-DDF58705E7CF}">
      <dgm:prSet/>
      <dgm:spPr/>
      <dgm:t>
        <a:bodyPr/>
        <a:lstStyle/>
        <a:p>
          <a:endParaRPr lang="en-US"/>
        </a:p>
      </dgm:t>
    </dgm:pt>
    <dgm:pt modelId="{E803CCC3-06CA-4EA0-997C-E6B48D37878D}" type="sibTrans" cxnId="{07DCA6AF-25DB-404C-B321-DDF58705E7CF}">
      <dgm:prSet/>
      <dgm:spPr/>
      <dgm:t>
        <a:bodyPr/>
        <a:lstStyle/>
        <a:p>
          <a:endParaRPr lang="en-US"/>
        </a:p>
      </dgm:t>
    </dgm:pt>
    <dgm:pt modelId="{0CD8A109-72C8-438F-A6D4-5F29218B039E}">
      <dgm:prSet/>
      <dgm:spPr/>
      <dgm:t>
        <a:bodyPr/>
        <a:lstStyle/>
        <a:p>
          <a:r>
            <a:rPr lang="en-US"/>
            <a:t>ACCESS?</a:t>
          </a:r>
        </a:p>
      </dgm:t>
    </dgm:pt>
    <dgm:pt modelId="{4CBC8616-5E79-4237-A3B9-60779033804E}" type="parTrans" cxnId="{0241F8B3-E829-4E88-9310-9CFEA99E8395}">
      <dgm:prSet/>
      <dgm:spPr/>
      <dgm:t>
        <a:bodyPr/>
        <a:lstStyle/>
        <a:p>
          <a:endParaRPr lang="en-US"/>
        </a:p>
      </dgm:t>
    </dgm:pt>
    <dgm:pt modelId="{8F5612BB-BB1B-404D-8BA7-4A711B0BC297}" type="sibTrans" cxnId="{0241F8B3-E829-4E88-9310-9CFEA99E8395}">
      <dgm:prSet/>
      <dgm:spPr/>
      <dgm:t>
        <a:bodyPr/>
        <a:lstStyle/>
        <a:p>
          <a:endParaRPr lang="en-US"/>
        </a:p>
      </dgm:t>
    </dgm:pt>
    <dgm:pt modelId="{EEB130B3-20A9-45B8-B027-912A8DEEEF00}">
      <dgm:prSet/>
      <dgm:spPr/>
      <dgm:t>
        <a:bodyPr/>
        <a:lstStyle/>
        <a:p>
          <a:r>
            <a:rPr lang="en-US"/>
            <a:t>CMAS</a:t>
          </a:r>
        </a:p>
      </dgm:t>
    </dgm:pt>
    <dgm:pt modelId="{6C2787C7-5C1A-45DA-B7FB-D931C0C2AF0C}" type="parTrans" cxnId="{F8C7D02F-CA01-4112-A75B-1823C76DEA9A}">
      <dgm:prSet/>
      <dgm:spPr/>
      <dgm:t>
        <a:bodyPr/>
        <a:lstStyle/>
        <a:p>
          <a:endParaRPr lang="en-US"/>
        </a:p>
      </dgm:t>
    </dgm:pt>
    <dgm:pt modelId="{9C8B54E8-190E-4E2E-9325-B964D3622FC5}" type="sibTrans" cxnId="{F8C7D02F-CA01-4112-A75B-1823C76DEA9A}">
      <dgm:prSet/>
      <dgm:spPr/>
      <dgm:t>
        <a:bodyPr/>
        <a:lstStyle/>
        <a:p>
          <a:endParaRPr lang="en-US"/>
        </a:p>
      </dgm:t>
    </dgm:pt>
    <dgm:pt modelId="{F97FFC42-ABC5-4B2A-AD3A-5E653CA40CC3}">
      <dgm:prSet/>
      <dgm:spPr/>
      <dgm:t>
        <a:bodyPr/>
        <a:lstStyle/>
        <a:p>
          <a:r>
            <a:rPr lang="en-US"/>
            <a:t>District?</a:t>
          </a:r>
        </a:p>
      </dgm:t>
    </dgm:pt>
    <dgm:pt modelId="{DB1A770A-F339-48E7-9766-DC83B1DBCC61}" type="parTrans" cxnId="{170BBCB6-9D59-451F-8826-0F82FB0EDF43}">
      <dgm:prSet/>
      <dgm:spPr/>
      <dgm:t>
        <a:bodyPr/>
        <a:lstStyle/>
        <a:p>
          <a:endParaRPr lang="en-US"/>
        </a:p>
      </dgm:t>
    </dgm:pt>
    <dgm:pt modelId="{2FDCF092-BBF9-46AE-BC5D-E8C7A01A94D1}" type="sibTrans" cxnId="{170BBCB6-9D59-451F-8826-0F82FB0EDF43}">
      <dgm:prSet/>
      <dgm:spPr/>
      <dgm:t>
        <a:bodyPr/>
        <a:lstStyle/>
        <a:p>
          <a:endParaRPr lang="en-US"/>
        </a:p>
      </dgm:t>
    </dgm:pt>
    <dgm:pt modelId="{4C79D09F-D832-472D-BE77-2AEA5EF7342F}">
      <dgm:prSet/>
      <dgm:spPr/>
      <dgm:t>
        <a:bodyPr/>
        <a:lstStyle/>
        <a:p>
          <a:r>
            <a:rPr lang="en-US"/>
            <a:t>Accommodations spreadsheet</a:t>
          </a:r>
        </a:p>
      </dgm:t>
    </dgm:pt>
    <dgm:pt modelId="{D56CCD7C-77AC-47A3-90EB-ABC632F9D7B8}" type="parTrans" cxnId="{00BD79D7-7748-4AD2-AB36-72E871991A7D}">
      <dgm:prSet/>
      <dgm:spPr/>
      <dgm:t>
        <a:bodyPr/>
        <a:lstStyle/>
        <a:p>
          <a:endParaRPr lang="en-US"/>
        </a:p>
      </dgm:t>
    </dgm:pt>
    <dgm:pt modelId="{6FF75F03-1CC8-45EE-BFC9-53B68D9C9BA7}" type="sibTrans" cxnId="{00BD79D7-7748-4AD2-AB36-72E871991A7D}">
      <dgm:prSet/>
      <dgm:spPr/>
      <dgm:t>
        <a:bodyPr/>
        <a:lstStyle/>
        <a:p>
          <a:endParaRPr lang="en-US"/>
        </a:p>
      </dgm:t>
    </dgm:pt>
    <dgm:pt modelId="{46863E45-A335-4959-852F-75406FCAF836}">
      <dgm:prSet/>
      <dgm:spPr/>
      <dgm:t>
        <a:bodyPr/>
        <a:lstStyle/>
        <a:p>
          <a:r>
            <a:rPr lang="en-US"/>
            <a:t>Classroom</a:t>
          </a:r>
        </a:p>
      </dgm:t>
    </dgm:pt>
    <dgm:pt modelId="{613E8C5B-B5C1-48E9-B590-8519B6162FEE}" type="parTrans" cxnId="{D1AB7112-1B34-4FB4-BE2C-1FB8AE3A65BD}">
      <dgm:prSet/>
      <dgm:spPr/>
      <dgm:t>
        <a:bodyPr/>
        <a:lstStyle/>
        <a:p>
          <a:endParaRPr lang="en-US"/>
        </a:p>
      </dgm:t>
    </dgm:pt>
    <dgm:pt modelId="{308F3115-46A0-4E7C-9558-7F2D45A4DBA0}" type="sibTrans" cxnId="{D1AB7112-1B34-4FB4-BE2C-1FB8AE3A65BD}">
      <dgm:prSet/>
      <dgm:spPr/>
      <dgm:t>
        <a:bodyPr/>
        <a:lstStyle/>
        <a:p>
          <a:endParaRPr lang="en-US"/>
        </a:p>
      </dgm:t>
    </dgm:pt>
    <dgm:pt modelId="{FB257388-12DF-4E93-97E7-C7D76A431DE7}">
      <dgm:prSet/>
      <dgm:spPr/>
      <dgm:t>
        <a:bodyPr/>
        <a:lstStyle/>
        <a:p>
          <a:r>
            <a:rPr lang="en-US"/>
            <a:t>Testing</a:t>
          </a:r>
        </a:p>
      </dgm:t>
    </dgm:pt>
    <dgm:pt modelId="{FA0CA217-22EE-4E62-B100-2C6EB299DC56}" type="parTrans" cxnId="{0E7F0502-BDCE-4FF2-8962-463A9D5CCBF9}">
      <dgm:prSet/>
      <dgm:spPr/>
      <dgm:t>
        <a:bodyPr/>
        <a:lstStyle/>
        <a:p>
          <a:endParaRPr lang="en-US"/>
        </a:p>
      </dgm:t>
    </dgm:pt>
    <dgm:pt modelId="{59EFE42A-4B22-4E47-9982-F22B17AA874D}" type="sibTrans" cxnId="{0E7F0502-BDCE-4FF2-8962-463A9D5CCBF9}">
      <dgm:prSet/>
      <dgm:spPr/>
      <dgm:t>
        <a:bodyPr/>
        <a:lstStyle/>
        <a:p>
          <a:endParaRPr lang="en-US"/>
        </a:p>
      </dgm:t>
    </dgm:pt>
    <dgm:pt modelId="{B0CA91A8-F89B-4121-8A82-71CE3CF285A2}">
      <dgm:prSet/>
      <dgm:spPr/>
      <dgm:t>
        <a:bodyPr/>
        <a:lstStyle/>
        <a:p>
          <a:r>
            <a:rPr lang="en-US"/>
            <a:t>Combine with 504</a:t>
          </a:r>
        </a:p>
      </dgm:t>
    </dgm:pt>
    <dgm:pt modelId="{F06BDCB4-D611-4C5D-BC84-DAF85DD83451}" type="parTrans" cxnId="{6126B657-F7F7-490C-9F19-5E9EC8E22BAF}">
      <dgm:prSet/>
      <dgm:spPr/>
      <dgm:t>
        <a:bodyPr/>
        <a:lstStyle/>
        <a:p>
          <a:endParaRPr lang="en-US"/>
        </a:p>
      </dgm:t>
    </dgm:pt>
    <dgm:pt modelId="{F90C21C0-FB91-4C01-9A1F-23EF43270CC7}" type="sibTrans" cxnId="{6126B657-F7F7-490C-9F19-5E9EC8E22BAF}">
      <dgm:prSet/>
      <dgm:spPr/>
      <dgm:t>
        <a:bodyPr/>
        <a:lstStyle/>
        <a:p>
          <a:endParaRPr lang="en-US"/>
        </a:p>
      </dgm:t>
    </dgm:pt>
    <dgm:pt modelId="{295BE992-CA5A-4CB8-8751-DA99F5BB8309}" type="pres">
      <dgm:prSet presAssocID="{6EC46FB6-C807-42B8-84CB-6013CFF70B25}" presName="Name0" presStyleCnt="0">
        <dgm:presLayoutVars>
          <dgm:dir/>
          <dgm:animLvl val="lvl"/>
          <dgm:resizeHandles val="exact"/>
        </dgm:presLayoutVars>
      </dgm:prSet>
      <dgm:spPr/>
    </dgm:pt>
    <dgm:pt modelId="{3AA193CC-668F-4EDE-9B85-00C2FC7F75BB}" type="pres">
      <dgm:prSet presAssocID="{B4253EC0-AB6C-46B2-8162-BA3E8737446A}" presName="linNode" presStyleCnt="0"/>
      <dgm:spPr/>
    </dgm:pt>
    <dgm:pt modelId="{76B75556-95E5-431F-BF7B-7D63D681CBFD}" type="pres">
      <dgm:prSet presAssocID="{B4253EC0-AB6C-46B2-8162-BA3E8737446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27438A3-EF30-4F20-A9FF-BBFF8086BDC8}" type="pres">
      <dgm:prSet presAssocID="{B4253EC0-AB6C-46B2-8162-BA3E8737446A}" presName="descendantText" presStyleLbl="alignAccFollowNode1" presStyleIdx="0" presStyleCnt="2">
        <dgm:presLayoutVars>
          <dgm:bulletEnabled val="1"/>
        </dgm:presLayoutVars>
      </dgm:prSet>
      <dgm:spPr/>
    </dgm:pt>
    <dgm:pt modelId="{B8648294-186B-47DB-918C-6D9ADEAD2729}" type="pres">
      <dgm:prSet presAssocID="{E803CCC3-06CA-4EA0-997C-E6B48D37878D}" presName="sp" presStyleCnt="0"/>
      <dgm:spPr/>
    </dgm:pt>
    <dgm:pt modelId="{DA502C46-FFDF-4E7C-BD6F-7144E96CE497}" type="pres">
      <dgm:prSet presAssocID="{4C79D09F-D832-472D-BE77-2AEA5EF7342F}" presName="linNode" presStyleCnt="0"/>
      <dgm:spPr/>
    </dgm:pt>
    <dgm:pt modelId="{7C4A0BC6-84B1-4772-8705-A19F6A0750E1}" type="pres">
      <dgm:prSet presAssocID="{4C79D09F-D832-472D-BE77-2AEA5EF7342F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09E29535-8E81-4BE3-A3CA-057D0307784B}" type="pres">
      <dgm:prSet presAssocID="{4C79D09F-D832-472D-BE77-2AEA5EF7342F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0E7F0502-BDCE-4FF2-8962-463A9D5CCBF9}" srcId="{4C79D09F-D832-472D-BE77-2AEA5EF7342F}" destId="{FB257388-12DF-4E93-97E7-C7D76A431DE7}" srcOrd="1" destOrd="0" parTransId="{FA0CA217-22EE-4E62-B100-2C6EB299DC56}" sibTransId="{59EFE42A-4B22-4E47-9982-F22B17AA874D}"/>
    <dgm:cxn modelId="{667FE304-CB9B-49F5-8BF6-D43CBEDDCE6F}" type="presOf" srcId="{46863E45-A335-4959-852F-75406FCAF836}" destId="{09E29535-8E81-4BE3-A3CA-057D0307784B}" srcOrd="0" destOrd="0" presId="urn:microsoft.com/office/officeart/2005/8/layout/vList5"/>
    <dgm:cxn modelId="{D1AB7112-1B34-4FB4-BE2C-1FB8AE3A65BD}" srcId="{4C79D09F-D832-472D-BE77-2AEA5EF7342F}" destId="{46863E45-A335-4959-852F-75406FCAF836}" srcOrd="0" destOrd="0" parTransId="{613E8C5B-B5C1-48E9-B590-8519B6162FEE}" sibTransId="{308F3115-46A0-4E7C-9558-7F2D45A4DBA0}"/>
    <dgm:cxn modelId="{31C42D1F-EF1E-46E7-9671-C1530988D187}" type="presOf" srcId="{F97FFC42-ABC5-4B2A-AD3A-5E653CA40CC3}" destId="{727438A3-EF30-4F20-A9FF-BBFF8086BDC8}" srcOrd="0" destOrd="2" presId="urn:microsoft.com/office/officeart/2005/8/layout/vList5"/>
    <dgm:cxn modelId="{F8C7D02F-CA01-4112-A75B-1823C76DEA9A}" srcId="{B4253EC0-AB6C-46B2-8162-BA3E8737446A}" destId="{EEB130B3-20A9-45B8-B027-912A8DEEEF00}" srcOrd="1" destOrd="0" parTransId="{6C2787C7-5C1A-45DA-B7FB-D931C0C2AF0C}" sibTransId="{9C8B54E8-190E-4E2E-9325-B964D3622FC5}"/>
    <dgm:cxn modelId="{FCE08E34-949D-4D34-B264-DA53F0F32D81}" type="presOf" srcId="{4C79D09F-D832-472D-BE77-2AEA5EF7342F}" destId="{7C4A0BC6-84B1-4772-8705-A19F6A0750E1}" srcOrd="0" destOrd="0" presId="urn:microsoft.com/office/officeart/2005/8/layout/vList5"/>
    <dgm:cxn modelId="{B2C03437-E101-4D7E-B379-F568F2C7D85E}" type="presOf" srcId="{B4253EC0-AB6C-46B2-8162-BA3E8737446A}" destId="{76B75556-95E5-431F-BF7B-7D63D681CBFD}" srcOrd="0" destOrd="0" presId="urn:microsoft.com/office/officeart/2005/8/layout/vList5"/>
    <dgm:cxn modelId="{6CDCF13B-6A89-40D9-A9B3-67F243154AC6}" type="presOf" srcId="{EEB130B3-20A9-45B8-B027-912A8DEEEF00}" destId="{727438A3-EF30-4F20-A9FF-BBFF8086BDC8}" srcOrd="0" destOrd="1" presId="urn:microsoft.com/office/officeart/2005/8/layout/vList5"/>
    <dgm:cxn modelId="{EFF94C4B-ECDA-42B2-A9E6-4C8387D69C7D}" type="presOf" srcId="{6EC46FB6-C807-42B8-84CB-6013CFF70B25}" destId="{295BE992-CA5A-4CB8-8751-DA99F5BB8309}" srcOrd="0" destOrd="0" presId="urn:microsoft.com/office/officeart/2005/8/layout/vList5"/>
    <dgm:cxn modelId="{6126B657-F7F7-490C-9F19-5E9EC8E22BAF}" srcId="{4C79D09F-D832-472D-BE77-2AEA5EF7342F}" destId="{B0CA91A8-F89B-4121-8A82-71CE3CF285A2}" srcOrd="2" destOrd="0" parTransId="{F06BDCB4-D611-4C5D-BC84-DAF85DD83451}" sibTransId="{F90C21C0-FB91-4C01-9A1F-23EF43270CC7}"/>
    <dgm:cxn modelId="{552A4F98-ECFB-45D2-B65F-42BA960EDB17}" type="presOf" srcId="{B0CA91A8-F89B-4121-8A82-71CE3CF285A2}" destId="{09E29535-8E81-4BE3-A3CA-057D0307784B}" srcOrd="0" destOrd="2" presId="urn:microsoft.com/office/officeart/2005/8/layout/vList5"/>
    <dgm:cxn modelId="{07DCA6AF-25DB-404C-B321-DDF58705E7CF}" srcId="{6EC46FB6-C807-42B8-84CB-6013CFF70B25}" destId="{B4253EC0-AB6C-46B2-8162-BA3E8737446A}" srcOrd="0" destOrd="0" parTransId="{49D59779-4279-4F8D-B234-869116955D6C}" sibTransId="{E803CCC3-06CA-4EA0-997C-E6B48D37878D}"/>
    <dgm:cxn modelId="{0241F8B3-E829-4E88-9310-9CFEA99E8395}" srcId="{B4253EC0-AB6C-46B2-8162-BA3E8737446A}" destId="{0CD8A109-72C8-438F-A6D4-5F29218B039E}" srcOrd="0" destOrd="0" parTransId="{4CBC8616-5E79-4237-A3B9-60779033804E}" sibTransId="{8F5612BB-BB1B-404D-8BA7-4A711B0BC297}"/>
    <dgm:cxn modelId="{170BBCB6-9D59-451F-8826-0F82FB0EDF43}" srcId="{B4253EC0-AB6C-46B2-8162-BA3E8737446A}" destId="{F97FFC42-ABC5-4B2A-AD3A-5E653CA40CC3}" srcOrd="2" destOrd="0" parTransId="{DB1A770A-F339-48E7-9766-DC83B1DBCC61}" sibTransId="{2FDCF092-BBF9-46AE-BC5D-E8C7A01A94D1}"/>
    <dgm:cxn modelId="{00BD79D7-7748-4AD2-AB36-72E871991A7D}" srcId="{6EC46FB6-C807-42B8-84CB-6013CFF70B25}" destId="{4C79D09F-D832-472D-BE77-2AEA5EF7342F}" srcOrd="1" destOrd="0" parTransId="{D56CCD7C-77AC-47A3-90EB-ABC632F9D7B8}" sibTransId="{6FF75F03-1CC8-45EE-BFC9-53B68D9C9BA7}"/>
    <dgm:cxn modelId="{34E490D9-EF56-42AA-9181-84F3CC9DB33E}" type="presOf" srcId="{0CD8A109-72C8-438F-A6D4-5F29218B039E}" destId="{727438A3-EF30-4F20-A9FF-BBFF8086BDC8}" srcOrd="0" destOrd="0" presId="urn:microsoft.com/office/officeart/2005/8/layout/vList5"/>
    <dgm:cxn modelId="{711E3FF9-9096-4FB7-999D-7F718E5328AB}" type="presOf" srcId="{FB257388-12DF-4E93-97E7-C7D76A431DE7}" destId="{09E29535-8E81-4BE3-A3CA-057D0307784B}" srcOrd="0" destOrd="1" presId="urn:microsoft.com/office/officeart/2005/8/layout/vList5"/>
    <dgm:cxn modelId="{F2A7A819-C8D0-4A2D-9D6A-F624077F9104}" type="presParOf" srcId="{295BE992-CA5A-4CB8-8751-DA99F5BB8309}" destId="{3AA193CC-668F-4EDE-9B85-00C2FC7F75BB}" srcOrd="0" destOrd="0" presId="urn:microsoft.com/office/officeart/2005/8/layout/vList5"/>
    <dgm:cxn modelId="{CFC656A9-7506-4E92-9E4D-C0DDD5E4E3B5}" type="presParOf" srcId="{3AA193CC-668F-4EDE-9B85-00C2FC7F75BB}" destId="{76B75556-95E5-431F-BF7B-7D63D681CBFD}" srcOrd="0" destOrd="0" presId="urn:microsoft.com/office/officeart/2005/8/layout/vList5"/>
    <dgm:cxn modelId="{5F7984A2-8178-4297-8468-DB73FA1A0373}" type="presParOf" srcId="{3AA193CC-668F-4EDE-9B85-00C2FC7F75BB}" destId="{727438A3-EF30-4F20-A9FF-BBFF8086BDC8}" srcOrd="1" destOrd="0" presId="urn:microsoft.com/office/officeart/2005/8/layout/vList5"/>
    <dgm:cxn modelId="{882F3C05-9997-473A-A177-3A4ADC065661}" type="presParOf" srcId="{295BE992-CA5A-4CB8-8751-DA99F5BB8309}" destId="{B8648294-186B-47DB-918C-6D9ADEAD2729}" srcOrd="1" destOrd="0" presId="urn:microsoft.com/office/officeart/2005/8/layout/vList5"/>
    <dgm:cxn modelId="{742842AC-F457-45CE-905B-65557C4EA16D}" type="presParOf" srcId="{295BE992-CA5A-4CB8-8751-DA99F5BB8309}" destId="{DA502C46-FFDF-4E7C-BD6F-7144E96CE497}" srcOrd="2" destOrd="0" presId="urn:microsoft.com/office/officeart/2005/8/layout/vList5"/>
    <dgm:cxn modelId="{F4D6CCDE-5515-4CE2-8AC8-9FA43211CC82}" type="presParOf" srcId="{DA502C46-FFDF-4E7C-BD6F-7144E96CE497}" destId="{7C4A0BC6-84B1-4772-8705-A19F6A0750E1}" srcOrd="0" destOrd="0" presId="urn:microsoft.com/office/officeart/2005/8/layout/vList5"/>
    <dgm:cxn modelId="{E0803B20-F69C-4645-959F-6215E8E9368E}" type="presParOf" srcId="{DA502C46-FFDF-4E7C-BD6F-7144E96CE497}" destId="{09E29535-8E81-4BE3-A3CA-057D0307784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D6228F-089C-430E-A9C3-B373A1D94539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C46DD62-C0DA-42D2-9E63-D41DFDCE3099}">
      <dgm:prSet/>
      <dgm:spPr/>
      <dgm:t>
        <a:bodyPr/>
        <a:lstStyle/>
        <a:p>
          <a:r>
            <a:rPr lang="en-US" b="0" i="0" baseline="0"/>
            <a:t>What are the </a:t>
          </a:r>
          <a:r>
            <a:rPr lang="en-US" b="1" i="0" baseline="0">
              <a:hlinkClick xmlns:r="http://schemas.openxmlformats.org/officeDocument/2006/relationships" r:id="rId1"/>
            </a:rPr>
            <a:t>student’s characteristics </a:t>
          </a:r>
          <a:r>
            <a:rPr lang="en-US" b="0" i="0" baseline="0"/>
            <a:t>as a learner? What more disability-specific resources are available? (See </a:t>
          </a:r>
          <a:r>
            <a:rPr lang="en-US" b="0" i="0" baseline="0">
              <a:hlinkClick xmlns:r="http://schemas.openxmlformats.org/officeDocument/2006/relationships" r:id="rId2"/>
            </a:rPr>
            <a:t>Tables A-P</a:t>
          </a:r>
          <a:r>
            <a:rPr lang="en-US" b="0" i="0" baseline="0"/>
            <a:t>) </a:t>
          </a:r>
          <a:endParaRPr lang="en-US"/>
        </a:p>
      </dgm:t>
    </dgm:pt>
    <dgm:pt modelId="{CC9E0715-1764-4152-8938-7B13F2BB37DF}" type="parTrans" cxnId="{84DD67FC-59A3-4F93-AC3F-C24C551C8A1B}">
      <dgm:prSet/>
      <dgm:spPr/>
      <dgm:t>
        <a:bodyPr/>
        <a:lstStyle/>
        <a:p>
          <a:endParaRPr lang="en-US"/>
        </a:p>
      </dgm:t>
    </dgm:pt>
    <dgm:pt modelId="{FA46BBEE-2629-43B9-BB95-20CA5CA50784}" type="sibTrans" cxnId="{84DD67FC-59A3-4F93-AC3F-C24C551C8A1B}">
      <dgm:prSet/>
      <dgm:spPr/>
      <dgm:t>
        <a:bodyPr/>
        <a:lstStyle/>
        <a:p>
          <a:endParaRPr lang="en-US"/>
        </a:p>
      </dgm:t>
    </dgm:pt>
    <dgm:pt modelId="{D0FEF7FA-C992-4A54-B6F5-8CF9362BE714}">
      <dgm:prSet/>
      <dgm:spPr/>
      <dgm:t>
        <a:bodyPr/>
        <a:lstStyle/>
        <a:p>
          <a:r>
            <a:rPr lang="en-US" b="0" i="0" baseline="0"/>
            <a:t>How can </a:t>
          </a:r>
          <a:r>
            <a:rPr lang="en-US" b="1" i="0" baseline="0"/>
            <a:t>access to grade-level standards </a:t>
          </a:r>
          <a:r>
            <a:rPr lang="en-US" b="0" i="0" baseline="0"/>
            <a:t>be ensured regardless of a disability or language barrier? </a:t>
          </a:r>
          <a:endParaRPr lang="en-US"/>
        </a:p>
      </dgm:t>
    </dgm:pt>
    <dgm:pt modelId="{3C747CB7-B770-4204-B886-0A4080D57FD1}" type="parTrans" cxnId="{AD7D9825-62ED-4B02-AA7C-37E9782BBEFE}">
      <dgm:prSet/>
      <dgm:spPr/>
      <dgm:t>
        <a:bodyPr/>
        <a:lstStyle/>
        <a:p>
          <a:endParaRPr lang="en-US"/>
        </a:p>
      </dgm:t>
    </dgm:pt>
    <dgm:pt modelId="{61F7BCF2-316F-4F2D-A5CE-016D43905C3E}" type="sibTrans" cxnId="{AD7D9825-62ED-4B02-AA7C-37E9782BBEFE}">
      <dgm:prSet/>
      <dgm:spPr/>
      <dgm:t>
        <a:bodyPr/>
        <a:lstStyle/>
        <a:p>
          <a:endParaRPr lang="en-US"/>
        </a:p>
      </dgm:t>
    </dgm:pt>
    <dgm:pt modelId="{C60F570C-DC21-4DEF-9F39-E6A717F6621D}">
      <dgm:prSet/>
      <dgm:spPr/>
      <dgm:t>
        <a:bodyPr/>
        <a:lstStyle/>
        <a:p>
          <a:r>
            <a:rPr lang="en-US" b="0" i="0" baseline="0"/>
            <a:t>What </a:t>
          </a:r>
          <a:r>
            <a:rPr lang="en-US" b="1" i="0" baseline="0"/>
            <a:t>types of instructional tasks </a:t>
          </a:r>
          <a:r>
            <a:rPr lang="en-US" b="0" i="0" baseline="0"/>
            <a:t>are expected of the student in order to demonstrate proficiency in grade-level content? </a:t>
          </a:r>
          <a:endParaRPr lang="en-US"/>
        </a:p>
      </dgm:t>
    </dgm:pt>
    <dgm:pt modelId="{DFB13ABD-9A21-41C6-B573-0A12F83649E6}" type="parTrans" cxnId="{350836AC-349E-4851-A7F4-0EB48EA91364}">
      <dgm:prSet/>
      <dgm:spPr/>
      <dgm:t>
        <a:bodyPr/>
        <a:lstStyle/>
        <a:p>
          <a:endParaRPr lang="en-US"/>
        </a:p>
      </dgm:t>
    </dgm:pt>
    <dgm:pt modelId="{EA31E987-65C1-4FAF-811F-8B80438B42DA}" type="sibTrans" cxnId="{350836AC-349E-4851-A7F4-0EB48EA91364}">
      <dgm:prSet/>
      <dgm:spPr/>
      <dgm:t>
        <a:bodyPr/>
        <a:lstStyle/>
        <a:p>
          <a:endParaRPr lang="en-US"/>
        </a:p>
      </dgm:t>
    </dgm:pt>
    <dgm:pt modelId="{D7155BC1-58ED-4E4C-A680-AE93BF5BB1DE}">
      <dgm:prSet/>
      <dgm:spPr/>
      <dgm:t>
        <a:bodyPr/>
        <a:lstStyle/>
        <a:p>
          <a:r>
            <a:rPr lang="en-US" b="0" i="0" baseline="0"/>
            <a:t>Is there a consistent “golden thread” or supporting </a:t>
          </a:r>
          <a:r>
            <a:rPr lang="en-US" b="1" i="0" baseline="0"/>
            <a:t>body of evidence </a:t>
          </a:r>
          <a:r>
            <a:rPr lang="en-US" b="0" i="0" baseline="0"/>
            <a:t>that connects the student’s characteristics and needs with accommodations? </a:t>
          </a:r>
          <a:endParaRPr lang="en-US"/>
        </a:p>
      </dgm:t>
    </dgm:pt>
    <dgm:pt modelId="{1EE9E3D8-AC41-4DAA-8103-2B8DFB50070B}" type="parTrans" cxnId="{36118555-CB7F-4DC8-9ED3-52B37566B011}">
      <dgm:prSet/>
      <dgm:spPr/>
      <dgm:t>
        <a:bodyPr/>
        <a:lstStyle/>
        <a:p>
          <a:endParaRPr lang="en-US"/>
        </a:p>
      </dgm:t>
    </dgm:pt>
    <dgm:pt modelId="{0F891477-2463-4249-BC5F-EEB1E7931B98}" type="sibTrans" cxnId="{36118555-CB7F-4DC8-9ED3-52B37566B011}">
      <dgm:prSet/>
      <dgm:spPr/>
      <dgm:t>
        <a:bodyPr/>
        <a:lstStyle/>
        <a:p>
          <a:endParaRPr lang="en-US"/>
        </a:p>
      </dgm:t>
    </dgm:pt>
    <dgm:pt modelId="{B42FC874-0214-49B9-8AA0-AAE4C5791AE2}">
      <dgm:prSet/>
      <dgm:spPr/>
      <dgm:t>
        <a:bodyPr/>
        <a:lstStyle/>
        <a:p>
          <a:r>
            <a:rPr lang="en-US" b="0" i="0" baseline="0"/>
            <a:t>Can the student self-advocate for accommodations in multiple settings? </a:t>
          </a:r>
          <a:endParaRPr lang="en-US"/>
        </a:p>
      </dgm:t>
    </dgm:pt>
    <dgm:pt modelId="{DCF8BE29-7E41-48B6-8A86-01714303E6E7}" type="parTrans" cxnId="{92914BA4-A05D-4F38-A6A2-BBBB82EB8D43}">
      <dgm:prSet/>
      <dgm:spPr/>
      <dgm:t>
        <a:bodyPr/>
        <a:lstStyle/>
        <a:p>
          <a:endParaRPr lang="en-US"/>
        </a:p>
      </dgm:t>
    </dgm:pt>
    <dgm:pt modelId="{7BF9BAF6-EA29-47B3-8AA0-BC493B12C12A}" type="sibTrans" cxnId="{92914BA4-A05D-4F38-A6A2-BBBB82EB8D43}">
      <dgm:prSet/>
      <dgm:spPr/>
      <dgm:t>
        <a:bodyPr/>
        <a:lstStyle/>
        <a:p>
          <a:endParaRPr lang="en-US"/>
        </a:p>
      </dgm:t>
    </dgm:pt>
    <dgm:pt modelId="{C88F95B0-393F-495A-B559-3E2FF6077765}">
      <dgm:prSet/>
      <dgm:spPr/>
      <dgm:t>
        <a:bodyPr/>
        <a:lstStyle/>
        <a:p>
          <a:r>
            <a:rPr lang="en-US" b="0" i="0" baseline="0"/>
            <a:t>What accommodations are needed for learning in multiple settings, such as home and community? </a:t>
          </a:r>
          <a:endParaRPr lang="en-US"/>
        </a:p>
      </dgm:t>
    </dgm:pt>
    <dgm:pt modelId="{55B59138-DC5D-4D7C-908A-D636AC31040A}" type="parTrans" cxnId="{F06E1C98-61A8-42D1-9859-31E9B4406C2F}">
      <dgm:prSet/>
      <dgm:spPr/>
      <dgm:t>
        <a:bodyPr/>
        <a:lstStyle/>
        <a:p>
          <a:endParaRPr lang="en-US"/>
        </a:p>
      </dgm:t>
    </dgm:pt>
    <dgm:pt modelId="{4022F736-073E-4C2C-BFCC-A9D0CF793435}" type="sibTrans" cxnId="{F06E1C98-61A8-42D1-9859-31E9B4406C2F}">
      <dgm:prSet/>
      <dgm:spPr/>
      <dgm:t>
        <a:bodyPr/>
        <a:lstStyle/>
        <a:p>
          <a:endParaRPr lang="en-US"/>
        </a:p>
      </dgm:t>
    </dgm:pt>
    <dgm:pt modelId="{6E2964CD-E382-4EC7-8C79-ABC5994DE677}" type="pres">
      <dgm:prSet presAssocID="{14D6228F-089C-430E-A9C3-B373A1D94539}" presName="vert0" presStyleCnt="0">
        <dgm:presLayoutVars>
          <dgm:dir/>
          <dgm:animOne val="branch"/>
          <dgm:animLvl val="lvl"/>
        </dgm:presLayoutVars>
      </dgm:prSet>
      <dgm:spPr/>
    </dgm:pt>
    <dgm:pt modelId="{E32DA70B-D93E-478D-985C-DD1C24F21E89}" type="pres">
      <dgm:prSet presAssocID="{EC46DD62-C0DA-42D2-9E63-D41DFDCE3099}" presName="thickLine" presStyleLbl="alignNode1" presStyleIdx="0" presStyleCnt="6"/>
      <dgm:spPr/>
    </dgm:pt>
    <dgm:pt modelId="{3D56B791-84D1-4ADF-83F3-4E21F1654D6F}" type="pres">
      <dgm:prSet presAssocID="{EC46DD62-C0DA-42D2-9E63-D41DFDCE3099}" presName="horz1" presStyleCnt="0"/>
      <dgm:spPr/>
    </dgm:pt>
    <dgm:pt modelId="{C54F6A47-80FF-4A91-956F-3DBFA73AF53A}" type="pres">
      <dgm:prSet presAssocID="{EC46DD62-C0DA-42D2-9E63-D41DFDCE3099}" presName="tx1" presStyleLbl="revTx" presStyleIdx="0" presStyleCnt="6"/>
      <dgm:spPr/>
    </dgm:pt>
    <dgm:pt modelId="{8A10A716-0B37-4B7B-BB85-3342DBA44053}" type="pres">
      <dgm:prSet presAssocID="{EC46DD62-C0DA-42D2-9E63-D41DFDCE3099}" presName="vert1" presStyleCnt="0"/>
      <dgm:spPr/>
    </dgm:pt>
    <dgm:pt modelId="{34C0A2EA-04C1-4EBD-90BD-AC5F00D1E493}" type="pres">
      <dgm:prSet presAssocID="{D0FEF7FA-C992-4A54-B6F5-8CF9362BE714}" presName="thickLine" presStyleLbl="alignNode1" presStyleIdx="1" presStyleCnt="6"/>
      <dgm:spPr/>
    </dgm:pt>
    <dgm:pt modelId="{A7787E7A-CA2D-4B2A-8195-E43102FF0759}" type="pres">
      <dgm:prSet presAssocID="{D0FEF7FA-C992-4A54-B6F5-8CF9362BE714}" presName="horz1" presStyleCnt="0"/>
      <dgm:spPr/>
    </dgm:pt>
    <dgm:pt modelId="{710BF3BB-5918-4946-B5FD-DB859D7DB38E}" type="pres">
      <dgm:prSet presAssocID="{D0FEF7FA-C992-4A54-B6F5-8CF9362BE714}" presName="tx1" presStyleLbl="revTx" presStyleIdx="1" presStyleCnt="6"/>
      <dgm:spPr/>
    </dgm:pt>
    <dgm:pt modelId="{854941D7-943C-4AE1-A71B-B1F45BAE33EF}" type="pres">
      <dgm:prSet presAssocID="{D0FEF7FA-C992-4A54-B6F5-8CF9362BE714}" presName="vert1" presStyleCnt="0"/>
      <dgm:spPr/>
    </dgm:pt>
    <dgm:pt modelId="{50327709-8ED9-466A-A4F5-CE9303563755}" type="pres">
      <dgm:prSet presAssocID="{C60F570C-DC21-4DEF-9F39-E6A717F6621D}" presName="thickLine" presStyleLbl="alignNode1" presStyleIdx="2" presStyleCnt="6"/>
      <dgm:spPr/>
    </dgm:pt>
    <dgm:pt modelId="{61E0613A-A299-4FC0-A82D-84487050A21E}" type="pres">
      <dgm:prSet presAssocID="{C60F570C-DC21-4DEF-9F39-E6A717F6621D}" presName="horz1" presStyleCnt="0"/>
      <dgm:spPr/>
    </dgm:pt>
    <dgm:pt modelId="{E8DE9F68-BEDB-42AB-93CF-F917634E9C56}" type="pres">
      <dgm:prSet presAssocID="{C60F570C-DC21-4DEF-9F39-E6A717F6621D}" presName="tx1" presStyleLbl="revTx" presStyleIdx="2" presStyleCnt="6"/>
      <dgm:spPr/>
    </dgm:pt>
    <dgm:pt modelId="{8A3A2E9C-99EE-460B-A8CF-6A3952D085E4}" type="pres">
      <dgm:prSet presAssocID="{C60F570C-DC21-4DEF-9F39-E6A717F6621D}" presName="vert1" presStyleCnt="0"/>
      <dgm:spPr/>
    </dgm:pt>
    <dgm:pt modelId="{E6E668FC-DB78-43DE-BB04-B358A0236FD1}" type="pres">
      <dgm:prSet presAssocID="{D7155BC1-58ED-4E4C-A680-AE93BF5BB1DE}" presName="thickLine" presStyleLbl="alignNode1" presStyleIdx="3" presStyleCnt="6"/>
      <dgm:spPr/>
    </dgm:pt>
    <dgm:pt modelId="{04C0587E-75AD-436F-ADA6-E77A718D1D05}" type="pres">
      <dgm:prSet presAssocID="{D7155BC1-58ED-4E4C-A680-AE93BF5BB1DE}" presName="horz1" presStyleCnt="0"/>
      <dgm:spPr/>
    </dgm:pt>
    <dgm:pt modelId="{588A9081-F714-4C8D-913A-D7B7CEE0F0C2}" type="pres">
      <dgm:prSet presAssocID="{D7155BC1-58ED-4E4C-A680-AE93BF5BB1DE}" presName="tx1" presStyleLbl="revTx" presStyleIdx="3" presStyleCnt="6"/>
      <dgm:spPr/>
    </dgm:pt>
    <dgm:pt modelId="{6EC0E953-8E24-408E-A76C-D996DEA556DB}" type="pres">
      <dgm:prSet presAssocID="{D7155BC1-58ED-4E4C-A680-AE93BF5BB1DE}" presName="vert1" presStyleCnt="0"/>
      <dgm:spPr/>
    </dgm:pt>
    <dgm:pt modelId="{16A6D627-A853-47FB-8D32-0FD102B2153F}" type="pres">
      <dgm:prSet presAssocID="{B42FC874-0214-49B9-8AA0-AAE4C5791AE2}" presName="thickLine" presStyleLbl="alignNode1" presStyleIdx="4" presStyleCnt="6"/>
      <dgm:spPr/>
    </dgm:pt>
    <dgm:pt modelId="{6064E01D-A44B-403D-B1F9-CA19B573EF73}" type="pres">
      <dgm:prSet presAssocID="{B42FC874-0214-49B9-8AA0-AAE4C5791AE2}" presName="horz1" presStyleCnt="0"/>
      <dgm:spPr/>
    </dgm:pt>
    <dgm:pt modelId="{8232B347-D68F-42EA-9946-4B7781C4EED9}" type="pres">
      <dgm:prSet presAssocID="{B42FC874-0214-49B9-8AA0-AAE4C5791AE2}" presName="tx1" presStyleLbl="revTx" presStyleIdx="4" presStyleCnt="6"/>
      <dgm:spPr/>
    </dgm:pt>
    <dgm:pt modelId="{59480EDD-B6D3-4A71-97AA-7061FE237F06}" type="pres">
      <dgm:prSet presAssocID="{B42FC874-0214-49B9-8AA0-AAE4C5791AE2}" presName="vert1" presStyleCnt="0"/>
      <dgm:spPr/>
    </dgm:pt>
    <dgm:pt modelId="{90F89A16-68EB-481F-8A2C-124F8F2621C1}" type="pres">
      <dgm:prSet presAssocID="{C88F95B0-393F-495A-B559-3E2FF6077765}" presName="thickLine" presStyleLbl="alignNode1" presStyleIdx="5" presStyleCnt="6"/>
      <dgm:spPr/>
    </dgm:pt>
    <dgm:pt modelId="{0EBBC79F-A813-4792-BBB4-98C51AFBAB45}" type="pres">
      <dgm:prSet presAssocID="{C88F95B0-393F-495A-B559-3E2FF6077765}" presName="horz1" presStyleCnt="0"/>
      <dgm:spPr/>
    </dgm:pt>
    <dgm:pt modelId="{81160FFB-2E3F-4448-A3D2-9C46DC6B8D07}" type="pres">
      <dgm:prSet presAssocID="{C88F95B0-393F-495A-B559-3E2FF6077765}" presName="tx1" presStyleLbl="revTx" presStyleIdx="5" presStyleCnt="6"/>
      <dgm:spPr/>
    </dgm:pt>
    <dgm:pt modelId="{3C48F632-D137-4A96-BDAA-50B746E3DE25}" type="pres">
      <dgm:prSet presAssocID="{C88F95B0-393F-495A-B559-3E2FF6077765}" presName="vert1" presStyleCnt="0"/>
      <dgm:spPr/>
    </dgm:pt>
  </dgm:ptLst>
  <dgm:cxnLst>
    <dgm:cxn modelId="{AD7D9825-62ED-4B02-AA7C-37E9782BBEFE}" srcId="{14D6228F-089C-430E-A9C3-B373A1D94539}" destId="{D0FEF7FA-C992-4A54-B6F5-8CF9362BE714}" srcOrd="1" destOrd="0" parTransId="{3C747CB7-B770-4204-B886-0A4080D57FD1}" sibTransId="{61F7BCF2-316F-4F2D-A5CE-016D43905C3E}"/>
    <dgm:cxn modelId="{2A76AC2C-F17C-4A6D-BE2F-F5803578673D}" type="presOf" srcId="{C88F95B0-393F-495A-B559-3E2FF6077765}" destId="{81160FFB-2E3F-4448-A3D2-9C46DC6B8D07}" srcOrd="0" destOrd="0" presId="urn:microsoft.com/office/officeart/2008/layout/LinedList"/>
    <dgm:cxn modelId="{72DDB32C-D22F-49D1-B0BD-DEB267583648}" type="presOf" srcId="{C60F570C-DC21-4DEF-9F39-E6A717F6621D}" destId="{E8DE9F68-BEDB-42AB-93CF-F917634E9C56}" srcOrd="0" destOrd="0" presId="urn:microsoft.com/office/officeart/2008/layout/LinedList"/>
    <dgm:cxn modelId="{36118555-CB7F-4DC8-9ED3-52B37566B011}" srcId="{14D6228F-089C-430E-A9C3-B373A1D94539}" destId="{D7155BC1-58ED-4E4C-A680-AE93BF5BB1DE}" srcOrd="3" destOrd="0" parTransId="{1EE9E3D8-AC41-4DAA-8103-2B8DFB50070B}" sibTransId="{0F891477-2463-4249-BC5F-EEB1E7931B98}"/>
    <dgm:cxn modelId="{F06E1C98-61A8-42D1-9859-31E9B4406C2F}" srcId="{14D6228F-089C-430E-A9C3-B373A1D94539}" destId="{C88F95B0-393F-495A-B559-3E2FF6077765}" srcOrd="5" destOrd="0" parTransId="{55B59138-DC5D-4D7C-908A-D636AC31040A}" sibTransId="{4022F736-073E-4C2C-BFCC-A9D0CF793435}"/>
    <dgm:cxn modelId="{92914BA4-A05D-4F38-A6A2-BBBB82EB8D43}" srcId="{14D6228F-089C-430E-A9C3-B373A1D94539}" destId="{B42FC874-0214-49B9-8AA0-AAE4C5791AE2}" srcOrd="4" destOrd="0" parTransId="{DCF8BE29-7E41-48B6-8A86-01714303E6E7}" sibTransId="{7BF9BAF6-EA29-47B3-8AA0-BC493B12C12A}"/>
    <dgm:cxn modelId="{350836AC-349E-4851-A7F4-0EB48EA91364}" srcId="{14D6228F-089C-430E-A9C3-B373A1D94539}" destId="{C60F570C-DC21-4DEF-9F39-E6A717F6621D}" srcOrd="2" destOrd="0" parTransId="{DFB13ABD-9A21-41C6-B573-0A12F83649E6}" sibTransId="{EA31E987-65C1-4FAF-811F-8B80438B42DA}"/>
    <dgm:cxn modelId="{A92FA5BD-997A-4F0C-955C-ABEDCFD69F74}" type="presOf" srcId="{EC46DD62-C0DA-42D2-9E63-D41DFDCE3099}" destId="{C54F6A47-80FF-4A91-956F-3DBFA73AF53A}" srcOrd="0" destOrd="0" presId="urn:microsoft.com/office/officeart/2008/layout/LinedList"/>
    <dgm:cxn modelId="{BA77E4D7-0284-46C6-830B-DFAC198699FE}" type="presOf" srcId="{D7155BC1-58ED-4E4C-A680-AE93BF5BB1DE}" destId="{588A9081-F714-4C8D-913A-D7B7CEE0F0C2}" srcOrd="0" destOrd="0" presId="urn:microsoft.com/office/officeart/2008/layout/LinedList"/>
    <dgm:cxn modelId="{352CF9DB-3513-49C8-8DC6-B3C9CE9D632E}" type="presOf" srcId="{D0FEF7FA-C992-4A54-B6F5-8CF9362BE714}" destId="{710BF3BB-5918-4946-B5FD-DB859D7DB38E}" srcOrd="0" destOrd="0" presId="urn:microsoft.com/office/officeart/2008/layout/LinedList"/>
    <dgm:cxn modelId="{8AC9A1E9-552C-4DDD-AD46-62F7A9A666AF}" type="presOf" srcId="{14D6228F-089C-430E-A9C3-B373A1D94539}" destId="{6E2964CD-E382-4EC7-8C79-ABC5994DE677}" srcOrd="0" destOrd="0" presId="urn:microsoft.com/office/officeart/2008/layout/LinedList"/>
    <dgm:cxn modelId="{84DD67FC-59A3-4F93-AC3F-C24C551C8A1B}" srcId="{14D6228F-089C-430E-A9C3-B373A1D94539}" destId="{EC46DD62-C0DA-42D2-9E63-D41DFDCE3099}" srcOrd="0" destOrd="0" parTransId="{CC9E0715-1764-4152-8938-7B13F2BB37DF}" sibTransId="{FA46BBEE-2629-43B9-BB95-20CA5CA50784}"/>
    <dgm:cxn modelId="{5B203DFD-BBC3-4611-B008-90840B101DDD}" type="presOf" srcId="{B42FC874-0214-49B9-8AA0-AAE4C5791AE2}" destId="{8232B347-D68F-42EA-9946-4B7781C4EED9}" srcOrd="0" destOrd="0" presId="urn:microsoft.com/office/officeart/2008/layout/LinedList"/>
    <dgm:cxn modelId="{A77A75D6-63D3-44DE-AD9C-56912AA72FC2}" type="presParOf" srcId="{6E2964CD-E382-4EC7-8C79-ABC5994DE677}" destId="{E32DA70B-D93E-478D-985C-DD1C24F21E89}" srcOrd="0" destOrd="0" presId="urn:microsoft.com/office/officeart/2008/layout/LinedList"/>
    <dgm:cxn modelId="{BF362E37-F876-437A-B9E9-9B101589D1B4}" type="presParOf" srcId="{6E2964CD-E382-4EC7-8C79-ABC5994DE677}" destId="{3D56B791-84D1-4ADF-83F3-4E21F1654D6F}" srcOrd="1" destOrd="0" presId="urn:microsoft.com/office/officeart/2008/layout/LinedList"/>
    <dgm:cxn modelId="{58F18AF9-FCF1-41B2-8B74-65F26720D022}" type="presParOf" srcId="{3D56B791-84D1-4ADF-83F3-4E21F1654D6F}" destId="{C54F6A47-80FF-4A91-956F-3DBFA73AF53A}" srcOrd="0" destOrd="0" presId="urn:microsoft.com/office/officeart/2008/layout/LinedList"/>
    <dgm:cxn modelId="{D2693F84-74A0-4ABC-A501-1CDDD20413A5}" type="presParOf" srcId="{3D56B791-84D1-4ADF-83F3-4E21F1654D6F}" destId="{8A10A716-0B37-4B7B-BB85-3342DBA44053}" srcOrd="1" destOrd="0" presId="urn:microsoft.com/office/officeart/2008/layout/LinedList"/>
    <dgm:cxn modelId="{C586D712-580D-44C3-ADC6-E9094C0C644D}" type="presParOf" srcId="{6E2964CD-E382-4EC7-8C79-ABC5994DE677}" destId="{34C0A2EA-04C1-4EBD-90BD-AC5F00D1E493}" srcOrd="2" destOrd="0" presId="urn:microsoft.com/office/officeart/2008/layout/LinedList"/>
    <dgm:cxn modelId="{90A4E6B7-6EC3-4573-926E-4A98B49F64C5}" type="presParOf" srcId="{6E2964CD-E382-4EC7-8C79-ABC5994DE677}" destId="{A7787E7A-CA2D-4B2A-8195-E43102FF0759}" srcOrd="3" destOrd="0" presId="urn:microsoft.com/office/officeart/2008/layout/LinedList"/>
    <dgm:cxn modelId="{29D9E1FF-BEE3-4F90-B430-49DA7D546693}" type="presParOf" srcId="{A7787E7A-CA2D-4B2A-8195-E43102FF0759}" destId="{710BF3BB-5918-4946-B5FD-DB859D7DB38E}" srcOrd="0" destOrd="0" presId="urn:microsoft.com/office/officeart/2008/layout/LinedList"/>
    <dgm:cxn modelId="{A67EDB6C-C37D-4DEF-81A1-5D828B766442}" type="presParOf" srcId="{A7787E7A-CA2D-4B2A-8195-E43102FF0759}" destId="{854941D7-943C-4AE1-A71B-B1F45BAE33EF}" srcOrd="1" destOrd="0" presId="urn:microsoft.com/office/officeart/2008/layout/LinedList"/>
    <dgm:cxn modelId="{9922738D-04E9-4F0E-AE40-4B5356AA5FD6}" type="presParOf" srcId="{6E2964CD-E382-4EC7-8C79-ABC5994DE677}" destId="{50327709-8ED9-466A-A4F5-CE9303563755}" srcOrd="4" destOrd="0" presId="urn:microsoft.com/office/officeart/2008/layout/LinedList"/>
    <dgm:cxn modelId="{E056BF17-05CB-4F1C-8921-321EE3DE42CD}" type="presParOf" srcId="{6E2964CD-E382-4EC7-8C79-ABC5994DE677}" destId="{61E0613A-A299-4FC0-A82D-84487050A21E}" srcOrd="5" destOrd="0" presId="urn:microsoft.com/office/officeart/2008/layout/LinedList"/>
    <dgm:cxn modelId="{C127E6B6-A336-4C77-AC5D-57FF769D6F8E}" type="presParOf" srcId="{61E0613A-A299-4FC0-A82D-84487050A21E}" destId="{E8DE9F68-BEDB-42AB-93CF-F917634E9C56}" srcOrd="0" destOrd="0" presId="urn:microsoft.com/office/officeart/2008/layout/LinedList"/>
    <dgm:cxn modelId="{058F05F2-D015-4E31-A1E0-4BC1837C6140}" type="presParOf" srcId="{61E0613A-A299-4FC0-A82D-84487050A21E}" destId="{8A3A2E9C-99EE-460B-A8CF-6A3952D085E4}" srcOrd="1" destOrd="0" presId="urn:microsoft.com/office/officeart/2008/layout/LinedList"/>
    <dgm:cxn modelId="{01A4003D-275B-416F-A9FE-8B0433FFFBB6}" type="presParOf" srcId="{6E2964CD-E382-4EC7-8C79-ABC5994DE677}" destId="{E6E668FC-DB78-43DE-BB04-B358A0236FD1}" srcOrd="6" destOrd="0" presId="urn:microsoft.com/office/officeart/2008/layout/LinedList"/>
    <dgm:cxn modelId="{DFDDDAEE-AFE6-4A64-86C5-B6A6EFB348E4}" type="presParOf" srcId="{6E2964CD-E382-4EC7-8C79-ABC5994DE677}" destId="{04C0587E-75AD-436F-ADA6-E77A718D1D05}" srcOrd="7" destOrd="0" presId="urn:microsoft.com/office/officeart/2008/layout/LinedList"/>
    <dgm:cxn modelId="{653F2F14-2884-4954-A471-3D63AFD00EC0}" type="presParOf" srcId="{04C0587E-75AD-436F-ADA6-E77A718D1D05}" destId="{588A9081-F714-4C8D-913A-D7B7CEE0F0C2}" srcOrd="0" destOrd="0" presId="urn:microsoft.com/office/officeart/2008/layout/LinedList"/>
    <dgm:cxn modelId="{8AE70A54-A466-45A4-B98A-2D26E08CBA1C}" type="presParOf" srcId="{04C0587E-75AD-436F-ADA6-E77A718D1D05}" destId="{6EC0E953-8E24-408E-A76C-D996DEA556DB}" srcOrd="1" destOrd="0" presId="urn:microsoft.com/office/officeart/2008/layout/LinedList"/>
    <dgm:cxn modelId="{9FE804BF-81CD-425E-9711-A1F182876E11}" type="presParOf" srcId="{6E2964CD-E382-4EC7-8C79-ABC5994DE677}" destId="{16A6D627-A853-47FB-8D32-0FD102B2153F}" srcOrd="8" destOrd="0" presId="urn:microsoft.com/office/officeart/2008/layout/LinedList"/>
    <dgm:cxn modelId="{AA66F3D5-3A5B-4595-8ED7-39BB5E6AA4B6}" type="presParOf" srcId="{6E2964CD-E382-4EC7-8C79-ABC5994DE677}" destId="{6064E01D-A44B-403D-B1F9-CA19B573EF73}" srcOrd="9" destOrd="0" presId="urn:microsoft.com/office/officeart/2008/layout/LinedList"/>
    <dgm:cxn modelId="{5DA977CB-7699-44A2-B60B-C9BA48CC5ECA}" type="presParOf" srcId="{6064E01D-A44B-403D-B1F9-CA19B573EF73}" destId="{8232B347-D68F-42EA-9946-4B7781C4EED9}" srcOrd="0" destOrd="0" presId="urn:microsoft.com/office/officeart/2008/layout/LinedList"/>
    <dgm:cxn modelId="{6EA5A5F4-EFFF-4248-AD39-FB890B80D2F1}" type="presParOf" srcId="{6064E01D-A44B-403D-B1F9-CA19B573EF73}" destId="{59480EDD-B6D3-4A71-97AA-7061FE237F06}" srcOrd="1" destOrd="0" presId="urn:microsoft.com/office/officeart/2008/layout/LinedList"/>
    <dgm:cxn modelId="{B2FC2447-EBFF-4594-A039-9BE5DF361F87}" type="presParOf" srcId="{6E2964CD-E382-4EC7-8C79-ABC5994DE677}" destId="{90F89A16-68EB-481F-8A2C-124F8F2621C1}" srcOrd="10" destOrd="0" presId="urn:microsoft.com/office/officeart/2008/layout/LinedList"/>
    <dgm:cxn modelId="{4C930066-E247-47CB-8F20-D32703FD69BC}" type="presParOf" srcId="{6E2964CD-E382-4EC7-8C79-ABC5994DE677}" destId="{0EBBC79F-A813-4792-BBB4-98C51AFBAB45}" srcOrd="11" destOrd="0" presId="urn:microsoft.com/office/officeart/2008/layout/LinedList"/>
    <dgm:cxn modelId="{58433710-2DC0-4304-A94B-2A2C98189D7D}" type="presParOf" srcId="{0EBBC79F-A813-4792-BBB4-98C51AFBAB45}" destId="{81160FFB-2E3F-4448-A3D2-9C46DC6B8D07}" srcOrd="0" destOrd="0" presId="urn:microsoft.com/office/officeart/2008/layout/LinedList"/>
    <dgm:cxn modelId="{922D3980-4D40-4A1F-A349-71D5DE6488DB}" type="presParOf" srcId="{0EBBC79F-A813-4792-BBB4-98C51AFBAB45}" destId="{3C48F632-D137-4A96-BDAA-50B746E3DE2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580D8E-D94B-4C85-A008-930FDD6AF3C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FD61BBD-7684-4CC5-9AFF-CA1A8BDE9E43}">
      <dgm:prSet/>
      <dgm:spPr/>
      <dgm:t>
        <a:bodyPr/>
        <a:lstStyle/>
        <a:p>
          <a:r>
            <a:rPr lang="en-US" b="0" i="0" baseline="0"/>
            <a:t>Does the student really </a:t>
          </a:r>
          <a:r>
            <a:rPr lang="en-US" b="1" i="0" baseline="0"/>
            <a:t>NEED </a:t>
          </a:r>
          <a:r>
            <a:rPr lang="en-US" b="0" i="0" baseline="0"/>
            <a:t>the accommodation? </a:t>
          </a:r>
          <a:endParaRPr lang="en-US"/>
        </a:p>
      </dgm:t>
    </dgm:pt>
    <dgm:pt modelId="{E1A49AA3-15A7-439E-812A-27C7C8D837B4}" type="parTrans" cxnId="{55A0C093-B399-4537-8BFC-A72641E09C3A}">
      <dgm:prSet/>
      <dgm:spPr/>
      <dgm:t>
        <a:bodyPr/>
        <a:lstStyle/>
        <a:p>
          <a:endParaRPr lang="en-US"/>
        </a:p>
      </dgm:t>
    </dgm:pt>
    <dgm:pt modelId="{28EBECF1-4145-4AEA-BA46-2BF5B9468ADA}" type="sibTrans" cxnId="{55A0C093-B399-4537-8BFC-A72641E09C3A}">
      <dgm:prSet/>
      <dgm:spPr/>
      <dgm:t>
        <a:bodyPr/>
        <a:lstStyle/>
        <a:p>
          <a:endParaRPr lang="en-US"/>
        </a:p>
      </dgm:t>
    </dgm:pt>
    <dgm:pt modelId="{75FCE57A-9DCC-41D9-BC20-FC2DC4EEA6EA}">
      <dgm:prSet/>
      <dgm:spPr/>
      <dgm:t>
        <a:bodyPr/>
        <a:lstStyle/>
        <a:p>
          <a:r>
            <a:rPr lang="en-US" b="0" i="0" baseline="0"/>
            <a:t>Remember, the educational goal is for students to have access to tools which allow them to produce work independently. Accommodations are </a:t>
          </a:r>
          <a:r>
            <a:rPr lang="en-US" b="1" i="0" baseline="0"/>
            <a:t>not intended for convenience or just “to do better.” </a:t>
          </a:r>
          <a:endParaRPr lang="en-US"/>
        </a:p>
      </dgm:t>
    </dgm:pt>
    <dgm:pt modelId="{53C6F03B-ECE8-4467-B8DF-A59F695C18F3}" type="parTrans" cxnId="{3D7DAAFA-4CED-4B62-AE68-B702D1E69F06}">
      <dgm:prSet/>
      <dgm:spPr/>
      <dgm:t>
        <a:bodyPr/>
        <a:lstStyle/>
        <a:p>
          <a:endParaRPr lang="en-US"/>
        </a:p>
      </dgm:t>
    </dgm:pt>
    <dgm:pt modelId="{7A966147-1AA3-4966-AB53-30E8FA8EFACE}" type="sibTrans" cxnId="{3D7DAAFA-4CED-4B62-AE68-B702D1E69F06}">
      <dgm:prSet/>
      <dgm:spPr/>
      <dgm:t>
        <a:bodyPr/>
        <a:lstStyle/>
        <a:p>
          <a:endParaRPr lang="en-US"/>
        </a:p>
      </dgm:t>
    </dgm:pt>
    <dgm:pt modelId="{C8F8CD59-7FD8-46A4-A18E-91D23A113213}">
      <dgm:prSet/>
      <dgm:spPr/>
      <dgm:t>
        <a:bodyPr/>
        <a:lstStyle/>
        <a:p>
          <a:r>
            <a:rPr lang="en-US" b="0" i="0" baseline="0"/>
            <a:t>Does the student demonstrate </a:t>
          </a:r>
          <a:r>
            <a:rPr lang="en-US" b="1" i="0" baseline="0"/>
            <a:t>willingness to consistently use </a:t>
          </a:r>
          <a:r>
            <a:rPr lang="en-US" b="0" i="0" baseline="0"/>
            <a:t>the accommodation? </a:t>
          </a:r>
          <a:endParaRPr lang="en-US"/>
        </a:p>
      </dgm:t>
    </dgm:pt>
    <dgm:pt modelId="{B18D69D6-7437-45FD-950D-ACF3C7B71DB4}" type="parTrans" cxnId="{CA4A002F-6F20-499D-842D-4717D9A36F17}">
      <dgm:prSet/>
      <dgm:spPr/>
      <dgm:t>
        <a:bodyPr/>
        <a:lstStyle/>
        <a:p>
          <a:endParaRPr lang="en-US"/>
        </a:p>
      </dgm:t>
    </dgm:pt>
    <dgm:pt modelId="{D7E00B81-187F-4DEB-8836-BFF003128F56}" type="sibTrans" cxnId="{CA4A002F-6F20-499D-842D-4717D9A36F17}">
      <dgm:prSet/>
      <dgm:spPr/>
      <dgm:t>
        <a:bodyPr/>
        <a:lstStyle/>
        <a:p>
          <a:endParaRPr lang="en-US"/>
        </a:p>
      </dgm:t>
    </dgm:pt>
    <dgm:pt modelId="{0DFFA02A-4A3C-45E4-AC3A-177FF3A17C74}" type="pres">
      <dgm:prSet presAssocID="{30580D8E-D94B-4C85-A008-930FDD6AF3C5}" presName="root" presStyleCnt="0">
        <dgm:presLayoutVars>
          <dgm:dir/>
          <dgm:resizeHandles val="exact"/>
        </dgm:presLayoutVars>
      </dgm:prSet>
      <dgm:spPr/>
    </dgm:pt>
    <dgm:pt modelId="{4588D714-4FD2-4D87-BC13-E14033D5B5C3}" type="pres">
      <dgm:prSet presAssocID="{2FD61BBD-7684-4CC5-9AFF-CA1A8BDE9E43}" presName="compNode" presStyleCnt="0"/>
      <dgm:spPr/>
    </dgm:pt>
    <dgm:pt modelId="{1EC39F16-2415-437D-8FF8-94706D478C96}" type="pres">
      <dgm:prSet presAssocID="{2FD61BBD-7684-4CC5-9AFF-CA1A8BDE9E43}" presName="bgRect" presStyleLbl="bgShp" presStyleIdx="0" presStyleCnt="3"/>
      <dgm:spPr/>
    </dgm:pt>
    <dgm:pt modelId="{EC1F8E6A-42D1-4C55-A01A-959D959F2677}" type="pres">
      <dgm:prSet presAssocID="{2FD61BBD-7684-4CC5-9AFF-CA1A8BDE9E4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E3B75AC2-049C-43BE-80DC-203825240532}" type="pres">
      <dgm:prSet presAssocID="{2FD61BBD-7684-4CC5-9AFF-CA1A8BDE9E43}" presName="spaceRect" presStyleCnt="0"/>
      <dgm:spPr/>
    </dgm:pt>
    <dgm:pt modelId="{780934E0-301C-422E-A486-DD1CB8D8FE2F}" type="pres">
      <dgm:prSet presAssocID="{2FD61BBD-7684-4CC5-9AFF-CA1A8BDE9E43}" presName="parTx" presStyleLbl="revTx" presStyleIdx="0" presStyleCnt="3">
        <dgm:presLayoutVars>
          <dgm:chMax val="0"/>
          <dgm:chPref val="0"/>
        </dgm:presLayoutVars>
      </dgm:prSet>
      <dgm:spPr/>
    </dgm:pt>
    <dgm:pt modelId="{F7C0A287-D20F-4A6B-8B26-077A9DF85916}" type="pres">
      <dgm:prSet presAssocID="{28EBECF1-4145-4AEA-BA46-2BF5B9468ADA}" presName="sibTrans" presStyleCnt="0"/>
      <dgm:spPr/>
    </dgm:pt>
    <dgm:pt modelId="{BB33F5DC-7C57-475A-99FF-7B0236BBF8C2}" type="pres">
      <dgm:prSet presAssocID="{75FCE57A-9DCC-41D9-BC20-FC2DC4EEA6EA}" presName="compNode" presStyleCnt="0"/>
      <dgm:spPr/>
    </dgm:pt>
    <dgm:pt modelId="{43E1EC43-B4A1-4CC4-A03E-B07D2370C996}" type="pres">
      <dgm:prSet presAssocID="{75FCE57A-9DCC-41D9-BC20-FC2DC4EEA6EA}" presName="bgRect" presStyleLbl="bgShp" presStyleIdx="1" presStyleCnt="3"/>
      <dgm:spPr/>
    </dgm:pt>
    <dgm:pt modelId="{17702340-2D69-45CF-8C0F-870D5B467C3B}" type="pres">
      <dgm:prSet presAssocID="{75FCE57A-9DCC-41D9-BC20-FC2DC4EEA6E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B49EB31-42E5-4755-B16C-9F0FA57000BA}" type="pres">
      <dgm:prSet presAssocID="{75FCE57A-9DCC-41D9-BC20-FC2DC4EEA6EA}" presName="spaceRect" presStyleCnt="0"/>
      <dgm:spPr/>
    </dgm:pt>
    <dgm:pt modelId="{D7D92B29-1A09-4319-B40C-CFFA6FE96414}" type="pres">
      <dgm:prSet presAssocID="{75FCE57A-9DCC-41D9-BC20-FC2DC4EEA6EA}" presName="parTx" presStyleLbl="revTx" presStyleIdx="1" presStyleCnt="3">
        <dgm:presLayoutVars>
          <dgm:chMax val="0"/>
          <dgm:chPref val="0"/>
        </dgm:presLayoutVars>
      </dgm:prSet>
      <dgm:spPr/>
    </dgm:pt>
    <dgm:pt modelId="{C4A2820D-B8B2-4296-B25F-871E4BAEA6A1}" type="pres">
      <dgm:prSet presAssocID="{7A966147-1AA3-4966-AB53-30E8FA8EFACE}" presName="sibTrans" presStyleCnt="0"/>
      <dgm:spPr/>
    </dgm:pt>
    <dgm:pt modelId="{7DC6C008-E5D2-4176-ACEC-F8707C399F97}" type="pres">
      <dgm:prSet presAssocID="{C8F8CD59-7FD8-46A4-A18E-91D23A113213}" presName="compNode" presStyleCnt="0"/>
      <dgm:spPr/>
    </dgm:pt>
    <dgm:pt modelId="{2F94BD59-82F8-425C-BDF9-56B1BC5EAB88}" type="pres">
      <dgm:prSet presAssocID="{C8F8CD59-7FD8-46A4-A18E-91D23A113213}" presName="bgRect" presStyleLbl="bgShp" presStyleIdx="2" presStyleCnt="3"/>
      <dgm:spPr/>
    </dgm:pt>
    <dgm:pt modelId="{F37AFD3A-D897-451C-BEA7-C8EA95A692E8}" type="pres">
      <dgm:prSet presAssocID="{C8F8CD59-7FD8-46A4-A18E-91D23A11321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9DC96DE-10D0-4144-A985-CD9578B03C0D}" type="pres">
      <dgm:prSet presAssocID="{C8F8CD59-7FD8-46A4-A18E-91D23A113213}" presName="spaceRect" presStyleCnt="0"/>
      <dgm:spPr/>
    </dgm:pt>
    <dgm:pt modelId="{480A2441-5DFF-423C-A479-3B8E3B287827}" type="pres">
      <dgm:prSet presAssocID="{C8F8CD59-7FD8-46A4-A18E-91D23A11321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0727D14-7E38-446B-BF86-F2DA373F3F73}" type="presOf" srcId="{2FD61BBD-7684-4CC5-9AFF-CA1A8BDE9E43}" destId="{780934E0-301C-422E-A486-DD1CB8D8FE2F}" srcOrd="0" destOrd="0" presId="urn:microsoft.com/office/officeart/2018/2/layout/IconVerticalSolidList"/>
    <dgm:cxn modelId="{7AEA0818-54B5-4757-8E27-1B09910830DF}" type="presOf" srcId="{C8F8CD59-7FD8-46A4-A18E-91D23A113213}" destId="{480A2441-5DFF-423C-A479-3B8E3B287827}" srcOrd="0" destOrd="0" presId="urn:microsoft.com/office/officeart/2018/2/layout/IconVerticalSolidList"/>
    <dgm:cxn modelId="{CA4A002F-6F20-499D-842D-4717D9A36F17}" srcId="{30580D8E-D94B-4C85-A008-930FDD6AF3C5}" destId="{C8F8CD59-7FD8-46A4-A18E-91D23A113213}" srcOrd="2" destOrd="0" parTransId="{B18D69D6-7437-45FD-950D-ACF3C7B71DB4}" sibTransId="{D7E00B81-187F-4DEB-8836-BFF003128F56}"/>
    <dgm:cxn modelId="{FB45A55C-6F0B-4A1C-B838-4CED3ED77BFF}" type="presOf" srcId="{75FCE57A-9DCC-41D9-BC20-FC2DC4EEA6EA}" destId="{D7D92B29-1A09-4319-B40C-CFFA6FE96414}" srcOrd="0" destOrd="0" presId="urn:microsoft.com/office/officeart/2018/2/layout/IconVerticalSolidList"/>
    <dgm:cxn modelId="{A7A09178-9734-4731-A598-7CEEF10CCB62}" type="presOf" srcId="{30580D8E-D94B-4C85-A008-930FDD6AF3C5}" destId="{0DFFA02A-4A3C-45E4-AC3A-177FF3A17C74}" srcOrd="0" destOrd="0" presId="urn:microsoft.com/office/officeart/2018/2/layout/IconVerticalSolidList"/>
    <dgm:cxn modelId="{55A0C093-B399-4537-8BFC-A72641E09C3A}" srcId="{30580D8E-D94B-4C85-A008-930FDD6AF3C5}" destId="{2FD61BBD-7684-4CC5-9AFF-CA1A8BDE9E43}" srcOrd="0" destOrd="0" parTransId="{E1A49AA3-15A7-439E-812A-27C7C8D837B4}" sibTransId="{28EBECF1-4145-4AEA-BA46-2BF5B9468ADA}"/>
    <dgm:cxn modelId="{3D7DAAFA-4CED-4B62-AE68-B702D1E69F06}" srcId="{30580D8E-D94B-4C85-A008-930FDD6AF3C5}" destId="{75FCE57A-9DCC-41D9-BC20-FC2DC4EEA6EA}" srcOrd="1" destOrd="0" parTransId="{53C6F03B-ECE8-4467-B8DF-A59F695C18F3}" sibTransId="{7A966147-1AA3-4966-AB53-30E8FA8EFACE}"/>
    <dgm:cxn modelId="{47665F8D-FD72-463D-AE31-BCECE66DB154}" type="presParOf" srcId="{0DFFA02A-4A3C-45E4-AC3A-177FF3A17C74}" destId="{4588D714-4FD2-4D87-BC13-E14033D5B5C3}" srcOrd="0" destOrd="0" presId="urn:microsoft.com/office/officeart/2018/2/layout/IconVerticalSolidList"/>
    <dgm:cxn modelId="{C56D6A1E-80B4-4DD4-8750-4B9107311CB0}" type="presParOf" srcId="{4588D714-4FD2-4D87-BC13-E14033D5B5C3}" destId="{1EC39F16-2415-437D-8FF8-94706D478C96}" srcOrd="0" destOrd="0" presId="urn:microsoft.com/office/officeart/2018/2/layout/IconVerticalSolidList"/>
    <dgm:cxn modelId="{22E87B6A-C773-401E-961E-076EEBD0067C}" type="presParOf" srcId="{4588D714-4FD2-4D87-BC13-E14033D5B5C3}" destId="{EC1F8E6A-42D1-4C55-A01A-959D959F2677}" srcOrd="1" destOrd="0" presId="urn:microsoft.com/office/officeart/2018/2/layout/IconVerticalSolidList"/>
    <dgm:cxn modelId="{8455C10F-F04D-46FF-9C27-FFE12D851F1F}" type="presParOf" srcId="{4588D714-4FD2-4D87-BC13-E14033D5B5C3}" destId="{E3B75AC2-049C-43BE-80DC-203825240532}" srcOrd="2" destOrd="0" presId="urn:microsoft.com/office/officeart/2018/2/layout/IconVerticalSolidList"/>
    <dgm:cxn modelId="{9E35657D-6B06-4C46-8EF8-BABEE44A2255}" type="presParOf" srcId="{4588D714-4FD2-4D87-BC13-E14033D5B5C3}" destId="{780934E0-301C-422E-A486-DD1CB8D8FE2F}" srcOrd="3" destOrd="0" presId="urn:microsoft.com/office/officeart/2018/2/layout/IconVerticalSolidList"/>
    <dgm:cxn modelId="{956483CA-A336-45D5-8ACB-A766FA40B697}" type="presParOf" srcId="{0DFFA02A-4A3C-45E4-AC3A-177FF3A17C74}" destId="{F7C0A287-D20F-4A6B-8B26-077A9DF85916}" srcOrd="1" destOrd="0" presId="urn:microsoft.com/office/officeart/2018/2/layout/IconVerticalSolidList"/>
    <dgm:cxn modelId="{66C1972E-BA6B-4EB6-81BE-45463B72B9E9}" type="presParOf" srcId="{0DFFA02A-4A3C-45E4-AC3A-177FF3A17C74}" destId="{BB33F5DC-7C57-475A-99FF-7B0236BBF8C2}" srcOrd="2" destOrd="0" presId="urn:microsoft.com/office/officeart/2018/2/layout/IconVerticalSolidList"/>
    <dgm:cxn modelId="{27A345AE-3B1A-4B68-9629-06DC3EA2A1A8}" type="presParOf" srcId="{BB33F5DC-7C57-475A-99FF-7B0236BBF8C2}" destId="{43E1EC43-B4A1-4CC4-A03E-B07D2370C996}" srcOrd="0" destOrd="0" presId="urn:microsoft.com/office/officeart/2018/2/layout/IconVerticalSolidList"/>
    <dgm:cxn modelId="{B28B1019-74A8-41BE-8806-A51EABC97FCB}" type="presParOf" srcId="{BB33F5DC-7C57-475A-99FF-7B0236BBF8C2}" destId="{17702340-2D69-45CF-8C0F-870D5B467C3B}" srcOrd="1" destOrd="0" presId="urn:microsoft.com/office/officeart/2018/2/layout/IconVerticalSolidList"/>
    <dgm:cxn modelId="{03EED28D-8E07-4A8B-9721-C59C13C94F92}" type="presParOf" srcId="{BB33F5DC-7C57-475A-99FF-7B0236BBF8C2}" destId="{CB49EB31-42E5-4755-B16C-9F0FA57000BA}" srcOrd="2" destOrd="0" presId="urn:microsoft.com/office/officeart/2018/2/layout/IconVerticalSolidList"/>
    <dgm:cxn modelId="{CB28327D-E36C-416D-AB0D-39AF904482C7}" type="presParOf" srcId="{BB33F5DC-7C57-475A-99FF-7B0236BBF8C2}" destId="{D7D92B29-1A09-4319-B40C-CFFA6FE96414}" srcOrd="3" destOrd="0" presId="urn:microsoft.com/office/officeart/2018/2/layout/IconVerticalSolidList"/>
    <dgm:cxn modelId="{6B70A8A6-C81A-4F57-82A7-7B66515A6753}" type="presParOf" srcId="{0DFFA02A-4A3C-45E4-AC3A-177FF3A17C74}" destId="{C4A2820D-B8B2-4296-B25F-871E4BAEA6A1}" srcOrd="3" destOrd="0" presId="urn:microsoft.com/office/officeart/2018/2/layout/IconVerticalSolidList"/>
    <dgm:cxn modelId="{7C82ED5D-8D5A-46AD-8178-DA3517957FBA}" type="presParOf" srcId="{0DFFA02A-4A3C-45E4-AC3A-177FF3A17C74}" destId="{7DC6C008-E5D2-4176-ACEC-F8707C399F97}" srcOrd="4" destOrd="0" presId="urn:microsoft.com/office/officeart/2018/2/layout/IconVerticalSolidList"/>
    <dgm:cxn modelId="{1F0B8445-5035-4C55-8C8C-66671A895C92}" type="presParOf" srcId="{7DC6C008-E5D2-4176-ACEC-F8707C399F97}" destId="{2F94BD59-82F8-425C-BDF9-56B1BC5EAB88}" srcOrd="0" destOrd="0" presId="urn:microsoft.com/office/officeart/2018/2/layout/IconVerticalSolidList"/>
    <dgm:cxn modelId="{C56E4069-1FAB-4B8C-A443-016E7B428E27}" type="presParOf" srcId="{7DC6C008-E5D2-4176-ACEC-F8707C399F97}" destId="{F37AFD3A-D897-451C-BEA7-C8EA95A692E8}" srcOrd="1" destOrd="0" presId="urn:microsoft.com/office/officeart/2018/2/layout/IconVerticalSolidList"/>
    <dgm:cxn modelId="{9063C8FF-5ACA-4DC1-9F8B-C43569EE23D8}" type="presParOf" srcId="{7DC6C008-E5D2-4176-ACEC-F8707C399F97}" destId="{D9DC96DE-10D0-4144-A985-CD9578B03C0D}" srcOrd="2" destOrd="0" presId="urn:microsoft.com/office/officeart/2018/2/layout/IconVerticalSolidList"/>
    <dgm:cxn modelId="{144F4B60-8EFB-4DFD-AC60-8E56D2F0598D}" type="presParOf" srcId="{7DC6C008-E5D2-4176-ACEC-F8707C399F97}" destId="{480A2441-5DFF-423C-A479-3B8E3B28782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62FA8-FFAC-49E0-BFF6-47479BF3D206}">
      <dsp:nvSpPr>
        <dsp:cNvPr id="0" name=""/>
        <dsp:cNvSpPr/>
      </dsp:nvSpPr>
      <dsp:spPr>
        <a:xfrm>
          <a:off x="0" y="203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0DBD5-4CE8-4BC0-9EF0-4580CB91582C}">
      <dsp:nvSpPr>
        <dsp:cNvPr id="0" name=""/>
        <dsp:cNvSpPr/>
      </dsp:nvSpPr>
      <dsp:spPr>
        <a:xfrm>
          <a:off x="311463" y="233698"/>
          <a:ext cx="566297" cy="5662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C539D-4BF1-42C2-85C5-71C3A92E2A15}">
      <dsp:nvSpPr>
        <dsp:cNvPr id="0" name=""/>
        <dsp:cNvSpPr/>
      </dsp:nvSpPr>
      <dsp:spPr>
        <a:xfrm>
          <a:off x="1189224" y="203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Looking at what takes most of our time?</a:t>
          </a:r>
        </a:p>
      </dsp:txBody>
      <dsp:txXfrm>
        <a:off x="1189224" y="2031"/>
        <a:ext cx="6697475" cy="1029631"/>
      </dsp:txXfrm>
    </dsp:sp>
    <dsp:sp modelId="{64A808FF-1EEF-495C-9B70-345BD066D206}">
      <dsp:nvSpPr>
        <dsp:cNvPr id="0" name=""/>
        <dsp:cNvSpPr/>
      </dsp:nvSpPr>
      <dsp:spPr>
        <a:xfrm>
          <a:off x="0" y="128907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BC0855-E096-4A75-86BE-CA2057C522B7}">
      <dsp:nvSpPr>
        <dsp:cNvPr id="0" name=""/>
        <dsp:cNvSpPr/>
      </dsp:nvSpPr>
      <dsp:spPr>
        <a:xfrm>
          <a:off x="311463" y="1520738"/>
          <a:ext cx="566297" cy="5662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20C20-E275-4269-B710-149A48F83AF7}">
      <dsp:nvSpPr>
        <dsp:cNvPr id="0" name=""/>
        <dsp:cNvSpPr/>
      </dsp:nvSpPr>
      <dsp:spPr>
        <a:xfrm>
          <a:off x="1189224" y="128907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How do you work smarter, not harder?</a:t>
          </a:r>
        </a:p>
      </dsp:txBody>
      <dsp:txXfrm>
        <a:off x="1189224" y="1289071"/>
        <a:ext cx="6697475" cy="1029631"/>
      </dsp:txXfrm>
    </dsp:sp>
    <dsp:sp modelId="{06C53AAE-B46C-4716-9906-3842D9FB381B}">
      <dsp:nvSpPr>
        <dsp:cNvPr id="0" name=""/>
        <dsp:cNvSpPr/>
      </dsp:nvSpPr>
      <dsp:spPr>
        <a:xfrm>
          <a:off x="0" y="257611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ACF39-E4F4-41E8-A36B-EC7D1FDFFF64}">
      <dsp:nvSpPr>
        <dsp:cNvPr id="0" name=""/>
        <dsp:cNvSpPr/>
      </dsp:nvSpPr>
      <dsp:spPr>
        <a:xfrm>
          <a:off x="311463" y="2807778"/>
          <a:ext cx="566297" cy="5662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9C985-A564-4E19-935B-4FCA99EA83B7}">
      <dsp:nvSpPr>
        <dsp:cNvPr id="0" name=""/>
        <dsp:cNvSpPr/>
      </dsp:nvSpPr>
      <dsp:spPr>
        <a:xfrm>
          <a:off x="1189224" y="257611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How can I better organize, to streamline some things?</a:t>
          </a:r>
        </a:p>
      </dsp:txBody>
      <dsp:txXfrm>
        <a:off x="1189224" y="2576111"/>
        <a:ext cx="6697475" cy="1029631"/>
      </dsp:txXfrm>
    </dsp:sp>
    <dsp:sp modelId="{F9EFAFFF-751B-4F87-B012-6F6E2A9ECA20}">
      <dsp:nvSpPr>
        <dsp:cNvPr id="0" name=""/>
        <dsp:cNvSpPr/>
      </dsp:nvSpPr>
      <dsp:spPr>
        <a:xfrm>
          <a:off x="0" y="386315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8039B2-EAC8-4CE5-A0DC-C2FA17C7C255}">
      <dsp:nvSpPr>
        <dsp:cNvPr id="0" name=""/>
        <dsp:cNvSpPr/>
      </dsp:nvSpPr>
      <dsp:spPr>
        <a:xfrm>
          <a:off x="311463" y="4094818"/>
          <a:ext cx="566297" cy="5662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AB168-7A5C-4167-8D03-1ECE06D84752}">
      <dsp:nvSpPr>
        <dsp:cNvPr id="0" name=""/>
        <dsp:cNvSpPr/>
      </dsp:nvSpPr>
      <dsp:spPr>
        <a:xfrm>
          <a:off x="1189224" y="386315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Other ideas/resources that have helped people?</a:t>
          </a:r>
        </a:p>
      </dsp:txBody>
      <dsp:txXfrm>
        <a:off x="1189224" y="3863151"/>
        <a:ext cx="6697475" cy="10296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E5797-5B86-45C7-B643-5CF556E25F18}">
      <dsp:nvSpPr>
        <dsp:cNvPr id="0" name=""/>
        <dsp:cNvSpPr/>
      </dsp:nvSpPr>
      <dsp:spPr>
        <a:xfrm>
          <a:off x="0" y="3824"/>
          <a:ext cx="7886700" cy="8145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132EF8-E3F7-4376-AA6E-B3E6D1EB600E}">
      <dsp:nvSpPr>
        <dsp:cNvPr id="0" name=""/>
        <dsp:cNvSpPr/>
      </dsp:nvSpPr>
      <dsp:spPr>
        <a:xfrm>
          <a:off x="246394" y="187092"/>
          <a:ext cx="447990" cy="4479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77DE9-F744-486A-A0FE-E1BB16BAC6C2}">
      <dsp:nvSpPr>
        <dsp:cNvPr id="0" name=""/>
        <dsp:cNvSpPr/>
      </dsp:nvSpPr>
      <dsp:spPr>
        <a:xfrm>
          <a:off x="940779" y="3824"/>
          <a:ext cx="6945920" cy="814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04" tIns="86204" rIns="86204" bIns="8620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Have a stack of ready to go procedural safeguards (Eng/Spa if necessary)</a:t>
          </a:r>
        </a:p>
      </dsp:txBody>
      <dsp:txXfrm>
        <a:off x="940779" y="3824"/>
        <a:ext cx="6945920" cy="814527"/>
      </dsp:txXfrm>
    </dsp:sp>
    <dsp:sp modelId="{FF5CB5D8-F7CE-43A7-88B9-86E6E40DF65B}">
      <dsp:nvSpPr>
        <dsp:cNvPr id="0" name=""/>
        <dsp:cNvSpPr/>
      </dsp:nvSpPr>
      <dsp:spPr>
        <a:xfrm>
          <a:off x="0" y="1021983"/>
          <a:ext cx="7886700" cy="8145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5CABFD-225C-4681-BBE7-5A327B8A9EE6}">
      <dsp:nvSpPr>
        <dsp:cNvPr id="0" name=""/>
        <dsp:cNvSpPr/>
      </dsp:nvSpPr>
      <dsp:spPr>
        <a:xfrm>
          <a:off x="246394" y="1205252"/>
          <a:ext cx="447990" cy="4479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E9698-CB1E-4CBD-B85A-A513995442AC}">
      <dsp:nvSpPr>
        <dsp:cNvPr id="0" name=""/>
        <dsp:cNvSpPr/>
      </dsp:nvSpPr>
      <dsp:spPr>
        <a:xfrm>
          <a:off x="940779" y="1021983"/>
          <a:ext cx="6945920" cy="814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04" tIns="86204" rIns="86204" bIns="8620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Print everything the day before</a:t>
          </a:r>
        </a:p>
      </dsp:txBody>
      <dsp:txXfrm>
        <a:off x="940779" y="1021983"/>
        <a:ext cx="6945920" cy="814527"/>
      </dsp:txXfrm>
    </dsp:sp>
    <dsp:sp modelId="{D4C07CDE-2093-45FC-9BC9-6138B499CE9E}">
      <dsp:nvSpPr>
        <dsp:cNvPr id="0" name=""/>
        <dsp:cNvSpPr/>
      </dsp:nvSpPr>
      <dsp:spPr>
        <a:xfrm>
          <a:off x="0" y="2040143"/>
          <a:ext cx="7886700" cy="8145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43B8D-5DBB-4741-AC16-ADD9A90E3700}">
      <dsp:nvSpPr>
        <dsp:cNvPr id="0" name=""/>
        <dsp:cNvSpPr/>
      </dsp:nvSpPr>
      <dsp:spPr>
        <a:xfrm>
          <a:off x="246394" y="2223412"/>
          <a:ext cx="447990" cy="4479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4E82D-243B-46E8-9078-95FA8C4EF82A}">
      <dsp:nvSpPr>
        <dsp:cNvPr id="0" name=""/>
        <dsp:cNvSpPr/>
      </dsp:nvSpPr>
      <dsp:spPr>
        <a:xfrm>
          <a:off x="940779" y="2040143"/>
          <a:ext cx="6945920" cy="814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04" tIns="86204" rIns="86204" bIns="8620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Use visuals, charts/graphs (MAPs, iReady, ACCESS, etc.)</a:t>
          </a:r>
        </a:p>
      </dsp:txBody>
      <dsp:txXfrm>
        <a:off x="940779" y="2040143"/>
        <a:ext cx="6945920" cy="814527"/>
      </dsp:txXfrm>
    </dsp:sp>
    <dsp:sp modelId="{A047AF76-63D6-479D-8573-ECE6825F2EC3}">
      <dsp:nvSpPr>
        <dsp:cNvPr id="0" name=""/>
        <dsp:cNvSpPr/>
      </dsp:nvSpPr>
      <dsp:spPr>
        <a:xfrm>
          <a:off x="0" y="3058303"/>
          <a:ext cx="7886700" cy="8145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358C1-F97F-47F7-BFBE-33245FEAADA4}">
      <dsp:nvSpPr>
        <dsp:cNvPr id="0" name=""/>
        <dsp:cNvSpPr/>
      </dsp:nvSpPr>
      <dsp:spPr>
        <a:xfrm>
          <a:off x="246394" y="3241572"/>
          <a:ext cx="447990" cy="4479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CBF2C-03B1-4755-8713-68A3D79D8E30}">
      <dsp:nvSpPr>
        <dsp:cNvPr id="0" name=""/>
        <dsp:cNvSpPr/>
      </dsp:nvSpPr>
      <dsp:spPr>
        <a:xfrm>
          <a:off x="940779" y="3058303"/>
          <a:ext cx="6945920" cy="814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04" tIns="86204" rIns="86204" bIns="8620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Follow (not read) the IEP during the meeting</a:t>
          </a:r>
        </a:p>
      </dsp:txBody>
      <dsp:txXfrm>
        <a:off x="940779" y="3058303"/>
        <a:ext cx="6945920" cy="814527"/>
      </dsp:txXfrm>
    </dsp:sp>
    <dsp:sp modelId="{3E40BE48-A45B-45E4-8E32-186BC6DC4E4F}">
      <dsp:nvSpPr>
        <dsp:cNvPr id="0" name=""/>
        <dsp:cNvSpPr/>
      </dsp:nvSpPr>
      <dsp:spPr>
        <a:xfrm>
          <a:off x="0" y="4076463"/>
          <a:ext cx="7886700" cy="8145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767927-7E68-495D-A304-CBC540F6DE4F}">
      <dsp:nvSpPr>
        <dsp:cNvPr id="0" name=""/>
        <dsp:cNvSpPr/>
      </dsp:nvSpPr>
      <dsp:spPr>
        <a:xfrm>
          <a:off x="246394" y="4259731"/>
          <a:ext cx="447990" cy="44799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54F072-D956-46E4-B26E-30547F90BD5E}">
      <dsp:nvSpPr>
        <dsp:cNvPr id="0" name=""/>
        <dsp:cNvSpPr/>
      </dsp:nvSpPr>
      <dsp:spPr>
        <a:xfrm>
          <a:off x="940779" y="4076463"/>
          <a:ext cx="3549015" cy="814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04" tIns="86204" rIns="86204" bIns="8620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Send a draft before the meeting</a:t>
          </a:r>
        </a:p>
      </dsp:txBody>
      <dsp:txXfrm>
        <a:off x="940779" y="4076463"/>
        <a:ext cx="3549015" cy="814527"/>
      </dsp:txXfrm>
    </dsp:sp>
    <dsp:sp modelId="{9A3BC82E-9501-440B-AD67-2327EB625537}">
      <dsp:nvSpPr>
        <dsp:cNvPr id="0" name=""/>
        <dsp:cNvSpPr/>
      </dsp:nvSpPr>
      <dsp:spPr>
        <a:xfrm>
          <a:off x="4489794" y="4076463"/>
          <a:ext cx="3396905" cy="814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04" tIns="86204" rIns="86204" bIns="8620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**especially ones that are tough, long or could be contentious</a:t>
          </a:r>
        </a:p>
      </dsp:txBody>
      <dsp:txXfrm>
        <a:off x="4489794" y="4076463"/>
        <a:ext cx="3396905" cy="814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1FAE4-D24E-4C99-B014-C18E4088341D}">
      <dsp:nvSpPr>
        <dsp:cNvPr id="0" name=""/>
        <dsp:cNvSpPr/>
      </dsp:nvSpPr>
      <dsp:spPr>
        <a:xfrm>
          <a:off x="0" y="203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62224-39C0-4440-904E-339DCDAF5300}">
      <dsp:nvSpPr>
        <dsp:cNvPr id="0" name=""/>
        <dsp:cNvSpPr/>
      </dsp:nvSpPr>
      <dsp:spPr>
        <a:xfrm>
          <a:off x="311463" y="233698"/>
          <a:ext cx="566297" cy="5662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4D713-6359-4A81-B128-F5BDEF4E23AC}">
      <dsp:nvSpPr>
        <dsp:cNvPr id="0" name=""/>
        <dsp:cNvSpPr/>
      </dsp:nvSpPr>
      <dsp:spPr>
        <a:xfrm>
          <a:off x="1189224" y="203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Templates-</a:t>
          </a:r>
        </a:p>
      </dsp:txBody>
      <dsp:txXfrm>
        <a:off x="1189224" y="2031"/>
        <a:ext cx="6697475" cy="1029631"/>
      </dsp:txXfrm>
    </dsp:sp>
    <dsp:sp modelId="{26BDC767-7AD7-4947-9005-71C163C5ED36}">
      <dsp:nvSpPr>
        <dsp:cNvPr id="0" name=""/>
        <dsp:cNvSpPr/>
      </dsp:nvSpPr>
      <dsp:spPr>
        <a:xfrm>
          <a:off x="0" y="128907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1F7B4A-54CE-46E8-A39C-D39274BE5D5B}">
      <dsp:nvSpPr>
        <dsp:cNvPr id="0" name=""/>
        <dsp:cNvSpPr/>
      </dsp:nvSpPr>
      <dsp:spPr>
        <a:xfrm>
          <a:off x="311463" y="1520738"/>
          <a:ext cx="566297" cy="5662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EC19A-3938-4241-B686-F5A8173F3E2D}">
      <dsp:nvSpPr>
        <dsp:cNvPr id="0" name=""/>
        <dsp:cNvSpPr/>
      </dsp:nvSpPr>
      <dsp:spPr>
        <a:xfrm>
          <a:off x="1189224" y="128907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Checklists-</a:t>
          </a:r>
        </a:p>
      </dsp:txBody>
      <dsp:txXfrm>
        <a:off x="1189224" y="1289071"/>
        <a:ext cx="6697475" cy="1029631"/>
      </dsp:txXfrm>
    </dsp:sp>
    <dsp:sp modelId="{14F83379-E0C3-4A3E-87A0-B38A7E90B7B7}">
      <dsp:nvSpPr>
        <dsp:cNvPr id="0" name=""/>
        <dsp:cNvSpPr/>
      </dsp:nvSpPr>
      <dsp:spPr>
        <a:xfrm>
          <a:off x="0" y="257611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7E5F9-65AE-49D4-9B4F-5ECAEDE98B17}">
      <dsp:nvSpPr>
        <dsp:cNvPr id="0" name=""/>
        <dsp:cNvSpPr/>
      </dsp:nvSpPr>
      <dsp:spPr>
        <a:xfrm>
          <a:off x="311463" y="2807778"/>
          <a:ext cx="566297" cy="5662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ED404-1F04-4403-BB14-6EFE34BB4632}">
      <dsp:nvSpPr>
        <dsp:cNvPr id="0" name=""/>
        <dsp:cNvSpPr/>
      </dsp:nvSpPr>
      <dsp:spPr>
        <a:xfrm>
          <a:off x="1189224" y="257611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Schedules- </a:t>
          </a:r>
        </a:p>
      </dsp:txBody>
      <dsp:txXfrm>
        <a:off x="1189224" y="2576111"/>
        <a:ext cx="6697475" cy="1029631"/>
      </dsp:txXfrm>
    </dsp:sp>
    <dsp:sp modelId="{745334B5-4786-4922-B3B6-D2EB1B14FC82}">
      <dsp:nvSpPr>
        <dsp:cNvPr id="0" name=""/>
        <dsp:cNvSpPr/>
      </dsp:nvSpPr>
      <dsp:spPr>
        <a:xfrm>
          <a:off x="0" y="386315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C9967C-8059-404B-86D6-B99E68B511E3}">
      <dsp:nvSpPr>
        <dsp:cNvPr id="0" name=""/>
        <dsp:cNvSpPr/>
      </dsp:nvSpPr>
      <dsp:spPr>
        <a:xfrm>
          <a:off x="311463" y="4094818"/>
          <a:ext cx="566297" cy="5662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3C74F0-C985-468B-BE42-A8DF0ACD317F}">
      <dsp:nvSpPr>
        <dsp:cNvPr id="0" name=""/>
        <dsp:cNvSpPr/>
      </dsp:nvSpPr>
      <dsp:spPr>
        <a:xfrm>
          <a:off x="1189224" y="386315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Spreadsheets</a:t>
          </a:r>
        </a:p>
      </dsp:txBody>
      <dsp:txXfrm>
        <a:off x="1189224" y="3863151"/>
        <a:ext cx="6697475" cy="10296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8C696-164B-483C-A212-001DFCD64EBB}">
      <dsp:nvSpPr>
        <dsp:cNvPr id="0" name=""/>
        <dsp:cNvSpPr/>
      </dsp:nvSpPr>
      <dsp:spPr>
        <a:xfrm>
          <a:off x="0" y="1344"/>
          <a:ext cx="7879004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Work smarter, not harder….and avoid the wrong name!</a:t>
          </a:r>
        </a:p>
      </dsp:txBody>
      <dsp:txXfrm>
        <a:off x="38210" y="39554"/>
        <a:ext cx="7802584" cy="706320"/>
      </dsp:txXfrm>
    </dsp:sp>
    <dsp:sp modelId="{F5B7D64B-78D7-49CF-A49A-08C66AB016CD}">
      <dsp:nvSpPr>
        <dsp:cNvPr id="0" name=""/>
        <dsp:cNvSpPr/>
      </dsp:nvSpPr>
      <dsp:spPr>
        <a:xfrm rot="5400000">
          <a:off x="5049859" y="-1309152"/>
          <a:ext cx="626192" cy="5047488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200" kern="1200" dirty="0">
              <a:hlinkClick xmlns:r="http://schemas.openxmlformats.org/officeDocument/2006/relationships" r:id="rId1"/>
            </a:rPr>
            <a:t>example</a:t>
          </a:r>
          <a:endParaRPr lang="en-US" sz="2200" kern="1200" dirty="0"/>
        </a:p>
      </dsp:txBody>
      <dsp:txXfrm rot="-5400000">
        <a:off x="2839211" y="932064"/>
        <a:ext cx="5016920" cy="565056"/>
      </dsp:txXfrm>
    </dsp:sp>
    <dsp:sp modelId="{7C91DA66-4942-4009-B536-70C2780C7B47}">
      <dsp:nvSpPr>
        <dsp:cNvPr id="0" name=""/>
        <dsp:cNvSpPr/>
      </dsp:nvSpPr>
      <dsp:spPr>
        <a:xfrm>
          <a:off x="0" y="823221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Evaluations</a:t>
          </a:r>
        </a:p>
      </dsp:txBody>
      <dsp:txXfrm>
        <a:off x="38210" y="861431"/>
        <a:ext cx="2762792" cy="706320"/>
      </dsp:txXfrm>
    </dsp:sp>
    <dsp:sp modelId="{E884ADF7-365E-4972-867A-199B6D2EE058}">
      <dsp:nvSpPr>
        <dsp:cNvPr id="0" name=""/>
        <dsp:cNvSpPr/>
      </dsp:nvSpPr>
      <dsp:spPr>
        <a:xfrm>
          <a:off x="0" y="1645098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Present Levels</a:t>
          </a:r>
        </a:p>
      </dsp:txBody>
      <dsp:txXfrm>
        <a:off x="38210" y="1683308"/>
        <a:ext cx="2762792" cy="706320"/>
      </dsp:txXfrm>
    </dsp:sp>
    <dsp:sp modelId="{F373A4E0-A147-494C-A03A-C35BD4DF9EDF}">
      <dsp:nvSpPr>
        <dsp:cNvPr id="0" name=""/>
        <dsp:cNvSpPr/>
      </dsp:nvSpPr>
      <dsp:spPr>
        <a:xfrm>
          <a:off x="2910413" y="2455101"/>
          <a:ext cx="4976286" cy="7827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2"/>
            </a:rPr>
            <a:t>IEP Template Guide</a:t>
          </a:r>
          <a:endParaRPr lang="en-US" sz="2200" kern="1200"/>
        </a:p>
      </dsp:txBody>
      <dsp:txXfrm>
        <a:off x="2948623" y="2493311"/>
        <a:ext cx="4899866" cy="706320"/>
      </dsp:txXfrm>
    </dsp:sp>
    <dsp:sp modelId="{DF08A5C3-372C-49A9-8094-376BF7807B65}">
      <dsp:nvSpPr>
        <dsp:cNvPr id="0" name=""/>
        <dsp:cNvSpPr/>
      </dsp:nvSpPr>
      <dsp:spPr>
        <a:xfrm>
          <a:off x="2889090" y="3312601"/>
          <a:ext cx="4997609" cy="7827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hlinkClick xmlns:r="http://schemas.openxmlformats.org/officeDocument/2006/relationships" r:id="rId3"/>
            </a:rPr>
            <a:t>Present Level template guide example</a:t>
          </a:r>
          <a:endParaRPr lang="en-US" sz="2200" kern="1200"/>
        </a:p>
      </dsp:txBody>
      <dsp:txXfrm>
        <a:off x="2927300" y="3350811"/>
        <a:ext cx="4921189" cy="706320"/>
      </dsp:txXfrm>
    </dsp:sp>
    <dsp:sp modelId="{167C0977-F7F5-4D91-A0C3-CD81F67EE00A}">
      <dsp:nvSpPr>
        <dsp:cNvPr id="0" name=""/>
        <dsp:cNvSpPr/>
      </dsp:nvSpPr>
      <dsp:spPr>
        <a:xfrm rot="5400000">
          <a:off x="5049859" y="1978356"/>
          <a:ext cx="626192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/>
            <a:t>**Try different methods (in person, email, google doc, etc.)</a:t>
          </a: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hlinkClick xmlns:r="http://schemas.openxmlformats.org/officeDocument/2006/relationships" r:id="rId4"/>
            </a:rPr>
            <a:t>example</a:t>
          </a:r>
          <a:endParaRPr lang="en-US" sz="1600" kern="1200" dirty="0"/>
        </a:p>
      </dsp:txBody>
      <dsp:txXfrm rot="-5400000">
        <a:off x="2839211" y="4219572"/>
        <a:ext cx="5016920" cy="565056"/>
      </dsp:txXfrm>
    </dsp:sp>
    <dsp:sp modelId="{A87D49F0-C498-4B68-95D0-FDC7228D565A}">
      <dsp:nvSpPr>
        <dsp:cNvPr id="0" name=""/>
        <dsp:cNvSpPr/>
      </dsp:nvSpPr>
      <dsp:spPr>
        <a:xfrm>
          <a:off x="0" y="4110730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Parent/Teacher Input forms</a:t>
          </a:r>
        </a:p>
      </dsp:txBody>
      <dsp:txXfrm>
        <a:off x="38210" y="4148940"/>
        <a:ext cx="2762792" cy="7063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0B8E7-343D-47AD-B266-909E6207D6A8}">
      <dsp:nvSpPr>
        <dsp:cNvPr id="0" name=""/>
        <dsp:cNvSpPr/>
      </dsp:nvSpPr>
      <dsp:spPr>
        <a:xfrm>
          <a:off x="0" y="360982"/>
          <a:ext cx="7886700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458216" rIns="61209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hlinkClick xmlns:r="http://schemas.openxmlformats.org/officeDocument/2006/relationships" r:id="rId1"/>
            </a:rPr>
            <a:t>Case Manager To-Do List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*especially when you are new </a:t>
          </a:r>
        </a:p>
      </dsp:txBody>
      <dsp:txXfrm>
        <a:off x="0" y="360982"/>
        <a:ext cx="7886700" cy="1282049"/>
      </dsp:txXfrm>
    </dsp:sp>
    <dsp:sp modelId="{573C41B2-86E8-478A-9324-48A45D4E7BA9}">
      <dsp:nvSpPr>
        <dsp:cNvPr id="0" name=""/>
        <dsp:cNvSpPr/>
      </dsp:nvSpPr>
      <dsp:spPr>
        <a:xfrm>
          <a:off x="394335" y="36262"/>
          <a:ext cx="552069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Paperwork needed for each type of meeting</a:t>
          </a:r>
        </a:p>
      </dsp:txBody>
      <dsp:txXfrm>
        <a:off x="426038" y="67965"/>
        <a:ext cx="5457284" cy="586034"/>
      </dsp:txXfrm>
    </dsp:sp>
    <dsp:sp modelId="{9C13ECAB-BE17-4E83-B479-9929D478D702}">
      <dsp:nvSpPr>
        <dsp:cNvPr id="0" name=""/>
        <dsp:cNvSpPr/>
      </dsp:nvSpPr>
      <dsp:spPr>
        <a:xfrm>
          <a:off x="0" y="2086552"/>
          <a:ext cx="7886700" cy="27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458216" rIns="61209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Student SPED files NOT cume files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Updated IEP with edits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Parents copy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Update teachers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Upload signatures/rubrics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etc.</a:t>
          </a:r>
        </a:p>
      </dsp:txBody>
      <dsp:txXfrm>
        <a:off x="0" y="2086552"/>
        <a:ext cx="7886700" cy="2772000"/>
      </dsp:txXfrm>
    </dsp:sp>
    <dsp:sp modelId="{29335A1A-6BFF-4E62-9E6D-EBEE56FF91E9}">
      <dsp:nvSpPr>
        <dsp:cNvPr id="0" name=""/>
        <dsp:cNvSpPr/>
      </dsp:nvSpPr>
      <dsp:spPr>
        <a:xfrm>
          <a:off x="394335" y="1761832"/>
          <a:ext cx="5520690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Finalizing paperwork for student files</a:t>
          </a:r>
        </a:p>
      </dsp:txBody>
      <dsp:txXfrm>
        <a:off x="426038" y="1793535"/>
        <a:ext cx="5457284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5B085-6088-49B6-A548-822F1913E898}">
      <dsp:nvSpPr>
        <dsp:cNvPr id="0" name=""/>
        <dsp:cNvSpPr/>
      </dsp:nvSpPr>
      <dsp:spPr>
        <a:xfrm>
          <a:off x="0" y="1344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Remind yourself to be flexible!</a:t>
          </a:r>
        </a:p>
      </dsp:txBody>
      <dsp:txXfrm>
        <a:off x="38210" y="39554"/>
        <a:ext cx="2762792" cy="706320"/>
      </dsp:txXfrm>
    </dsp:sp>
    <dsp:sp modelId="{9DA45D4F-F8AE-4670-8F39-5B5AC505E9CC}">
      <dsp:nvSpPr>
        <dsp:cNvPr id="0" name=""/>
        <dsp:cNvSpPr/>
      </dsp:nvSpPr>
      <dsp:spPr>
        <a:xfrm rot="5400000">
          <a:off x="5049859" y="-1309152"/>
          <a:ext cx="626192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Understanding SPED: Students are required to get services</a:t>
          </a:r>
        </a:p>
      </dsp:txBody>
      <dsp:txXfrm rot="-5400000">
        <a:off x="2839211" y="932064"/>
        <a:ext cx="5016920" cy="565056"/>
      </dsp:txXfrm>
    </dsp:sp>
    <dsp:sp modelId="{3EB00862-67CB-4D39-AD9A-7121CF6170CB}">
      <dsp:nvSpPr>
        <dsp:cNvPr id="0" name=""/>
        <dsp:cNvSpPr/>
      </dsp:nvSpPr>
      <dsp:spPr>
        <a:xfrm>
          <a:off x="0" y="823221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Some things need to be addressed school-wide </a:t>
          </a:r>
        </a:p>
      </dsp:txBody>
      <dsp:txXfrm>
        <a:off x="38210" y="861431"/>
        <a:ext cx="2762792" cy="706320"/>
      </dsp:txXfrm>
    </dsp:sp>
    <dsp:sp modelId="{C3A9F8A6-8053-41D7-9293-03FE21B1DAB1}">
      <dsp:nvSpPr>
        <dsp:cNvPr id="0" name=""/>
        <dsp:cNvSpPr/>
      </dsp:nvSpPr>
      <dsp:spPr>
        <a:xfrm rot="5400000">
          <a:off x="5049859" y="-487275"/>
          <a:ext cx="626192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Lunch/recess/specials/specific class time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Field trips/assembly/other events</a:t>
          </a:r>
        </a:p>
      </dsp:txBody>
      <dsp:txXfrm rot="-5400000">
        <a:off x="2839211" y="1753941"/>
        <a:ext cx="5016920" cy="565056"/>
      </dsp:txXfrm>
    </dsp:sp>
    <dsp:sp modelId="{CDCCF526-1C7F-4A5F-BA28-A8DC5D8C712F}">
      <dsp:nvSpPr>
        <dsp:cNvPr id="0" name=""/>
        <dsp:cNvSpPr/>
      </dsp:nvSpPr>
      <dsp:spPr>
        <a:xfrm>
          <a:off x="0" y="1645098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School-wide schedules?</a:t>
          </a:r>
        </a:p>
      </dsp:txBody>
      <dsp:txXfrm>
        <a:off x="38210" y="1683308"/>
        <a:ext cx="2762792" cy="706320"/>
      </dsp:txXfrm>
    </dsp:sp>
    <dsp:sp modelId="{7B5EE20C-B773-4CE7-8F5F-2023CA852BF8}">
      <dsp:nvSpPr>
        <dsp:cNvPr id="0" name=""/>
        <dsp:cNvSpPr/>
      </dsp:nvSpPr>
      <dsp:spPr>
        <a:xfrm rot="5400000">
          <a:off x="5049859" y="334602"/>
          <a:ext cx="626192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Team meetings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Running doc (meetings scheduled, upcoming evals due, etc.)</a:t>
          </a:r>
        </a:p>
      </dsp:txBody>
      <dsp:txXfrm rot="-5400000">
        <a:off x="2839211" y="2575818"/>
        <a:ext cx="5016920" cy="565056"/>
      </dsp:txXfrm>
    </dsp:sp>
    <dsp:sp modelId="{028792D4-EDF9-49ED-ACE4-F0EEAB6D2B6C}">
      <dsp:nvSpPr>
        <dsp:cNvPr id="0" name=""/>
        <dsp:cNvSpPr/>
      </dsp:nvSpPr>
      <dsp:spPr>
        <a:xfrm>
          <a:off x="0" y="2466976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Communicate with your team!</a:t>
          </a:r>
        </a:p>
      </dsp:txBody>
      <dsp:txXfrm>
        <a:off x="38210" y="2505186"/>
        <a:ext cx="2762792" cy="706320"/>
      </dsp:txXfrm>
    </dsp:sp>
    <dsp:sp modelId="{4C7BBB08-8082-48BA-AAD8-112955D2AB29}">
      <dsp:nvSpPr>
        <dsp:cNvPr id="0" name=""/>
        <dsp:cNvSpPr/>
      </dsp:nvSpPr>
      <dsp:spPr>
        <a:xfrm>
          <a:off x="0" y="3288853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Build in as much as you can (PM, logging, etc.)</a:t>
          </a:r>
        </a:p>
      </dsp:txBody>
      <dsp:txXfrm>
        <a:off x="38210" y="3327063"/>
        <a:ext cx="2762792" cy="706320"/>
      </dsp:txXfrm>
    </dsp:sp>
    <dsp:sp modelId="{837FD508-4F52-4CA7-8E69-E4291ACDEA69}">
      <dsp:nvSpPr>
        <dsp:cNvPr id="0" name=""/>
        <dsp:cNvSpPr/>
      </dsp:nvSpPr>
      <dsp:spPr>
        <a:xfrm>
          <a:off x="0" y="4110730"/>
          <a:ext cx="2839212" cy="7827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Be creative</a:t>
          </a:r>
        </a:p>
      </dsp:txBody>
      <dsp:txXfrm>
        <a:off x="38210" y="4148940"/>
        <a:ext cx="2762792" cy="7063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F46EF1-EBE8-49FD-9685-4251084BCA4D}">
      <dsp:nvSpPr>
        <dsp:cNvPr id="0" name=""/>
        <dsp:cNvSpPr/>
      </dsp:nvSpPr>
      <dsp:spPr>
        <a:xfrm>
          <a:off x="0" y="287407"/>
          <a:ext cx="78867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732AE-AB57-4EBC-823E-F9FE0A13B167}">
      <dsp:nvSpPr>
        <dsp:cNvPr id="0" name=""/>
        <dsp:cNvSpPr/>
      </dsp:nvSpPr>
      <dsp:spPr>
        <a:xfrm>
          <a:off x="394335" y="51247"/>
          <a:ext cx="552069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Organization helps:</a:t>
          </a:r>
        </a:p>
      </dsp:txBody>
      <dsp:txXfrm>
        <a:off x="417392" y="74304"/>
        <a:ext cx="5474576" cy="426206"/>
      </dsp:txXfrm>
    </dsp:sp>
    <dsp:sp modelId="{4809BACA-B8B3-4727-919C-EF19656B458C}">
      <dsp:nvSpPr>
        <dsp:cNvPr id="0" name=""/>
        <dsp:cNvSpPr/>
      </dsp:nvSpPr>
      <dsp:spPr>
        <a:xfrm>
          <a:off x="0" y="1013167"/>
          <a:ext cx="7886700" cy="383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Student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Grade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Teacher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ML status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Annual Date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Re-Eval Date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Disability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Secondary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Case Manager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Exit date/reason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Other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(consent for provision of services/ESY etc.)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Case Managers share with team lead/coordinator</a:t>
          </a:r>
        </a:p>
      </dsp:txBody>
      <dsp:txXfrm>
        <a:off x="0" y="1013167"/>
        <a:ext cx="7886700" cy="3830400"/>
      </dsp:txXfrm>
    </dsp:sp>
    <dsp:sp modelId="{E7EAA810-90B0-40FC-8DCB-15AC7157276F}">
      <dsp:nvSpPr>
        <dsp:cNvPr id="0" name=""/>
        <dsp:cNvSpPr/>
      </dsp:nvSpPr>
      <dsp:spPr>
        <a:xfrm>
          <a:off x="394335" y="777007"/>
          <a:ext cx="552069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Caseload info: One place for everything</a:t>
          </a:r>
        </a:p>
      </dsp:txBody>
      <dsp:txXfrm>
        <a:off x="417392" y="800064"/>
        <a:ext cx="5474576" cy="4262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438A3-EF30-4F20-A9FF-BBFF8086BDC8}">
      <dsp:nvSpPr>
        <dsp:cNvPr id="0" name=""/>
        <dsp:cNvSpPr/>
      </dsp:nvSpPr>
      <dsp:spPr>
        <a:xfrm rot="5400000">
          <a:off x="4407893" y="-1329856"/>
          <a:ext cx="1910125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ACCESS?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CMAS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District?</a:t>
          </a:r>
        </a:p>
      </dsp:txBody>
      <dsp:txXfrm rot="-5400000">
        <a:off x="2839212" y="332070"/>
        <a:ext cx="4954243" cy="1723635"/>
      </dsp:txXfrm>
    </dsp:sp>
    <dsp:sp modelId="{76B75556-95E5-431F-BF7B-7D63D681CBFD}">
      <dsp:nvSpPr>
        <dsp:cNvPr id="0" name=""/>
        <dsp:cNvSpPr/>
      </dsp:nvSpPr>
      <dsp:spPr>
        <a:xfrm>
          <a:off x="0" y="59"/>
          <a:ext cx="2839212" cy="238765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to ensure students get their accommodations?</a:t>
          </a:r>
        </a:p>
      </dsp:txBody>
      <dsp:txXfrm>
        <a:off x="116556" y="116615"/>
        <a:ext cx="2606100" cy="2154544"/>
      </dsp:txXfrm>
    </dsp:sp>
    <dsp:sp modelId="{09E29535-8E81-4BE3-A3CA-057D0307784B}">
      <dsp:nvSpPr>
        <dsp:cNvPr id="0" name=""/>
        <dsp:cNvSpPr/>
      </dsp:nvSpPr>
      <dsp:spPr>
        <a:xfrm rot="5400000">
          <a:off x="4407893" y="1177183"/>
          <a:ext cx="1910125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Classroom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Testing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Combine with 504</a:t>
          </a:r>
        </a:p>
      </dsp:txBody>
      <dsp:txXfrm rot="-5400000">
        <a:off x="2839212" y="2839110"/>
        <a:ext cx="4954243" cy="1723635"/>
      </dsp:txXfrm>
    </dsp:sp>
    <dsp:sp modelId="{7C4A0BC6-84B1-4772-8705-A19F6A0750E1}">
      <dsp:nvSpPr>
        <dsp:cNvPr id="0" name=""/>
        <dsp:cNvSpPr/>
      </dsp:nvSpPr>
      <dsp:spPr>
        <a:xfrm>
          <a:off x="0" y="2507098"/>
          <a:ext cx="2839212" cy="238765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Accommodations spreadsheet</a:t>
          </a:r>
        </a:p>
      </dsp:txBody>
      <dsp:txXfrm>
        <a:off x="116556" y="2623654"/>
        <a:ext cx="2606100" cy="21545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DA70B-D93E-478D-985C-DD1C24F21E89}">
      <dsp:nvSpPr>
        <dsp:cNvPr id="0" name=""/>
        <dsp:cNvSpPr/>
      </dsp:nvSpPr>
      <dsp:spPr>
        <a:xfrm>
          <a:off x="0" y="2390"/>
          <a:ext cx="788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F6A47-80FF-4A91-956F-3DBFA73AF53A}">
      <dsp:nvSpPr>
        <dsp:cNvPr id="0" name=""/>
        <dsp:cNvSpPr/>
      </dsp:nvSpPr>
      <dsp:spPr>
        <a:xfrm>
          <a:off x="0" y="2390"/>
          <a:ext cx="7886700" cy="81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What are the </a:t>
          </a:r>
          <a:r>
            <a:rPr lang="en-US" sz="2000" b="1" i="0" kern="1200" baseline="0">
              <a:hlinkClick xmlns:r="http://schemas.openxmlformats.org/officeDocument/2006/relationships" r:id="rId1"/>
            </a:rPr>
            <a:t>student’s characteristics </a:t>
          </a:r>
          <a:r>
            <a:rPr lang="en-US" sz="2000" b="0" i="0" kern="1200" baseline="0"/>
            <a:t>as a learner? What more disability-specific resources are available? (See </a:t>
          </a:r>
          <a:r>
            <a:rPr lang="en-US" sz="2000" b="0" i="0" kern="1200" baseline="0">
              <a:hlinkClick xmlns:r="http://schemas.openxmlformats.org/officeDocument/2006/relationships" r:id="rId2"/>
            </a:rPr>
            <a:t>Tables A-P</a:t>
          </a:r>
          <a:r>
            <a:rPr lang="en-US" sz="2000" b="0" i="0" kern="1200" baseline="0"/>
            <a:t>) </a:t>
          </a:r>
          <a:endParaRPr lang="en-US" sz="2000" kern="1200"/>
        </a:p>
      </dsp:txBody>
      <dsp:txXfrm>
        <a:off x="0" y="2390"/>
        <a:ext cx="7886700" cy="815005"/>
      </dsp:txXfrm>
    </dsp:sp>
    <dsp:sp modelId="{34C0A2EA-04C1-4EBD-90BD-AC5F00D1E493}">
      <dsp:nvSpPr>
        <dsp:cNvPr id="0" name=""/>
        <dsp:cNvSpPr/>
      </dsp:nvSpPr>
      <dsp:spPr>
        <a:xfrm>
          <a:off x="0" y="817395"/>
          <a:ext cx="788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0BF3BB-5918-4946-B5FD-DB859D7DB38E}">
      <dsp:nvSpPr>
        <dsp:cNvPr id="0" name=""/>
        <dsp:cNvSpPr/>
      </dsp:nvSpPr>
      <dsp:spPr>
        <a:xfrm>
          <a:off x="0" y="817395"/>
          <a:ext cx="7886700" cy="81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How can </a:t>
          </a:r>
          <a:r>
            <a:rPr lang="en-US" sz="2000" b="1" i="0" kern="1200" baseline="0"/>
            <a:t>access to grade-level standards </a:t>
          </a:r>
          <a:r>
            <a:rPr lang="en-US" sz="2000" b="0" i="0" kern="1200" baseline="0"/>
            <a:t>be ensured regardless of a disability or language barrier? </a:t>
          </a:r>
          <a:endParaRPr lang="en-US" sz="2000" kern="1200"/>
        </a:p>
      </dsp:txBody>
      <dsp:txXfrm>
        <a:off x="0" y="817395"/>
        <a:ext cx="7886700" cy="815005"/>
      </dsp:txXfrm>
    </dsp:sp>
    <dsp:sp modelId="{50327709-8ED9-466A-A4F5-CE9303563755}">
      <dsp:nvSpPr>
        <dsp:cNvPr id="0" name=""/>
        <dsp:cNvSpPr/>
      </dsp:nvSpPr>
      <dsp:spPr>
        <a:xfrm>
          <a:off x="0" y="1632401"/>
          <a:ext cx="788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E9F68-BEDB-42AB-93CF-F917634E9C56}">
      <dsp:nvSpPr>
        <dsp:cNvPr id="0" name=""/>
        <dsp:cNvSpPr/>
      </dsp:nvSpPr>
      <dsp:spPr>
        <a:xfrm>
          <a:off x="0" y="1632401"/>
          <a:ext cx="7886700" cy="81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What </a:t>
          </a:r>
          <a:r>
            <a:rPr lang="en-US" sz="2000" b="1" i="0" kern="1200" baseline="0"/>
            <a:t>types of instructional tasks </a:t>
          </a:r>
          <a:r>
            <a:rPr lang="en-US" sz="2000" b="0" i="0" kern="1200" baseline="0"/>
            <a:t>are expected of the student in order to demonstrate proficiency in grade-level content? </a:t>
          </a:r>
          <a:endParaRPr lang="en-US" sz="2000" kern="1200"/>
        </a:p>
      </dsp:txBody>
      <dsp:txXfrm>
        <a:off x="0" y="1632401"/>
        <a:ext cx="7886700" cy="815005"/>
      </dsp:txXfrm>
    </dsp:sp>
    <dsp:sp modelId="{E6E668FC-DB78-43DE-BB04-B358A0236FD1}">
      <dsp:nvSpPr>
        <dsp:cNvPr id="0" name=""/>
        <dsp:cNvSpPr/>
      </dsp:nvSpPr>
      <dsp:spPr>
        <a:xfrm>
          <a:off x="0" y="2447407"/>
          <a:ext cx="788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A9081-F714-4C8D-913A-D7B7CEE0F0C2}">
      <dsp:nvSpPr>
        <dsp:cNvPr id="0" name=""/>
        <dsp:cNvSpPr/>
      </dsp:nvSpPr>
      <dsp:spPr>
        <a:xfrm>
          <a:off x="0" y="2447407"/>
          <a:ext cx="7886700" cy="81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Is there a consistent “golden thread” or supporting </a:t>
          </a:r>
          <a:r>
            <a:rPr lang="en-US" sz="2000" b="1" i="0" kern="1200" baseline="0"/>
            <a:t>body of evidence </a:t>
          </a:r>
          <a:r>
            <a:rPr lang="en-US" sz="2000" b="0" i="0" kern="1200" baseline="0"/>
            <a:t>that connects the student’s characteristics and needs with accommodations? </a:t>
          </a:r>
          <a:endParaRPr lang="en-US" sz="2000" kern="1200"/>
        </a:p>
      </dsp:txBody>
      <dsp:txXfrm>
        <a:off x="0" y="2447407"/>
        <a:ext cx="7886700" cy="815005"/>
      </dsp:txXfrm>
    </dsp:sp>
    <dsp:sp modelId="{16A6D627-A853-47FB-8D32-0FD102B2153F}">
      <dsp:nvSpPr>
        <dsp:cNvPr id="0" name=""/>
        <dsp:cNvSpPr/>
      </dsp:nvSpPr>
      <dsp:spPr>
        <a:xfrm>
          <a:off x="0" y="3262413"/>
          <a:ext cx="788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2B347-D68F-42EA-9946-4B7781C4EED9}">
      <dsp:nvSpPr>
        <dsp:cNvPr id="0" name=""/>
        <dsp:cNvSpPr/>
      </dsp:nvSpPr>
      <dsp:spPr>
        <a:xfrm>
          <a:off x="0" y="3262413"/>
          <a:ext cx="7886700" cy="81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Can the student self-advocate for accommodations in multiple settings? </a:t>
          </a:r>
          <a:endParaRPr lang="en-US" sz="2000" kern="1200"/>
        </a:p>
      </dsp:txBody>
      <dsp:txXfrm>
        <a:off x="0" y="3262413"/>
        <a:ext cx="7886700" cy="815005"/>
      </dsp:txXfrm>
    </dsp:sp>
    <dsp:sp modelId="{90F89A16-68EB-481F-8A2C-124F8F2621C1}">
      <dsp:nvSpPr>
        <dsp:cNvPr id="0" name=""/>
        <dsp:cNvSpPr/>
      </dsp:nvSpPr>
      <dsp:spPr>
        <a:xfrm>
          <a:off x="0" y="4077419"/>
          <a:ext cx="78867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60FFB-2E3F-4448-A3D2-9C46DC6B8D07}">
      <dsp:nvSpPr>
        <dsp:cNvPr id="0" name=""/>
        <dsp:cNvSpPr/>
      </dsp:nvSpPr>
      <dsp:spPr>
        <a:xfrm>
          <a:off x="0" y="4077419"/>
          <a:ext cx="7886700" cy="815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What accommodations are needed for learning in multiple settings, such as home and community? </a:t>
          </a:r>
          <a:endParaRPr lang="en-US" sz="2000" kern="1200"/>
        </a:p>
      </dsp:txBody>
      <dsp:txXfrm>
        <a:off x="0" y="4077419"/>
        <a:ext cx="7886700" cy="8150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39F16-2415-437D-8FF8-94706D478C96}">
      <dsp:nvSpPr>
        <dsp:cNvPr id="0" name=""/>
        <dsp:cNvSpPr/>
      </dsp:nvSpPr>
      <dsp:spPr>
        <a:xfrm>
          <a:off x="0" y="597"/>
          <a:ext cx="7886700" cy="139817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F8E6A-42D1-4C55-A01A-959D959F2677}">
      <dsp:nvSpPr>
        <dsp:cNvPr id="0" name=""/>
        <dsp:cNvSpPr/>
      </dsp:nvSpPr>
      <dsp:spPr>
        <a:xfrm>
          <a:off x="422948" y="315187"/>
          <a:ext cx="768997" cy="7689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934E0-301C-422E-A486-DD1CB8D8FE2F}">
      <dsp:nvSpPr>
        <dsp:cNvPr id="0" name=""/>
        <dsp:cNvSpPr/>
      </dsp:nvSpPr>
      <dsp:spPr>
        <a:xfrm>
          <a:off x="1614894" y="597"/>
          <a:ext cx="6271805" cy="139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974" tIns="147974" rIns="147974" bIns="147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Does the student really </a:t>
          </a:r>
          <a:r>
            <a:rPr lang="en-US" sz="1900" b="1" i="0" kern="1200" baseline="0"/>
            <a:t>NEED </a:t>
          </a:r>
          <a:r>
            <a:rPr lang="en-US" sz="1900" b="0" i="0" kern="1200" baseline="0"/>
            <a:t>the accommodation? </a:t>
          </a:r>
          <a:endParaRPr lang="en-US" sz="1900" kern="1200"/>
        </a:p>
      </dsp:txBody>
      <dsp:txXfrm>
        <a:off x="1614894" y="597"/>
        <a:ext cx="6271805" cy="1398177"/>
      </dsp:txXfrm>
    </dsp:sp>
    <dsp:sp modelId="{43E1EC43-B4A1-4CC4-A03E-B07D2370C996}">
      <dsp:nvSpPr>
        <dsp:cNvPr id="0" name=""/>
        <dsp:cNvSpPr/>
      </dsp:nvSpPr>
      <dsp:spPr>
        <a:xfrm>
          <a:off x="0" y="1748318"/>
          <a:ext cx="7886700" cy="139817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02340-2D69-45CF-8C0F-870D5B467C3B}">
      <dsp:nvSpPr>
        <dsp:cNvPr id="0" name=""/>
        <dsp:cNvSpPr/>
      </dsp:nvSpPr>
      <dsp:spPr>
        <a:xfrm>
          <a:off x="422948" y="2062908"/>
          <a:ext cx="768997" cy="7689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D92B29-1A09-4319-B40C-CFFA6FE96414}">
      <dsp:nvSpPr>
        <dsp:cNvPr id="0" name=""/>
        <dsp:cNvSpPr/>
      </dsp:nvSpPr>
      <dsp:spPr>
        <a:xfrm>
          <a:off x="1614894" y="1748318"/>
          <a:ext cx="6271805" cy="139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974" tIns="147974" rIns="147974" bIns="147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Remember, the educational goal is for students to have access to tools which allow them to produce work independently. Accommodations are </a:t>
          </a:r>
          <a:r>
            <a:rPr lang="en-US" sz="1900" b="1" i="0" kern="1200" baseline="0"/>
            <a:t>not intended for convenience or just “to do better.” </a:t>
          </a:r>
          <a:endParaRPr lang="en-US" sz="1900" kern="1200"/>
        </a:p>
      </dsp:txBody>
      <dsp:txXfrm>
        <a:off x="1614894" y="1748318"/>
        <a:ext cx="6271805" cy="1398177"/>
      </dsp:txXfrm>
    </dsp:sp>
    <dsp:sp modelId="{2F94BD59-82F8-425C-BDF9-56B1BC5EAB88}">
      <dsp:nvSpPr>
        <dsp:cNvPr id="0" name=""/>
        <dsp:cNvSpPr/>
      </dsp:nvSpPr>
      <dsp:spPr>
        <a:xfrm>
          <a:off x="0" y="3496040"/>
          <a:ext cx="7886700" cy="139817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7AFD3A-D897-451C-BEA7-C8EA95A692E8}">
      <dsp:nvSpPr>
        <dsp:cNvPr id="0" name=""/>
        <dsp:cNvSpPr/>
      </dsp:nvSpPr>
      <dsp:spPr>
        <a:xfrm>
          <a:off x="422948" y="3810630"/>
          <a:ext cx="768997" cy="7689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A2441-5DFF-423C-A479-3B8E3B287827}">
      <dsp:nvSpPr>
        <dsp:cNvPr id="0" name=""/>
        <dsp:cNvSpPr/>
      </dsp:nvSpPr>
      <dsp:spPr>
        <a:xfrm>
          <a:off x="1614894" y="3496040"/>
          <a:ext cx="6271805" cy="139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974" tIns="147974" rIns="147974" bIns="14797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0"/>
            <a:t>Does the student demonstrate </a:t>
          </a:r>
          <a:r>
            <a:rPr lang="en-US" sz="1900" b="1" i="0" kern="1200" baseline="0"/>
            <a:t>willingness to consistently use </a:t>
          </a:r>
          <a:r>
            <a:rPr lang="en-US" sz="1900" b="0" i="0" kern="1200" baseline="0"/>
            <a:t>the accommodation? </a:t>
          </a:r>
          <a:endParaRPr lang="en-US" sz="1900" kern="1200"/>
        </a:p>
      </dsp:txBody>
      <dsp:txXfrm>
        <a:off x="1614894" y="3496040"/>
        <a:ext cx="6271805" cy="1398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14F2E-92A9-42C6-9CBE-1E57962C0C8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36FA9-E422-4CFD-956E-786F13BB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2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236FA9-E422-4CFD-956E-786F13BB8D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4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5207"/>
            <a:ext cx="77724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5824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hape 11"/>
          <p:cNvSpPr/>
          <p:nvPr userDrawn="1"/>
        </p:nvSpPr>
        <p:spPr>
          <a:xfrm>
            <a:off x="4453685" y="3469353"/>
            <a:ext cx="54135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12"/>
          <p:cNvSpPr/>
          <p:nvPr userDrawn="1"/>
        </p:nvSpPr>
        <p:spPr>
          <a:xfrm>
            <a:off x="4994897" y="3469353"/>
            <a:ext cx="54135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13"/>
          <p:cNvSpPr/>
          <p:nvPr userDrawn="1"/>
        </p:nvSpPr>
        <p:spPr>
          <a:xfrm>
            <a:off x="0" y="3469353"/>
            <a:ext cx="54135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14"/>
          <p:cNvSpPr/>
          <p:nvPr userDrawn="1"/>
        </p:nvSpPr>
        <p:spPr>
          <a:xfrm>
            <a:off x="541070" y="3469353"/>
            <a:ext cx="3912525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000" y="6040774"/>
            <a:ext cx="1694376" cy="52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1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136245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237"/>
          <p:cNvSpPr/>
          <p:nvPr userDrawn="1"/>
        </p:nvSpPr>
        <p:spPr>
          <a:xfrm>
            <a:off x="0" y="327465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238"/>
          <p:cNvSpPr/>
          <p:nvPr userDrawn="1"/>
        </p:nvSpPr>
        <p:spPr>
          <a:xfrm>
            <a:off x="0" y="5180024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148459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339679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5302173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216852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4081562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988749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CFC75-6E07-A3B9-06E4-44EF6EA0E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7501"/>
            <a:ext cx="7886700" cy="7302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2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8481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237"/>
          <p:cNvSpPr/>
          <p:nvPr userDrawn="1"/>
        </p:nvSpPr>
        <p:spPr>
          <a:xfrm>
            <a:off x="0" y="27603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238"/>
          <p:cNvSpPr/>
          <p:nvPr userDrawn="1"/>
        </p:nvSpPr>
        <p:spPr>
          <a:xfrm>
            <a:off x="0" y="4665674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97024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288244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4787823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165417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3567212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474399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19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0"/>
            <a:ext cx="5256621" cy="67551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791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2148"/>
            <a:ext cx="7886700" cy="48948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5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82148"/>
            <a:ext cx="3886200" cy="4894815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2148"/>
            <a:ext cx="3886200" cy="4894815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1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3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6"/>
          <p:cNvSpPr/>
          <p:nvPr userDrawn="1"/>
        </p:nvSpPr>
        <p:spPr>
          <a:xfrm>
            <a:off x="4967681" y="2071863"/>
            <a:ext cx="1467900" cy="102035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" name="Shape 27"/>
          <p:cNvSpPr/>
          <p:nvPr userDrawn="1"/>
        </p:nvSpPr>
        <p:spPr>
          <a:xfrm>
            <a:off x="6435581" y="2071864"/>
            <a:ext cx="2720451" cy="102035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5" name="Shape 28"/>
          <p:cNvSpPr/>
          <p:nvPr userDrawn="1"/>
        </p:nvSpPr>
        <p:spPr>
          <a:xfrm>
            <a:off x="0" y="2071861"/>
            <a:ext cx="2364206" cy="102035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6" name="Shape 29"/>
          <p:cNvSpPr/>
          <p:nvPr userDrawn="1"/>
        </p:nvSpPr>
        <p:spPr>
          <a:xfrm>
            <a:off x="2364205" y="2071862"/>
            <a:ext cx="1753412" cy="102035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7" name="Shape 25"/>
          <p:cNvSpPr txBox="1"/>
          <p:nvPr userDrawn="1"/>
        </p:nvSpPr>
        <p:spPr>
          <a:xfrm>
            <a:off x="3766612" y="1552771"/>
            <a:ext cx="14679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rgbClr val="97A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sz="7200" b="1" dirty="0">
              <a:solidFill>
                <a:srgbClr val="97AB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911" y="146610"/>
            <a:ext cx="986625" cy="17472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350036" y="2584133"/>
            <a:ext cx="6619875" cy="738187"/>
          </a:xfrm>
        </p:spPr>
        <p:txBody>
          <a:bodyPr>
            <a:normAutofit/>
          </a:bodyPr>
          <a:lstStyle>
            <a:lvl1pPr marL="0" indent="0" algn="ctr">
              <a:buNone/>
              <a:defRPr sz="2800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13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7501"/>
            <a:ext cx="7886700" cy="7302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7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29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7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311965"/>
            <a:ext cx="7886700" cy="4864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0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035300"/>
            <a:ext cx="7886700" cy="787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420342"/>
            <a:ext cx="7886700" cy="669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24296" y="2107442"/>
            <a:ext cx="3305700" cy="864357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-8021" y="2107656"/>
            <a:ext cx="3546900" cy="864357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9659" y="2107442"/>
            <a:ext cx="3305700" cy="864357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799" y="2228863"/>
            <a:ext cx="24304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79078" y="2228863"/>
            <a:ext cx="24138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2228863"/>
            <a:ext cx="2381250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249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24296" y="1012067"/>
            <a:ext cx="3305700" cy="864357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-8021" y="1012281"/>
            <a:ext cx="3546900" cy="864357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9659" y="1012067"/>
            <a:ext cx="3305700" cy="864357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799" y="1133488"/>
            <a:ext cx="24304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79078" y="1133488"/>
            <a:ext cx="24138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1133488"/>
            <a:ext cx="2381250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24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52575"/>
            <a:ext cx="7886700" cy="4624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0" r:id="rId4"/>
    <p:sldLayoutId id="2147483667" r:id="rId5"/>
    <p:sldLayoutId id="2147483668" r:id="rId6"/>
    <p:sldLayoutId id="2147483677" r:id="rId7"/>
    <p:sldLayoutId id="2147483673" r:id="rId8"/>
    <p:sldLayoutId id="2147483676" r:id="rId9"/>
    <p:sldLayoutId id="2147483675" r:id="rId10"/>
    <p:sldLayoutId id="2147483674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cdesped/accommodationsmanual" TargetMode="External"/><Relationship Id="rId2" Type="http://schemas.openxmlformats.org/officeDocument/2006/relationships/hyperlink" Target="https://www.cde.state.co.us/cdesped/accommodation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all.sli.do/event/oWqrrQ9qWM6SENgaeabLgS?section=b2e49eaa-51f3-4167-b31c-852445b1ff3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csi.state.co.us/wp-content/uploads/2022/03/IEP-Process-and-Procedures.pdf" TargetMode="External"/><Relationship Id="rId2" Type="http://schemas.openxmlformats.org/officeDocument/2006/relationships/hyperlink" Target="https://www.cde.state.co.us/cdesped/behavi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ources.csi.state.co.us/wp-content/uploads/2018/08/Transition-IEP-Resources.pdf" TargetMode="External"/><Relationship Id="rId5" Type="http://schemas.openxmlformats.org/officeDocument/2006/relationships/hyperlink" Target="https://resources.csi.state.co.us/wp-content/uploads/2022/04/Prior-Written-Notice-Resource_updatedfinal.pdf" TargetMode="External"/><Relationship Id="rId4" Type="http://schemas.openxmlformats.org/officeDocument/2006/relationships/hyperlink" Target="https://zoom.us/rec/play/vZEldLus-D43HNyc5ASDA6MvW43rL6Ks1yJKqaUMyxnnAHIFOlGkMLJBYOKA0tbP68u8n8U4BxQFp0jp?autoplay=true&amp;startTime=159346835200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crobat.adobe.com/link/review?uri=urn:aaid:scds:US:b5d43853-7637-3772-bb7d-8bc72807c6a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acrobat.adobe.com/link/review?uri=urn:aaid:scds:US:44c9bbfe-a784-3297-8c85-4750eafd749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Special Education Case Manager </a:t>
            </a:r>
            <a:br>
              <a:rPr lang="en-US" dirty="0"/>
            </a:br>
            <a:r>
              <a:rPr lang="en-US" dirty="0"/>
              <a:t>Time-Saving Tips &amp; Tricks </a:t>
            </a:r>
          </a:p>
        </p:txBody>
      </p:sp>
    </p:spTree>
    <p:extLst>
      <p:ext uri="{BB962C8B-B14F-4D97-AF65-F5344CB8AC3E}">
        <p14:creationId xmlns:p14="http://schemas.microsoft.com/office/powerpoint/2010/main" val="302866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4"/>
    </mc:Choice>
    <mc:Fallback xmlns="">
      <p:transition spd="slow" advTm="537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938DC-5D1A-6980-FDE6-C2444878C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pPr algn="ctr"/>
            <a:r>
              <a:rPr lang="en-US" b="1" u="sng" dirty="0"/>
              <a:t>How to fit it all in??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AC80CD-3994-5F1F-4C48-AC8E2961BD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17644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07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1381F2-0F6D-38BF-7F4A-315581C1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u="sng" dirty="0"/>
              <a:t>Spreadsheets</a:t>
            </a:r>
            <a:endParaRPr lang="en-US" u="sng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9DA8B9C-E0CB-57C7-0BB6-07F33A4A2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141150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109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758F5-4A8D-E8A0-A837-39B14CF7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Spreadsheet example-caseload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B1B897E-63EA-DF29-BE4C-78A7707566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" y="2256312"/>
            <a:ext cx="8579793" cy="272676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AF2977-90B1-670C-BB44-A2BB7C1A4287}"/>
              </a:ext>
            </a:extLst>
          </p:cNvPr>
          <p:cNvSpPr txBox="1"/>
          <p:nvPr/>
        </p:nvSpPr>
        <p:spPr>
          <a:xfrm>
            <a:off x="415636" y="5700156"/>
            <a:ext cx="826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Case Managers add info.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Each year roll over</a:t>
            </a:r>
          </a:p>
        </p:txBody>
      </p:sp>
    </p:spTree>
    <p:extLst>
      <p:ext uri="{BB962C8B-B14F-4D97-AF65-F5344CB8AC3E}">
        <p14:creationId xmlns:p14="http://schemas.microsoft.com/office/powerpoint/2010/main" val="3381889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70BF-AF88-43C4-3AEA-CEA6A7F15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dirty="0"/>
              <a:t>Accommodations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5C68F8-5B58-7A8A-3F1A-864BC99320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83918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4139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AD6C9-3D85-4B39-3F31-6082620E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close-up of a chart&#10;&#10;Description automatically generated">
            <a:extLst>
              <a:ext uri="{FF2B5EF4-FFF2-40B4-BE49-F238E27FC236}">
                <a16:creationId xmlns:a16="http://schemas.microsoft.com/office/drawing/2014/main" id="{54FB58D1-3493-AE41-2A2D-031C061792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31" y="1816078"/>
            <a:ext cx="8752114" cy="3483096"/>
          </a:xfrm>
        </p:spPr>
      </p:pic>
    </p:spTree>
    <p:extLst>
      <p:ext uri="{BB962C8B-B14F-4D97-AF65-F5344CB8AC3E}">
        <p14:creationId xmlns:p14="http://schemas.microsoft.com/office/powerpoint/2010/main" val="910694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everal different types of instruction">
            <a:extLst>
              <a:ext uri="{FF2B5EF4-FFF2-40B4-BE49-F238E27FC236}">
                <a16:creationId xmlns:a16="http://schemas.microsoft.com/office/drawing/2014/main" id="{DA98C5B5-8CC1-E822-2332-D7E60262F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2" y="424780"/>
            <a:ext cx="8357408" cy="6221163"/>
          </a:xfrm>
        </p:spPr>
      </p:pic>
    </p:spTree>
    <p:extLst>
      <p:ext uri="{BB962C8B-B14F-4D97-AF65-F5344CB8AC3E}">
        <p14:creationId xmlns:p14="http://schemas.microsoft.com/office/powerpoint/2010/main" val="3964108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F95AE-9978-8146-570D-867B0840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/>
              <a:t>Things to consider: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5848CB-ED70-DDDF-9CEC-5D762CCE30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565477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5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A245-57EE-22F6-2881-FF4F496D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3300F-A800-1060-A3E4-702D5151C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CDE instructional Accommodations</a:t>
            </a:r>
            <a:endParaRPr lang="en-US" dirty="0"/>
          </a:p>
          <a:p>
            <a:endParaRPr lang="en-US" dirty="0"/>
          </a:p>
          <a:p>
            <a:r>
              <a:rPr lang="en-US" dirty="0"/>
              <a:t>CDE Accommodations </a:t>
            </a:r>
            <a:r>
              <a:rPr lang="en-US" dirty="0">
                <a:hlinkClick r:id="rId3"/>
              </a:rPr>
              <a:t>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244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A3D8B-52EE-EF2A-ED3B-9207E8222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dirty="0"/>
              <a:t>Remember to think about!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73BE0D-E2F6-9BC0-4102-2F589E4868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979074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413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32C3-C468-267F-2950-F08352625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u="sng" dirty="0"/>
              <a:t>IEP Meetings</a:t>
            </a:r>
            <a:endParaRPr lang="en-US" u="sn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FAAB7F-DE02-7FF3-C4D8-8700CEBEF8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091414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11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C9B4B-344F-1A2F-4F93-75BEC6BA0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55207"/>
            <a:ext cx="7772400" cy="23876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r>
              <a:rPr lang="en-US" sz="3000"/>
              <a:t>What is the most </a:t>
            </a:r>
            <a:r>
              <a:rPr lang="en-US" sz="3000">
                <a:hlinkClick r:id="rId3"/>
              </a:rPr>
              <a:t>time-consuming</a:t>
            </a:r>
            <a:r>
              <a:rPr lang="en-US" sz="3000"/>
              <a:t> part of your day as a Special Education provider?</a:t>
            </a:r>
          </a:p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endParaRPr lang="en-US" sz="300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8436C27-D09A-1E17-4DB2-0BDBBB449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885824"/>
            <a:ext cx="6858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2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person with his hands together in his mouth">
            <a:extLst>
              <a:ext uri="{FF2B5EF4-FFF2-40B4-BE49-F238E27FC236}">
                <a16:creationId xmlns:a16="http://schemas.microsoft.com/office/drawing/2014/main" id="{AB5FB285-DDE2-BACC-65A3-F5976EE1F6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784" y="259471"/>
            <a:ext cx="6305797" cy="592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545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74F44-E4FD-946E-802F-0DCF8FA6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7DDE1-7343-8B67-B996-5501CE33C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2148"/>
            <a:ext cx="7886700" cy="5210726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>
                <a:hlinkClick r:id="rId2"/>
              </a:rPr>
              <a:t>https://www.cde.state.co.us/cdesped/behavior</a:t>
            </a:r>
            <a:endParaRPr lang="en-US" sz="2200" dirty="0"/>
          </a:p>
          <a:p>
            <a:endParaRPr lang="en-US" sz="22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https://resources.csi.state.co.us/wp-content/uploads/2022/03/IEP-Process-and-Procedures.pdf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IEP Processes and Procedures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https://zoom.us/rec/play/vZEldLus-D43HNyc5ASDA6MvW43rL6Ks1yJKqaUMyxnnAHIFOlGkMLJBYOKA0tbP68u8n8U4BxQFp0jp?autoplay=true&amp;startTime=1593468352000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Monitoring Student Progress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https://resources.csi.state.co.us/wp-content/uploads/2022/04/Prior-Written-Notice-Resource_updatedfinal.pdf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Prior Written Notice Examples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https://resources.csi.state.co.us/wp-content/uploads/2018/08/Transition-IEP-Resources.pdf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Transition Resources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2066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C006-2A3A-F94F-F01D-EE43DA685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AB8473-8C33-ADB2-87CF-5A9A058827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58927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01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45F73-A2BA-B35B-7E5D-76A5AD99B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pPr algn="ctr"/>
            <a:r>
              <a:rPr lang="en-US" u="sng" dirty="0"/>
              <a:t>Time Saving Tips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5F7AB80-5E26-0C32-FADF-7EE4A1AC6C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218662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422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E9496-20B4-A6C9-E7D2-2CA9171DC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Templates/Forms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9597AB-21ED-74DE-F047-BB10A102C6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416530"/>
              </p:ext>
            </p:extLst>
          </p:nvPr>
        </p:nvGraphicFramePr>
        <p:xfrm>
          <a:off x="663534" y="1222771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2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8D71-95FB-70A9-1BF0-F9D82D4D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Checklist-example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DC19A-064D-4B40-B8C2-9A8060474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Checklist for Comprehensive Evaluation</a:t>
            </a:r>
          </a:p>
          <a:p>
            <a:pPr lvl="1"/>
            <a:r>
              <a:rPr lang="en-US" dirty="0">
                <a:hlinkClick r:id="rId2"/>
              </a:rPr>
              <a:t>SED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4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A50B0-4F54-E003-1C8D-D1894D4CE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u="sng" dirty="0"/>
              <a:t>Checklists</a:t>
            </a:r>
            <a:endParaRPr lang="en-US" u="sng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3E4DDAC-A145-0D89-5267-E884EACE6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455174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2670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FB40D-A1C0-9C75-465C-E906B6FC7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of Annual IEP </a:t>
            </a:r>
            <a:r>
              <a:rPr lang="en-US" sz="3600" dirty="0">
                <a:hlinkClick r:id="rId2"/>
              </a:rPr>
              <a:t>checklist</a:t>
            </a:r>
            <a:endParaRPr lang="en-US" sz="3600" dirty="0"/>
          </a:p>
        </p:txBody>
      </p:sp>
      <p:pic>
        <p:nvPicPr>
          <p:cNvPr id="8" name="Content Placeholder 7" descr="A close-up of a checklist">
            <a:extLst>
              <a:ext uri="{FF2B5EF4-FFF2-40B4-BE49-F238E27FC236}">
                <a16:creationId xmlns:a16="http://schemas.microsoft.com/office/drawing/2014/main" id="{D73EC7EE-0759-3D32-1DCE-E331847ABA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67" y="1219199"/>
            <a:ext cx="8404062" cy="5088835"/>
          </a:xfrm>
        </p:spPr>
      </p:pic>
    </p:spTree>
    <p:extLst>
      <p:ext uri="{BB962C8B-B14F-4D97-AF65-F5344CB8AC3E}">
        <p14:creationId xmlns:p14="http://schemas.microsoft.com/office/powerpoint/2010/main" val="188562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1D354-F3F1-9CC9-AF64-2D44A52F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53181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Schedule: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525F1-9B8D-193E-00BF-5FD44CF0F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0348" y="1080655"/>
            <a:ext cx="3308671" cy="532014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How to manage it all?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Lesson planning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Paperwork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Meeting w/teachers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Progress Monitoring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Logging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Duties/etc.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2400" dirty="0"/>
          </a:p>
          <a:p>
            <a:r>
              <a:rPr lang="en-US" sz="2400" dirty="0"/>
              <a:t>HOW/WHEN??</a:t>
            </a:r>
          </a:p>
        </p:txBody>
      </p:sp>
    </p:spTree>
    <p:extLst>
      <p:ext uri="{BB962C8B-B14F-4D97-AF65-F5344CB8AC3E}">
        <p14:creationId xmlns:p14="http://schemas.microsoft.com/office/powerpoint/2010/main" val="4064227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5FA9"/>
      </a:accent1>
      <a:accent2>
        <a:srgbClr val="008CA0"/>
      </a:accent2>
      <a:accent3>
        <a:srgbClr val="7C9B52"/>
      </a:accent3>
      <a:accent4>
        <a:srgbClr val="EFAA1F"/>
      </a:accent4>
      <a:accent5>
        <a:srgbClr val="C63F28"/>
      </a:accent5>
      <a:accent6>
        <a:srgbClr val="A5A5A5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D Time Saving Tips" id="{F934D5D1-6C5F-4386-A6A8-FAD0993D6FFA}" vid="{4459ED21-4064-47F9-8DDE-14E839C3EB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14331</TotalTime>
  <Words>721</Words>
  <Application>Microsoft Office PowerPoint</Application>
  <PresentationFormat>On-screen Show (4:3)</PresentationFormat>
  <Paragraphs>131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Special Education Case Manager  Time-Saving Tips &amp; Tricks </vt:lpstr>
      <vt:lpstr>   What is the most time-consuming part of your day as a Special Education provider?  </vt:lpstr>
      <vt:lpstr>Agenda</vt:lpstr>
      <vt:lpstr>Time Saving Tips</vt:lpstr>
      <vt:lpstr>Templates/Forms</vt:lpstr>
      <vt:lpstr>Evaluation Checklist-example</vt:lpstr>
      <vt:lpstr>Checklists</vt:lpstr>
      <vt:lpstr>Example of Annual IEP checklist</vt:lpstr>
      <vt:lpstr>Schedule:</vt:lpstr>
      <vt:lpstr>How to fit it all in??</vt:lpstr>
      <vt:lpstr>Spreadsheets</vt:lpstr>
      <vt:lpstr>Spreadsheet example-caseload</vt:lpstr>
      <vt:lpstr>Accommodations</vt:lpstr>
      <vt:lpstr>PowerPoint Presentation</vt:lpstr>
      <vt:lpstr>PowerPoint Presentation</vt:lpstr>
      <vt:lpstr>Things to consider:</vt:lpstr>
      <vt:lpstr>Common Language</vt:lpstr>
      <vt:lpstr>Remember to think about!</vt:lpstr>
      <vt:lpstr>IEP Meetings</vt:lpstr>
      <vt:lpstr>PowerPoint Presentation</vt:lpstr>
      <vt:lpstr>Resources: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PowerPoint Template</dc:title>
  <dc:creator>Oberg, Amanda</dc:creator>
  <cp:lastModifiedBy>Stachokus, Nick</cp:lastModifiedBy>
  <cp:revision>40</cp:revision>
  <dcterms:created xsi:type="dcterms:W3CDTF">2023-05-11T16:33:08Z</dcterms:created>
  <dcterms:modified xsi:type="dcterms:W3CDTF">2024-09-20T02:30:16Z</dcterms:modified>
</cp:coreProperties>
</file>