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media/image29.jpg" ContentType="image/jpg"/>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2.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 id="2147483648" r:id="rId2"/>
  </p:sldMasterIdLst>
  <p:notesMasterIdLst>
    <p:notesMasterId r:id="rId26"/>
  </p:notesMasterIdLst>
  <p:sldIdLst>
    <p:sldId id="256" r:id="rId3"/>
    <p:sldId id="257" r:id="rId4"/>
    <p:sldId id="260" r:id="rId5"/>
    <p:sldId id="350" r:id="rId6"/>
    <p:sldId id="271" r:id="rId7"/>
    <p:sldId id="359" r:id="rId8"/>
    <p:sldId id="317" r:id="rId9"/>
    <p:sldId id="302" r:id="rId10"/>
    <p:sldId id="370" r:id="rId11"/>
    <p:sldId id="369" r:id="rId12"/>
    <p:sldId id="367" r:id="rId13"/>
    <p:sldId id="374" r:id="rId14"/>
    <p:sldId id="371" r:id="rId15"/>
    <p:sldId id="372" r:id="rId16"/>
    <p:sldId id="373" r:id="rId17"/>
    <p:sldId id="368" r:id="rId18"/>
    <p:sldId id="355" r:id="rId19"/>
    <p:sldId id="356" r:id="rId20"/>
    <p:sldId id="357" r:id="rId21"/>
    <p:sldId id="358" r:id="rId22"/>
    <p:sldId id="364" r:id="rId23"/>
    <p:sldId id="362" r:id="rId24"/>
    <p:sldId id="375"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55FA9"/>
    <a:srgbClr val="008CA0"/>
    <a:srgbClr val="C63F28"/>
    <a:srgbClr val="EFAA1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73" autoAdjust="0"/>
    <p:restoredTop sz="86388" autoAdjust="0"/>
  </p:normalViewPr>
  <p:slideViewPr>
    <p:cSldViewPr snapToGrid="0">
      <p:cViewPr varScale="1">
        <p:scale>
          <a:sx n="109" d="100"/>
          <a:sy n="109" d="100"/>
        </p:scale>
        <p:origin x="510" y="150"/>
      </p:cViewPr>
      <p:guideLst/>
    </p:cSldViewPr>
  </p:slideViewPr>
  <p:outlineViewPr>
    <p:cViewPr>
      <p:scale>
        <a:sx n="33" d="100"/>
        <a:sy n="33" d="100"/>
      </p:scale>
      <p:origin x="0" y="-1194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8.png"/><Relationship Id="rId7" Type="http://schemas.openxmlformats.org/officeDocument/2006/relationships/image" Target="../media/image11.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0.svg"/><Relationship Id="rId5" Type="http://schemas.openxmlformats.org/officeDocument/2006/relationships/image" Target="../media/image9.png"/><Relationship Id="rId4" Type="http://schemas.microsoft.com/office/2007/relationships/hdphoto" Target="../media/hdphoto1.wdp"/></Relationships>
</file>

<file path=ppt/diagrams/_rels/data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image" Target="../media/image13.png"/><Relationship Id="rId4" Type="http://schemas.openxmlformats.org/officeDocument/2006/relationships/image" Target="../media/image16.svg"/></Relationships>
</file>

<file path=ppt/diagrams/_rels/data3.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svg"/><Relationship Id="rId1" Type="http://schemas.openxmlformats.org/officeDocument/2006/relationships/image" Target="../media/image18.png"/><Relationship Id="rId6" Type="http://schemas.openxmlformats.org/officeDocument/2006/relationships/image" Target="../media/image23.svg"/><Relationship Id="rId5" Type="http://schemas.openxmlformats.org/officeDocument/2006/relationships/image" Target="../media/image22.png"/><Relationship Id="rId4" Type="http://schemas.openxmlformats.org/officeDocument/2006/relationships/image" Target="../media/image21.svg"/></Relationships>
</file>

<file path=ppt/diagrams/_rels/data5.xml.rels><?xml version="1.0" encoding="UTF-8" standalone="yes"?>
<Relationships xmlns="http://schemas.openxmlformats.org/package/2006/relationships"><Relationship Id="rId2" Type="http://schemas.openxmlformats.org/officeDocument/2006/relationships/image" Target="../media/image32.svg"/><Relationship Id="rId1" Type="http://schemas.openxmlformats.org/officeDocument/2006/relationships/image" Target="../media/image31.png"/></Relationships>
</file>

<file path=ppt/diagrams/_rels/drawing1.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8.png"/><Relationship Id="rId7" Type="http://schemas.openxmlformats.org/officeDocument/2006/relationships/image" Target="../media/image11.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0.svg"/><Relationship Id="rId5" Type="http://schemas.openxmlformats.org/officeDocument/2006/relationships/image" Target="../media/image9.png"/><Relationship Id="rId4" Type="http://schemas.microsoft.com/office/2007/relationships/hdphoto" Target="../media/hdphoto1.wdp"/></Relationships>
</file>

<file path=ppt/diagrams/_rels/drawing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image" Target="../media/image13.png"/><Relationship Id="rId4" Type="http://schemas.openxmlformats.org/officeDocument/2006/relationships/image" Target="../media/image16.svg"/></Relationships>
</file>

<file path=ppt/diagrams/_rels/drawing3.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svg"/><Relationship Id="rId1" Type="http://schemas.openxmlformats.org/officeDocument/2006/relationships/image" Target="../media/image18.png"/><Relationship Id="rId6" Type="http://schemas.openxmlformats.org/officeDocument/2006/relationships/image" Target="../media/image23.svg"/><Relationship Id="rId5" Type="http://schemas.openxmlformats.org/officeDocument/2006/relationships/image" Target="../media/image22.png"/><Relationship Id="rId4" Type="http://schemas.openxmlformats.org/officeDocument/2006/relationships/image" Target="../media/image21.svg"/></Relationships>
</file>

<file path=ppt/diagrams/_rels/drawing5.xml.rels><?xml version="1.0" encoding="UTF-8" standalone="yes"?>
<Relationships xmlns="http://schemas.openxmlformats.org/package/2006/relationships"><Relationship Id="rId2" Type="http://schemas.openxmlformats.org/officeDocument/2006/relationships/image" Target="../media/image32.svg"/><Relationship Id="rId1" Type="http://schemas.openxmlformats.org/officeDocument/2006/relationships/image" Target="../media/image31.png"/></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9244825-3BFC-4C0F-A1A9-EFA0CC20C979}"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A1A7D8FA-5661-4054-B9B7-732CCA710CC8}">
      <dgm:prSet/>
      <dgm:spPr/>
      <dgm:t>
        <a:bodyPr/>
        <a:lstStyle/>
        <a:p>
          <a:r>
            <a:rPr lang="en-US" dirty="0"/>
            <a:t>Targeted training for the educator’s stage of professional development</a:t>
          </a:r>
        </a:p>
      </dgm:t>
    </dgm:pt>
    <dgm:pt modelId="{008DE549-19A4-418C-A987-68C0700C44D5}" type="parTrans" cxnId="{F6F48A84-C3C2-4535-9195-20196E75C0EF}">
      <dgm:prSet/>
      <dgm:spPr/>
      <dgm:t>
        <a:bodyPr/>
        <a:lstStyle/>
        <a:p>
          <a:endParaRPr lang="en-US"/>
        </a:p>
      </dgm:t>
    </dgm:pt>
    <dgm:pt modelId="{675896A2-7ABC-4869-8410-BEE785975078}" type="sibTrans" cxnId="{F6F48A84-C3C2-4535-9195-20196E75C0EF}">
      <dgm:prSet/>
      <dgm:spPr/>
      <dgm:t>
        <a:bodyPr/>
        <a:lstStyle/>
        <a:p>
          <a:endParaRPr lang="en-US"/>
        </a:p>
      </dgm:t>
    </dgm:pt>
    <dgm:pt modelId="{2CEC01D3-7E53-43E3-972E-FDE07AAF0F71}">
      <dgm:prSet/>
      <dgm:spPr/>
      <dgm:t>
        <a:bodyPr/>
        <a:lstStyle/>
        <a:p>
          <a:r>
            <a:rPr lang="en-US" dirty="0"/>
            <a:t>Support of a mentor or coach</a:t>
          </a:r>
        </a:p>
      </dgm:t>
    </dgm:pt>
    <dgm:pt modelId="{E9FCE45D-7837-4036-B240-AE07CFA11939}" type="parTrans" cxnId="{BDCD706D-22D3-468E-899C-34EC85E05E96}">
      <dgm:prSet/>
      <dgm:spPr/>
      <dgm:t>
        <a:bodyPr/>
        <a:lstStyle/>
        <a:p>
          <a:endParaRPr lang="en-US"/>
        </a:p>
      </dgm:t>
    </dgm:pt>
    <dgm:pt modelId="{86EA99E5-0807-404A-8309-B95A4D6F7E76}" type="sibTrans" cxnId="{BDCD706D-22D3-468E-899C-34EC85E05E96}">
      <dgm:prSet/>
      <dgm:spPr/>
      <dgm:t>
        <a:bodyPr/>
        <a:lstStyle/>
        <a:p>
          <a:endParaRPr lang="en-US"/>
        </a:p>
      </dgm:t>
    </dgm:pt>
    <dgm:pt modelId="{CFAF4AD9-8E94-42DD-888D-8F683935D7E7}">
      <dgm:prSet/>
      <dgm:spPr/>
      <dgm:t>
        <a:bodyPr/>
        <a:lstStyle/>
        <a:p>
          <a:r>
            <a:rPr lang="en-US"/>
            <a:t>Vehicle to convert a Colorado Initial License to a Professional License</a:t>
          </a:r>
        </a:p>
      </dgm:t>
    </dgm:pt>
    <dgm:pt modelId="{D3369ACA-C98A-4ADC-BCC9-CABB3EBDA3CF}" type="parTrans" cxnId="{FD63226F-89DF-4DCE-89F0-F590611A30E0}">
      <dgm:prSet/>
      <dgm:spPr/>
      <dgm:t>
        <a:bodyPr/>
        <a:lstStyle/>
        <a:p>
          <a:endParaRPr lang="en-US"/>
        </a:p>
      </dgm:t>
    </dgm:pt>
    <dgm:pt modelId="{44976BDC-5F1F-4F10-B89F-9597402FF138}" type="sibTrans" cxnId="{FD63226F-89DF-4DCE-89F0-F590611A30E0}">
      <dgm:prSet/>
      <dgm:spPr/>
      <dgm:t>
        <a:bodyPr/>
        <a:lstStyle/>
        <a:p>
          <a:endParaRPr lang="en-US"/>
        </a:p>
      </dgm:t>
    </dgm:pt>
    <dgm:pt modelId="{03E317CC-2697-49AF-A468-781BE8BEE318}">
      <dgm:prSet/>
      <dgm:spPr/>
      <dgm:t>
        <a:bodyPr/>
        <a:lstStyle/>
        <a:p>
          <a:r>
            <a:rPr lang="en-US"/>
            <a:t>Strategy for educator retention</a:t>
          </a:r>
        </a:p>
      </dgm:t>
    </dgm:pt>
    <dgm:pt modelId="{7BA8C387-995E-4DBD-9029-CB98C650DC4B}" type="parTrans" cxnId="{B8AEBAE1-1F3A-417C-8FB5-C1BF2E63DCD0}">
      <dgm:prSet/>
      <dgm:spPr/>
      <dgm:t>
        <a:bodyPr/>
        <a:lstStyle/>
        <a:p>
          <a:endParaRPr lang="en-US"/>
        </a:p>
      </dgm:t>
    </dgm:pt>
    <dgm:pt modelId="{7762551F-F158-465D-8FA0-FB7F0511CCE8}" type="sibTrans" cxnId="{B8AEBAE1-1F3A-417C-8FB5-C1BF2E63DCD0}">
      <dgm:prSet/>
      <dgm:spPr/>
      <dgm:t>
        <a:bodyPr/>
        <a:lstStyle/>
        <a:p>
          <a:endParaRPr lang="en-US"/>
        </a:p>
      </dgm:t>
    </dgm:pt>
    <dgm:pt modelId="{4FDD645B-D1BA-4D66-A04E-2AF7B503FD5E}" type="pres">
      <dgm:prSet presAssocID="{E9244825-3BFC-4C0F-A1A9-EFA0CC20C979}" presName="root" presStyleCnt="0">
        <dgm:presLayoutVars>
          <dgm:dir/>
          <dgm:resizeHandles val="exact"/>
        </dgm:presLayoutVars>
      </dgm:prSet>
      <dgm:spPr/>
    </dgm:pt>
    <dgm:pt modelId="{65AA79A3-8807-4C7C-9B38-25D2D6C2A266}" type="pres">
      <dgm:prSet presAssocID="{A1A7D8FA-5661-4054-B9B7-732CCA710CC8}" presName="compNode" presStyleCnt="0"/>
      <dgm:spPr/>
    </dgm:pt>
    <dgm:pt modelId="{D5685F63-A556-4104-8E15-D6DFABA3F815}" type="pres">
      <dgm:prSet presAssocID="{A1A7D8FA-5661-4054-B9B7-732CCA710CC8}" presName="bgRect" presStyleLbl="bgShp" presStyleIdx="0" presStyleCnt="4"/>
      <dgm:spPr/>
    </dgm:pt>
    <dgm:pt modelId="{0C1D0065-22B7-428B-B963-56AC36A2D3A2}" type="pres">
      <dgm:prSet presAssocID="{A1A7D8FA-5661-4054-B9B7-732CCA710CC8}" presName="iconRect" presStyleLbl="node1" presStyleIdx="0" presStyleCnt="4"/>
      <dgm:spPr>
        <a:blipFill>
          <a:blip xmlns:r="http://schemas.openxmlformats.org/officeDocument/2006/relationships" r:embed="rId1">
            <a:biLevel thresh="50000"/>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Teacher"/>
        </a:ext>
      </dgm:extLst>
    </dgm:pt>
    <dgm:pt modelId="{74976D52-5946-49C8-8421-2B542FA61980}" type="pres">
      <dgm:prSet presAssocID="{A1A7D8FA-5661-4054-B9B7-732CCA710CC8}" presName="spaceRect" presStyleCnt="0"/>
      <dgm:spPr/>
    </dgm:pt>
    <dgm:pt modelId="{E53A0A42-2E65-4E85-8623-130B07891674}" type="pres">
      <dgm:prSet presAssocID="{A1A7D8FA-5661-4054-B9B7-732CCA710CC8}" presName="parTx" presStyleLbl="revTx" presStyleIdx="0" presStyleCnt="4">
        <dgm:presLayoutVars>
          <dgm:chMax val="0"/>
          <dgm:chPref val="0"/>
        </dgm:presLayoutVars>
      </dgm:prSet>
      <dgm:spPr/>
    </dgm:pt>
    <dgm:pt modelId="{F02A3524-0777-4D75-B27A-35BCBB8B4F71}" type="pres">
      <dgm:prSet presAssocID="{675896A2-7ABC-4869-8410-BEE785975078}" presName="sibTrans" presStyleCnt="0"/>
      <dgm:spPr/>
    </dgm:pt>
    <dgm:pt modelId="{1123D8AD-97B1-4CD3-86A4-817115C4158A}" type="pres">
      <dgm:prSet presAssocID="{2CEC01D3-7E53-43E3-972E-FDE07AAF0F71}" presName="compNode" presStyleCnt="0"/>
      <dgm:spPr/>
    </dgm:pt>
    <dgm:pt modelId="{6BB06A7A-1C7A-4A60-A511-58C5FC51E75E}" type="pres">
      <dgm:prSet presAssocID="{2CEC01D3-7E53-43E3-972E-FDE07AAF0F71}" presName="bgRect" presStyleLbl="bgShp" presStyleIdx="1" presStyleCnt="4"/>
      <dgm:spPr/>
    </dgm:pt>
    <dgm:pt modelId="{8196B70B-7086-4CE9-A446-03609B845473}" type="pres">
      <dgm:prSet presAssocID="{2CEC01D3-7E53-43E3-972E-FDE07AAF0F71}" presName="iconRect" presStyleLbl="node1" presStyleIdx="1" presStyleCnt="4"/>
      <dgm:spPr>
        <a:blipFill>
          <a:blip xmlns:r="http://schemas.openxmlformats.org/officeDocument/2006/relationships" r:embed="rId3">
            <a:biLevel thresh="75000"/>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val="0"/>
              </a:ext>
            </a:extLst>
          </a:blip>
          <a:srcRect/>
          <a:stretch>
            <a:fillRect l="-4000" r="-4000"/>
          </a:stretch>
        </a:blipFill>
        <a:ln>
          <a:noFill/>
        </a:ln>
      </dgm:spPr>
    </dgm:pt>
    <dgm:pt modelId="{9441C1BB-F5D2-4A02-AA82-34FE3CE80F86}" type="pres">
      <dgm:prSet presAssocID="{2CEC01D3-7E53-43E3-972E-FDE07AAF0F71}" presName="spaceRect" presStyleCnt="0"/>
      <dgm:spPr/>
    </dgm:pt>
    <dgm:pt modelId="{DB2FDF8F-6DC0-4DE3-B15E-670A3B9BCCD5}" type="pres">
      <dgm:prSet presAssocID="{2CEC01D3-7E53-43E3-972E-FDE07AAF0F71}" presName="parTx" presStyleLbl="revTx" presStyleIdx="1" presStyleCnt="4">
        <dgm:presLayoutVars>
          <dgm:chMax val="0"/>
          <dgm:chPref val="0"/>
        </dgm:presLayoutVars>
      </dgm:prSet>
      <dgm:spPr/>
    </dgm:pt>
    <dgm:pt modelId="{F86A0132-9AAD-43A9-A72C-72A033197D95}" type="pres">
      <dgm:prSet presAssocID="{86EA99E5-0807-404A-8309-B95A4D6F7E76}" presName="sibTrans" presStyleCnt="0"/>
      <dgm:spPr/>
    </dgm:pt>
    <dgm:pt modelId="{512A4340-629F-408F-9F5A-2D4F43C7F542}" type="pres">
      <dgm:prSet presAssocID="{CFAF4AD9-8E94-42DD-888D-8F683935D7E7}" presName="compNode" presStyleCnt="0"/>
      <dgm:spPr/>
    </dgm:pt>
    <dgm:pt modelId="{897A4E1E-36CF-46A5-B8D0-3B5A36A20DD1}" type="pres">
      <dgm:prSet presAssocID="{CFAF4AD9-8E94-42DD-888D-8F683935D7E7}" presName="bgRect" presStyleLbl="bgShp" presStyleIdx="2" presStyleCnt="4"/>
      <dgm:spPr/>
    </dgm:pt>
    <dgm:pt modelId="{0D3AEC3E-2621-4DF2-819F-010BC49FED50}" type="pres">
      <dgm:prSet presAssocID="{CFAF4AD9-8E94-42DD-888D-8F683935D7E7}" presName="iconRect" presStyleLbl="node1" presStyleIdx="2" presStyleCnt="4"/>
      <dgm:spPr>
        <a:blipFill>
          <a:blip xmlns:r="http://schemas.openxmlformats.org/officeDocument/2006/relationships" r:embed="rId5">
            <a:biLevel thresh="50000"/>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ar"/>
        </a:ext>
      </dgm:extLst>
    </dgm:pt>
    <dgm:pt modelId="{926F1B0E-A622-490B-B794-5684F30D0EDF}" type="pres">
      <dgm:prSet presAssocID="{CFAF4AD9-8E94-42DD-888D-8F683935D7E7}" presName="spaceRect" presStyleCnt="0"/>
      <dgm:spPr/>
    </dgm:pt>
    <dgm:pt modelId="{07EBD7FF-3B06-4D5D-9ED5-5D2CEB47006C}" type="pres">
      <dgm:prSet presAssocID="{CFAF4AD9-8E94-42DD-888D-8F683935D7E7}" presName="parTx" presStyleLbl="revTx" presStyleIdx="2" presStyleCnt="4">
        <dgm:presLayoutVars>
          <dgm:chMax val="0"/>
          <dgm:chPref val="0"/>
        </dgm:presLayoutVars>
      </dgm:prSet>
      <dgm:spPr/>
    </dgm:pt>
    <dgm:pt modelId="{70E8B2A0-A155-4271-94CC-6CD3CDB506B1}" type="pres">
      <dgm:prSet presAssocID="{44976BDC-5F1F-4F10-B89F-9597402FF138}" presName="sibTrans" presStyleCnt="0"/>
      <dgm:spPr/>
    </dgm:pt>
    <dgm:pt modelId="{F71509D0-6461-483E-B0E8-C18E68069EF8}" type="pres">
      <dgm:prSet presAssocID="{03E317CC-2697-49AF-A468-781BE8BEE318}" presName="compNode" presStyleCnt="0"/>
      <dgm:spPr/>
    </dgm:pt>
    <dgm:pt modelId="{6EC48463-0533-4522-A510-48CB73FC9187}" type="pres">
      <dgm:prSet presAssocID="{03E317CC-2697-49AF-A468-781BE8BEE318}" presName="bgRect" presStyleLbl="bgShp" presStyleIdx="3" presStyleCnt="4"/>
      <dgm:spPr/>
    </dgm:pt>
    <dgm:pt modelId="{DE8D9E98-FBEA-4A6B-B3F6-0F3252F9B5D9}" type="pres">
      <dgm:prSet presAssocID="{03E317CC-2697-49AF-A468-781BE8BEE318}" presName="iconRect" presStyleLbl="node1" presStyleIdx="3" presStyleCnt="4"/>
      <dgm:spPr>
        <a:blipFill>
          <a:blip xmlns:r="http://schemas.openxmlformats.org/officeDocument/2006/relationships" r:embed="rId7">
            <a:biLevel thresh="50000"/>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a:ln>
          <a:noFill/>
        </a:ln>
      </dgm:spPr>
      <dgm:extLst>
        <a:ext uri="{E40237B7-FDA0-4F09-8148-C483321AD2D9}">
          <dgm14:cNvPr xmlns:dgm14="http://schemas.microsoft.com/office/drawing/2010/diagram" id="0" name="" descr="Handshake"/>
        </a:ext>
      </dgm:extLst>
    </dgm:pt>
    <dgm:pt modelId="{51A91AB5-6A95-4CE9-B70D-22545FD21539}" type="pres">
      <dgm:prSet presAssocID="{03E317CC-2697-49AF-A468-781BE8BEE318}" presName="spaceRect" presStyleCnt="0"/>
      <dgm:spPr/>
    </dgm:pt>
    <dgm:pt modelId="{C2C09DDC-2966-46FC-A06E-63FD6E6A535B}" type="pres">
      <dgm:prSet presAssocID="{03E317CC-2697-49AF-A468-781BE8BEE318}" presName="parTx" presStyleLbl="revTx" presStyleIdx="3" presStyleCnt="4">
        <dgm:presLayoutVars>
          <dgm:chMax val="0"/>
          <dgm:chPref val="0"/>
        </dgm:presLayoutVars>
      </dgm:prSet>
      <dgm:spPr/>
    </dgm:pt>
  </dgm:ptLst>
  <dgm:cxnLst>
    <dgm:cxn modelId="{76D5310F-31BA-4F22-9E5B-B58A39F174AA}" type="presOf" srcId="{CFAF4AD9-8E94-42DD-888D-8F683935D7E7}" destId="{07EBD7FF-3B06-4D5D-9ED5-5D2CEB47006C}" srcOrd="0" destOrd="0" presId="urn:microsoft.com/office/officeart/2018/2/layout/IconVerticalSolidList"/>
    <dgm:cxn modelId="{BDCD706D-22D3-468E-899C-34EC85E05E96}" srcId="{E9244825-3BFC-4C0F-A1A9-EFA0CC20C979}" destId="{2CEC01D3-7E53-43E3-972E-FDE07AAF0F71}" srcOrd="1" destOrd="0" parTransId="{E9FCE45D-7837-4036-B240-AE07CFA11939}" sibTransId="{86EA99E5-0807-404A-8309-B95A4D6F7E76}"/>
    <dgm:cxn modelId="{FD63226F-89DF-4DCE-89F0-F590611A30E0}" srcId="{E9244825-3BFC-4C0F-A1A9-EFA0CC20C979}" destId="{CFAF4AD9-8E94-42DD-888D-8F683935D7E7}" srcOrd="2" destOrd="0" parTransId="{D3369ACA-C98A-4ADC-BCC9-CABB3EBDA3CF}" sibTransId="{44976BDC-5F1F-4F10-B89F-9597402FF138}"/>
    <dgm:cxn modelId="{F6F48A84-C3C2-4535-9195-20196E75C0EF}" srcId="{E9244825-3BFC-4C0F-A1A9-EFA0CC20C979}" destId="{A1A7D8FA-5661-4054-B9B7-732CCA710CC8}" srcOrd="0" destOrd="0" parTransId="{008DE549-19A4-418C-A987-68C0700C44D5}" sibTransId="{675896A2-7ABC-4869-8410-BEE785975078}"/>
    <dgm:cxn modelId="{B8AEBAE1-1F3A-417C-8FB5-C1BF2E63DCD0}" srcId="{E9244825-3BFC-4C0F-A1A9-EFA0CC20C979}" destId="{03E317CC-2697-49AF-A468-781BE8BEE318}" srcOrd="3" destOrd="0" parTransId="{7BA8C387-995E-4DBD-9029-CB98C650DC4B}" sibTransId="{7762551F-F158-465D-8FA0-FB7F0511CCE8}"/>
    <dgm:cxn modelId="{DD5BFEEB-7A9A-4E30-A929-33A630845516}" type="presOf" srcId="{A1A7D8FA-5661-4054-B9B7-732CCA710CC8}" destId="{E53A0A42-2E65-4E85-8623-130B07891674}" srcOrd="0" destOrd="0" presId="urn:microsoft.com/office/officeart/2018/2/layout/IconVerticalSolidList"/>
    <dgm:cxn modelId="{38D604EE-641F-42B6-92BE-01B2AC238031}" type="presOf" srcId="{03E317CC-2697-49AF-A468-781BE8BEE318}" destId="{C2C09DDC-2966-46FC-A06E-63FD6E6A535B}" srcOrd="0" destOrd="0" presId="urn:microsoft.com/office/officeart/2018/2/layout/IconVerticalSolidList"/>
    <dgm:cxn modelId="{3879F3F6-AFDB-4221-9723-2E22F4C1624D}" type="presOf" srcId="{E9244825-3BFC-4C0F-A1A9-EFA0CC20C979}" destId="{4FDD645B-D1BA-4D66-A04E-2AF7B503FD5E}" srcOrd="0" destOrd="0" presId="urn:microsoft.com/office/officeart/2018/2/layout/IconVerticalSolidList"/>
    <dgm:cxn modelId="{F487DCFC-6194-40B7-9EDA-A83EA76C1096}" type="presOf" srcId="{2CEC01D3-7E53-43E3-972E-FDE07AAF0F71}" destId="{DB2FDF8F-6DC0-4DE3-B15E-670A3B9BCCD5}" srcOrd="0" destOrd="0" presId="urn:microsoft.com/office/officeart/2018/2/layout/IconVerticalSolidList"/>
    <dgm:cxn modelId="{3AA0F224-67AD-4A3B-8B2D-AC9760FD637F}" type="presParOf" srcId="{4FDD645B-D1BA-4D66-A04E-2AF7B503FD5E}" destId="{65AA79A3-8807-4C7C-9B38-25D2D6C2A266}" srcOrd="0" destOrd="0" presId="urn:microsoft.com/office/officeart/2018/2/layout/IconVerticalSolidList"/>
    <dgm:cxn modelId="{66ACCE0E-F88B-4FA5-98A3-75B343D11CB5}" type="presParOf" srcId="{65AA79A3-8807-4C7C-9B38-25D2D6C2A266}" destId="{D5685F63-A556-4104-8E15-D6DFABA3F815}" srcOrd="0" destOrd="0" presId="urn:microsoft.com/office/officeart/2018/2/layout/IconVerticalSolidList"/>
    <dgm:cxn modelId="{D2B9AAE4-1E03-4588-A4CD-0509C7291FDE}" type="presParOf" srcId="{65AA79A3-8807-4C7C-9B38-25D2D6C2A266}" destId="{0C1D0065-22B7-428B-B963-56AC36A2D3A2}" srcOrd="1" destOrd="0" presId="urn:microsoft.com/office/officeart/2018/2/layout/IconVerticalSolidList"/>
    <dgm:cxn modelId="{F893116E-363F-4B9F-854E-7164A3BBA84A}" type="presParOf" srcId="{65AA79A3-8807-4C7C-9B38-25D2D6C2A266}" destId="{74976D52-5946-49C8-8421-2B542FA61980}" srcOrd="2" destOrd="0" presId="urn:microsoft.com/office/officeart/2018/2/layout/IconVerticalSolidList"/>
    <dgm:cxn modelId="{08B9B251-722E-4A55-A60F-ED73C392C8AC}" type="presParOf" srcId="{65AA79A3-8807-4C7C-9B38-25D2D6C2A266}" destId="{E53A0A42-2E65-4E85-8623-130B07891674}" srcOrd="3" destOrd="0" presId="urn:microsoft.com/office/officeart/2018/2/layout/IconVerticalSolidList"/>
    <dgm:cxn modelId="{D8522BA3-6215-4E0E-9AEA-1C9842593F29}" type="presParOf" srcId="{4FDD645B-D1BA-4D66-A04E-2AF7B503FD5E}" destId="{F02A3524-0777-4D75-B27A-35BCBB8B4F71}" srcOrd="1" destOrd="0" presId="urn:microsoft.com/office/officeart/2018/2/layout/IconVerticalSolidList"/>
    <dgm:cxn modelId="{7A22F6CD-7332-4F4A-BE85-5E86D0BD3621}" type="presParOf" srcId="{4FDD645B-D1BA-4D66-A04E-2AF7B503FD5E}" destId="{1123D8AD-97B1-4CD3-86A4-817115C4158A}" srcOrd="2" destOrd="0" presId="urn:microsoft.com/office/officeart/2018/2/layout/IconVerticalSolidList"/>
    <dgm:cxn modelId="{1EDABBAD-7A48-4BAD-AB22-074FADB1C676}" type="presParOf" srcId="{1123D8AD-97B1-4CD3-86A4-817115C4158A}" destId="{6BB06A7A-1C7A-4A60-A511-58C5FC51E75E}" srcOrd="0" destOrd="0" presId="urn:microsoft.com/office/officeart/2018/2/layout/IconVerticalSolidList"/>
    <dgm:cxn modelId="{E5EA46B2-0046-4FFA-B6E3-CF258771CD19}" type="presParOf" srcId="{1123D8AD-97B1-4CD3-86A4-817115C4158A}" destId="{8196B70B-7086-4CE9-A446-03609B845473}" srcOrd="1" destOrd="0" presId="urn:microsoft.com/office/officeart/2018/2/layout/IconVerticalSolidList"/>
    <dgm:cxn modelId="{AD069758-1EC4-4254-81A6-E159B73689F9}" type="presParOf" srcId="{1123D8AD-97B1-4CD3-86A4-817115C4158A}" destId="{9441C1BB-F5D2-4A02-AA82-34FE3CE80F86}" srcOrd="2" destOrd="0" presId="urn:microsoft.com/office/officeart/2018/2/layout/IconVerticalSolidList"/>
    <dgm:cxn modelId="{D4240637-8452-4E15-965A-D82D3309DE58}" type="presParOf" srcId="{1123D8AD-97B1-4CD3-86A4-817115C4158A}" destId="{DB2FDF8F-6DC0-4DE3-B15E-670A3B9BCCD5}" srcOrd="3" destOrd="0" presId="urn:microsoft.com/office/officeart/2018/2/layout/IconVerticalSolidList"/>
    <dgm:cxn modelId="{9947D144-5DF0-4362-A483-97C11DEC44DE}" type="presParOf" srcId="{4FDD645B-D1BA-4D66-A04E-2AF7B503FD5E}" destId="{F86A0132-9AAD-43A9-A72C-72A033197D95}" srcOrd="3" destOrd="0" presId="urn:microsoft.com/office/officeart/2018/2/layout/IconVerticalSolidList"/>
    <dgm:cxn modelId="{377C690E-F731-44C3-8886-A08D09B54D4A}" type="presParOf" srcId="{4FDD645B-D1BA-4D66-A04E-2AF7B503FD5E}" destId="{512A4340-629F-408F-9F5A-2D4F43C7F542}" srcOrd="4" destOrd="0" presId="urn:microsoft.com/office/officeart/2018/2/layout/IconVerticalSolidList"/>
    <dgm:cxn modelId="{4F780203-5F3A-41A8-83EF-F225ED72EF30}" type="presParOf" srcId="{512A4340-629F-408F-9F5A-2D4F43C7F542}" destId="{897A4E1E-36CF-46A5-B8D0-3B5A36A20DD1}" srcOrd="0" destOrd="0" presId="urn:microsoft.com/office/officeart/2018/2/layout/IconVerticalSolidList"/>
    <dgm:cxn modelId="{046BA6E9-0589-4E17-BDAF-E2298109BFF2}" type="presParOf" srcId="{512A4340-629F-408F-9F5A-2D4F43C7F542}" destId="{0D3AEC3E-2621-4DF2-819F-010BC49FED50}" srcOrd="1" destOrd="0" presId="urn:microsoft.com/office/officeart/2018/2/layout/IconVerticalSolidList"/>
    <dgm:cxn modelId="{92BEE32F-6DB0-48A8-921E-EE2B5AE414C9}" type="presParOf" srcId="{512A4340-629F-408F-9F5A-2D4F43C7F542}" destId="{926F1B0E-A622-490B-B794-5684F30D0EDF}" srcOrd="2" destOrd="0" presId="urn:microsoft.com/office/officeart/2018/2/layout/IconVerticalSolidList"/>
    <dgm:cxn modelId="{57572F3F-1D56-4F0C-B0DC-0BE5DB0A99D7}" type="presParOf" srcId="{512A4340-629F-408F-9F5A-2D4F43C7F542}" destId="{07EBD7FF-3B06-4D5D-9ED5-5D2CEB47006C}" srcOrd="3" destOrd="0" presId="urn:microsoft.com/office/officeart/2018/2/layout/IconVerticalSolidList"/>
    <dgm:cxn modelId="{178CFD44-1768-4CC2-9CF7-AB4EE5D9D4A2}" type="presParOf" srcId="{4FDD645B-D1BA-4D66-A04E-2AF7B503FD5E}" destId="{70E8B2A0-A155-4271-94CC-6CD3CDB506B1}" srcOrd="5" destOrd="0" presId="urn:microsoft.com/office/officeart/2018/2/layout/IconVerticalSolidList"/>
    <dgm:cxn modelId="{606CB8DF-91C2-454B-95D7-63F75770FE87}" type="presParOf" srcId="{4FDD645B-D1BA-4D66-A04E-2AF7B503FD5E}" destId="{F71509D0-6461-483E-B0E8-C18E68069EF8}" srcOrd="6" destOrd="0" presId="urn:microsoft.com/office/officeart/2018/2/layout/IconVerticalSolidList"/>
    <dgm:cxn modelId="{236BCC22-AC26-4722-9219-795F10F2928B}" type="presParOf" srcId="{F71509D0-6461-483E-B0E8-C18E68069EF8}" destId="{6EC48463-0533-4522-A510-48CB73FC9187}" srcOrd="0" destOrd="0" presId="urn:microsoft.com/office/officeart/2018/2/layout/IconVerticalSolidList"/>
    <dgm:cxn modelId="{71E414DC-B246-4958-BD0A-F905A4DF5A1F}" type="presParOf" srcId="{F71509D0-6461-483E-B0E8-C18E68069EF8}" destId="{DE8D9E98-FBEA-4A6B-B3F6-0F3252F9B5D9}" srcOrd="1" destOrd="0" presId="urn:microsoft.com/office/officeart/2018/2/layout/IconVerticalSolidList"/>
    <dgm:cxn modelId="{7F5553C6-815D-4093-BDA5-D4966CAFF694}" type="presParOf" srcId="{F71509D0-6461-483E-B0E8-C18E68069EF8}" destId="{51A91AB5-6A95-4CE9-B70D-22545FD21539}" srcOrd="2" destOrd="0" presId="urn:microsoft.com/office/officeart/2018/2/layout/IconVerticalSolidList"/>
    <dgm:cxn modelId="{388BEE80-284D-4668-8305-83E12F4CAFE9}" type="presParOf" srcId="{F71509D0-6461-483E-B0E8-C18E68069EF8}" destId="{C2C09DDC-2966-46FC-A06E-63FD6E6A535B}"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8AFED9A-ED90-49E7-B10E-5C629992B61A}" type="doc">
      <dgm:prSet loTypeId="urn:microsoft.com/office/officeart/2018/5/layout/IconCircleLabelList" loCatId="icon" qsTypeId="urn:microsoft.com/office/officeart/2005/8/quickstyle/simple1" qsCatId="simple" csTypeId="urn:microsoft.com/office/officeart/2005/8/colors/accent2_2" csCatId="accent2" phldr="1"/>
      <dgm:spPr/>
      <dgm:t>
        <a:bodyPr/>
        <a:lstStyle/>
        <a:p>
          <a:endParaRPr lang="en-US"/>
        </a:p>
      </dgm:t>
    </dgm:pt>
    <dgm:pt modelId="{BA0134BC-8880-498D-9EB0-8A7DC1FDE24D}">
      <dgm:prSet/>
      <dgm:spPr/>
      <dgm:t>
        <a:bodyPr/>
        <a:lstStyle/>
        <a:p>
          <a:pPr>
            <a:lnSpc>
              <a:spcPct val="100000"/>
            </a:lnSpc>
            <a:defRPr cap="all"/>
          </a:pPr>
          <a:r>
            <a:rPr lang="en-US" dirty="0"/>
            <a:t>School Based Professional Development</a:t>
          </a:r>
        </a:p>
      </dgm:t>
    </dgm:pt>
    <dgm:pt modelId="{0F125D56-3C40-44BB-B441-D49AF5C32839}" type="parTrans" cxnId="{DAD83B9C-41F1-4183-BA2F-D7AA6A870CF2}">
      <dgm:prSet/>
      <dgm:spPr/>
      <dgm:t>
        <a:bodyPr/>
        <a:lstStyle/>
        <a:p>
          <a:endParaRPr lang="en-US"/>
        </a:p>
      </dgm:t>
    </dgm:pt>
    <dgm:pt modelId="{EBCC5FF1-5A2C-40F5-BAAB-00699C16F8C3}" type="sibTrans" cxnId="{DAD83B9C-41F1-4183-BA2F-D7AA6A870CF2}">
      <dgm:prSet/>
      <dgm:spPr/>
      <dgm:t>
        <a:bodyPr/>
        <a:lstStyle/>
        <a:p>
          <a:endParaRPr lang="en-US"/>
        </a:p>
      </dgm:t>
    </dgm:pt>
    <dgm:pt modelId="{35CB4ACD-91F3-4463-B321-C70479721EE6}">
      <dgm:prSet/>
      <dgm:spPr/>
      <dgm:t>
        <a:bodyPr/>
        <a:lstStyle/>
        <a:p>
          <a:pPr>
            <a:lnSpc>
              <a:spcPct val="100000"/>
            </a:lnSpc>
            <a:defRPr cap="all"/>
          </a:pPr>
          <a:r>
            <a:rPr lang="en-US" dirty="0"/>
            <a:t>Mentor Support</a:t>
          </a:r>
        </a:p>
      </dgm:t>
    </dgm:pt>
    <dgm:pt modelId="{0ED3B375-7BD5-4D8E-8891-A46DDEC8A08A}" type="parTrans" cxnId="{7D5D3B59-DF7A-41F4-8EC3-657A334771CC}">
      <dgm:prSet/>
      <dgm:spPr/>
      <dgm:t>
        <a:bodyPr/>
        <a:lstStyle/>
        <a:p>
          <a:endParaRPr lang="en-US"/>
        </a:p>
      </dgm:t>
    </dgm:pt>
    <dgm:pt modelId="{0CA2F13D-0917-4E7F-8614-47C040979AE0}" type="sibTrans" cxnId="{7D5D3B59-DF7A-41F4-8EC3-657A334771CC}">
      <dgm:prSet/>
      <dgm:spPr/>
      <dgm:t>
        <a:bodyPr/>
        <a:lstStyle/>
        <a:p>
          <a:endParaRPr lang="en-US"/>
        </a:p>
      </dgm:t>
    </dgm:pt>
    <dgm:pt modelId="{9F9418B4-4B8C-4F18-8D6A-DD8A02F867E5}">
      <dgm:prSet/>
      <dgm:spPr/>
      <dgm:t>
        <a:bodyPr/>
        <a:lstStyle/>
        <a:p>
          <a:pPr>
            <a:lnSpc>
              <a:spcPct val="100000"/>
            </a:lnSpc>
            <a:defRPr cap="all"/>
          </a:pPr>
          <a:r>
            <a:rPr lang="en-US" dirty="0"/>
            <a:t>Online portfolio and reflection</a:t>
          </a:r>
        </a:p>
      </dgm:t>
    </dgm:pt>
    <dgm:pt modelId="{C4A58AA2-AC6B-4D4E-B08B-0C99590F9802}" type="parTrans" cxnId="{8AB9D646-A206-43D2-BC0F-DC3EA5BF92FF}">
      <dgm:prSet/>
      <dgm:spPr/>
      <dgm:t>
        <a:bodyPr/>
        <a:lstStyle/>
        <a:p>
          <a:endParaRPr lang="en-US"/>
        </a:p>
      </dgm:t>
    </dgm:pt>
    <dgm:pt modelId="{08622DE9-C169-459C-9C70-87268C486908}" type="sibTrans" cxnId="{8AB9D646-A206-43D2-BC0F-DC3EA5BF92FF}">
      <dgm:prSet/>
      <dgm:spPr/>
      <dgm:t>
        <a:bodyPr/>
        <a:lstStyle/>
        <a:p>
          <a:endParaRPr lang="en-US"/>
        </a:p>
      </dgm:t>
    </dgm:pt>
    <dgm:pt modelId="{6C449E9F-7948-4136-9595-583A03BC2F6B}" type="pres">
      <dgm:prSet presAssocID="{88AFED9A-ED90-49E7-B10E-5C629992B61A}" presName="root" presStyleCnt="0">
        <dgm:presLayoutVars>
          <dgm:dir/>
          <dgm:resizeHandles val="exact"/>
        </dgm:presLayoutVars>
      </dgm:prSet>
      <dgm:spPr/>
    </dgm:pt>
    <dgm:pt modelId="{342D2A88-8FFE-4F5B-94FB-3888A2CBD62A}" type="pres">
      <dgm:prSet presAssocID="{BA0134BC-8880-498D-9EB0-8A7DC1FDE24D}" presName="compNode" presStyleCnt="0"/>
      <dgm:spPr/>
    </dgm:pt>
    <dgm:pt modelId="{738301B4-905F-40E4-9A43-679244613EBA}" type="pres">
      <dgm:prSet presAssocID="{BA0134BC-8880-498D-9EB0-8A7DC1FDE24D}" presName="iconBgRect" presStyleLbl="bgShp" presStyleIdx="0" presStyleCnt="3" custLinFactNeighborY="13168"/>
      <dgm:spPr/>
    </dgm:pt>
    <dgm:pt modelId="{CED5CCAD-C0C8-4B63-8F36-C3A1BEBB8375}" type="pres">
      <dgm:prSet presAssocID="{BA0134BC-8880-498D-9EB0-8A7DC1FDE24D}" presName="iconRect" presStyleLbl="node1" presStyleIdx="0" presStyleCnt="3" custLinFactNeighborY="22950"/>
      <dgm:spPr>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a:ln>
          <a:noFill/>
        </a:ln>
      </dgm:spPr>
    </dgm:pt>
    <dgm:pt modelId="{22D08AF1-78D2-46F1-868F-C665B84BE713}" type="pres">
      <dgm:prSet presAssocID="{BA0134BC-8880-498D-9EB0-8A7DC1FDE24D}" presName="spaceRect" presStyleCnt="0"/>
      <dgm:spPr/>
    </dgm:pt>
    <dgm:pt modelId="{7DB27825-764C-4EC6-82DC-7E723D0246DF}" type="pres">
      <dgm:prSet presAssocID="{BA0134BC-8880-498D-9EB0-8A7DC1FDE24D}" presName="textRect" presStyleLbl="revTx" presStyleIdx="0" presStyleCnt="3" custScaleY="203396" custLinFactNeighborX="1659" custLinFactNeighborY="77556">
        <dgm:presLayoutVars>
          <dgm:chMax val="1"/>
          <dgm:chPref val="1"/>
        </dgm:presLayoutVars>
      </dgm:prSet>
      <dgm:spPr/>
    </dgm:pt>
    <dgm:pt modelId="{1AB1701F-7025-468B-B89D-BD204692E4E6}" type="pres">
      <dgm:prSet presAssocID="{EBCC5FF1-5A2C-40F5-BAAB-00699C16F8C3}" presName="sibTrans" presStyleCnt="0"/>
      <dgm:spPr/>
    </dgm:pt>
    <dgm:pt modelId="{9E6B6276-9BCB-4C5B-B92B-764930DC87E8}" type="pres">
      <dgm:prSet presAssocID="{35CB4ACD-91F3-4463-B321-C70479721EE6}" presName="compNode" presStyleCnt="0"/>
      <dgm:spPr/>
    </dgm:pt>
    <dgm:pt modelId="{76863A41-4B68-448E-A0AA-479D58C228BA}" type="pres">
      <dgm:prSet presAssocID="{35CB4ACD-91F3-4463-B321-C70479721EE6}" presName="iconBgRect" presStyleLbl="bgShp" presStyleIdx="1" presStyleCnt="3"/>
      <dgm:spPr/>
    </dgm:pt>
    <dgm:pt modelId="{F01052AF-869C-4B18-9666-D33069269100}" type="pres">
      <dgm:prSet presAssocID="{35CB4ACD-91F3-4463-B321-C70479721EE6}" presName="iconRect" presStyleLbl="node1" presStyleIdx="1" presStyleCnt="3"/>
      <dgm:spPr>
        <a:blipFill>
          <a:blip xmlns:r="http://schemas.openxmlformats.org/officeDocument/2006/relationships" r:embed="rId2"/>
          <a:srcRect/>
          <a:stretch>
            <a:fillRect l="-4000" r="-4000"/>
          </a:stretch>
        </a:blipFill>
        <a:ln>
          <a:noFill/>
        </a:ln>
      </dgm:spPr>
    </dgm:pt>
    <dgm:pt modelId="{6E6320D2-75A4-496E-A807-A31802695DAE}" type="pres">
      <dgm:prSet presAssocID="{35CB4ACD-91F3-4463-B321-C70479721EE6}" presName="spaceRect" presStyleCnt="0"/>
      <dgm:spPr/>
    </dgm:pt>
    <dgm:pt modelId="{6B07DF84-88F5-4478-B2EC-CDD4B1B1559E}" type="pres">
      <dgm:prSet presAssocID="{35CB4ACD-91F3-4463-B321-C70479721EE6}" presName="textRect" presStyleLbl="revTx" presStyleIdx="1" presStyleCnt="3">
        <dgm:presLayoutVars>
          <dgm:chMax val="1"/>
          <dgm:chPref val="1"/>
        </dgm:presLayoutVars>
      </dgm:prSet>
      <dgm:spPr/>
    </dgm:pt>
    <dgm:pt modelId="{2D847420-C200-44DA-8884-BC4E016E339B}" type="pres">
      <dgm:prSet presAssocID="{0CA2F13D-0917-4E7F-8614-47C040979AE0}" presName="sibTrans" presStyleCnt="0"/>
      <dgm:spPr/>
    </dgm:pt>
    <dgm:pt modelId="{B41CEC0B-3FDE-403A-ADE0-45AE8F35F730}" type="pres">
      <dgm:prSet presAssocID="{9F9418B4-4B8C-4F18-8D6A-DD8A02F867E5}" presName="compNode" presStyleCnt="0"/>
      <dgm:spPr/>
    </dgm:pt>
    <dgm:pt modelId="{4977743F-8A2A-4DED-9E49-2162EA5F3210}" type="pres">
      <dgm:prSet presAssocID="{9F9418B4-4B8C-4F18-8D6A-DD8A02F867E5}" presName="iconBgRect" presStyleLbl="bgShp" presStyleIdx="2" presStyleCnt="3"/>
      <dgm:spPr/>
    </dgm:pt>
    <dgm:pt modelId="{A2962430-EB60-420F-93EE-D9621307F72E}" type="pres">
      <dgm:prSet presAssocID="{9F9418B4-4B8C-4F18-8D6A-DD8A02F867E5}" presName="iconRect" presStyleLbl="node1" presStyleIdx="2"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Circles with arrows with solid fill"/>
        </a:ext>
      </dgm:extLst>
    </dgm:pt>
    <dgm:pt modelId="{97A8C266-AF80-4C8A-B7C3-34749B3A51B4}" type="pres">
      <dgm:prSet presAssocID="{9F9418B4-4B8C-4F18-8D6A-DD8A02F867E5}" presName="spaceRect" presStyleCnt="0"/>
      <dgm:spPr/>
    </dgm:pt>
    <dgm:pt modelId="{6AE65392-1D1D-414C-A4B4-6F017C48842A}" type="pres">
      <dgm:prSet presAssocID="{9F9418B4-4B8C-4F18-8D6A-DD8A02F867E5}" presName="textRect" presStyleLbl="revTx" presStyleIdx="2" presStyleCnt="3">
        <dgm:presLayoutVars>
          <dgm:chMax val="1"/>
          <dgm:chPref val="1"/>
        </dgm:presLayoutVars>
      </dgm:prSet>
      <dgm:spPr/>
    </dgm:pt>
  </dgm:ptLst>
  <dgm:cxnLst>
    <dgm:cxn modelId="{8AB9D646-A206-43D2-BC0F-DC3EA5BF92FF}" srcId="{88AFED9A-ED90-49E7-B10E-5C629992B61A}" destId="{9F9418B4-4B8C-4F18-8D6A-DD8A02F867E5}" srcOrd="2" destOrd="0" parTransId="{C4A58AA2-AC6B-4D4E-B08B-0C99590F9802}" sibTransId="{08622DE9-C169-459C-9C70-87268C486908}"/>
    <dgm:cxn modelId="{1652DA51-B87D-4BC2-ABC1-D97AD1FF9372}" type="presOf" srcId="{9F9418B4-4B8C-4F18-8D6A-DD8A02F867E5}" destId="{6AE65392-1D1D-414C-A4B4-6F017C48842A}" srcOrd="0" destOrd="0" presId="urn:microsoft.com/office/officeart/2018/5/layout/IconCircleLabelList"/>
    <dgm:cxn modelId="{ACE3FF55-F822-4603-9005-468CA2EF178E}" type="presOf" srcId="{35CB4ACD-91F3-4463-B321-C70479721EE6}" destId="{6B07DF84-88F5-4478-B2EC-CDD4B1B1559E}" srcOrd="0" destOrd="0" presId="urn:microsoft.com/office/officeart/2018/5/layout/IconCircleLabelList"/>
    <dgm:cxn modelId="{7D5D3B59-DF7A-41F4-8EC3-657A334771CC}" srcId="{88AFED9A-ED90-49E7-B10E-5C629992B61A}" destId="{35CB4ACD-91F3-4463-B321-C70479721EE6}" srcOrd="1" destOrd="0" parTransId="{0ED3B375-7BD5-4D8E-8891-A46DDEC8A08A}" sibTransId="{0CA2F13D-0917-4E7F-8614-47C040979AE0}"/>
    <dgm:cxn modelId="{386C8581-547B-4AAA-B94F-C0059D443488}" type="presOf" srcId="{88AFED9A-ED90-49E7-B10E-5C629992B61A}" destId="{6C449E9F-7948-4136-9595-583A03BC2F6B}" srcOrd="0" destOrd="0" presId="urn:microsoft.com/office/officeart/2018/5/layout/IconCircleLabelList"/>
    <dgm:cxn modelId="{DAD83B9C-41F1-4183-BA2F-D7AA6A870CF2}" srcId="{88AFED9A-ED90-49E7-B10E-5C629992B61A}" destId="{BA0134BC-8880-498D-9EB0-8A7DC1FDE24D}" srcOrd="0" destOrd="0" parTransId="{0F125D56-3C40-44BB-B441-D49AF5C32839}" sibTransId="{EBCC5FF1-5A2C-40F5-BAAB-00699C16F8C3}"/>
    <dgm:cxn modelId="{C00B45C5-362C-406B-A55A-AD944C86090F}" type="presOf" srcId="{BA0134BC-8880-498D-9EB0-8A7DC1FDE24D}" destId="{7DB27825-764C-4EC6-82DC-7E723D0246DF}" srcOrd="0" destOrd="0" presId="urn:microsoft.com/office/officeart/2018/5/layout/IconCircleLabelList"/>
    <dgm:cxn modelId="{B01B41D2-4C14-4D9C-A0AD-C2F0F668F394}" type="presParOf" srcId="{6C449E9F-7948-4136-9595-583A03BC2F6B}" destId="{342D2A88-8FFE-4F5B-94FB-3888A2CBD62A}" srcOrd="0" destOrd="0" presId="urn:microsoft.com/office/officeart/2018/5/layout/IconCircleLabelList"/>
    <dgm:cxn modelId="{D272A656-FA1A-41CC-AEDB-D6501B272494}" type="presParOf" srcId="{342D2A88-8FFE-4F5B-94FB-3888A2CBD62A}" destId="{738301B4-905F-40E4-9A43-679244613EBA}" srcOrd="0" destOrd="0" presId="urn:microsoft.com/office/officeart/2018/5/layout/IconCircleLabelList"/>
    <dgm:cxn modelId="{7C1F7A6B-D67B-418C-A594-46FACFDEB3FD}" type="presParOf" srcId="{342D2A88-8FFE-4F5B-94FB-3888A2CBD62A}" destId="{CED5CCAD-C0C8-4B63-8F36-C3A1BEBB8375}" srcOrd="1" destOrd="0" presId="urn:microsoft.com/office/officeart/2018/5/layout/IconCircleLabelList"/>
    <dgm:cxn modelId="{3DFF5FA5-33BD-4C86-8322-8A7DAFEA63A1}" type="presParOf" srcId="{342D2A88-8FFE-4F5B-94FB-3888A2CBD62A}" destId="{22D08AF1-78D2-46F1-868F-C665B84BE713}" srcOrd="2" destOrd="0" presId="urn:microsoft.com/office/officeart/2018/5/layout/IconCircleLabelList"/>
    <dgm:cxn modelId="{08865BDE-4B6A-4B20-B721-EA845EDB4461}" type="presParOf" srcId="{342D2A88-8FFE-4F5B-94FB-3888A2CBD62A}" destId="{7DB27825-764C-4EC6-82DC-7E723D0246DF}" srcOrd="3" destOrd="0" presId="urn:microsoft.com/office/officeart/2018/5/layout/IconCircleLabelList"/>
    <dgm:cxn modelId="{95A75C7A-5D79-44C2-937A-83DFCEDF1703}" type="presParOf" srcId="{6C449E9F-7948-4136-9595-583A03BC2F6B}" destId="{1AB1701F-7025-468B-B89D-BD204692E4E6}" srcOrd="1" destOrd="0" presId="urn:microsoft.com/office/officeart/2018/5/layout/IconCircleLabelList"/>
    <dgm:cxn modelId="{161A7157-D018-496F-8CCF-056EC48ABC9C}" type="presParOf" srcId="{6C449E9F-7948-4136-9595-583A03BC2F6B}" destId="{9E6B6276-9BCB-4C5B-B92B-764930DC87E8}" srcOrd="2" destOrd="0" presId="urn:microsoft.com/office/officeart/2018/5/layout/IconCircleLabelList"/>
    <dgm:cxn modelId="{587CE822-120D-47A9-9104-F261E0922329}" type="presParOf" srcId="{9E6B6276-9BCB-4C5B-B92B-764930DC87E8}" destId="{76863A41-4B68-448E-A0AA-479D58C228BA}" srcOrd="0" destOrd="0" presId="urn:microsoft.com/office/officeart/2018/5/layout/IconCircleLabelList"/>
    <dgm:cxn modelId="{464E14BA-692D-48C1-992A-D561695C1775}" type="presParOf" srcId="{9E6B6276-9BCB-4C5B-B92B-764930DC87E8}" destId="{F01052AF-869C-4B18-9666-D33069269100}" srcOrd="1" destOrd="0" presId="urn:microsoft.com/office/officeart/2018/5/layout/IconCircleLabelList"/>
    <dgm:cxn modelId="{20AF89A0-3E4D-467F-A795-1A8A9817A57D}" type="presParOf" srcId="{9E6B6276-9BCB-4C5B-B92B-764930DC87E8}" destId="{6E6320D2-75A4-496E-A807-A31802695DAE}" srcOrd="2" destOrd="0" presId="urn:microsoft.com/office/officeart/2018/5/layout/IconCircleLabelList"/>
    <dgm:cxn modelId="{91F18C52-58BF-4810-945C-2B2EBEBD1D3B}" type="presParOf" srcId="{9E6B6276-9BCB-4C5B-B92B-764930DC87E8}" destId="{6B07DF84-88F5-4478-B2EC-CDD4B1B1559E}" srcOrd="3" destOrd="0" presId="urn:microsoft.com/office/officeart/2018/5/layout/IconCircleLabelList"/>
    <dgm:cxn modelId="{857A98D0-3C54-4FE6-A15C-D88971904753}" type="presParOf" srcId="{6C449E9F-7948-4136-9595-583A03BC2F6B}" destId="{2D847420-C200-44DA-8884-BC4E016E339B}" srcOrd="3" destOrd="0" presId="urn:microsoft.com/office/officeart/2018/5/layout/IconCircleLabelList"/>
    <dgm:cxn modelId="{78ECA261-9415-4C13-8B31-24B65F7D02FD}" type="presParOf" srcId="{6C449E9F-7948-4136-9595-583A03BC2F6B}" destId="{B41CEC0B-3FDE-403A-ADE0-45AE8F35F730}" srcOrd="4" destOrd="0" presId="urn:microsoft.com/office/officeart/2018/5/layout/IconCircleLabelList"/>
    <dgm:cxn modelId="{44E83C68-B241-4A79-AB6C-E3B048D0E793}" type="presParOf" srcId="{B41CEC0B-3FDE-403A-ADE0-45AE8F35F730}" destId="{4977743F-8A2A-4DED-9E49-2162EA5F3210}" srcOrd="0" destOrd="0" presId="urn:microsoft.com/office/officeart/2018/5/layout/IconCircleLabelList"/>
    <dgm:cxn modelId="{DABD1131-EAE9-49E7-BBEF-1011BC9C3535}" type="presParOf" srcId="{B41CEC0B-3FDE-403A-ADE0-45AE8F35F730}" destId="{A2962430-EB60-420F-93EE-D9621307F72E}" srcOrd="1" destOrd="0" presId="urn:microsoft.com/office/officeart/2018/5/layout/IconCircleLabelList"/>
    <dgm:cxn modelId="{9FB000C6-3AB7-4155-9565-16F6F06EFA61}" type="presParOf" srcId="{B41CEC0B-3FDE-403A-ADE0-45AE8F35F730}" destId="{97A8C266-AF80-4C8A-B7C3-34749B3A51B4}" srcOrd="2" destOrd="0" presId="urn:microsoft.com/office/officeart/2018/5/layout/IconCircleLabelList"/>
    <dgm:cxn modelId="{8B77DF04-C26E-41EA-B427-D0D639D448E7}" type="presParOf" srcId="{B41CEC0B-3FDE-403A-ADE0-45AE8F35F730}" destId="{6AE65392-1D1D-414C-A4B4-6F017C48842A}" srcOrd="3" destOrd="0" presId="urn:microsoft.com/office/officeart/2018/5/layout/IconCircle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8218564-72C1-438F-B1D2-7FEEB73E3F2C}"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F423CB54-3AC1-4159-8999-D507841444F7}">
      <dgm:prSet/>
      <dgm:spPr/>
      <dgm:t>
        <a:bodyPr/>
        <a:lstStyle/>
        <a:p>
          <a:r>
            <a:rPr lang="en-US" dirty="0"/>
            <a:t>Build the Relationship</a:t>
          </a:r>
        </a:p>
      </dgm:t>
    </dgm:pt>
    <dgm:pt modelId="{538BD4A8-46D0-4AE7-913A-2E85061BEAA6}" type="parTrans" cxnId="{74955F76-4079-43AB-B3A5-7CAD4B36F248}">
      <dgm:prSet/>
      <dgm:spPr/>
      <dgm:t>
        <a:bodyPr/>
        <a:lstStyle/>
        <a:p>
          <a:endParaRPr lang="en-US"/>
        </a:p>
      </dgm:t>
    </dgm:pt>
    <dgm:pt modelId="{F4E898F5-AA53-4078-8095-0D86954F5A1F}" type="sibTrans" cxnId="{74955F76-4079-43AB-B3A5-7CAD4B36F248}">
      <dgm:prSet/>
      <dgm:spPr/>
      <dgm:t>
        <a:bodyPr/>
        <a:lstStyle/>
        <a:p>
          <a:endParaRPr lang="en-US"/>
        </a:p>
      </dgm:t>
    </dgm:pt>
    <dgm:pt modelId="{E6F969CD-7BD4-49AA-A43D-FC4BE2D1D2AA}">
      <dgm:prSet/>
      <dgm:spPr/>
      <dgm:t>
        <a:bodyPr/>
        <a:lstStyle/>
        <a:p>
          <a:r>
            <a:rPr lang="en-US"/>
            <a:t>Responsibilities</a:t>
          </a:r>
        </a:p>
      </dgm:t>
    </dgm:pt>
    <dgm:pt modelId="{B253CD91-37AA-474B-B457-972F979EDD86}" type="parTrans" cxnId="{C1D13E84-4C83-4DC6-9E0D-4186184A4E7C}">
      <dgm:prSet/>
      <dgm:spPr/>
      <dgm:t>
        <a:bodyPr/>
        <a:lstStyle/>
        <a:p>
          <a:endParaRPr lang="en-US"/>
        </a:p>
      </dgm:t>
    </dgm:pt>
    <dgm:pt modelId="{B6EC587A-9721-4CA8-A206-5C3770C108B5}" type="sibTrans" cxnId="{C1D13E84-4C83-4DC6-9E0D-4186184A4E7C}">
      <dgm:prSet/>
      <dgm:spPr/>
      <dgm:t>
        <a:bodyPr/>
        <a:lstStyle/>
        <a:p>
          <a:endParaRPr lang="en-US"/>
        </a:p>
      </dgm:t>
    </dgm:pt>
    <dgm:pt modelId="{3C44891B-B434-489E-8921-422DA794226E}">
      <dgm:prSet/>
      <dgm:spPr/>
      <dgm:t>
        <a:bodyPr/>
        <a:lstStyle/>
        <a:p>
          <a:r>
            <a:rPr lang="en-US"/>
            <a:t>Ground rules</a:t>
          </a:r>
        </a:p>
      </dgm:t>
    </dgm:pt>
    <dgm:pt modelId="{DEA68304-64C9-4C68-8111-B0E767F53425}" type="parTrans" cxnId="{C57E5BA7-6347-4345-AA59-1364D5D94446}">
      <dgm:prSet/>
      <dgm:spPr/>
      <dgm:t>
        <a:bodyPr/>
        <a:lstStyle/>
        <a:p>
          <a:endParaRPr lang="en-US"/>
        </a:p>
      </dgm:t>
    </dgm:pt>
    <dgm:pt modelId="{5F072A8B-1F1B-4953-8BBE-47E1BEFC316E}" type="sibTrans" cxnId="{C57E5BA7-6347-4345-AA59-1364D5D94446}">
      <dgm:prSet/>
      <dgm:spPr/>
      <dgm:t>
        <a:bodyPr/>
        <a:lstStyle/>
        <a:p>
          <a:endParaRPr lang="en-US"/>
        </a:p>
      </dgm:t>
    </dgm:pt>
    <dgm:pt modelId="{6F5B3F2F-77D9-48C3-B39F-755378492D8A}">
      <dgm:prSet/>
      <dgm:spPr/>
      <dgm:t>
        <a:bodyPr/>
        <a:lstStyle/>
        <a:p>
          <a:r>
            <a:rPr lang="en-US"/>
            <a:t>Confidentiality</a:t>
          </a:r>
        </a:p>
      </dgm:t>
    </dgm:pt>
    <dgm:pt modelId="{922E7F03-4298-41BD-9E70-374D124F7CA1}" type="parTrans" cxnId="{90066AFF-652F-4510-9E62-B288ADC08673}">
      <dgm:prSet/>
      <dgm:spPr/>
      <dgm:t>
        <a:bodyPr/>
        <a:lstStyle/>
        <a:p>
          <a:endParaRPr lang="en-US"/>
        </a:p>
      </dgm:t>
    </dgm:pt>
    <dgm:pt modelId="{5B68E891-4B66-444A-86F7-7E7D676A92EC}" type="sibTrans" cxnId="{90066AFF-652F-4510-9E62-B288ADC08673}">
      <dgm:prSet/>
      <dgm:spPr/>
      <dgm:t>
        <a:bodyPr/>
        <a:lstStyle/>
        <a:p>
          <a:endParaRPr lang="en-US"/>
        </a:p>
      </dgm:t>
    </dgm:pt>
    <dgm:pt modelId="{0D85A60D-8346-488A-B32C-3E31B1C3505B}">
      <dgm:prSet/>
      <dgm:spPr/>
      <dgm:t>
        <a:bodyPr/>
        <a:lstStyle/>
        <a:p>
          <a:r>
            <a:rPr lang="en-US"/>
            <a:t>Boundaries</a:t>
          </a:r>
        </a:p>
      </dgm:t>
    </dgm:pt>
    <dgm:pt modelId="{A096BF50-7C11-4EE5-9C11-AD3BF78D2E03}" type="parTrans" cxnId="{075DEFFE-5FC6-4058-9CD8-4C51E29A461A}">
      <dgm:prSet/>
      <dgm:spPr/>
      <dgm:t>
        <a:bodyPr/>
        <a:lstStyle/>
        <a:p>
          <a:endParaRPr lang="en-US"/>
        </a:p>
      </dgm:t>
    </dgm:pt>
    <dgm:pt modelId="{94D975FD-BBEB-49FD-8F5E-79AE4873CCF0}" type="sibTrans" cxnId="{075DEFFE-5FC6-4058-9CD8-4C51E29A461A}">
      <dgm:prSet/>
      <dgm:spPr/>
      <dgm:t>
        <a:bodyPr/>
        <a:lstStyle/>
        <a:p>
          <a:endParaRPr lang="en-US"/>
        </a:p>
      </dgm:t>
    </dgm:pt>
    <dgm:pt modelId="{BEEB052E-68A1-43D2-AB8C-05DBB1F40269}">
      <dgm:prSet/>
      <dgm:spPr/>
      <dgm:t>
        <a:bodyPr/>
        <a:lstStyle/>
        <a:p>
          <a:r>
            <a:rPr lang="en-US" dirty="0"/>
            <a:t>Have conversations that make mentees think</a:t>
          </a:r>
        </a:p>
      </dgm:t>
    </dgm:pt>
    <dgm:pt modelId="{6622446B-D696-43F9-8A9F-24D677334B89}" type="parTrans" cxnId="{9DDA4BDB-FC22-4799-9163-605A32956A46}">
      <dgm:prSet/>
      <dgm:spPr/>
      <dgm:t>
        <a:bodyPr/>
        <a:lstStyle/>
        <a:p>
          <a:endParaRPr lang="en-US"/>
        </a:p>
      </dgm:t>
    </dgm:pt>
    <dgm:pt modelId="{6034BA0C-2FE4-49C2-8529-A283E16D3ABF}" type="sibTrans" cxnId="{9DDA4BDB-FC22-4799-9163-605A32956A46}">
      <dgm:prSet/>
      <dgm:spPr/>
      <dgm:t>
        <a:bodyPr/>
        <a:lstStyle/>
        <a:p>
          <a:endParaRPr lang="en-US"/>
        </a:p>
      </dgm:t>
    </dgm:pt>
    <dgm:pt modelId="{B06B0FA7-4513-4963-9AF0-0CB01617A1EC}">
      <dgm:prSet/>
      <dgm:spPr/>
      <dgm:t>
        <a:bodyPr/>
        <a:lstStyle/>
        <a:p>
          <a:r>
            <a:rPr lang="en-US"/>
            <a:t>Ask open-ended questions</a:t>
          </a:r>
        </a:p>
      </dgm:t>
    </dgm:pt>
    <dgm:pt modelId="{B633CF77-9A77-4537-AFBB-C87B681740A7}" type="parTrans" cxnId="{8AB86B63-23EE-4E68-8BBE-C59F294BFF16}">
      <dgm:prSet/>
      <dgm:spPr/>
      <dgm:t>
        <a:bodyPr/>
        <a:lstStyle/>
        <a:p>
          <a:endParaRPr lang="en-US"/>
        </a:p>
      </dgm:t>
    </dgm:pt>
    <dgm:pt modelId="{BD25AA2B-170F-4664-8137-5543BDF68DBA}" type="sibTrans" cxnId="{8AB86B63-23EE-4E68-8BBE-C59F294BFF16}">
      <dgm:prSet/>
      <dgm:spPr/>
      <dgm:t>
        <a:bodyPr/>
        <a:lstStyle/>
        <a:p>
          <a:endParaRPr lang="en-US"/>
        </a:p>
      </dgm:t>
    </dgm:pt>
    <dgm:pt modelId="{9AFCE95A-D610-473B-99DA-17354BC688AF}">
      <dgm:prSet/>
      <dgm:spPr/>
      <dgm:t>
        <a:bodyPr/>
        <a:lstStyle/>
        <a:p>
          <a:r>
            <a:rPr lang="en-US"/>
            <a:t>Avoid giving advice (until the appropriate time)</a:t>
          </a:r>
        </a:p>
      </dgm:t>
    </dgm:pt>
    <dgm:pt modelId="{2C22D5E3-7296-4139-B29C-27A922457DC9}" type="parTrans" cxnId="{A3713D64-BBE6-47DE-B408-762081C3731E}">
      <dgm:prSet/>
      <dgm:spPr/>
      <dgm:t>
        <a:bodyPr/>
        <a:lstStyle/>
        <a:p>
          <a:endParaRPr lang="en-US"/>
        </a:p>
      </dgm:t>
    </dgm:pt>
    <dgm:pt modelId="{BE5A53FC-FF64-40F9-988E-04D87C2BB7A3}" type="sibTrans" cxnId="{A3713D64-BBE6-47DE-B408-762081C3731E}">
      <dgm:prSet/>
      <dgm:spPr/>
      <dgm:t>
        <a:bodyPr/>
        <a:lstStyle/>
        <a:p>
          <a:endParaRPr lang="en-US"/>
        </a:p>
      </dgm:t>
    </dgm:pt>
    <dgm:pt modelId="{817D0DB9-FF50-4CDA-9517-8E1F74B2D36C}">
      <dgm:prSet/>
      <dgm:spPr/>
      <dgm:t>
        <a:bodyPr/>
        <a:lstStyle/>
        <a:p>
          <a:r>
            <a:rPr lang="en-US"/>
            <a:t>Make sure there is movement and accountability for movement</a:t>
          </a:r>
        </a:p>
      </dgm:t>
    </dgm:pt>
    <dgm:pt modelId="{23FC127C-86E3-420F-BDCA-5B4764A5AAF8}" type="parTrans" cxnId="{C5D9A843-776D-480D-82BF-F9CF3263BB03}">
      <dgm:prSet/>
      <dgm:spPr/>
      <dgm:t>
        <a:bodyPr/>
        <a:lstStyle/>
        <a:p>
          <a:endParaRPr lang="en-US"/>
        </a:p>
      </dgm:t>
    </dgm:pt>
    <dgm:pt modelId="{4F0ED505-804A-4E25-9C8F-D7F9A2487802}" type="sibTrans" cxnId="{C5D9A843-776D-480D-82BF-F9CF3263BB03}">
      <dgm:prSet/>
      <dgm:spPr/>
      <dgm:t>
        <a:bodyPr/>
        <a:lstStyle/>
        <a:p>
          <a:endParaRPr lang="en-US"/>
        </a:p>
      </dgm:t>
    </dgm:pt>
    <dgm:pt modelId="{0B4450EA-4645-4F87-98BB-75D8C96B9952}">
      <dgm:prSet/>
      <dgm:spPr/>
      <dgm:t>
        <a:bodyPr/>
        <a:lstStyle/>
        <a:p>
          <a:r>
            <a:rPr lang="en-US"/>
            <a:t>Set goals</a:t>
          </a:r>
        </a:p>
      </dgm:t>
    </dgm:pt>
    <dgm:pt modelId="{EAE95B97-D208-4757-B282-C402515D157C}" type="parTrans" cxnId="{E5610B9C-8D24-47FC-BDF0-3C794060B0D6}">
      <dgm:prSet/>
      <dgm:spPr/>
      <dgm:t>
        <a:bodyPr/>
        <a:lstStyle/>
        <a:p>
          <a:endParaRPr lang="en-US"/>
        </a:p>
      </dgm:t>
    </dgm:pt>
    <dgm:pt modelId="{0361895E-9ACD-4180-B5A8-99959E74352A}" type="sibTrans" cxnId="{E5610B9C-8D24-47FC-BDF0-3C794060B0D6}">
      <dgm:prSet/>
      <dgm:spPr/>
      <dgm:t>
        <a:bodyPr/>
        <a:lstStyle/>
        <a:p>
          <a:endParaRPr lang="en-US"/>
        </a:p>
      </dgm:t>
    </dgm:pt>
    <dgm:pt modelId="{B51B517E-34CB-4E86-A687-AA022B5AC66B}">
      <dgm:prSet/>
      <dgm:spPr/>
      <dgm:t>
        <a:bodyPr/>
        <a:lstStyle/>
        <a:p>
          <a:r>
            <a:rPr lang="en-US"/>
            <a:t>Ask</a:t>
          </a:r>
        </a:p>
      </dgm:t>
    </dgm:pt>
    <dgm:pt modelId="{C4CD3CA6-392E-435F-9997-D48320C81DA4}" type="parTrans" cxnId="{DA08F282-0525-4F25-AB2B-D20862644EF7}">
      <dgm:prSet/>
      <dgm:spPr/>
      <dgm:t>
        <a:bodyPr/>
        <a:lstStyle/>
        <a:p>
          <a:endParaRPr lang="en-US"/>
        </a:p>
      </dgm:t>
    </dgm:pt>
    <dgm:pt modelId="{E5527417-9FCB-4FCF-81B0-5CD4673780DE}" type="sibTrans" cxnId="{DA08F282-0525-4F25-AB2B-D20862644EF7}">
      <dgm:prSet/>
      <dgm:spPr/>
      <dgm:t>
        <a:bodyPr/>
        <a:lstStyle/>
        <a:p>
          <a:endParaRPr lang="en-US"/>
        </a:p>
      </dgm:t>
    </dgm:pt>
    <dgm:pt modelId="{7CA3B0B5-8F6E-4F36-9E63-37E36B9E2FED}">
      <dgm:prSet/>
      <dgm:spPr/>
      <dgm:t>
        <a:bodyPr/>
        <a:lstStyle/>
        <a:p>
          <a:r>
            <a:rPr lang="en-US"/>
            <a:t>Reflect</a:t>
          </a:r>
        </a:p>
      </dgm:t>
    </dgm:pt>
    <dgm:pt modelId="{8C22FE7B-F72E-40D6-B62A-1CAEF56060CF}" type="parTrans" cxnId="{F9766C4D-1BA4-4CBD-87EF-1BF53F576C87}">
      <dgm:prSet/>
      <dgm:spPr/>
      <dgm:t>
        <a:bodyPr/>
        <a:lstStyle/>
        <a:p>
          <a:endParaRPr lang="en-US"/>
        </a:p>
      </dgm:t>
    </dgm:pt>
    <dgm:pt modelId="{CDB3132B-E710-41AF-A2E3-35E5E8DAB225}" type="sibTrans" cxnId="{F9766C4D-1BA4-4CBD-87EF-1BF53F576C87}">
      <dgm:prSet/>
      <dgm:spPr/>
      <dgm:t>
        <a:bodyPr/>
        <a:lstStyle/>
        <a:p>
          <a:endParaRPr lang="en-US"/>
        </a:p>
      </dgm:t>
    </dgm:pt>
    <dgm:pt modelId="{56B2E22D-93C5-4A7A-94C0-3DE24162F6B2}">
      <dgm:prSet/>
      <dgm:spPr/>
      <dgm:t>
        <a:bodyPr/>
        <a:lstStyle/>
        <a:p>
          <a:r>
            <a:rPr lang="en-US"/>
            <a:t>Move</a:t>
          </a:r>
        </a:p>
      </dgm:t>
    </dgm:pt>
    <dgm:pt modelId="{6985A954-6970-40AA-B580-5A73369C26B1}" type="parTrans" cxnId="{A2AE2754-DA83-4C8F-847C-C93A1AB9CD00}">
      <dgm:prSet/>
      <dgm:spPr/>
      <dgm:t>
        <a:bodyPr/>
        <a:lstStyle/>
        <a:p>
          <a:endParaRPr lang="en-US"/>
        </a:p>
      </dgm:t>
    </dgm:pt>
    <dgm:pt modelId="{79FF1E4A-1403-49BD-B1C4-52698459A365}" type="sibTrans" cxnId="{A2AE2754-DA83-4C8F-847C-C93A1AB9CD00}">
      <dgm:prSet/>
      <dgm:spPr/>
      <dgm:t>
        <a:bodyPr/>
        <a:lstStyle/>
        <a:p>
          <a:endParaRPr lang="en-US"/>
        </a:p>
      </dgm:t>
    </dgm:pt>
    <dgm:pt modelId="{B72975C0-AB48-4F5A-AA6E-95BB31BDF6EB}" type="pres">
      <dgm:prSet presAssocID="{98218564-72C1-438F-B1D2-7FEEB73E3F2C}" presName="root" presStyleCnt="0">
        <dgm:presLayoutVars>
          <dgm:dir/>
          <dgm:resizeHandles val="exact"/>
        </dgm:presLayoutVars>
      </dgm:prSet>
      <dgm:spPr/>
    </dgm:pt>
    <dgm:pt modelId="{E34DA527-801C-46A4-A038-AB7ED65F7D9E}" type="pres">
      <dgm:prSet presAssocID="{F423CB54-3AC1-4159-8999-D507841444F7}" presName="compNode" presStyleCnt="0"/>
      <dgm:spPr/>
    </dgm:pt>
    <dgm:pt modelId="{F554A0F8-B3AE-4375-9AE1-398AC082AF8E}" type="pres">
      <dgm:prSet presAssocID="{F423CB54-3AC1-4159-8999-D507841444F7}" presName="bgRect" presStyleLbl="bgShp" presStyleIdx="0" presStyleCnt="3"/>
      <dgm:spPr/>
    </dgm:pt>
    <dgm:pt modelId="{4D4D68D6-E7F1-4CB5-821E-E7975F9AF793}" type="pres">
      <dgm:prSet presAssocID="{F423CB54-3AC1-4159-8999-D507841444F7}"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andshake"/>
        </a:ext>
      </dgm:extLst>
    </dgm:pt>
    <dgm:pt modelId="{5FC64380-AA87-4C25-8DBD-C3909D318132}" type="pres">
      <dgm:prSet presAssocID="{F423CB54-3AC1-4159-8999-D507841444F7}" presName="spaceRect" presStyleCnt="0"/>
      <dgm:spPr/>
    </dgm:pt>
    <dgm:pt modelId="{B63E41CE-7882-49C3-B24C-AB1091EC0B78}" type="pres">
      <dgm:prSet presAssocID="{F423CB54-3AC1-4159-8999-D507841444F7}" presName="parTx" presStyleLbl="revTx" presStyleIdx="0" presStyleCnt="6">
        <dgm:presLayoutVars>
          <dgm:chMax val="0"/>
          <dgm:chPref val="0"/>
        </dgm:presLayoutVars>
      </dgm:prSet>
      <dgm:spPr/>
    </dgm:pt>
    <dgm:pt modelId="{F2B0D6C9-C607-4D87-AEEB-F21C7E2C9A71}" type="pres">
      <dgm:prSet presAssocID="{F423CB54-3AC1-4159-8999-D507841444F7}" presName="desTx" presStyleLbl="revTx" presStyleIdx="1" presStyleCnt="6">
        <dgm:presLayoutVars/>
      </dgm:prSet>
      <dgm:spPr/>
    </dgm:pt>
    <dgm:pt modelId="{52557FE3-83D5-48BF-BFCD-2AE22351CF9C}" type="pres">
      <dgm:prSet presAssocID="{F4E898F5-AA53-4078-8095-0D86954F5A1F}" presName="sibTrans" presStyleCnt="0"/>
      <dgm:spPr/>
    </dgm:pt>
    <dgm:pt modelId="{61080064-541B-4552-9F8B-42DCD25C56EA}" type="pres">
      <dgm:prSet presAssocID="{BEEB052E-68A1-43D2-AB8C-05DBB1F40269}" presName="compNode" presStyleCnt="0"/>
      <dgm:spPr/>
    </dgm:pt>
    <dgm:pt modelId="{7EFAC21F-ABDE-4B9D-8F63-D8F64DE96390}" type="pres">
      <dgm:prSet presAssocID="{BEEB052E-68A1-43D2-AB8C-05DBB1F40269}" presName="bgRect" presStyleLbl="bgShp" presStyleIdx="1" presStyleCnt="3"/>
      <dgm:spPr/>
    </dgm:pt>
    <dgm:pt modelId="{1662FC86-9440-491D-831E-E1B0BE6683D7}" type="pres">
      <dgm:prSet presAssocID="{BEEB052E-68A1-43D2-AB8C-05DBB1F40269}"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hat Bubble"/>
        </a:ext>
      </dgm:extLst>
    </dgm:pt>
    <dgm:pt modelId="{22E7E975-4786-4EEE-AE6A-0A3338F4B6DA}" type="pres">
      <dgm:prSet presAssocID="{BEEB052E-68A1-43D2-AB8C-05DBB1F40269}" presName="spaceRect" presStyleCnt="0"/>
      <dgm:spPr/>
    </dgm:pt>
    <dgm:pt modelId="{86E55063-7B9F-4E73-A49F-B63F2F170C98}" type="pres">
      <dgm:prSet presAssocID="{BEEB052E-68A1-43D2-AB8C-05DBB1F40269}" presName="parTx" presStyleLbl="revTx" presStyleIdx="2" presStyleCnt="6">
        <dgm:presLayoutVars>
          <dgm:chMax val="0"/>
          <dgm:chPref val="0"/>
        </dgm:presLayoutVars>
      </dgm:prSet>
      <dgm:spPr/>
    </dgm:pt>
    <dgm:pt modelId="{0358727B-3BF1-4A7F-8744-9C1DC2205980}" type="pres">
      <dgm:prSet presAssocID="{BEEB052E-68A1-43D2-AB8C-05DBB1F40269}" presName="desTx" presStyleLbl="revTx" presStyleIdx="3" presStyleCnt="6">
        <dgm:presLayoutVars/>
      </dgm:prSet>
      <dgm:spPr/>
    </dgm:pt>
    <dgm:pt modelId="{1DC4EB16-8B69-4438-B60E-E651F3AE4BCD}" type="pres">
      <dgm:prSet presAssocID="{6034BA0C-2FE4-49C2-8529-A283E16D3ABF}" presName="sibTrans" presStyleCnt="0"/>
      <dgm:spPr/>
    </dgm:pt>
    <dgm:pt modelId="{659B0493-3141-4D80-A250-7BE261E920A6}" type="pres">
      <dgm:prSet presAssocID="{0B4450EA-4645-4F87-98BB-75D8C96B9952}" presName="compNode" presStyleCnt="0"/>
      <dgm:spPr/>
    </dgm:pt>
    <dgm:pt modelId="{ED9019BF-A9AE-4009-B420-5D36EAD66B09}" type="pres">
      <dgm:prSet presAssocID="{0B4450EA-4645-4F87-98BB-75D8C96B9952}" presName="bgRect" presStyleLbl="bgShp" presStyleIdx="2" presStyleCnt="3"/>
      <dgm:spPr/>
    </dgm:pt>
    <dgm:pt modelId="{F408AC46-CF54-4F55-AB2F-01418D60E600}" type="pres">
      <dgm:prSet presAssocID="{0B4450EA-4645-4F87-98BB-75D8C96B9952}"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Head with Gears"/>
        </a:ext>
      </dgm:extLst>
    </dgm:pt>
    <dgm:pt modelId="{43F716B1-8CD5-47D3-856F-0E827344DC9F}" type="pres">
      <dgm:prSet presAssocID="{0B4450EA-4645-4F87-98BB-75D8C96B9952}" presName="spaceRect" presStyleCnt="0"/>
      <dgm:spPr/>
    </dgm:pt>
    <dgm:pt modelId="{F17011D3-B576-497B-A0B0-B07B8F713479}" type="pres">
      <dgm:prSet presAssocID="{0B4450EA-4645-4F87-98BB-75D8C96B9952}" presName="parTx" presStyleLbl="revTx" presStyleIdx="4" presStyleCnt="6">
        <dgm:presLayoutVars>
          <dgm:chMax val="0"/>
          <dgm:chPref val="0"/>
        </dgm:presLayoutVars>
      </dgm:prSet>
      <dgm:spPr/>
    </dgm:pt>
    <dgm:pt modelId="{6994B9FF-1FFC-48E8-8122-60A72F87925E}" type="pres">
      <dgm:prSet presAssocID="{0B4450EA-4645-4F87-98BB-75D8C96B9952}" presName="desTx" presStyleLbl="revTx" presStyleIdx="5" presStyleCnt="6">
        <dgm:presLayoutVars/>
      </dgm:prSet>
      <dgm:spPr/>
    </dgm:pt>
  </dgm:ptLst>
  <dgm:cxnLst>
    <dgm:cxn modelId="{523B2540-09FE-44C3-8B08-0424516AA9F1}" type="presOf" srcId="{98218564-72C1-438F-B1D2-7FEEB73E3F2C}" destId="{B72975C0-AB48-4F5A-AA6E-95BB31BDF6EB}" srcOrd="0" destOrd="0" presId="urn:microsoft.com/office/officeart/2018/2/layout/IconVerticalSolidList"/>
    <dgm:cxn modelId="{8AB86B63-23EE-4E68-8BBE-C59F294BFF16}" srcId="{BEEB052E-68A1-43D2-AB8C-05DBB1F40269}" destId="{B06B0FA7-4513-4963-9AF0-0CB01617A1EC}" srcOrd="0" destOrd="0" parTransId="{B633CF77-9A77-4537-AFBB-C87B681740A7}" sibTransId="{BD25AA2B-170F-4664-8137-5543BDF68DBA}"/>
    <dgm:cxn modelId="{F6806E43-8248-4847-99E6-6E39506F3B68}" type="presOf" srcId="{0B4450EA-4645-4F87-98BB-75D8C96B9952}" destId="{F17011D3-B576-497B-A0B0-B07B8F713479}" srcOrd="0" destOrd="0" presId="urn:microsoft.com/office/officeart/2018/2/layout/IconVerticalSolidList"/>
    <dgm:cxn modelId="{C5D9A843-776D-480D-82BF-F9CF3263BB03}" srcId="{BEEB052E-68A1-43D2-AB8C-05DBB1F40269}" destId="{817D0DB9-FF50-4CDA-9517-8E1F74B2D36C}" srcOrd="2" destOrd="0" parTransId="{23FC127C-86E3-420F-BDCA-5B4764A5AAF8}" sibTransId="{4F0ED505-804A-4E25-9C8F-D7F9A2487802}"/>
    <dgm:cxn modelId="{A3713D64-BBE6-47DE-B408-762081C3731E}" srcId="{BEEB052E-68A1-43D2-AB8C-05DBB1F40269}" destId="{9AFCE95A-D610-473B-99DA-17354BC688AF}" srcOrd="1" destOrd="0" parTransId="{2C22D5E3-7296-4139-B29C-27A922457DC9}" sibTransId="{BE5A53FC-FF64-40F9-988E-04D87C2BB7A3}"/>
    <dgm:cxn modelId="{F9766C4D-1BA4-4CBD-87EF-1BF53F576C87}" srcId="{0B4450EA-4645-4F87-98BB-75D8C96B9952}" destId="{7CA3B0B5-8F6E-4F36-9E63-37E36B9E2FED}" srcOrd="1" destOrd="0" parTransId="{8C22FE7B-F72E-40D6-B62A-1CAEF56060CF}" sibTransId="{CDB3132B-E710-41AF-A2E3-35E5E8DAB225}"/>
    <dgm:cxn modelId="{A2AE2754-DA83-4C8F-847C-C93A1AB9CD00}" srcId="{0B4450EA-4645-4F87-98BB-75D8C96B9952}" destId="{56B2E22D-93C5-4A7A-94C0-3DE24162F6B2}" srcOrd="2" destOrd="0" parTransId="{6985A954-6970-40AA-B580-5A73369C26B1}" sibTransId="{79FF1E4A-1403-49BD-B1C4-52698459A365}"/>
    <dgm:cxn modelId="{8B4B0B55-E9DF-4917-8C86-03D978BEBAAA}" type="presOf" srcId="{6F5B3F2F-77D9-48C3-B39F-755378492D8A}" destId="{F2B0D6C9-C607-4D87-AEEB-F21C7E2C9A71}" srcOrd="0" destOrd="2" presId="urn:microsoft.com/office/officeart/2018/2/layout/IconVerticalSolidList"/>
    <dgm:cxn modelId="{74955F76-4079-43AB-B3A5-7CAD4B36F248}" srcId="{98218564-72C1-438F-B1D2-7FEEB73E3F2C}" destId="{F423CB54-3AC1-4159-8999-D507841444F7}" srcOrd="0" destOrd="0" parTransId="{538BD4A8-46D0-4AE7-913A-2E85061BEAA6}" sibTransId="{F4E898F5-AA53-4078-8095-0D86954F5A1F}"/>
    <dgm:cxn modelId="{9470FE77-629D-4B03-81C0-16F5F5103118}" type="presOf" srcId="{56B2E22D-93C5-4A7A-94C0-3DE24162F6B2}" destId="{6994B9FF-1FFC-48E8-8122-60A72F87925E}" srcOrd="0" destOrd="2" presId="urn:microsoft.com/office/officeart/2018/2/layout/IconVerticalSolidList"/>
    <dgm:cxn modelId="{DA08F282-0525-4F25-AB2B-D20862644EF7}" srcId="{0B4450EA-4645-4F87-98BB-75D8C96B9952}" destId="{B51B517E-34CB-4E86-A687-AA022B5AC66B}" srcOrd="0" destOrd="0" parTransId="{C4CD3CA6-392E-435F-9997-D48320C81DA4}" sibTransId="{E5527417-9FCB-4FCF-81B0-5CD4673780DE}"/>
    <dgm:cxn modelId="{C1D13E84-4C83-4DC6-9E0D-4186184A4E7C}" srcId="{F423CB54-3AC1-4159-8999-D507841444F7}" destId="{E6F969CD-7BD4-49AA-A43D-FC4BE2D1D2AA}" srcOrd="0" destOrd="0" parTransId="{B253CD91-37AA-474B-B457-972F979EDD86}" sibTransId="{B6EC587A-9721-4CA8-A206-5C3770C108B5}"/>
    <dgm:cxn modelId="{D2FD6388-B6E6-4E82-A98F-1824E7092A21}" type="presOf" srcId="{817D0DB9-FF50-4CDA-9517-8E1F74B2D36C}" destId="{0358727B-3BF1-4A7F-8744-9C1DC2205980}" srcOrd="0" destOrd="2" presId="urn:microsoft.com/office/officeart/2018/2/layout/IconVerticalSolidList"/>
    <dgm:cxn modelId="{CB33D296-C7E3-486D-80B9-054FFCE8216C}" type="presOf" srcId="{F423CB54-3AC1-4159-8999-D507841444F7}" destId="{B63E41CE-7882-49C3-B24C-AB1091EC0B78}" srcOrd="0" destOrd="0" presId="urn:microsoft.com/office/officeart/2018/2/layout/IconVerticalSolidList"/>
    <dgm:cxn modelId="{1346EB99-40BE-4263-95BC-167B7993DE5C}" type="presOf" srcId="{0D85A60D-8346-488A-B32C-3E31B1C3505B}" destId="{F2B0D6C9-C607-4D87-AEEB-F21C7E2C9A71}" srcOrd="0" destOrd="3" presId="urn:microsoft.com/office/officeart/2018/2/layout/IconVerticalSolidList"/>
    <dgm:cxn modelId="{E5610B9C-8D24-47FC-BDF0-3C794060B0D6}" srcId="{98218564-72C1-438F-B1D2-7FEEB73E3F2C}" destId="{0B4450EA-4645-4F87-98BB-75D8C96B9952}" srcOrd="2" destOrd="0" parTransId="{EAE95B97-D208-4757-B282-C402515D157C}" sibTransId="{0361895E-9ACD-4180-B5A8-99959E74352A}"/>
    <dgm:cxn modelId="{F451BCA4-F8F2-4BB0-B9AA-275EE8384196}" type="presOf" srcId="{BEEB052E-68A1-43D2-AB8C-05DBB1F40269}" destId="{86E55063-7B9F-4E73-A49F-B63F2F170C98}" srcOrd="0" destOrd="0" presId="urn:microsoft.com/office/officeart/2018/2/layout/IconVerticalSolidList"/>
    <dgm:cxn modelId="{A3F1D1A6-524B-4772-B661-251077D7A0F3}" type="presOf" srcId="{9AFCE95A-D610-473B-99DA-17354BC688AF}" destId="{0358727B-3BF1-4A7F-8744-9C1DC2205980}" srcOrd="0" destOrd="1" presId="urn:microsoft.com/office/officeart/2018/2/layout/IconVerticalSolidList"/>
    <dgm:cxn modelId="{C57E5BA7-6347-4345-AA59-1364D5D94446}" srcId="{F423CB54-3AC1-4159-8999-D507841444F7}" destId="{3C44891B-B434-489E-8921-422DA794226E}" srcOrd="1" destOrd="0" parTransId="{DEA68304-64C9-4C68-8111-B0E767F53425}" sibTransId="{5F072A8B-1F1B-4953-8BBE-47E1BEFC316E}"/>
    <dgm:cxn modelId="{4171A5B5-C3DA-4553-9D8A-422B3124EDE3}" type="presOf" srcId="{B06B0FA7-4513-4963-9AF0-0CB01617A1EC}" destId="{0358727B-3BF1-4A7F-8744-9C1DC2205980}" srcOrd="0" destOrd="0" presId="urn:microsoft.com/office/officeart/2018/2/layout/IconVerticalSolidList"/>
    <dgm:cxn modelId="{48ED42BE-DE0A-4C75-8ECB-83A147950296}" type="presOf" srcId="{B51B517E-34CB-4E86-A687-AA022B5AC66B}" destId="{6994B9FF-1FFC-48E8-8122-60A72F87925E}" srcOrd="0" destOrd="0" presId="urn:microsoft.com/office/officeart/2018/2/layout/IconVerticalSolidList"/>
    <dgm:cxn modelId="{1E9419BF-CAD8-4FC3-A025-99B702303F78}" type="presOf" srcId="{E6F969CD-7BD4-49AA-A43D-FC4BE2D1D2AA}" destId="{F2B0D6C9-C607-4D87-AEEB-F21C7E2C9A71}" srcOrd="0" destOrd="0" presId="urn:microsoft.com/office/officeart/2018/2/layout/IconVerticalSolidList"/>
    <dgm:cxn modelId="{449386DA-1441-48ED-BB1C-37E0647F7A92}" type="presOf" srcId="{7CA3B0B5-8F6E-4F36-9E63-37E36B9E2FED}" destId="{6994B9FF-1FFC-48E8-8122-60A72F87925E}" srcOrd="0" destOrd="1" presId="urn:microsoft.com/office/officeart/2018/2/layout/IconVerticalSolidList"/>
    <dgm:cxn modelId="{9DDA4BDB-FC22-4799-9163-605A32956A46}" srcId="{98218564-72C1-438F-B1D2-7FEEB73E3F2C}" destId="{BEEB052E-68A1-43D2-AB8C-05DBB1F40269}" srcOrd="1" destOrd="0" parTransId="{6622446B-D696-43F9-8A9F-24D677334B89}" sibTransId="{6034BA0C-2FE4-49C2-8529-A283E16D3ABF}"/>
    <dgm:cxn modelId="{F46891E0-A9AC-4BC1-8C17-D476521F9057}" type="presOf" srcId="{3C44891B-B434-489E-8921-422DA794226E}" destId="{F2B0D6C9-C607-4D87-AEEB-F21C7E2C9A71}" srcOrd="0" destOrd="1" presId="urn:microsoft.com/office/officeart/2018/2/layout/IconVerticalSolidList"/>
    <dgm:cxn modelId="{075DEFFE-5FC6-4058-9CD8-4C51E29A461A}" srcId="{F423CB54-3AC1-4159-8999-D507841444F7}" destId="{0D85A60D-8346-488A-B32C-3E31B1C3505B}" srcOrd="3" destOrd="0" parTransId="{A096BF50-7C11-4EE5-9C11-AD3BF78D2E03}" sibTransId="{94D975FD-BBEB-49FD-8F5E-79AE4873CCF0}"/>
    <dgm:cxn modelId="{90066AFF-652F-4510-9E62-B288ADC08673}" srcId="{F423CB54-3AC1-4159-8999-D507841444F7}" destId="{6F5B3F2F-77D9-48C3-B39F-755378492D8A}" srcOrd="2" destOrd="0" parTransId="{922E7F03-4298-41BD-9E70-374D124F7CA1}" sibTransId="{5B68E891-4B66-444A-86F7-7E7D676A92EC}"/>
    <dgm:cxn modelId="{4357FC84-202F-485B-905D-2907F1D952AD}" type="presParOf" srcId="{B72975C0-AB48-4F5A-AA6E-95BB31BDF6EB}" destId="{E34DA527-801C-46A4-A038-AB7ED65F7D9E}" srcOrd="0" destOrd="0" presId="urn:microsoft.com/office/officeart/2018/2/layout/IconVerticalSolidList"/>
    <dgm:cxn modelId="{422739A1-B2CE-44E1-9961-D14BBFA03054}" type="presParOf" srcId="{E34DA527-801C-46A4-A038-AB7ED65F7D9E}" destId="{F554A0F8-B3AE-4375-9AE1-398AC082AF8E}" srcOrd="0" destOrd="0" presId="urn:microsoft.com/office/officeart/2018/2/layout/IconVerticalSolidList"/>
    <dgm:cxn modelId="{BD89FD8E-3BA6-4167-BAE9-DBF7EACBB058}" type="presParOf" srcId="{E34DA527-801C-46A4-A038-AB7ED65F7D9E}" destId="{4D4D68D6-E7F1-4CB5-821E-E7975F9AF793}" srcOrd="1" destOrd="0" presId="urn:microsoft.com/office/officeart/2018/2/layout/IconVerticalSolidList"/>
    <dgm:cxn modelId="{9C225D15-A8BB-40DA-A6BB-9167D0B80799}" type="presParOf" srcId="{E34DA527-801C-46A4-A038-AB7ED65F7D9E}" destId="{5FC64380-AA87-4C25-8DBD-C3909D318132}" srcOrd="2" destOrd="0" presId="urn:microsoft.com/office/officeart/2018/2/layout/IconVerticalSolidList"/>
    <dgm:cxn modelId="{CDD28D19-F772-4516-8E5A-5843B0CFAC4C}" type="presParOf" srcId="{E34DA527-801C-46A4-A038-AB7ED65F7D9E}" destId="{B63E41CE-7882-49C3-B24C-AB1091EC0B78}" srcOrd="3" destOrd="0" presId="urn:microsoft.com/office/officeart/2018/2/layout/IconVerticalSolidList"/>
    <dgm:cxn modelId="{B806E8DA-3ED1-4B0C-8A74-69333C5AB453}" type="presParOf" srcId="{E34DA527-801C-46A4-A038-AB7ED65F7D9E}" destId="{F2B0D6C9-C607-4D87-AEEB-F21C7E2C9A71}" srcOrd="4" destOrd="0" presId="urn:microsoft.com/office/officeart/2018/2/layout/IconVerticalSolidList"/>
    <dgm:cxn modelId="{48BEB6F1-4E86-4075-812B-202C4341A871}" type="presParOf" srcId="{B72975C0-AB48-4F5A-AA6E-95BB31BDF6EB}" destId="{52557FE3-83D5-48BF-BFCD-2AE22351CF9C}" srcOrd="1" destOrd="0" presId="urn:microsoft.com/office/officeart/2018/2/layout/IconVerticalSolidList"/>
    <dgm:cxn modelId="{7CB3ACF4-2FE4-4BED-9020-AAF036B6B431}" type="presParOf" srcId="{B72975C0-AB48-4F5A-AA6E-95BB31BDF6EB}" destId="{61080064-541B-4552-9F8B-42DCD25C56EA}" srcOrd="2" destOrd="0" presId="urn:microsoft.com/office/officeart/2018/2/layout/IconVerticalSolidList"/>
    <dgm:cxn modelId="{BD77797D-89A9-4341-ADBD-2A21708F34E8}" type="presParOf" srcId="{61080064-541B-4552-9F8B-42DCD25C56EA}" destId="{7EFAC21F-ABDE-4B9D-8F63-D8F64DE96390}" srcOrd="0" destOrd="0" presId="urn:microsoft.com/office/officeart/2018/2/layout/IconVerticalSolidList"/>
    <dgm:cxn modelId="{D10C46FF-9F11-405A-AD27-93BF5FB4D28F}" type="presParOf" srcId="{61080064-541B-4552-9F8B-42DCD25C56EA}" destId="{1662FC86-9440-491D-831E-E1B0BE6683D7}" srcOrd="1" destOrd="0" presId="urn:microsoft.com/office/officeart/2018/2/layout/IconVerticalSolidList"/>
    <dgm:cxn modelId="{AE272406-A91E-4595-8160-4104519C7696}" type="presParOf" srcId="{61080064-541B-4552-9F8B-42DCD25C56EA}" destId="{22E7E975-4786-4EEE-AE6A-0A3338F4B6DA}" srcOrd="2" destOrd="0" presId="urn:microsoft.com/office/officeart/2018/2/layout/IconVerticalSolidList"/>
    <dgm:cxn modelId="{385D127C-C438-4531-B946-A739692C993A}" type="presParOf" srcId="{61080064-541B-4552-9F8B-42DCD25C56EA}" destId="{86E55063-7B9F-4E73-A49F-B63F2F170C98}" srcOrd="3" destOrd="0" presId="urn:microsoft.com/office/officeart/2018/2/layout/IconVerticalSolidList"/>
    <dgm:cxn modelId="{76CEB5BC-E55C-49F4-9C63-A44271E592CC}" type="presParOf" srcId="{61080064-541B-4552-9F8B-42DCD25C56EA}" destId="{0358727B-3BF1-4A7F-8744-9C1DC2205980}" srcOrd="4" destOrd="0" presId="urn:microsoft.com/office/officeart/2018/2/layout/IconVerticalSolidList"/>
    <dgm:cxn modelId="{8C61109B-6463-4245-961B-C1219CCD5F49}" type="presParOf" srcId="{B72975C0-AB48-4F5A-AA6E-95BB31BDF6EB}" destId="{1DC4EB16-8B69-4438-B60E-E651F3AE4BCD}" srcOrd="3" destOrd="0" presId="urn:microsoft.com/office/officeart/2018/2/layout/IconVerticalSolidList"/>
    <dgm:cxn modelId="{2164CBFD-322E-4198-AFD7-CC6EA1E4302F}" type="presParOf" srcId="{B72975C0-AB48-4F5A-AA6E-95BB31BDF6EB}" destId="{659B0493-3141-4D80-A250-7BE261E920A6}" srcOrd="4" destOrd="0" presId="urn:microsoft.com/office/officeart/2018/2/layout/IconVerticalSolidList"/>
    <dgm:cxn modelId="{137792AC-F5EB-44E5-87BE-B179DEDF5EBE}" type="presParOf" srcId="{659B0493-3141-4D80-A250-7BE261E920A6}" destId="{ED9019BF-A9AE-4009-B420-5D36EAD66B09}" srcOrd="0" destOrd="0" presId="urn:microsoft.com/office/officeart/2018/2/layout/IconVerticalSolidList"/>
    <dgm:cxn modelId="{C3E3B3E9-0D2F-4E31-AF2A-C35BBC6D79B1}" type="presParOf" srcId="{659B0493-3141-4D80-A250-7BE261E920A6}" destId="{F408AC46-CF54-4F55-AB2F-01418D60E600}" srcOrd="1" destOrd="0" presId="urn:microsoft.com/office/officeart/2018/2/layout/IconVerticalSolidList"/>
    <dgm:cxn modelId="{B566E8A8-0C95-4759-8C4D-D9FBFDFCC691}" type="presParOf" srcId="{659B0493-3141-4D80-A250-7BE261E920A6}" destId="{43F716B1-8CD5-47D3-856F-0E827344DC9F}" srcOrd="2" destOrd="0" presId="urn:microsoft.com/office/officeart/2018/2/layout/IconVerticalSolidList"/>
    <dgm:cxn modelId="{5DA71CD6-F88C-45B9-BABB-8CDA3D17D660}" type="presParOf" srcId="{659B0493-3141-4D80-A250-7BE261E920A6}" destId="{F17011D3-B576-497B-A0B0-B07B8F713479}" srcOrd="3" destOrd="0" presId="urn:microsoft.com/office/officeart/2018/2/layout/IconVerticalSolidList"/>
    <dgm:cxn modelId="{3AF36982-6274-4AD1-BC7A-8BA9688EA11E}" type="presParOf" srcId="{659B0493-3141-4D80-A250-7BE261E920A6}" destId="{6994B9FF-1FFC-48E8-8122-60A72F87925E}" srcOrd="4"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330AA94-4091-4A63-B759-73D5BB1936AB}" type="doc">
      <dgm:prSet loTypeId="urn:microsoft.com/office/officeart/2017/3/layout/DropPinTimeline" loCatId="process" qsTypeId="urn:microsoft.com/office/officeart/2005/8/quickstyle/simple4" qsCatId="simple" csTypeId="urn:microsoft.com/office/officeart/2005/8/colors/accent1_2" csCatId="accent1" phldr="1"/>
      <dgm:spPr/>
      <dgm:t>
        <a:bodyPr/>
        <a:lstStyle/>
        <a:p>
          <a:endParaRPr lang="en-US"/>
        </a:p>
      </dgm:t>
    </dgm:pt>
    <dgm:pt modelId="{FEE45334-F93B-4A67-A97A-F605B5E09078}">
      <dgm:prSet/>
      <dgm:spPr/>
      <dgm:t>
        <a:bodyPr/>
        <a:lstStyle/>
        <a:p>
          <a:pPr>
            <a:defRPr b="1"/>
          </a:pPr>
          <a:r>
            <a:rPr lang="en-US" dirty="0"/>
            <a:t>January-February</a:t>
          </a:r>
        </a:p>
      </dgm:t>
    </dgm:pt>
    <dgm:pt modelId="{AC0E5115-3482-4EDD-A83C-E54FBD97289B}" type="parTrans" cxnId="{F4E3665A-7BAE-45C4-A1C8-9927F986EA9F}">
      <dgm:prSet/>
      <dgm:spPr/>
      <dgm:t>
        <a:bodyPr/>
        <a:lstStyle/>
        <a:p>
          <a:endParaRPr lang="en-US"/>
        </a:p>
      </dgm:t>
    </dgm:pt>
    <dgm:pt modelId="{63EB9352-69AC-43FF-A8FF-17E2A6E43151}" type="sibTrans" cxnId="{F4E3665A-7BAE-45C4-A1C8-9927F986EA9F}">
      <dgm:prSet/>
      <dgm:spPr/>
      <dgm:t>
        <a:bodyPr/>
        <a:lstStyle/>
        <a:p>
          <a:endParaRPr lang="en-US"/>
        </a:p>
      </dgm:t>
    </dgm:pt>
    <dgm:pt modelId="{5483C904-4C1E-4AFC-98B0-83AF4EB72B71}">
      <dgm:prSet/>
      <dgm:spPr/>
      <dgm:t>
        <a:bodyPr/>
        <a:lstStyle/>
        <a:p>
          <a:r>
            <a:rPr lang="en-US" dirty="0"/>
            <a:t>Assessment &amp; Use of Data</a:t>
          </a:r>
        </a:p>
        <a:p>
          <a:r>
            <a:rPr lang="en-US" dirty="0"/>
            <a:t>Diverse Learners</a:t>
          </a:r>
        </a:p>
      </dgm:t>
    </dgm:pt>
    <dgm:pt modelId="{C8BA6EED-7780-415D-899A-335271F8EBF8}" type="parTrans" cxnId="{BE58124B-179A-4489-B196-35CF3A70B854}">
      <dgm:prSet/>
      <dgm:spPr/>
      <dgm:t>
        <a:bodyPr/>
        <a:lstStyle/>
        <a:p>
          <a:endParaRPr lang="en-US"/>
        </a:p>
      </dgm:t>
    </dgm:pt>
    <dgm:pt modelId="{E09D0C6A-4600-460A-AFA5-2651E285BDC3}" type="sibTrans" cxnId="{BE58124B-179A-4489-B196-35CF3A70B854}">
      <dgm:prSet/>
      <dgm:spPr/>
      <dgm:t>
        <a:bodyPr/>
        <a:lstStyle/>
        <a:p>
          <a:endParaRPr lang="en-US"/>
        </a:p>
      </dgm:t>
    </dgm:pt>
    <dgm:pt modelId="{EAE814FE-572C-438A-B170-8E8999C7FB9D}">
      <dgm:prSet/>
      <dgm:spPr/>
      <dgm:t>
        <a:bodyPr/>
        <a:lstStyle/>
        <a:p>
          <a:pPr>
            <a:defRPr b="1"/>
          </a:pPr>
          <a:r>
            <a:rPr lang="en-US" dirty="0"/>
            <a:t>March-April</a:t>
          </a:r>
        </a:p>
      </dgm:t>
    </dgm:pt>
    <dgm:pt modelId="{D8C93C17-1BCA-4ADF-B98B-4A1ACB810B40}" type="parTrans" cxnId="{2FFDC1AA-1E30-4765-9DAF-2AE5A78D960C}">
      <dgm:prSet/>
      <dgm:spPr/>
      <dgm:t>
        <a:bodyPr/>
        <a:lstStyle/>
        <a:p>
          <a:endParaRPr lang="en-US"/>
        </a:p>
      </dgm:t>
    </dgm:pt>
    <dgm:pt modelId="{E5FE04DB-0938-4F76-8A42-D464EA4F6B3E}" type="sibTrans" cxnId="{2FFDC1AA-1E30-4765-9DAF-2AE5A78D960C}">
      <dgm:prSet/>
      <dgm:spPr/>
      <dgm:t>
        <a:bodyPr/>
        <a:lstStyle/>
        <a:p>
          <a:endParaRPr lang="en-US"/>
        </a:p>
      </dgm:t>
    </dgm:pt>
    <dgm:pt modelId="{958F44E0-13EF-444B-BF9F-CE3F342174FF}">
      <dgm:prSet/>
      <dgm:spPr/>
      <dgm:t>
        <a:bodyPr/>
        <a:lstStyle/>
        <a:p>
          <a:r>
            <a:rPr lang="en-US" dirty="0"/>
            <a:t>Leadership Opportunities</a:t>
          </a:r>
        </a:p>
      </dgm:t>
    </dgm:pt>
    <dgm:pt modelId="{C0188D6C-D5F7-4C52-8801-FB21BBFCE0FE}" type="parTrans" cxnId="{1041A217-F1C9-456D-A627-C0DC0B8998F4}">
      <dgm:prSet/>
      <dgm:spPr/>
      <dgm:t>
        <a:bodyPr/>
        <a:lstStyle/>
        <a:p>
          <a:endParaRPr lang="en-US"/>
        </a:p>
      </dgm:t>
    </dgm:pt>
    <dgm:pt modelId="{F4F8F5D8-C40E-43F3-9EED-FAD428330D1C}" type="sibTrans" cxnId="{1041A217-F1C9-456D-A627-C0DC0B8998F4}">
      <dgm:prSet/>
      <dgm:spPr/>
      <dgm:t>
        <a:bodyPr/>
        <a:lstStyle/>
        <a:p>
          <a:endParaRPr lang="en-US"/>
        </a:p>
      </dgm:t>
    </dgm:pt>
    <dgm:pt modelId="{65908194-B482-4102-9C6C-C869C0D0523B}">
      <dgm:prSet/>
      <dgm:spPr/>
      <dgm:t>
        <a:bodyPr/>
        <a:lstStyle/>
        <a:p>
          <a:pPr>
            <a:defRPr b="1"/>
          </a:pPr>
          <a:r>
            <a:rPr lang="en-US" dirty="0"/>
            <a:t>May</a:t>
          </a:r>
        </a:p>
      </dgm:t>
    </dgm:pt>
    <dgm:pt modelId="{16B1F260-C236-48F2-9957-74649A422B43}" type="parTrans" cxnId="{922B7D46-A255-4974-B78F-6B56ED36826F}">
      <dgm:prSet/>
      <dgm:spPr/>
      <dgm:t>
        <a:bodyPr/>
        <a:lstStyle/>
        <a:p>
          <a:endParaRPr lang="en-US"/>
        </a:p>
      </dgm:t>
    </dgm:pt>
    <dgm:pt modelId="{547E3297-AA7E-431F-A94C-ACDA582EB62A}" type="sibTrans" cxnId="{922B7D46-A255-4974-B78F-6B56ED36826F}">
      <dgm:prSet/>
      <dgm:spPr/>
      <dgm:t>
        <a:bodyPr/>
        <a:lstStyle/>
        <a:p>
          <a:endParaRPr lang="en-US"/>
        </a:p>
      </dgm:t>
    </dgm:pt>
    <dgm:pt modelId="{2168056B-8066-4A95-9FB9-2F8258E39580}">
      <dgm:prSet/>
      <dgm:spPr/>
      <dgm:t>
        <a:bodyPr/>
        <a:lstStyle/>
        <a:p>
          <a:r>
            <a:rPr lang="en-US" dirty="0"/>
            <a:t>Goal Setting for Next Year</a:t>
          </a:r>
        </a:p>
      </dgm:t>
    </dgm:pt>
    <dgm:pt modelId="{DF644FEF-89B0-4838-AC97-BAD04D488A87}" type="parTrans" cxnId="{E239ED55-68E2-4129-8D6F-5CBFE4A62909}">
      <dgm:prSet/>
      <dgm:spPr/>
      <dgm:t>
        <a:bodyPr/>
        <a:lstStyle/>
        <a:p>
          <a:endParaRPr lang="en-US"/>
        </a:p>
      </dgm:t>
    </dgm:pt>
    <dgm:pt modelId="{AF584C33-36D8-43C2-9CE0-76FB8DBB0F2B}" type="sibTrans" cxnId="{E239ED55-68E2-4129-8D6F-5CBFE4A62909}">
      <dgm:prSet/>
      <dgm:spPr/>
      <dgm:t>
        <a:bodyPr/>
        <a:lstStyle/>
        <a:p>
          <a:endParaRPr lang="en-US"/>
        </a:p>
      </dgm:t>
    </dgm:pt>
    <dgm:pt modelId="{B1B5CB95-59CD-4F26-BA6B-5DF88B7608B8}">
      <dgm:prSet/>
      <dgm:spPr/>
      <dgm:t>
        <a:bodyPr/>
        <a:lstStyle/>
        <a:p>
          <a:r>
            <a:rPr lang="en-US" dirty="0"/>
            <a:t>Self-Evaluation</a:t>
          </a:r>
        </a:p>
      </dgm:t>
    </dgm:pt>
    <dgm:pt modelId="{28C12B6F-4615-4613-8192-04BB819332BA}" type="parTrans" cxnId="{DDF3B52E-4301-4AA3-8671-61822884E9D6}">
      <dgm:prSet/>
      <dgm:spPr/>
      <dgm:t>
        <a:bodyPr/>
        <a:lstStyle/>
        <a:p>
          <a:endParaRPr lang="en-US"/>
        </a:p>
      </dgm:t>
    </dgm:pt>
    <dgm:pt modelId="{96265B03-ABD1-4FD0-B45A-958F2424661C}" type="sibTrans" cxnId="{DDF3B52E-4301-4AA3-8671-61822884E9D6}">
      <dgm:prSet/>
      <dgm:spPr/>
      <dgm:t>
        <a:bodyPr/>
        <a:lstStyle/>
        <a:p>
          <a:endParaRPr lang="en-US"/>
        </a:p>
      </dgm:t>
    </dgm:pt>
    <dgm:pt modelId="{1EC54D7B-166E-49F9-BC84-6521BCDBB110}">
      <dgm:prSet/>
      <dgm:spPr/>
      <dgm:t>
        <a:bodyPr/>
        <a:lstStyle/>
        <a:p>
          <a:r>
            <a:rPr lang="en-US" dirty="0"/>
            <a:t>Reflection</a:t>
          </a:r>
        </a:p>
      </dgm:t>
    </dgm:pt>
    <dgm:pt modelId="{29B560A6-2B88-4D07-88C6-1EA66F9E3D1A}" type="parTrans" cxnId="{3BB1B4AE-9EEE-4F1B-9E19-86CE92A7EBF5}">
      <dgm:prSet/>
      <dgm:spPr/>
      <dgm:t>
        <a:bodyPr/>
        <a:lstStyle/>
        <a:p>
          <a:endParaRPr lang="en-US"/>
        </a:p>
      </dgm:t>
    </dgm:pt>
    <dgm:pt modelId="{B9C76F05-188B-4143-B778-4D34FF2FF738}" type="sibTrans" cxnId="{3BB1B4AE-9EEE-4F1B-9E19-86CE92A7EBF5}">
      <dgm:prSet/>
      <dgm:spPr/>
      <dgm:t>
        <a:bodyPr/>
        <a:lstStyle/>
        <a:p>
          <a:endParaRPr lang="en-US"/>
        </a:p>
      </dgm:t>
    </dgm:pt>
    <dgm:pt modelId="{695AF210-63F4-4594-AB7B-03E6B3537A53}" type="pres">
      <dgm:prSet presAssocID="{6330AA94-4091-4A63-B759-73D5BB1936AB}" presName="root" presStyleCnt="0">
        <dgm:presLayoutVars>
          <dgm:chMax/>
          <dgm:chPref/>
          <dgm:animLvl val="lvl"/>
        </dgm:presLayoutVars>
      </dgm:prSet>
      <dgm:spPr/>
    </dgm:pt>
    <dgm:pt modelId="{7543AB0E-C020-402A-8DBE-1E193DC64A6B}" type="pres">
      <dgm:prSet presAssocID="{6330AA94-4091-4A63-B759-73D5BB1936AB}" presName="divider" presStyleLbl="fgAcc1" presStyleIdx="0" presStyleCnt="4"/>
      <dgm:spPr>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tailEnd type="triangle" w="lg" len="lg"/>
        </a:ln>
        <a:effectLst/>
      </dgm:spPr>
    </dgm:pt>
    <dgm:pt modelId="{359644AE-C0C5-462C-A697-29F47091076A}" type="pres">
      <dgm:prSet presAssocID="{6330AA94-4091-4A63-B759-73D5BB1936AB}" presName="nodes" presStyleCnt="0">
        <dgm:presLayoutVars>
          <dgm:chMax/>
          <dgm:chPref/>
          <dgm:animLvl val="lvl"/>
        </dgm:presLayoutVars>
      </dgm:prSet>
      <dgm:spPr/>
    </dgm:pt>
    <dgm:pt modelId="{8D310E23-8FE8-46C7-A68D-CE0030548956}" type="pres">
      <dgm:prSet presAssocID="{FEE45334-F93B-4A67-A97A-F605B5E09078}" presName="composite" presStyleCnt="0"/>
      <dgm:spPr/>
    </dgm:pt>
    <dgm:pt modelId="{1523A88D-8A49-411F-B948-681DEC212468}" type="pres">
      <dgm:prSet presAssocID="{FEE45334-F93B-4A67-A97A-F605B5E09078}" presName="ConnectorPoint" presStyleLbl="lnNode1" presStyleIdx="0" presStyleCnt="3"/>
      <dgm:spPr>
        <a:gradFill rotWithShape="0">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w="6350" cap="flat" cmpd="sng" algn="ctr">
          <a:solidFill>
            <a:schemeClr val="lt1">
              <a:hueOff val="0"/>
              <a:satOff val="0"/>
              <a:lumOff val="0"/>
              <a:alphaOff val="0"/>
            </a:schemeClr>
          </a:solidFill>
          <a:prstDash val="solid"/>
          <a:miter lim="800000"/>
        </a:ln>
        <a:effectLst/>
      </dgm:spPr>
    </dgm:pt>
    <dgm:pt modelId="{03AB83A1-EB7E-4FE5-8F6C-3272885A60A5}" type="pres">
      <dgm:prSet presAssocID="{FEE45334-F93B-4A67-A97A-F605B5E09078}" presName="DropPinPlaceHolder" presStyleCnt="0"/>
      <dgm:spPr/>
    </dgm:pt>
    <dgm:pt modelId="{0856F05B-C09E-4BED-98A2-4DB4DFFF1A69}" type="pres">
      <dgm:prSet presAssocID="{FEE45334-F93B-4A67-A97A-F605B5E09078}" presName="DropPin" presStyleLbl="alignNode1" presStyleIdx="0" presStyleCnt="3"/>
      <dgm:spPr/>
    </dgm:pt>
    <dgm:pt modelId="{B5F85E4B-F793-4A89-8E3A-6895EEF51672}" type="pres">
      <dgm:prSet presAssocID="{FEE45334-F93B-4A67-A97A-F605B5E09078}" presName="Ellipse" presStyleLbl="fgAcc1" presStyleIdx="1" presStyleCnt="4"/>
      <dgm:spPr>
        <a:solidFill>
          <a:schemeClr val="lt1">
            <a:alpha val="90000"/>
            <a:hueOff val="0"/>
            <a:satOff val="0"/>
            <a:lumOff val="0"/>
            <a:alphaOff val="0"/>
          </a:schemeClr>
        </a:solidFill>
        <a:ln w="6350" cap="flat" cmpd="sng" algn="ctr">
          <a:noFill/>
          <a:prstDash val="solid"/>
          <a:miter lim="800000"/>
        </a:ln>
        <a:effectLst/>
      </dgm:spPr>
    </dgm:pt>
    <dgm:pt modelId="{59446D3A-F8D9-498B-8038-B37BA1299B9B}" type="pres">
      <dgm:prSet presAssocID="{FEE45334-F93B-4A67-A97A-F605B5E09078}" presName="L2TextContainer" presStyleLbl="revTx" presStyleIdx="0" presStyleCnt="6">
        <dgm:presLayoutVars>
          <dgm:bulletEnabled val="1"/>
        </dgm:presLayoutVars>
      </dgm:prSet>
      <dgm:spPr/>
    </dgm:pt>
    <dgm:pt modelId="{A572D1F8-4D1D-4B80-B18A-ADABC0406AF9}" type="pres">
      <dgm:prSet presAssocID="{FEE45334-F93B-4A67-A97A-F605B5E09078}" presName="L1TextContainer" presStyleLbl="revTx" presStyleIdx="1" presStyleCnt="6">
        <dgm:presLayoutVars>
          <dgm:chMax val="1"/>
          <dgm:chPref val="1"/>
          <dgm:bulletEnabled val="1"/>
        </dgm:presLayoutVars>
      </dgm:prSet>
      <dgm:spPr/>
    </dgm:pt>
    <dgm:pt modelId="{82949F1D-7F00-4C47-9B05-59C24A82AA3D}" type="pres">
      <dgm:prSet presAssocID="{FEE45334-F93B-4A67-A97A-F605B5E09078}" presName="ConnectLine" presStyleLbl="sibTrans1D1" presStyleIdx="0" presStyleCnt="3"/>
      <dgm:spPr>
        <a:noFill/>
        <a:ln w="12700" cap="flat" cmpd="sng" algn="ctr">
          <a:solidFill>
            <a:schemeClr val="accent1">
              <a:hueOff val="0"/>
              <a:satOff val="0"/>
              <a:lumOff val="0"/>
              <a:alphaOff val="0"/>
            </a:schemeClr>
          </a:solidFill>
          <a:prstDash val="dash"/>
          <a:miter lim="800000"/>
        </a:ln>
        <a:effectLst/>
      </dgm:spPr>
    </dgm:pt>
    <dgm:pt modelId="{C89D3F54-3F21-4E7B-9F7F-23692F5018AF}" type="pres">
      <dgm:prSet presAssocID="{FEE45334-F93B-4A67-A97A-F605B5E09078}" presName="EmptyPlaceHolder" presStyleCnt="0"/>
      <dgm:spPr/>
    </dgm:pt>
    <dgm:pt modelId="{4A9ED2ED-1D2A-4C5D-9705-48CE3AC9FD05}" type="pres">
      <dgm:prSet presAssocID="{63EB9352-69AC-43FF-A8FF-17E2A6E43151}" presName="spaceBetweenRectangles" presStyleCnt="0"/>
      <dgm:spPr/>
    </dgm:pt>
    <dgm:pt modelId="{85ADCD78-04E7-4BF0-997D-779D50DE4E9D}" type="pres">
      <dgm:prSet presAssocID="{EAE814FE-572C-438A-B170-8E8999C7FB9D}" presName="composite" presStyleCnt="0"/>
      <dgm:spPr/>
    </dgm:pt>
    <dgm:pt modelId="{3D121DCF-2B80-4C14-961C-BCE49D52A9F1}" type="pres">
      <dgm:prSet presAssocID="{EAE814FE-572C-438A-B170-8E8999C7FB9D}" presName="ConnectorPoint" presStyleLbl="lnNode1" presStyleIdx="1" presStyleCnt="3"/>
      <dgm:spPr>
        <a:gradFill rotWithShape="0">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w="6350" cap="flat" cmpd="sng" algn="ctr">
          <a:solidFill>
            <a:schemeClr val="lt1">
              <a:hueOff val="0"/>
              <a:satOff val="0"/>
              <a:lumOff val="0"/>
              <a:alphaOff val="0"/>
            </a:schemeClr>
          </a:solidFill>
          <a:prstDash val="solid"/>
          <a:miter lim="800000"/>
        </a:ln>
        <a:effectLst/>
      </dgm:spPr>
    </dgm:pt>
    <dgm:pt modelId="{625D8D0D-195A-4A4A-B7A6-3CD42E05381C}" type="pres">
      <dgm:prSet presAssocID="{EAE814FE-572C-438A-B170-8E8999C7FB9D}" presName="DropPinPlaceHolder" presStyleCnt="0"/>
      <dgm:spPr/>
    </dgm:pt>
    <dgm:pt modelId="{94113BD5-AD2B-4529-AEBF-6FE5A0711E6C}" type="pres">
      <dgm:prSet presAssocID="{EAE814FE-572C-438A-B170-8E8999C7FB9D}" presName="DropPin" presStyleLbl="alignNode1" presStyleIdx="1" presStyleCnt="3"/>
      <dgm:spPr/>
    </dgm:pt>
    <dgm:pt modelId="{46F7A903-5FD1-4DB3-A741-B23C2D6ABDE2}" type="pres">
      <dgm:prSet presAssocID="{EAE814FE-572C-438A-B170-8E8999C7FB9D}" presName="Ellipse" presStyleLbl="fgAcc1" presStyleIdx="2" presStyleCnt="4"/>
      <dgm:spPr>
        <a:solidFill>
          <a:schemeClr val="lt1">
            <a:alpha val="90000"/>
            <a:hueOff val="0"/>
            <a:satOff val="0"/>
            <a:lumOff val="0"/>
            <a:alphaOff val="0"/>
          </a:schemeClr>
        </a:solidFill>
        <a:ln w="6350" cap="flat" cmpd="sng" algn="ctr">
          <a:noFill/>
          <a:prstDash val="solid"/>
          <a:miter lim="800000"/>
        </a:ln>
        <a:effectLst/>
      </dgm:spPr>
    </dgm:pt>
    <dgm:pt modelId="{FB34206D-65A3-4A49-8D39-C1D95225DFB2}" type="pres">
      <dgm:prSet presAssocID="{EAE814FE-572C-438A-B170-8E8999C7FB9D}" presName="L2TextContainer" presStyleLbl="revTx" presStyleIdx="2" presStyleCnt="6">
        <dgm:presLayoutVars>
          <dgm:bulletEnabled val="1"/>
        </dgm:presLayoutVars>
      </dgm:prSet>
      <dgm:spPr/>
    </dgm:pt>
    <dgm:pt modelId="{19213DAF-35BD-4651-ADBD-362805B6E3DB}" type="pres">
      <dgm:prSet presAssocID="{EAE814FE-572C-438A-B170-8E8999C7FB9D}" presName="L1TextContainer" presStyleLbl="revTx" presStyleIdx="3" presStyleCnt="6">
        <dgm:presLayoutVars>
          <dgm:chMax val="1"/>
          <dgm:chPref val="1"/>
          <dgm:bulletEnabled val="1"/>
        </dgm:presLayoutVars>
      </dgm:prSet>
      <dgm:spPr/>
    </dgm:pt>
    <dgm:pt modelId="{C1076AFB-3AFE-4617-8326-589CFFC69CCE}" type="pres">
      <dgm:prSet presAssocID="{EAE814FE-572C-438A-B170-8E8999C7FB9D}" presName="ConnectLine" presStyleLbl="sibTrans1D1" presStyleIdx="1" presStyleCnt="3"/>
      <dgm:spPr>
        <a:noFill/>
        <a:ln w="12700" cap="flat" cmpd="sng" algn="ctr">
          <a:solidFill>
            <a:schemeClr val="accent1">
              <a:hueOff val="0"/>
              <a:satOff val="0"/>
              <a:lumOff val="0"/>
              <a:alphaOff val="0"/>
            </a:schemeClr>
          </a:solidFill>
          <a:prstDash val="dash"/>
          <a:miter lim="800000"/>
        </a:ln>
        <a:effectLst/>
      </dgm:spPr>
    </dgm:pt>
    <dgm:pt modelId="{08D5DA6D-596B-4EC8-A0FB-EF1D8AE926EB}" type="pres">
      <dgm:prSet presAssocID="{EAE814FE-572C-438A-B170-8E8999C7FB9D}" presName="EmptyPlaceHolder" presStyleCnt="0"/>
      <dgm:spPr/>
    </dgm:pt>
    <dgm:pt modelId="{953D7276-3A6C-4718-8C43-B555BD9833AE}" type="pres">
      <dgm:prSet presAssocID="{E5FE04DB-0938-4F76-8A42-D464EA4F6B3E}" presName="spaceBetweenRectangles" presStyleCnt="0"/>
      <dgm:spPr/>
    </dgm:pt>
    <dgm:pt modelId="{9D8E8966-4CE6-4E27-AF6D-6091FF0ECAC9}" type="pres">
      <dgm:prSet presAssocID="{65908194-B482-4102-9C6C-C869C0D0523B}" presName="composite" presStyleCnt="0"/>
      <dgm:spPr/>
    </dgm:pt>
    <dgm:pt modelId="{D2D54457-BFE8-4E93-98D5-BD13131253ED}" type="pres">
      <dgm:prSet presAssocID="{65908194-B482-4102-9C6C-C869C0D0523B}" presName="ConnectorPoint" presStyleLbl="lnNode1" presStyleIdx="2" presStyleCnt="3"/>
      <dgm:spPr>
        <a:gradFill rotWithShape="0">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w="6350" cap="flat" cmpd="sng" algn="ctr">
          <a:solidFill>
            <a:schemeClr val="lt1">
              <a:hueOff val="0"/>
              <a:satOff val="0"/>
              <a:lumOff val="0"/>
              <a:alphaOff val="0"/>
            </a:schemeClr>
          </a:solidFill>
          <a:prstDash val="solid"/>
          <a:miter lim="800000"/>
        </a:ln>
        <a:effectLst/>
      </dgm:spPr>
    </dgm:pt>
    <dgm:pt modelId="{EF30BA02-C6B9-4D22-BECC-9FB503869CDC}" type="pres">
      <dgm:prSet presAssocID="{65908194-B482-4102-9C6C-C869C0D0523B}" presName="DropPinPlaceHolder" presStyleCnt="0"/>
      <dgm:spPr/>
    </dgm:pt>
    <dgm:pt modelId="{25245F0A-8250-471A-9BA7-1BE938992D2D}" type="pres">
      <dgm:prSet presAssocID="{65908194-B482-4102-9C6C-C869C0D0523B}" presName="DropPin" presStyleLbl="alignNode1" presStyleIdx="2" presStyleCnt="3"/>
      <dgm:spPr/>
    </dgm:pt>
    <dgm:pt modelId="{C6FFAF31-3E9A-4108-BE15-C05A715E8595}" type="pres">
      <dgm:prSet presAssocID="{65908194-B482-4102-9C6C-C869C0D0523B}" presName="Ellipse" presStyleLbl="fgAcc1" presStyleIdx="3" presStyleCnt="4"/>
      <dgm:spPr>
        <a:solidFill>
          <a:schemeClr val="lt1">
            <a:alpha val="90000"/>
            <a:hueOff val="0"/>
            <a:satOff val="0"/>
            <a:lumOff val="0"/>
            <a:alphaOff val="0"/>
          </a:schemeClr>
        </a:solidFill>
        <a:ln w="6350" cap="flat" cmpd="sng" algn="ctr">
          <a:noFill/>
          <a:prstDash val="solid"/>
          <a:miter lim="800000"/>
        </a:ln>
        <a:effectLst/>
      </dgm:spPr>
    </dgm:pt>
    <dgm:pt modelId="{9A718AA5-2A83-4477-A552-AB0A9C04EF89}" type="pres">
      <dgm:prSet presAssocID="{65908194-B482-4102-9C6C-C869C0D0523B}" presName="L2TextContainer" presStyleLbl="revTx" presStyleIdx="4" presStyleCnt="6">
        <dgm:presLayoutVars>
          <dgm:bulletEnabled val="1"/>
        </dgm:presLayoutVars>
      </dgm:prSet>
      <dgm:spPr/>
    </dgm:pt>
    <dgm:pt modelId="{507B0929-D063-464F-A14E-138F04A80FE5}" type="pres">
      <dgm:prSet presAssocID="{65908194-B482-4102-9C6C-C869C0D0523B}" presName="L1TextContainer" presStyleLbl="revTx" presStyleIdx="5" presStyleCnt="6">
        <dgm:presLayoutVars>
          <dgm:chMax val="1"/>
          <dgm:chPref val="1"/>
          <dgm:bulletEnabled val="1"/>
        </dgm:presLayoutVars>
      </dgm:prSet>
      <dgm:spPr/>
    </dgm:pt>
    <dgm:pt modelId="{73D5D0CB-7CEF-4426-8B15-CDFCAAA588A8}" type="pres">
      <dgm:prSet presAssocID="{65908194-B482-4102-9C6C-C869C0D0523B}" presName="ConnectLine" presStyleLbl="sibTrans1D1" presStyleIdx="2" presStyleCnt="3"/>
      <dgm:spPr>
        <a:noFill/>
        <a:ln w="12700" cap="flat" cmpd="sng" algn="ctr">
          <a:solidFill>
            <a:schemeClr val="accent1">
              <a:hueOff val="0"/>
              <a:satOff val="0"/>
              <a:lumOff val="0"/>
              <a:alphaOff val="0"/>
            </a:schemeClr>
          </a:solidFill>
          <a:prstDash val="dash"/>
          <a:miter lim="800000"/>
        </a:ln>
        <a:effectLst/>
      </dgm:spPr>
    </dgm:pt>
    <dgm:pt modelId="{8CDB3B04-EE98-4B11-9546-7D5DE2B6A820}" type="pres">
      <dgm:prSet presAssocID="{65908194-B482-4102-9C6C-C869C0D0523B}" presName="EmptyPlaceHolder" presStyleCnt="0"/>
      <dgm:spPr/>
    </dgm:pt>
  </dgm:ptLst>
  <dgm:cxnLst>
    <dgm:cxn modelId="{1041A217-F1C9-456D-A627-C0DC0B8998F4}" srcId="{EAE814FE-572C-438A-B170-8E8999C7FB9D}" destId="{958F44E0-13EF-444B-BF9F-CE3F342174FF}" srcOrd="0" destOrd="0" parTransId="{C0188D6C-D5F7-4C52-8801-FB21BBFCE0FE}" sibTransId="{F4F8F5D8-C40E-43F3-9EED-FAD428330D1C}"/>
    <dgm:cxn modelId="{DDF3B52E-4301-4AA3-8671-61822884E9D6}" srcId="{EAE814FE-572C-438A-B170-8E8999C7FB9D}" destId="{B1B5CB95-59CD-4F26-BA6B-5DF88B7608B8}" srcOrd="1" destOrd="0" parTransId="{28C12B6F-4615-4613-8192-04BB819332BA}" sibTransId="{96265B03-ABD1-4FD0-B45A-958F2424661C}"/>
    <dgm:cxn modelId="{F0734F5E-53E1-4D66-BF1A-4CEF43BC8A70}" type="presOf" srcId="{5483C904-4C1E-4AFC-98B0-83AF4EB72B71}" destId="{59446D3A-F8D9-498B-8038-B37BA1299B9B}" srcOrd="0" destOrd="0" presId="urn:microsoft.com/office/officeart/2017/3/layout/DropPinTimeline"/>
    <dgm:cxn modelId="{E91F955F-B573-4887-8BE9-957854A485D0}" type="presOf" srcId="{FEE45334-F93B-4A67-A97A-F605B5E09078}" destId="{A572D1F8-4D1D-4B80-B18A-ADABC0406AF9}" srcOrd="0" destOrd="0" presId="urn:microsoft.com/office/officeart/2017/3/layout/DropPinTimeline"/>
    <dgm:cxn modelId="{922B7D46-A255-4974-B78F-6B56ED36826F}" srcId="{6330AA94-4091-4A63-B759-73D5BB1936AB}" destId="{65908194-B482-4102-9C6C-C869C0D0523B}" srcOrd="2" destOrd="0" parTransId="{16B1F260-C236-48F2-9957-74649A422B43}" sibTransId="{547E3297-AA7E-431F-A94C-ACDA582EB62A}"/>
    <dgm:cxn modelId="{BE58124B-179A-4489-B196-35CF3A70B854}" srcId="{FEE45334-F93B-4A67-A97A-F605B5E09078}" destId="{5483C904-4C1E-4AFC-98B0-83AF4EB72B71}" srcOrd="0" destOrd="0" parTransId="{C8BA6EED-7780-415D-899A-335271F8EBF8}" sibTransId="{E09D0C6A-4600-460A-AFA5-2651E285BDC3}"/>
    <dgm:cxn modelId="{E239ED55-68E2-4129-8D6F-5CBFE4A62909}" srcId="{65908194-B482-4102-9C6C-C869C0D0523B}" destId="{2168056B-8066-4A95-9FB9-2F8258E39580}" srcOrd="0" destOrd="0" parTransId="{DF644FEF-89B0-4838-AC97-BAD04D488A87}" sibTransId="{AF584C33-36D8-43C2-9CE0-76FB8DBB0F2B}"/>
    <dgm:cxn modelId="{F4E3665A-7BAE-45C4-A1C8-9927F986EA9F}" srcId="{6330AA94-4091-4A63-B759-73D5BB1936AB}" destId="{FEE45334-F93B-4A67-A97A-F605B5E09078}" srcOrd="0" destOrd="0" parTransId="{AC0E5115-3482-4EDD-A83C-E54FBD97289B}" sibTransId="{63EB9352-69AC-43FF-A8FF-17E2A6E43151}"/>
    <dgm:cxn modelId="{B88B498B-0394-4FE5-8763-5E00C7B0E1E7}" type="presOf" srcId="{6330AA94-4091-4A63-B759-73D5BB1936AB}" destId="{695AF210-63F4-4594-AB7B-03E6B3537A53}" srcOrd="0" destOrd="0" presId="urn:microsoft.com/office/officeart/2017/3/layout/DropPinTimeline"/>
    <dgm:cxn modelId="{E6EDBD9D-E07D-4549-9CDF-50449ABC4978}" type="presOf" srcId="{EAE814FE-572C-438A-B170-8E8999C7FB9D}" destId="{19213DAF-35BD-4651-ADBD-362805B6E3DB}" srcOrd="0" destOrd="0" presId="urn:microsoft.com/office/officeart/2017/3/layout/DropPinTimeline"/>
    <dgm:cxn modelId="{2FFDC1AA-1E30-4765-9DAF-2AE5A78D960C}" srcId="{6330AA94-4091-4A63-B759-73D5BB1936AB}" destId="{EAE814FE-572C-438A-B170-8E8999C7FB9D}" srcOrd="1" destOrd="0" parTransId="{D8C93C17-1BCA-4ADF-B98B-4A1ACB810B40}" sibTransId="{E5FE04DB-0938-4F76-8A42-D464EA4F6B3E}"/>
    <dgm:cxn modelId="{3BB1B4AE-9EEE-4F1B-9E19-86CE92A7EBF5}" srcId="{EAE814FE-572C-438A-B170-8E8999C7FB9D}" destId="{1EC54D7B-166E-49F9-BC84-6521BCDBB110}" srcOrd="2" destOrd="0" parTransId="{29B560A6-2B88-4D07-88C6-1EA66F9E3D1A}" sibTransId="{B9C76F05-188B-4143-B778-4D34FF2FF738}"/>
    <dgm:cxn modelId="{4EDE3FB1-E8F2-4DCE-B1EB-A48EB570F46C}" type="presOf" srcId="{B1B5CB95-59CD-4F26-BA6B-5DF88B7608B8}" destId="{FB34206D-65A3-4A49-8D39-C1D95225DFB2}" srcOrd="0" destOrd="1" presId="urn:microsoft.com/office/officeart/2017/3/layout/DropPinTimeline"/>
    <dgm:cxn modelId="{C486A5C1-1652-49F7-86F8-35214772CE3D}" type="presOf" srcId="{65908194-B482-4102-9C6C-C869C0D0523B}" destId="{507B0929-D063-464F-A14E-138F04A80FE5}" srcOrd="0" destOrd="0" presId="urn:microsoft.com/office/officeart/2017/3/layout/DropPinTimeline"/>
    <dgm:cxn modelId="{FC4B85CF-811E-4341-ACEC-5A3C5682280C}" type="presOf" srcId="{1EC54D7B-166E-49F9-BC84-6521BCDBB110}" destId="{FB34206D-65A3-4A49-8D39-C1D95225DFB2}" srcOrd="0" destOrd="2" presId="urn:microsoft.com/office/officeart/2017/3/layout/DropPinTimeline"/>
    <dgm:cxn modelId="{DA416DD1-3A34-4AC1-B286-92D13DA2FECE}" type="presOf" srcId="{958F44E0-13EF-444B-BF9F-CE3F342174FF}" destId="{FB34206D-65A3-4A49-8D39-C1D95225DFB2}" srcOrd="0" destOrd="0" presId="urn:microsoft.com/office/officeart/2017/3/layout/DropPinTimeline"/>
    <dgm:cxn modelId="{1825B1EE-8E6D-48E3-A6F3-D482BF5BA002}" type="presOf" srcId="{2168056B-8066-4A95-9FB9-2F8258E39580}" destId="{9A718AA5-2A83-4477-A552-AB0A9C04EF89}" srcOrd="0" destOrd="0" presId="urn:microsoft.com/office/officeart/2017/3/layout/DropPinTimeline"/>
    <dgm:cxn modelId="{EA60ED3A-7EE6-4672-8BEA-10BC7885978D}" type="presParOf" srcId="{695AF210-63F4-4594-AB7B-03E6B3537A53}" destId="{7543AB0E-C020-402A-8DBE-1E193DC64A6B}" srcOrd="0" destOrd="0" presId="urn:microsoft.com/office/officeart/2017/3/layout/DropPinTimeline"/>
    <dgm:cxn modelId="{E40FB268-2777-4C06-B9C4-5459CCBDF58A}" type="presParOf" srcId="{695AF210-63F4-4594-AB7B-03E6B3537A53}" destId="{359644AE-C0C5-462C-A697-29F47091076A}" srcOrd="1" destOrd="0" presId="urn:microsoft.com/office/officeart/2017/3/layout/DropPinTimeline"/>
    <dgm:cxn modelId="{A386AAD2-6732-4934-AE94-52D7A4EA5E9B}" type="presParOf" srcId="{359644AE-C0C5-462C-A697-29F47091076A}" destId="{8D310E23-8FE8-46C7-A68D-CE0030548956}" srcOrd="0" destOrd="0" presId="urn:microsoft.com/office/officeart/2017/3/layout/DropPinTimeline"/>
    <dgm:cxn modelId="{902B3301-AA2A-4A5E-BF02-39C72B98663C}" type="presParOf" srcId="{8D310E23-8FE8-46C7-A68D-CE0030548956}" destId="{1523A88D-8A49-411F-B948-681DEC212468}" srcOrd="0" destOrd="0" presId="urn:microsoft.com/office/officeart/2017/3/layout/DropPinTimeline"/>
    <dgm:cxn modelId="{60928628-F80E-400E-8415-D78BADAFD210}" type="presParOf" srcId="{8D310E23-8FE8-46C7-A68D-CE0030548956}" destId="{03AB83A1-EB7E-4FE5-8F6C-3272885A60A5}" srcOrd="1" destOrd="0" presId="urn:microsoft.com/office/officeart/2017/3/layout/DropPinTimeline"/>
    <dgm:cxn modelId="{13A3BB75-68A5-4CA2-925F-6EB219639EAC}" type="presParOf" srcId="{03AB83A1-EB7E-4FE5-8F6C-3272885A60A5}" destId="{0856F05B-C09E-4BED-98A2-4DB4DFFF1A69}" srcOrd="0" destOrd="0" presId="urn:microsoft.com/office/officeart/2017/3/layout/DropPinTimeline"/>
    <dgm:cxn modelId="{B3C97F5A-5C60-416F-A8BD-DD280ECA90C4}" type="presParOf" srcId="{03AB83A1-EB7E-4FE5-8F6C-3272885A60A5}" destId="{B5F85E4B-F793-4A89-8E3A-6895EEF51672}" srcOrd="1" destOrd="0" presId="urn:microsoft.com/office/officeart/2017/3/layout/DropPinTimeline"/>
    <dgm:cxn modelId="{76EA7ABD-24A3-4823-A9FF-2F1A875D5F25}" type="presParOf" srcId="{8D310E23-8FE8-46C7-A68D-CE0030548956}" destId="{59446D3A-F8D9-498B-8038-B37BA1299B9B}" srcOrd="2" destOrd="0" presId="urn:microsoft.com/office/officeart/2017/3/layout/DropPinTimeline"/>
    <dgm:cxn modelId="{30549C9B-2637-47AD-B1D7-1A6DB849B8E0}" type="presParOf" srcId="{8D310E23-8FE8-46C7-A68D-CE0030548956}" destId="{A572D1F8-4D1D-4B80-B18A-ADABC0406AF9}" srcOrd="3" destOrd="0" presId="urn:microsoft.com/office/officeart/2017/3/layout/DropPinTimeline"/>
    <dgm:cxn modelId="{0C2B6140-9957-49CF-8B9C-23C08D316048}" type="presParOf" srcId="{8D310E23-8FE8-46C7-A68D-CE0030548956}" destId="{82949F1D-7F00-4C47-9B05-59C24A82AA3D}" srcOrd="4" destOrd="0" presId="urn:microsoft.com/office/officeart/2017/3/layout/DropPinTimeline"/>
    <dgm:cxn modelId="{20AE7EB9-60B7-49E6-9E3C-188D92B6F4A7}" type="presParOf" srcId="{8D310E23-8FE8-46C7-A68D-CE0030548956}" destId="{C89D3F54-3F21-4E7B-9F7F-23692F5018AF}" srcOrd="5" destOrd="0" presId="urn:microsoft.com/office/officeart/2017/3/layout/DropPinTimeline"/>
    <dgm:cxn modelId="{BE4FBE87-3BBB-4B6D-B5DB-DC494CD34B3A}" type="presParOf" srcId="{359644AE-C0C5-462C-A697-29F47091076A}" destId="{4A9ED2ED-1D2A-4C5D-9705-48CE3AC9FD05}" srcOrd="1" destOrd="0" presId="urn:microsoft.com/office/officeart/2017/3/layout/DropPinTimeline"/>
    <dgm:cxn modelId="{7FC45C26-646C-4631-B900-1A54E3EAF0C4}" type="presParOf" srcId="{359644AE-C0C5-462C-A697-29F47091076A}" destId="{85ADCD78-04E7-4BF0-997D-779D50DE4E9D}" srcOrd="2" destOrd="0" presId="urn:microsoft.com/office/officeart/2017/3/layout/DropPinTimeline"/>
    <dgm:cxn modelId="{FBA1269C-02E8-42C6-84D1-A22EC80A17D6}" type="presParOf" srcId="{85ADCD78-04E7-4BF0-997D-779D50DE4E9D}" destId="{3D121DCF-2B80-4C14-961C-BCE49D52A9F1}" srcOrd="0" destOrd="0" presId="urn:microsoft.com/office/officeart/2017/3/layout/DropPinTimeline"/>
    <dgm:cxn modelId="{877AA0B4-8DC6-4CD4-8EA3-0BD84D7E4049}" type="presParOf" srcId="{85ADCD78-04E7-4BF0-997D-779D50DE4E9D}" destId="{625D8D0D-195A-4A4A-B7A6-3CD42E05381C}" srcOrd="1" destOrd="0" presId="urn:microsoft.com/office/officeart/2017/3/layout/DropPinTimeline"/>
    <dgm:cxn modelId="{CD7B454A-89FE-45E7-90B7-309F3EA20F41}" type="presParOf" srcId="{625D8D0D-195A-4A4A-B7A6-3CD42E05381C}" destId="{94113BD5-AD2B-4529-AEBF-6FE5A0711E6C}" srcOrd="0" destOrd="0" presId="urn:microsoft.com/office/officeart/2017/3/layout/DropPinTimeline"/>
    <dgm:cxn modelId="{54495D32-7D50-4EC8-B545-FDA4928CD767}" type="presParOf" srcId="{625D8D0D-195A-4A4A-B7A6-3CD42E05381C}" destId="{46F7A903-5FD1-4DB3-A741-B23C2D6ABDE2}" srcOrd="1" destOrd="0" presId="urn:microsoft.com/office/officeart/2017/3/layout/DropPinTimeline"/>
    <dgm:cxn modelId="{5B1C784B-2D37-4C06-9C8F-845DB65F1E1C}" type="presParOf" srcId="{85ADCD78-04E7-4BF0-997D-779D50DE4E9D}" destId="{FB34206D-65A3-4A49-8D39-C1D95225DFB2}" srcOrd="2" destOrd="0" presId="urn:microsoft.com/office/officeart/2017/3/layout/DropPinTimeline"/>
    <dgm:cxn modelId="{26F92316-C1FF-43DF-A9CF-22C6F4EB1C32}" type="presParOf" srcId="{85ADCD78-04E7-4BF0-997D-779D50DE4E9D}" destId="{19213DAF-35BD-4651-ADBD-362805B6E3DB}" srcOrd="3" destOrd="0" presId="urn:microsoft.com/office/officeart/2017/3/layout/DropPinTimeline"/>
    <dgm:cxn modelId="{3CB1C203-B5F6-4700-8526-8D5DBB6E8B64}" type="presParOf" srcId="{85ADCD78-04E7-4BF0-997D-779D50DE4E9D}" destId="{C1076AFB-3AFE-4617-8326-589CFFC69CCE}" srcOrd="4" destOrd="0" presId="urn:microsoft.com/office/officeart/2017/3/layout/DropPinTimeline"/>
    <dgm:cxn modelId="{B06E4979-CE40-431B-992A-59643D3CC062}" type="presParOf" srcId="{85ADCD78-04E7-4BF0-997D-779D50DE4E9D}" destId="{08D5DA6D-596B-4EC8-A0FB-EF1D8AE926EB}" srcOrd="5" destOrd="0" presId="urn:microsoft.com/office/officeart/2017/3/layout/DropPinTimeline"/>
    <dgm:cxn modelId="{9036BECC-62D7-450A-86CD-27D9D669061A}" type="presParOf" srcId="{359644AE-C0C5-462C-A697-29F47091076A}" destId="{953D7276-3A6C-4718-8C43-B555BD9833AE}" srcOrd="3" destOrd="0" presId="urn:microsoft.com/office/officeart/2017/3/layout/DropPinTimeline"/>
    <dgm:cxn modelId="{B0424A08-A76F-4DD5-A4D7-0908CB0E9696}" type="presParOf" srcId="{359644AE-C0C5-462C-A697-29F47091076A}" destId="{9D8E8966-4CE6-4E27-AF6D-6091FF0ECAC9}" srcOrd="4" destOrd="0" presId="urn:microsoft.com/office/officeart/2017/3/layout/DropPinTimeline"/>
    <dgm:cxn modelId="{80F21A94-E50E-4B1F-B6B9-F4A9A1480832}" type="presParOf" srcId="{9D8E8966-4CE6-4E27-AF6D-6091FF0ECAC9}" destId="{D2D54457-BFE8-4E93-98D5-BD13131253ED}" srcOrd="0" destOrd="0" presId="urn:microsoft.com/office/officeart/2017/3/layout/DropPinTimeline"/>
    <dgm:cxn modelId="{380A7D56-CE33-4731-86C5-BD2863A10CC4}" type="presParOf" srcId="{9D8E8966-4CE6-4E27-AF6D-6091FF0ECAC9}" destId="{EF30BA02-C6B9-4D22-BECC-9FB503869CDC}" srcOrd="1" destOrd="0" presId="urn:microsoft.com/office/officeart/2017/3/layout/DropPinTimeline"/>
    <dgm:cxn modelId="{9B71DE66-170E-40AA-A841-3FCA27565BB5}" type="presParOf" srcId="{EF30BA02-C6B9-4D22-BECC-9FB503869CDC}" destId="{25245F0A-8250-471A-9BA7-1BE938992D2D}" srcOrd="0" destOrd="0" presId="urn:microsoft.com/office/officeart/2017/3/layout/DropPinTimeline"/>
    <dgm:cxn modelId="{28CFDA52-6710-47A7-B10C-235251FF54DF}" type="presParOf" srcId="{EF30BA02-C6B9-4D22-BECC-9FB503869CDC}" destId="{C6FFAF31-3E9A-4108-BE15-C05A715E8595}" srcOrd="1" destOrd="0" presId="urn:microsoft.com/office/officeart/2017/3/layout/DropPinTimeline"/>
    <dgm:cxn modelId="{8E8F5D0B-00A2-4347-984D-D09ABB70D4E5}" type="presParOf" srcId="{9D8E8966-4CE6-4E27-AF6D-6091FF0ECAC9}" destId="{9A718AA5-2A83-4477-A552-AB0A9C04EF89}" srcOrd="2" destOrd="0" presId="urn:microsoft.com/office/officeart/2017/3/layout/DropPinTimeline"/>
    <dgm:cxn modelId="{0E23F416-B473-4567-BF39-85E8D23C7413}" type="presParOf" srcId="{9D8E8966-4CE6-4E27-AF6D-6091FF0ECAC9}" destId="{507B0929-D063-464F-A14E-138F04A80FE5}" srcOrd="3" destOrd="0" presId="urn:microsoft.com/office/officeart/2017/3/layout/DropPinTimeline"/>
    <dgm:cxn modelId="{F230AB67-9953-47F0-802E-2DD48B56D4EF}" type="presParOf" srcId="{9D8E8966-4CE6-4E27-AF6D-6091FF0ECAC9}" destId="{73D5D0CB-7CEF-4426-8B15-CDFCAAA588A8}" srcOrd="4" destOrd="0" presId="urn:microsoft.com/office/officeart/2017/3/layout/DropPinTimeline"/>
    <dgm:cxn modelId="{2B6F6537-F97B-4C2A-B6F6-680B0945E6B3}" type="presParOf" srcId="{9D8E8966-4CE6-4E27-AF6D-6091FF0ECAC9}" destId="{8CDB3B04-EE98-4B11-9546-7D5DE2B6A820}" srcOrd="5" destOrd="0" presId="urn:microsoft.com/office/officeart/2017/3/layout/DropPinTimeline"/>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0C530EB-F2EB-4E47-B988-8F2F5B46D8D2}" type="doc">
      <dgm:prSet loTypeId="urn:microsoft.com/office/officeart/2005/8/layout/vList3" loCatId="list" qsTypeId="urn:microsoft.com/office/officeart/2005/8/quickstyle/simple4" qsCatId="simple" csTypeId="urn:microsoft.com/office/officeart/2005/8/colors/accent1_2" csCatId="accent1" phldr="1"/>
      <dgm:spPr/>
      <dgm:t>
        <a:bodyPr/>
        <a:lstStyle/>
        <a:p>
          <a:endParaRPr lang="en-US"/>
        </a:p>
      </dgm:t>
    </dgm:pt>
    <dgm:pt modelId="{48D2D45A-015D-4AB1-AB29-84C1C2EC3BD8}">
      <dgm:prSet/>
      <dgm:spPr/>
      <dgm:t>
        <a:bodyPr/>
        <a:lstStyle/>
        <a:p>
          <a:r>
            <a:rPr lang="en-US" b="1" dirty="0"/>
            <a:t>Quality Standard: </a:t>
          </a:r>
          <a:r>
            <a:rPr lang="en-US" dirty="0"/>
            <a:t>the professional practice or focus on student academic growth needed to achieve effectiveness as a teacher/ssp.</a:t>
          </a:r>
        </a:p>
      </dgm:t>
    </dgm:pt>
    <dgm:pt modelId="{A9AF7879-9567-47AA-B4FC-8F6A793C583D}" type="parTrans" cxnId="{0DB9D6F5-5D68-46B4-8B56-D5980F91C009}">
      <dgm:prSet/>
      <dgm:spPr/>
      <dgm:t>
        <a:bodyPr/>
        <a:lstStyle/>
        <a:p>
          <a:endParaRPr lang="en-US"/>
        </a:p>
      </dgm:t>
    </dgm:pt>
    <dgm:pt modelId="{16F1F8DC-B46E-430D-BE93-75A52744AE56}" type="sibTrans" cxnId="{0DB9D6F5-5D68-46B4-8B56-D5980F91C009}">
      <dgm:prSet/>
      <dgm:spPr/>
      <dgm:t>
        <a:bodyPr/>
        <a:lstStyle/>
        <a:p>
          <a:endParaRPr lang="en-US"/>
        </a:p>
      </dgm:t>
    </dgm:pt>
    <dgm:pt modelId="{C07FABC4-E801-4B3C-8071-95868832A3B2}">
      <dgm:prSet/>
      <dgm:spPr/>
      <dgm:t>
        <a:bodyPr/>
        <a:lstStyle/>
        <a:p>
          <a:r>
            <a:rPr lang="en-US" b="1" dirty="0"/>
            <a:t>Element:</a:t>
          </a:r>
          <a:r>
            <a:rPr lang="en-US" dirty="0"/>
            <a:t> the detailed descriptions of knowledge and skills that contribute to effective teaching/service provision which correspond to a particular Quality Standard. </a:t>
          </a:r>
        </a:p>
      </dgm:t>
    </dgm:pt>
    <dgm:pt modelId="{7625CAE4-57A2-4F1B-BBD4-BD1C31FF2725}" type="parTrans" cxnId="{74ECFCB0-B1EF-4F73-AAF0-327A79E9B8A2}">
      <dgm:prSet/>
      <dgm:spPr/>
      <dgm:t>
        <a:bodyPr/>
        <a:lstStyle/>
        <a:p>
          <a:endParaRPr lang="en-US"/>
        </a:p>
      </dgm:t>
    </dgm:pt>
    <dgm:pt modelId="{4BE825E6-35E0-4F1F-ADF7-6844E8014E27}" type="sibTrans" cxnId="{74ECFCB0-B1EF-4F73-AAF0-327A79E9B8A2}">
      <dgm:prSet/>
      <dgm:spPr/>
      <dgm:t>
        <a:bodyPr/>
        <a:lstStyle/>
        <a:p>
          <a:endParaRPr lang="en-US"/>
        </a:p>
      </dgm:t>
    </dgm:pt>
    <dgm:pt modelId="{E75439CB-63D0-4A78-95B9-4A1326B00987}" type="pres">
      <dgm:prSet presAssocID="{A0C530EB-F2EB-4E47-B988-8F2F5B46D8D2}" presName="linearFlow" presStyleCnt="0">
        <dgm:presLayoutVars>
          <dgm:dir/>
          <dgm:resizeHandles val="exact"/>
        </dgm:presLayoutVars>
      </dgm:prSet>
      <dgm:spPr/>
    </dgm:pt>
    <dgm:pt modelId="{F17D1B69-CBC0-41EF-87E4-CA1B17835055}" type="pres">
      <dgm:prSet presAssocID="{48D2D45A-015D-4AB1-AB29-84C1C2EC3BD8}" presName="composite" presStyleCnt="0"/>
      <dgm:spPr/>
    </dgm:pt>
    <dgm:pt modelId="{279A0C26-EC50-4F49-B412-E546CC77826B}" type="pres">
      <dgm:prSet presAssocID="{48D2D45A-015D-4AB1-AB29-84C1C2EC3BD8}" presName="imgShp" presStyleLbl="fgImgPlac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Harvey Balls 100% with solid fill"/>
        </a:ext>
      </dgm:extLst>
    </dgm:pt>
    <dgm:pt modelId="{1AC9DF0D-7F2F-4920-B456-15B18444589D}" type="pres">
      <dgm:prSet presAssocID="{48D2D45A-015D-4AB1-AB29-84C1C2EC3BD8}" presName="txShp" presStyleLbl="node1" presStyleIdx="0" presStyleCnt="2">
        <dgm:presLayoutVars>
          <dgm:bulletEnabled val="1"/>
        </dgm:presLayoutVars>
      </dgm:prSet>
      <dgm:spPr/>
    </dgm:pt>
    <dgm:pt modelId="{DABFCE01-7DD3-44AF-A123-310230E02EF3}" type="pres">
      <dgm:prSet presAssocID="{16F1F8DC-B46E-430D-BE93-75A52744AE56}" presName="spacing" presStyleCnt="0"/>
      <dgm:spPr/>
    </dgm:pt>
    <dgm:pt modelId="{C2F6F533-D217-44CF-87C9-2A652EC2A86B}" type="pres">
      <dgm:prSet presAssocID="{C07FABC4-E801-4B3C-8071-95868832A3B2}" presName="composite" presStyleCnt="0"/>
      <dgm:spPr/>
    </dgm:pt>
    <dgm:pt modelId="{22B84157-EC17-4F0C-BFA5-21B78CF7068D}" type="pres">
      <dgm:prSet presAssocID="{C07FABC4-E801-4B3C-8071-95868832A3B2}" presName="imgShp" presStyleLbl="fgImgPlace1" presStyleIdx="1"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Harvey Balls 100% with solid fill"/>
        </a:ext>
      </dgm:extLst>
    </dgm:pt>
    <dgm:pt modelId="{CD3C69C9-2CEE-4EDC-B5B5-BD7D06E9FAB9}" type="pres">
      <dgm:prSet presAssocID="{C07FABC4-E801-4B3C-8071-95868832A3B2}" presName="txShp" presStyleLbl="node1" presStyleIdx="1" presStyleCnt="2">
        <dgm:presLayoutVars>
          <dgm:bulletEnabled val="1"/>
        </dgm:presLayoutVars>
      </dgm:prSet>
      <dgm:spPr/>
    </dgm:pt>
  </dgm:ptLst>
  <dgm:cxnLst>
    <dgm:cxn modelId="{769A2035-66F7-4F35-8BA9-E2652ED75B08}" type="presOf" srcId="{48D2D45A-015D-4AB1-AB29-84C1C2EC3BD8}" destId="{1AC9DF0D-7F2F-4920-B456-15B18444589D}" srcOrd="0" destOrd="0" presId="urn:microsoft.com/office/officeart/2005/8/layout/vList3"/>
    <dgm:cxn modelId="{A040F840-8029-4B75-A56A-263CAC55DB45}" type="presOf" srcId="{C07FABC4-E801-4B3C-8071-95868832A3B2}" destId="{CD3C69C9-2CEE-4EDC-B5B5-BD7D06E9FAB9}" srcOrd="0" destOrd="0" presId="urn:microsoft.com/office/officeart/2005/8/layout/vList3"/>
    <dgm:cxn modelId="{56B1BE67-1D39-4D76-8284-F40F7B410A0A}" type="presOf" srcId="{A0C530EB-F2EB-4E47-B988-8F2F5B46D8D2}" destId="{E75439CB-63D0-4A78-95B9-4A1326B00987}" srcOrd="0" destOrd="0" presId="urn:microsoft.com/office/officeart/2005/8/layout/vList3"/>
    <dgm:cxn modelId="{74ECFCB0-B1EF-4F73-AAF0-327A79E9B8A2}" srcId="{A0C530EB-F2EB-4E47-B988-8F2F5B46D8D2}" destId="{C07FABC4-E801-4B3C-8071-95868832A3B2}" srcOrd="1" destOrd="0" parTransId="{7625CAE4-57A2-4F1B-BBD4-BD1C31FF2725}" sibTransId="{4BE825E6-35E0-4F1F-ADF7-6844E8014E27}"/>
    <dgm:cxn modelId="{0DB9D6F5-5D68-46B4-8B56-D5980F91C009}" srcId="{A0C530EB-F2EB-4E47-B988-8F2F5B46D8D2}" destId="{48D2D45A-015D-4AB1-AB29-84C1C2EC3BD8}" srcOrd="0" destOrd="0" parTransId="{A9AF7879-9567-47AA-B4FC-8F6A793C583D}" sibTransId="{16F1F8DC-B46E-430D-BE93-75A52744AE56}"/>
    <dgm:cxn modelId="{D978A4FB-AAE0-4C78-859B-306CA653CAC4}" type="presParOf" srcId="{E75439CB-63D0-4A78-95B9-4A1326B00987}" destId="{F17D1B69-CBC0-41EF-87E4-CA1B17835055}" srcOrd="0" destOrd="0" presId="urn:microsoft.com/office/officeart/2005/8/layout/vList3"/>
    <dgm:cxn modelId="{0EB07963-325D-4E87-9EE4-8DA77AE92613}" type="presParOf" srcId="{F17D1B69-CBC0-41EF-87E4-CA1B17835055}" destId="{279A0C26-EC50-4F49-B412-E546CC77826B}" srcOrd="0" destOrd="0" presId="urn:microsoft.com/office/officeart/2005/8/layout/vList3"/>
    <dgm:cxn modelId="{D4947222-E7E9-4FC6-8ECB-8EE93BEC0295}" type="presParOf" srcId="{F17D1B69-CBC0-41EF-87E4-CA1B17835055}" destId="{1AC9DF0D-7F2F-4920-B456-15B18444589D}" srcOrd="1" destOrd="0" presId="urn:microsoft.com/office/officeart/2005/8/layout/vList3"/>
    <dgm:cxn modelId="{FB438CDE-F967-405C-88BD-EFF4D141FF42}" type="presParOf" srcId="{E75439CB-63D0-4A78-95B9-4A1326B00987}" destId="{DABFCE01-7DD3-44AF-A123-310230E02EF3}" srcOrd="1" destOrd="0" presId="urn:microsoft.com/office/officeart/2005/8/layout/vList3"/>
    <dgm:cxn modelId="{BC63C073-2440-435A-B4F4-5DA2EEEF9FD1}" type="presParOf" srcId="{E75439CB-63D0-4A78-95B9-4A1326B00987}" destId="{C2F6F533-D217-44CF-87C9-2A652EC2A86B}" srcOrd="2" destOrd="0" presId="urn:microsoft.com/office/officeart/2005/8/layout/vList3"/>
    <dgm:cxn modelId="{6084C548-24D8-4E5C-8BE9-2CDAF30AF535}" type="presParOf" srcId="{C2F6F533-D217-44CF-87C9-2A652EC2A86B}" destId="{22B84157-EC17-4F0C-BFA5-21B78CF7068D}" srcOrd="0" destOrd="0" presId="urn:microsoft.com/office/officeart/2005/8/layout/vList3"/>
    <dgm:cxn modelId="{A3400B10-30E9-4778-9659-597011DFA5B4}" type="presParOf" srcId="{C2F6F533-D217-44CF-87C9-2A652EC2A86B}" destId="{CD3C69C9-2CEE-4EDC-B5B5-BD7D06E9FAB9}"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685F63-A556-4104-8E15-D6DFABA3F815}">
      <dsp:nvSpPr>
        <dsp:cNvPr id="0" name=""/>
        <dsp:cNvSpPr/>
      </dsp:nvSpPr>
      <dsp:spPr>
        <a:xfrm>
          <a:off x="0" y="1805"/>
          <a:ext cx="7886700" cy="915310"/>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C1D0065-22B7-428B-B963-56AC36A2D3A2}">
      <dsp:nvSpPr>
        <dsp:cNvPr id="0" name=""/>
        <dsp:cNvSpPr/>
      </dsp:nvSpPr>
      <dsp:spPr>
        <a:xfrm>
          <a:off x="276881" y="207750"/>
          <a:ext cx="503420" cy="503420"/>
        </a:xfrm>
        <a:prstGeom prst="rect">
          <a:avLst/>
        </a:prstGeom>
        <a:blipFill>
          <a:blip xmlns:r="http://schemas.openxmlformats.org/officeDocument/2006/relationships" r:embed="rId1">
            <a:biLevel thresh="50000"/>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53A0A42-2E65-4E85-8623-130B07891674}">
      <dsp:nvSpPr>
        <dsp:cNvPr id="0" name=""/>
        <dsp:cNvSpPr/>
      </dsp:nvSpPr>
      <dsp:spPr>
        <a:xfrm>
          <a:off x="1057183" y="1805"/>
          <a:ext cx="6829516" cy="9153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870" tIns="96870" rIns="96870" bIns="96870" numCol="1" spcCol="1270" anchor="ctr" anchorCtr="0">
          <a:noAutofit/>
        </a:bodyPr>
        <a:lstStyle/>
        <a:p>
          <a:pPr marL="0" lvl="0" indent="0" algn="l" defTabSz="977900">
            <a:lnSpc>
              <a:spcPct val="90000"/>
            </a:lnSpc>
            <a:spcBef>
              <a:spcPct val="0"/>
            </a:spcBef>
            <a:spcAft>
              <a:spcPct val="35000"/>
            </a:spcAft>
            <a:buNone/>
          </a:pPr>
          <a:r>
            <a:rPr lang="en-US" sz="2200" kern="1200" dirty="0"/>
            <a:t>Targeted training for the educator’s stage of professional development</a:t>
          </a:r>
        </a:p>
      </dsp:txBody>
      <dsp:txXfrm>
        <a:off x="1057183" y="1805"/>
        <a:ext cx="6829516" cy="915310"/>
      </dsp:txXfrm>
    </dsp:sp>
    <dsp:sp modelId="{6BB06A7A-1C7A-4A60-A511-58C5FC51E75E}">
      <dsp:nvSpPr>
        <dsp:cNvPr id="0" name=""/>
        <dsp:cNvSpPr/>
      </dsp:nvSpPr>
      <dsp:spPr>
        <a:xfrm>
          <a:off x="0" y="1145944"/>
          <a:ext cx="7886700" cy="915310"/>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196B70B-7086-4CE9-A446-03609B845473}">
      <dsp:nvSpPr>
        <dsp:cNvPr id="0" name=""/>
        <dsp:cNvSpPr/>
      </dsp:nvSpPr>
      <dsp:spPr>
        <a:xfrm>
          <a:off x="276881" y="1351889"/>
          <a:ext cx="503420" cy="503420"/>
        </a:xfrm>
        <a:prstGeom prst="rect">
          <a:avLst/>
        </a:prstGeom>
        <a:blipFill>
          <a:blip xmlns:r="http://schemas.openxmlformats.org/officeDocument/2006/relationships" r:embed="rId3">
            <a:biLevel thresh="75000"/>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val="0"/>
              </a:ext>
            </a:extLst>
          </a:blip>
          <a:srcRect/>
          <a:stretch>
            <a:fillRect l="-4000" r="-4000"/>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B2FDF8F-6DC0-4DE3-B15E-670A3B9BCCD5}">
      <dsp:nvSpPr>
        <dsp:cNvPr id="0" name=""/>
        <dsp:cNvSpPr/>
      </dsp:nvSpPr>
      <dsp:spPr>
        <a:xfrm>
          <a:off x="1057183" y="1145944"/>
          <a:ext cx="6829516" cy="9153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870" tIns="96870" rIns="96870" bIns="96870" numCol="1" spcCol="1270" anchor="ctr" anchorCtr="0">
          <a:noAutofit/>
        </a:bodyPr>
        <a:lstStyle/>
        <a:p>
          <a:pPr marL="0" lvl="0" indent="0" algn="l" defTabSz="977900">
            <a:lnSpc>
              <a:spcPct val="90000"/>
            </a:lnSpc>
            <a:spcBef>
              <a:spcPct val="0"/>
            </a:spcBef>
            <a:spcAft>
              <a:spcPct val="35000"/>
            </a:spcAft>
            <a:buNone/>
          </a:pPr>
          <a:r>
            <a:rPr lang="en-US" sz="2200" kern="1200" dirty="0"/>
            <a:t>Support of a mentor or coach</a:t>
          </a:r>
        </a:p>
      </dsp:txBody>
      <dsp:txXfrm>
        <a:off x="1057183" y="1145944"/>
        <a:ext cx="6829516" cy="915310"/>
      </dsp:txXfrm>
    </dsp:sp>
    <dsp:sp modelId="{897A4E1E-36CF-46A5-B8D0-3B5A36A20DD1}">
      <dsp:nvSpPr>
        <dsp:cNvPr id="0" name=""/>
        <dsp:cNvSpPr/>
      </dsp:nvSpPr>
      <dsp:spPr>
        <a:xfrm>
          <a:off x="0" y="2290082"/>
          <a:ext cx="7886700" cy="915310"/>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D3AEC3E-2621-4DF2-819F-010BC49FED50}">
      <dsp:nvSpPr>
        <dsp:cNvPr id="0" name=""/>
        <dsp:cNvSpPr/>
      </dsp:nvSpPr>
      <dsp:spPr>
        <a:xfrm>
          <a:off x="276881" y="2496027"/>
          <a:ext cx="503420" cy="503420"/>
        </a:xfrm>
        <a:prstGeom prst="rect">
          <a:avLst/>
        </a:prstGeom>
        <a:blipFill>
          <a:blip xmlns:r="http://schemas.openxmlformats.org/officeDocument/2006/relationships" r:embed="rId5">
            <a:biLevel thresh="50000"/>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7EBD7FF-3B06-4D5D-9ED5-5D2CEB47006C}">
      <dsp:nvSpPr>
        <dsp:cNvPr id="0" name=""/>
        <dsp:cNvSpPr/>
      </dsp:nvSpPr>
      <dsp:spPr>
        <a:xfrm>
          <a:off x="1057183" y="2290082"/>
          <a:ext cx="6829516" cy="9153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870" tIns="96870" rIns="96870" bIns="96870" numCol="1" spcCol="1270" anchor="ctr" anchorCtr="0">
          <a:noAutofit/>
        </a:bodyPr>
        <a:lstStyle/>
        <a:p>
          <a:pPr marL="0" lvl="0" indent="0" algn="l" defTabSz="977900">
            <a:lnSpc>
              <a:spcPct val="90000"/>
            </a:lnSpc>
            <a:spcBef>
              <a:spcPct val="0"/>
            </a:spcBef>
            <a:spcAft>
              <a:spcPct val="35000"/>
            </a:spcAft>
            <a:buNone/>
          </a:pPr>
          <a:r>
            <a:rPr lang="en-US" sz="2200" kern="1200"/>
            <a:t>Vehicle to convert a Colorado Initial License to a Professional License</a:t>
          </a:r>
        </a:p>
      </dsp:txBody>
      <dsp:txXfrm>
        <a:off x="1057183" y="2290082"/>
        <a:ext cx="6829516" cy="915310"/>
      </dsp:txXfrm>
    </dsp:sp>
    <dsp:sp modelId="{6EC48463-0533-4522-A510-48CB73FC9187}">
      <dsp:nvSpPr>
        <dsp:cNvPr id="0" name=""/>
        <dsp:cNvSpPr/>
      </dsp:nvSpPr>
      <dsp:spPr>
        <a:xfrm>
          <a:off x="0" y="3434221"/>
          <a:ext cx="7886700" cy="915310"/>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E8D9E98-FBEA-4A6B-B3F6-0F3252F9B5D9}">
      <dsp:nvSpPr>
        <dsp:cNvPr id="0" name=""/>
        <dsp:cNvSpPr/>
      </dsp:nvSpPr>
      <dsp:spPr>
        <a:xfrm>
          <a:off x="276881" y="3640166"/>
          <a:ext cx="503420" cy="503420"/>
        </a:xfrm>
        <a:prstGeom prst="rect">
          <a:avLst/>
        </a:prstGeom>
        <a:blipFill>
          <a:blip xmlns:r="http://schemas.openxmlformats.org/officeDocument/2006/relationships" r:embed="rId7">
            <a:biLevel thresh="50000"/>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2C09DDC-2966-46FC-A06E-63FD6E6A535B}">
      <dsp:nvSpPr>
        <dsp:cNvPr id="0" name=""/>
        <dsp:cNvSpPr/>
      </dsp:nvSpPr>
      <dsp:spPr>
        <a:xfrm>
          <a:off x="1057183" y="3434221"/>
          <a:ext cx="6829516" cy="9153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870" tIns="96870" rIns="96870" bIns="96870" numCol="1" spcCol="1270" anchor="ctr" anchorCtr="0">
          <a:noAutofit/>
        </a:bodyPr>
        <a:lstStyle/>
        <a:p>
          <a:pPr marL="0" lvl="0" indent="0" algn="l" defTabSz="977900">
            <a:lnSpc>
              <a:spcPct val="90000"/>
            </a:lnSpc>
            <a:spcBef>
              <a:spcPct val="0"/>
            </a:spcBef>
            <a:spcAft>
              <a:spcPct val="35000"/>
            </a:spcAft>
            <a:buNone/>
          </a:pPr>
          <a:r>
            <a:rPr lang="en-US" sz="2200" kern="1200"/>
            <a:t>Strategy for educator retention</a:t>
          </a:r>
        </a:p>
      </dsp:txBody>
      <dsp:txXfrm>
        <a:off x="1057183" y="3434221"/>
        <a:ext cx="6829516" cy="91531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8301B4-905F-40E4-9A43-679244613EBA}">
      <dsp:nvSpPr>
        <dsp:cNvPr id="0" name=""/>
        <dsp:cNvSpPr/>
      </dsp:nvSpPr>
      <dsp:spPr>
        <a:xfrm>
          <a:off x="513899" y="1086286"/>
          <a:ext cx="1578375" cy="1578375"/>
        </a:xfrm>
        <a:prstGeom prst="ellipse">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ED5CCAD-C0C8-4B63-8F36-C3A1BEBB8375}">
      <dsp:nvSpPr>
        <dsp:cNvPr id="0" name=""/>
        <dsp:cNvSpPr/>
      </dsp:nvSpPr>
      <dsp:spPr>
        <a:xfrm>
          <a:off x="850274" y="1422662"/>
          <a:ext cx="905625" cy="905625"/>
        </a:xfrm>
        <a:prstGeom prst="rect">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DB27825-764C-4EC6-82DC-7E723D0246DF}">
      <dsp:nvSpPr>
        <dsp:cNvPr id="0" name=""/>
        <dsp:cNvSpPr/>
      </dsp:nvSpPr>
      <dsp:spPr>
        <a:xfrm>
          <a:off x="52263" y="3134623"/>
          <a:ext cx="2587500" cy="14644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933450">
            <a:lnSpc>
              <a:spcPct val="100000"/>
            </a:lnSpc>
            <a:spcBef>
              <a:spcPct val="0"/>
            </a:spcBef>
            <a:spcAft>
              <a:spcPct val="35000"/>
            </a:spcAft>
            <a:buNone/>
            <a:defRPr cap="all"/>
          </a:pPr>
          <a:r>
            <a:rPr lang="en-US" sz="2100" kern="1200" dirty="0"/>
            <a:t>School Based Professional Development</a:t>
          </a:r>
        </a:p>
      </dsp:txBody>
      <dsp:txXfrm>
        <a:off x="52263" y="3134623"/>
        <a:ext cx="2587500" cy="1464451"/>
      </dsp:txXfrm>
    </dsp:sp>
    <dsp:sp modelId="{76863A41-4B68-448E-A0AA-479D58C228BA}">
      <dsp:nvSpPr>
        <dsp:cNvPr id="0" name=""/>
        <dsp:cNvSpPr/>
      </dsp:nvSpPr>
      <dsp:spPr>
        <a:xfrm>
          <a:off x="3554212" y="1064559"/>
          <a:ext cx="1578375" cy="1578375"/>
        </a:xfrm>
        <a:prstGeom prst="ellipse">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01052AF-869C-4B18-9666-D33069269100}">
      <dsp:nvSpPr>
        <dsp:cNvPr id="0" name=""/>
        <dsp:cNvSpPr/>
      </dsp:nvSpPr>
      <dsp:spPr>
        <a:xfrm>
          <a:off x="3890587" y="1400934"/>
          <a:ext cx="905625" cy="905625"/>
        </a:xfrm>
        <a:prstGeom prst="rect">
          <a:avLst/>
        </a:prstGeom>
        <a:blipFill>
          <a:blip xmlns:r="http://schemas.openxmlformats.org/officeDocument/2006/relationships" r:embed="rId2"/>
          <a:srcRect/>
          <a:stretch>
            <a:fillRect l="-4000" r="-4000"/>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B07DF84-88F5-4478-B2EC-CDD4B1B1559E}">
      <dsp:nvSpPr>
        <dsp:cNvPr id="0" name=""/>
        <dsp:cNvSpPr/>
      </dsp:nvSpPr>
      <dsp:spPr>
        <a:xfrm>
          <a:off x="3049649" y="3134559"/>
          <a:ext cx="25875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933450">
            <a:lnSpc>
              <a:spcPct val="100000"/>
            </a:lnSpc>
            <a:spcBef>
              <a:spcPct val="0"/>
            </a:spcBef>
            <a:spcAft>
              <a:spcPct val="35000"/>
            </a:spcAft>
            <a:buNone/>
            <a:defRPr cap="all"/>
          </a:pPr>
          <a:r>
            <a:rPr lang="en-US" sz="2100" kern="1200" dirty="0"/>
            <a:t>Mentor Support</a:t>
          </a:r>
        </a:p>
      </dsp:txBody>
      <dsp:txXfrm>
        <a:off x="3049649" y="3134559"/>
        <a:ext cx="2587500" cy="720000"/>
      </dsp:txXfrm>
    </dsp:sp>
    <dsp:sp modelId="{4977743F-8A2A-4DED-9E49-2162EA5F3210}">
      <dsp:nvSpPr>
        <dsp:cNvPr id="0" name=""/>
        <dsp:cNvSpPr/>
      </dsp:nvSpPr>
      <dsp:spPr>
        <a:xfrm>
          <a:off x="6594524" y="1064559"/>
          <a:ext cx="1578375" cy="1578375"/>
        </a:xfrm>
        <a:prstGeom prst="ellipse">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2962430-EB60-420F-93EE-D9621307F72E}">
      <dsp:nvSpPr>
        <dsp:cNvPr id="0" name=""/>
        <dsp:cNvSpPr/>
      </dsp:nvSpPr>
      <dsp:spPr>
        <a:xfrm>
          <a:off x="6930899" y="1400934"/>
          <a:ext cx="905625" cy="90562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AE65392-1D1D-414C-A4B4-6F017C48842A}">
      <dsp:nvSpPr>
        <dsp:cNvPr id="0" name=""/>
        <dsp:cNvSpPr/>
      </dsp:nvSpPr>
      <dsp:spPr>
        <a:xfrm>
          <a:off x="6089962" y="3134559"/>
          <a:ext cx="25875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933450">
            <a:lnSpc>
              <a:spcPct val="100000"/>
            </a:lnSpc>
            <a:spcBef>
              <a:spcPct val="0"/>
            </a:spcBef>
            <a:spcAft>
              <a:spcPct val="35000"/>
            </a:spcAft>
            <a:buNone/>
            <a:defRPr cap="all"/>
          </a:pPr>
          <a:r>
            <a:rPr lang="en-US" sz="2100" kern="1200" dirty="0"/>
            <a:t>Online portfolio and reflection</a:t>
          </a:r>
        </a:p>
      </dsp:txBody>
      <dsp:txXfrm>
        <a:off x="6089962" y="3134559"/>
        <a:ext cx="2587500" cy="7200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54A0F8-B3AE-4375-9AE1-398AC082AF8E}">
      <dsp:nvSpPr>
        <dsp:cNvPr id="0" name=""/>
        <dsp:cNvSpPr/>
      </dsp:nvSpPr>
      <dsp:spPr>
        <a:xfrm>
          <a:off x="0" y="531"/>
          <a:ext cx="7886700" cy="1242935"/>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D4D68D6-E7F1-4CB5-821E-E7975F9AF793}">
      <dsp:nvSpPr>
        <dsp:cNvPr id="0" name=""/>
        <dsp:cNvSpPr/>
      </dsp:nvSpPr>
      <dsp:spPr>
        <a:xfrm>
          <a:off x="375988" y="280191"/>
          <a:ext cx="683614" cy="68361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63E41CE-7882-49C3-B24C-AB1091EC0B78}">
      <dsp:nvSpPr>
        <dsp:cNvPr id="0" name=""/>
        <dsp:cNvSpPr/>
      </dsp:nvSpPr>
      <dsp:spPr>
        <a:xfrm>
          <a:off x="1435590" y="531"/>
          <a:ext cx="3549015"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1111250">
            <a:lnSpc>
              <a:spcPct val="90000"/>
            </a:lnSpc>
            <a:spcBef>
              <a:spcPct val="0"/>
            </a:spcBef>
            <a:spcAft>
              <a:spcPct val="35000"/>
            </a:spcAft>
            <a:buNone/>
          </a:pPr>
          <a:r>
            <a:rPr lang="en-US" sz="2500" kern="1200" dirty="0"/>
            <a:t>Build the Relationship</a:t>
          </a:r>
        </a:p>
      </dsp:txBody>
      <dsp:txXfrm>
        <a:off x="1435590" y="531"/>
        <a:ext cx="3549015" cy="1242935"/>
      </dsp:txXfrm>
    </dsp:sp>
    <dsp:sp modelId="{F2B0D6C9-C607-4D87-AEEB-F21C7E2C9A71}">
      <dsp:nvSpPr>
        <dsp:cNvPr id="0" name=""/>
        <dsp:cNvSpPr/>
      </dsp:nvSpPr>
      <dsp:spPr>
        <a:xfrm>
          <a:off x="4984605" y="531"/>
          <a:ext cx="2902094"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533400">
            <a:lnSpc>
              <a:spcPct val="90000"/>
            </a:lnSpc>
            <a:spcBef>
              <a:spcPct val="0"/>
            </a:spcBef>
            <a:spcAft>
              <a:spcPct val="35000"/>
            </a:spcAft>
            <a:buNone/>
          </a:pPr>
          <a:r>
            <a:rPr lang="en-US" sz="1200" kern="1200"/>
            <a:t>Responsibilities</a:t>
          </a:r>
        </a:p>
        <a:p>
          <a:pPr marL="0" lvl="0" indent="0" algn="l" defTabSz="533400">
            <a:lnSpc>
              <a:spcPct val="90000"/>
            </a:lnSpc>
            <a:spcBef>
              <a:spcPct val="0"/>
            </a:spcBef>
            <a:spcAft>
              <a:spcPct val="35000"/>
            </a:spcAft>
            <a:buNone/>
          </a:pPr>
          <a:r>
            <a:rPr lang="en-US" sz="1200" kern="1200"/>
            <a:t>Ground rules</a:t>
          </a:r>
        </a:p>
        <a:p>
          <a:pPr marL="0" lvl="0" indent="0" algn="l" defTabSz="533400">
            <a:lnSpc>
              <a:spcPct val="90000"/>
            </a:lnSpc>
            <a:spcBef>
              <a:spcPct val="0"/>
            </a:spcBef>
            <a:spcAft>
              <a:spcPct val="35000"/>
            </a:spcAft>
            <a:buNone/>
          </a:pPr>
          <a:r>
            <a:rPr lang="en-US" sz="1200" kern="1200"/>
            <a:t>Confidentiality</a:t>
          </a:r>
        </a:p>
        <a:p>
          <a:pPr marL="0" lvl="0" indent="0" algn="l" defTabSz="533400">
            <a:lnSpc>
              <a:spcPct val="90000"/>
            </a:lnSpc>
            <a:spcBef>
              <a:spcPct val="0"/>
            </a:spcBef>
            <a:spcAft>
              <a:spcPct val="35000"/>
            </a:spcAft>
            <a:buNone/>
          </a:pPr>
          <a:r>
            <a:rPr lang="en-US" sz="1200" kern="1200"/>
            <a:t>Boundaries</a:t>
          </a:r>
        </a:p>
      </dsp:txBody>
      <dsp:txXfrm>
        <a:off x="4984605" y="531"/>
        <a:ext cx="2902094" cy="1242935"/>
      </dsp:txXfrm>
    </dsp:sp>
    <dsp:sp modelId="{7EFAC21F-ABDE-4B9D-8F63-D8F64DE96390}">
      <dsp:nvSpPr>
        <dsp:cNvPr id="0" name=""/>
        <dsp:cNvSpPr/>
      </dsp:nvSpPr>
      <dsp:spPr>
        <a:xfrm>
          <a:off x="0" y="1554201"/>
          <a:ext cx="7886700" cy="1242935"/>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662FC86-9440-491D-831E-E1B0BE6683D7}">
      <dsp:nvSpPr>
        <dsp:cNvPr id="0" name=""/>
        <dsp:cNvSpPr/>
      </dsp:nvSpPr>
      <dsp:spPr>
        <a:xfrm>
          <a:off x="375988" y="1833861"/>
          <a:ext cx="683614" cy="68361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6E55063-7B9F-4E73-A49F-B63F2F170C98}">
      <dsp:nvSpPr>
        <dsp:cNvPr id="0" name=""/>
        <dsp:cNvSpPr/>
      </dsp:nvSpPr>
      <dsp:spPr>
        <a:xfrm>
          <a:off x="1435590" y="1554201"/>
          <a:ext cx="3549015"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1111250">
            <a:lnSpc>
              <a:spcPct val="90000"/>
            </a:lnSpc>
            <a:spcBef>
              <a:spcPct val="0"/>
            </a:spcBef>
            <a:spcAft>
              <a:spcPct val="35000"/>
            </a:spcAft>
            <a:buNone/>
          </a:pPr>
          <a:r>
            <a:rPr lang="en-US" sz="2500" kern="1200" dirty="0"/>
            <a:t>Have conversations that make mentees think</a:t>
          </a:r>
        </a:p>
      </dsp:txBody>
      <dsp:txXfrm>
        <a:off x="1435590" y="1554201"/>
        <a:ext cx="3549015" cy="1242935"/>
      </dsp:txXfrm>
    </dsp:sp>
    <dsp:sp modelId="{0358727B-3BF1-4A7F-8744-9C1DC2205980}">
      <dsp:nvSpPr>
        <dsp:cNvPr id="0" name=""/>
        <dsp:cNvSpPr/>
      </dsp:nvSpPr>
      <dsp:spPr>
        <a:xfrm>
          <a:off x="4984605" y="1554201"/>
          <a:ext cx="2902094"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533400">
            <a:lnSpc>
              <a:spcPct val="90000"/>
            </a:lnSpc>
            <a:spcBef>
              <a:spcPct val="0"/>
            </a:spcBef>
            <a:spcAft>
              <a:spcPct val="35000"/>
            </a:spcAft>
            <a:buNone/>
          </a:pPr>
          <a:r>
            <a:rPr lang="en-US" sz="1200" kern="1200"/>
            <a:t>Ask open-ended questions</a:t>
          </a:r>
        </a:p>
        <a:p>
          <a:pPr marL="0" lvl="0" indent="0" algn="l" defTabSz="533400">
            <a:lnSpc>
              <a:spcPct val="90000"/>
            </a:lnSpc>
            <a:spcBef>
              <a:spcPct val="0"/>
            </a:spcBef>
            <a:spcAft>
              <a:spcPct val="35000"/>
            </a:spcAft>
            <a:buNone/>
          </a:pPr>
          <a:r>
            <a:rPr lang="en-US" sz="1200" kern="1200"/>
            <a:t>Avoid giving advice (until the appropriate time)</a:t>
          </a:r>
        </a:p>
        <a:p>
          <a:pPr marL="0" lvl="0" indent="0" algn="l" defTabSz="533400">
            <a:lnSpc>
              <a:spcPct val="90000"/>
            </a:lnSpc>
            <a:spcBef>
              <a:spcPct val="0"/>
            </a:spcBef>
            <a:spcAft>
              <a:spcPct val="35000"/>
            </a:spcAft>
            <a:buNone/>
          </a:pPr>
          <a:r>
            <a:rPr lang="en-US" sz="1200" kern="1200"/>
            <a:t>Make sure there is movement and accountability for movement</a:t>
          </a:r>
        </a:p>
      </dsp:txBody>
      <dsp:txXfrm>
        <a:off x="4984605" y="1554201"/>
        <a:ext cx="2902094" cy="1242935"/>
      </dsp:txXfrm>
    </dsp:sp>
    <dsp:sp modelId="{ED9019BF-A9AE-4009-B420-5D36EAD66B09}">
      <dsp:nvSpPr>
        <dsp:cNvPr id="0" name=""/>
        <dsp:cNvSpPr/>
      </dsp:nvSpPr>
      <dsp:spPr>
        <a:xfrm>
          <a:off x="0" y="3107870"/>
          <a:ext cx="7886700" cy="1242935"/>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408AC46-CF54-4F55-AB2F-01418D60E600}">
      <dsp:nvSpPr>
        <dsp:cNvPr id="0" name=""/>
        <dsp:cNvSpPr/>
      </dsp:nvSpPr>
      <dsp:spPr>
        <a:xfrm>
          <a:off x="375988" y="3387531"/>
          <a:ext cx="683614" cy="68361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17011D3-B576-497B-A0B0-B07B8F713479}">
      <dsp:nvSpPr>
        <dsp:cNvPr id="0" name=""/>
        <dsp:cNvSpPr/>
      </dsp:nvSpPr>
      <dsp:spPr>
        <a:xfrm>
          <a:off x="1435590" y="3107870"/>
          <a:ext cx="3549015"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1111250">
            <a:lnSpc>
              <a:spcPct val="90000"/>
            </a:lnSpc>
            <a:spcBef>
              <a:spcPct val="0"/>
            </a:spcBef>
            <a:spcAft>
              <a:spcPct val="35000"/>
            </a:spcAft>
            <a:buNone/>
          </a:pPr>
          <a:r>
            <a:rPr lang="en-US" sz="2500" kern="1200"/>
            <a:t>Set goals</a:t>
          </a:r>
        </a:p>
      </dsp:txBody>
      <dsp:txXfrm>
        <a:off x="1435590" y="3107870"/>
        <a:ext cx="3549015" cy="1242935"/>
      </dsp:txXfrm>
    </dsp:sp>
    <dsp:sp modelId="{6994B9FF-1FFC-48E8-8122-60A72F87925E}">
      <dsp:nvSpPr>
        <dsp:cNvPr id="0" name=""/>
        <dsp:cNvSpPr/>
      </dsp:nvSpPr>
      <dsp:spPr>
        <a:xfrm>
          <a:off x="4984605" y="3107870"/>
          <a:ext cx="2902094"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533400">
            <a:lnSpc>
              <a:spcPct val="90000"/>
            </a:lnSpc>
            <a:spcBef>
              <a:spcPct val="0"/>
            </a:spcBef>
            <a:spcAft>
              <a:spcPct val="35000"/>
            </a:spcAft>
            <a:buNone/>
          </a:pPr>
          <a:r>
            <a:rPr lang="en-US" sz="1200" kern="1200"/>
            <a:t>Ask</a:t>
          </a:r>
        </a:p>
        <a:p>
          <a:pPr marL="0" lvl="0" indent="0" algn="l" defTabSz="533400">
            <a:lnSpc>
              <a:spcPct val="90000"/>
            </a:lnSpc>
            <a:spcBef>
              <a:spcPct val="0"/>
            </a:spcBef>
            <a:spcAft>
              <a:spcPct val="35000"/>
            </a:spcAft>
            <a:buNone/>
          </a:pPr>
          <a:r>
            <a:rPr lang="en-US" sz="1200" kern="1200"/>
            <a:t>Reflect</a:t>
          </a:r>
        </a:p>
        <a:p>
          <a:pPr marL="0" lvl="0" indent="0" algn="l" defTabSz="533400">
            <a:lnSpc>
              <a:spcPct val="90000"/>
            </a:lnSpc>
            <a:spcBef>
              <a:spcPct val="0"/>
            </a:spcBef>
            <a:spcAft>
              <a:spcPct val="35000"/>
            </a:spcAft>
            <a:buNone/>
          </a:pPr>
          <a:r>
            <a:rPr lang="en-US" sz="1200" kern="1200"/>
            <a:t>Move</a:t>
          </a:r>
        </a:p>
      </dsp:txBody>
      <dsp:txXfrm>
        <a:off x="4984605" y="3107870"/>
        <a:ext cx="2902094" cy="124293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43AB0E-C020-402A-8DBE-1E193DC64A6B}">
      <dsp:nvSpPr>
        <dsp:cNvPr id="0" name=""/>
        <dsp:cNvSpPr/>
      </dsp:nvSpPr>
      <dsp:spPr>
        <a:xfrm>
          <a:off x="0" y="2175669"/>
          <a:ext cx="7886700" cy="0"/>
        </a:xfrm>
        <a:prstGeom prst="line">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tailEnd type="triangle" w="lg" len="lg"/>
        </a:ln>
        <a:effectLst/>
      </dsp:spPr>
      <dsp:style>
        <a:lnRef idx="1">
          <a:scrgbClr r="0" g="0" b="0"/>
        </a:lnRef>
        <a:fillRef idx="1">
          <a:scrgbClr r="0" g="0" b="0"/>
        </a:fillRef>
        <a:effectRef idx="0">
          <a:scrgbClr r="0" g="0" b="0"/>
        </a:effectRef>
        <a:fontRef idx="minor"/>
      </dsp:style>
    </dsp:sp>
    <dsp:sp modelId="{0856F05B-C09E-4BED-98A2-4DB4DFFF1A69}">
      <dsp:nvSpPr>
        <dsp:cNvPr id="0" name=""/>
        <dsp:cNvSpPr/>
      </dsp:nvSpPr>
      <dsp:spPr>
        <a:xfrm rot="8100000">
          <a:off x="73734" y="501406"/>
          <a:ext cx="319993" cy="319993"/>
        </a:xfrm>
        <a:prstGeom prst="teardrop">
          <a:avLst>
            <a:gd name="adj" fmla="val 115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B5F85E4B-F793-4A89-8E3A-6895EEF51672}">
      <dsp:nvSpPr>
        <dsp:cNvPr id="0" name=""/>
        <dsp:cNvSpPr/>
      </dsp:nvSpPr>
      <dsp:spPr>
        <a:xfrm>
          <a:off x="109283" y="536955"/>
          <a:ext cx="248896" cy="248896"/>
        </a:xfrm>
        <a:prstGeom prst="ellipse">
          <a:avLst/>
        </a:prstGeom>
        <a:solidFill>
          <a:schemeClr val="lt1">
            <a:alpha val="90000"/>
            <a:hueOff val="0"/>
            <a:satOff val="0"/>
            <a:lumOff val="0"/>
            <a:alphaOff val="0"/>
          </a:schemeClr>
        </a:solidFill>
        <a:ln w="6350" cap="flat" cmpd="sng" algn="ctr">
          <a:noFill/>
          <a:prstDash val="solid"/>
          <a:miter lim="800000"/>
        </a:ln>
        <a:effectLst/>
      </dsp:spPr>
      <dsp:style>
        <a:lnRef idx="1">
          <a:scrgbClr r="0" g="0" b="0"/>
        </a:lnRef>
        <a:fillRef idx="1">
          <a:scrgbClr r="0" g="0" b="0"/>
        </a:fillRef>
        <a:effectRef idx="0">
          <a:scrgbClr r="0" g="0" b="0"/>
        </a:effectRef>
        <a:fontRef idx="minor"/>
      </dsp:style>
    </dsp:sp>
    <dsp:sp modelId="{59446D3A-F8D9-498B-8038-B37BA1299B9B}">
      <dsp:nvSpPr>
        <dsp:cNvPr id="0" name=""/>
        <dsp:cNvSpPr/>
      </dsp:nvSpPr>
      <dsp:spPr>
        <a:xfrm>
          <a:off x="460001" y="887672"/>
          <a:ext cx="3275244" cy="12879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95250" rIns="95250" bIns="142875" numCol="1" spcCol="1270" anchor="t" anchorCtr="0">
          <a:noAutofit/>
        </a:bodyPr>
        <a:lstStyle/>
        <a:p>
          <a:pPr marL="0" lvl="0" indent="0" algn="l" defTabSz="666750">
            <a:lnSpc>
              <a:spcPct val="90000"/>
            </a:lnSpc>
            <a:spcBef>
              <a:spcPct val="0"/>
            </a:spcBef>
            <a:spcAft>
              <a:spcPct val="35000"/>
            </a:spcAft>
            <a:buNone/>
          </a:pPr>
          <a:r>
            <a:rPr lang="en-US" sz="1500" kern="1200" dirty="0"/>
            <a:t>Assessment &amp; Use of Data</a:t>
          </a:r>
        </a:p>
        <a:p>
          <a:pPr marL="0" lvl="0" indent="0" algn="l" defTabSz="666750">
            <a:lnSpc>
              <a:spcPct val="90000"/>
            </a:lnSpc>
            <a:spcBef>
              <a:spcPct val="0"/>
            </a:spcBef>
            <a:spcAft>
              <a:spcPct val="35000"/>
            </a:spcAft>
            <a:buNone/>
          </a:pPr>
          <a:r>
            <a:rPr lang="en-US" sz="1500" kern="1200" dirty="0"/>
            <a:t>Diverse Learners</a:t>
          </a:r>
        </a:p>
      </dsp:txBody>
      <dsp:txXfrm>
        <a:off x="460001" y="887672"/>
        <a:ext cx="3275244" cy="1287996"/>
      </dsp:txXfrm>
    </dsp:sp>
    <dsp:sp modelId="{A572D1F8-4D1D-4B80-B18A-ADABC0406AF9}">
      <dsp:nvSpPr>
        <dsp:cNvPr id="0" name=""/>
        <dsp:cNvSpPr/>
      </dsp:nvSpPr>
      <dsp:spPr>
        <a:xfrm>
          <a:off x="460001" y="435133"/>
          <a:ext cx="3275244" cy="4525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27000" bIns="0" numCol="1" spcCol="1270" anchor="ctr" anchorCtr="0">
          <a:noAutofit/>
        </a:bodyPr>
        <a:lstStyle/>
        <a:p>
          <a:pPr marL="0" lvl="0" indent="0" algn="l" defTabSz="889000">
            <a:lnSpc>
              <a:spcPct val="90000"/>
            </a:lnSpc>
            <a:spcBef>
              <a:spcPct val="0"/>
            </a:spcBef>
            <a:spcAft>
              <a:spcPct val="35000"/>
            </a:spcAft>
            <a:buNone/>
            <a:defRPr b="1"/>
          </a:pPr>
          <a:r>
            <a:rPr lang="en-US" sz="2000" kern="1200" dirty="0"/>
            <a:t>January-February</a:t>
          </a:r>
        </a:p>
      </dsp:txBody>
      <dsp:txXfrm>
        <a:off x="460001" y="435133"/>
        <a:ext cx="3275244" cy="452539"/>
      </dsp:txXfrm>
    </dsp:sp>
    <dsp:sp modelId="{82949F1D-7F00-4C47-9B05-59C24A82AA3D}">
      <dsp:nvSpPr>
        <dsp:cNvPr id="0" name=""/>
        <dsp:cNvSpPr/>
      </dsp:nvSpPr>
      <dsp:spPr>
        <a:xfrm>
          <a:off x="233731" y="887672"/>
          <a:ext cx="0" cy="1287996"/>
        </a:xfrm>
        <a:prstGeom prst="line">
          <a:avLst/>
        </a:prstGeom>
        <a:noFill/>
        <a:ln w="1270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1523A88D-8A49-411F-B948-681DEC212468}">
      <dsp:nvSpPr>
        <dsp:cNvPr id="0" name=""/>
        <dsp:cNvSpPr/>
      </dsp:nvSpPr>
      <dsp:spPr>
        <a:xfrm>
          <a:off x="191840" y="2134940"/>
          <a:ext cx="81457" cy="81457"/>
        </a:xfrm>
        <a:prstGeom prst="ellipse">
          <a:avLst/>
        </a:prstGeom>
        <a:gradFill rotWithShape="0">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w="6350" cap="flat" cmpd="sng" algn="ctr">
          <a:solidFill>
            <a:schemeClr val="lt1">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94113BD5-AD2B-4529-AEBF-6FE5A0711E6C}">
      <dsp:nvSpPr>
        <dsp:cNvPr id="0" name=""/>
        <dsp:cNvSpPr/>
      </dsp:nvSpPr>
      <dsp:spPr>
        <a:xfrm rot="18900000">
          <a:off x="2036584" y="3529937"/>
          <a:ext cx="319993" cy="319993"/>
        </a:xfrm>
        <a:prstGeom prst="teardrop">
          <a:avLst>
            <a:gd name="adj" fmla="val 115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46F7A903-5FD1-4DB3-A741-B23C2D6ABDE2}">
      <dsp:nvSpPr>
        <dsp:cNvPr id="0" name=""/>
        <dsp:cNvSpPr/>
      </dsp:nvSpPr>
      <dsp:spPr>
        <a:xfrm>
          <a:off x="2072132" y="3565486"/>
          <a:ext cx="248896" cy="248896"/>
        </a:xfrm>
        <a:prstGeom prst="ellipse">
          <a:avLst/>
        </a:prstGeom>
        <a:solidFill>
          <a:schemeClr val="lt1">
            <a:alpha val="90000"/>
            <a:hueOff val="0"/>
            <a:satOff val="0"/>
            <a:lumOff val="0"/>
            <a:alphaOff val="0"/>
          </a:schemeClr>
        </a:solidFill>
        <a:ln w="6350" cap="flat" cmpd="sng" algn="ctr">
          <a:noFill/>
          <a:prstDash val="solid"/>
          <a:miter lim="800000"/>
        </a:ln>
        <a:effectLst/>
      </dsp:spPr>
      <dsp:style>
        <a:lnRef idx="1">
          <a:scrgbClr r="0" g="0" b="0"/>
        </a:lnRef>
        <a:fillRef idx="1">
          <a:scrgbClr r="0" g="0" b="0"/>
        </a:fillRef>
        <a:effectRef idx="0">
          <a:scrgbClr r="0" g="0" b="0"/>
        </a:effectRef>
        <a:fontRef idx="minor"/>
      </dsp:style>
    </dsp:sp>
    <dsp:sp modelId="{FB34206D-65A3-4A49-8D39-C1D95225DFB2}">
      <dsp:nvSpPr>
        <dsp:cNvPr id="0" name=""/>
        <dsp:cNvSpPr/>
      </dsp:nvSpPr>
      <dsp:spPr>
        <a:xfrm>
          <a:off x="2422850" y="2175669"/>
          <a:ext cx="3275244" cy="12879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42875" rIns="0" bIns="95250" numCol="1" spcCol="1270" anchor="b" anchorCtr="0">
          <a:noAutofit/>
        </a:bodyPr>
        <a:lstStyle/>
        <a:p>
          <a:pPr marL="0" lvl="0" indent="0" algn="l" defTabSz="666750">
            <a:lnSpc>
              <a:spcPct val="90000"/>
            </a:lnSpc>
            <a:spcBef>
              <a:spcPct val="0"/>
            </a:spcBef>
            <a:spcAft>
              <a:spcPct val="35000"/>
            </a:spcAft>
            <a:buNone/>
          </a:pPr>
          <a:r>
            <a:rPr lang="en-US" sz="1500" kern="1200" dirty="0"/>
            <a:t>Leadership Opportunities</a:t>
          </a:r>
        </a:p>
        <a:p>
          <a:pPr marL="0" lvl="0" indent="0" algn="l" defTabSz="666750">
            <a:lnSpc>
              <a:spcPct val="90000"/>
            </a:lnSpc>
            <a:spcBef>
              <a:spcPct val="0"/>
            </a:spcBef>
            <a:spcAft>
              <a:spcPct val="35000"/>
            </a:spcAft>
            <a:buNone/>
          </a:pPr>
          <a:r>
            <a:rPr lang="en-US" sz="1500" kern="1200" dirty="0"/>
            <a:t>Self-Evaluation</a:t>
          </a:r>
        </a:p>
        <a:p>
          <a:pPr marL="0" lvl="0" indent="0" algn="l" defTabSz="666750">
            <a:lnSpc>
              <a:spcPct val="90000"/>
            </a:lnSpc>
            <a:spcBef>
              <a:spcPct val="0"/>
            </a:spcBef>
            <a:spcAft>
              <a:spcPct val="35000"/>
            </a:spcAft>
            <a:buNone/>
          </a:pPr>
          <a:r>
            <a:rPr lang="en-US" sz="1500" kern="1200" dirty="0"/>
            <a:t>Reflection</a:t>
          </a:r>
        </a:p>
      </dsp:txBody>
      <dsp:txXfrm>
        <a:off x="2422850" y="2175669"/>
        <a:ext cx="3275244" cy="1287996"/>
      </dsp:txXfrm>
    </dsp:sp>
    <dsp:sp modelId="{19213DAF-35BD-4651-ADBD-362805B6E3DB}">
      <dsp:nvSpPr>
        <dsp:cNvPr id="0" name=""/>
        <dsp:cNvSpPr/>
      </dsp:nvSpPr>
      <dsp:spPr>
        <a:xfrm>
          <a:off x="2422850" y="3463665"/>
          <a:ext cx="3275244" cy="4525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27000" bIns="0" numCol="1" spcCol="1270" anchor="ctr" anchorCtr="0">
          <a:noAutofit/>
        </a:bodyPr>
        <a:lstStyle/>
        <a:p>
          <a:pPr marL="0" lvl="0" indent="0" algn="l" defTabSz="889000">
            <a:lnSpc>
              <a:spcPct val="90000"/>
            </a:lnSpc>
            <a:spcBef>
              <a:spcPct val="0"/>
            </a:spcBef>
            <a:spcAft>
              <a:spcPct val="35000"/>
            </a:spcAft>
            <a:buNone/>
            <a:defRPr b="1"/>
          </a:pPr>
          <a:r>
            <a:rPr lang="en-US" sz="2000" kern="1200" dirty="0"/>
            <a:t>March-April</a:t>
          </a:r>
        </a:p>
      </dsp:txBody>
      <dsp:txXfrm>
        <a:off x="2422850" y="3463665"/>
        <a:ext cx="3275244" cy="452539"/>
      </dsp:txXfrm>
    </dsp:sp>
    <dsp:sp modelId="{C1076AFB-3AFE-4617-8326-589CFFC69CCE}">
      <dsp:nvSpPr>
        <dsp:cNvPr id="0" name=""/>
        <dsp:cNvSpPr/>
      </dsp:nvSpPr>
      <dsp:spPr>
        <a:xfrm>
          <a:off x="2196580" y="2175669"/>
          <a:ext cx="0" cy="1287996"/>
        </a:xfrm>
        <a:prstGeom prst="line">
          <a:avLst/>
        </a:prstGeom>
        <a:noFill/>
        <a:ln w="1270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3D121DCF-2B80-4C14-961C-BCE49D52A9F1}">
      <dsp:nvSpPr>
        <dsp:cNvPr id="0" name=""/>
        <dsp:cNvSpPr/>
      </dsp:nvSpPr>
      <dsp:spPr>
        <a:xfrm>
          <a:off x="2154689" y="2134940"/>
          <a:ext cx="81457" cy="81457"/>
        </a:xfrm>
        <a:prstGeom prst="ellipse">
          <a:avLst/>
        </a:prstGeom>
        <a:gradFill rotWithShape="0">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w="6350" cap="flat" cmpd="sng" algn="ctr">
          <a:solidFill>
            <a:schemeClr val="lt1">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25245F0A-8250-471A-9BA7-1BE938992D2D}">
      <dsp:nvSpPr>
        <dsp:cNvPr id="0" name=""/>
        <dsp:cNvSpPr/>
      </dsp:nvSpPr>
      <dsp:spPr>
        <a:xfrm rot="8100000">
          <a:off x="3999433" y="501406"/>
          <a:ext cx="319993" cy="319993"/>
        </a:xfrm>
        <a:prstGeom prst="teardrop">
          <a:avLst>
            <a:gd name="adj" fmla="val 115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C6FFAF31-3E9A-4108-BE15-C05A715E8595}">
      <dsp:nvSpPr>
        <dsp:cNvPr id="0" name=""/>
        <dsp:cNvSpPr/>
      </dsp:nvSpPr>
      <dsp:spPr>
        <a:xfrm>
          <a:off x="4034982" y="536955"/>
          <a:ext cx="248896" cy="248896"/>
        </a:xfrm>
        <a:prstGeom prst="ellipse">
          <a:avLst/>
        </a:prstGeom>
        <a:solidFill>
          <a:schemeClr val="lt1">
            <a:alpha val="90000"/>
            <a:hueOff val="0"/>
            <a:satOff val="0"/>
            <a:lumOff val="0"/>
            <a:alphaOff val="0"/>
          </a:schemeClr>
        </a:solidFill>
        <a:ln w="6350" cap="flat" cmpd="sng" algn="ctr">
          <a:noFill/>
          <a:prstDash val="solid"/>
          <a:miter lim="800000"/>
        </a:ln>
        <a:effectLst/>
      </dsp:spPr>
      <dsp:style>
        <a:lnRef idx="1">
          <a:scrgbClr r="0" g="0" b="0"/>
        </a:lnRef>
        <a:fillRef idx="1">
          <a:scrgbClr r="0" g="0" b="0"/>
        </a:fillRef>
        <a:effectRef idx="0">
          <a:scrgbClr r="0" g="0" b="0"/>
        </a:effectRef>
        <a:fontRef idx="minor"/>
      </dsp:style>
    </dsp:sp>
    <dsp:sp modelId="{9A718AA5-2A83-4477-A552-AB0A9C04EF89}">
      <dsp:nvSpPr>
        <dsp:cNvPr id="0" name=""/>
        <dsp:cNvSpPr/>
      </dsp:nvSpPr>
      <dsp:spPr>
        <a:xfrm>
          <a:off x="4385699" y="887672"/>
          <a:ext cx="3275244" cy="12879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95250" rIns="95250" bIns="142875" numCol="1" spcCol="1270" anchor="t" anchorCtr="0">
          <a:noAutofit/>
        </a:bodyPr>
        <a:lstStyle/>
        <a:p>
          <a:pPr marL="0" lvl="0" indent="0" algn="l" defTabSz="666750">
            <a:lnSpc>
              <a:spcPct val="90000"/>
            </a:lnSpc>
            <a:spcBef>
              <a:spcPct val="0"/>
            </a:spcBef>
            <a:spcAft>
              <a:spcPct val="35000"/>
            </a:spcAft>
            <a:buNone/>
          </a:pPr>
          <a:r>
            <a:rPr lang="en-US" sz="1500" kern="1200" dirty="0"/>
            <a:t>Goal Setting for Next Year</a:t>
          </a:r>
        </a:p>
      </dsp:txBody>
      <dsp:txXfrm>
        <a:off x="4385699" y="887672"/>
        <a:ext cx="3275244" cy="1287996"/>
      </dsp:txXfrm>
    </dsp:sp>
    <dsp:sp modelId="{507B0929-D063-464F-A14E-138F04A80FE5}">
      <dsp:nvSpPr>
        <dsp:cNvPr id="0" name=""/>
        <dsp:cNvSpPr/>
      </dsp:nvSpPr>
      <dsp:spPr>
        <a:xfrm>
          <a:off x="4385699" y="435133"/>
          <a:ext cx="3275244" cy="4525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27000" bIns="0" numCol="1" spcCol="1270" anchor="ctr" anchorCtr="0">
          <a:noAutofit/>
        </a:bodyPr>
        <a:lstStyle/>
        <a:p>
          <a:pPr marL="0" lvl="0" indent="0" algn="l" defTabSz="889000">
            <a:lnSpc>
              <a:spcPct val="90000"/>
            </a:lnSpc>
            <a:spcBef>
              <a:spcPct val="0"/>
            </a:spcBef>
            <a:spcAft>
              <a:spcPct val="35000"/>
            </a:spcAft>
            <a:buNone/>
            <a:defRPr b="1"/>
          </a:pPr>
          <a:r>
            <a:rPr lang="en-US" sz="2000" kern="1200" dirty="0"/>
            <a:t>May</a:t>
          </a:r>
        </a:p>
      </dsp:txBody>
      <dsp:txXfrm>
        <a:off x="4385699" y="435133"/>
        <a:ext cx="3275244" cy="452539"/>
      </dsp:txXfrm>
    </dsp:sp>
    <dsp:sp modelId="{73D5D0CB-7CEF-4426-8B15-CDFCAAA588A8}">
      <dsp:nvSpPr>
        <dsp:cNvPr id="0" name=""/>
        <dsp:cNvSpPr/>
      </dsp:nvSpPr>
      <dsp:spPr>
        <a:xfrm>
          <a:off x="4159430" y="887672"/>
          <a:ext cx="0" cy="1287996"/>
        </a:xfrm>
        <a:prstGeom prst="line">
          <a:avLst/>
        </a:prstGeom>
        <a:noFill/>
        <a:ln w="1270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D2D54457-BFE8-4E93-98D5-BD13131253ED}">
      <dsp:nvSpPr>
        <dsp:cNvPr id="0" name=""/>
        <dsp:cNvSpPr/>
      </dsp:nvSpPr>
      <dsp:spPr>
        <a:xfrm>
          <a:off x="4117539" y="2134940"/>
          <a:ext cx="81457" cy="81457"/>
        </a:xfrm>
        <a:prstGeom prst="ellipse">
          <a:avLst/>
        </a:prstGeom>
        <a:gradFill rotWithShape="0">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w="6350" cap="flat" cmpd="sng" algn="ctr">
          <a:solidFill>
            <a:schemeClr val="lt1">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C9DF0D-7F2F-4920-B456-15B18444589D}">
      <dsp:nvSpPr>
        <dsp:cNvPr id="0" name=""/>
        <dsp:cNvSpPr/>
      </dsp:nvSpPr>
      <dsp:spPr>
        <a:xfrm rot="10800000">
          <a:off x="1793829" y="2166"/>
          <a:ext cx="5244655" cy="1891229"/>
        </a:xfrm>
        <a:prstGeom prst="homePlat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3980" tIns="76200" rIns="142240" bIns="76200" numCol="1" spcCol="1270" anchor="ctr" anchorCtr="0">
          <a:noAutofit/>
        </a:bodyPr>
        <a:lstStyle/>
        <a:p>
          <a:pPr marL="0" lvl="0" indent="0" algn="ctr" defTabSz="889000">
            <a:lnSpc>
              <a:spcPct val="90000"/>
            </a:lnSpc>
            <a:spcBef>
              <a:spcPct val="0"/>
            </a:spcBef>
            <a:spcAft>
              <a:spcPct val="35000"/>
            </a:spcAft>
            <a:buNone/>
          </a:pPr>
          <a:r>
            <a:rPr lang="en-US" sz="2000" b="1" kern="1200" dirty="0"/>
            <a:t>Quality Standard: </a:t>
          </a:r>
          <a:r>
            <a:rPr lang="en-US" sz="2000" kern="1200" dirty="0"/>
            <a:t>the professional practice or focus on student academic growth needed to achieve effectiveness as a teacher/ssp.</a:t>
          </a:r>
        </a:p>
      </dsp:txBody>
      <dsp:txXfrm rot="10800000">
        <a:off x="2266636" y="2166"/>
        <a:ext cx="4771848" cy="1891229"/>
      </dsp:txXfrm>
    </dsp:sp>
    <dsp:sp modelId="{279A0C26-EC50-4F49-B412-E546CC77826B}">
      <dsp:nvSpPr>
        <dsp:cNvPr id="0" name=""/>
        <dsp:cNvSpPr/>
      </dsp:nvSpPr>
      <dsp:spPr>
        <a:xfrm>
          <a:off x="848214" y="2166"/>
          <a:ext cx="1891229" cy="1891229"/>
        </a:xfrm>
        <a:prstGeom prst="ellipse">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noFill/>
        </a:ln>
        <a:effectLst/>
      </dsp:spPr>
      <dsp:style>
        <a:lnRef idx="0">
          <a:scrgbClr r="0" g="0" b="0"/>
        </a:lnRef>
        <a:fillRef idx="1">
          <a:scrgbClr r="0" g="0" b="0"/>
        </a:fillRef>
        <a:effectRef idx="2">
          <a:scrgbClr r="0" g="0" b="0"/>
        </a:effectRef>
        <a:fontRef idx="minor"/>
      </dsp:style>
    </dsp:sp>
    <dsp:sp modelId="{CD3C69C9-2CEE-4EDC-B5B5-BD7D06E9FAB9}">
      <dsp:nvSpPr>
        <dsp:cNvPr id="0" name=""/>
        <dsp:cNvSpPr/>
      </dsp:nvSpPr>
      <dsp:spPr>
        <a:xfrm rot="10800000">
          <a:off x="1793829" y="2457942"/>
          <a:ext cx="5244655" cy="1891229"/>
        </a:xfrm>
        <a:prstGeom prst="homePlat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3980" tIns="76200" rIns="142240" bIns="76200" numCol="1" spcCol="1270" anchor="ctr" anchorCtr="0">
          <a:noAutofit/>
        </a:bodyPr>
        <a:lstStyle/>
        <a:p>
          <a:pPr marL="0" lvl="0" indent="0" algn="ctr" defTabSz="889000">
            <a:lnSpc>
              <a:spcPct val="90000"/>
            </a:lnSpc>
            <a:spcBef>
              <a:spcPct val="0"/>
            </a:spcBef>
            <a:spcAft>
              <a:spcPct val="35000"/>
            </a:spcAft>
            <a:buNone/>
          </a:pPr>
          <a:r>
            <a:rPr lang="en-US" sz="2000" b="1" kern="1200" dirty="0"/>
            <a:t>Element:</a:t>
          </a:r>
          <a:r>
            <a:rPr lang="en-US" sz="2000" kern="1200" dirty="0"/>
            <a:t> the detailed descriptions of knowledge and skills that contribute to effective teaching/service provision which correspond to a particular Quality Standard. </a:t>
          </a:r>
        </a:p>
      </dsp:txBody>
      <dsp:txXfrm rot="10800000">
        <a:off x="2266636" y="2457942"/>
        <a:ext cx="4771848" cy="1891229"/>
      </dsp:txXfrm>
    </dsp:sp>
    <dsp:sp modelId="{22B84157-EC17-4F0C-BFA5-21B78CF7068D}">
      <dsp:nvSpPr>
        <dsp:cNvPr id="0" name=""/>
        <dsp:cNvSpPr/>
      </dsp:nvSpPr>
      <dsp:spPr>
        <a:xfrm>
          <a:off x="848214" y="2457942"/>
          <a:ext cx="1891229" cy="1891229"/>
        </a:xfrm>
        <a:prstGeom prst="ellipse">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noFill/>
        </a:ln>
        <a:effectLst/>
      </dsp:spPr>
      <dsp:style>
        <a:lnRef idx="0">
          <a:scrgbClr r="0" g="0" b="0"/>
        </a:lnRef>
        <a:fillRef idx="1">
          <a:scrgbClr r="0" g="0" b="0"/>
        </a:fillRef>
        <a:effectRef idx="2">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17/3/layout/DropPinTimeline">
  <dgm:title val="Drop Pin Timeline"/>
  <dgm:desc val="Use to show a list of events in chronological order. An invisible box next to the pin contains the date and the description is immediately below. It can display a medium amount of text and medium length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
    <dgm:varLst>
      <dgm:chMax/>
      <dgm:chPref/>
      <dgm:animLvl val="lvl"/>
    </dgm:varLst>
    <dgm:alg type="composite"/>
    <dgm:shape xmlns:r="http://schemas.openxmlformats.org/officeDocument/2006/relationships" r:blip="">
      <dgm:adjLst/>
    </dgm:shape>
    <dgm:constrLst>
      <dgm:constr type="w" for="ch" forName="divider" refType="w"/>
      <dgm:constr type="h" for="ch" forName="divider"/>
      <dgm:constr type="ctrY" for="ch" forName="divider" refType="h" fact="0.5"/>
      <dgm:constr type="l" for="ch" forName="divider"/>
      <dgm:constr type="w" for="ch" forName="nodes" refType="w"/>
      <dgm:constr type="h" for="ch" forName="nodes" refType="h" fact="0.8"/>
      <dgm:constr type="ctrY" for="ch" forName="nodes" refType="h" fact="0.5"/>
    </dgm:constrLst>
    <dgm:layoutNode name="divider" styleLbl="fgAcc1">
      <dgm:alg type="sp"/>
      <dgm:choose name="ArrowShape">
        <dgm:if name="ArrowShapeLTR" func="var" arg="dir" op="equ" val="norm">
          <dgm:shape xmlns:r="http://schemas.openxmlformats.org/officeDocument/2006/relationships" type="line" r:blip="" zOrderOff="-1">
            <dgm:adjLst/>
            <dgm:extLst>
              <a:ext uri="{B698B0E9-8C71-41B9-8309-B3DCBF30829C}">
                <dgm1612:spPr xmlns:dgm1612="http://schemas.microsoft.com/office/drawing/2016/12/diagram">
                  <a:ln w="19050">
                    <a:solidFill>
                      <a:srgbClr val="000000"/>
                    </a:solidFill>
                    <a:tailEnd type="triangle" w="lg" len="lg"/>
                  </a:ln>
                </dgm1612:spPr>
              </a:ext>
            </dgm:extLst>
          </dgm:shape>
        </dgm:if>
        <dgm:else name="ArrowShapeRTL">
          <dgm:shape xmlns:r="http://schemas.openxmlformats.org/officeDocument/2006/relationships" type="line" r:blip="" zOrderOff="-1">
            <dgm:adjLst/>
            <dgm:extLst>
              <a:ext uri="{B698B0E9-8C71-41B9-8309-B3DCBF30829C}">
                <dgm1612:spPr xmlns:dgm1612="http://schemas.microsoft.com/office/drawing/2016/12/diagram">
                  <a:ln>
                    <a:solidFill>
                      <a:srgbClr val="000000"/>
                    </a:solidFill>
                    <a:headEnd type="triangle" w="lg" len="lg"/>
                  </a:ln>
                </dgm1612:spPr>
              </a:ext>
            </dgm:extLst>
          </dgm:shape>
        </dgm:else>
      </dgm:choose>
      <dgm:presOf/>
      <dgm:constrLst/>
      <dgm:ruleLst/>
    </dgm:layoutNode>
    <dgm:layoutNode name="nodes">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onstrLst>
        <dgm:constr type="primFontSz" for="des" forName="L1TextContainer" val="20"/>
        <dgm:constr type="primFontSz" for="des" forName="L2TextContainer" refType="primFontSz" refFor="des" refForName="L1TextContainer" op="equ" fact="0.75"/>
        <dgm:constr type="w" for="ch" forName="composite" refType="w"/>
        <dgm:constr type="h" for="ch" forName="composite" refType="h"/>
        <dgm:constr type="w" for="ch" forName="spaceBetweenRectangles" refType="w" refFor="ch" refForName="composite" fact="-0.5"/>
        <dgm:constr type="w" for="ch" ptType="sibTrans" op="equ"/>
        <dgm:constr type="primFontSz" for="des" forName="L1TextContainer" op="equ"/>
        <dgm:constr type="primFontSz" for="des" forName="L2TextContainer" op="equ"/>
        <dgm:constr type="primFontSz" for="des" forName="L1TextContainer1" val="20"/>
        <dgm:constr type="primFontSz" for="des" forName="L2TextContainer1" refType="primFontSz" refFor="des" refForName="L1TextContainer1" op="equ" fact="0.75"/>
        <dgm:constr type="w" for="ch" forName="composite1" refType="w"/>
        <dgm:constr type="h" for="ch" forName="composite1" refType="h"/>
        <dgm:constr type="w" for="ch" forName="spaceBetweenRectangles1" refType="w" refFor="ch" refForName="composite1" fact="0.28"/>
        <dgm:constr type="primFontSz" for="des" forName="L1TextContainer1" op="equ"/>
        <dgm:constr type="primFontSz" for="des" forName="L2TextContainer1" op="equ"/>
      </dgm:constrLst>
      <dgm:choose name="LayoutBasedOnCountOfNodes">
        <dgm:if name="LessThanOrEqualToTwoNodes" axis="ch" ptType="node" func="cnt" op="lte" val="2">
          <dgm:forEach name="nodesForEach1" axis="ch" ptType="node">
            <dgm:layoutNode name="composite1">
              <dgm:alg type="composite"/>
              <dgm:shape xmlns:r="http://schemas.openxmlformats.org/officeDocument/2006/relationships" r:blip="">
                <dgm:adjLst/>
              </dgm:shape>
              <dgm:choose name="CaseForLayoutDirection1">
                <dgm:if name="CaseForLayoutDirectionLTR1" func="var" arg="dir" op="equ" val="norm">
                  <dgm:choose name="CaseForPlacingNodesAboveAndBelowDividerLTR1">
                    <dgm:if name="CaseForPlacingNodeAboveDividerLTR1" axis="self" ptType="node" func="posOdd" op="equ" va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t" for="ch" forName="DropPinPlaceHolder1" refType="h" fact="0"/>
                        <dgm:constr type="l" for="ch" forName="DropPinPlaceHolder1" refType="w" fact="0"/>
                        <dgm:constr type="w" for="ch" forName="L2TextContainer1" refType="w" fact="0.83"/>
                        <dgm:constr type="l" for="ch" forName="L2TextContainer1" refType="r" refFor="ch" refForName="DropPinPlaceHolder1"/>
                        <dgm:constr type="t" for="ch" forName="L2TextContainer1" refType="b" refFor="ch" refForName="DropPinPlaceHolder1"/>
                        <dgm:constr type="b"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b" for="ch" forName="ConnectLine1" refType="h" fact="0.5"/>
                        <dgm:constr type="t" for="ch" forName="ConnectLine1" refType="b" refFor="ch" refForName="DropPinPlaceHolder1"/>
                        <dgm:constr type="w" for="ch" forName="EmptyPlaceHolder1" refType="w"/>
                        <dgm:constr type="h" for="ch" forName="EmptyPlaceHolder1" refType="h" fact="0.5"/>
                        <dgm:constr type="t" for="ch" forName="EmptyPlaceHolder1" refType="h" fact="0.5"/>
                      </dgm:constrLst>
                    </dgm:if>
                    <dgm:else name="CaseForPlacingNodeBelowDividerLTR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b" for="ch" forName="DropPinPlaceHolder1" refType="h"/>
                        <dgm:constr type="l" for="ch" forName="DropPinPlaceHolder1" refType="w" fact="0"/>
                        <dgm:constr type="w" for="ch" forName="L2TextContainer1" refType="w" fact="0.83"/>
                        <dgm:constr type="l" for="ch" forName="L2TextContainer1" refType="r" refFor="ch" refForName="DropPinPlaceHolder1"/>
                        <dgm:constr type="b" for="ch" forName="L2TextContainer1" refType="t" refFor="ch" refForName="DropPinPlaceHolder1"/>
                        <dgm:constr type="t"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t" for="ch" forName="ConnectLine1" refType="h" fact="0.5"/>
                        <dgm:constr type="b" for="ch" forName="ConnectLine1" refType="t" refFor="ch" refForName="DropPinPlaceHolder1"/>
                        <dgm:constr type="w" for="ch" forName="EmptyPlaceHolder1" refType="w"/>
                        <dgm:constr type="h" for="ch" forName="EmptyPlaceHolder1" refType="h" fact="0.5"/>
                        <dgm:constr type="t" for="ch" forName="EmptyPlaceHolder1" refType="h" fact="0"/>
                      </dgm:constrLst>
                    </dgm:else>
                  </dgm:choose>
                </dgm:if>
                <dgm:else name="CaseForLayoutDirectionRTL1">
                  <dgm:choose name="CaseForPlacingNodesAboveAndBelowDividerRTL1">
                    <dgm:if name="CaseForPlacingNodeAboveDividerRTL1" axis="self" ptType="node" func="posOdd" op="equ" va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t" for="ch" forName="DropPinPlaceHolder1" refType="h" fact="0"/>
                        <dgm:constr type="l" for="ch" forName="DropPinPlaceHolder1" refType="w" fact="0"/>
                        <dgm:constr type="w" for="ch" forName="L2TextContainer1" refType="w" fact="0.83"/>
                        <dgm:constr type="l" for="ch" forName="L2TextContainer1" refType="r" refFor="ch" refForName="DropPinPlaceHolder1"/>
                        <dgm:constr type="t" for="ch" forName="L2TextContainer1" refType="b" refFor="ch" refForName="DropPinPlaceHolder1"/>
                        <dgm:constr type="b"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b" for="ch" forName="ConnectLine1" refType="h" fact="0.5"/>
                        <dgm:constr type="t" for="ch" forName="ConnectLine1" refType="b" refFor="ch" refForName="DropPinPlaceHolder1"/>
                        <dgm:constr type="w" for="ch" forName="EmptyPlaceHolder1" refType="w"/>
                        <dgm:constr type="h" for="ch" forName="EmptyPlaceHolder1" refType="h" fact="0.5"/>
                        <dgm:constr type="t" for="ch" forName="EmptyPlaceHolder1" refType="h" fact="0.5"/>
                      </dgm:constrLst>
                    </dgm:if>
                    <dgm:else name="CaseForPlacingNodeBelowDividerRT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b" for="ch" forName="DropPinPlaceHolder1" refType="h"/>
                        <dgm:constr type="l" for="ch" forName="DropPinPlaceHolder1" refType="w" fact="0"/>
                        <dgm:constr type="w" for="ch" forName="L2TextContainer1" refType="w" fact="0.83"/>
                        <dgm:constr type="l" for="ch" forName="L2TextContainer1" refType="r" refFor="ch" refForName="DropPinPlaceHolder1"/>
                        <dgm:constr type="b" for="ch" forName="L2TextContainer1" refType="t" refFor="ch" refForName="DropPinPlaceHolder1"/>
                        <dgm:constr type="t"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t" for="ch" forName="ConnectLine1" refType="h" fact="0.5"/>
                        <dgm:constr type="b" for="ch" forName="ConnectLine1" refType="t" refFor="ch" refForName="DropPinPlaceHolder1"/>
                        <dgm:constr type="w" for="ch" forName="EmptyPlaceHolder1" refType="w"/>
                        <dgm:constr type="h" for="ch" forName="EmptyPlaceHolder1" refType="h" fact="0.5"/>
                        <dgm:constr type="t" for="ch" forName="EmptyPlaceHolder1" refType="h" fact="0"/>
                      </dgm:constrLst>
                    </dgm:else>
                  </dgm:choose>
                </dgm:else>
              </dgm:choose>
              <dgm:layoutNode name="ConnectorPoint1" styleLbl="lnNode1" moveWith="ConnectLine1">
                <dgm:alg type="sp"/>
                <dgm:shape xmlns:r="http://schemas.openxmlformats.org/officeDocument/2006/relationships" type="ellipse" r:blip="" zOrderOff="10">
                  <dgm:adjLst/>
                </dgm:shape>
                <dgm:presOf/>
                <dgm:constrLst>
                  <dgm:constr type="w" refType="h" op="equ"/>
                </dgm:constrLst>
              </dgm:layoutNode>
              <dgm:layoutNode name="DropPinPlaceHolder1">
                <dgm:alg type="composite"/>
                <dgm:shape xmlns:r="http://schemas.openxmlformats.org/officeDocument/2006/relationships" r:blip="">
                  <dgm:adjLst/>
                </dgm:shape>
                <dgm:constrLst>
                  <dgm:constr type="w" for="ch" forName="DropPin1" refType="w"/>
                  <dgm:constr type="h" for="ch" forName="DropPin1" refType="h"/>
                  <dgm:constr type="ctrX" for="ch" forName="DropPin1" refType="w" fact="0.5"/>
                  <dgm:constr type="ctrY" for="ch" forName="DropPin1" refType="h" fact="0.5"/>
                  <dgm:constr type="w" for="ch" forName="Ellipse1" refType="w" refFor="ch" refForName="DropPin1" fact="0.55"/>
                  <dgm:constr type="h" for="ch" forName="Ellipse1" refType="w" refFor="ch" refForName="DropPin1" fact="0.55"/>
                  <dgm:constr type="ctrX" for="ch" forName="Ellipse1" refType="ctrX" refFor="ch" refForName="DropPin1"/>
                  <dgm:constr type="ctrY" for="ch" forName="Ellipse1" refType="ctrY" refFor="ch" refForName="DropPin1"/>
                </dgm:constrLst>
                <dgm:layoutNode name="DropPin1" styleLbl="alignNode1">
                  <dgm:alg type="sp"/>
                  <dgm:choose name="CaseForPlacingTearDropAboveAndBelowDivider1">
                    <dgm:if name="CaseForPlacingTearDropAboveDivider1" axis="self" ptType="node" func="posOdd" op="equ" val="1">
                      <dgm:shape xmlns:r="http://schemas.openxmlformats.org/officeDocument/2006/relationships" rot="135" type="teardrop" r:blip="">
                        <dgm:adjLst>
                          <dgm:adj idx="1" val="1.15"/>
                        </dgm:adjLst>
                      </dgm:shape>
                    </dgm:if>
                    <dgm:else name="CaseForPlacingTearDropBelowDivider1">
                      <dgm:shape xmlns:r="http://schemas.openxmlformats.org/officeDocument/2006/relationships" rot="-45" type="teardrop" r:blip="">
                        <dgm:adjLst>
                          <dgm:adj idx="1" val="1.15"/>
                        </dgm:adjLst>
                      </dgm:shape>
                    </dgm:else>
                  </dgm:choose>
                  <dgm:presOf/>
                  <dgm:constrLst/>
                </dgm:layoutNode>
                <dgm:layoutNode name="Ellipse1" styleLbl="fgAcc1" moveWith="DropPin1">
                  <dgm:alg type="sp"/>
                  <dgm:shape xmlns:r="http://schemas.openxmlformats.org/officeDocument/2006/relationships" type="ellipse" r:blip="">
                    <dgm:adjLst/>
                    <dgm:extLst>
                      <a:ext uri="{B698B0E9-8C71-41B9-8309-B3DCBF30829C}">
                        <dgm1612:spPr xmlns:dgm1612="http://schemas.microsoft.com/office/drawing/2016/12/diagram">
                          <a:ln>
                            <a:noFill/>
                          </a:ln>
                        </dgm1612:spPr>
                      </a:ext>
                    </dgm:extLst>
                  </dgm:shape>
                  <dgm:presOf/>
                  <dgm:constrLst/>
                </dgm:layoutNode>
              </dgm:layoutNode>
              <dgm:layoutNode name="L2TextContainer1" styleLbl="revTx" moveWith="L1TextContainer">
                <dgm:varLst>
                  <dgm:bulletEnabled val="1"/>
                </dgm:varLst>
                <dgm:choose name="casesForTxtDirLogic1">
                  <dgm:if name="Name771" axis="self" ptType="node" func="posOdd" op="equ" val="1">
                    <dgm:alg type="tx">
                      <dgm:param type="txAnchorVert" val="t"/>
                      <dgm:param type="parTxLTRAlign" val="l"/>
                      <dgm:param type="parTxRTLAlign" val="l"/>
                      <dgm:param type="txAnchorVertCh" val="t"/>
                      <dgm:param type="shpTxRTLAlignCh" val="l"/>
                      <dgm:param type="shpTxLTRAlignCh" val="l"/>
                    </dgm:alg>
                    <dgm:constrLst>
                      <dgm:constr type="lMarg"/>
                      <dgm:constr type="rMarg"/>
                      <dgm:constr type="tMarg" refType="primFontSz" fact="0.5"/>
                      <dgm:constr type="bMarg" refType="primFontSz" fact="0.75"/>
                    </dgm:constrLst>
                  </dgm:if>
                  <dgm:else name="Name881">
                    <dgm:alg type="tx">
                      <dgm:param type="txAnchorVert" val="b"/>
                      <dgm:param type="parTxLTRAlign" val="l"/>
                      <dgm:param type="parTxRTLAlign" val="l"/>
                      <dgm:param type="txAnchorVertCh" val="b"/>
                      <dgm:param type="shpTxRTLAlignCh" val="l"/>
                      <dgm:param type="shpTxLTRAlignCh" val="l"/>
                    </dgm:alg>
                    <dgm:constrLst>
                      <dgm:constr type="lMarg"/>
                      <dgm:constr type="rMarg" refType="primFontSz" fact="0.5"/>
                      <dgm:constr type="tMarg" refType="primFontSz" fact="0.75"/>
                      <dgm:constr type="bMarg" refType="primFontSz" fact="0.5"/>
                    </dgm:constrLst>
                  </dgm:else>
                </dgm:choose>
                <dgm:shape xmlns:r="http://schemas.openxmlformats.org/officeDocument/2006/relationships" type="rect" r:blip="">
                  <dgm:adjLst/>
                </dgm:shape>
                <dgm:presOf axis="des" ptType="node"/>
                <dgm:ruleLst>
                  <dgm:rule type="primFontSz" val="11" fact="NaN" max="NaN"/>
                </dgm:ruleLst>
              </dgm:layoutNode>
              <dgm:layoutNode name="L1TextContainer1" styleLbl="revTx">
                <dgm:varLst>
                  <dgm:chMax val="1"/>
                  <dgm:chPref val="1"/>
                  <dgm:bulletEnabled val="1"/>
                </dgm:varLst>
                <dgm:alg type="tx">
                  <dgm:param type="txAnchorVert" val="mid"/>
                  <dgm:param type="parTxLTRAlign" val="l"/>
                  <dgm:param type="parTxRTLAlign" val="l"/>
                </dgm:alg>
                <dgm:shape xmlns:r="http://schemas.openxmlformats.org/officeDocument/2006/relationships" type="rect" r:blip="">
                  <dgm:adjLst/>
                </dgm:shape>
                <dgm:presOf axis="self"/>
                <dgm:constrLst>
                  <dgm:constr type="lMarg"/>
                  <dgm:constr type="rMarg" refType="primFontSz" fact="0.5"/>
                  <dgm:constr type="tMarg"/>
                  <dgm:constr type="bMarg"/>
                </dgm:constrLst>
                <dgm:ruleLst>
                  <dgm:rule type="primFontSz" val="13" fact="NaN" max="NaN"/>
                </dgm:ruleLst>
              </dgm:layoutNode>
              <dgm:layoutNode name="ConnectLine1" styleLbl="sibTrans1D1">
                <dgm:alg type="sp"/>
                <dgm:shape xmlns:r="http://schemas.openxmlformats.org/officeDocument/2006/relationships" type="line" r:blip="">
                  <dgm:adjLst/>
                  <dgm:extLst>
                    <a:ext uri="{B698B0E9-8C71-41B9-8309-B3DCBF30829C}">
                      <dgm1612:spPr xmlns:dgm1612="http://schemas.microsoft.com/office/drawing/2016/12/diagram">
                        <a:ln w="12700">
                          <a:prstDash val="dash"/>
                        </a:ln>
                      </dgm1612:spPr>
                    </a:ext>
                  </dgm:extLst>
                </dgm:shape>
                <dgm:presOf/>
                <dgm:constrLst/>
              </dgm:layoutNode>
              <dgm:layoutNode name="EmptyPlaceHolder1">
                <dgm:alg type="sp"/>
                <dgm:shape xmlns:r="http://schemas.openxmlformats.org/officeDocument/2006/relationships" r:blip="">
                  <dgm:adjLst/>
                </dgm:shape>
                <dgm:presOf/>
                <dgm:constrLst/>
              </dgm:layoutNode>
            </dgm:layoutNode>
            <dgm:forEach name="Name281" axis="followSib" ptType="sibTrans" cnt="1">
              <dgm:layoutNode name="spaceBetweenRectangles1">
                <dgm:alg type="sp"/>
                <dgm:shape xmlns:r="http://schemas.openxmlformats.org/officeDocument/2006/relationships" r:blip="">
                  <dgm:adjLst/>
                </dgm:shape>
                <dgm:presOf/>
                <dgm:constrLst/>
                <dgm:ruleLst/>
              </dgm:layoutNode>
            </dgm:forEach>
          </dgm:forEach>
        </dgm:if>
        <dgm:else name="MoreThanTwoNodes">
          <dgm:forEach name="nodesForEach" axis="ch" ptType="node">
            <dgm:layoutNode name="composite">
              <dgm:alg type="composite"/>
              <dgm:shape xmlns:r="http://schemas.openxmlformats.org/officeDocument/2006/relationships" r:blip="">
                <dgm:adjLst/>
              </dgm:shape>
              <dgm:choose name="CaseForLayoutDirection">
                <dgm:if name="CaseForLayoutDirectionLTR" func="var" arg="dir" op="equ" val="norm">
                  <dgm:choose name="CaseForPlacingNodesAboveAndBelowDividerLTR">
                    <dgm:if name="CaseForPlacingNodeAboveDividerLTR" axis="self" ptType="node" func="posOdd" op="equ" val="1">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ConnectLine"/>
                        <dgm:constr type="ctrY" for="ch" forName="ConnectorPoint" refType="h" fact="0.5"/>
                        <dgm:constr type="w" for="ch" forName="DropPinPlaceHolder" refType="h" fact="0.13"/>
                        <dgm:constr type="h" for="ch" forName="DropPinPlaceHolder" refType="h" fact="0.13"/>
                        <dgm:constr type="t" for="ch" forName="DropPinPlaceHolder" refType="h" fact="0"/>
                        <dgm:constr type="l" for="ch" forName="DropPinPlaceHolder" refType="w" fact="0"/>
                        <dgm:constr type="w" for="ch" forName="L2TextContainer" refType="w" fact="0.83"/>
                        <dgm:constr type="l" for="ch" forName="L2TextContainer" refType="r" refFor="ch" refForName="DropPinPlaceHolder"/>
                        <dgm:constr type="t" for="ch" forName="L2TextContainer" refType="b" refFor="ch" refForName="DropPinPlaceHolder"/>
                        <dgm:constr type="b"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b" for="ch" forName="ConnectLine" refType="h" fact="0.5"/>
                        <dgm:constr type="t" for="ch" forName="ConnectLine" refType="b" refFor="ch" refForName="DropPinPlaceHolder"/>
                        <dgm:constr type="w" for="ch" forName="EmptyPlaceHolder" refType="w"/>
                        <dgm:constr type="h" for="ch" forName="EmptyPlaceHolder" refType="h" fact="0.5"/>
                        <dgm:constr type="t" for="ch" forName="EmptyPlaceHolder" refType="h" fact="0.5"/>
                      </dgm:constrLst>
                    </dgm:if>
                    <dgm:else name="CaseForPlacingNodeBelowDividerLTR">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ConnectLine"/>
                        <dgm:constr type="ctrY" for="ch" forName="ConnectorPoint" refType="h" fact="0.5"/>
                        <dgm:constr type="w" for="ch" forName="DropPinPlaceHolder" refType="h" fact="0.13"/>
                        <dgm:constr type="h" for="ch" forName="DropPinPlaceHolder" refType="h" fact="0.13"/>
                        <dgm:constr type="b" for="ch" forName="DropPinPlaceHolder" refType="h"/>
                        <dgm:constr type="l" for="ch" forName="DropPinPlaceHolder" refType="w" fact="0"/>
                        <dgm:constr type="w" for="ch" forName="L2TextContainer" refType="w" fact="0.83"/>
                        <dgm:constr type="l" for="ch" forName="L2TextContainer" refType="r" refFor="ch" refForName="DropPinPlaceHolder"/>
                        <dgm:constr type="b" for="ch" forName="L2TextContainer" refType="t" refFor="ch" refForName="DropPinPlaceHolder"/>
                        <dgm:constr type="t"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t" for="ch" forName="ConnectLine" refType="h" fact="0.5"/>
                        <dgm:constr type="b" for="ch" forName="ConnectLine" refType="t" refFor="ch" refForName="DropPinPlaceHolder"/>
                        <dgm:constr type="w" for="ch" forName="EmptyPlaceHolder" refType="w"/>
                        <dgm:constr type="h" for="ch" forName="EmptyPlaceHolder" refType="h" fact="0.5"/>
                        <dgm:constr type="t" for="ch" forName="EmptyPlaceHolder" refType="h" fact="0"/>
                      </dgm:constrLst>
                    </dgm:else>
                  </dgm:choose>
                </dgm:if>
                <dgm:else name="CaseForLayoutDirectionRTL">
                  <dgm:choose name="CaseForPlacingNodesAboveAndBelowDividerRTL">
                    <dgm:if name="CaseForPlacingNodeAboveDividerRTL" axis="self" ptType="node" func="posOdd" op="equ" val="1">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DropPinPlaceHolder"/>
                        <dgm:constr type="ctrY" for="ch" forName="ConnectorPoint" refType="h" fact="0.5"/>
                        <dgm:constr type="w" for="ch" forName="DropPinPlaceHolder" refType="h" fact="0.13"/>
                        <dgm:constr type="h" for="ch" forName="DropPinPlaceHolder" refType="h" fact="0.13"/>
                        <dgm:constr type="t" for="ch" forName="DropPinPlaceHolder" refType="h" fact="0"/>
                        <dgm:constr type="l" for="ch" forName="DropPinPlaceHolder" refType="w" fact="0"/>
                        <dgm:constr type="w" for="ch" forName="L2TextContainer" refType="w" fact="0.83"/>
                        <dgm:constr type="l" for="ch" forName="L2TextContainer" refType="r" refFor="ch" refForName="DropPinPlaceHolder"/>
                        <dgm:constr type="t" for="ch" forName="L2TextContainer" refType="b" refFor="ch" refForName="DropPinPlaceHolder"/>
                        <dgm:constr type="b"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b" for="ch" forName="ConnectLine" refType="h" fact="0.5"/>
                        <dgm:constr type="t" for="ch" forName="ConnectLine" refType="b" refFor="ch" refForName="DropPinPlaceHolder"/>
                        <dgm:constr type="w" for="ch" forName="EmptyPlaceHolder" refType="w"/>
                        <dgm:constr type="h" for="ch" forName="EmptyPlaceHolder" refType="h" fact="0.5"/>
                        <dgm:constr type="t" for="ch" forName="EmptyPlaceHolder" refType="h" fact="0.5"/>
                      </dgm:constrLst>
                    </dgm:if>
                    <dgm:else name="CaseForPlacingNodeBelowDividerRTL">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DropPinPlaceHolder"/>
                        <dgm:constr type="ctrY" for="ch" forName="ConnectorPoint" refType="h" fact="0.5"/>
                        <dgm:constr type="w" for="ch" forName="DropPinPlaceHolder" refType="h" fact="0.13"/>
                        <dgm:constr type="h" for="ch" forName="DropPinPlaceHolder" refType="h" fact="0.13"/>
                        <dgm:constr type="b" for="ch" forName="DropPinPlaceHolder" refType="h"/>
                        <dgm:constr type="l" for="ch" forName="DropPinPlaceHolder" refType="w" fact="0"/>
                        <dgm:constr type="w" for="ch" forName="L2TextContainer" refType="w" fact="0.83"/>
                        <dgm:constr type="l" for="ch" forName="L2TextContainer" refType="r" refFor="ch" refForName="DropPinPlaceHolder"/>
                        <dgm:constr type="b" for="ch" forName="L2TextContainer" refType="t" refFor="ch" refForName="DropPinPlaceHolder"/>
                        <dgm:constr type="t"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t" for="ch" forName="ConnectLine" refType="h" fact="0.5"/>
                        <dgm:constr type="b" for="ch" forName="ConnectLine" refType="t" refFor="ch" refForName="DropPinPlaceHolder"/>
                        <dgm:constr type="w" for="ch" forName="EmptyPlaceHolder" refType="w"/>
                        <dgm:constr type="h" for="ch" forName="EmptyPlaceHolder" refType="h" fact="0.5"/>
                        <dgm:constr type="t" for="ch" forName="EmptyPlaceHolder" refType="h" fact="0"/>
                      </dgm:constrLst>
                    </dgm:else>
                  </dgm:choose>
                </dgm:else>
              </dgm:choose>
              <dgm:layoutNode name="ConnectorPoint" styleLbl="lnNode1" moveWith="ConnectLine">
                <dgm:alg type="sp"/>
                <dgm:shape xmlns:r="http://schemas.openxmlformats.org/officeDocument/2006/relationships" type="ellipse" r:blip="" zOrderOff="10">
                  <dgm:adjLst/>
                  <dgm:extLst>
                    <a:ext uri="{B698B0E9-8C71-41B9-8309-B3DCBF30829C}">
                      <dgm1612:spPr xmlns:dgm1612="http://schemas.microsoft.com/office/drawing/2016/12/diagram">
                        <a:ln w="6350"/>
                      </dgm1612:spPr>
                    </a:ext>
                  </dgm:extLst>
                </dgm:shape>
                <dgm:presOf/>
                <dgm:constrLst>
                  <dgm:constr type="w" refType="h" op="equ"/>
                </dgm:constrLst>
              </dgm:layoutNode>
              <dgm:layoutNode name="DropPinPlaceHolder">
                <dgm:alg type="composite"/>
                <dgm:shape xmlns:r="http://schemas.openxmlformats.org/officeDocument/2006/relationships" r:blip="">
                  <dgm:adjLst/>
                </dgm:shape>
                <dgm:constrLst>
                  <dgm:constr type="w" for="ch" forName="DropPin" refType="w"/>
                  <dgm:constr type="h" for="ch" forName="DropPin" refType="h"/>
                  <dgm:constr type="ctrX" for="ch" forName="DropPin" refType="w" fact="0.5"/>
                  <dgm:constr type="ctrY" for="ch" forName="DropPin" refType="h" fact="0.5"/>
                  <dgm:constr type="w" for="ch" forName="Ellipse" refType="w" refFor="ch" refForName="DropPin" fact="0.55"/>
                  <dgm:constr type="h" for="ch" forName="Ellipse" refType="w" refFor="ch" refForName="DropPin" fact="0.55"/>
                  <dgm:constr type="ctrX" for="ch" forName="Ellipse" refType="ctrX" refFor="ch" refForName="DropPin"/>
                  <dgm:constr type="ctrY" for="ch" forName="Ellipse" refType="ctrY" refFor="ch" refForName="DropPin"/>
                </dgm:constrLst>
                <dgm:layoutNode name="DropPin" styleLbl="alignNode1">
                  <dgm:alg type="sp"/>
                  <dgm:choose name="CaseForPlacingTearDropAboveAndBelowDivider">
                    <dgm:if name="CaseForPlacingTearDropAboveDivider" axis="self" ptType="node" func="posOdd" op="equ" val="1">
                      <dgm:shape xmlns:r="http://schemas.openxmlformats.org/officeDocument/2006/relationships" rot="135" type="teardrop" r:blip="">
                        <dgm:adjLst>
                          <dgm:adj idx="1" val="1.15"/>
                        </dgm:adjLst>
                      </dgm:shape>
                    </dgm:if>
                    <dgm:else name="CaseForPlacingTearDropBelowDivider">
                      <dgm:shape xmlns:r="http://schemas.openxmlformats.org/officeDocument/2006/relationships" rot="-45" type="teardrop" r:blip="">
                        <dgm:adjLst>
                          <dgm:adj idx="1" val="1.15"/>
                        </dgm:adjLst>
                      </dgm:shape>
                    </dgm:else>
                  </dgm:choose>
                  <dgm:presOf/>
                  <dgm:constrLst/>
                </dgm:layoutNode>
                <dgm:layoutNode name="Ellipse" styleLbl="fgAcc1" moveWith="DropPin">
                  <dgm:alg type="sp"/>
                  <dgm:shape xmlns:r="http://schemas.openxmlformats.org/officeDocument/2006/relationships" type="ellipse" r:blip="">
                    <dgm:adjLst/>
                    <dgm:extLst>
                      <a:ext uri="{B698B0E9-8C71-41B9-8309-B3DCBF30829C}">
                        <dgm1612:spPr xmlns:dgm1612="http://schemas.microsoft.com/office/drawing/2016/12/diagram">
                          <a:ln>
                            <a:noFill/>
                          </a:ln>
                        </dgm1612:spPr>
                      </a:ext>
                    </dgm:extLst>
                  </dgm:shape>
                  <dgm:presOf/>
                  <dgm:constrLst/>
                </dgm:layoutNode>
              </dgm:layoutNode>
              <dgm:layoutNode name="L2TextContainer" styleLbl="revTx" moveWith="L1TextContainer">
                <dgm:varLst>
                  <dgm:bulletEnabled val="1"/>
                </dgm:varLst>
                <dgm:choose name="casesForTxtDirLogic">
                  <dgm:if name="Name77" axis="self" ptType="node" func="posOdd" op="equ" val="1">
                    <dgm:alg type="tx">
                      <dgm:param type="txAnchorVert" val="t"/>
                      <dgm:param type="parTxLTRAlign" val="l"/>
                      <dgm:param type="parTxRTLAlign" val="l"/>
                      <dgm:param type="txAnchorVertCh" val="t"/>
                      <dgm:param type="shpTxRTLAlignCh" val="l"/>
                      <dgm:param type="shpTxLTRAlignCh" val="l"/>
                    </dgm:alg>
                    <dgm:constrLst>
                      <dgm:constr type="lMarg"/>
                      <dgm:constr type="rMarg" refType="primFontSz" fact="0.5"/>
                      <dgm:constr type="tMarg" refType="primFontSz" fact="0.5"/>
                      <dgm:constr type="bMarg" refType="primFontSz" fact="0.75"/>
                    </dgm:constrLst>
                  </dgm:if>
                  <dgm:else name="Name88">
                    <dgm:alg type="tx">
                      <dgm:param type="txAnchorVert" val="b"/>
                      <dgm:param type="parTxLTRAlign" val="l"/>
                      <dgm:param type="parTxRTLAlign" val="l"/>
                      <dgm:param type="txAnchorVertCh" val="b"/>
                      <dgm:param type="shpTxRTLAlignCh" val="l"/>
                      <dgm:param type="shpTxLTRAlignCh" val="l"/>
                    </dgm:alg>
                    <dgm:constrLst>
                      <dgm:constr type="lMarg"/>
                      <dgm:constr type="rMarg"/>
                      <dgm:constr type="tMarg" refType="primFontSz" fact="0.75"/>
                      <dgm:constr type="bMarg" refType="primFontSz" fact="0.5"/>
                    </dgm:constrLst>
                  </dgm:else>
                </dgm:choose>
                <dgm:shape xmlns:r="http://schemas.openxmlformats.org/officeDocument/2006/relationships" type="rect" r:blip="">
                  <dgm:adjLst/>
                </dgm:shape>
                <dgm:presOf axis="des" ptType="node"/>
                <dgm:ruleLst>
                  <dgm:rule type="primFontSz" val="11" fact="NaN" max="NaN"/>
                </dgm:ruleLst>
              </dgm:layoutNode>
              <dgm:layoutNode name="L1TextContainer" styleLbl="revTx">
                <dgm:varLst>
                  <dgm:chMax val="1"/>
                  <dgm:chPref val="1"/>
                  <dgm:bulletEnabled val="1"/>
                </dgm:varLst>
                <dgm:alg type="tx">
                  <dgm:param type="txAnchorVert" val="mid"/>
                  <dgm:param type="parTxLTRAlign" val="l"/>
                  <dgm:param type="parTxRTLAlign" val="l"/>
                </dgm:alg>
                <dgm:shape xmlns:r="http://schemas.openxmlformats.org/officeDocument/2006/relationships" type="rect" r:blip="">
                  <dgm:adjLst/>
                </dgm:shape>
                <dgm:presOf axis="self"/>
                <dgm:constrLst>
                  <dgm:constr type="lMarg"/>
                  <dgm:constr type="rMarg" refType="primFontSz" fact="0.5"/>
                  <dgm:constr type="tMarg"/>
                  <dgm:constr type="bMarg"/>
                </dgm:constrLst>
                <dgm:ruleLst>
                  <dgm:rule type="primFontSz" val="13" fact="NaN" max="NaN"/>
                </dgm:ruleLst>
              </dgm:layoutNode>
              <dgm:layoutNode name="ConnectLine" styleLbl="sibTrans1D1">
                <dgm:alg type="sp"/>
                <dgm:shape xmlns:r="http://schemas.openxmlformats.org/officeDocument/2006/relationships" type="line" r:blip="">
                  <dgm:adjLst/>
                  <dgm:extLst>
                    <a:ext uri="{B698B0E9-8C71-41B9-8309-B3DCBF30829C}">
                      <dgm1612:spPr xmlns:dgm1612="http://schemas.microsoft.com/office/drawing/2016/12/diagram">
                        <a:ln w="12700">
                          <a:prstDash val="dash"/>
                        </a:ln>
                      </dgm1612:spPr>
                    </a:ext>
                  </dgm:extLst>
                </dgm:shape>
                <dgm:presOf/>
                <dgm:constrLst/>
              </dgm:layoutNode>
              <dgm:layoutNode name="EmptyPlaceHolder">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else>
      </dgm:choose>
    </dgm:layoutNode>
  </dgm:layoutNode>
  <dgm:extLst>
    <a:ext uri="{68A01E43-0DF5-4B5B-8FA6-DAF915123BFB}">
      <dgm1612:lstStyle xmlns:dgm1612="http://schemas.microsoft.com/office/drawing/2016/12/diagram">
        <a:lvl1pPr>
          <a:defRPr b="1"/>
        </a:lvl1pPr>
      </dgm1612:lstStyle>
    </a:ext>
  </dgm:extLst>
</dgm:layoutDef>
</file>

<file path=ppt/diagrams/layout5.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AA4F3AF-2DA4-4CB4-A4B2-97305827B6CF}" type="datetimeFigureOut">
              <a:rPr lang="en-US" smtClean="0"/>
              <a:t>9/3/2024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1F2438-D4D0-4E07-9EF4-923C97CF433E}" type="slidenum">
              <a:rPr lang="en-US" smtClean="0"/>
              <a:t>‹#›</a:t>
            </a:fld>
            <a:endParaRPr lang="en-US"/>
          </a:p>
        </p:txBody>
      </p:sp>
    </p:spTree>
    <p:extLst>
      <p:ext uri="{BB962C8B-B14F-4D97-AF65-F5344CB8AC3E}">
        <p14:creationId xmlns:p14="http://schemas.microsoft.com/office/powerpoint/2010/main" val="24048974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51F2438-D4D0-4E07-9EF4-923C97CF433E}" type="slidenum">
              <a:rPr lang="en-US" smtClean="0"/>
              <a:t>1</a:t>
            </a:fld>
            <a:endParaRPr lang="en-US"/>
          </a:p>
        </p:txBody>
      </p:sp>
    </p:spTree>
    <p:extLst>
      <p:ext uri="{BB962C8B-B14F-4D97-AF65-F5344CB8AC3E}">
        <p14:creationId xmlns:p14="http://schemas.microsoft.com/office/powerpoint/2010/main" val="814106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873735C-635C-4FC1-95D1-562A3E474D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550951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spcBef>
                <a:spcPts val="0"/>
              </a:spcBef>
              <a:spcAft>
                <a:spcPts val="0"/>
              </a:spcAft>
              <a:buNone/>
            </a:pPr>
            <a:r>
              <a:rPr lang="en-US" dirty="0"/>
              <a:t>Provide a shared understanding of the essentials of great teaching</a:t>
            </a:r>
          </a:p>
          <a:p>
            <a:pPr marL="0" lvl="0" indent="0">
              <a:spcBef>
                <a:spcPts val="0"/>
              </a:spcBef>
              <a:spcAft>
                <a:spcPts val="0"/>
              </a:spcAft>
              <a:buNone/>
            </a:pPr>
            <a:r>
              <a:rPr lang="en-US" dirty="0"/>
              <a:t>Outline the knowledge and skills required of an excellent teacher</a:t>
            </a:r>
          </a:p>
          <a:p>
            <a:pPr marL="0" lvl="0" indent="0">
              <a:spcBef>
                <a:spcPts val="0"/>
              </a:spcBef>
              <a:spcAft>
                <a:spcPts val="0"/>
              </a:spcAft>
              <a:buNone/>
            </a:pPr>
            <a:r>
              <a:rPr lang="en-US" dirty="0"/>
              <a:t>Offer a tool for teacher self-reflection, goal setting and ongoing professional growth</a:t>
            </a:r>
          </a:p>
          <a:p>
            <a:pPr marL="0" lvl="0" indent="0">
              <a:spcBef>
                <a:spcPts val="0"/>
              </a:spcBef>
              <a:spcAft>
                <a:spcPts val="0"/>
              </a:spcAft>
              <a:buNone/>
            </a:pPr>
            <a:r>
              <a:rPr lang="en-US" dirty="0"/>
              <a:t>Act as the foundation for the Colorado Model Evaluation Process </a:t>
            </a:r>
          </a:p>
          <a:p>
            <a:endParaRPr lang="en-US" dirty="0"/>
          </a:p>
        </p:txBody>
      </p:sp>
      <p:sp>
        <p:nvSpPr>
          <p:cNvPr id="4" name="Slide Number Placeholder 3"/>
          <p:cNvSpPr>
            <a:spLocks noGrp="1"/>
          </p:cNvSpPr>
          <p:nvPr>
            <p:ph type="sldNum" sz="quarter" idx="5"/>
          </p:nvPr>
        </p:nvSpPr>
        <p:spPr/>
        <p:txBody>
          <a:bodyPr/>
          <a:lstStyle/>
          <a:p>
            <a:fld id="{651F2438-D4D0-4E07-9EF4-923C97CF433E}" type="slidenum">
              <a:rPr lang="en-US" smtClean="0"/>
              <a:t>17</a:t>
            </a:fld>
            <a:endParaRPr lang="en-US"/>
          </a:p>
        </p:txBody>
      </p:sp>
    </p:spTree>
    <p:extLst>
      <p:ext uri="{BB962C8B-B14F-4D97-AF65-F5344CB8AC3E}">
        <p14:creationId xmlns:p14="http://schemas.microsoft.com/office/powerpoint/2010/main" val="38962866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Content</a:t>
            </a:r>
          </a:p>
          <a:p>
            <a:r>
              <a:rPr lang="en-US" dirty="0"/>
              <a:t>Environment</a:t>
            </a:r>
          </a:p>
          <a:p>
            <a:r>
              <a:rPr lang="en-US" dirty="0"/>
              <a:t>Process</a:t>
            </a:r>
          </a:p>
          <a:p>
            <a:r>
              <a:rPr lang="en-US" dirty="0"/>
              <a:t>Professionalism</a:t>
            </a:r>
          </a:p>
        </p:txBody>
      </p:sp>
      <p:sp>
        <p:nvSpPr>
          <p:cNvPr id="4" name="Slide Number Placeholder 3"/>
          <p:cNvSpPr>
            <a:spLocks noGrp="1"/>
          </p:cNvSpPr>
          <p:nvPr>
            <p:ph type="sldNum" sz="quarter" idx="5"/>
          </p:nvPr>
        </p:nvSpPr>
        <p:spPr/>
        <p:txBody>
          <a:bodyPr/>
          <a:lstStyle/>
          <a:p>
            <a:fld id="{651F2438-D4D0-4E07-9EF4-923C97CF433E}" type="slidenum">
              <a:rPr lang="en-US" smtClean="0"/>
              <a:t>19</a:t>
            </a:fld>
            <a:endParaRPr lang="en-US"/>
          </a:p>
        </p:txBody>
      </p:sp>
    </p:spTree>
    <p:extLst>
      <p:ext uri="{BB962C8B-B14F-4D97-AF65-F5344CB8AC3E}">
        <p14:creationId xmlns:p14="http://schemas.microsoft.com/office/powerpoint/2010/main" val="5344607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Content</a:t>
            </a:r>
          </a:p>
          <a:p>
            <a:r>
              <a:rPr lang="en-US" dirty="0"/>
              <a:t>Environment</a:t>
            </a:r>
          </a:p>
          <a:p>
            <a:r>
              <a:rPr lang="en-US" dirty="0"/>
              <a:t>Process</a:t>
            </a:r>
          </a:p>
          <a:p>
            <a:r>
              <a:rPr lang="en-US" dirty="0"/>
              <a:t>Professionalism</a:t>
            </a:r>
          </a:p>
        </p:txBody>
      </p:sp>
      <p:sp>
        <p:nvSpPr>
          <p:cNvPr id="4" name="Slide Number Placeholder 3"/>
          <p:cNvSpPr>
            <a:spLocks noGrp="1"/>
          </p:cNvSpPr>
          <p:nvPr>
            <p:ph type="sldNum" sz="quarter" idx="5"/>
          </p:nvPr>
        </p:nvSpPr>
        <p:spPr/>
        <p:txBody>
          <a:bodyPr/>
          <a:lstStyle/>
          <a:p>
            <a:fld id="{651F2438-D4D0-4E07-9EF4-923C97CF433E}" type="slidenum">
              <a:rPr lang="en-US" smtClean="0"/>
              <a:t>20</a:t>
            </a:fld>
            <a:endParaRPr lang="en-US"/>
          </a:p>
        </p:txBody>
      </p:sp>
    </p:spTree>
    <p:extLst>
      <p:ext uri="{BB962C8B-B14F-4D97-AF65-F5344CB8AC3E}">
        <p14:creationId xmlns:p14="http://schemas.microsoft.com/office/powerpoint/2010/main" val="9632666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51F2438-D4D0-4E07-9EF4-923C97CF433E}" type="slidenum">
              <a:rPr lang="en-US" smtClean="0"/>
              <a:t>22</a:t>
            </a:fld>
            <a:endParaRPr lang="en-US"/>
          </a:p>
        </p:txBody>
      </p:sp>
    </p:spTree>
    <p:extLst>
      <p:ext uri="{BB962C8B-B14F-4D97-AF65-F5344CB8AC3E}">
        <p14:creationId xmlns:p14="http://schemas.microsoft.com/office/powerpoint/2010/main" val="26035176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3"/>
        <p:cNvGrpSpPr/>
        <p:nvPr/>
      </p:nvGrpSpPr>
      <p:grpSpPr>
        <a:xfrm>
          <a:off x="0" y="0"/>
          <a:ext cx="0" cy="0"/>
          <a:chOff x="0" y="0"/>
          <a:chExt cx="0" cy="0"/>
        </a:xfrm>
      </p:grpSpPr>
      <p:sp>
        <p:nvSpPr>
          <p:cNvPr id="334" name="Shape 334"/>
          <p:cNvSpPr>
            <a:spLocks noGrp="1" noRot="1" noChangeAspect="1"/>
          </p:cNvSpPr>
          <p:nvPr>
            <p:ph type="sldImg" idx="2"/>
          </p:nvPr>
        </p:nvSpPr>
        <p:spPr>
          <a:xfrm>
            <a:off x="1184275" y="698500"/>
            <a:ext cx="4654550" cy="3490913"/>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35" name="Shape 335"/>
          <p:cNvSpPr txBox="1">
            <a:spLocks noGrp="1"/>
          </p:cNvSpPr>
          <p:nvPr>
            <p:ph type="body" idx="1"/>
          </p:nvPr>
        </p:nvSpPr>
        <p:spPr>
          <a:xfrm>
            <a:off x="702310" y="4421823"/>
            <a:ext cx="5618480" cy="4189095"/>
          </a:xfrm>
          <a:prstGeom prst="rect">
            <a:avLst/>
          </a:prstGeom>
        </p:spPr>
        <p:txBody>
          <a:bodyPr spcFirstLastPara="1" wrap="square" lIns="93308" tIns="93308" rIns="93308" bIns="93308" anchor="t" anchorCtr="0">
            <a:noAutofit/>
          </a:bodyPr>
          <a:lstStyle/>
          <a:p>
            <a:pPr marL="0" indent="0">
              <a:buNone/>
            </a:pPr>
            <a:endParaRPr dirty="0"/>
          </a:p>
        </p:txBody>
      </p:sp>
    </p:spTree>
    <p:extLst>
      <p:ext uri="{BB962C8B-B14F-4D97-AF65-F5344CB8AC3E}">
        <p14:creationId xmlns:p14="http://schemas.microsoft.com/office/powerpoint/2010/main" val="23848696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To have maximum impact on student learning, educators must develop and evolve along with their students. Induction programs help set the stage for continuous growth and support of educators at the beginning of their careers or as they transition to new organizations or new roles within an organization.</a:t>
            </a:r>
            <a:endParaRPr lang="en-US" dirty="0"/>
          </a:p>
        </p:txBody>
      </p:sp>
      <p:sp>
        <p:nvSpPr>
          <p:cNvPr id="4" name="Slide Number Placeholder 3"/>
          <p:cNvSpPr>
            <a:spLocks noGrp="1"/>
          </p:cNvSpPr>
          <p:nvPr>
            <p:ph type="sldNum" sz="quarter" idx="10"/>
          </p:nvPr>
        </p:nvSpPr>
        <p:spPr/>
        <p:txBody>
          <a:bodyPr/>
          <a:lstStyle/>
          <a:p>
            <a:fld id="{5873735C-635C-4FC1-95D1-562A3E474DEA}" type="slidenum">
              <a:rPr lang="en-US" smtClean="0"/>
              <a:t>3</a:t>
            </a:fld>
            <a:endParaRPr lang="en-US"/>
          </a:p>
        </p:txBody>
      </p:sp>
    </p:spTree>
    <p:extLst>
      <p:ext uri="{BB962C8B-B14F-4D97-AF65-F5344CB8AC3E}">
        <p14:creationId xmlns:p14="http://schemas.microsoft.com/office/powerpoint/2010/main" val="28544379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Your school’s Induction Coordinator or School Leader plans experiences and professional development to orient you to your school’s culture, instructional methodologies, and processes and procedures. </a:t>
            </a:r>
          </a:p>
          <a:p>
            <a:endParaRPr lang="en-US" dirty="0"/>
          </a:p>
          <a:p>
            <a:r>
              <a:rPr lang="en-US" dirty="0"/>
              <a:t>Each school selects mentors who exhibit high levels of skill and professionalism to support you during induction. You are required to complete 30 hours of mentor contact time during the course of the school year. Additionally, you will need to have at least one observation conducted by your mentor and your mentor will assist you in setting up observation of a model classroom. Observations can be conducted virtually.</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CSI provides video modules that provides inductees an introduction to CSI, an overview of the Colorado Teacher and SSP quality standards, and an overview of the Colorado Model Content Standards. CSI requires each inductee to complete on online portfolio of monthly assignments. Portfolio assignments are aligned to the Educator Quality Standards and include artifact and reflection.</a:t>
            </a:r>
          </a:p>
          <a:p>
            <a:endParaRPr lang="en-US" dirty="0"/>
          </a:p>
        </p:txBody>
      </p:sp>
      <p:sp>
        <p:nvSpPr>
          <p:cNvPr id="4" name="Slide Number Placeholder 3"/>
          <p:cNvSpPr>
            <a:spLocks noGrp="1"/>
          </p:cNvSpPr>
          <p:nvPr>
            <p:ph type="sldNum" sz="quarter" idx="5"/>
          </p:nvPr>
        </p:nvSpPr>
        <p:spPr/>
        <p:txBody>
          <a:bodyPr/>
          <a:lstStyle/>
          <a:p>
            <a:fld id="{5873735C-635C-4FC1-95D1-562A3E474DEA}" type="slidenum">
              <a:rPr lang="en-US" smtClean="0"/>
              <a:t>4</a:t>
            </a:fld>
            <a:endParaRPr lang="en-US"/>
          </a:p>
        </p:txBody>
      </p:sp>
    </p:spTree>
    <p:extLst>
      <p:ext uri="{BB962C8B-B14F-4D97-AF65-F5344CB8AC3E}">
        <p14:creationId xmlns:p14="http://schemas.microsoft.com/office/powerpoint/2010/main" val="21167507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873735C-635C-4FC1-95D1-562A3E474D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437906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Your mentor should maintain the log.</a:t>
            </a:r>
          </a:p>
          <a:p>
            <a:r>
              <a:rPr lang="en-US" dirty="0"/>
              <a:t>You can count emails, virtual/in person meetings, phone calls. At the end of the year, the log is reviewed by your Induction Coordinator who verifies that the hours were completed and that you’re being recommended for professional licensure.</a:t>
            </a:r>
          </a:p>
        </p:txBody>
      </p:sp>
      <p:sp>
        <p:nvSpPr>
          <p:cNvPr id="4" name="Slide Number Placeholder 3"/>
          <p:cNvSpPr>
            <a:spLocks noGrp="1"/>
          </p:cNvSpPr>
          <p:nvPr>
            <p:ph type="sldNum" sz="quarter" idx="5"/>
          </p:nvPr>
        </p:nvSpPr>
        <p:spPr/>
        <p:txBody>
          <a:bodyPr/>
          <a:lstStyle/>
          <a:p>
            <a:fld id="{651F2438-D4D0-4E07-9EF4-923C97CF433E}" type="slidenum">
              <a:rPr lang="en-US" smtClean="0"/>
              <a:t>6</a:t>
            </a:fld>
            <a:endParaRPr lang="en-US"/>
          </a:p>
        </p:txBody>
      </p:sp>
    </p:spTree>
    <p:extLst>
      <p:ext uri="{BB962C8B-B14F-4D97-AF65-F5344CB8AC3E}">
        <p14:creationId xmlns:p14="http://schemas.microsoft.com/office/powerpoint/2010/main" val="40365027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a:t>What is your role as a mentor?</a:t>
            </a:r>
          </a:p>
          <a:p>
            <a:r>
              <a:rPr lang="en-US" dirty="0"/>
              <a:t>What is your mentee’s role?</a:t>
            </a:r>
          </a:p>
          <a:p>
            <a:r>
              <a:rPr lang="en-US" dirty="0"/>
              <a:t>(Think about logistical responsibilities as well as characteristics and services provided.)</a:t>
            </a:r>
          </a:p>
          <a:p>
            <a:endParaRPr lang="en-US" dirty="0"/>
          </a:p>
          <a:p>
            <a:r>
              <a:rPr lang="en-US" dirty="0"/>
              <a:t>Meeting times</a:t>
            </a:r>
          </a:p>
          <a:p>
            <a:r>
              <a:rPr lang="en-US" dirty="0"/>
              <a:t>Punctuality</a:t>
            </a:r>
          </a:p>
          <a:p>
            <a:r>
              <a:rPr lang="en-US" dirty="0"/>
              <a:t>Handling stumbling blocks (What might they be?  Ideas to deal with them when we differ?)</a:t>
            </a:r>
          </a:p>
          <a:p>
            <a:r>
              <a:rPr lang="en-US" dirty="0"/>
              <a:t>Feedback</a:t>
            </a:r>
          </a:p>
          <a:p>
            <a:r>
              <a:rPr lang="en-US" dirty="0"/>
              <a:t>Communication</a:t>
            </a:r>
          </a:p>
          <a:p>
            <a:r>
              <a:rPr lang="en-US" dirty="0"/>
              <a:t>Pet peeves (</a:t>
            </a:r>
            <a:r>
              <a:rPr lang="en-US" dirty="0" err="1"/>
              <a:t>ie</a:t>
            </a:r>
            <a:r>
              <a:rPr lang="en-US" dirty="0"/>
              <a:t> checking </a:t>
            </a:r>
            <a:r>
              <a:rPr lang="en-US" dirty="0" err="1"/>
              <a:t>facebook</a:t>
            </a:r>
            <a:r>
              <a:rPr lang="en-US" dirty="0"/>
              <a:t> during conversations)</a:t>
            </a:r>
          </a:p>
          <a:p>
            <a:endParaRPr lang="en-US" dirty="0"/>
          </a:p>
          <a:p>
            <a:endParaRPr lang="en-US" dirty="0"/>
          </a:p>
          <a:p>
            <a:r>
              <a:rPr lang="en-US" dirty="0"/>
              <a:t>How available are you?</a:t>
            </a:r>
          </a:p>
          <a:p>
            <a:r>
              <a:rPr lang="en-US" dirty="0"/>
              <a:t>How available is your mentee?</a:t>
            </a:r>
          </a:p>
          <a:p>
            <a:r>
              <a:rPr lang="en-US" dirty="0"/>
              <a:t>What are you both willing to do?  (Emails, phone calls, Facebook, after hours?)</a:t>
            </a:r>
          </a:p>
          <a:p>
            <a:endParaRPr lang="en-US" dirty="0"/>
          </a:p>
          <a:p>
            <a:endParaRPr lang="en-US" dirty="0"/>
          </a:p>
        </p:txBody>
      </p:sp>
    </p:spTree>
    <p:extLst>
      <p:ext uri="{BB962C8B-B14F-4D97-AF65-F5344CB8AC3E}">
        <p14:creationId xmlns:p14="http://schemas.microsoft.com/office/powerpoint/2010/main" val="18297858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3980099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r>
              <a:rPr lang="en-US" dirty="0"/>
              <a:t>Do you want to be in the Google Classroom? </a:t>
            </a:r>
          </a:p>
          <a:p>
            <a:endParaRPr lang="en-US" dirty="0"/>
          </a:p>
          <a:p>
            <a:r>
              <a:rPr lang="en-US" dirty="0"/>
              <a:t>I can exempt you from the assignments. You will see your inductees, but also the others. </a:t>
            </a:r>
          </a:p>
          <a:p>
            <a:endParaRPr lang="en-US" dirty="0"/>
          </a:p>
          <a:p>
            <a:r>
              <a:rPr lang="en-US"/>
              <a:t>Do you want the mentors in the Google Classroom-exempted?</a:t>
            </a:r>
          </a:p>
          <a:p>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Teachers for sure, maybe </a:t>
            </a:r>
            <a:r>
              <a:rPr lang="en-US" dirty="0" err="1"/>
              <a:t>ssp</a:t>
            </a:r>
            <a:r>
              <a:rPr lang="en-US" dirty="0"/>
              <a:t> depending on roster</a:t>
            </a:r>
          </a:p>
        </p:txBody>
      </p:sp>
      <p:sp>
        <p:nvSpPr>
          <p:cNvPr id="4" name="Slide Number Placeholder 3"/>
          <p:cNvSpPr>
            <a:spLocks noGrp="1"/>
          </p:cNvSpPr>
          <p:nvPr>
            <p:ph type="sldNum" sz="quarter" idx="5"/>
          </p:nvPr>
        </p:nvSpPr>
        <p:spPr/>
        <p:txBody>
          <a:bodyPr/>
          <a:lstStyle/>
          <a:p>
            <a:fld id="{651F2438-D4D0-4E07-9EF4-923C97CF433E}" type="slidenum">
              <a:rPr lang="en-US" smtClean="0"/>
              <a:t>13</a:t>
            </a:fld>
            <a:endParaRPr lang="en-US"/>
          </a:p>
        </p:txBody>
      </p:sp>
    </p:spTree>
    <p:extLst>
      <p:ext uri="{BB962C8B-B14F-4D97-AF65-F5344CB8AC3E}">
        <p14:creationId xmlns:p14="http://schemas.microsoft.com/office/powerpoint/2010/main" val="424715434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color background">
  <p:cSld name="Blank color background">
    <p:bg>
      <p:bgPr>
        <a:solidFill>
          <a:srgbClr val="455FA9"/>
        </a:solidFill>
        <a:effectLst/>
      </p:bgPr>
    </p:bg>
    <p:spTree>
      <p:nvGrpSpPr>
        <p:cNvPr id="1" name="Shape 78"/>
        <p:cNvGrpSpPr/>
        <p:nvPr/>
      </p:nvGrpSpPr>
      <p:grpSpPr>
        <a:xfrm>
          <a:off x="0" y="0"/>
          <a:ext cx="0" cy="0"/>
          <a:chOff x="0" y="0"/>
          <a:chExt cx="0" cy="0"/>
        </a:xfrm>
      </p:grpSpPr>
      <p:sp>
        <p:nvSpPr>
          <p:cNvPr id="79" name="Shape 79"/>
          <p:cNvSpPr/>
          <p:nvPr/>
        </p:nvSpPr>
        <p:spPr>
          <a:xfrm>
            <a:off x="7356366" y="6755100"/>
            <a:ext cx="8937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0" name="Shape 80"/>
          <p:cNvSpPr/>
          <p:nvPr/>
        </p:nvSpPr>
        <p:spPr>
          <a:xfrm>
            <a:off x="8250312" y="6755100"/>
            <a:ext cx="8937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1" name="Shape 81"/>
          <p:cNvSpPr/>
          <p:nvPr/>
        </p:nvSpPr>
        <p:spPr>
          <a:xfrm>
            <a:off x="0" y="6755100"/>
            <a:ext cx="893700" cy="102900"/>
          </a:xfrm>
          <a:prstGeom prst="rect">
            <a:avLst/>
          </a:prstGeom>
          <a:solidFill>
            <a:srgbClr val="7C9B5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2" name="Shape 82"/>
          <p:cNvSpPr/>
          <p:nvPr/>
        </p:nvSpPr>
        <p:spPr>
          <a:xfrm>
            <a:off x="893710" y="6755100"/>
            <a:ext cx="64626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3" name="Shape 83"/>
          <p:cNvSpPr txBox="1">
            <a:spLocks noGrp="1"/>
          </p:cNvSpPr>
          <p:nvPr>
            <p:ph type="sldNum" idx="12"/>
          </p:nvPr>
        </p:nvSpPr>
        <p:spPr>
          <a:xfrm>
            <a:off x="8480575" y="6364177"/>
            <a:ext cx="548700" cy="417900"/>
          </a:xfrm>
          <a:prstGeom prst="rect">
            <a:avLst/>
          </a:prstGeom>
        </p:spPr>
        <p:txBody>
          <a:bodyPr spcFirstLastPara="1" wrap="square" lIns="91425" tIns="91425" rIns="91425" bIns="91425" anchor="t" anchorCtr="0">
            <a:noAutofit/>
          </a:bodyPr>
          <a:lstStyle>
            <a:lvl1pPr lvl="0">
              <a:buNone/>
              <a:defRPr>
                <a:solidFill>
                  <a:srgbClr val="97ABBC"/>
                </a:solidFill>
                <a:latin typeface="+mj-lt"/>
              </a:defRPr>
            </a:lvl1pPr>
            <a:lvl2pPr lvl="1">
              <a:buNone/>
              <a:defRPr>
                <a:solidFill>
                  <a:srgbClr val="FFFFFF"/>
                </a:solidFill>
              </a:defRPr>
            </a:lvl2pPr>
            <a:lvl3pPr lvl="2">
              <a:buNone/>
              <a:defRPr>
                <a:solidFill>
                  <a:srgbClr val="FFFFFF"/>
                </a:solidFill>
              </a:defRPr>
            </a:lvl3pPr>
            <a:lvl4pPr lvl="3">
              <a:buNone/>
              <a:defRPr>
                <a:solidFill>
                  <a:srgbClr val="FFFFFF"/>
                </a:solidFill>
              </a:defRPr>
            </a:lvl4pPr>
            <a:lvl5pPr lvl="4">
              <a:buNone/>
              <a:defRPr>
                <a:solidFill>
                  <a:srgbClr val="FFFFFF"/>
                </a:solidFill>
              </a:defRPr>
            </a:lvl5pPr>
            <a:lvl6pPr lvl="5">
              <a:buNone/>
              <a:defRPr>
                <a:solidFill>
                  <a:srgbClr val="FFFFFF"/>
                </a:solidFill>
              </a:defRPr>
            </a:lvl6pPr>
            <a:lvl7pPr lvl="6">
              <a:buNone/>
              <a:defRPr>
                <a:solidFill>
                  <a:srgbClr val="FFFFFF"/>
                </a:solidFill>
              </a:defRPr>
            </a:lvl7pPr>
            <a:lvl8pPr lvl="7">
              <a:buNone/>
              <a:defRPr>
                <a:solidFill>
                  <a:srgbClr val="FFFFFF"/>
                </a:solidFill>
              </a:defRPr>
            </a:lvl8pPr>
            <a:lvl9pPr lvl="8">
              <a:buNone/>
              <a:defRPr>
                <a:solidFill>
                  <a:srgbClr val="FFFFFF"/>
                </a:solidFill>
              </a:defRPr>
            </a:lvl9pPr>
          </a:lstStyle>
          <a:p>
            <a:fld id="{00000000-1234-1234-1234-123412341234}" type="slidenum">
              <a:rPr lang="en" smtClean="0"/>
              <a:pPr/>
              <a:t>‹#›</a:t>
            </a:fld>
            <a:endParaRPr lang="en" dirty="0"/>
          </a:p>
        </p:txBody>
      </p:sp>
      <p:pic>
        <p:nvPicPr>
          <p:cNvPr id="7" name="Picture 6"/>
          <p:cNvPicPr>
            <a:picLocks noChangeAspect="1"/>
          </p:cNvPicPr>
          <p:nvPr userDrawn="1"/>
        </p:nvPicPr>
        <p:blipFill>
          <a:blip r:embed="rId2" cstate="print">
            <a:biLevel thresh="25000"/>
            <a:extLst>
              <a:ext uri="{28A0092B-C50C-407E-A947-70E740481C1C}">
                <a14:useLocalDpi xmlns:a14="http://schemas.microsoft.com/office/drawing/2010/main" val="0"/>
              </a:ext>
            </a:extLst>
          </a:blip>
          <a:stretch>
            <a:fillRect/>
          </a:stretch>
        </p:blipFill>
        <p:spPr>
          <a:xfrm>
            <a:off x="7642716" y="154631"/>
            <a:ext cx="1315500" cy="174724"/>
          </a:xfrm>
          <a:prstGeom prst="rect">
            <a:avLst/>
          </a:prstGeom>
        </p:spPr>
      </p:pic>
    </p:spTree>
    <p:extLst>
      <p:ext uri="{BB962C8B-B14F-4D97-AF65-F5344CB8AC3E}">
        <p14:creationId xmlns:p14="http://schemas.microsoft.com/office/powerpoint/2010/main" val="416371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0" y="0"/>
            <a:ext cx="5256621" cy="6755100"/>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Shape 73"/>
          <p:cNvSpPr/>
          <p:nvPr userDrawn="1"/>
        </p:nvSpPr>
        <p:spPr>
          <a:xfrm>
            <a:off x="7356366" y="6755100"/>
            <a:ext cx="8937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 name="Shape 74"/>
          <p:cNvSpPr/>
          <p:nvPr userDrawn="1"/>
        </p:nvSpPr>
        <p:spPr>
          <a:xfrm>
            <a:off x="8250312" y="6755100"/>
            <a:ext cx="8937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 name="Shape 75"/>
          <p:cNvSpPr/>
          <p:nvPr userDrawn="1"/>
        </p:nvSpPr>
        <p:spPr>
          <a:xfrm>
            <a:off x="0" y="6755100"/>
            <a:ext cx="8937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 name="Shape 76"/>
          <p:cNvSpPr/>
          <p:nvPr userDrawn="1"/>
        </p:nvSpPr>
        <p:spPr>
          <a:xfrm>
            <a:off x="893710" y="6755100"/>
            <a:ext cx="6462600" cy="102900"/>
          </a:xfrm>
          <a:prstGeom prst="rect">
            <a:avLst/>
          </a:prstGeom>
          <a:solidFill>
            <a:srgbClr val="455FA9"/>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24579102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00" b="0" i="0">
                <a:solidFill>
                  <a:schemeClr val="bg1"/>
                </a:solidFill>
                <a:latin typeface="Calibri"/>
                <a:cs typeface="Calibri"/>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9/3/2024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00" b="0" i="0">
                <a:solidFill>
                  <a:schemeClr val="bg1"/>
                </a:solidFill>
                <a:latin typeface="Calibri"/>
                <a:cs typeface="Calibri"/>
              </a:defRPr>
            </a:lvl1pPr>
          </a:lstStyle>
          <a:p>
            <a:endParaRPr/>
          </a:p>
        </p:txBody>
      </p:sp>
      <p:sp>
        <p:nvSpPr>
          <p:cNvPr id="3" name="Holder 3"/>
          <p:cNvSpPr>
            <a:spLocks noGrp="1"/>
          </p:cNvSpPr>
          <p:nvPr>
            <p:ph type="body" idx="1"/>
          </p:nvPr>
        </p:nvSpPr>
        <p:spPr/>
        <p:txBody>
          <a:bodyPr lIns="0" tIns="0" rIns="0" bIns="0"/>
          <a:lstStyle>
            <a:lvl1pPr>
              <a:defRPr sz="2200" b="0" i="0">
                <a:solidFill>
                  <a:schemeClr val="tx1"/>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9/3/2024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55207"/>
            <a:ext cx="7772400"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685800" y="3885824"/>
            <a:ext cx="685800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Shape 11"/>
          <p:cNvSpPr/>
          <p:nvPr userDrawn="1"/>
        </p:nvSpPr>
        <p:spPr>
          <a:xfrm>
            <a:off x="4453685" y="3469353"/>
            <a:ext cx="541350" cy="102900"/>
          </a:xfrm>
          <a:prstGeom prst="rect">
            <a:avLst/>
          </a:prstGeom>
          <a:solidFill>
            <a:srgbClr val="EFAA1F"/>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8" name="Shape 12"/>
          <p:cNvSpPr/>
          <p:nvPr userDrawn="1"/>
        </p:nvSpPr>
        <p:spPr>
          <a:xfrm>
            <a:off x="4994897" y="3469353"/>
            <a:ext cx="541350" cy="102900"/>
          </a:xfrm>
          <a:prstGeom prst="rect">
            <a:avLst/>
          </a:prstGeom>
          <a:solidFill>
            <a:srgbClr val="C63F28"/>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9" name="Shape 13"/>
          <p:cNvSpPr/>
          <p:nvPr userDrawn="1"/>
        </p:nvSpPr>
        <p:spPr>
          <a:xfrm>
            <a:off x="0" y="3469353"/>
            <a:ext cx="541350" cy="102900"/>
          </a:xfrm>
          <a:prstGeom prst="rect">
            <a:avLst/>
          </a:prstGeom>
          <a:solidFill>
            <a:srgbClr val="008CA0"/>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10" name="Shape 14"/>
          <p:cNvSpPr/>
          <p:nvPr userDrawn="1"/>
        </p:nvSpPr>
        <p:spPr>
          <a:xfrm>
            <a:off x="541070" y="3469353"/>
            <a:ext cx="3912525" cy="102900"/>
          </a:xfrm>
          <a:prstGeom prst="rect">
            <a:avLst/>
          </a:prstGeom>
          <a:solidFill>
            <a:srgbClr val="455FA9"/>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56000" y="6040774"/>
            <a:ext cx="1694376" cy="529038"/>
          </a:xfrm>
          <a:prstGeom prst="rect">
            <a:avLst/>
          </a:prstGeom>
        </p:spPr>
      </p:pic>
    </p:spTree>
    <p:extLst>
      <p:ext uri="{BB962C8B-B14F-4D97-AF65-F5344CB8AC3E}">
        <p14:creationId xmlns:p14="http://schemas.microsoft.com/office/powerpoint/2010/main" val="27494125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hape 34"/>
          <p:cNvSpPr/>
          <p:nvPr userDrawn="1"/>
        </p:nvSpPr>
        <p:spPr>
          <a:xfrm>
            <a:off x="5696953" y="6755101"/>
            <a:ext cx="1401679" cy="110921"/>
          </a:xfrm>
          <a:prstGeom prst="rect">
            <a:avLst/>
          </a:prstGeom>
          <a:solidFill>
            <a:srgbClr val="EFAA1F"/>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8" name="Shape 35"/>
          <p:cNvSpPr/>
          <p:nvPr userDrawn="1"/>
        </p:nvSpPr>
        <p:spPr>
          <a:xfrm>
            <a:off x="7098631" y="6755100"/>
            <a:ext cx="2045369" cy="102900"/>
          </a:xfrm>
          <a:prstGeom prst="rect">
            <a:avLst/>
          </a:prstGeom>
          <a:solidFill>
            <a:srgbClr val="C63F28"/>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9" name="Shape 36"/>
          <p:cNvSpPr/>
          <p:nvPr userDrawn="1"/>
        </p:nvSpPr>
        <p:spPr>
          <a:xfrm>
            <a:off x="0" y="6755100"/>
            <a:ext cx="1473867" cy="102900"/>
          </a:xfrm>
          <a:prstGeom prst="rect">
            <a:avLst/>
          </a:prstGeom>
          <a:solidFill>
            <a:srgbClr val="008CA0"/>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10" name="Shape 37"/>
          <p:cNvSpPr/>
          <p:nvPr userDrawn="1"/>
        </p:nvSpPr>
        <p:spPr>
          <a:xfrm>
            <a:off x="1473868" y="6755100"/>
            <a:ext cx="4223084" cy="102900"/>
          </a:xfrm>
          <a:prstGeom prst="rect">
            <a:avLst/>
          </a:prstGeom>
          <a:solidFill>
            <a:srgbClr val="455FA9"/>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03737" y="122933"/>
            <a:ext cx="986625" cy="174724"/>
          </a:xfrm>
          <a:prstGeom prst="rect">
            <a:avLst/>
          </a:prstGeom>
        </p:spPr>
      </p:pic>
    </p:spTree>
    <p:extLst>
      <p:ext uri="{BB962C8B-B14F-4D97-AF65-F5344CB8AC3E}">
        <p14:creationId xmlns:p14="http://schemas.microsoft.com/office/powerpoint/2010/main" val="16790558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lvl1pPr>
              <a:defRPr>
                <a:solidFill>
                  <a:srgbClr val="455FA9"/>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lvl1pPr>
              <a:defRPr>
                <a:solidFill>
                  <a:srgbClr val="455FA9"/>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Shape 34"/>
          <p:cNvSpPr/>
          <p:nvPr userDrawn="1"/>
        </p:nvSpPr>
        <p:spPr>
          <a:xfrm>
            <a:off x="5696953" y="6755101"/>
            <a:ext cx="1401679" cy="110921"/>
          </a:xfrm>
          <a:prstGeom prst="rect">
            <a:avLst/>
          </a:prstGeom>
          <a:solidFill>
            <a:srgbClr val="EFAA1F"/>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9" name="Shape 35"/>
          <p:cNvSpPr/>
          <p:nvPr userDrawn="1"/>
        </p:nvSpPr>
        <p:spPr>
          <a:xfrm>
            <a:off x="7098631" y="6755100"/>
            <a:ext cx="2045369" cy="102900"/>
          </a:xfrm>
          <a:prstGeom prst="rect">
            <a:avLst/>
          </a:prstGeom>
          <a:solidFill>
            <a:srgbClr val="C63F28"/>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10" name="Shape 36"/>
          <p:cNvSpPr/>
          <p:nvPr userDrawn="1"/>
        </p:nvSpPr>
        <p:spPr>
          <a:xfrm>
            <a:off x="0" y="6755100"/>
            <a:ext cx="1473867" cy="102900"/>
          </a:xfrm>
          <a:prstGeom prst="rect">
            <a:avLst/>
          </a:prstGeom>
          <a:solidFill>
            <a:srgbClr val="008CA0"/>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11" name="Shape 37"/>
          <p:cNvSpPr/>
          <p:nvPr userDrawn="1"/>
        </p:nvSpPr>
        <p:spPr>
          <a:xfrm>
            <a:off x="1473868" y="6755100"/>
            <a:ext cx="4223084" cy="102900"/>
          </a:xfrm>
          <a:prstGeom prst="rect">
            <a:avLst/>
          </a:prstGeom>
          <a:solidFill>
            <a:srgbClr val="455FA9"/>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03737" y="122933"/>
            <a:ext cx="986625" cy="174724"/>
          </a:xfrm>
          <a:prstGeom prst="rect">
            <a:avLst/>
          </a:prstGeom>
        </p:spPr>
      </p:pic>
    </p:spTree>
    <p:extLst>
      <p:ext uri="{BB962C8B-B14F-4D97-AF65-F5344CB8AC3E}">
        <p14:creationId xmlns:p14="http://schemas.microsoft.com/office/powerpoint/2010/main" val="30454397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Quote Layout">
    <p:spTree>
      <p:nvGrpSpPr>
        <p:cNvPr id="1" name=""/>
        <p:cNvGrpSpPr/>
        <p:nvPr/>
      </p:nvGrpSpPr>
      <p:grpSpPr>
        <a:xfrm>
          <a:off x="0" y="0"/>
          <a:ext cx="0" cy="0"/>
          <a:chOff x="0" y="0"/>
          <a:chExt cx="0" cy="0"/>
        </a:xfrm>
      </p:grpSpPr>
      <p:sp>
        <p:nvSpPr>
          <p:cNvPr id="3" name="Shape 26"/>
          <p:cNvSpPr/>
          <p:nvPr userDrawn="1"/>
        </p:nvSpPr>
        <p:spPr>
          <a:xfrm>
            <a:off x="4967681" y="2071863"/>
            <a:ext cx="1467900" cy="102035"/>
          </a:xfrm>
          <a:prstGeom prst="rect">
            <a:avLst/>
          </a:prstGeom>
          <a:solidFill>
            <a:srgbClr val="EFAA1F"/>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4" name="Shape 27"/>
          <p:cNvSpPr/>
          <p:nvPr userDrawn="1"/>
        </p:nvSpPr>
        <p:spPr>
          <a:xfrm>
            <a:off x="6435581" y="2071864"/>
            <a:ext cx="2720451" cy="102035"/>
          </a:xfrm>
          <a:prstGeom prst="rect">
            <a:avLst/>
          </a:prstGeom>
          <a:solidFill>
            <a:srgbClr val="C63F28"/>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5" name="Shape 28"/>
          <p:cNvSpPr/>
          <p:nvPr userDrawn="1"/>
        </p:nvSpPr>
        <p:spPr>
          <a:xfrm>
            <a:off x="0" y="2071861"/>
            <a:ext cx="2364206" cy="102035"/>
          </a:xfrm>
          <a:prstGeom prst="rect">
            <a:avLst/>
          </a:prstGeom>
          <a:solidFill>
            <a:srgbClr val="008CA0"/>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6" name="Shape 29"/>
          <p:cNvSpPr/>
          <p:nvPr userDrawn="1"/>
        </p:nvSpPr>
        <p:spPr>
          <a:xfrm>
            <a:off x="2364205" y="2071862"/>
            <a:ext cx="1753412" cy="102035"/>
          </a:xfrm>
          <a:prstGeom prst="rect">
            <a:avLst/>
          </a:prstGeom>
          <a:solidFill>
            <a:srgbClr val="455FA9"/>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7" name="Shape 25"/>
          <p:cNvSpPr txBox="1"/>
          <p:nvPr userDrawn="1"/>
        </p:nvSpPr>
        <p:spPr>
          <a:xfrm>
            <a:off x="3766612" y="1552771"/>
            <a:ext cx="1467900" cy="871500"/>
          </a:xfrm>
          <a:prstGeom prst="rect">
            <a:avLst/>
          </a:prstGeom>
          <a:noFill/>
          <a:ln>
            <a:noFill/>
          </a:ln>
        </p:spPr>
        <p:txBody>
          <a:bodyPr spcFirstLastPara="1" wrap="square" lIns="68569" tIns="68569" rIns="68569" bIns="68569" anchor="t" anchorCtr="0">
            <a:noAutofit/>
          </a:bodyPr>
          <a:lstStyle/>
          <a:p>
            <a:pPr marL="0" lvl="0" indent="0" algn="ctr">
              <a:spcBef>
                <a:spcPts val="0"/>
              </a:spcBef>
              <a:spcAft>
                <a:spcPts val="0"/>
              </a:spcAft>
              <a:buNone/>
            </a:pPr>
            <a:r>
              <a:rPr lang="en" sz="7200" b="1" dirty="0">
                <a:solidFill>
                  <a:srgbClr val="97ABBC"/>
                </a:solidFill>
                <a:latin typeface="Arial" panose="020B0604020202020204" pitchFamily="34" charset="0"/>
                <a:cs typeface="Arial" panose="020B0604020202020204" pitchFamily="34" charset="0"/>
              </a:rPr>
              <a:t>“</a:t>
            </a:r>
            <a:endParaRPr sz="7200" b="1" dirty="0">
              <a:solidFill>
                <a:srgbClr val="97ABBC"/>
              </a:solidFill>
              <a:latin typeface="Arial" panose="020B0604020202020204" pitchFamily="34" charset="0"/>
              <a:cs typeface="Arial" panose="020B0604020202020204" pitchFamily="34" charset="0"/>
            </a:endParaRP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69911" y="146610"/>
            <a:ext cx="986625" cy="174724"/>
          </a:xfrm>
          <a:prstGeom prst="rect">
            <a:avLst/>
          </a:prstGeom>
        </p:spPr>
      </p:pic>
      <p:sp>
        <p:nvSpPr>
          <p:cNvPr id="10" name="Text Placeholder 9"/>
          <p:cNvSpPr>
            <a:spLocks noGrp="1"/>
          </p:cNvSpPr>
          <p:nvPr>
            <p:ph type="body" sz="quarter" idx="10"/>
          </p:nvPr>
        </p:nvSpPr>
        <p:spPr>
          <a:xfrm>
            <a:off x="1350036" y="2584133"/>
            <a:ext cx="6619875" cy="738187"/>
          </a:xfrm>
        </p:spPr>
        <p:txBody>
          <a:bodyPr>
            <a:normAutofit/>
          </a:bodyPr>
          <a:lstStyle>
            <a:lvl1pPr marL="0" indent="0" algn="ctr">
              <a:buNone/>
              <a:defRPr sz="2400"/>
            </a:lvl1pPr>
          </a:lstStyle>
          <a:p>
            <a:pPr lvl="0"/>
            <a:r>
              <a:rPr lang="en-US"/>
              <a:t>Click to edit Master text styles</a:t>
            </a:r>
          </a:p>
        </p:txBody>
      </p:sp>
    </p:spTree>
    <p:extLst>
      <p:ext uri="{BB962C8B-B14F-4D97-AF65-F5344CB8AC3E}">
        <p14:creationId xmlns:p14="http://schemas.microsoft.com/office/powerpoint/2010/main" val="13251398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42716" y="154631"/>
            <a:ext cx="1315500" cy="174724"/>
          </a:xfrm>
          <a:prstGeom prst="rect">
            <a:avLst/>
          </a:prstGeom>
        </p:spPr>
      </p:pic>
      <p:sp>
        <p:nvSpPr>
          <p:cNvPr id="7" name="Shape 60"/>
          <p:cNvSpPr/>
          <p:nvPr userDrawn="1"/>
        </p:nvSpPr>
        <p:spPr>
          <a:xfrm>
            <a:off x="7356366" y="6755100"/>
            <a:ext cx="8937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 name="Shape 61"/>
          <p:cNvSpPr/>
          <p:nvPr userDrawn="1"/>
        </p:nvSpPr>
        <p:spPr>
          <a:xfrm>
            <a:off x="8250312" y="6755100"/>
            <a:ext cx="8937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 name="Shape 62"/>
          <p:cNvSpPr/>
          <p:nvPr userDrawn="1"/>
        </p:nvSpPr>
        <p:spPr>
          <a:xfrm>
            <a:off x="0" y="6755100"/>
            <a:ext cx="8937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 name="Shape 63"/>
          <p:cNvSpPr/>
          <p:nvPr userDrawn="1"/>
        </p:nvSpPr>
        <p:spPr>
          <a:xfrm>
            <a:off x="893710" y="6755100"/>
            <a:ext cx="6462600" cy="102900"/>
          </a:xfrm>
          <a:prstGeom prst="rect">
            <a:avLst/>
          </a:prstGeom>
          <a:solidFill>
            <a:srgbClr val="455FA9"/>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31429954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Blurple">
    <p:bg>
      <p:bgPr>
        <a:solidFill>
          <a:srgbClr val="455FA9"/>
        </a:solidFill>
        <a:effectLst/>
      </p:bgPr>
    </p:bg>
    <p:spTree>
      <p:nvGrpSpPr>
        <p:cNvPr id="1" name=""/>
        <p:cNvGrpSpPr/>
        <p:nvPr/>
      </p:nvGrpSpPr>
      <p:grpSpPr>
        <a:xfrm>
          <a:off x="0" y="0"/>
          <a:ext cx="0" cy="0"/>
          <a:chOff x="0" y="0"/>
          <a:chExt cx="0" cy="0"/>
        </a:xfrm>
      </p:grpSpPr>
      <p:sp>
        <p:nvSpPr>
          <p:cNvPr id="5" name="Shape 79"/>
          <p:cNvSpPr/>
          <p:nvPr userDrawn="1"/>
        </p:nvSpPr>
        <p:spPr>
          <a:xfrm>
            <a:off x="7356366" y="6755100"/>
            <a:ext cx="8937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 name="Shape 80"/>
          <p:cNvSpPr/>
          <p:nvPr userDrawn="1"/>
        </p:nvSpPr>
        <p:spPr>
          <a:xfrm>
            <a:off x="8250312" y="6755100"/>
            <a:ext cx="8937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 name="Shape 81"/>
          <p:cNvSpPr/>
          <p:nvPr userDrawn="1"/>
        </p:nvSpPr>
        <p:spPr>
          <a:xfrm>
            <a:off x="0" y="6755100"/>
            <a:ext cx="893700" cy="102900"/>
          </a:xfrm>
          <a:prstGeom prst="rect">
            <a:avLst/>
          </a:prstGeom>
          <a:solidFill>
            <a:srgbClr val="7C9B5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 name="Shape 82"/>
          <p:cNvSpPr/>
          <p:nvPr userDrawn="1"/>
        </p:nvSpPr>
        <p:spPr>
          <a:xfrm>
            <a:off x="893710" y="6755100"/>
            <a:ext cx="64626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pic>
        <p:nvPicPr>
          <p:cNvPr id="9" name="Picture 8"/>
          <p:cNvPicPr>
            <a:picLocks noChangeAspect="1"/>
          </p:cNvPicPr>
          <p:nvPr userDrawn="1"/>
        </p:nvPicPr>
        <p:blipFill>
          <a:blip r:embed="rId2" cstate="print">
            <a:biLevel thresh="25000"/>
            <a:extLst>
              <a:ext uri="{28A0092B-C50C-407E-A947-70E740481C1C}">
                <a14:useLocalDpi xmlns:a14="http://schemas.microsoft.com/office/drawing/2010/main" val="0"/>
              </a:ext>
            </a:extLst>
          </a:blip>
          <a:stretch>
            <a:fillRect/>
          </a:stretch>
        </p:blipFill>
        <p:spPr>
          <a:xfrm>
            <a:off x="7642716" y="154631"/>
            <a:ext cx="1315500" cy="174724"/>
          </a:xfrm>
          <a:prstGeom prst="rect">
            <a:avLst/>
          </a:prstGeom>
        </p:spPr>
      </p:pic>
      <p:sp>
        <p:nvSpPr>
          <p:cNvPr id="10" name="Title 1"/>
          <p:cNvSpPr>
            <a:spLocks noGrp="1"/>
          </p:cNvSpPr>
          <p:nvPr>
            <p:ph type="title"/>
          </p:nvPr>
        </p:nvSpPr>
        <p:spPr>
          <a:xfrm>
            <a:off x="628650" y="365126"/>
            <a:ext cx="7886700" cy="1325563"/>
          </a:xfrm>
        </p:spPr>
        <p:txBody>
          <a:bodyPr/>
          <a:lstStyle>
            <a:lvl1pPr>
              <a:defRPr>
                <a:solidFill>
                  <a:schemeClr val="bg1"/>
                </a:solidFill>
              </a:defRPr>
            </a:lvl1pPr>
          </a:lstStyle>
          <a:p>
            <a:r>
              <a:rPr lang="en-US"/>
              <a:t>Click to edit Master title style</a:t>
            </a:r>
            <a:endParaRPr lang="en-US" dirty="0"/>
          </a:p>
        </p:txBody>
      </p:sp>
      <p:sp>
        <p:nvSpPr>
          <p:cNvPr id="11" name="Content Placeholder 2"/>
          <p:cNvSpPr>
            <a:spLocks noGrp="1"/>
          </p:cNvSpPr>
          <p:nvPr>
            <p:ph idx="1"/>
          </p:nvPr>
        </p:nvSpPr>
        <p:spPr>
          <a:xfrm>
            <a:off x="628650" y="1825625"/>
            <a:ext cx="7886700" cy="4351338"/>
          </a:xfrm>
        </p:spPr>
        <p:txBody>
          <a:bodyPr/>
          <a:lstStyle>
            <a:lvl1pPr marL="0" indent="0">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958809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rocess Layout">
    <p:spTree>
      <p:nvGrpSpPr>
        <p:cNvPr id="1" name=""/>
        <p:cNvGrpSpPr/>
        <p:nvPr/>
      </p:nvGrpSpPr>
      <p:grpSpPr>
        <a:xfrm>
          <a:off x="0" y="0"/>
          <a:ext cx="0" cy="0"/>
          <a:chOff x="0" y="0"/>
          <a:chExt cx="0" cy="0"/>
        </a:xfrm>
      </p:grpSpPr>
      <p:sp>
        <p:nvSpPr>
          <p:cNvPr id="2" name="Title 1"/>
          <p:cNvSpPr>
            <a:spLocks noGrp="1"/>
          </p:cNvSpPr>
          <p:nvPr>
            <p:ph type="title"/>
          </p:nvPr>
        </p:nvSpPr>
        <p:spPr>
          <a:xfrm>
            <a:off x="552450" y="420341"/>
            <a:ext cx="7886700" cy="1325563"/>
          </a:xfrm>
        </p:spPr>
        <p:txBody>
          <a:bodyPr/>
          <a:lstStyle/>
          <a:p>
            <a:r>
              <a:rPr lang="en-US"/>
              <a:t>Click to edit Master title style</a:t>
            </a:r>
            <a:endParaRPr lang="en-US" dirty="0"/>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42716" y="154631"/>
            <a:ext cx="1315500" cy="174724"/>
          </a:xfrm>
          <a:prstGeom prst="rect">
            <a:avLst/>
          </a:prstGeom>
        </p:spPr>
      </p:pic>
      <p:sp>
        <p:nvSpPr>
          <p:cNvPr id="5" name="Shape 246"/>
          <p:cNvSpPr/>
          <p:nvPr/>
        </p:nvSpPr>
        <p:spPr>
          <a:xfrm>
            <a:off x="5632317" y="2669418"/>
            <a:ext cx="3305700" cy="669000"/>
          </a:xfrm>
          <a:prstGeom prst="chevron">
            <a:avLst>
              <a:gd name="adj" fmla="val 50000"/>
            </a:avLst>
          </a:prstGeom>
          <a:solidFill>
            <a:srgbClr val="C63F28"/>
          </a:solidFill>
          <a:ln>
            <a:noFill/>
          </a:ln>
        </p:spPr>
        <p:txBody>
          <a:bodyPr spcFirstLastPara="1" wrap="square" lIns="91425" tIns="91425" rIns="91425" bIns="91425" anchor="ctr" anchorCtr="0">
            <a:noAutofit/>
          </a:bodyPr>
          <a:lstStyle/>
          <a:p>
            <a:pPr marL="0" lvl="0" indent="0" algn="ctr">
              <a:spcBef>
                <a:spcPts val="0"/>
              </a:spcBef>
              <a:spcAft>
                <a:spcPts val="0"/>
              </a:spcAft>
              <a:buSzPts val="1100"/>
              <a:buNone/>
            </a:pPr>
            <a:endParaRPr b="1" dirty="0">
              <a:solidFill>
                <a:srgbClr val="FFFFFF"/>
              </a:solidFill>
              <a:latin typeface="Arial" panose="020B0604020202020204" pitchFamily="34" charset="0"/>
              <a:ea typeface="Arial Unicode MS" panose="020B0604020202020204" pitchFamily="34" charset="-128"/>
              <a:cs typeface="Arial" panose="020B0604020202020204" pitchFamily="34" charset="0"/>
              <a:sym typeface="Lato"/>
            </a:endParaRPr>
          </a:p>
        </p:txBody>
      </p:sp>
      <p:sp>
        <p:nvSpPr>
          <p:cNvPr id="8" name="Shape 249"/>
          <p:cNvSpPr/>
          <p:nvPr/>
        </p:nvSpPr>
        <p:spPr>
          <a:xfrm>
            <a:off x="0" y="2669632"/>
            <a:ext cx="3546900" cy="669000"/>
          </a:xfrm>
          <a:prstGeom prst="homePlate">
            <a:avLst>
              <a:gd name="adj" fmla="val 50000"/>
            </a:avLst>
          </a:prstGeom>
          <a:solidFill>
            <a:srgbClr val="008CA0"/>
          </a:solidFill>
          <a:ln>
            <a:noFill/>
          </a:ln>
        </p:spPr>
        <p:txBody>
          <a:bodyPr spcFirstLastPara="1" wrap="square" lIns="91425" tIns="91425" rIns="91425" bIns="91425" anchor="ctr" anchorCtr="0">
            <a:noAutofit/>
          </a:bodyPr>
          <a:lstStyle/>
          <a:p>
            <a:pPr marL="0" lvl="0" indent="0" algn="ctr">
              <a:spcBef>
                <a:spcPts val="0"/>
              </a:spcBef>
              <a:spcAft>
                <a:spcPts val="0"/>
              </a:spcAft>
              <a:buSzPts val="1100"/>
              <a:buNone/>
            </a:pPr>
            <a:endParaRPr sz="2400" b="1" dirty="0">
              <a:solidFill>
                <a:srgbClr val="FFFFFF"/>
              </a:solidFill>
              <a:latin typeface="Arial" panose="020B0604020202020204" pitchFamily="34" charset="0"/>
              <a:ea typeface="Arial Unicode MS" panose="020B0604020202020204" pitchFamily="34" charset="-128"/>
              <a:cs typeface="Arial" panose="020B0604020202020204" pitchFamily="34" charset="0"/>
              <a:sym typeface="Raleway"/>
            </a:endParaRPr>
          </a:p>
        </p:txBody>
      </p:sp>
      <p:sp>
        <p:nvSpPr>
          <p:cNvPr id="11" name="Shape 252"/>
          <p:cNvSpPr/>
          <p:nvPr/>
        </p:nvSpPr>
        <p:spPr>
          <a:xfrm>
            <a:off x="2944204" y="2669418"/>
            <a:ext cx="3305700" cy="669000"/>
          </a:xfrm>
          <a:prstGeom prst="chevron">
            <a:avLst>
              <a:gd name="adj" fmla="val 50000"/>
            </a:avLst>
          </a:prstGeom>
          <a:solidFill>
            <a:srgbClr val="455FA9"/>
          </a:solidFill>
          <a:ln>
            <a:noFill/>
          </a:ln>
        </p:spPr>
        <p:txBody>
          <a:bodyPr spcFirstLastPara="1" wrap="square" lIns="91425" tIns="91425" rIns="91425" bIns="91425" anchor="ctr" anchorCtr="0">
            <a:noAutofit/>
          </a:bodyPr>
          <a:lstStyle/>
          <a:p>
            <a:pPr marL="0" lvl="0" indent="0" algn="ctr">
              <a:spcBef>
                <a:spcPts val="0"/>
              </a:spcBef>
              <a:spcAft>
                <a:spcPts val="0"/>
              </a:spcAft>
              <a:buSzPts val="1100"/>
              <a:buNone/>
            </a:pPr>
            <a:endParaRPr b="1" dirty="0">
              <a:solidFill>
                <a:srgbClr val="FFFFFF"/>
              </a:solidFill>
              <a:latin typeface="Arial" panose="020B0604020202020204" pitchFamily="34" charset="0"/>
              <a:ea typeface="Arial Unicode MS" panose="020B0604020202020204" pitchFamily="34" charset="-128"/>
              <a:cs typeface="Arial" panose="020B0604020202020204" pitchFamily="34" charset="0"/>
              <a:sym typeface="Lato"/>
            </a:endParaRPr>
          </a:p>
        </p:txBody>
      </p:sp>
      <p:sp>
        <p:nvSpPr>
          <p:cNvPr id="14" name="Shape 60"/>
          <p:cNvSpPr/>
          <p:nvPr userDrawn="1"/>
        </p:nvSpPr>
        <p:spPr>
          <a:xfrm>
            <a:off x="7356366" y="6755100"/>
            <a:ext cx="8937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 name="Shape 61"/>
          <p:cNvSpPr/>
          <p:nvPr userDrawn="1"/>
        </p:nvSpPr>
        <p:spPr>
          <a:xfrm>
            <a:off x="8250312" y="6755100"/>
            <a:ext cx="8937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 name="Shape 62"/>
          <p:cNvSpPr/>
          <p:nvPr userDrawn="1"/>
        </p:nvSpPr>
        <p:spPr>
          <a:xfrm>
            <a:off x="0" y="6755100"/>
            <a:ext cx="8937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 name="Shape 63"/>
          <p:cNvSpPr/>
          <p:nvPr userDrawn="1"/>
        </p:nvSpPr>
        <p:spPr>
          <a:xfrm>
            <a:off x="893710" y="6755100"/>
            <a:ext cx="6462600" cy="102900"/>
          </a:xfrm>
          <a:prstGeom prst="rect">
            <a:avLst/>
          </a:prstGeom>
          <a:solidFill>
            <a:srgbClr val="455FA9"/>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 name="Text Placeholder 5"/>
          <p:cNvSpPr>
            <a:spLocks noGrp="1"/>
          </p:cNvSpPr>
          <p:nvPr>
            <p:ph type="body" sz="quarter" idx="10"/>
          </p:nvPr>
        </p:nvSpPr>
        <p:spPr>
          <a:xfrm>
            <a:off x="304800" y="2797175"/>
            <a:ext cx="2332038" cy="403225"/>
          </a:xfrm>
        </p:spPr>
        <p:txBody>
          <a:bodyPr>
            <a:noAutofit/>
          </a:bodyPr>
          <a:lstStyle>
            <a:lvl1pPr marL="0" indent="0">
              <a:buNone/>
              <a:defRPr sz="1600">
                <a:solidFill>
                  <a:schemeClr val="bg1"/>
                </a:solidFill>
              </a:defRPr>
            </a:lvl1pPr>
          </a:lstStyle>
          <a:p>
            <a:pPr lvl="0"/>
            <a:r>
              <a:rPr lang="en-US"/>
              <a:t>Click to edit Master text styles</a:t>
            </a:r>
          </a:p>
        </p:txBody>
      </p:sp>
      <p:sp>
        <p:nvSpPr>
          <p:cNvPr id="21" name="Text Placeholder 5"/>
          <p:cNvSpPr>
            <a:spLocks noGrp="1"/>
          </p:cNvSpPr>
          <p:nvPr>
            <p:ph type="body" sz="quarter" idx="11"/>
          </p:nvPr>
        </p:nvSpPr>
        <p:spPr>
          <a:xfrm>
            <a:off x="3423590" y="2797175"/>
            <a:ext cx="2332038" cy="403225"/>
          </a:xfrm>
        </p:spPr>
        <p:txBody>
          <a:bodyPr>
            <a:noAutofit/>
          </a:bodyPr>
          <a:lstStyle>
            <a:lvl1pPr marL="0" indent="0">
              <a:buNone/>
              <a:defRPr sz="1600">
                <a:solidFill>
                  <a:schemeClr val="bg1"/>
                </a:solidFill>
              </a:defRPr>
            </a:lvl1pPr>
          </a:lstStyle>
          <a:p>
            <a:pPr lvl="0"/>
            <a:r>
              <a:rPr lang="en-US"/>
              <a:t>Click to edit Master text styles</a:t>
            </a:r>
          </a:p>
        </p:txBody>
      </p:sp>
      <p:sp>
        <p:nvSpPr>
          <p:cNvPr id="22" name="Text Placeholder 5"/>
          <p:cNvSpPr>
            <a:spLocks noGrp="1"/>
          </p:cNvSpPr>
          <p:nvPr>
            <p:ph type="body" sz="quarter" idx="12"/>
          </p:nvPr>
        </p:nvSpPr>
        <p:spPr>
          <a:xfrm>
            <a:off x="6269401" y="2797175"/>
            <a:ext cx="2332038" cy="403225"/>
          </a:xfrm>
        </p:spPr>
        <p:txBody>
          <a:bodyPr>
            <a:noAutofit/>
          </a:bodyPr>
          <a:lstStyle>
            <a:lvl1pPr marL="0" indent="0">
              <a:buNone/>
              <a:defRPr sz="1600">
                <a:solidFill>
                  <a:schemeClr val="bg1"/>
                </a:solidFill>
              </a:defRPr>
            </a:lvl1pPr>
          </a:lstStyle>
          <a:p>
            <a:pPr lvl="0"/>
            <a:r>
              <a:rPr lang="en-US"/>
              <a:t>Click to edit Master text styles</a:t>
            </a:r>
          </a:p>
        </p:txBody>
      </p:sp>
      <p:sp>
        <p:nvSpPr>
          <p:cNvPr id="9" name="Text Placeholder 8"/>
          <p:cNvSpPr>
            <a:spLocks noGrp="1"/>
          </p:cNvSpPr>
          <p:nvPr>
            <p:ph type="body" sz="quarter" idx="13"/>
          </p:nvPr>
        </p:nvSpPr>
        <p:spPr>
          <a:xfrm>
            <a:off x="304800" y="3527425"/>
            <a:ext cx="2430463" cy="2279650"/>
          </a:xfrm>
        </p:spPr>
        <p:txBody>
          <a:bodyPr>
            <a:normAutofit/>
          </a:bodyPr>
          <a:lstStyle>
            <a:lvl1pPr marL="0" indent="0">
              <a:buNone/>
              <a:defRPr sz="2000"/>
            </a:lvl1pPr>
          </a:lstStyle>
          <a:p>
            <a:pPr lvl="0"/>
            <a:r>
              <a:rPr lang="en-US"/>
              <a:t>Click to edit Master text styles</a:t>
            </a:r>
          </a:p>
        </p:txBody>
      </p:sp>
      <p:sp>
        <p:nvSpPr>
          <p:cNvPr id="23" name="Text Placeholder 8"/>
          <p:cNvSpPr>
            <a:spLocks noGrp="1"/>
          </p:cNvSpPr>
          <p:nvPr>
            <p:ph type="body" sz="quarter" idx="14"/>
          </p:nvPr>
        </p:nvSpPr>
        <p:spPr>
          <a:xfrm>
            <a:off x="3262494" y="3527425"/>
            <a:ext cx="2430463" cy="2279650"/>
          </a:xfrm>
        </p:spPr>
        <p:txBody>
          <a:bodyPr>
            <a:normAutofit/>
          </a:bodyPr>
          <a:lstStyle>
            <a:lvl1pPr marL="0" indent="0">
              <a:buNone/>
              <a:defRPr sz="2000"/>
            </a:lvl1pPr>
          </a:lstStyle>
          <a:p>
            <a:pPr lvl="0"/>
            <a:r>
              <a:rPr lang="en-US"/>
              <a:t>Click to edit Master text styles</a:t>
            </a:r>
          </a:p>
        </p:txBody>
      </p:sp>
      <p:sp>
        <p:nvSpPr>
          <p:cNvPr id="24" name="Text Placeholder 8"/>
          <p:cNvSpPr>
            <a:spLocks noGrp="1"/>
          </p:cNvSpPr>
          <p:nvPr>
            <p:ph type="body" sz="quarter" idx="15"/>
          </p:nvPr>
        </p:nvSpPr>
        <p:spPr>
          <a:xfrm>
            <a:off x="6220188" y="3527425"/>
            <a:ext cx="2430463" cy="2279650"/>
          </a:xfrm>
        </p:spPr>
        <p:txBody>
          <a:bodyPr>
            <a:normAutofit/>
          </a:bodyPr>
          <a:lstStyle>
            <a:lvl1pPr marL="0" indent="0">
              <a:buNone/>
              <a:defRPr sz="2000"/>
            </a:lvl1pPr>
          </a:lstStyle>
          <a:p>
            <a:pPr lvl="0"/>
            <a:r>
              <a:rPr lang="en-US"/>
              <a:t>Click to edit Master text styles</a:t>
            </a:r>
          </a:p>
        </p:txBody>
      </p:sp>
    </p:spTree>
    <p:extLst>
      <p:ext uri="{BB962C8B-B14F-4D97-AF65-F5344CB8AC3E}">
        <p14:creationId xmlns:p14="http://schemas.microsoft.com/office/powerpoint/2010/main" val="38324960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hree arrows Layout">
    <p:spTree>
      <p:nvGrpSpPr>
        <p:cNvPr id="1" name=""/>
        <p:cNvGrpSpPr/>
        <p:nvPr/>
      </p:nvGrpSpPr>
      <p:grpSpPr>
        <a:xfrm>
          <a:off x="0" y="0"/>
          <a:ext cx="0" cy="0"/>
          <a:chOff x="0" y="0"/>
          <a:chExt cx="0" cy="0"/>
        </a:xfrm>
      </p:grpSpPr>
      <p:sp>
        <p:nvSpPr>
          <p:cNvPr id="3" name="Shape 236"/>
          <p:cNvSpPr/>
          <p:nvPr userDrawn="1"/>
        </p:nvSpPr>
        <p:spPr>
          <a:xfrm>
            <a:off x="0" y="862500"/>
            <a:ext cx="940500" cy="891600"/>
          </a:xfrm>
          <a:prstGeom prst="rightArrow">
            <a:avLst>
              <a:gd name="adj1" fmla="val 61815"/>
              <a:gd name="adj2" fmla="val 50000"/>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 name="Shape 237"/>
          <p:cNvSpPr/>
          <p:nvPr userDrawn="1"/>
        </p:nvSpPr>
        <p:spPr>
          <a:xfrm>
            <a:off x="0" y="2767500"/>
            <a:ext cx="940500" cy="891600"/>
          </a:xfrm>
          <a:prstGeom prst="rightArrow">
            <a:avLst>
              <a:gd name="adj1" fmla="val 61815"/>
              <a:gd name="adj2" fmla="val 50000"/>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 name="Shape 238"/>
          <p:cNvSpPr/>
          <p:nvPr userDrawn="1"/>
        </p:nvSpPr>
        <p:spPr>
          <a:xfrm>
            <a:off x="0" y="4672500"/>
            <a:ext cx="940500" cy="891600"/>
          </a:xfrm>
          <a:prstGeom prst="rightArrow">
            <a:avLst>
              <a:gd name="adj1" fmla="val 61815"/>
              <a:gd name="adj2" fmla="val 50000"/>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 name="Shape 73"/>
          <p:cNvSpPr/>
          <p:nvPr userDrawn="1"/>
        </p:nvSpPr>
        <p:spPr>
          <a:xfrm>
            <a:off x="7356366" y="6755100"/>
            <a:ext cx="8937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 name="Shape 74"/>
          <p:cNvSpPr/>
          <p:nvPr userDrawn="1"/>
        </p:nvSpPr>
        <p:spPr>
          <a:xfrm>
            <a:off x="8250312" y="6755100"/>
            <a:ext cx="8937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 name="Shape 75"/>
          <p:cNvSpPr/>
          <p:nvPr userDrawn="1"/>
        </p:nvSpPr>
        <p:spPr>
          <a:xfrm>
            <a:off x="0" y="6755100"/>
            <a:ext cx="8937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 name="Shape 76"/>
          <p:cNvSpPr/>
          <p:nvPr userDrawn="1"/>
        </p:nvSpPr>
        <p:spPr>
          <a:xfrm>
            <a:off x="893710" y="6755100"/>
            <a:ext cx="6462600" cy="102900"/>
          </a:xfrm>
          <a:prstGeom prst="rect">
            <a:avLst/>
          </a:prstGeom>
          <a:solidFill>
            <a:srgbClr val="455FA9"/>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42716" y="154631"/>
            <a:ext cx="1315500" cy="174724"/>
          </a:xfrm>
          <a:prstGeom prst="rect">
            <a:avLst/>
          </a:prstGeom>
        </p:spPr>
      </p:pic>
      <p:sp>
        <p:nvSpPr>
          <p:cNvPr id="19" name="Text Placeholder 18"/>
          <p:cNvSpPr>
            <a:spLocks noGrp="1"/>
          </p:cNvSpPr>
          <p:nvPr>
            <p:ph type="body" sz="quarter" idx="10"/>
          </p:nvPr>
        </p:nvSpPr>
        <p:spPr>
          <a:xfrm>
            <a:off x="1185063" y="912529"/>
            <a:ext cx="6110287" cy="647302"/>
          </a:xfrm>
        </p:spPr>
        <p:txBody>
          <a:bodyPr/>
          <a:lstStyle>
            <a:lvl1pPr marL="0" indent="0">
              <a:buNone/>
              <a:defRPr>
                <a:solidFill>
                  <a:srgbClr val="EFAA1F"/>
                </a:solidFill>
              </a:defRPr>
            </a:lvl1pPr>
          </a:lstStyle>
          <a:p>
            <a:pPr lvl="0"/>
            <a:r>
              <a:rPr lang="en-US"/>
              <a:t>Click to edit Master text styles</a:t>
            </a:r>
          </a:p>
        </p:txBody>
      </p:sp>
      <p:sp>
        <p:nvSpPr>
          <p:cNvPr id="20" name="Text Placeholder 18"/>
          <p:cNvSpPr>
            <a:spLocks noGrp="1"/>
          </p:cNvSpPr>
          <p:nvPr>
            <p:ph type="body" sz="quarter" idx="11"/>
          </p:nvPr>
        </p:nvSpPr>
        <p:spPr>
          <a:xfrm>
            <a:off x="1185063" y="2802315"/>
            <a:ext cx="6110287" cy="647302"/>
          </a:xfrm>
        </p:spPr>
        <p:txBody>
          <a:bodyPr/>
          <a:lstStyle>
            <a:lvl1pPr marL="0" indent="0">
              <a:buNone/>
              <a:defRPr>
                <a:solidFill>
                  <a:srgbClr val="C63F28"/>
                </a:solidFill>
              </a:defRPr>
            </a:lvl1pPr>
          </a:lstStyle>
          <a:p>
            <a:pPr lvl="0"/>
            <a:r>
              <a:rPr lang="en-US"/>
              <a:t>Click to edit Master text styles</a:t>
            </a:r>
          </a:p>
        </p:txBody>
      </p:sp>
      <p:sp>
        <p:nvSpPr>
          <p:cNvPr id="21" name="Text Placeholder 18"/>
          <p:cNvSpPr>
            <a:spLocks noGrp="1"/>
          </p:cNvSpPr>
          <p:nvPr>
            <p:ph type="body" sz="quarter" idx="12"/>
          </p:nvPr>
        </p:nvSpPr>
        <p:spPr>
          <a:xfrm>
            <a:off x="1185063" y="4725064"/>
            <a:ext cx="6110287" cy="647302"/>
          </a:xfrm>
        </p:spPr>
        <p:txBody>
          <a:bodyPr/>
          <a:lstStyle>
            <a:lvl1pPr marL="0" indent="0">
              <a:buNone/>
              <a:defRPr>
                <a:solidFill>
                  <a:srgbClr val="008CA0"/>
                </a:solidFill>
              </a:defRPr>
            </a:lvl1pPr>
          </a:lstStyle>
          <a:p>
            <a:pPr lvl="0"/>
            <a:r>
              <a:rPr lang="en-US"/>
              <a:t>Click to edit Master text styles</a:t>
            </a:r>
          </a:p>
        </p:txBody>
      </p:sp>
      <p:sp>
        <p:nvSpPr>
          <p:cNvPr id="23" name="Text Placeholder 22"/>
          <p:cNvSpPr>
            <a:spLocks noGrp="1"/>
          </p:cNvSpPr>
          <p:nvPr>
            <p:ph type="body" sz="quarter" idx="13"/>
          </p:nvPr>
        </p:nvSpPr>
        <p:spPr>
          <a:xfrm>
            <a:off x="1184275" y="1654175"/>
            <a:ext cx="4089400" cy="563563"/>
          </a:xfrm>
        </p:spPr>
        <p:txBody>
          <a:bodyPr>
            <a:noAutofit/>
          </a:bodyPr>
          <a:lstStyle>
            <a:lvl1pPr marL="0" indent="0">
              <a:buNone/>
              <a:defRPr sz="2000"/>
            </a:lvl1pPr>
          </a:lstStyle>
          <a:p>
            <a:pPr lvl="0"/>
            <a:r>
              <a:rPr lang="en-US"/>
              <a:t>Click to edit Master text styles</a:t>
            </a:r>
          </a:p>
        </p:txBody>
      </p:sp>
      <p:sp>
        <p:nvSpPr>
          <p:cNvPr id="24" name="Text Placeholder 22"/>
          <p:cNvSpPr>
            <a:spLocks noGrp="1"/>
          </p:cNvSpPr>
          <p:nvPr>
            <p:ph type="body" sz="quarter" idx="14"/>
          </p:nvPr>
        </p:nvSpPr>
        <p:spPr>
          <a:xfrm>
            <a:off x="1184275" y="3691037"/>
            <a:ext cx="4089400" cy="563563"/>
          </a:xfrm>
        </p:spPr>
        <p:txBody>
          <a:bodyPr>
            <a:noAutofit/>
          </a:bodyPr>
          <a:lstStyle>
            <a:lvl1pPr marL="0" indent="0">
              <a:buNone/>
              <a:defRPr sz="2000"/>
            </a:lvl1pPr>
          </a:lstStyle>
          <a:p>
            <a:pPr lvl="0"/>
            <a:r>
              <a:rPr lang="en-US"/>
              <a:t>Click to edit Master text styles</a:t>
            </a:r>
          </a:p>
        </p:txBody>
      </p:sp>
      <p:sp>
        <p:nvSpPr>
          <p:cNvPr id="25" name="Text Placeholder 22"/>
          <p:cNvSpPr>
            <a:spLocks noGrp="1"/>
          </p:cNvSpPr>
          <p:nvPr>
            <p:ph type="body" sz="quarter" idx="15"/>
          </p:nvPr>
        </p:nvSpPr>
        <p:spPr>
          <a:xfrm>
            <a:off x="1184275" y="5536561"/>
            <a:ext cx="4089400" cy="563563"/>
          </a:xfrm>
        </p:spPr>
        <p:txBody>
          <a:bodyPr>
            <a:noAutofit/>
          </a:bodyPr>
          <a:lstStyle>
            <a:lvl1pPr marL="0" indent="0">
              <a:buNone/>
              <a:defRPr sz="2000"/>
            </a:lvl1pPr>
          </a:lstStyle>
          <a:p>
            <a:pPr lvl="0"/>
            <a:r>
              <a:rPr lang="en-US"/>
              <a:t>Click to edit Master text styles</a:t>
            </a:r>
          </a:p>
        </p:txBody>
      </p:sp>
    </p:spTree>
    <p:extLst>
      <p:ext uri="{BB962C8B-B14F-4D97-AF65-F5344CB8AC3E}">
        <p14:creationId xmlns:p14="http://schemas.microsoft.com/office/powerpoint/2010/main" val="3047198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826165441"/>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65" r:id="rId4"/>
    <p:sldLayoutId id="2147483660" r:id="rId5"/>
    <p:sldLayoutId id="2147483667" r:id="rId6"/>
    <p:sldLayoutId id="2147483668" r:id="rId7"/>
    <p:sldLayoutId id="2147483673" r:id="rId8"/>
    <p:sldLayoutId id="2147483674" r:id="rId9"/>
    <p:sldLayoutId id="2147483670" r:id="rId10"/>
  </p:sldLayoutIdLst>
  <p:txStyles>
    <p:title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5696711" y="6755130"/>
            <a:ext cx="1402080" cy="102870"/>
          </a:xfrm>
          <a:custGeom>
            <a:avLst/>
            <a:gdLst/>
            <a:ahLst/>
            <a:cxnLst/>
            <a:rect l="l" t="t" r="r" b="b"/>
            <a:pathLst>
              <a:path w="1402079" h="102870">
                <a:moveTo>
                  <a:pt x="0" y="102870"/>
                </a:moveTo>
                <a:lnTo>
                  <a:pt x="1402080" y="102870"/>
                </a:lnTo>
                <a:lnTo>
                  <a:pt x="1402080" y="0"/>
                </a:lnTo>
                <a:lnTo>
                  <a:pt x="0" y="0"/>
                </a:lnTo>
                <a:lnTo>
                  <a:pt x="0" y="102870"/>
                </a:lnTo>
                <a:close/>
              </a:path>
            </a:pathLst>
          </a:custGeom>
          <a:solidFill>
            <a:srgbClr val="EFAA1F"/>
          </a:solidFill>
        </p:spPr>
        <p:txBody>
          <a:bodyPr wrap="square" lIns="0" tIns="0" rIns="0" bIns="0" rtlCol="0"/>
          <a:lstStyle/>
          <a:p>
            <a:endParaRPr/>
          </a:p>
        </p:txBody>
      </p:sp>
      <p:sp>
        <p:nvSpPr>
          <p:cNvPr id="17" name="bk object 17"/>
          <p:cNvSpPr/>
          <p:nvPr/>
        </p:nvSpPr>
        <p:spPr>
          <a:xfrm>
            <a:off x="7098792" y="6755130"/>
            <a:ext cx="2045335" cy="102870"/>
          </a:xfrm>
          <a:custGeom>
            <a:avLst/>
            <a:gdLst/>
            <a:ahLst/>
            <a:cxnLst/>
            <a:rect l="l" t="t" r="r" b="b"/>
            <a:pathLst>
              <a:path w="2045334" h="102870">
                <a:moveTo>
                  <a:pt x="0" y="102870"/>
                </a:moveTo>
                <a:lnTo>
                  <a:pt x="2045207" y="102870"/>
                </a:lnTo>
                <a:lnTo>
                  <a:pt x="2045207" y="0"/>
                </a:lnTo>
                <a:lnTo>
                  <a:pt x="0" y="0"/>
                </a:lnTo>
                <a:lnTo>
                  <a:pt x="0" y="102870"/>
                </a:lnTo>
                <a:close/>
              </a:path>
            </a:pathLst>
          </a:custGeom>
          <a:solidFill>
            <a:srgbClr val="C63F28"/>
          </a:solidFill>
        </p:spPr>
        <p:txBody>
          <a:bodyPr wrap="square" lIns="0" tIns="0" rIns="0" bIns="0" rtlCol="0"/>
          <a:lstStyle/>
          <a:p>
            <a:endParaRPr/>
          </a:p>
        </p:txBody>
      </p:sp>
      <p:sp>
        <p:nvSpPr>
          <p:cNvPr id="18" name="bk object 18"/>
          <p:cNvSpPr/>
          <p:nvPr/>
        </p:nvSpPr>
        <p:spPr>
          <a:xfrm>
            <a:off x="0" y="6755130"/>
            <a:ext cx="1473835" cy="102870"/>
          </a:xfrm>
          <a:custGeom>
            <a:avLst/>
            <a:gdLst/>
            <a:ahLst/>
            <a:cxnLst/>
            <a:rect l="l" t="t" r="r" b="b"/>
            <a:pathLst>
              <a:path w="1473835" h="102870">
                <a:moveTo>
                  <a:pt x="0" y="102870"/>
                </a:moveTo>
                <a:lnTo>
                  <a:pt x="1473708" y="102870"/>
                </a:lnTo>
                <a:lnTo>
                  <a:pt x="1473708" y="0"/>
                </a:lnTo>
                <a:lnTo>
                  <a:pt x="0" y="0"/>
                </a:lnTo>
                <a:lnTo>
                  <a:pt x="0" y="102870"/>
                </a:lnTo>
                <a:close/>
              </a:path>
            </a:pathLst>
          </a:custGeom>
          <a:solidFill>
            <a:srgbClr val="008CA0"/>
          </a:solidFill>
        </p:spPr>
        <p:txBody>
          <a:bodyPr wrap="square" lIns="0" tIns="0" rIns="0" bIns="0" rtlCol="0"/>
          <a:lstStyle/>
          <a:p>
            <a:endParaRPr/>
          </a:p>
        </p:txBody>
      </p:sp>
      <p:sp>
        <p:nvSpPr>
          <p:cNvPr id="19" name="bk object 19"/>
          <p:cNvSpPr/>
          <p:nvPr/>
        </p:nvSpPr>
        <p:spPr>
          <a:xfrm>
            <a:off x="1473708" y="6755130"/>
            <a:ext cx="4223385" cy="102870"/>
          </a:xfrm>
          <a:custGeom>
            <a:avLst/>
            <a:gdLst/>
            <a:ahLst/>
            <a:cxnLst/>
            <a:rect l="l" t="t" r="r" b="b"/>
            <a:pathLst>
              <a:path w="4223385" h="102870">
                <a:moveTo>
                  <a:pt x="0" y="102870"/>
                </a:moveTo>
                <a:lnTo>
                  <a:pt x="4223004" y="102870"/>
                </a:lnTo>
                <a:lnTo>
                  <a:pt x="4223004" y="0"/>
                </a:lnTo>
                <a:lnTo>
                  <a:pt x="0" y="0"/>
                </a:lnTo>
                <a:lnTo>
                  <a:pt x="0" y="102870"/>
                </a:lnTo>
                <a:close/>
              </a:path>
            </a:pathLst>
          </a:custGeom>
          <a:solidFill>
            <a:srgbClr val="455FA9"/>
          </a:solidFill>
        </p:spPr>
        <p:txBody>
          <a:bodyPr wrap="square" lIns="0" tIns="0" rIns="0" bIns="0" rtlCol="0"/>
          <a:lstStyle/>
          <a:p>
            <a:endParaRPr/>
          </a:p>
        </p:txBody>
      </p:sp>
      <p:sp>
        <p:nvSpPr>
          <p:cNvPr id="20" name="bk object 20"/>
          <p:cNvSpPr/>
          <p:nvPr/>
        </p:nvSpPr>
        <p:spPr>
          <a:xfrm>
            <a:off x="7903464" y="122681"/>
            <a:ext cx="986789" cy="175259"/>
          </a:xfrm>
          <a:prstGeom prst="rect">
            <a:avLst/>
          </a:prstGeom>
          <a:blipFill>
            <a:blip r:embed="rId4" cstate="print"/>
            <a:stretch>
              <a:fillRect/>
            </a:stretch>
          </a:blipFill>
        </p:spPr>
        <p:txBody>
          <a:bodyPr wrap="square" lIns="0" tIns="0" rIns="0" bIns="0" rtlCol="0"/>
          <a:lstStyle/>
          <a:p>
            <a:endParaRPr/>
          </a:p>
        </p:txBody>
      </p:sp>
      <p:sp>
        <p:nvSpPr>
          <p:cNvPr id="2" name="Holder 2"/>
          <p:cNvSpPr>
            <a:spLocks noGrp="1"/>
          </p:cNvSpPr>
          <p:nvPr>
            <p:ph type="title"/>
          </p:nvPr>
        </p:nvSpPr>
        <p:spPr>
          <a:xfrm>
            <a:off x="4137847" y="1181149"/>
            <a:ext cx="868304" cy="522605"/>
          </a:xfrm>
          <a:prstGeom prst="rect">
            <a:avLst/>
          </a:prstGeom>
        </p:spPr>
        <p:txBody>
          <a:bodyPr wrap="square" lIns="0" tIns="0" rIns="0" bIns="0">
            <a:spAutoFit/>
          </a:bodyPr>
          <a:lstStyle>
            <a:lvl1pPr>
              <a:defRPr sz="1800" b="0" i="0">
                <a:solidFill>
                  <a:schemeClr val="bg1"/>
                </a:solidFill>
                <a:latin typeface="Calibri"/>
                <a:cs typeface="Calibri"/>
              </a:defRPr>
            </a:lvl1pPr>
          </a:lstStyle>
          <a:p>
            <a:endParaRPr/>
          </a:p>
        </p:txBody>
      </p:sp>
      <p:sp>
        <p:nvSpPr>
          <p:cNvPr id="3" name="Holder 3"/>
          <p:cNvSpPr>
            <a:spLocks noGrp="1"/>
          </p:cNvSpPr>
          <p:nvPr>
            <p:ph type="body" idx="1"/>
          </p:nvPr>
        </p:nvSpPr>
        <p:spPr>
          <a:xfrm>
            <a:off x="942082" y="1963901"/>
            <a:ext cx="7259835" cy="3914775"/>
          </a:xfrm>
          <a:prstGeom prst="rect">
            <a:avLst/>
          </a:prstGeom>
        </p:spPr>
        <p:txBody>
          <a:bodyPr wrap="square" lIns="0" tIns="0" rIns="0" bIns="0">
            <a:spAutoFit/>
          </a:bodyPr>
          <a:lstStyle>
            <a:lvl1pPr>
              <a:defRPr sz="2200" b="0" i="0">
                <a:solidFill>
                  <a:schemeClr val="tx1"/>
                </a:solidFill>
                <a:latin typeface="Calibri"/>
                <a:cs typeface="Calibri"/>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9/3/2024</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3" r:id="rId1"/>
    <p:sldLayoutId id="2147483662" r:id="rId2"/>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8.xml"/><Relationship Id="rId1" Type="http://schemas.openxmlformats.org/officeDocument/2006/relationships/slideLayout" Target="../slideLayouts/slideLayout12.xml"/><Relationship Id="rId6" Type="http://schemas.openxmlformats.org/officeDocument/2006/relationships/hyperlink" Target="https://docs.google.com/document/d/1kmwtUIDn19Ojc1YSlRlTwOWfBESqDztjI4-0VVgP4yI/edit?usp=sharing" TargetMode="External"/><Relationship Id="rId5" Type="http://schemas.openxmlformats.org/officeDocument/2006/relationships/image" Target="../media/image29.jpg"/><Relationship Id="rId4" Type="http://schemas.openxmlformats.org/officeDocument/2006/relationships/image" Target="../media/image28.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1.xml"/><Relationship Id="rId1" Type="http://schemas.openxmlformats.org/officeDocument/2006/relationships/slideLayout" Target="../slideLayouts/slideLayout3.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3.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33.png"/><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3" Type="http://schemas.openxmlformats.org/officeDocument/2006/relationships/image" Target="../media/image34.jpeg"/><Relationship Id="rId2" Type="http://schemas.openxmlformats.org/officeDocument/2006/relationships/notesSlide" Target="../notesSlides/notesSlide15.xml"/><Relationship Id="rId1" Type="http://schemas.openxmlformats.org/officeDocument/2006/relationships/slideLayout" Target="../slideLayouts/slideLayout4.xml"/><Relationship Id="rId4" Type="http://schemas.openxmlformats.org/officeDocument/2006/relationships/hyperlink" Target="https://docs.google.com/document/d/1ME-srkz3ZNzMRU2Y38TL21vk9mpSAYeH-erf8kYzK6U/edit?usp=sharing'"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docs.google.com/forms/d/e/1FAIpQLSdH_slvoVTQiZKZtYKGLUE9-hGQXEI4PtcZDRzSREdDMdhMSQ/viewform?usp=sf_link"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image" Target="../media/image17.png"/></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7.xml"/><Relationship Id="rId1" Type="http://schemas.openxmlformats.org/officeDocument/2006/relationships/slideLayout" Target="../slideLayouts/slideLayout3.xml"/><Relationship Id="rId6" Type="http://schemas.openxmlformats.org/officeDocument/2006/relationships/hyperlink" Target="https://classroom.google.com/c/NTIzMTcxMzU3NTcw?cjc=wqpxisz" TargetMode="External"/><Relationship Id="rId5" Type="http://schemas.openxmlformats.org/officeDocument/2006/relationships/hyperlink" Target="https://classroom.google.com/c/NjE2MjQyMTU5Mjg3?cjc=bobcj2q" TargetMode="External"/><Relationship Id="rId4" Type="http://schemas.openxmlformats.org/officeDocument/2006/relationships/image" Target="../media/image25.png"/></Relationships>
</file>

<file path=ppt/slides/_rels/slide9.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Inductee Orientation</a:t>
            </a:r>
          </a:p>
        </p:txBody>
      </p:sp>
      <p:sp>
        <p:nvSpPr>
          <p:cNvPr id="3" name="Subtitle 2"/>
          <p:cNvSpPr>
            <a:spLocks noGrp="1"/>
          </p:cNvSpPr>
          <p:nvPr>
            <p:ph type="subTitle" idx="1"/>
          </p:nvPr>
        </p:nvSpPr>
        <p:spPr/>
        <p:txBody>
          <a:bodyPr/>
          <a:lstStyle/>
          <a:p>
            <a:r>
              <a:rPr lang="en-US" dirty="0"/>
              <a:t>Teacher &amp; SSP Induction Programs</a:t>
            </a:r>
          </a:p>
        </p:txBody>
      </p:sp>
    </p:spTree>
    <p:extLst>
      <p:ext uri="{BB962C8B-B14F-4D97-AF65-F5344CB8AC3E}">
        <p14:creationId xmlns:p14="http://schemas.microsoft.com/office/powerpoint/2010/main" val="30286667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291158-87BD-8C6E-D60A-AC7743D4CB14}"/>
              </a:ext>
            </a:extLst>
          </p:cNvPr>
          <p:cNvSpPr>
            <a:spLocks noGrp="1"/>
          </p:cNvSpPr>
          <p:nvPr>
            <p:ph type="title"/>
          </p:nvPr>
        </p:nvSpPr>
        <p:spPr>
          <a:xfrm>
            <a:off x="552450" y="420341"/>
            <a:ext cx="8591550" cy="1325563"/>
          </a:xfrm>
        </p:spPr>
        <p:txBody>
          <a:bodyPr>
            <a:normAutofit/>
          </a:bodyPr>
          <a:lstStyle/>
          <a:p>
            <a:r>
              <a:rPr lang="en-US" dirty="0"/>
              <a:t>Assignment Submissions</a:t>
            </a:r>
            <a:br>
              <a:rPr lang="en-US" dirty="0"/>
            </a:br>
            <a:r>
              <a:rPr lang="en-US" sz="1800" dirty="0"/>
              <a:t>Exemplars</a:t>
            </a:r>
            <a:endParaRPr lang="en-US" sz="1600" dirty="0"/>
          </a:p>
        </p:txBody>
      </p:sp>
      <p:sp>
        <p:nvSpPr>
          <p:cNvPr id="3" name="Text Placeholder 2">
            <a:extLst>
              <a:ext uri="{FF2B5EF4-FFF2-40B4-BE49-F238E27FC236}">
                <a16:creationId xmlns:a16="http://schemas.microsoft.com/office/drawing/2014/main" id="{8C5EC134-A6C3-256A-F805-95774A0F54CB}"/>
              </a:ext>
            </a:extLst>
          </p:cNvPr>
          <p:cNvSpPr>
            <a:spLocks noGrp="1"/>
          </p:cNvSpPr>
          <p:nvPr>
            <p:ph type="body" sz="quarter" idx="10"/>
          </p:nvPr>
        </p:nvSpPr>
        <p:spPr/>
        <p:txBody>
          <a:bodyPr/>
          <a:lstStyle/>
          <a:p>
            <a:r>
              <a:rPr lang="en-US" dirty="0"/>
              <a:t>Step One</a:t>
            </a:r>
          </a:p>
        </p:txBody>
      </p:sp>
      <p:sp>
        <p:nvSpPr>
          <p:cNvPr id="4" name="Text Placeholder 3">
            <a:extLst>
              <a:ext uri="{FF2B5EF4-FFF2-40B4-BE49-F238E27FC236}">
                <a16:creationId xmlns:a16="http://schemas.microsoft.com/office/drawing/2014/main" id="{193B15FD-1849-9BC7-7D48-6E803F49AC48}"/>
              </a:ext>
            </a:extLst>
          </p:cNvPr>
          <p:cNvSpPr>
            <a:spLocks noGrp="1"/>
          </p:cNvSpPr>
          <p:nvPr>
            <p:ph type="body" sz="quarter" idx="11"/>
          </p:nvPr>
        </p:nvSpPr>
        <p:spPr/>
        <p:txBody>
          <a:bodyPr/>
          <a:lstStyle/>
          <a:p>
            <a:r>
              <a:rPr lang="en-US" dirty="0"/>
              <a:t>Step Two</a:t>
            </a:r>
          </a:p>
        </p:txBody>
      </p:sp>
      <p:sp>
        <p:nvSpPr>
          <p:cNvPr id="5" name="Text Placeholder 4">
            <a:extLst>
              <a:ext uri="{FF2B5EF4-FFF2-40B4-BE49-F238E27FC236}">
                <a16:creationId xmlns:a16="http://schemas.microsoft.com/office/drawing/2014/main" id="{91EF72E8-4E79-FF02-126C-ECDDA031263D}"/>
              </a:ext>
            </a:extLst>
          </p:cNvPr>
          <p:cNvSpPr>
            <a:spLocks noGrp="1"/>
          </p:cNvSpPr>
          <p:nvPr>
            <p:ph type="body" sz="quarter" idx="12"/>
          </p:nvPr>
        </p:nvSpPr>
        <p:spPr/>
        <p:txBody>
          <a:bodyPr/>
          <a:lstStyle/>
          <a:p>
            <a:r>
              <a:rPr lang="en-US" dirty="0"/>
              <a:t>Step Three (choice except 4 assignments)</a:t>
            </a:r>
          </a:p>
        </p:txBody>
      </p:sp>
      <p:sp>
        <p:nvSpPr>
          <p:cNvPr id="6" name="Text Placeholder 5">
            <a:extLst>
              <a:ext uri="{FF2B5EF4-FFF2-40B4-BE49-F238E27FC236}">
                <a16:creationId xmlns:a16="http://schemas.microsoft.com/office/drawing/2014/main" id="{B257316A-5A1D-55C8-CDB1-A3C32515E23B}"/>
              </a:ext>
            </a:extLst>
          </p:cNvPr>
          <p:cNvSpPr>
            <a:spLocks noGrp="1"/>
          </p:cNvSpPr>
          <p:nvPr>
            <p:ph type="body" sz="quarter" idx="13"/>
          </p:nvPr>
        </p:nvSpPr>
        <p:spPr/>
        <p:txBody>
          <a:bodyPr>
            <a:normAutofit fontScale="92500" lnSpcReduction="10000"/>
          </a:bodyPr>
          <a:lstStyle/>
          <a:p>
            <a:r>
              <a:rPr lang="en-US" dirty="0"/>
              <a:t>Read the standard and the elements.</a:t>
            </a:r>
          </a:p>
          <a:p>
            <a:endParaRPr lang="en-US" dirty="0"/>
          </a:p>
          <a:p>
            <a:r>
              <a:rPr lang="en-US" dirty="0"/>
              <a:t>Reflect on what you are doing to meet the elements and what is challenging you.</a:t>
            </a:r>
          </a:p>
        </p:txBody>
      </p:sp>
      <p:sp>
        <p:nvSpPr>
          <p:cNvPr id="7" name="Text Placeholder 6">
            <a:extLst>
              <a:ext uri="{FF2B5EF4-FFF2-40B4-BE49-F238E27FC236}">
                <a16:creationId xmlns:a16="http://schemas.microsoft.com/office/drawing/2014/main" id="{784FB164-1B86-414F-8DC1-CBE02ED6C6C2}"/>
              </a:ext>
            </a:extLst>
          </p:cNvPr>
          <p:cNvSpPr>
            <a:spLocks noGrp="1"/>
          </p:cNvSpPr>
          <p:nvPr>
            <p:ph type="body" sz="quarter" idx="14"/>
          </p:nvPr>
        </p:nvSpPr>
        <p:spPr/>
        <p:txBody>
          <a:bodyPr>
            <a:normAutofit fontScale="92500" lnSpcReduction="20000"/>
          </a:bodyPr>
          <a:lstStyle/>
          <a:p>
            <a:r>
              <a:rPr lang="en-US" dirty="0"/>
              <a:t>Choose an artifact that shows each element.</a:t>
            </a:r>
          </a:p>
          <a:p>
            <a:r>
              <a:rPr lang="en-US" dirty="0"/>
              <a:t>Take a picture and upload into a google doc, word doc or into the google classroom OR be prepared to show/tell about it.</a:t>
            </a:r>
          </a:p>
        </p:txBody>
      </p:sp>
      <p:sp>
        <p:nvSpPr>
          <p:cNvPr id="8" name="Text Placeholder 7">
            <a:extLst>
              <a:ext uri="{FF2B5EF4-FFF2-40B4-BE49-F238E27FC236}">
                <a16:creationId xmlns:a16="http://schemas.microsoft.com/office/drawing/2014/main" id="{444C5944-C358-0F4B-C751-6F328D9F3E99}"/>
              </a:ext>
            </a:extLst>
          </p:cNvPr>
          <p:cNvSpPr>
            <a:spLocks noGrp="1"/>
          </p:cNvSpPr>
          <p:nvPr>
            <p:ph type="body" sz="quarter" idx="15"/>
          </p:nvPr>
        </p:nvSpPr>
        <p:spPr/>
        <p:txBody>
          <a:bodyPr>
            <a:normAutofit fontScale="92500" lnSpcReduction="10000"/>
          </a:bodyPr>
          <a:lstStyle/>
          <a:p>
            <a:r>
              <a:rPr lang="en-US" dirty="0"/>
              <a:t>Address the standard and each of the elements. It is ok to share successes and challenges. Share in writing or in the work session whip around.</a:t>
            </a:r>
          </a:p>
        </p:txBody>
      </p:sp>
    </p:spTree>
    <p:extLst>
      <p:ext uri="{BB962C8B-B14F-4D97-AF65-F5344CB8AC3E}">
        <p14:creationId xmlns:p14="http://schemas.microsoft.com/office/powerpoint/2010/main" val="25865316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551B2D-7E2C-477E-F2BD-39C6579E2E43}"/>
              </a:ext>
            </a:extLst>
          </p:cNvPr>
          <p:cNvSpPr>
            <a:spLocks noGrp="1"/>
          </p:cNvSpPr>
          <p:nvPr>
            <p:ph type="title"/>
          </p:nvPr>
        </p:nvSpPr>
        <p:spPr>
          <a:xfrm>
            <a:off x="628650" y="365126"/>
            <a:ext cx="7886700" cy="1325563"/>
          </a:xfrm>
        </p:spPr>
        <p:txBody>
          <a:bodyPr anchor="ctr">
            <a:normAutofit/>
          </a:bodyPr>
          <a:lstStyle/>
          <a:p>
            <a:r>
              <a:rPr lang="en-US" dirty="0"/>
              <a:t>New-Grading Rubric</a:t>
            </a:r>
          </a:p>
        </p:txBody>
      </p:sp>
      <p:pic>
        <p:nvPicPr>
          <p:cNvPr id="5" name="Content Placeholder 4">
            <a:extLst>
              <a:ext uri="{FF2B5EF4-FFF2-40B4-BE49-F238E27FC236}">
                <a16:creationId xmlns:a16="http://schemas.microsoft.com/office/drawing/2014/main" id="{271BA6BC-D1DF-256D-BC18-59AAD2BADB16}"/>
              </a:ext>
              <a:ext uri="{C183D7F6-B498-43B3-948B-1728B52AA6E4}">
                <adec:decorative xmlns:adec="http://schemas.microsoft.com/office/drawing/2017/decorative" val="1"/>
              </a:ext>
            </a:extLst>
          </p:cNvPr>
          <p:cNvPicPr>
            <a:picLocks noGrp="1" noChangeAspect="1"/>
          </p:cNvPicPr>
          <p:nvPr>
            <p:ph idx="1"/>
          </p:nvPr>
        </p:nvPicPr>
        <p:blipFill>
          <a:blip r:embed="rId2"/>
          <a:stretch>
            <a:fillRect/>
          </a:stretch>
        </p:blipFill>
        <p:spPr>
          <a:xfrm>
            <a:off x="2074440" y="1546536"/>
            <a:ext cx="5301720" cy="5076397"/>
          </a:xfrm>
          <a:noFill/>
        </p:spPr>
      </p:pic>
    </p:spTree>
    <p:extLst>
      <p:ext uri="{BB962C8B-B14F-4D97-AF65-F5344CB8AC3E}">
        <p14:creationId xmlns:p14="http://schemas.microsoft.com/office/powerpoint/2010/main" val="27440695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a:extLst>
              <a:ext uri="{C183D7F6-B498-43B3-948B-1728B52AA6E4}">
                <adec:decorative xmlns:adec="http://schemas.microsoft.com/office/drawing/2017/decorative" val="1"/>
              </a:ext>
            </a:extLst>
          </p:cNvPr>
          <p:cNvSpPr/>
          <p:nvPr/>
        </p:nvSpPr>
        <p:spPr>
          <a:xfrm>
            <a:off x="7356347" y="6755130"/>
            <a:ext cx="894080" cy="102870"/>
          </a:xfrm>
          <a:custGeom>
            <a:avLst/>
            <a:gdLst/>
            <a:ahLst/>
            <a:cxnLst/>
            <a:rect l="l" t="t" r="r" b="b"/>
            <a:pathLst>
              <a:path w="894079" h="102870">
                <a:moveTo>
                  <a:pt x="0" y="102870"/>
                </a:moveTo>
                <a:lnTo>
                  <a:pt x="893826" y="102870"/>
                </a:lnTo>
                <a:lnTo>
                  <a:pt x="893826" y="0"/>
                </a:lnTo>
                <a:lnTo>
                  <a:pt x="0" y="0"/>
                </a:lnTo>
                <a:lnTo>
                  <a:pt x="0" y="102870"/>
                </a:lnTo>
                <a:close/>
              </a:path>
            </a:pathLst>
          </a:custGeom>
          <a:solidFill>
            <a:srgbClr val="EFAA1F"/>
          </a:solidFill>
        </p:spPr>
        <p:txBody>
          <a:bodyPr wrap="square" lIns="0" tIns="0" rIns="0" bIns="0" rtlCol="0"/>
          <a:lstStyle/>
          <a:p>
            <a:endParaRPr/>
          </a:p>
        </p:txBody>
      </p:sp>
      <p:sp>
        <p:nvSpPr>
          <p:cNvPr id="3" name="object 3">
            <a:extLst>
              <a:ext uri="{C183D7F6-B498-43B3-948B-1728B52AA6E4}">
                <adec:decorative xmlns:adec="http://schemas.microsoft.com/office/drawing/2017/decorative" val="1"/>
              </a:ext>
            </a:extLst>
          </p:cNvPr>
          <p:cNvSpPr/>
          <p:nvPr/>
        </p:nvSpPr>
        <p:spPr>
          <a:xfrm>
            <a:off x="8250173" y="6755130"/>
            <a:ext cx="894080" cy="102870"/>
          </a:xfrm>
          <a:custGeom>
            <a:avLst/>
            <a:gdLst/>
            <a:ahLst/>
            <a:cxnLst/>
            <a:rect l="l" t="t" r="r" b="b"/>
            <a:pathLst>
              <a:path w="894079" h="102870">
                <a:moveTo>
                  <a:pt x="0" y="102870"/>
                </a:moveTo>
                <a:lnTo>
                  <a:pt x="893826" y="102870"/>
                </a:lnTo>
                <a:lnTo>
                  <a:pt x="893826" y="0"/>
                </a:lnTo>
                <a:lnTo>
                  <a:pt x="0" y="0"/>
                </a:lnTo>
                <a:lnTo>
                  <a:pt x="0" y="102870"/>
                </a:lnTo>
                <a:close/>
              </a:path>
            </a:pathLst>
          </a:custGeom>
          <a:solidFill>
            <a:srgbClr val="C63F28"/>
          </a:solidFill>
        </p:spPr>
        <p:txBody>
          <a:bodyPr wrap="square" lIns="0" tIns="0" rIns="0" bIns="0" rtlCol="0"/>
          <a:lstStyle/>
          <a:p>
            <a:endParaRPr/>
          </a:p>
        </p:txBody>
      </p:sp>
      <p:sp>
        <p:nvSpPr>
          <p:cNvPr id="4" name="object 4">
            <a:extLst>
              <a:ext uri="{C183D7F6-B498-43B3-948B-1728B52AA6E4}">
                <adec:decorative xmlns:adec="http://schemas.microsoft.com/office/drawing/2017/decorative" val="1"/>
              </a:ext>
            </a:extLst>
          </p:cNvPr>
          <p:cNvSpPr/>
          <p:nvPr/>
        </p:nvSpPr>
        <p:spPr>
          <a:xfrm>
            <a:off x="0" y="6755130"/>
            <a:ext cx="894080" cy="102870"/>
          </a:xfrm>
          <a:custGeom>
            <a:avLst/>
            <a:gdLst/>
            <a:ahLst/>
            <a:cxnLst/>
            <a:rect l="l" t="t" r="r" b="b"/>
            <a:pathLst>
              <a:path w="894080" h="102870">
                <a:moveTo>
                  <a:pt x="0" y="102870"/>
                </a:moveTo>
                <a:lnTo>
                  <a:pt x="893826" y="102870"/>
                </a:lnTo>
                <a:lnTo>
                  <a:pt x="893826" y="0"/>
                </a:lnTo>
                <a:lnTo>
                  <a:pt x="0" y="0"/>
                </a:lnTo>
                <a:lnTo>
                  <a:pt x="0" y="102870"/>
                </a:lnTo>
                <a:close/>
              </a:path>
            </a:pathLst>
          </a:custGeom>
          <a:solidFill>
            <a:srgbClr val="008CA0"/>
          </a:solidFill>
        </p:spPr>
        <p:txBody>
          <a:bodyPr wrap="square" lIns="0" tIns="0" rIns="0" bIns="0" rtlCol="0"/>
          <a:lstStyle/>
          <a:p>
            <a:endParaRPr/>
          </a:p>
        </p:txBody>
      </p:sp>
      <p:sp>
        <p:nvSpPr>
          <p:cNvPr id="5" name="object 5">
            <a:extLst>
              <a:ext uri="{C183D7F6-B498-43B3-948B-1728B52AA6E4}">
                <adec:decorative xmlns:adec="http://schemas.microsoft.com/office/drawing/2017/decorative" val="1"/>
              </a:ext>
            </a:extLst>
          </p:cNvPr>
          <p:cNvSpPr/>
          <p:nvPr/>
        </p:nvSpPr>
        <p:spPr>
          <a:xfrm>
            <a:off x="893825" y="6755130"/>
            <a:ext cx="6463030" cy="102870"/>
          </a:xfrm>
          <a:custGeom>
            <a:avLst/>
            <a:gdLst/>
            <a:ahLst/>
            <a:cxnLst/>
            <a:rect l="l" t="t" r="r" b="b"/>
            <a:pathLst>
              <a:path w="6463030" h="102870">
                <a:moveTo>
                  <a:pt x="0" y="102870"/>
                </a:moveTo>
                <a:lnTo>
                  <a:pt x="6462522" y="102870"/>
                </a:lnTo>
                <a:lnTo>
                  <a:pt x="6462522" y="0"/>
                </a:lnTo>
                <a:lnTo>
                  <a:pt x="0" y="0"/>
                </a:lnTo>
                <a:lnTo>
                  <a:pt x="0" y="102870"/>
                </a:lnTo>
                <a:close/>
              </a:path>
            </a:pathLst>
          </a:custGeom>
          <a:solidFill>
            <a:srgbClr val="455FA9"/>
          </a:solidFill>
        </p:spPr>
        <p:txBody>
          <a:bodyPr wrap="square" lIns="0" tIns="0" rIns="0" bIns="0" rtlCol="0"/>
          <a:lstStyle/>
          <a:p>
            <a:endParaRPr/>
          </a:p>
        </p:txBody>
      </p:sp>
      <p:sp>
        <p:nvSpPr>
          <p:cNvPr id="6" name="object 6">
            <a:extLst>
              <a:ext uri="{C183D7F6-B498-43B3-948B-1728B52AA6E4}">
                <adec:decorative xmlns:adec="http://schemas.microsoft.com/office/drawing/2017/decorative" val="1"/>
              </a:ext>
            </a:extLst>
          </p:cNvPr>
          <p:cNvSpPr/>
          <p:nvPr/>
        </p:nvSpPr>
        <p:spPr>
          <a:xfrm>
            <a:off x="7642859" y="154686"/>
            <a:ext cx="1315199" cy="174497"/>
          </a:xfrm>
          <a:prstGeom prst="rect">
            <a:avLst/>
          </a:prstGeom>
          <a:blipFill>
            <a:blip r:embed="rId3" cstate="print"/>
            <a:stretch>
              <a:fillRect/>
            </a:stretch>
          </a:blipFill>
        </p:spPr>
        <p:txBody>
          <a:bodyPr wrap="square" lIns="0" tIns="0" rIns="0" bIns="0" rtlCol="0"/>
          <a:lstStyle/>
          <a:p>
            <a:endParaRPr/>
          </a:p>
        </p:txBody>
      </p:sp>
      <p:sp>
        <p:nvSpPr>
          <p:cNvPr id="7" name="object 7"/>
          <p:cNvSpPr txBox="1">
            <a:spLocks noGrp="1"/>
          </p:cNvSpPr>
          <p:nvPr>
            <p:ph type="title"/>
          </p:nvPr>
        </p:nvSpPr>
        <p:spPr>
          <a:xfrm>
            <a:off x="972425" y="764631"/>
            <a:ext cx="4092575" cy="567055"/>
          </a:xfrm>
          <a:prstGeom prst="rect">
            <a:avLst/>
          </a:prstGeom>
        </p:spPr>
        <p:txBody>
          <a:bodyPr vert="horz" wrap="square" lIns="0" tIns="0" rIns="0" bIns="0" rtlCol="0">
            <a:spAutoFit/>
          </a:bodyPr>
          <a:lstStyle/>
          <a:p>
            <a:pPr marL="12700">
              <a:lnSpc>
                <a:spcPct val="100000"/>
              </a:lnSpc>
            </a:pPr>
            <a:r>
              <a:rPr sz="3600" spc="-5" dirty="0">
                <a:solidFill>
                  <a:srgbClr val="4837AF"/>
                </a:solidFill>
                <a:latin typeface="Arial"/>
                <a:cs typeface="Arial"/>
              </a:rPr>
              <a:t>Online</a:t>
            </a:r>
            <a:r>
              <a:rPr sz="3600" spc="-50" dirty="0">
                <a:solidFill>
                  <a:srgbClr val="4837AF"/>
                </a:solidFill>
                <a:latin typeface="Arial"/>
                <a:cs typeface="Arial"/>
              </a:rPr>
              <a:t> </a:t>
            </a:r>
            <a:r>
              <a:rPr sz="3600" spc="-5" dirty="0">
                <a:solidFill>
                  <a:srgbClr val="4837AF"/>
                </a:solidFill>
                <a:latin typeface="Arial"/>
                <a:cs typeface="Arial"/>
              </a:rPr>
              <a:t>Assignments</a:t>
            </a:r>
            <a:endParaRPr sz="3600" dirty="0">
              <a:latin typeface="Arial"/>
              <a:cs typeface="Arial"/>
            </a:endParaRPr>
          </a:p>
        </p:txBody>
      </p:sp>
      <p:sp>
        <p:nvSpPr>
          <p:cNvPr id="8" name="object 8">
            <a:extLst>
              <a:ext uri="{C183D7F6-B498-43B3-948B-1728B52AA6E4}">
                <adec:decorative xmlns:adec="http://schemas.microsoft.com/office/drawing/2017/decorative" val="1"/>
              </a:ext>
            </a:extLst>
          </p:cNvPr>
          <p:cNvSpPr txBox="1"/>
          <p:nvPr/>
        </p:nvSpPr>
        <p:spPr>
          <a:xfrm>
            <a:off x="8739893" y="6451283"/>
            <a:ext cx="210185" cy="213360"/>
          </a:xfrm>
          <a:prstGeom prst="rect">
            <a:avLst/>
          </a:prstGeom>
        </p:spPr>
        <p:txBody>
          <a:bodyPr vert="horz" wrap="square" lIns="0" tIns="0" rIns="0" bIns="0" rtlCol="0">
            <a:spAutoFit/>
          </a:bodyPr>
          <a:lstStyle/>
          <a:p>
            <a:pPr marL="12700">
              <a:lnSpc>
                <a:spcPct val="100000"/>
              </a:lnSpc>
            </a:pPr>
            <a:r>
              <a:rPr sz="1300" dirty="0">
                <a:solidFill>
                  <a:srgbClr val="97ABBC"/>
                </a:solidFill>
                <a:latin typeface="Arial"/>
                <a:cs typeface="Arial"/>
              </a:rPr>
              <a:t>14</a:t>
            </a:r>
            <a:endParaRPr sz="1300">
              <a:latin typeface="Arial"/>
              <a:cs typeface="Arial"/>
            </a:endParaRPr>
          </a:p>
        </p:txBody>
      </p:sp>
      <p:sp>
        <p:nvSpPr>
          <p:cNvPr id="9" name="object 9">
            <a:extLst>
              <a:ext uri="{C183D7F6-B498-43B3-948B-1728B52AA6E4}">
                <adec:decorative xmlns:adec="http://schemas.microsoft.com/office/drawing/2017/decorative" val="1"/>
              </a:ext>
            </a:extLst>
          </p:cNvPr>
          <p:cNvSpPr/>
          <p:nvPr/>
        </p:nvSpPr>
        <p:spPr>
          <a:xfrm>
            <a:off x="627126" y="1610105"/>
            <a:ext cx="4613910" cy="4776978"/>
          </a:xfrm>
          <a:prstGeom prst="rect">
            <a:avLst/>
          </a:prstGeom>
          <a:blipFill>
            <a:blip r:embed="rId4" cstate="print"/>
            <a:stretch>
              <a:fillRect/>
            </a:stretch>
          </a:blipFill>
        </p:spPr>
        <p:txBody>
          <a:bodyPr wrap="square" lIns="0" tIns="0" rIns="0" bIns="0" rtlCol="0"/>
          <a:lstStyle/>
          <a:p>
            <a:endParaRPr/>
          </a:p>
        </p:txBody>
      </p:sp>
      <p:sp>
        <p:nvSpPr>
          <p:cNvPr id="10" name="object 10">
            <a:extLst>
              <a:ext uri="{C183D7F6-B498-43B3-948B-1728B52AA6E4}">
                <adec:decorative xmlns:adec="http://schemas.microsoft.com/office/drawing/2017/decorative" val="1"/>
              </a:ext>
            </a:extLst>
          </p:cNvPr>
          <p:cNvSpPr/>
          <p:nvPr/>
        </p:nvSpPr>
        <p:spPr>
          <a:xfrm>
            <a:off x="688086" y="1709166"/>
            <a:ext cx="4491990" cy="4655057"/>
          </a:xfrm>
          <a:prstGeom prst="rect">
            <a:avLst/>
          </a:prstGeom>
          <a:blipFill>
            <a:blip r:embed="rId5" cstate="print"/>
            <a:stretch>
              <a:fillRect/>
            </a:stretch>
          </a:blipFill>
        </p:spPr>
        <p:txBody>
          <a:bodyPr wrap="square" lIns="0" tIns="0" rIns="0" bIns="0" rtlCol="0"/>
          <a:lstStyle/>
          <a:p>
            <a:endParaRPr/>
          </a:p>
        </p:txBody>
      </p:sp>
      <p:sp>
        <p:nvSpPr>
          <p:cNvPr id="11" name="object 11" descr="Quality Standards Screenshot">
            <a:extLst>
              <a:ext uri="{C183D7F6-B498-43B3-948B-1728B52AA6E4}">
                <adec:decorative xmlns:adec="http://schemas.microsoft.com/office/drawing/2017/decorative" val="0"/>
              </a:ext>
            </a:extLst>
          </p:cNvPr>
          <p:cNvSpPr/>
          <p:nvPr/>
        </p:nvSpPr>
        <p:spPr>
          <a:xfrm>
            <a:off x="683323" y="1704403"/>
            <a:ext cx="4501515" cy="4664710"/>
          </a:xfrm>
          <a:custGeom>
            <a:avLst/>
            <a:gdLst/>
            <a:ahLst/>
            <a:cxnLst/>
            <a:rect l="l" t="t" r="r" b="b"/>
            <a:pathLst>
              <a:path w="4501515" h="4664710">
                <a:moveTo>
                  <a:pt x="0" y="0"/>
                </a:moveTo>
                <a:lnTo>
                  <a:pt x="4501515" y="0"/>
                </a:lnTo>
                <a:lnTo>
                  <a:pt x="4501515" y="4664583"/>
                </a:lnTo>
                <a:lnTo>
                  <a:pt x="0" y="4664583"/>
                </a:lnTo>
                <a:lnTo>
                  <a:pt x="0" y="0"/>
                </a:lnTo>
                <a:close/>
              </a:path>
            </a:pathLst>
          </a:custGeom>
          <a:ln w="9525">
            <a:solidFill>
              <a:srgbClr val="455FA9"/>
            </a:solidFill>
          </a:ln>
        </p:spPr>
        <p:txBody>
          <a:bodyPr wrap="square" lIns="0" tIns="0" rIns="0" bIns="0" rtlCol="0"/>
          <a:lstStyle/>
          <a:p>
            <a:endParaRPr/>
          </a:p>
        </p:txBody>
      </p:sp>
      <p:sp>
        <p:nvSpPr>
          <p:cNvPr id="12" name="object 12"/>
          <p:cNvSpPr txBox="1"/>
          <p:nvPr/>
        </p:nvSpPr>
        <p:spPr>
          <a:xfrm>
            <a:off x="5522968" y="1053670"/>
            <a:ext cx="2777490" cy="5181547"/>
          </a:xfrm>
          <a:prstGeom prst="rect">
            <a:avLst/>
          </a:prstGeom>
          <a:solidFill>
            <a:schemeClr val="accent2">
              <a:lumMod val="20000"/>
              <a:lumOff val="80000"/>
            </a:schemeClr>
          </a:solidFill>
        </p:spPr>
        <p:txBody>
          <a:bodyPr vert="horz" wrap="square" lIns="0" tIns="3175" rIns="0" bIns="0" rtlCol="0">
            <a:spAutoFit/>
          </a:bodyPr>
          <a:lstStyle/>
          <a:p>
            <a:pPr>
              <a:lnSpc>
                <a:spcPct val="100000"/>
              </a:lnSpc>
              <a:spcBef>
                <a:spcPts val="25"/>
              </a:spcBef>
            </a:pPr>
            <a:endParaRPr sz="2650" dirty="0">
              <a:solidFill>
                <a:srgbClr val="FF0000"/>
              </a:solidFill>
              <a:latin typeface="Times New Roman"/>
              <a:cs typeface="Times New Roman"/>
            </a:endParaRPr>
          </a:p>
          <a:p>
            <a:pPr marL="245745" marR="323215">
              <a:lnSpc>
                <a:spcPct val="100000"/>
              </a:lnSpc>
            </a:pPr>
            <a:r>
              <a:rPr sz="2800" dirty="0">
                <a:solidFill>
                  <a:srgbClr val="FF0000"/>
                </a:solidFill>
                <a:latin typeface="Arial"/>
                <a:cs typeface="Arial"/>
              </a:rPr>
              <a:t>Reflection</a:t>
            </a:r>
            <a:r>
              <a:rPr sz="2800" spc="-85" dirty="0">
                <a:solidFill>
                  <a:srgbClr val="FF0000"/>
                </a:solidFill>
                <a:latin typeface="Arial"/>
                <a:cs typeface="Arial"/>
              </a:rPr>
              <a:t> </a:t>
            </a:r>
            <a:r>
              <a:rPr sz="2800" spc="-5" dirty="0">
                <a:solidFill>
                  <a:srgbClr val="FF0000"/>
                </a:solidFill>
                <a:latin typeface="Arial"/>
                <a:cs typeface="Arial"/>
              </a:rPr>
              <a:t>1-3  </a:t>
            </a:r>
            <a:r>
              <a:rPr sz="2800" dirty="0">
                <a:solidFill>
                  <a:srgbClr val="FF0000"/>
                </a:solidFill>
                <a:latin typeface="Arial"/>
                <a:cs typeface="Arial"/>
              </a:rPr>
              <a:t>paragraphs</a:t>
            </a:r>
          </a:p>
          <a:p>
            <a:pPr>
              <a:lnSpc>
                <a:spcPct val="100000"/>
              </a:lnSpc>
              <a:spcBef>
                <a:spcPts val="20"/>
              </a:spcBef>
            </a:pPr>
            <a:endParaRPr sz="2900" dirty="0">
              <a:solidFill>
                <a:srgbClr val="FF0000"/>
              </a:solidFill>
              <a:latin typeface="Times New Roman"/>
              <a:cs typeface="Times New Roman"/>
            </a:endParaRPr>
          </a:p>
          <a:p>
            <a:pPr marL="245745" marR="323215">
              <a:lnSpc>
                <a:spcPct val="100000"/>
              </a:lnSpc>
            </a:pPr>
            <a:r>
              <a:rPr sz="2800" dirty="0">
                <a:solidFill>
                  <a:srgbClr val="FF0000"/>
                </a:solidFill>
                <a:latin typeface="Arial"/>
                <a:cs typeface="Arial"/>
              </a:rPr>
              <a:t>Connection</a:t>
            </a:r>
            <a:r>
              <a:rPr sz="2800" spc="-85" dirty="0">
                <a:solidFill>
                  <a:srgbClr val="FF0000"/>
                </a:solidFill>
                <a:latin typeface="Arial"/>
                <a:cs typeface="Arial"/>
              </a:rPr>
              <a:t> </a:t>
            </a:r>
            <a:r>
              <a:rPr sz="2800" dirty="0">
                <a:solidFill>
                  <a:srgbClr val="FF0000"/>
                </a:solidFill>
                <a:latin typeface="Arial"/>
                <a:cs typeface="Arial"/>
              </a:rPr>
              <a:t>to  elements</a:t>
            </a:r>
          </a:p>
          <a:p>
            <a:pPr>
              <a:lnSpc>
                <a:spcPct val="100000"/>
              </a:lnSpc>
              <a:spcBef>
                <a:spcPts val="20"/>
              </a:spcBef>
            </a:pPr>
            <a:endParaRPr sz="2900" dirty="0">
              <a:solidFill>
                <a:srgbClr val="FF0000"/>
              </a:solidFill>
              <a:latin typeface="Times New Roman"/>
              <a:cs typeface="Times New Roman"/>
            </a:endParaRPr>
          </a:p>
          <a:p>
            <a:pPr marL="245745" marR="600710" algn="just">
              <a:lnSpc>
                <a:spcPct val="100000"/>
              </a:lnSpc>
            </a:pPr>
            <a:r>
              <a:rPr sz="2800" dirty="0">
                <a:solidFill>
                  <a:srgbClr val="FF0000"/>
                </a:solidFill>
                <a:latin typeface="Arial"/>
                <a:cs typeface="Arial"/>
              </a:rPr>
              <a:t>Snapshot of  professional  practice</a:t>
            </a:r>
            <a:endParaRPr lang="en-US" sz="2800" dirty="0">
              <a:solidFill>
                <a:srgbClr val="FF0000"/>
              </a:solidFill>
              <a:latin typeface="Arial"/>
              <a:cs typeface="Arial"/>
            </a:endParaRPr>
          </a:p>
          <a:p>
            <a:pPr marL="245745" marR="600710" algn="just">
              <a:lnSpc>
                <a:spcPct val="100000"/>
              </a:lnSpc>
            </a:pPr>
            <a:endParaRPr lang="en-US" sz="2800" dirty="0">
              <a:solidFill>
                <a:srgbClr val="FF0000"/>
              </a:solidFill>
              <a:latin typeface="Arial"/>
              <a:cs typeface="Arial"/>
            </a:endParaRPr>
          </a:p>
          <a:p>
            <a:pPr marL="245745" marR="600710" algn="just">
              <a:lnSpc>
                <a:spcPct val="100000"/>
              </a:lnSpc>
            </a:pPr>
            <a:r>
              <a:rPr lang="en-US" sz="2800" dirty="0">
                <a:solidFill>
                  <a:srgbClr val="FF0000"/>
                </a:solidFill>
                <a:latin typeface="Arial"/>
                <a:cs typeface="Arial"/>
                <a:hlinkClick r:id="rId6">
                  <a:extLst>
                    <a:ext uri="{A12FA001-AC4F-418D-AE19-62706E023703}">
                      <ahyp:hlinkClr xmlns:ahyp="http://schemas.microsoft.com/office/drawing/2018/hyperlinkcolor" val="tx"/>
                    </a:ext>
                  </a:extLst>
                </a:hlinkClick>
              </a:rPr>
              <a:t>Rubric</a:t>
            </a:r>
            <a:endParaRPr sz="2800" dirty="0">
              <a:solidFill>
                <a:srgbClr val="FF0000"/>
              </a:solidFill>
              <a:latin typeface="Arial"/>
              <a:cs typeface="Arial"/>
            </a:endParaRPr>
          </a:p>
        </p:txBody>
      </p:sp>
    </p:spTree>
    <p:extLst>
      <p:ext uri="{BB962C8B-B14F-4D97-AF65-F5344CB8AC3E}">
        <p14:creationId xmlns:p14="http://schemas.microsoft.com/office/powerpoint/2010/main" val="4130739668"/>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307AC4-0112-FE9F-4EF5-6CA465946CEF}"/>
              </a:ext>
            </a:extLst>
          </p:cNvPr>
          <p:cNvSpPr>
            <a:spLocks noGrp="1"/>
          </p:cNvSpPr>
          <p:nvPr>
            <p:ph type="title"/>
          </p:nvPr>
        </p:nvSpPr>
        <p:spPr>
          <a:xfrm>
            <a:off x="914400" y="308611"/>
            <a:ext cx="7692390" cy="615553"/>
          </a:xfrm>
        </p:spPr>
        <p:txBody>
          <a:bodyPr/>
          <a:lstStyle/>
          <a:p>
            <a:r>
              <a:rPr lang="en-US" sz="4000" dirty="0">
                <a:solidFill>
                  <a:schemeClr val="tx1"/>
                </a:solidFill>
              </a:rPr>
              <a:t>Options 2: Monthly Work Sessions </a:t>
            </a:r>
          </a:p>
        </p:txBody>
      </p:sp>
      <p:sp>
        <p:nvSpPr>
          <p:cNvPr id="3" name="Text Placeholder 2">
            <a:extLst>
              <a:ext uri="{FF2B5EF4-FFF2-40B4-BE49-F238E27FC236}">
                <a16:creationId xmlns:a16="http://schemas.microsoft.com/office/drawing/2014/main" id="{EE28B37F-656E-5FBA-F86B-FAB8033758F4}"/>
              </a:ext>
            </a:extLst>
          </p:cNvPr>
          <p:cNvSpPr>
            <a:spLocks noGrp="1"/>
          </p:cNvSpPr>
          <p:nvPr>
            <p:ph type="body" idx="1"/>
          </p:nvPr>
        </p:nvSpPr>
        <p:spPr>
          <a:xfrm>
            <a:off x="685800" y="1447801"/>
            <a:ext cx="7543800" cy="5416868"/>
          </a:xfrm>
        </p:spPr>
        <p:txBody>
          <a:bodyPr/>
          <a:lstStyle/>
          <a:p>
            <a:pPr marL="342900" indent="-342900">
              <a:buFont typeface="Arial" panose="020B0604020202020204" pitchFamily="34" charset="0"/>
              <a:buChar char="•"/>
            </a:pPr>
            <a:r>
              <a:rPr lang="en-US" dirty="0"/>
              <a:t>Topic Based Quest Speaker (first 10 min) when applicable</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a:highlight>
                  <a:srgbClr val="FFFF00"/>
                </a:highlight>
              </a:rPr>
              <a:t>One hour based on feedback from 23-24 inductees (new this year)</a:t>
            </a:r>
          </a:p>
          <a:p>
            <a:endParaRPr lang="en-US" dirty="0"/>
          </a:p>
          <a:p>
            <a:pPr marL="342900" indent="-342900">
              <a:buFont typeface="Arial" panose="020B0604020202020204" pitchFamily="34" charset="0"/>
              <a:buChar char="•"/>
            </a:pPr>
            <a:r>
              <a:rPr lang="en-US" dirty="0"/>
              <a:t>Break Out groups for subject/grade level engagement</a:t>
            </a:r>
          </a:p>
          <a:p>
            <a:endParaRPr lang="en-US" dirty="0"/>
          </a:p>
          <a:p>
            <a:pPr marL="342900" indent="-342900">
              <a:buFont typeface="Arial" panose="020B0604020202020204" pitchFamily="34" charset="0"/>
              <a:buChar char="•"/>
            </a:pPr>
            <a:r>
              <a:rPr lang="en-US" dirty="0"/>
              <a:t>Discuss the topic, share artifacts, and reflect on content</a:t>
            </a:r>
          </a:p>
          <a:p>
            <a:endParaRPr lang="en-US" dirty="0"/>
          </a:p>
          <a:p>
            <a:pPr marL="342900" indent="-342900">
              <a:buFont typeface="Arial" panose="020B0604020202020204" pitchFamily="34" charset="0"/>
              <a:buChar char="•"/>
            </a:pPr>
            <a:r>
              <a:rPr lang="en-US" dirty="0">
                <a:highlight>
                  <a:srgbClr val="FFFF00"/>
                </a:highlight>
              </a:rPr>
              <a:t>Record attendance at the work session in the google classroom.</a:t>
            </a:r>
          </a:p>
          <a:p>
            <a:pPr marL="342900" indent="-342900">
              <a:buFont typeface="Arial" panose="020B0604020202020204" pitchFamily="34" charset="0"/>
              <a:buChar char="•"/>
            </a:pPr>
            <a:endParaRPr lang="en-US" dirty="0">
              <a:highlight>
                <a:srgbClr val="FFFF00"/>
              </a:highlight>
            </a:endParaRPr>
          </a:p>
          <a:p>
            <a:pPr marL="342900" indent="-342900">
              <a:buFont typeface="Arial" panose="020B0604020202020204" pitchFamily="34" charset="0"/>
              <a:buChar char="•"/>
            </a:pPr>
            <a:r>
              <a:rPr lang="en-US" dirty="0">
                <a:highlight>
                  <a:srgbClr val="FFFF00"/>
                </a:highlight>
              </a:rPr>
              <a:t>4 assignments (2 observations, beginning self-evaluation and ending reflection) require submission</a:t>
            </a:r>
          </a:p>
          <a:p>
            <a:endParaRPr lang="en-US" dirty="0"/>
          </a:p>
          <a:p>
            <a:endParaRPr lang="en-US" dirty="0"/>
          </a:p>
        </p:txBody>
      </p:sp>
    </p:spTree>
    <p:extLst>
      <p:ext uri="{BB962C8B-B14F-4D97-AF65-F5344CB8AC3E}">
        <p14:creationId xmlns:p14="http://schemas.microsoft.com/office/powerpoint/2010/main" val="15741823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07390" y="643605"/>
            <a:ext cx="4432935" cy="690245"/>
          </a:xfrm>
          <a:prstGeom prst="rect">
            <a:avLst/>
          </a:prstGeom>
        </p:spPr>
        <p:txBody>
          <a:bodyPr vert="horz" wrap="square" lIns="0" tIns="0" rIns="0" bIns="0" rtlCol="0">
            <a:spAutoFit/>
          </a:bodyPr>
          <a:lstStyle/>
          <a:p>
            <a:pPr marL="12700">
              <a:lnSpc>
                <a:spcPct val="100000"/>
              </a:lnSpc>
            </a:pPr>
            <a:r>
              <a:rPr sz="4400" spc="-5" dirty="0">
                <a:solidFill>
                  <a:srgbClr val="000000"/>
                </a:solidFill>
                <a:latin typeface="Arial"/>
                <a:cs typeface="Arial"/>
              </a:rPr>
              <a:t>Suggested</a:t>
            </a:r>
            <a:r>
              <a:rPr sz="4400" spc="-114" dirty="0">
                <a:solidFill>
                  <a:srgbClr val="000000"/>
                </a:solidFill>
                <a:latin typeface="Arial"/>
                <a:cs typeface="Arial"/>
              </a:rPr>
              <a:t> </a:t>
            </a:r>
            <a:r>
              <a:rPr sz="4400" spc="-85" dirty="0">
                <a:solidFill>
                  <a:srgbClr val="000000"/>
                </a:solidFill>
                <a:latin typeface="Arial"/>
                <a:cs typeface="Arial"/>
              </a:rPr>
              <a:t>Topics</a:t>
            </a:r>
            <a:endParaRPr sz="4400">
              <a:latin typeface="Arial"/>
              <a:cs typeface="Arial"/>
            </a:endParaRPr>
          </a:p>
        </p:txBody>
      </p:sp>
      <p:sp>
        <p:nvSpPr>
          <p:cNvPr id="3" name="object 3">
            <a:extLst>
              <a:ext uri="{C183D7F6-B498-43B3-948B-1728B52AA6E4}">
                <adec:decorative xmlns:adec="http://schemas.microsoft.com/office/drawing/2017/decorative" val="1"/>
              </a:ext>
            </a:extLst>
          </p:cNvPr>
          <p:cNvSpPr/>
          <p:nvPr/>
        </p:nvSpPr>
        <p:spPr>
          <a:xfrm>
            <a:off x="629030" y="4001642"/>
            <a:ext cx="7772400" cy="0"/>
          </a:xfrm>
          <a:custGeom>
            <a:avLst/>
            <a:gdLst/>
            <a:ahLst/>
            <a:cxnLst/>
            <a:rect l="l" t="t" r="r" b="b"/>
            <a:pathLst>
              <a:path w="7772400">
                <a:moveTo>
                  <a:pt x="0" y="0"/>
                </a:moveTo>
                <a:lnTo>
                  <a:pt x="7772400" y="0"/>
                </a:lnTo>
              </a:path>
            </a:pathLst>
          </a:custGeom>
          <a:ln w="19050">
            <a:solidFill>
              <a:srgbClr val="455FA9"/>
            </a:solidFill>
          </a:ln>
        </p:spPr>
        <p:txBody>
          <a:bodyPr wrap="square" lIns="0" tIns="0" rIns="0" bIns="0" rtlCol="0"/>
          <a:lstStyle/>
          <a:p>
            <a:endParaRPr/>
          </a:p>
        </p:txBody>
      </p:sp>
      <p:sp>
        <p:nvSpPr>
          <p:cNvPr id="4" name="object 4">
            <a:extLst>
              <a:ext uri="{C183D7F6-B498-43B3-948B-1728B52AA6E4}">
                <adec:decorative xmlns:adec="http://schemas.microsoft.com/office/drawing/2017/decorative" val="1"/>
              </a:ext>
            </a:extLst>
          </p:cNvPr>
          <p:cNvSpPr/>
          <p:nvPr/>
        </p:nvSpPr>
        <p:spPr>
          <a:xfrm>
            <a:off x="8388733" y="3938137"/>
            <a:ext cx="127000" cy="127000"/>
          </a:xfrm>
          <a:custGeom>
            <a:avLst/>
            <a:gdLst/>
            <a:ahLst/>
            <a:cxnLst/>
            <a:rect l="l" t="t" r="r" b="b"/>
            <a:pathLst>
              <a:path w="127000" h="127000">
                <a:moveTo>
                  <a:pt x="0" y="0"/>
                </a:moveTo>
                <a:lnTo>
                  <a:pt x="0" y="126999"/>
                </a:lnTo>
                <a:lnTo>
                  <a:pt x="127000" y="63499"/>
                </a:lnTo>
                <a:lnTo>
                  <a:pt x="0" y="0"/>
                </a:lnTo>
                <a:close/>
              </a:path>
            </a:pathLst>
          </a:custGeom>
          <a:solidFill>
            <a:srgbClr val="455FA9"/>
          </a:solidFill>
        </p:spPr>
        <p:txBody>
          <a:bodyPr wrap="square" lIns="0" tIns="0" rIns="0" bIns="0" rtlCol="0"/>
          <a:lstStyle/>
          <a:p>
            <a:endParaRPr/>
          </a:p>
        </p:txBody>
      </p:sp>
      <p:sp>
        <p:nvSpPr>
          <p:cNvPr id="5" name="object 5">
            <a:extLst>
              <a:ext uri="{C183D7F6-B498-43B3-948B-1728B52AA6E4}">
                <adec:decorative xmlns:adec="http://schemas.microsoft.com/office/drawing/2017/decorative" val="1"/>
              </a:ext>
            </a:extLst>
          </p:cNvPr>
          <p:cNvSpPr/>
          <p:nvPr/>
        </p:nvSpPr>
        <p:spPr>
          <a:xfrm>
            <a:off x="704263" y="2328904"/>
            <a:ext cx="316230" cy="418465"/>
          </a:xfrm>
          <a:custGeom>
            <a:avLst/>
            <a:gdLst/>
            <a:ahLst/>
            <a:cxnLst/>
            <a:rect l="l" t="t" r="r" b="b"/>
            <a:pathLst>
              <a:path w="316230" h="418464">
                <a:moveTo>
                  <a:pt x="182605" y="0"/>
                </a:moveTo>
                <a:lnTo>
                  <a:pt x="133625" y="0"/>
                </a:lnTo>
                <a:lnTo>
                  <a:pt x="86510" y="14996"/>
                </a:lnTo>
                <a:lnTo>
                  <a:pt x="44988" y="44988"/>
                </a:lnTo>
                <a:lnTo>
                  <a:pt x="14996" y="86516"/>
                </a:lnTo>
                <a:lnTo>
                  <a:pt x="0" y="133634"/>
                </a:lnTo>
                <a:lnTo>
                  <a:pt x="0" y="182614"/>
                </a:lnTo>
                <a:lnTo>
                  <a:pt x="14996" y="229729"/>
                </a:lnTo>
                <a:lnTo>
                  <a:pt x="44988" y="271251"/>
                </a:lnTo>
                <a:lnTo>
                  <a:pt x="76449" y="304841"/>
                </a:lnTo>
                <a:lnTo>
                  <a:pt x="105792" y="340552"/>
                </a:lnTo>
                <a:lnTo>
                  <a:pt x="133017" y="378382"/>
                </a:lnTo>
                <a:lnTo>
                  <a:pt x="158120" y="418330"/>
                </a:lnTo>
                <a:lnTo>
                  <a:pt x="183221" y="378382"/>
                </a:lnTo>
                <a:lnTo>
                  <a:pt x="210442" y="340552"/>
                </a:lnTo>
                <a:lnTo>
                  <a:pt x="239785" y="304841"/>
                </a:lnTo>
                <a:lnTo>
                  <a:pt x="271251" y="271251"/>
                </a:lnTo>
                <a:lnTo>
                  <a:pt x="301244" y="229729"/>
                </a:lnTo>
                <a:lnTo>
                  <a:pt x="316240" y="182614"/>
                </a:lnTo>
                <a:lnTo>
                  <a:pt x="316240" y="133634"/>
                </a:lnTo>
                <a:lnTo>
                  <a:pt x="301244" y="86516"/>
                </a:lnTo>
                <a:lnTo>
                  <a:pt x="271251" y="44988"/>
                </a:lnTo>
                <a:lnTo>
                  <a:pt x="229723" y="14996"/>
                </a:lnTo>
                <a:lnTo>
                  <a:pt x="182605" y="0"/>
                </a:lnTo>
                <a:close/>
              </a:path>
            </a:pathLst>
          </a:custGeom>
          <a:solidFill>
            <a:srgbClr val="455FA9"/>
          </a:solidFill>
        </p:spPr>
        <p:txBody>
          <a:bodyPr wrap="square" lIns="0" tIns="0" rIns="0" bIns="0" rtlCol="0"/>
          <a:lstStyle/>
          <a:p>
            <a:endParaRPr/>
          </a:p>
        </p:txBody>
      </p:sp>
      <p:sp>
        <p:nvSpPr>
          <p:cNvPr id="6" name="object 6">
            <a:extLst>
              <a:ext uri="{C183D7F6-B498-43B3-948B-1728B52AA6E4}">
                <adec:decorative xmlns:adec="http://schemas.microsoft.com/office/drawing/2017/decorative" val="1"/>
              </a:ext>
            </a:extLst>
          </p:cNvPr>
          <p:cNvSpPr/>
          <p:nvPr/>
        </p:nvSpPr>
        <p:spPr>
          <a:xfrm>
            <a:off x="704263" y="2328904"/>
            <a:ext cx="316230" cy="418465"/>
          </a:xfrm>
          <a:custGeom>
            <a:avLst/>
            <a:gdLst/>
            <a:ahLst/>
            <a:cxnLst/>
            <a:rect l="l" t="t" r="r" b="b"/>
            <a:pathLst>
              <a:path w="316230" h="418464">
                <a:moveTo>
                  <a:pt x="271251" y="44988"/>
                </a:moveTo>
                <a:lnTo>
                  <a:pt x="301244" y="86516"/>
                </a:lnTo>
                <a:lnTo>
                  <a:pt x="316240" y="133634"/>
                </a:lnTo>
                <a:lnTo>
                  <a:pt x="316240" y="182614"/>
                </a:lnTo>
                <a:lnTo>
                  <a:pt x="301244" y="229729"/>
                </a:lnTo>
                <a:lnTo>
                  <a:pt x="271251" y="271251"/>
                </a:lnTo>
                <a:lnTo>
                  <a:pt x="239785" y="304841"/>
                </a:lnTo>
                <a:lnTo>
                  <a:pt x="210442" y="340552"/>
                </a:lnTo>
                <a:lnTo>
                  <a:pt x="183221" y="378382"/>
                </a:lnTo>
                <a:lnTo>
                  <a:pt x="158120" y="418330"/>
                </a:lnTo>
                <a:lnTo>
                  <a:pt x="133017" y="378382"/>
                </a:lnTo>
                <a:lnTo>
                  <a:pt x="105792" y="340552"/>
                </a:lnTo>
                <a:lnTo>
                  <a:pt x="76449" y="304841"/>
                </a:lnTo>
                <a:lnTo>
                  <a:pt x="44988" y="271251"/>
                </a:lnTo>
                <a:lnTo>
                  <a:pt x="14996" y="229729"/>
                </a:lnTo>
                <a:lnTo>
                  <a:pt x="0" y="182614"/>
                </a:lnTo>
                <a:lnTo>
                  <a:pt x="0" y="133634"/>
                </a:lnTo>
                <a:lnTo>
                  <a:pt x="14996" y="86516"/>
                </a:lnTo>
                <a:lnTo>
                  <a:pt x="44988" y="44988"/>
                </a:lnTo>
                <a:lnTo>
                  <a:pt x="86510" y="14996"/>
                </a:lnTo>
                <a:lnTo>
                  <a:pt x="133625" y="0"/>
                </a:lnTo>
                <a:lnTo>
                  <a:pt x="182605" y="0"/>
                </a:lnTo>
                <a:lnTo>
                  <a:pt x="229723" y="14996"/>
                </a:lnTo>
                <a:lnTo>
                  <a:pt x="271251" y="44988"/>
                </a:lnTo>
                <a:close/>
              </a:path>
            </a:pathLst>
          </a:custGeom>
          <a:ln w="12700">
            <a:solidFill>
              <a:srgbClr val="455FA9"/>
            </a:solidFill>
          </a:ln>
        </p:spPr>
        <p:txBody>
          <a:bodyPr wrap="square" lIns="0" tIns="0" rIns="0" bIns="0" rtlCol="0"/>
          <a:lstStyle/>
          <a:p>
            <a:endParaRPr/>
          </a:p>
        </p:txBody>
      </p:sp>
      <p:sp>
        <p:nvSpPr>
          <p:cNvPr id="7" name="object 7">
            <a:extLst>
              <a:ext uri="{C183D7F6-B498-43B3-948B-1728B52AA6E4}">
                <adec:decorative xmlns:adec="http://schemas.microsoft.com/office/drawing/2017/decorative" val="1"/>
              </a:ext>
            </a:extLst>
          </p:cNvPr>
          <p:cNvSpPr/>
          <p:nvPr/>
        </p:nvSpPr>
        <p:spPr>
          <a:xfrm>
            <a:off x="737616" y="2362200"/>
            <a:ext cx="249554" cy="249554"/>
          </a:xfrm>
          <a:custGeom>
            <a:avLst/>
            <a:gdLst/>
            <a:ahLst/>
            <a:cxnLst/>
            <a:rect l="l" t="t" r="r" b="b"/>
            <a:pathLst>
              <a:path w="249555" h="249555">
                <a:moveTo>
                  <a:pt x="124587" y="0"/>
                </a:moveTo>
                <a:lnTo>
                  <a:pt x="76091" y="9790"/>
                </a:lnTo>
                <a:lnTo>
                  <a:pt x="36490" y="36490"/>
                </a:lnTo>
                <a:lnTo>
                  <a:pt x="9790" y="76091"/>
                </a:lnTo>
                <a:lnTo>
                  <a:pt x="0" y="124587"/>
                </a:lnTo>
                <a:lnTo>
                  <a:pt x="9790" y="173082"/>
                </a:lnTo>
                <a:lnTo>
                  <a:pt x="36490" y="212683"/>
                </a:lnTo>
                <a:lnTo>
                  <a:pt x="76091" y="239383"/>
                </a:lnTo>
                <a:lnTo>
                  <a:pt x="124587" y="249174"/>
                </a:lnTo>
                <a:lnTo>
                  <a:pt x="173082" y="239383"/>
                </a:lnTo>
                <a:lnTo>
                  <a:pt x="212683" y="212683"/>
                </a:lnTo>
                <a:lnTo>
                  <a:pt x="239383" y="173082"/>
                </a:lnTo>
                <a:lnTo>
                  <a:pt x="249174" y="124587"/>
                </a:lnTo>
                <a:lnTo>
                  <a:pt x="239383" y="76091"/>
                </a:lnTo>
                <a:lnTo>
                  <a:pt x="212683" y="36490"/>
                </a:lnTo>
                <a:lnTo>
                  <a:pt x="173082" y="9790"/>
                </a:lnTo>
                <a:lnTo>
                  <a:pt x="124587" y="0"/>
                </a:lnTo>
                <a:close/>
              </a:path>
            </a:pathLst>
          </a:custGeom>
          <a:solidFill>
            <a:srgbClr val="FFFFFF">
              <a:alpha val="90194"/>
            </a:srgbClr>
          </a:solidFill>
        </p:spPr>
        <p:txBody>
          <a:bodyPr wrap="square" lIns="0" tIns="0" rIns="0" bIns="0" rtlCol="0"/>
          <a:lstStyle/>
          <a:p>
            <a:endParaRPr/>
          </a:p>
        </p:txBody>
      </p:sp>
      <p:sp>
        <p:nvSpPr>
          <p:cNvPr id="8" name="object 8"/>
          <p:cNvSpPr txBox="1"/>
          <p:nvPr/>
        </p:nvSpPr>
        <p:spPr>
          <a:xfrm>
            <a:off x="1075956" y="2313571"/>
            <a:ext cx="1965960" cy="934038"/>
          </a:xfrm>
          <a:prstGeom prst="rect">
            <a:avLst/>
          </a:prstGeom>
        </p:spPr>
        <p:txBody>
          <a:bodyPr vert="horz" wrap="square" lIns="0" tIns="0" rIns="0" bIns="0" rtlCol="0">
            <a:spAutoFit/>
          </a:bodyPr>
          <a:lstStyle/>
          <a:p>
            <a:pPr marL="12700">
              <a:lnSpc>
                <a:spcPct val="100000"/>
              </a:lnSpc>
            </a:pPr>
            <a:r>
              <a:rPr sz="1900" b="1" spc="-10" dirty="0">
                <a:latin typeface="Calibri"/>
                <a:cs typeface="Calibri"/>
              </a:rPr>
              <a:t>August</a:t>
            </a:r>
            <a:endParaRPr sz="1900" dirty="0">
              <a:latin typeface="Calibri"/>
              <a:cs typeface="Calibri"/>
            </a:endParaRPr>
          </a:p>
          <a:p>
            <a:pPr marL="12700" marR="5080">
              <a:lnSpc>
                <a:spcPct val="127099"/>
              </a:lnSpc>
              <a:spcBef>
                <a:spcPts val="875"/>
              </a:spcBef>
            </a:pPr>
            <a:r>
              <a:rPr sz="1400" spc="-5" dirty="0">
                <a:latin typeface="Calibri"/>
                <a:cs typeface="Calibri"/>
              </a:rPr>
              <a:t>School </a:t>
            </a:r>
            <a:r>
              <a:rPr sz="1400" spc="-10" dirty="0">
                <a:latin typeface="Calibri"/>
                <a:cs typeface="Calibri"/>
              </a:rPr>
              <a:t>Orientation  </a:t>
            </a:r>
            <a:r>
              <a:rPr sz="1400" spc="-25" dirty="0">
                <a:latin typeface="Calibri"/>
                <a:cs typeface="Calibri"/>
              </a:rPr>
              <a:t>Teacher </a:t>
            </a:r>
            <a:r>
              <a:rPr sz="1400" spc="-10" dirty="0">
                <a:latin typeface="Calibri"/>
                <a:cs typeface="Calibri"/>
              </a:rPr>
              <a:t>Evaluation Process</a:t>
            </a:r>
            <a:endParaRPr sz="1400" dirty="0">
              <a:latin typeface="Calibri"/>
              <a:cs typeface="Calibri"/>
            </a:endParaRPr>
          </a:p>
        </p:txBody>
      </p:sp>
      <p:sp>
        <p:nvSpPr>
          <p:cNvPr id="9" name="object 9">
            <a:extLst>
              <a:ext uri="{C183D7F6-B498-43B3-948B-1728B52AA6E4}">
                <adec:decorative xmlns:adec="http://schemas.microsoft.com/office/drawing/2017/decorative" val="1"/>
              </a:ext>
            </a:extLst>
          </p:cNvPr>
          <p:cNvSpPr/>
          <p:nvPr/>
        </p:nvSpPr>
        <p:spPr>
          <a:xfrm>
            <a:off x="862964" y="2713863"/>
            <a:ext cx="0" cy="1287780"/>
          </a:xfrm>
          <a:custGeom>
            <a:avLst/>
            <a:gdLst/>
            <a:ahLst/>
            <a:cxnLst/>
            <a:rect l="l" t="t" r="r" b="b"/>
            <a:pathLst>
              <a:path h="1287779">
                <a:moveTo>
                  <a:pt x="0" y="0"/>
                </a:moveTo>
                <a:lnTo>
                  <a:pt x="0" y="1287780"/>
                </a:lnTo>
              </a:path>
            </a:pathLst>
          </a:custGeom>
          <a:ln w="12700">
            <a:solidFill>
              <a:srgbClr val="455FA9"/>
            </a:solidFill>
            <a:prstDash val="sysDash"/>
          </a:ln>
        </p:spPr>
        <p:txBody>
          <a:bodyPr wrap="square" lIns="0" tIns="0" rIns="0" bIns="0" rtlCol="0"/>
          <a:lstStyle/>
          <a:p>
            <a:endParaRPr/>
          </a:p>
        </p:txBody>
      </p:sp>
      <p:sp>
        <p:nvSpPr>
          <p:cNvPr id="10" name="object 10">
            <a:extLst>
              <a:ext uri="{C183D7F6-B498-43B3-948B-1728B52AA6E4}">
                <adec:decorative xmlns:adec="http://schemas.microsoft.com/office/drawing/2017/decorative" val="1"/>
              </a:ext>
            </a:extLst>
          </p:cNvPr>
          <p:cNvSpPr/>
          <p:nvPr/>
        </p:nvSpPr>
        <p:spPr>
          <a:xfrm>
            <a:off x="820674" y="3960876"/>
            <a:ext cx="81915" cy="81280"/>
          </a:xfrm>
          <a:custGeom>
            <a:avLst/>
            <a:gdLst/>
            <a:ahLst/>
            <a:cxnLst/>
            <a:rect l="l" t="t" r="r" b="b"/>
            <a:pathLst>
              <a:path w="81915" h="81279">
                <a:moveTo>
                  <a:pt x="40767" y="0"/>
                </a:moveTo>
                <a:lnTo>
                  <a:pt x="24897" y="3174"/>
                </a:lnTo>
                <a:lnTo>
                  <a:pt x="11939" y="11830"/>
                </a:lnTo>
                <a:lnTo>
                  <a:pt x="3203" y="24667"/>
                </a:lnTo>
                <a:lnTo>
                  <a:pt x="0" y="40386"/>
                </a:lnTo>
                <a:lnTo>
                  <a:pt x="3203" y="56104"/>
                </a:lnTo>
                <a:lnTo>
                  <a:pt x="11939" y="68941"/>
                </a:lnTo>
                <a:lnTo>
                  <a:pt x="24897" y="77597"/>
                </a:lnTo>
                <a:lnTo>
                  <a:pt x="40767" y="80772"/>
                </a:lnTo>
                <a:lnTo>
                  <a:pt x="56636" y="77597"/>
                </a:lnTo>
                <a:lnTo>
                  <a:pt x="69594" y="68941"/>
                </a:lnTo>
                <a:lnTo>
                  <a:pt x="78330" y="56104"/>
                </a:lnTo>
                <a:lnTo>
                  <a:pt x="81534" y="40386"/>
                </a:lnTo>
                <a:lnTo>
                  <a:pt x="78330" y="24667"/>
                </a:lnTo>
                <a:lnTo>
                  <a:pt x="69594" y="11830"/>
                </a:lnTo>
                <a:lnTo>
                  <a:pt x="56636" y="3174"/>
                </a:lnTo>
                <a:lnTo>
                  <a:pt x="40767" y="0"/>
                </a:lnTo>
                <a:close/>
              </a:path>
            </a:pathLst>
          </a:custGeom>
          <a:solidFill>
            <a:srgbClr val="455FA9"/>
          </a:solidFill>
        </p:spPr>
        <p:txBody>
          <a:bodyPr wrap="square" lIns="0" tIns="0" rIns="0" bIns="0" rtlCol="0"/>
          <a:lstStyle/>
          <a:p>
            <a:endParaRPr/>
          </a:p>
        </p:txBody>
      </p:sp>
      <p:sp>
        <p:nvSpPr>
          <p:cNvPr id="11" name="object 11">
            <a:extLst>
              <a:ext uri="{C183D7F6-B498-43B3-948B-1728B52AA6E4}">
                <adec:decorative xmlns:adec="http://schemas.microsoft.com/office/drawing/2017/decorative" val="1"/>
              </a:ext>
            </a:extLst>
          </p:cNvPr>
          <p:cNvSpPr/>
          <p:nvPr/>
        </p:nvSpPr>
        <p:spPr>
          <a:xfrm>
            <a:off x="820674" y="3960876"/>
            <a:ext cx="81915" cy="81280"/>
          </a:xfrm>
          <a:custGeom>
            <a:avLst/>
            <a:gdLst/>
            <a:ahLst/>
            <a:cxnLst/>
            <a:rect l="l" t="t" r="r" b="b"/>
            <a:pathLst>
              <a:path w="81915" h="81279">
                <a:moveTo>
                  <a:pt x="0" y="40386"/>
                </a:moveTo>
                <a:lnTo>
                  <a:pt x="3203" y="24667"/>
                </a:lnTo>
                <a:lnTo>
                  <a:pt x="11939" y="11830"/>
                </a:lnTo>
                <a:lnTo>
                  <a:pt x="24897" y="3174"/>
                </a:lnTo>
                <a:lnTo>
                  <a:pt x="40767" y="0"/>
                </a:lnTo>
                <a:lnTo>
                  <a:pt x="56636" y="3174"/>
                </a:lnTo>
                <a:lnTo>
                  <a:pt x="69594" y="11830"/>
                </a:lnTo>
                <a:lnTo>
                  <a:pt x="78330" y="24667"/>
                </a:lnTo>
                <a:lnTo>
                  <a:pt x="81534" y="40386"/>
                </a:lnTo>
                <a:lnTo>
                  <a:pt x="78330" y="56104"/>
                </a:lnTo>
                <a:lnTo>
                  <a:pt x="69594" y="68941"/>
                </a:lnTo>
                <a:lnTo>
                  <a:pt x="56636" y="77597"/>
                </a:lnTo>
                <a:lnTo>
                  <a:pt x="40767" y="80772"/>
                </a:lnTo>
                <a:lnTo>
                  <a:pt x="24897" y="77597"/>
                </a:lnTo>
                <a:lnTo>
                  <a:pt x="11939" y="68941"/>
                </a:lnTo>
                <a:lnTo>
                  <a:pt x="3203" y="56104"/>
                </a:lnTo>
                <a:lnTo>
                  <a:pt x="0" y="40386"/>
                </a:lnTo>
                <a:close/>
              </a:path>
            </a:pathLst>
          </a:custGeom>
          <a:ln w="6349">
            <a:solidFill>
              <a:srgbClr val="FFFFFF"/>
            </a:solidFill>
          </a:ln>
        </p:spPr>
        <p:txBody>
          <a:bodyPr wrap="square" lIns="0" tIns="0" rIns="0" bIns="0" rtlCol="0"/>
          <a:lstStyle/>
          <a:p>
            <a:endParaRPr/>
          </a:p>
        </p:txBody>
      </p:sp>
      <p:sp>
        <p:nvSpPr>
          <p:cNvPr id="12" name="object 12">
            <a:extLst>
              <a:ext uri="{C183D7F6-B498-43B3-948B-1728B52AA6E4}">
                <adec:decorative xmlns:adec="http://schemas.microsoft.com/office/drawing/2017/decorative" val="1"/>
              </a:ext>
            </a:extLst>
          </p:cNvPr>
          <p:cNvSpPr/>
          <p:nvPr/>
        </p:nvSpPr>
        <p:spPr>
          <a:xfrm>
            <a:off x="2667107" y="5255351"/>
            <a:ext cx="316230" cy="418465"/>
          </a:xfrm>
          <a:custGeom>
            <a:avLst/>
            <a:gdLst/>
            <a:ahLst/>
            <a:cxnLst/>
            <a:rect l="l" t="t" r="r" b="b"/>
            <a:pathLst>
              <a:path w="316230" h="418464">
                <a:moveTo>
                  <a:pt x="158120" y="0"/>
                </a:moveTo>
                <a:lnTo>
                  <a:pt x="133019" y="39947"/>
                </a:lnTo>
                <a:lnTo>
                  <a:pt x="105797" y="77777"/>
                </a:lnTo>
                <a:lnTo>
                  <a:pt x="76454" y="113489"/>
                </a:lnTo>
                <a:lnTo>
                  <a:pt x="44988" y="147078"/>
                </a:lnTo>
                <a:lnTo>
                  <a:pt x="14996" y="188600"/>
                </a:lnTo>
                <a:lnTo>
                  <a:pt x="0" y="235715"/>
                </a:lnTo>
                <a:lnTo>
                  <a:pt x="0" y="284695"/>
                </a:lnTo>
                <a:lnTo>
                  <a:pt x="14996" y="331813"/>
                </a:lnTo>
                <a:lnTo>
                  <a:pt x="44988" y="373341"/>
                </a:lnTo>
                <a:lnTo>
                  <a:pt x="86516" y="403334"/>
                </a:lnTo>
                <a:lnTo>
                  <a:pt x="133634" y="418330"/>
                </a:lnTo>
                <a:lnTo>
                  <a:pt x="182614" y="418330"/>
                </a:lnTo>
                <a:lnTo>
                  <a:pt x="229729" y="403334"/>
                </a:lnTo>
                <a:lnTo>
                  <a:pt x="271251" y="373341"/>
                </a:lnTo>
                <a:lnTo>
                  <a:pt x="301243" y="331813"/>
                </a:lnTo>
                <a:lnTo>
                  <a:pt x="316240" y="284695"/>
                </a:lnTo>
                <a:lnTo>
                  <a:pt x="316240" y="235715"/>
                </a:lnTo>
                <a:lnTo>
                  <a:pt x="301243" y="188600"/>
                </a:lnTo>
                <a:lnTo>
                  <a:pt x="271251" y="147078"/>
                </a:lnTo>
                <a:lnTo>
                  <a:pt x="239791" y="113489"/>
                </a:lnTo>
                <a:lnTo>
                  <a:pt x="210447" y="77777"/>
                </a:lnTo>
                <a:lnTo>
                  <a:pt x="183222" y="39947"/>
                </a:lnTo>
                <a:lnTo>
                  <a:pt x="158120" y="0"/>
                </a:lnTo>
                <a:close/>
              </a:path>
            </a:pathLst>
          </a:custGeom>
          <a:solidFill>
            <a:srgbClr val="455FA9"/>
          </a:solidFill>
        </p:spPr>
        <p:txBody>
          <a:bodyPr wrap="square" lIns="0" tIns="0" rIns="0" bIns="0" rtlCol="0"/>
          <a:lstStyle/>
          <a:p>
            <a:endParaRPr/>
          </a:p>
        </p:txBody>
      </p:sp>
      <p:sp>
        <p:nvSpPr>
          <p:cNvPr id="13" name="object 13">
            <a:extLst>
              <a:ext uri="{C183D7F6-B498-43B3-948B-1728B52AA6E4}">
                <adec:decorative xmlns:adec="http://schemas.microsoft.com/office/drawing/2017/decorative" val="1"/>
              </a:ext>
            </a:extLst>
          </p:cNvPr>
          <p:cNvSpPr/>
          <p:nvPr/>
        </p:nvSpPr>
        <p:spPr>
          <a:xfrm>
            <a:off x="2667106" y="5255351"/>
            <a:ext cx="316230" cy="418465"/>
          </a:xfrm>
          <a:custGeom>
            <a:avLst/>
            <a:gdLst/>
            <a:ahLst/>
            <a:cxnLst/>
            <a:rect l="l" t="t" r="r" b="b"/>
            <a:pathLst>
              <a:path w="316230" h="418464">
                <a:moveTo>
                  <a:pt x="44988" y="373341"/>
                </a:moveTo>
                <a:lnTo>
                  <a:pt x="14996" y="331813"/>
                </a:lnTo>
                <a:lnTo>
                  <a:pt x="0" y="284695"/>
                </a:lnTo>
                <a:lnTo>
                  <a:pt x="0" y="235715"/>
                </a:lnTo>
                <a:lnTo>
                  <a:pt x="14996" y="188600"/>
                </a:lnTo>
                <a:lnTo>
                  <a:pt x="44988" y="147078"/>
                </a:lnTo>
                <a:lnTo>
                  <a:pt x="76454" y="113489"/>
                </a:lnTo>
                <a:lnTo>
                  <a:pt x="105797" y="77777"/>
                </a:lnTo>
                <a:lnTo>
                  <a:pt x="133019" y="39947"/>
                </a:lnTo>
                <a:lnTo>
                  <a:pt x="158120" y="0"/>
                </a:lnTo>
                <a:lnTo>
                  <a:pt x="183222" y="39947"/>
                </a:lnTo>
                <a:lnTo>
                  <a:pt x="210447" y="77777"/>
                </a:lnTo>
                <a:lnTo>
                  <a:pt x="239791" y="113489"/>
                </a:lnTo>
                <a:lnTo>
                  <a:pt x="271251" y="147078"/>
                </a:lnTo>
                <a:lnTo>
                  <a:pt x="301243" y="188600"/>
                </a:lnTo>
                <a:lnTo>
                  <a:pt x="316240" y="235715"/>
                </a:lnTo>
                <a:lnTo>
                  <a:pt x="316240" y="284695"/>
                </a:lnTo>
                <a:lnTo>
                  <a:pt x="301243" y="331813"/>
                </a:lnTo>
                <a:lnTo>
                  <a:pt x="271251" y="373341"/>
                </a:lnTo>
                <a:lnTo>
                  <a:pt x="229729" y="403334"/>
                </a:lnTo>
                <a:lnTo>
                  <a:pt x="182614" y="418330"/>
                </a:lnTo>
                <a:lnTo>
                  <a:pt x="133634" y="418330"/>
                </a:lnTo>
                <a:lnTo>
                  <a:pt x="86516" y="403334"/>
                </a:lnTo>
                <a:lnTo>
                  <a:pt x="44988" y="373341"/>
                </a:lnTo>
                <a:close/>
              </a:path>
            </a:pathLst>
          </a:custGeom>
          <a:ln w="12700">
            <a:solidFill>
              <a:srgbClr val="455FA9"/>
            </a:solidFill>
          </a:ln>
        </p:spPr>
        <p:txBody>
          <a:bodyPr wrap="square" lIns="0" tIns="0" rIns="0" bIns="0" rtlCol="0"/>
          <a:lstStyle/>
          <a:p>
            <a:endParaRPr/>
          </a:p>
        </p:txBody>
      </p:sp>
      <p:sp>
        <p:nvSpPr>
          <p:cNvPr id="14" name="object 14">
            <a:extLst>
              <a:ext uri="{C183D7F6-B498-43B3-948B-1728B52AA6E4}">
                <adec:decorative xmlns:adec="http://schemas.microsoft.com/office/drawing/2017/decorative" val="1"/>
              </a:ext>
            </a:extLst>
          </p:cNvPr>
          <p:cNvSpPr/>
          <p:nvPr/>
        </p:nvSpPr>
        <p:spPr>
          <a:xfrm>
            <a:off x="2700527" y="5391150"/>
            <a:ext cx="249554" cy="249554"/>
          </a:xfrm>
          <a:custGeom>
            <a:avLst/>
            <a:gdLst/>
            <a:ahLst/>
            <a:cxnLst/>
            <a:rect l="l" t="t" r="r" b="b"/>
            <a:pathLst>
              <a:path w="249555" h="249554">
                <a:moveTo>
                  <a:pt x="124587" y="0"/>
                </a:moveTo>
                <a:lnTo>
                  <a:pt x="76091" y="9790"/>
                </a:lnTo>
                <a:lnTo>
                  <a:pt x="36490" y="36490"/>
                </a:lnTo>
                <a:lnTo>
                  <a:pt x="9790" y="76091"/>
                </a:lnTo>
                <a:lnTo>
                  <a:pt x="0" y="124587"/>
                </a:lnTo>
                <a:lnTo>
                  <a:pt x="9790" y="173082"/>
                </a:lnTo>
                <a:lnTo>
                  <a:pt x="36490" y="212683"/>
                </a:lnTo>
                <a:lnTo>
                  <a:pt x="76091" y="239383"/>
                </a:lnTo>
                <a:lnTo>
                  <a:pt x="124587" y="249174"/>
                </a:lnTo>
                <a:lnTo>
                  <a:pt x="173082" y="239383"/>
                </a:lnTo>
                <a:lnTo>
                  <a:pt x="212683" y="212683"/>
                </a:lnTo>
                <a:lnTo>
                  <a:pt x="239383" y="173082"/>
                </a:lnTo>
                <a:lnTo>
                  <a:pt x="249174" y="124587"/>
                </a:lnTo>
                <a:lnTo>
                  <a:pt x="239383" y="76091"/>
                </a:lnTo>
                <a:lnTo>
                  <a:pt x="212683" y="36490"/>
                </a:lnTo>
                <a:lnTo>
                  <a:pt x="173082" y="9790"/>
                </a:lnTo>
                <a:lnTo>
                  <a:pt x="124587" y="0"/>
                </a:lnTo>
                <a:close/>
              </a:path>
            </a:pathLst>
          </a:custGeom>
          <a:solidFill>
            <a:srgbClr val="FFFFFF">
              <a:alpha val="90194"/>
            </a:srgbClr>
          </a:solidFill>
        </p:spPr>
        <p:txBody>
          <a:bodyPr wrap="square" lIns="0" tIns="0" rIns="0" bIns="0" rtlCol="0"/>
          <a:lstStyle/>
          <a:p>
            <a:endParaRPr/>
          </a:p>
        </p:txBody>
      </p:sp>
      <p:sp>
        <p:nvSpPr>
          <p:cNvPr id="15" name="object 15"/>
          <p:cNvSpPr txBox="1"/>
          <p:nvPr/>
        </p:nvSpPr>
        <p:spPr>
          <a:xfrm>
            <a:off x="3038805" y="4374733"/>
            <a:ext cx="1692910" cy="1010919"/>
          </a:xfrm>
          <a:prstGeom prst="rect">
            <a:avLst/>
          </a:prstGeom>
        </p:spPr>
        <p:txBody>
          <a:bodyPr vert="horz" wrap="square" lIns="0" tIns="0" rIns="0" bIns="0" rtlCol="0">
            <a:spAutoFit/>
          </a:bodyPr>
          <a:lstStyle/>
          <a:p>
            <a:pPr marL="12700" marR="5080">
              <a:lnSpc>
                <a:spcPct val="127099"/>
              </a:lnSpc>
            </a:pPr>
            <a:r>
              <a:rPr sz="1400" spc="-10" dirty="0">
                <a:latin typeface="Calibri"/>
                <a:cs typeface="Calibri"/>
              </a:rPr>
              <a:t>Classroom Routines  </a:t>
            </a:r>
            <a:r>
              <a:rPr sz="1400" spc="-5" dirty="0">
                <a:latin typeface="Calibri"/>
                <a:cs typeface="Calibri"/>
              </a:rPr>
              <a:t>Parent</a:t>
            </a:r>
            <a:r>
              <a:rPr sz="1400" spc="-25" dirty="0">
                <a:latin typeface="Calibri"/>
                <a:cs typeface="Calibri"/>
              </a:rPr>
              <a:t> </a:t>
            </a:r>
            <a:r>
              <a:rPr sz="1400" spc="-10" dirty="0">
                <a:latin typeface="Calibri"/>
                <a:cs typeface="Calibri"/>
              </a:rPr>
              <a:t>Communication</a:t>
            </a:r>
            <a:endParaRPr sz="1400">
              <a:latin typeface="Calibri"/>
              <a:cs typeface="Calibri"/>
            </a:endParaRPr>
          </a:p>
          <a:p>
            <a:pPr marL="12700">
              <a:lnSpc>
                <a:spcPct val="100000"/>
              </a:lnSpc>
              <a:spcBef>
                <a:spcPts val="1210"/>
              </a:spcBef>
            </a:pPr>
            <a:r>
              <a:rPr sz="1900" b="1" spc="-5" dirty="0">
                <a:latin typeface="Calibri"/>
                <a:cs typeface="Calibri"/>
              </a:rPr>
              <a:t>Sep.–Oct.</a:t>
            </a:r>
            <a:endParaRPr sz="1900">
              <a:latin typeface="Calibri"/>
              <a:cs typeface="Calibri"/>
            </a:endParaRPr>
          </a:p>
        </p:txBody>
      </p:sp>
      <p:sp>
        <p:nvSpPr>
          <p:cNvPr id="16" name="object 16">
            <a:extLst>
              <a:ext uri="{C183D7F6-B498-43B3-948B-1728B52AA6E4}">
                <adec:decorative xmlns:adec="http://schemas.microsoft.com/office/drawing/2017/decorative" val="1"/>
              </a:ext>
            </a:extLst>
          </p:cNvPr>
          <p:cNvSpPr/>
          <p:nvPr/>
        </p:nvSpPr>
        <p:spPr>
          <a:xfrm>
            <a:off x="2825876" y="4001642"/>
            <a:ext cx="0" cy="1287780"/>
          </a:xfrm>
          <a:custGeom>
            <a:avLst/>
            <a:gdLst/>
            <a:ahLst/>
            <a:cxnLst/>
            <a:rect l="l" t="t" r="r" b="b"/>
            <a:pathLst>
              <a:path h="1287779">
                <a:moveTo>
                  <a:pt x="0" y="0"/>
                </a:moveTo>
                <a:lnTo>
                  <a:pt x="0" y="1287779"/>
                </a:lnTo>
              </a:path>
            </a:pathLst>
          </a:custGeom>
          <a:ln w="12700">
            <a:solidFill>
              <a:srgbClr val="455FA9"/>
            </a:solidFill>
            <a:prstDash val="sysDash"/>
          </a:ln>
        </p:spPr>
        <p:txBody>
          <a:bodyPr wrap="square" lIns="0" tIns="0" rIns="0" bIns="0" rtlCol="0"/>
          <a:lstStyle/>
          <a:p>
            <a:endParaRPr/>
          </a:p>
        </p:txBody>
      </p:sp>
      <p:sp>
        <p:nvSpPr>
          <p:cNvPr id="17" name="object 17">
            <a:extLst>
              <a:ext uri="{C183D7F6-B498-43B3-948B-1728B52AA6E4}">
                <adec:decorative xmlns:adec="http://schemas.microsoft.com/office/drawing/2017/decorative" val="1"/>
              </a:ext>
            </a:extLst>
          </p:cNvPr>
          <p:cNvSpPr/>
          <p:nvPr/>
        </p:nvSpPr>
        <p:spPr>
          <a:xfrm>
            <a:off x="2783585" y="3960876"/>
            <a:ext cx="81915" cy="81280"/>
          </a:xfrm>
          <a:custGeom>
            <a:avLst/>
            <a:gdLst/>
            <a:ahLst/>
            <a:cxnLst/>
            <a:rect l="l" t="t" r="r" b="b"/>
            <a:pathLst>
              <a:path w="81914" h="81279">
                <a:moveTo>
                  <a:pt x="40767" y="0"/>
                </a:moveTo>
                <a:lnTo>
                  <a:pt x="24897" y="3174"/>
                </a:lnTo>
                <a:lnTo>
                  <a:pt x="11939" y="11830"/>
                </a:lnTo>
                <a:lnTo>
                  <a:pt x="3203" y="24667"/>
                </a:lnTo>
                <a:lnTo>
                  <a:pt x="0" y="40386"/>
                </a:lnTo>
                <a:lnTo>
                  <a:pt x="3203" y="56104"/>
                </a:lnTo>
                <a:lnTo>
                  <a:pt x="11939" y="68941"/>
                </a:lnTo>
                <a:lnTo>
                  <a:pt x="24897" y="77597"/>
                </a:lnTo>
                <a:lnTo>
                  <a:pt x="40767" y="80772"/>
                </a:lnTo>
                <a:lnTo>
                  <a:pt x="56636" y="77597"/>
                </a:lnTo>
                <a:lnTo>
                  <a:pt x="69594" y="68941"/>
                </a:lnTo>
                <a:lnTo>
                  <a:pt x="78330" y="56104"/>
                </a:lnTo>
                <a:lnTo>
                  <a:pt x="81534" y="40386"/>
                </a:lnTo>
                <a:lnTo>
                  <a:pt x="78330" y="24667"/>
                </a:lnTo>
                <a:lnTo>
                  <a:pt x="69594" y="11830"/>
                </a:lnTo>
                <a:lnTo>
                  <a:pt x="56636" y="3174"/>
                </a:lnTo>
                <a:lnTo>
                  <a:pt x="40767" y="0"/>
                </a:lnTo>
                <a:close/>
              </a:path>
            </a:pathLst>
          </a:custGeom>
          <a:solidFill>
            <a:srgbClr val="455FA9"/>
          </a:solidFill>
        </p:spPr>
        <p:txBody>
          <a:bodyPr wrap="square" lIns="0" tIns="0" rIns="0" bIns="0" rtlCol="0"/>
          <a:lstStyle/>
          <a:p>
            <a:endParaRPr/>
          </a:p>
        </p:txBody>
      </p:sp>
      <p:sp>
        <p:nvSpPr>
          <p:cNvPr id="18" name="object 18">
            <a:extLst>
              <a:ext uri="{C183D7F6-B498-43B3-948B-1728B52AA6E4}">
                <adec:decorative xmlns:adec="http://schemas.microsoft.com/office/drawing/2017/decorative" val="1"/>
              </a:ext>
            </a:extLst>
          </p:cNvPr>
          <p:cNvSpPr/>
          <p:nvPr/>
        </p:nvSpPr>
        <p:spPr>
          <a:xfrm>
            <a:off x="2783585" y="3960876"/>
            <a:ext cx="81915" cy="81280"/>
          </a:xfrm>
          <a:custGeom>
            <a:avLst/>
            <a:gdLst/>
            <a:ahLst/>
            <a:cxnLst/>
            <a:rect l="l" t="t" r="r" b="b"/>
            <a:pathLst>
              <a:path w="81914" h="81279">
                <a:moveTo>
                  <a:pt x="0" y="40386"/>
                </a:moveTo>
                <a:lnTo>
                  <a:pt x="3203" y="24667"/>
                </a:lnTo>
                <a:lnTo>
                  <a:pt x="11939" y="11830"/>
                </a:lnTo>
                <a:lnTo>
                  <a:pt x="24897" y="3174"/>
                </a:lnTo>
                <a:lnTo>
                  <a:pt x="40767" y="0"/>
                </a:lnTo>
                <a:lnTo>
                  <a:pt x="56636" y="3174"/>
                </a:lnTo>
                <a:lnTo>
                  <a:pt x="69594" y="11830"/>
                </a:lnTo>
                <a:lnTo>
                  <a:pt x="78330" y="24667"/>
                </a:lnTo>
                <a:lnTo>
                  <a:pt x="81534" y="40386"/>
                </a:lnTo>
                <a:lnTo>
                  <a:pt x="78330" y="56104"/>
                </a:lnTo>
                <a:lnTo>
                  <a:pt x="69594" y="68941"/>
                </a:lnTo>
                <a:lnTo>
                  <a:pt x="56636" y="77597"/>
                </a:lnTo>
                <a:lnTo>
                  <a:pt x="40767" y="80772"/>
                </a:lnTo>
                <a:lnTo>
                  <a:pt x="24897" y="77597"/>
                </a:lnTo>
                <a:lnTo>
                  <a:pt x="11939" y="68941"/>
                </a:lnTo>
                <a:lnTo>
                  <a:pt x="3203" y="56104"/>
                </a:lnTo>
                <a:lnTo>
                  <a:pt x="0" y="40386"/>
                </a:lnTo>
                <a:close/>
              </a:path>
            </a:pathLst>
          </a:custGeom>
          <a:ln w="6349">
            <a:solidFill>
              <a:srgbClr val="FFFFFF"/>
            </a:solidFill>
          </a:ln>
        </p:spPr>
        <p:txBody>
          <a:bodyPr wrap="square" lIns="0" tIns="0" rIns="0" bIns="0" rtlCol="0"/>
          <a:lstStyle/>
          <a:p>
            <a:endParaRPr/>
          </a:p>
        </p:txBody>
      </p:sp>
      <p:sp>
        <p:nvSpPr>
          <p:cNvPr id="19" name="object 19">
            <a:extLst>
              <a:ext uri="{C183D7F6-B498-43B3-948B-1728B52AA6E4}">
                <adec:decorative xmlns:adec="http://schemas.microsoft.com/office/drawing/2017/decorative" val="1"/>
              </a:ext>
            </a:extLst>
          </p:cNvPr>
          <p:cNvSpPr/>
          <p:nvPr/>
        </p:nvSpPr>
        <p:spPr>
          <a:xfrm>
            <a:off x="4629962" y="2328904"/>
            <a:ext cx="316230" cy="418465"/>
          </a:xfrm>
          <a:custGeom>
            <a:avLst/>
            <a:gdLst/>
            <a:ahLst/>
            <a:cxnLst/>
            <a:rect l="l" t="t" r="r" b="b"/>
            <a:pathLst>
              <a:path w="316229" h="418464">
                <a:moveTo>
                  <a:pt x="182605" y="0"/>
                </a:moveTo>
                <a:lnTo>
                  <a:pt x="133625" y="0"/>
                </a:lnTo>
                <a:lnTo>
                  <a:pt x="86510" y="14996"/>
                </a:lnTo>
                <a:lnTo>
                  <a:pt x="44988" y="44988"/>
                </a:lnTo>
                <a:lnTo>
                  <a:pt x="14996" y="86516"/>
                </a:lnTo>
                <a:lnTo>
                  <a:pt x="0" y="133634"/>
                </a:lnTo>
                <a:lnTo>
                  <a:pt x="0" y="182614"/>
                </a:lnTo>
                <a:lnTo>
                  <a:pt x="14996" y="229729"/>
                </a:lnTo>
                <a:lnTo>
                  <a:pt x="44988" y="271251"/>
                </a:lnTo>
                <a:lnTo>
                  <a:pt x="76449" y="304841"/>
                </a:lnTo>
                <a:lnTo>
                  <a:pt x="105792" y="340552"/>
                </a:lnTo>
                <a:lnTo>
                  <a:pt x="133017" y="378382"/>
                </a:lnTo>
                <a:lnTo>
                  <a:pt x="158120" y="418330"/>
                </a:lnTo>
                <a:lnTo>
                  <a:pt x="183221" y="378382"/>
                </a:lnTo>
                <a:lnTo>
                  <a:pt x="210442" y="340552"/>
                </a:lnTo>
                <a:lnTo>
                  <a:pt x="239785" y="304841"/>
                </a:lnTo>
                <a:lnTo>
                  <a:pt x="271251" y="271251"/>
                </a:lnTo>
                <a:lnTo>
                  <a:pt x="301244" y="229729"/>
                </a:lnTo>
                <a:lnTo>
                  <a:pt x="316240" y="182614"/>
                </a:lnTo>
                <a:lnTo>
                  <a:pt x="316240" y="133634"/>
                </a:lnTo>
                <a:lnTo>
                  <a:pt x="301244" y="86516"/>
                </a:lnTo>
                <a:lnTo>
                  <a:pt x="271251" y="44988"/>
                </a:lnTo>
                <a:lnTo>
                  <a:pt x="229723" y="14996"/>
                </a:lnTo>
                <a:lnTo>
                  <a:pt x="182605" y="0"/>
                </a:lnTo>
                <a:close/>
              </a:path>
            </a:pathLst>
          </a:custGeom>
          <a:solidFill>
            <a:srgbClr val="455FA9"/>
          </a:solidFill>
        </p:spPr>
        <p:txBody>
          <a:bodyPr wrap="square" lIns="0" tIns="0" rIns="0" bIns="0" rtlCol="0"/>
          <a:lstStyle/>
          <a:p>
            <a:endParaRPr/>
          </a:p>
        </p:txBody>
      </p:sp>
      <p:sp>
        <p:nvSpPr>
          <p:cNvPr id="20" name="object 20">
            <a:extLst>
              <a:ext uri="{C183D7F6-B498-43B3-948B-1728B52AA6E4}">
                <adec:decorative xmlns:adec="http://schemas.microsoft.com/office/drawing/2017/decorative" val="1"/>
              </a:ext>
            </a:extLst>
          </p:cNvPr>
          <p:cNvSpPr/>
          <p:nvPr/>
        </p:nvSpPr>
        <p:spPr>
          <a:xfrm>
            <a:off x="4629962" y="2328904"/>
            <a:ext cx="316230" cy="418465"/>
          </a:xfrm>
          <a:custGeom>
            <a:avLst/>
            <a:gdLst/>
            <a:ahLst/>
            <a:cxnLst/>
            <a:rect l="l" t="t" r="r" b="b"/>
            <a:pathLst>
              <a:path w="316229" h="418464">
                <a:moveTo>
                  <a:pt x="271251" y="44988"/>
                </a:moveTo>
                <a:lnTo>
                  <a:pt x="301244" y="86516"/>
                </a:lnTo>
                <a:lnTo>
                  <a:pt x="316240" y="133634"/>
                </a:lnTo>
                <a:lnTo>
                  <a:pt x="316240" y="182614"/>
                </a:lnTo>
                <a:lnTo>
                  <a:pt x="301244" y="229729"/>
                </a:lnTo>
                <a:lnTo>
                  <a:pt x="271251" y="271251"/>
                </a:lnTo>
                <a:lnTo>
                  <a:pt x="239785" y="304841"/>
                </a:lnTo>
                <a:lnTo>
                  <a:pt x="210442" y="340552"/>
                </a:lnTo>
                <a:lnTo>
                  <a:pt x="183221" y="378382"/>
                </a:lnTo>
                <a:lnTo>
                  <a:pt x="158120" y="418330"/>
                </a:lnTo>
                <a:lnTo>
                  <a:pt x="133017" y="378382"/>
                </a:lnTo>
                <a:lnTo>
                  <a:pt x="105792" y="340552"/>
                </a:lnTo>
                <a:lnTo>
                  <a:pt x="76449" y="304841"/>
                </a:lnTo>
                <a:lnTo>
                  <a:pt x="44988" y="271251"/>
                </a:lnTo>
                <a:lnTo>
                  <a:pt x="14996" y="229729"/>
                </a:lnTo>
                <a:lnTo>
                  <a:pt x="0" y="182614"/>
                </a:lnTo>
                <a:lnTo>
                  <a:pt x="0" y="133634"/>
                </a:lnTo>
                <a:lnTo>
                  <a:pt x="14996" y="86516"/>
                </a:lnTo>
                <a:lnTo>
                  <a:pt x="44988" y="44988"/>
                </a:lnTo>
                <a:lnTo>
                  <a:pt x="86510" y="14996"/>
                </a:lnTo>
                <a:lnTo>
                  <a:pt x="133625" y="0"/>
                </a:lnTo>
                <a:lnTo>
                  <a:pt x="182605" y="0"/>
                </a:lnTo>
                <a:lnTo>
                  <a:pt x="229723" y="14996"/>
                </a:lnTo>
                <a:lnTo>
                  <a:pt x="271251" y="44988"/>
                </a:lnTo>
                <a:close/>
              </a:path>
            </a:pathLst>
          </a:custGeom>
          <a:ln w="12700">
            <a:solidFill>
              <a:srgbClr val="455FA9"/>
            </a:solidFill>
          </a:ln>
        </p:spPr>
        <p:txBody>
          <a:bodyPr wrap="square" lIns="0" tIns="0" rIns="0" bIns="0" rtlCol="0"/>
          <a:lstStyle/>
          <a:p>
            <a:endParaRPr/>
          </a:p>
        </p:txBody>
      </p:sp>
      <p:sp>
        <p:nvSpPr>
          <p:cNvPr id="21" name="object 21">
            <a:extLst>
              <a:ext uri="{C183D7F6-B498-43B3-948B-1728B52AA6E4}">
                <adec:decorative xmlns:adec="http://schemas.microsoft.com/office/drawing/2017/decorative" val="1"/>
              </a:ext>
            </a:extLst>
          </p:cNvPr>
          <p:cNvSpPr/>
          <p:nvPr/>
        </p:nvSpPr>
        <p:spPr>
          <a:xfrm>
            <a:off x="4663440" y="2362200"/>
            <a:ext cx="249554" cy="249554"/>
          </a:xfrm>
          <a:custGeom>
            <a:avLst/>
            <a:gdLst/>
            <a:ahLst/>
            <a:cxnLst/>
            <a:rect l="l" t="t" r="r" b="b"/>
            <a:pathLst>
              <a:path w="249554" h="249555">
                <a:moveTo>
                  <a:pt x="124587" y="0"/>
                </a:moveTo>
                <a:lnTo>
                  <a:pt x="76091" y="9790"/>
                </a:lnTo>
                <a:lnTo>
                  <a:pt x="36490" y="36490"/>
                </a:lnTo>
                <a:lnTo>
                  <a:pt x="9790" y="76091"/>
                </a:lnTo>
                <a:lnTo>
                  <a:pt x="0" y="124587"/>
                </a:lnTo>
                <a:lnTo>
                  <a:pt x="9790" y="173082"/>
                </a:lnTo>
                <a:lnTo>
                  <a:pt x="36490" y="212683"/>
                </a:lnTo>
                <a:lnTo>
                  <a:pt x="76091" y="239383"/>
                </a:lnTo>
                <a:lnTo>
                  <a:pt x="124587" y="249174"/>
                </a:lnTo>
                <a:lnTo>
                  <a:pt x="173082" y="239383"/>
                </a:lnTo>
                <a:lnTo>
                  <a:pt x="212683" y="212683"/>
                </a:lnTo>
                <a:lnTo>
                  <a:pt x="239383" y="173082"/>
                </a:lnTo>
                <a:lnTo>
                  <a:pt x="249174" y="124587"/>
                </a:lnTo>
                <a:lnTo>
                  <a:pt x="239383" y="76091"/>
                </a:lnTo>
                <a:lnTo>
                  <a:pt x="212683" y="36490"/>
                </a:lnTo>
                <a:lnTo>
                  <a:pt x="173082" y="9790"/>
                </a:lnTo>
                <a:lnTo>
                  <a:pt x="124587" y="0"/>
                </a:lnTo>
                <a:close/>
              </a:path>
            </a:pathLst>
          </a:custGeom>
          <a:solidFill>
            <a:srgbClr val="FFFFFF">
              <a:alpha val="90194"/>
            </a:srgbClr>
          </a:solidFill>
        </p:spPr>
        <p:txBody>
          <a:bodyPr wrap="square" lIns="0" tIns="0" rIns="0" bIns="0" rtlCol="0"/>
          <a:lstStyle/>
          <a:p>
            <a:endParaRPr/>
          </a:p>
        </p:txBody>
      </p:sp>
      <p:sp>
        <p:nvSpPr>
          <p:cNvPr id="22" name="object 22"/>
          <p:cNvSpPr txBox="1"/>
          <p:nvPr/>
        </p:nvSpPr>
        <p:spPr>
          <a:xfrm>
            <a:off x="5001653" y="2313571"/>
            <a:ext cx="1688464" cy="965200"/>
          </a:xfrm>
          <a:prstGeom prst="rect">
            <a:avLst/>
          </a:prstGeom>
        </p:spPr>
        <p:txBody>
          <a:bodyPr vert="horz" wrap="square" lIns="0" tIns="0" rIns="0" bIns="0" rtlCol="0">
            <a:spAutoFit/>
          </a:bodyPr>
          <a:lstStyle/>
          <a:p>
            <a:pPr marL="12700">
              <a:lnSpc>
                <a:spcPct val="100000"/>
              </a:lnSpc>
            </a:pPr>
            <a:r>
              <a:rPr sz="1900" b="1" spc="-20" dirty="0">
                <a:latin typeface="Calibri"/>
                <a:cs typeface="Calibri"/>
              </a:rPr>
              <a:t>Nov.–Dec.</a:t>
            </a:r>
            <a:endParaRPr sz="1900">
              <a:latin typeface="Calibri"/>
              <a:cs typeface="Calibri"/>
            </a:endParaRPr>
          </a:p>
          <a:p>
            <a:pPr marL="12700">
              <a:lnSpc>
                <a:spcPct val="100000"/>
              </a:lnSpc>
              <a:spcBef>
                <a:spcPts val="1330"/>
              </a:spcBef>
            </a:pPr>
            <a:r>
              <a:rPr sz="1400" spc="-5" dirty="0">
                <a:latin typeface="Calibri"/>
                <a:cs typeface="Calibri"/>
              </a:rPr>
              <a:t>Curriculum</a:t>
            </a:r>
            <a:endParaRPr sz="1400">
              <a:latin typeface="Calibri"/>
              <a:cs typeface="Calibri"/>
            </a:endParaRPr>
          </a:p>
          <a:p>
            <a:pPr marL="12700">
              <a:lnSpc>
                <a:spcPct val="100000"/>
              </a:lnSpc>
              <a:spcBef>
                <a:spcPts val="455"/>
              </a:spcBef>
            </a:pPr>
            <a:r>
              <a:rPr sz="1400" spc="-10" dirty="0">
                <a:latin typeface="Calibri"/>
                <a:cs typeface="Calibri"/>
              </a:rPr>
              <a:t>Instructional</a:t>
            </a:r>
            <a:r>
              <a:rPr sz="1400" spc="-30" dirty="0">
                <a:latin typeface="Calibri"/>
                <a:cs typeface="Calibri"/>
              </a:rPr>
              <a:t> </a:t>
            </a:r>
            <a:r>
              <a:rPr sz="1400" spc="-5" dirty="0">
                <a:latin typeface="Calibri"/>
                <a:cs typeface="Calibri"/>
              </a:rPr>
              <a:t>Strategies</a:t>
            </a:r>
            <a:endParaRPr sz="1400">
              <a:latin typeface="Calibri"/>
              <a:cs typeface="Calibri"/>
            </a:endParaRPr>
          </a:p>
        </p:txBody>
      </p:sp>
      <p:sp>
        <p:nvSpPr>
          <p:cNvPr id="23" name="object 23">
            <a:extLst>
              <a:ext uri="{C183D7F6-B498-43B3-948B-1728B52AA6E4}">
                <adec:decorative xmlns:adec="http://schemas.microsoft.com/office/drawing/2017/decorative" val="1"/>
              </a:ext>
            </a:extLst>
          </p:cNvPr>
          <p:cNvSpPr/>
          <p:nvPr/>
        </p:nvSpPr>
        <p:spPr>
          <a:xfrm>
            <a:off x="4788789" y="2713863"/>
            <a:ext cx="0" cy="1287780"/>
          </a:xfrm>
          <a:custGeom>
            <a:avLst/>
            <a:gdLst/>
            <a:ahLst/>
            <a:cxnLst/>
            <a:rect l="l" t="t" r="r" b="b"/>
            <a:pathLst>
              <a:path h="1287779">
                <a:moveTo>
                  <a:pt x="0" y="0"/>
                </a:moveTo>
                <a:lnTo>
                  <a:pt x="0" y="1287780"/>
                </a:lnTo>
              </a:path>
            </a:pathLst>
          </a:custGeom>
          <a:ln w="12700">
            <a:solidFill>
              <a:srgbClr val="455FA9"/>
            </a:solidFill>
            <a:prstDash val="sysDash"/>
          </a:ln>
        </p:spPr>
        <p:txBody>
          <a:bodyPr wrap="square" lIns="0" tIns="0" rIns="0" bIns="0" rtlCol="0"/>
          <a:lstStyle/>
          <a:p>
            <a:endParaRPr/>
          </a:p>
        </p:txBody>
      </p:sp>
      <p:sp>
        <p:nvSpPr>
          <p:cNvPr id="24" name="object 24">
            <a:extLst>
              <a:ext uri="{C183D7F6-B498-43B3-948B-1728B52AA6E4}">
                <adec:decorative xmlns:adec="http://schemas.microsoft.com/office/drawing/2017/decorative" val="1"/>
              </a:ext>
            </a:extLst>
          </p:cNvPr>
          <p:cNvSpPr/>
          <p:nvPr/>
        </p:nvSpPr>
        <p:spPr>
          <a:xfrm>
            <a:off x="4746497" y="3960876"/>
            <a:ext cx="81280" cy="81280"/>
          </a:xfrm>
          <a:custGeom>
            <a:avLst/>
            <a:gdLst/>
            <a:ahLst/>
            <a:cxnLst/>
            <a:rect l="l" t="t" r="r" b="b"/>
            <a:pathLst>
              <a:path w="81279" h="81279">
                <a:moveTo>
                  <a:pt x="40386" y="0"/>
                </a:moveTo>
                <a:lnTo>
                  <a:pt x="24667" y="3174"/>
                </a:lnTo>
                <a:lnTo>
                  <a:pt x="11830" y="11830"/>
                </a:lnTo>
                <a:lnTo>
                  <a:pt x="3174" y="24667"/>
                </a:lnTo>
                <a:lnTo>
                  <a:pt x="0" y="40386"/>
                </a:lnTo>
                <a:lnTo>
                  <a:pt x="3174" y="56104"/>
                </a:lnTo>
                <a:lnTo>
                  <a:pt x="11830" y="68941"/>
                </a:lnTo>
                <a:lnTo>
                  <a:pt x="24667" y="77597"/>
                </a:lnTo>
                <a:lnTo>
                  <a:pt x="40386" y="80772"/>
                </a:lnTo>
                <a:lnTo>
                  <a:pt x="56104" y="77597"/>
                </a:lnTo>
                <a:lnTo>
                  <a:pt x="68941" y="68941"/>
                </a:lnTo>
                <a:lnTo>
                  <a:pt x="77597" y="56104"/>
                </a:lnTo>
                <a:lnTo>
                  <a:pt x="80772" y="40386"/>
                </a:lnTo>
                <a:lnTo>
                  <a:pt x="77597" y="24667"/>
                </a:lnTo>
                <a:lnTo>
                  <a:pt x="68941" y="11830"/>
                </a:lnTo>
                <a:lnTo>
                  <a:pt x="56104" y="3174"/>
                </a:lnTo>
                <a:lnTo>
                  <a:pt x="40386" y="0"/>
                </a:lnTo>
                <a:close/>
              </a:path>
            </a:pathLst>
          </a:custGeom>
          <a:solidFill>
            <a:srgbClr val="455FA9"/>
          </a:solidFill>
        </p:spPr>
        <p:txBody>
          <a:bodyPr wrap="square" lIns="0" tIns="0" rIns="0" bIns="0" rtlCol="0"/>
          <a:lstStyle/>
          <a:p>
            <a:endParaRPr/>
          </a:p>
        </p:txBody>
      </p:sp>
      <p:sp>
        <p:nvSpPr>
          <p:cNvPr id="25" name="object 25">
            <a:extLst>
              <a:ext uri="{C183D7F6-B498-43B3-948B-1728B52AA6E4}">
                <adec:decorative xmlns:adec="http://schemas.microsoft.com/office/drawing/2017/decorative" val="1"/>
              </a:ext>
            </a:extLst>
          </p:cNvPr>
          <p:cNvSpPr/>
          <p:nvPr/>
        </p:nvSpPr>
        <p:spPr>
          <a:xfrm>
            <a:off x="4746497" y="3960876"/>
            <a:ext cx="81280" cy="81280"/>
          </a:xfrm>
          <a:custGeom>
            <a:avLst/>
            <a:gdLst/>
            <a:ahLst/>
            <a:cxnLst/>
            <a:rect l="l" t="t" r="r" b="b"/>
            <a:pathLst>
              <a:path w="81279" h="81279">
                <a:moveTo>
                  <a:pt x="0" y="40386"/>
                </a:moveTo>
                <a:lnTo>
                  <a:pt x="3174" y="24667"/>
                </a:lnTo>
                <a:lnTo>
                  <a:pt x="11830" y="11830"/>
                </a:lnTo>
                <a:lnTo>
                  <a:pt x="24667" y="3174"/>
                </a:lnTo>
                <a:lnTo>
                  <a:pt x="40386" y="0"/>
                </a:lnTo>
                <a:lnTo>
                  <a:pt x="56104" y="3174"/>
                </a:lnTo>
                <a:lnTo>
                  <a:pt x="68941" y="11830"/>
                </a:lnTo>
                <a:lnTo>
                  <a:pt x="77597" y="24667"/>
                </a:lnTo>
                <a:lnTo>
                  <a:pt x="80772" y="40386"/>
                </a:lnTo>
                <a:lnTo>
                  <a:pt x="77597" y="56104"/>
                </a:lnTo>
                <a:lnTo>
                  <a:pt x="68941" y="68941"/>
                </a:lnTo>
                <a:lnTo>
                  <a:pt x="56104" y="77597"/>
                </a:lnTo>
                <a:lnTo>
                  <a:pt x="40386" y="80772"/>
                </a:lnTo>
                <a:lnTo>
                  <a:pt x="24667" y="77597"/>
                </a:lnTo>
                <a:lnTo>
                  <a:pt x="11830" y="68941"/>
                </a:lnTo>
                <a:lnTo>
                  <a:pt x="3174" y="56104"/>
                </a:lnTo>
                <a:lnTo>
                  <a:pt x="0" y="40386"/>
                </a:lnTo>
                <a:close/>
              </a:path>
            </a:pathLst>
          </a:custGeom>
          <a:ln w="6350">
            <a:solidFill>
              <a:srgbClr val="FFFFFF"/>
            </a:solidFill>
          </a:ln>
        </p:spPr>
        <p:txBody>
          <a:bodyPr wrap="square" lIns="0" tIns="0" rIns="0" bIns="0" rtlCol="0"/>
          <a:lstStyle/>
          <a:p>
            <a:endParaRPr/>
          </a:p>
        </p:txBody>
      </p:sp>
    </p:spTree>
    <p:extLst>
      <p:ext uri="{BB962C8B-B14F-4D97-AF65-F5344CB8AC3E}">
        <p14:creationId xmlns:p14="http://schemas.microsoft.com/office/powerpoint/2010/main" val="41668661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6906" y="365126"/>
            <a:ext cx="6438444" cy="1325563"/>
          </a:xfrm>
        </p:spPr>
        <p:txBody>
          <a:bodyPr anchor="ctr">
            <a:normAutofit/>
          </a:bodyPr>
          <a:lstStyle/>
          <a:p>
            <a:r>
              <a:rPr lang="en-US" dirty="0"/>
              <a:t>Suggested Topics </a:t>
            </a:r>
          </a:p>
        </p:txBody>
      </p:sp>
      <p:sp>
        <p:nvSpPr>
          <p:cNvPr id="4" name="Slide Number Placeholder 3" hidden="1"/>
          <p:cNvSpPr>
            <a:spLocks noGrp="1"/>
          </p:cNvSpPr>
          <p:nvPr>
            <p:ph type="sldNum" idx="4294967295"/>
          </p:nvPr>
        </p:nvSpPr>
        <p:spPr>
          <a:xfrm>
            <a:off x="8480575" y="6364177"/>
            <a:ext cx="548700" cy="417900"/>
          </a:xfrm>
          <a:prstGeom prst="rect">
            <a:avLst/>
          </a:prstGeom>
        </p:spPr>
        <p:txBody>
          <a:bodyPr/>
          <a:lstStyle/>
          <a:p>
            <a:pPr marL="0" marR="0" lvl="0" indent="0" algn="l" defTabSz="914400" rtl="0" eaLnBrk="1" fontAlgn="auto" latinLnBrk="0" hangingPunct="1">
              <a:lnSpc>
                <a:spcPct val="100000"/>
              </a:lnSpc>
              <a:spcBef>
                <a:spcPts val="0"/>
              </a:spcBef>
              <a:spcAft>
                <a:spcPts val="600"/>
              </a:spcAft>
              <a:buClrTx/>
              <a:buSzTx/>
              <a:buFontTx/>
              <a:buNone/>
              <a:tabLst/>
              <a:defRPr/>
            </a:pPr>
            <a:fld id="{00000000-1234-1234-1234-123412341234}" type="slidenum">
              <a:rPr kumimoji="0" lang="en" sz="18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600"/>
                </a:spcAft>
                <a:buClrTx/>
                <a:buSzTx/>
                <a:buFontTx/>
                <a:buNone/>
                <a:tabLst/>
                <a:defRPr/>
              </a:pPr>
              <a:t>15</a:t>
            </a:fld>
            <a:endParaRPr kumimoji="0" lang="en"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aphicFrame>
        <p:nvGraphicFramePr>
          <p:cNvPr id="7" name="Content Placeholder 5">
            <a:extLst>
              <a:ext uri="{FF2B5EF4-FFF2-40B4-BE49-F238E27FC236}">
                <a16:creationId xmlns:a16="http://schemas.microsoft.com/office/drawing/2014/main" id="{224E1DC5-FCFA-4496-A437-D29F44D2F5DF}"/>
              </a:ext>
              <a:ext uri="{C183D7F6-B498-43B3-948B-1728B52AA6E4}">
                <adec:decorative xmlns:adec="http://schemas.microsoft.com/office/drawing/2017/decorative" val="1"/>
              </a:ext>
            </a:extLst>
          </p:cNvPr>
          <p:cNvGraphicFramePr/>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5" name="Group 4">
            <a:extLst>
              <a:ext uri="{FF2B5EF4-FFF2-40B4-BE49-F238E27FC236}">
                <a16:creationId xmlns:a16="http://schemas.microsoft.com/office/drawing/2014/main" id="{711DE56E-BC84-4301-BF32-DFB3C09E66E0}"/>
              </a:ext>
              <a:ext uri="{C183D7F6-B498-43B3-948B-1728B52AA6E4}">
                <adec:decorative xmlns:adec="http://schemas.microsoft.com/office/drawing/2017/decorative" val="1"/>
              </a:ext>
            </a:extLst>
          </p:cNvPr>
          <p:cNvGrpSpPr/>
          <p:nvPr/>
        </p:nvGrpSpPr>
        <p:grpSpPr>
          <a:xfrm>
            <a:off x="162157" y="179782"/>
            <a:ext cx="1578375" cy="1578375"/>
            <a:chOff x="162157" y="179782"/>
            <a:chExt cx="1578375" cy="1578375"/>
          </a:xfrm>
        </p:grpSpPr>
        <p:sp>
          <p:nvSpPr>
            <p:cNvPr id="6" name="Oval 5">
              <a:extLst>
                <a:ext uri="{FF2B5EF4-FFF2-40B4-BE49-F238E27FC236}">
                  <a16:creationId xmlns:a16="http://schemas.microsoft.com/office/drawing/2014/main" id="{1D200F1F-B73F-4698-8819-9FAA1B7C729F}"/>
                </a:ext>
              </a:extLst>
            </p:cNvPr>
            <p:cNvSpPr/>
            <p:nvPr/>
          </p:nvSpPr>
          <p:spPr>
            <a:xfrm>
              <a:off x="162157" y="179782"/>
              <a:ext cx="1578375" cy="1578375"/>
            </a:xfrm>
            <a:prstGeom prst="ellipse">
              <a:avLst/>
            </a:prstGeom>
          </p:spPr>
          <p:style>
            <a:lnRef idx="0">
              <a:schemeClr val="accent2">
                <a:hueOff val="0"/>
                <a:satOff val="0"/>
                <a:lumOff val="0"/>
                <a:alphaOff val="0"/>
              </a:schemeClr>
            </a:lnRef>
            <a:fillRef idx="1">
              <a:schemeClr val="accent2">
                <a:tint val="40000"/>
                <a:hueOff val="0"/>
                <a:satOff val="0"/>
                <a:lumOff val="0"/>
                <a:alphaOff val="0"/>
              </a:schemeClr>
            </a:fillRef>
            <a:effectRef idx="0">
              <a:schemeClr val="accent2">
                <a:tint val="40000"/>
                <a:hueOff val="0"/>
                <a:satOff val="0"/>
                <a:lumOff val="0"/>
                <a:alphaOff val="0"/>
              </a:schemeClr>
            </a:effectRef>
            <a:fontRef idx="minor">
              <a:schemeClr val="dk1">
                <a:hueOff val="0"/>
                <a:satOff val="0"/>
                <a:lumOff val="0"/>
                <a:alphaOff val="0"/>
              </a:schemeClr>
            </a:fontRef>
          </p:style>
          <p:txBody>
            <a:bodyPr/>
            <a:lstStyle/>
            <a:p>
              <a:endParaRPr lang="en-US"/>
            </a:p>
          </p:txBody>
        </p:sp>
        <p:sp>
          <p:nvSpPr>
            <p:cNvPr id="8" name="Rectangle 7">
              <a:extLst>
                <a:ext uri="{FF2B5EF4-FFF2-40B4-BE49-F238E27FC236}">
                  <a16:creationId xmlns:a16="http://schemas.microsoft.com/office/drawing/2014/main" id="{AAC78BA4-0589-4129-AFB3-BFABB286B37E}"/>
                </a:ext>
              </a:extLst>
            </p:cNvPr>
            <p:cNvSpPr/>
            <p:nvPr/>
          </p:nvSpPr>
          <p:spPr>
            <a:xfrm>
              <a:off x="498531" y="516156"/>
              <a:ext cx="905625" cy="905625"/>
            </a:xfrm>
            <a:prstGeom prst="rect">
              <a:avLst/>
            </a:prstGeom>
            <a:blipFill>
              <a:blip r:embed="rId8">
                <a:extLst>
                  <a:ext uri="{28A0092B-C50C-407E-A947-70E740481C1C}">
                    <a14:useLocalDpi xmlns:a14="http://schemas.microsoft.com/office/drawing/2010/main" val="0"/>
                  </a:ext>
                </a:extLst>
              </a:blip>
              <a:srcRect/>
              <a:stretch>
                <a:fillRect/>
              </a:stretch>
            </a:blipFill>
            <a:ln>
              <a:noFill/>
            </a:ln>
          </p:spPr>
          <p:style>
            <a:lnRef idx="2">
              <a:scrgbClr r="0" g="0" b="0"/>
            </a:lnRef>
            <a:fillRef idx="1">
              <a:scrgbClr r="0" g="0" b="0"/>
            </a:fillRef>
            <a:effectRef idx="0">
              <a:schemeClr val="accent2">
                <a:hueOff val="0"/>
                <a:satOff val="0"/>
                <a:lumOff val="0"/>
                <a:alphaOff val="0"/>
              </a:schemeClr>
            </a:effectRef>
            <a:fontRef idx="minor">
              <a:schemeClr val="lt1"/>
            </a:fontRef>
          </p:style>
          <p:txBody>
            <a:bodyPr/>
            <a:lstStyle/>
            <a:p>
              <a:endParaRPr lang="en-US"/>
            </a:p>
          </p:txBody>
        </p:sp>
      </p:grpSp>
    </p:spTree>
    <p:extLst>
      <p:ext uri="{BB962C8B-B14F-4D97-AF65-F5344CB8AC3E}">
        <p14:creationId xmlns:p14="http://schemas.microsoft.com/office/powerpoint/2010/main" val="42074615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DB3E55-49EA-31C0-6AC2-C9164450F796}"/>
              </a:ext>
            </a:extLst>
          </p:cNvPr>
          <p:cNvSpPr>
            <a:spLocks noGrp="1"/>
          </p:cNvSpPr>
          <p:nvPr>
            <p:ph type="title"/>
          </p:nvPr>
        </p:nvSpPr>
        <p:spPr/>
        <p:txBody>
          <a:bodyPr/>
          <a:lstStyle/>
          <a:p>
            <a:r>
              <a:rPr lang="en-US" dirty="0"/>
              <a:t>Take a minute to sign in. </a:t>
            </a:r>
          </a:p>
        </p:txBody>
      </p:sp>
      <p:sp>
        <p:nvSpPr>
          <p:cNvPr id="3" name="Content Placeholder 2">
            <a:extLst>
              <a:ext uri="{FF2B5EF4-FFF2-40B4-BE49-F238E27FC236}">
                <a16:creationId xmlns:a16="http://schemas.microsoft.com/office/drawing/2014/main" id="{C41DDAF5-A10D-D464-527C-EF47776520ED}"/>
              </a:ext>
            </a:extLst>
          </p:cNvPr>
          <p:cNvSpPr>
            <a:spLocks noGrp="1"/>
          </p:cNvSpPr>
          <p:nvPr>
            <p:ph idx="1"/>
          </p:nvPr>
        </p:nvSpPr>
        <p:spPr/>
        <p:txBody>
          <a:bodyPr/>
          <a:lstStyle/>
          <a:p>
            <a:r>
              <a:rPr lang="en-US" dirty="0"/>
              <a:t>When you are into the google classroom, type your name in the chat please.</a:t>
            </a:r>
          </a:p>
          <a:p>
            <a:endParaRPr lang="en-US" dirty="0"/>
          </a:p>
          <a:p>
            <a:r>
              <a:rPr lang="en-US" dirty="0"/>
              <a:t>Let’s tour around a bit.</a:t>
            </a:r>
          </a:p>
          <a:p>
            <a:r>
              <a:rPr lang="en-US" dirty="0"/>
              <a:t>What is the due date for the March assignment?</a:t>
            </a:r>
          </a:p>
          <a:p>
            <a:r>
              <a:rPr lang="en-US" dirty="0"/>
              <a:t>Where are the announcements?</a:t>
            </a:r>
          </a:p>
          <a:p>
            <a:r>
              <a:rPr lang="en-US" dirty="0"/>
              <a:t>What is the best way to format submissions?</a:t>
            </a:r>
          </a:p>
          <a:p>
            <a:pPr marL="0" indent="0">
              <a:buNone/>
            </a:pPr>
            <a:endParaRPr lang="en-US" dirty="0"/>
          </a:p>
        </p:txBody>
      </p:sp>
    </p:spTree>
    <p:extLst>
      <p:ext uri="{BB962C8B-B14F-4D97-AF65-F5344CB8AC3E}">
        <p14:creationId xmlns:p14="http://schemas.microsoft.com/office/powerpoint/2010/main" val="2871978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7EBAA75-77FA-4C1C-974C-0AD3AD0E7BBB}"/>
              </a:ext>
            </a:extLst>
          </p:cNvPr>
          <p:cNvSpPr>
            <a:spLocks noGrp="1"/>
          </p:cNvSpPr>
          <p:nvPr>
            <p:ph type="title"/>
          </p:nvPr>
        </p:nvSpPr>
        <p:spPr>
          <a:xfrm>
            <a:off x="629841" y="457200"/>
            <a:ext cx="2949178" cy="1600200"/>
          </a:xfrm>
        </p:spPr>
        <p:txBody>
          <a:bodyPr anchor="b">
            <a:normAutofit/>
          </a:bodyPr>
          <a:lstStyle/>
          <a:p>
            <a:r>
              <a:rPr lang="en-US" dirty="0"/>
              <a:t>Educator Quality Standards</a:t>
            </a:r>
          </a:p>
        </p:txBody>
      </p:sp>
      <p:pic>
        <p:nvPicPr>
          <p:cNvPr id="6" name="Content Placeholder 5">
            <a:extLst>
              <a:ext uri="{FF2B5EF4-FFF2-40B4-BE49-F238E27FC236}">
                <a16:creationId xmlns:a16="http://schemas.microsoft.com/office/drawing/2014/main" id="{F939C1CD-E538-478F-A2E8-B7CE6F9DF0E6}"/>
              </a:ext>
              <a:ext uri="{C183D7F6-B498-43B3-948B-1728B52AA6E4}">
                <adec:decorative xmlns:adec="http://schemas.microsoft.com/office/drawing/2017/decorative" val="1"/>
              </a:ext>
            </a:extLst>
          </p:cNvPr>
          <p:cNvPicPr>
            <a:picLocks noGrp="1" noChangeAspect="1"/>
          </p:cNvPicPr>
          <p:nvPr>
            <p:ph type="pic" idx="1"/>
          </p:nvPr>
        </p:nvPicPr>
        <p:blipFill rotWithShape="1">
          <a:blip r:embed="rId3"/>
          <a:srcRect l="14514" r="32766" b="2"/>
          <a:stretch/>
        </p:blipFill>
        <p:spPr>
          <a:xfrm>
            <a:off x="3887390" y="10"/>
            <a:ext cx="5256621" cy="6755090"/>
          </a:xfrm>
          <a:prstGeom prst="rect">
            <a:avLst/>
          </a:prstGeom>
          <a:noFill/>
        </p:spPr>
      </p:pic>
      <p:sp>
        <p:nvSpPr>
          <p:cNvPr id="11" name="Content Placeholder 3">
            <a:extLst>
              <a:ext uri="{FF2B5EF4-FFF2-40B4-BE49-F238E27FC236}">
                <a16:creationId xmlns:a16="http://schemas.microsoft.com/office/drawing/2014/main" id="{E507F300-5993-4F1B-A823-05513891A02D}"/>
              </a:ext>
            </a:extLst>
          </p:cNvPr>
          <p:cNvSpPr>
            <a:spLocks noGrp="1"/>
          </p:cNvSpPr>
          <p:nvPr>
            <p:ph type="body" sz="half" idx="2"/>
          </p:nvPr>
        </p:nvSpPr>
        <p:spPr>
          <a:xfrm>
            <a:off x="629841" y="2214418"/>
            <a:ext cx="2949178" cy="3811588"/>
          </a:xfrm>
        </p:spPr>
        <p:txBody>
          <a:bodyPr>
            <a:normAutofit/>
          </a:bodyPr>
          <a:lstStyle/>
          <a:p>
            <a:pPr>
              <a:spcBef>
                <a:spcPts val="1200"/>
              </a:spcBef>
            </a:pPr>
            <a:r>
              <a:rPr lang="en-US" sz="2000" dirty="0">
                <a:solidFill>
                  <a:schemeClr val="tx1"/>
                </a:solidFill>
              </a:rPr>
              <a:t>Shared understanding of the essentials of great teaching</a:t>
            </a:r>
          </a:p>
          <a:p>
            <a:pPr>
              <a:spcBef>
                <a:spcPts val="1200"/>
              </a:spcBef>
            </a:pPr>
            <a:r>
              <a:rPr lang="en-US" sz="2000" dirty="0">
                <a:solidFill>
                  <a:schemeClr val="tx1"/>
                </a:solidFill>
              </a:rPr>
              <a:t>Knowledge and skills</a:t>
            </a:r>
          </a:p>
          <a:p>
            <a:pPr>
              <a:spcBef>
                <a:spcPts val="1200"/>
              </a:spcBef>
            </a:pPr>
            <a:r>
              <a:rPr lang="en-US" sz="2000" dirty="0">
                <a:solidFill>
                  <a:schemeClr val="tx1"/>
                </a:solidFill>
              </a:rPr>
              <a:t>Tool for self-reflection, goal setting and ongoing professional growth</a:t>
            </a:r>
          </a:p>
          <a:p>
            <a:pPr>
              <a:spcBef>
                <a:spcPts val="1200"/>
              </a:spcBef>
            </a:pPr>
            <a:r>
              <a:rPr lang="en-US" sz="2000" dirty="0">
                <a:solidFill>
                  <a:schemeClr val="tx1"/>
                </a:solidFill>
              </a:rPr>
              <a:t>Foundation for the Colorado Model Evaluation Process </a:t>
            </a:r>
          </a:p>
          <a:p>
            <a:endParaRPr lang="en-US" dirty="0"/>
          </a:p>
        </p:txBody>
      </p:sp>
    </p:spTree>
    <p:extLst>
      <p:ext uri="{BB962C8B-B14F-4D97-AF65-F5344CB8AC3E}">
        <p14:creationId xmlns:p14="http://schemas.microsoft.com/office/powerpoint/2010/main" val="38306451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3B45CAC-3477-4F7A-8A11-D6A3D9DE8B59}"/>
              </a:ext>
            </a:extLst>
          </p:cNvPr>
          <p:cNvSpPr>
            <a:spLocks noGrp="1"/>
          </p:cNvSpPr>
          <p:nvPr>
            <p:ph type="title"/>
          </p:nvPr>
        </p:nvSpPr>
        <p:spPr>
          <a:xfrm>
            <a:off x="628650" y="365126"/>
            <a:ext cx="7886700" cy="1325563"/>
          </a:xfrm>
        </p:spPr>
        <p:txBody>
          <a:bodyPr anchor="ctr">
            <a:normAutofit/>
          </a:bodyPr>
          <a:lstStyle/>
          <a:p>
            <a:r>
              <a:rPr lang="en-US" dirty="0"/>
              <a:t>Definitions</a:t>
            </a:r>
          </a:p>
        </p:txBody>
      </p:sp>
      <p:graphicFrame>
        <p:nvGraphicFramePr>
          <p:cNvPr id="8" name="Content Placeholder 5">
            <a:extLst>
              <a:ext uri="{FF2B5EF4-FFF2-40B4-BE49-F238E27FC236}">
                <a16:creationId xmlns:a16="http://schemas.microsoft.com/office/drawing/2014/main" id="{84CDAFD1-646D-42E1-9206-E5F1D5B85057}"/>
              </a:ext>
              <a:ext uri="{C183D7F6-B498-43B3-948B-1728B52AA6E4}">
                <adec:decorative xmlns:adec="http://schemas.microsoft.com/office/drawing/2017/decorative" val="1"/>
              </a:ext>
            </a:extLst>
          </p:cNvPr>
          <p:cNvGraphicFramePr>
            <a:graphicFrameLocks noGrp="1"/>
          </p:cNvGraphicFramePr>
          <p:nvPr>
            <p:ph idx="1"/>
            <p:extLst>
              <p:ext uri="{D42A27DB-BD31-4B8C-83A1-F6EECF244321}">
                <p14:modId xmlns:p14="http://schemas.microsoft.com/office/powerpoint/2010/main" val="2659346526"/>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Rectangle 10">
            <a:extLst>
              <a:ext uri="{FF2B5EF4-FFF2-40B4-BE49-F238E27FC236}">
                <a16:creationId xmlns:a16="http://schemas.microsoft.com/office/drawing/2014/main" id="{C880B690-75E3-4700-AD91-3B6FD82150D9}"/>
              </a:ext>
            </a:extLst>
          </p:cNvPr>
          <p:cNvSpPr/>
          <p:nvPr/>
        </p:nvSpPr>
        <p:spPr>
          <a:xfrm>
            <a:off x="2078760" y="2302316"/>
            <a:ext cx="637317" cy="923330"/>
          </a:xfrm>
          <a:prstGeom prst="rect">
            <a:avLst/>
          </a:prstGeom>
          <a:noFill/>
        </p:spPr>
        <p:txBody>
          <a:bodyPr wrap="square" lIns="91440" tIns="45720" rIns="91440" bIns="45720">
            <a:spAutoFit/>
          </a:bodyPr>
          <a:lstStyle/>
          <a:p>
            <a:pPr algn="ctr"/>
            <a:r>
              <a:rPr lang="en-US" sz="5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4</a:t>
            </a:r>
          </a:p>
        </p:txBody>
      </p:sp>
      <p:sp>
        <p:nvSpPr>
          <p:cNvPr id="12" name="Rectangle 11">
            <a:extLst>
              <a:ext uri="{FF2B5EF4-FFF2-40B4-BE49-F238E27FC236}">
                <a16:creationId xmlns:a16="http://schemas.microsoft.com/office/drawing/2014/main" id="{74567FE2-F846-47AC-8E82-DD727F5866F5}"/>
              </a:ext>
            </a:extLst>
          </p:cNvPr>
          <p:cNvSpPr/>
          <p:nvPr/>
        </p:nvSpPr>
        <p:spPr>
          <a:xfrm>
            <a:off x="1954027" y="4740717"/>
            <a:ext cx="886781" cy="923330"/>
          </a:xfrm>
          <a:prstGeom prst="rect">
            <a:avLst/>
          </a:prstGeom>
          <a:noFill/>
        </p:spPr>
        <p:txBody>
          <a:bodyPr wrap="none" lIns="91440" tIns="45720" rIns="91440" bIns="45720">
            <a:spAutoFit/>
          </a:bodyPr>
          <a:lstStyle/>
          <a:p>
            <a:pPr algn="ctr"/>
            <a:r>
              <a:rPr lang="en-US" sz="5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17</a:t>
            </a:r>
          </a:p>
        </p:txBody>
      </p:sp>
    </p:spTree>
    <p:extLst>
      <p:ext uri="{BB962C8B-B14F-4D97-AF65-F5344CB8AC3E}">
        <p14:creationId xmlns:p14="http://schemas.microsoft.com/office/powerpoint/2010/main" val="14103535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A8A5C-3DEF-4419-BEA0-E830A2654055}"/>
              </a:ext>
            </a:extLst>
          </p:cNvPr>
          <p:cNvSpPr>
            <a:spLocks noGrp="1"/>
          </p:cNvSpPr>
          <p:nvPr>
            <p:ph type="title"/>
          </p:nvPr>
        </p:nvSpPr>
        <p:spPr/>
        <p:txBody>
          <a:bodyPr/>
          <a:lstStyle/>
          <a:p>
            <a:r>
              <a:rPr lang="en-US" dirty="0"/>
              <a:t>Teacher Quality Standards</a:t>
            </a:r>
          </a:p>
        </p:txBody>
      </p:sp>
      <p:sp>
        <p:nvSpPr>
          <p:cNvPr id="3" name="Content Placeholder 2">
            <a:extLst>
              <a:ext uri="{FF2B5EF4-FFF2-40B4-BE49-F238E27FC236}">
                <a16:creationId xmlns:a16="http://schemas.microsoft.com/office/drawing/2014/main" id="{103EA913-A56C-42F0-B0FA-8EF16F84E07D}"/>
              </a:ext>
            </a:extLst>
          </p:cNvPr>
          <p:cNvSpPr>
            <a:spLocks noGrp="1"/>
          </p:cNvSpPr>
          <p:nvPr>
            <p:ph idx="1"/>
          </p:nvPr>
        </p:nvSpPr>
        <p:spPr/>
        <p:txBody>
          <a:bodyPr>
            <a:normAutofit fontScale="77500" lnSpcReduction="20000"/>
          </a:bodyPr>
          <a:lstStyle/>
          <a:p>
            <a:pPr marL="571500" indent="-571500">
              <a:spcBef>
                <a:spcPts val="0"/>
              </a:spcBef>
              <a:spcAft>
                <a:spcPts val="1200"/>
              </a:spcAft>
              <a:buFont typeface="+mj-lt"/>
              <a:buAutoNum type="romanUcPeriod"/>
            </a:pPr>
            <a:r>
              <a:rPr lang="en-US" dirty="0"/>
              <a:t>Teachers demonstrate </a:t>
            </a:r>
            <a:r>
              <a:rPr lang="en-US" dirty="0">
                <a:solidFill>
                  <a:schemeClr val="accent1"/>
                </a:solidFill>
              </a:rPr>
              <a:t>mastery of and pedagogical expertise</a:t>
            </a:r>
            <a:r>
              <a:rPr lang="en-US" dirty="0"/>
              <a:t> in the content they teach.</a:t>
            </a:r>
          </a:p>
          <a:p>
            <a:pPr lvl="1">
              <a:spcBef>
                <a:spcPts val="0"/>
              </a:spcBef>
              <a:spcAft>
                <a:spcPts val="1200"/>
              </a:spcAft>
            </a:pPr>
            <a:r>
              <a:rPr lang="en-US" i="1" dirty="0"/>
              <a:t>Elementary:</a:t>
            </a:r>
            <a:r>
              <a:rPr lang="en-US" dirty="0"/>
              <a:t> expert in literacy and mathematics and knowledgeable in all other content areas of assignment</a:t>
            </a:r>
          </a:p>
          <a:p>
            <a:pPr lvl="1">
              <a:spcBef>
                <a:spcPts val="0"/>
              </a:spcBef>
              <a:spcAft>
                <a:spcPts val="1800"/>
              </a:spcAft>
            </a:pPr>
            <a:r>
              <a:rPr lang="en-US" i="1" dirty="0"/>
              <a:t>Secondary:</a:t>
            </a:r>
            <a:r>
              <a:rPr lang="en-US" dirty="0"/>
              <a:t> knowledge of literacy and mathematics and an expert in the content areas</a:t>
            </a:r>
          </a:p>
          <a:p>
            <a:pPr marL="571500" indent="-571500">
              <a:spcBef>
                <a:spcPts val="0"/>
              </a:spcBef>
              <a:spcAft>
                <a:spcPts val="1800"/>
              </a:spcAft>
              <a:buFont typeface="+mj-lt"/>
              <a:buAutoNum type="romanUcPeriod"/>
            </a:pPr>
            <a:r>
              <a:rPr lang="en-US" dirty="0"/>
              <a:t>Teachers establish a </a:t>
            </a:r>
            <a:r>
              <a:rPr lang="en-US" dirty="0">
                <a:solidFill>
                  <a:schemeClr val="accent1"/>
                </a:solidFill>
              </a:rPr>
              <a:t>safe, inclusive and respectful learning environment</a:t>
            </a:r>
            <a:r>
              <a:rPr lang="en-US" dirty="0"/>
              <a:t> for a diverse population of students.</a:t>
            </a:r>
          </a:p>
          <a:p>
            <a:pPr marL="571500" indent="-571500">
              <a:spcBef>
                <a:spcPts val="0"/>
              </a:spcBef>
              <a:spcAft>
                <a:spcPts val="1800"/>
              </a:spcAft>
              <a:buFont typeface="+mj-lt"/>
              <a:buAutoNum type="romanUcPeriod"/>
            </a:pPr>
            <a:r>
              <a:rPr lang="en-US" dirty="0"/>
              <a:t>Teachers plan and deliver </a:t>
            </a:r>
            <a:r>
              <a:rPr lang="en-US" dirty="0">
                <a:solidFill>
                  <a:schemeClr val="accent1"/>
                </a:solidFill>
              </a:rPr>
              <a:t>effective instruction</a:t>
            </a:r>
            <a:r>
              <a:rPr lang="en-US" dirty="0"/>
              <a:t> and create an environment that facilitates learning for their students.</a:t>
            </a:r>
          </a:p>
          <a:p>
            <a:pPr marL="571500" indent="-571500">
              <a:spcBef>
                <a:spcPts val="0"/>
              </a:spcBef>
              <a:spcAft>
                <a:spcPts val="1200"/>
              </a:spcAft>
              <a:buFont typeface="+mj-lt"/>
              <a:buAutoNum type="romanUcPeriod"/>
            </a:pPr>
            <a:r>
              <a:rPr lang="en-US" dirty="0"/>
              <a:t>Teachers demonstrate </a:t>
            </a:r>
            <a:r>
              <a:rPr lang="en-US" dirty="0">
                <a:solidFill>
                  <a:schemeClr val="accent1"/>
                </a:solidFill>
              </a:rPr>
              <a:t>professionalism</a:t>
            </a:r>
            <a:r>
              <a:rPr lang="en-US" dirty="0"/>
              <a:t> through ethical conduct, reflection, and leadership.</a:t>
            </a:r>
          </a:p>
          <a:p>
            <a:pPr marL="0" indent="0">
              <a:buNone/>
            </a:pPr>
            <a:endParaRPr lang="en-US" dirty="0"/>
          </a:p>
        </p:txBody>
      </p:sp>
    </p:spTree>
    <p:extLst>
      <p:ext uri="{BB962C8B-B14F-4D97-AF65-F5344CB8AC3E}">
        <p14:creationId xmlns:p14="http://schemas.microsoft.com/office/powerpoint/2010/main" val="2190368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E69678E-6D80-4B3F-9A37-646655C3522D}"/>
              </a:ext>
            </a:extLst>
          </p:cNvPr>
          <p:cNvSpPr>
            <a:spLocks noGrp="1"/>
          </p:cNvSpPr>
          <p:nvPr>
            <p:ph type="title"/>
          </p:nvPr>
        </p:nvSpPr>
        <p:spPr>
          <a:xfrm>
            <a:off x="171450" y="989012"/>
            <a:ext cx="3407569" cy="1385888"/>
          </a:xfrm>
        </p:spPr>
        <p:txBody>
          <a:bodyPr>
            <a:noAutofit/>
          </a:bodyPr>
          <a:lstStyle/>
          <a:p>
            <a:r>
              <a:rPr lang="en-US" sz="4400" dirty="0"/>
              <a:t>Welcome &amp; Introductions</a:t>
            </a:r>
          </a:p>
        </p:txBody>
      </p:sp>
      <p:sp>
        <p:nvSpPr>
          <p:cNvPr id="5" name="Picture Placeholder 4">
            <a:extLst>
              <a:ext uri="{FF2B5EF4-FFF2-40B4-BE49-F238E27FC236}">
                <a16:creationId xmlns:a16="http://schemas.microsoft.com/office/drawing/2014/main" id="{63196E40-098C-4AE0-8CA7-ACF7DAC24651}"/>
              </a:ext>
              <a:ext uri="{C183D7F6-B498-43B3-948B-1728B52AA6E4}">
                <adec:decorative xmlns:adec="http://schemas.microsoft.com/office/drawing/2017/decorative" val="1"/>
              </a:ext>
            </a:extLst>
          </p:cNvPr>
          <p:cNvSpPr>
            <a:spLocks noGrp="1"/>
          </p:cNvSpPr>
          <p:nvPr>
            <p:ph type="pic" idx="1"/>
          </p:nvPr>
        </p:nvSpPr>
        <p:spPr/>
        <p:txBody>
          <a:bodyPr/>
          <a:lstStyle/>
          <a:p>
            <a:endParaRPr lang="en-US"/>
          </a:p>
        </p:txBody>
      </p:sp>
      <p:sp>
        <p:nvSpPr>
          <p:cNvPr id="6" name="Text Placeholder 5">
            <a:extLst>
              <a:ext uri="{FF2B5EF4-FFF2-40B4-BE49-F238E27FC236}">
                <a16:creationId xmlns:a16="http://schemas.microsoft.com/office/drawing/2014/main" id="{DA51E430-5E84-4FB9-B40C-95BA5E2113A4}"/>
              </a:ext>
            </a:extLst>
          </p:cNvPr>
          <p:cNvSpPr>
            <a:spLocks noGrp="1"/>
          </p:cNvSpPr>
          <p:nvPr>
            <p:ph type="body" sz="half" idx="2"/>
          </p:nvPr>
        </p:nvSpPr>
        <p:spPr>
          <a:xfrm>
            <a:off x="629841" y="2374900"/>
            <a:ext cx="2949178" cy="2439988"/>
          </a:xfrm>
        </p:spPr>
        <p:txBody>
          <a:bodyPr/>
          <a:lstStyle/>
          <a:p>
            <a:endParaRPr lang="en-US" dirty="0"/>
          </a:p>
          <a:p>
            <a:r>
              <a:rPr lang="en-US" sz="2400" dirty="0"/>
              <a:t>Name</a:t>
            </a:r>
          </a:p>
          <a:p>
            <a:r>
              <a:rPr lang="en-US" sz="2400" dirty="0"/>
              <a:t>School</a:t>
            </a:r>
          </a:p>
          <a:p>
            <a:r>
              <a:rPr lang="en-US" sz="2400" dirty="0"/>
              <a:t>Role</a:t>
            </a:r>
          </a:p>
          <a:p>
            <a:r>
              <a:rPr lang="en-US" sz="2400" dirty="0"/>
              <a:t>Years in education</a:t>
            </a:r>
          </a:p>
        </p:txBody>
      </p:sp>
      <p:pic>
        <p:nvPicPr>
          <p:cNvPr id="7" name="Content Placeholder 4" descr="Group of people having fun at music concert">
            <a:extLst>
              <a:ext uri="{FF2B5EF4-FFF2-40B4-BE49-F238E27FC236}">
                <a16:creationId xmlns:a16="http://schemas.microsoft.com/office/drawing/2014/main" id="{EEB35FA0-4276-41B1-B19F-95A2697DCE0B}"/>
              </a:ext>
            </a:extLst>
          </p:cNvPr>
          <p:cNvPicPr>
            <a:picLocks noChangeAspect="1"/>
          </p:cNvPicPr>
          <p:nvPr/>
        </p:nvPicPr>
        <p:blipFill rotWithShape="1">
          <a:blip r:embed="rId2">
            <a:extLst>
              <a:ext uri="{28A0092B-C50C-407E-A947-70E740481C1C}">
                <a14:useLocalDpi xmlns:a14="http://schemas.microsoft.com/office/drawing/2010/main" val="0"/>
              </a:ext>
            </a:extLst>
          </a:blip>
          <a:srcRect l="11080" r="37171"/>
          <a:stretch/>
        </p:blipFill>
        <p:spPr>
          <a:xfrm>
            <a:off x="3887390" y="10"/>
            <a:ext cx="5256621" cy="6755090"/>
          </a:xfrm>
          <a:prstGeom prst="rect">
            <a:avLst/>
          </a:prstGeom>
          <a:noFill/>
        </p:spPr>
      </p:pic>
    </p:spTree>
    <p:extLst>
      <p:ext uri="{BB962C8B-B14F-4D97-AF65-F5344CB8AC3E}">
        <p14:creationId xmlns:p14="http://schemas.microsoft.com/office/powerpoint/2010/main" val="37775634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A8A5C-3DEF-4419-BEA0-E830A2654055}"/>
              </a:ext>
            </a:extLst>
          </p:cNvPr>
          <p:cNvSpPr>
            <a:spLocks noGrp="1"/>
          </p:cNvSpPr>
          <p:nvPr>
            <p:ph type="title"/>
          </p:nvPr>
        </p:nvSpPr>
        <p:spPr/>
        <p:txBody>
          <a:bodyPr/>
          <a:lstStyle/>
          <a:p>
            <a:r>
              <a:rPr lang="en-US" dirty="0"/>
              <a:t>Specialized Services Provider Quality Standards</a:t>
            </a:r>
          </a:p>
        </p:txBody>
      </p:sp>
      <p:sp>
        <p:nvSpPr>
          <p:cNvPr id="3" name="Content Placeholder 2">
            <a:extLst>
              <a:ext uri="{FF2B5EF4-FFF2-40B4-BE49-F238E27FC236}">
                <a16:creationId xmlns:a16="http://schemas.microsoft.com/office/drawing/2014/main" id="{103EA913-A56C-42F0-B0FA-8EF16F84E07D}"/>
              </a:ext>
            </a:extLst>
          </p:cNvPr>
          <p:cNvSpPr>
            <a:spLocks noGrp="1"/>
          </p:cNvSpPr>
          <p:nvPr>
            <p:ph idx="1"/>
          </p:nvPr>
        </p:nvSpPr>
        <p:spPr/>
        <p:txBody>
          <a:bodyPr>
            <a:normAutofit fontScale="92500" lnSpcReduction="10000"/>
          </a:bodyPr>
          <a:lstStyle/>
          <a:p>
            <a:pPr marL="571500" indent="-571500">
              <a:spcBef>
                <a:spcPts val="0"/>
              </a:spcBef>
              <a:spcAft>
                <a:spcPts val="1800"/>
              </a:spcAft>
              <a:buFont typeface="+mj-lt"/>
              <a:buAutoNum type="romanUcPeriod"/>
            </a:pPr>
            <a:r>
              <a:rPr lang="en-US" dirty="0"/>
              <a:t>SSPs demonstrate mastery of and </a:t>
            </a:r>
            <a:r>
              <a:rPr lang="en-US" dirty="0">
                <a:solidFill>
                  <a:schemeClr val="accent1"/>
                </a:solidFill>
              </a:rPr>
              <a:t>expertise in the domain for which they are responsible</a:t>
            </a:r>
            <a:r>
              <a:rPr lang="en-US" dirty="0"/>
              <a:t>.</a:t>
            </a:r>
          </a:p>
          <a:p>
            <a:pPr marL="571500" indent="-571500">
              <a:spcBef>
                <a:spcPts val="0"/>
              </a:spcBef>
              <a:spcAft>
                <a:spcPts val="1800"/>
              </a:spcAft>
              <a:buFont typeface="+mj-lt"/>
              <a:buAutoNum type="romanUcPeriod"/>
            </a:pPr>
            <a:r>
              <a:rPr lang="en-US" dirty="0"/>
              <a:t>SSPs support and/or establish </a:t>
            </a:r>
            <a:r>
              <a:rPr lang="en-US" dirty="0">
                <a:solidFill>
                  <a:schemeClr val="accent1"/>
                </a:solidFill>
              </a:rPr>
              <a:t>safe, inclusive, and respectful learning environments </a:t>
            </a:r>
            <a:r>
              <a:rPr lang="en-US" dirty="0"/>
              <a:t>for a diverse population of students.</a:t>
            </a:r>
          </a:p>
          <a:p>
            <a:pPr marL="571500" indent="-571500">
              <a:spcBef>
                <a:spcPts val="0"/>
              </a:spcBef>
              <a:spcAft>
                <a:spcPts val="1800"/>
              </a:spcAft>
              <a:buFont typeface="+mj-lt"/>
              <a:buAutoNum type="romanUcPeriod"/>
            </a:pPr>
            <a:r>
              <a:rPr lang="en-US" dirty="0"/>
              <a:t>SSPs plan and deliver </a:t>
            </a:r>
            <a:r>
              <a:rPr lang="en-US" dirty="0">
                <a:solidFill>
                  <a:schemeClr val="accent1"/>
                </a:solidFill>
              </a:rPr>
              <a:t>effective services </a:t>
            </a:r>
            <a:r>
              <a:rPr lang="en-US" dirty="0"/>
              <a:t>in an environment that facilitates learning for their students.</a:t>
            </a:r>
          </a:p>
          <a:p>
            <a:pPr marL="571500" indent="-571500">
              <a:spcBef>
                <a:spcPts val="0"/>
              </a:spcBef>
              <a:spcAft>
                <a:spcPts val="1200"/>
              </a:spcAft>
              <a:buFont typeface="+mj-lt"/>
              <a:buAutoNum type="romanUcPeriod"/>
            </a:pPr>
            <a:r>
              <a:rPr lang="en-US" dirty="0"/>
              <a:t>SSPs demonstrate </a:t>
            </a:r>
            <a:r>
              <a:rPr lang="en-US" dirty="0">
                <a:solidFill>
                  <a:schemeClr val="accent1"/>
                </a:solidFill>
              </a:rPr>
              <a:t>professionalism</a:t>
            </a:r>
            <a:r>
              <a:rPr lang="en-US" dirty="0"/>
              <a:t> through ethical conduct, reflection, and leadership.</a:t>
            </a:r>
          </a:p>
          <a:p>
            <a:pPr marL="0" indent="0">
              <a:buNone/>
            </a:pPr>
            <a:endParaRPr lang="en-US" dirty="0"/>
          </a:p>
        </p:txBody>
      </p:sp>
    </p:spTree>
    <p:extLst>
      <p:ext uri="{BB962C8B-B14F-4D97-AF65-F5344CB8AC3E}">
        <p14:creationId xmlns:p14="http://schemas.microsoft.com/office/powerpoint/2010/main" val="1273909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E25E89-CDD3-DD22-58BD-1F5EFF384DF3}"/>
              </a:ext>
            </a:extLst>
          </p:cNvPr>
          <p:cNvSpPr>
            <a:spLocks noGrp="1"/>
          </p:cNvSpPr>
          <p:nvPr>
            <p:ph type="title"/>
          </p:nvPr>
        </p:nvSpPr>
        <p:spPr>
          <a:xfrm>
            <a:off x="1246909" y="536221"/>
            <a:ext cx="5628903" cy="430887"/>
          </a:xfrm>
        </p:spPr>
        <p:txBody>
          <a:bodyPr/>
          <a:lstStyle/>
          <a:p>
            <a:r>
              <a:rPr lang="en-US" sz="2800">
                <a:solidFill>
                  <a:schemeClr val="tx1"/>
                </a:solidFill>
              </a:rPr>
              <a:t>Phases of Attitudes	 </a:t>
            </a:r>
            <a:r>
              <a:rPr lang="en-US" sz="2800" dirty="0">
                <a:solidFill>
                  <a:schemeClr val="tx1"/>
                </a:solidFill>
              </a:rPr>
              <a:t>(Moir, 1999)</a:t>
            </a:r>
          </a:p>
        </p:txBody>
      </p:sp>
      <p:sp>
        <p:nvSpPr>
          <p:cNvPr id="3" name="Content Placeholder 2">
            <a:extLst>
              <a:ext uri="{FF2B5EF4-FFF2-40B4-BE49-F238E27FC236}">
                <a16:creationId xmlns:a16="http://schemas.microsoft.com/office/drawing/2014/main" id="{AA5B10EC-2C8C-96DC-C6DC-9692D14CA74A}"/>
              </a:ext>
            </a:extLst>
          </p:cNvPr>
          <p:cNvSpPr>
            <a:spLocks noGrp="1"/>
          </p:cNvSpPr>
          <p:nvPr>
            <p:ph sz="half" idx="2"/>
          </p:nvPr>
        </p:nvSpPr>
        <p:spPr/>
        <p:txBody>
          <a:bodyPr/>
          <a:lstStyle/>
          <a:p>
            <a:endParaRPr lang="en-US"/>
          </a:p>
        </p:txBody>
      </p:sp>
      <p:pic>
        <p:nvPicPr>
          <p:cNvPr id="1026" name="Picture 2">
            <a:extLst>
              <a:ext uri="{FF2B5EF4-FFF2-40B4-BE49-F238E27FC236}">
                <a16:creationId xmlns:a16="http://schemas.microsoft.com/office/drawing/2014/main" id="{D8874B01-5901-E046-B495-E57D96014E95}"/>
              </a:ext>
              <a:ext uri="{C183D7F6-B498-43B3-948B-1728B52AA6E4}">
                <adec:decorative xmlns:adec="http://schemas.microsoft.com/office/drawing/2017/decorative" val="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796" y="1357890"/>
            <a:ext cx="7543800" cy="5168590"/>
          </a:xfrm>
          <a:prstGeom prst="rect">
            <a:avLst/>
          </a:prstGeom>
          <a:noFill/>
          <a:extLst>
            <a:ext uri="{909E8E84-426E-40DD-AFC4-6F175D3DCCD1}">
              <a14:hiddenFill xmlns:a14="http://schemas.microsoft.com/office/drawing/2010/main">
                <a:solidFill>
                  <a:srgbClr val="FFFFFF"/>
                </a:solidFill>
              </a14:hiddenFill>
            </a:ext>
          </a:extLst>
        </p:spPr>
      </p:pic>
      <p:sp>
        <p:nvSpPr>
          <p:cNvPr id="5" name="Content Placeholder 4">
            <a:extLst>
              <a:ext uri="{FF2B5EF4-FFF2-40B4-BE49-F238E27FC236}">
                <a16:creationId xmlns:a16="http://schemas.microsoft.com/office/drawing/2014/main" id="{B7FA03A1-C74C-56DB-81F1-B044401B9740}"/>
              </a:ext>
            </a:extLst>
          </p:cNvPr>
          <p:cNvSpPr>
            <a:spLocks noGrp="1"/>
          </p:cNvSpPr>
          <p:nvPr>
            <p:ph sz="half" idx="3"/>
          </p:nvPr>
        </p:nvSpPr>
        <p:spPr/>
        <p:txBody>
          <a:bodyPr/>
          <a:lstStyle/>
          <a:p>
            <a:endParaRPr lang="en-US"/>
          </a:p>
        </p:txBody>
      </p:sp>
    </p:spTree>
    <p:extLst>
      <p:ext uri="{BB962C8B-B14F-4D97-AF65-F5344CB8AC3E}">
        <p14:creationId xmlns:p14="http://schemas.microsoft.com/office/powerpoint/2010/main" val="30556876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0A65CD4-C849-4629-AA1B-38714696A0D2}"/>
              </a:ext>
            </a:extLst>
          </p:cNvPr>
          <p:cNvSpPr>
            <a:spLocks noGrp="1"/>
          </p:cNvSpPr>
          <p:nvPr>
            <p:ph type="title"/>
          </p:nvPr>
        </p:nvSpPr>
        <p:spPr>
          <a:xfrm>
            <a:off x="628650" y="365126"/>
            <a:ext cx="7886700" cy="1325563"/>
          </a:xfrm>
        </p:spPr>
        <p:txBody>
          <a:bodyPr anchor="ctr">
            <a:normAutofit/>
          </a:bodyPr>
          <a:lstStyle/>
          <a:p>
            <a:r>
              <a:rPr lang="en-US" dirty="0"/>
              <a:t>Handbook Resource Tour</a:t>
            </a:r>
          </a:p>
        </p:txBody>
      </p:sp>
      <p:pic>
        <p:nvPicPr>
          <p:cNvPr id="8" name="Content Placeholder 7" descr="Colored paperclips on layered pages">
            <a:extLst>
              <a:ext uri="{FF2B5EF4-FFF2-40B4-BE49-F238E27FC236}">
                <a16:creationId xmlns:a16="http://schemas.microsoft.com/office/drawing/2014/main" id="{3748230C-F382-4C9E-ABD1-148DC045D6A9}"/>
              </a:ext>
            </a:extLst>
          </p:cNvPr>
          <p:cNvPicPr>
            <a:picLocks noGrp="1" noChangeAspect="1"/>
          </p:cNvPicPr>
          <p:nvPr>
            <p:ph sz="half" idx="1"/>
          </p:nvPr>
        </p:nvPicPr>
        <p:blipFill>
          <a:blip r:embed="rId3" cstate="print">
            <a:extLst>
              <a:ext uri="{28A0092B-C50C-407E-A947-70E740481C1C}">
                <a14:useLocalDpi xmlns:a14="http://schemas.microsoft.com/office/drawing/2010/main" val="0"/>
              </a:ext>
            </a:extLst>
          </a:blip>
          <a:stretch>
            <a:fillRect/>
          </a:stretch>
        </p:blipFill>
        <p:spPr>
          <a:xfrm>
            <a:off x="628650" y="2704275"/>
            <a:ext cx="3886200" cy="2594038"/>
          </a:xfrm>
          <a:noFill/>
        </p:spPr>
      </p:pic>
      <p:sp>
        <p:nvSpPr>
          <p:cNvPr id="15" name="Content Placeholder 3">
            <a:extLst>
              <a:ext uri="{FF2B5EF4-FFF2-40B4-BE49-F238E27FC236}">
                <a16:creationId xmlns:a16="http://schemas.microsoft.com/office/drawing/2014/main" id="{FBFC17F9-300C-44E1-A424-FECD9146F90F}"/>
              </a:ext>
            </a:extLst>
          </p:cNvPr>
          <p:cNvSpPr>
            <a:spLocks noGrp="1"/>
          </p:cNvSpPr>
          <p:nvPr>
            <p:ph sz="half" idx="2"/>
          </p:nvPr>
        </p:nvSpPr>
        <p:spPr>
          <a:xfrm>
            <a:off x="4629150" y="1825625"/>
            <a:ext cx="3886200" cy="4351338"/>
          </a:xfrm>
        </p:spPr>
        <p:txBody>
          <a:bodyPr>
            <a:normAutofit fontScale="92500" lnSpcReduction="20000"/>
          </a:bodyPr>
          <a:lstStyle/>
          <a:p>
            <a:pPr marL="0" indent="0">
              <a:buNone/>
            </a:pPr>
            <a:endParaRPr lang="en-US" dirty="0"/>
          </a:p>
          <a:p>
            <a:r>
              <a:rPr lang="en-US" dirty="0">
                <a:hlinkClick r:id="rId4"/>
              </a:rPr>
              <a:t>Topic and Work Sessions Calendar</a:t>
            </a:r>
            <a:endParaRPr lang="en-US" dirty="0"/>
          </a:p>
          <a:p>
            <a:r>
              <a:rPr lang="en-US" dirty="0"/>
              <a:t>Mentoring Agreement </a:t>
            </a:r>
            <a:r>
              <a:rPr lang="en-US" sz="2200" dirty="0"/>
              <a:t>(optional- not submitted)</a:t>
            </a:r>
          </a:p>
          <a:p>
            <a:r>
              <a:rPr lang="en-US" dirty="0"/>
              <a:t>Mentoring Log</a:t>
            </a:r>
          </a:p>
          <a:p>
            <a:r>
              <a:rPr lang="en-US" dirty="0"/>
              <a:t>Self-evaluation</a:t>
            </a:r>
          </a:p>
          <a:p>
            <a:r>
              <a:rPr lang="en-US" dirty="0"/>
              <a:t>Growth Plan</a:t>
            </a:r>
          </a:p>
          <a:p>
            <a:r>
              <a:rPr lang="en-US" dirty="0"/>
              <a:t>Observation by Mentor</a:t>
            </a:r>
          </a:p>
          <a:p>
            <a:r>
              <a:rPr lang="en-US" dirty="0"/>
              <a:t>Model Classroom/Peer Observation</a:t>
            </a:r>
          </a:p>
          <a:p>
            <a:endParaRPr lang="en-US" dirty="0"/>
          </a:p>
        </p:txBody>
      </p:sp>
    </p:spTree>
    <p:extLst>
      <p:ext uri="{BB962C8B-B14F-4D97-AF65-F5344CB8AC3E}">
        <p14:creationId xmlns:p14="http://schemas.microsoft.com/office/powerpoint/2010/main" val="16865511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336"/>
        <p:cNvGrpSpPr/>
        <p:nvPr/>
      </p:nvGrpSpPr>
      <p:grpSpPr>
        <a:xfrm>
          <a:off x="0" y="0"/>
          <a:ext cx="0" cy="0"/>
          <a:chOff x="0" y="0"/>
          <a:chExt cx="0" cy="0"/>
        </a:xfrm>
      </p:grpSpPr>
      <p:sp>
        <p:nvSpPr>
          <p:cNvPr id="337" name="Shape 337"/>
          <p:cNvSpPr txBox="1">
            <a:spLocks noGrp="1"/>
          </p:cNvSpPr>
          <p:nvPr>
            <p:ph type="ctrTitle" idx="4294967295"/>
          </p:nvPr>
        </p:nvSpPr>
        <p:spPr>
          <a:xfrm>
            <a:off x="916025" y="968125"/>
            <a:ext cx="5561100" cy="1546500"/>
          </a:xfrm>
          <a:prstGeom prst="rect">
            <a:avLst/>
          </a:prstGeom>
        </p:spPr>
        <p:txBody>
          <a:bodyPr spcFirstLastPara="1" wrap="square" lIns="91425" tIns="91425" rIns="91425" bIns="91425" anchor="b" anchorCtr="0">
            <a:noAutofit/>
          </a:bodyPr>
          <a:lstStyle/>
          <a:p>
            <a:pPr marL="0" lvl="0" indent="0" rtl="0">
              <a:spcBef>
                <a:spcPts val="0"/>
              </a:spcBef>
              <a:spcAft>
                <a:spcPts val="0"/>
              </a:spcAft>
              <a:buNone/>
            </a:pPr>
            <a:r>
              <a:rPr lang="en" sz="6000" dirty="0">
                <a:solidFill>
                  <a:schemeClr val="bg1"/>
                </a:solidFill>
                <a:latin typeface="+mj-lt"/>
                <a:ea typeface="Arial Unicode MS" panose="020B0604020202020204" pitchFamily="34" charset="-128"/>
                <a:cs typeface="Arial Unicode MS" panose="020B0604020202020204" pitchFamily="34" charset="-128"/>
              </a:rPr>
              <a:t>Thank You!</a:t>
            </a:r>
            <a:endParaRPr sz="6000" dirty="0">
              <a:solidFill>
                <a:schemeClr val="bg1"/>
              </a:solidFill>
              <a:latin typeface="+mj-lt"/>
              <a:ea typeface="Arial Unicode MS" panose="020B0604020202020204" pitchFamily="34" charset="-128"/>
              <a:cs typeface="Arial Unicode MS" panose="020B0604020202020204" pitchFamily="34" charset="-128"/>
            </a:endParaRPr>
          </a:p>
        </p:txBody>
      </p:sp>
      <p:sp>
        <p:nvSpPr>
          <p:cNvPr id="338" name="Shape 338"/>
          <p:cNvSpPr txBox="1">
            <a:spLocks noGrp="1"/>
          </p:cNvSpPr>
          <p:nvPr>
            <p:ph type="subTitle" idx="4294967295"/>
          </p:nvPr>
        </p:nvSpPr>
        <p:spPr>
          <a:xfrm>
            <a:off x="916024" y="2338950"/>
            <a:ext cx="7523437" cy="1046400"/>
          </a:xfrm>
          <a:prstGeom prst="rect">
            <a:avLst/>
          </a:prstGeom>
        </p:spPr>
        <p:txBody>
          <a:bodyPr spcFirstLastPara="1" wrap="square" lIns="91425" tIns="91425" rIns="91425" bIns="91425" anchor="t" anchorCtr="0">
            <a:noAutofit/>
          </a:bodyPr>
          <a:lstStyle/>
          <a:p>
            <a:pPr marL="0" lvl="0" indent="0" rtl="0">
              <a:spcBef>
                <a:spcPts val="600"/>
              </a:spcBef>
              <a:spcAft>
                <a:spcPts val="0"/>
              </a:spcAft>
              <a:buNone/>
            </a:pPr>
            <a:r>
              <a:rPr lang="en" sz="4800" b="1" dirty="0">
                <a:solidFill>
                  <a:srgbClr val="FFFFFF"/>
                </a:solidFill>
                <a:latin typeface="+mj-lt"/>
                <a:ea typeface="Arial Unicode MS" panose="020B0604020202020204" pitchFamily="34" charset="-128"/>
                <a:cs typeface="Arial Unicode MS" panose="020B0604020202020204" pitchFamily="34" charset="-128"/>
              </a:rPr>
              <a:t>Any questions? Thoughts?</a:t>
            </a:r>
          </a:p>
          <a:p>
            <a:pPr marL="0" lvl="0" indent="0" rtl="0">
              <a:spcBef>
                <a:spcPts val="600"/>
              </a:spcBef>
              <a:spcAft>
                <a:spcPts val="0"/>
              </a:spcAft>
              <a:buNone/>
            </a:pPr>
            <a:r>
              <a:rPr lang="en" sz="4800" b="1" dirty="0">
                <a:solidFill>
                  <a:srgbClr val="FF0000"/>
                </a:solidFill>
                <a:latin typeface="+mj-lt"/>
                <a:ea typeface="Arial Unicode MS" panose="020B0604020202020204" pitchFamily="34" charset="-128"/>
                <a:cs typeface="Arial Unicode MS" panose="020B0604020202020204" pitchFamily="34" charset="-128"/>
                <a:hlinkClick r:id="rId3">
                  <a:extLst>
                    <a:ext uri="{A12FA001-AC4F-418D-AE19-62706E023703}">
                      <ahyp:hlinkClr xmlns:ahyp="http://schemas.microsoft.com/office/drawing/2018/hyperlinkcolor" val="tx"/>
                    </a:ext>
                  </a:extLst>
                </a:hlinkClick>
              </a:rPr>
              <a:t>Quick Check/Feedback Survey</a:t>
            </a:r>
            <a:endParaRPr sz="4800" b="1" dirty="0">
              <a:solidFill>
                <a:srgbClr val="FF0000"/>
              </a:solidFill>
              <a:latin typeface="+mj-lt"/>
              <a:ea typeface="Arial Unicode MS" panose="020B0604020202020204" pitchFamily="34" charset="-128"/>
              <a:cs typeface="Arial Unicode MS" panose="020B0604020202020204" pitchFamily="34" charset="-128"/>
            </a:endParaRPr>
          </a:p>
        </p:txBody>
      </p:sp>
      <p:sp>
        <p:nvSpPr>
          <p:cNvPr id="339" name="Shape 339"/>
          <p:cNvSpPr txBox="1">
            <a:spLocks noGrp="1"/>
          </p:cNvSpPr>
          <p:nvPr>
            <p:ph type="body" idx="4294967295"/>
          </p:nvPr>
        </p:nvSpPr>
        <p:spPr>
          <a:xfrm>
            <a:off x="916025" y="5126635"/>
            <a:ext cx="5561100" cy="1212739"/>
          </a:xfrm>
          <a:prstGeom prst="rect">
            <a:avLst/>
          </a:prstGeom>
        </p:spPr>
        <p:txBody>
          <a:bodyPr spcFirstLastPara="1" wrap="square" lIns="91425" tIns="91425" rIns="91425" bIns="91425" anchor="t" anchorCtr="0">
            <a:noAutofit/>
          </a:bodyPr>
          <a:lstStyle/>
          <a:p>
            <a:pPr marL="0" lvl="0" indent="0" rtl="0">
              <a:spcBef>
                <a:spcPts val="600"/>
              </a:spcBef>
              <a:spcAft>
                <a:spcPts val="0"/>
              </a:spcAft>
              <a:buNone/>
            </a:pPr>
            <a:r>
              <a:rPr lang="en" sz="2400" dirty="0">
                <a:solidFill>
                  <a:srgbClr val="FFFFFF"/>
                </a:solidFill>
                <a:latin typeface="+mj-lt"/>
                <a:ea typeface="Arial Unicode MS" panose="020B0604020202020204" pitchFamily="34" charset="-128"/>
                <a:cs typeface="Arial Unicode MS" panose="020B0604020202020204" pitchFamily="34" charset="-128"/>
              </a:rPr>
              <a:t>Contact me at:</a:t>
            </a:r>
            <a:endParaRPr sz="2400" dirty="0">
              <a:solidFill>
                <a:srgbClr val="FFFFFF"/>
              </a:solidFill>
              <a:latin typeface="+mj-lt"/>
              <a:ea typeface="Arial Unicode MS" panose="020B0604020202020204" pitchFamily="34" charset="-128"/>
              <a:cs typeface="Arial Unicode MS" panose="020B0604020202020204" pitchFamily="34" charset="-128"/>
            </a:endParaRPr>
          </a:p>
          <a:p>
            <a:pPr marL="0" lvl="0" indent="0" rtl="0">
              <a:spcBef>
                <a:spcPts val="600"/>
              </a:spcBef>
              <a:spcAft>
                <a:spcPts val="0"/>
              </a:spcAft>
              <a:buNone/>
            </a:pPr>
            <a:r>
              <a:rPr lang="en" sz="2400" dirty="0">
                <a:solidFill>
                  <a:schemeClr val="bg1"/>
                </a:solidFill>
                <a:latin typeface="+mj-lt"/>
                <a:ea typeface="Arial Unicode MS" panose="020B0604020202020204" pitchFamily="34" charset="-128"/>
                <a:cs typeface="Arial Unicode MS" panose="020B0604020202020204" pitchFamily="34" charset="-128"/>
              </a:rPr>
              <a:t>willynwebb@csi.state.co.us </a:t>
            </a:r>
            <a:endParaRPr sz="2400" dirty="0">
              <a:solidFill>
                <a:schemeClr val="bg1"/>
              </a:solidFill>
              <a:latin typeface="+mj-lt"/>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35485532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28650" y="365126"/>
            <a:ext cx="7886700" cy="1325563"/>
          </a:xfrm>
        </p:spPr>
        <p:txBody>
          <a:bodyPr anchor="ctr">
            <a:normAutofit/>
          </a:bodyPr>
          <a:lstStyle/>
          <a:p>
            <a:r>
              <a:rPr lang="en-US" dirty="0"/>
              <a:t>Induction Programs provide…</a:t>
            </a:r>
          </a:p>
        </p:txBody>
      </p:sp>
      <p:graphicFrame>
        <p:nvGraphicFramePr>
          <p:cNvPr id="6" name="Content Placeholder 3">
            <a:extLst>
              <a:ext uri="{FF2B5EF4-FFF2-40B4-BE49-F238E27FC236}">
                <a16:creationId xmlns:a16="http://schemas.microsoft.com/office/drawing/2014/main" id="{E16E7C4A-C144-402A-99F0-A588D52A41C8}"/>
              </a:ext>
              <a:ext uri="{C183D7F6-B498-43B3-948B-1728B52AA6E4}">
                <adec:decorative xmlns:adec="http://schemas.microsoft.com/office/drawing/2017/decorative" val="1"/>
              </a:ext>
            </a:extLst>
          </p:cNvPr>
          <p:cNvGraphicFramePr>
            <a:graphicFrameLocks noGrp="1"/>
          </p:cNvGraphicFramePr>
          <p:nvPr>
            <p:ph idx="1"/>
            <p:extLst>
              <p:ext uri="{D42A27DB-BD31-4B8C-83A1-F6EECF244321}">
                <p14:modId xmlns:p14="http://schemas.microsoft.com/office/powerpoint/2010/main" val="3938502469"/>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29367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06FD0E-EA24-4245-863A-DE6A7550758E}"/>
              </a:ext>
            </a:extLst>
          </p:cNvPr>
          <p:cNvSpPr>
            <a:spLocks noGrp="1"/>
          </p:cNvSpPr>
          <p:nvPr>
            <p:ph type="title"/>
          </p:nvPr>
        </p:nvSpPr>
        <p:spPr>
          <a:xfrm>
            <a:off x="628650" y="365126"/>
            <a:ext cx="7886700" cy="1325563"/>
          </a:xfrm>
        </p:spPr>
        <p:txBody>
          <a:bodyPr anchor="ctr">
            <a:normAutofit/>
          </a:bodyPr>
          <a:lstStyle/>
          <a:p>
            <a:r>
              <a:rPr lang="en-US" dirty="0"/>
              <a:t>Three Program Components</a:t>
            </a:r>
          </a:p>
        </p:txBody>
      </p:sp>
      <p:graphicFrame>
        <p:nvGraphicFramePr>
          <p:cNvPr id="5" name="Content Placeholder 2">
            <a:extLst>
              <a:ext uri="{FF2B5EF4-FFF2-40B4-BE49-F238E27FC236}">
                <a16:creationId xmlns:a16="http://schemas.microsoft.com/office/drawing/2014/main" id="{AD43F115-F824-4E8B-99ED-A7BB6F6A8BB9}"/>
              </a:ext>
              <a:ext uri="{C183D7F6-B498-43B3-948B-1728B52AA6E4}">
                <adec:decorative xmlns:adec="http://schemas.microsoft.com/office/drawing/2017/decorative" val="1"/>
              </a:ext>
            </a:extLst>
          </p:cNvPr>
          <p:cNvGraphicFramePr>
            <a:graphicFrameLocks noGrp="1"/>
          </p:cNvGraphicFramePr>
          <p:nvPr>
            <p:ph idx="1"/>
            <p:extLst>
              <p:ext uri="{D42A27DB-BD31-4B8C-83A1-F6EECF244321}">
                <p14:modId xmlns:p14="http://schemas.microsoft.com/office/powerpoint/2010/main" val="2267466738"/>
              </p:ext>
            </p:extLst>
          </p:nvPr>
        </p:nvGraphicFramePr>
        <p:xfrm>
          <a:off x="228601" y="1690689"/>
          <a:ext cx="8686799" cy="491911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473618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40530" y="365126"/>
            <a:ext cx="6774820" cy="1325563"/>
          </a:xfrm>
        </p:spPr>
        <p:txBody>
          <a:bodyPr anchor="ctr">
            <a:normAutofit/>
          </a:bodyPr>
          <a:lstStyle/>
          <a:p>
            <a:r>
              <a:rPr lang="en-US" dirty="0"/>
              <a:t>Professional Development</a:t>
            </a:r>
          </a:p>
        </p:txBody>
      </p:sp>
      <p:sp>
        <p:nvSpPr>
          <p:cNvPr id="7" name="Content Placeholder 6">
            <a:extLst>
              <a:ext uri="{FF2B5EF4-FFF2-40B4-BE49-F238E27FC236}">
                <a16:creationId xmlns:a16="http://schemas.microsoft.com/office/drawing/2014/main" id="{E3F4A2AA-B4F6-4DEC-9608-92784B1CA4D5}"/>
              </a:ext>
            </a:extLst>
          </p:cNvPr>
          <p:cNvSpPr>
            <a:spLocks noGrp="1"/>
          </p:cNvSpPr>
          <p:nvPr>
            <p:ph idx="1"/>
          </p:nvPr>
        </p:nvSpPr>
        <p:spPr/>
        <p:txBody>
          <a:bodyPr/>
          <a:lstStyle/>
          <a:p>
            <a:r>
              <a:rPr lang="en-US" dirty="0"/>
              <a:t>Back to School Orientation</a:t>
            </a:r>
          </a:p>
          <a:p>
            <a:r>
              <a:rPr lang="en-US" dirty="0"/>
              <a:t>Staff trainings/staff meetings</a:t>
            </a:r>
          </a:p>
          <a:p>
            <a:r>
              <a:rPr lang="en-US" dirty="0"/>
              <a:t>Team/PLC meetings</a:t>
            </a:r>
          </a:p>
          <a:p>
            <a:r>
              <a:rPr lang="en-US" dirty="0"/>
              <a:t>Induction Meetings</a:t>
            </a:r>
          </a:p>
          <a:p>
            <a:r>
              <a:rPr lang="en-US" dirty="0"/>
              <a:t>Book Studies</a:t>
            </a:r>
          </a:p>
        </p:txBody>
      </p:sp>
      <p:sp>
        <p:nvSpPr>
          <p:cNvPr id="4" name="Slide Number Placeholder 3" hidden="1"/>
          <p:cNvSpPr>
            <a:spLocks noGrp="1"/>
          </p:cNvSpPr>
          <p:nvPr>
            <p:ph type="sldNum" idx="4294967295"/>
          </p:nvPr>
        </p:nvSpPr>
        <p:spPr>
          <a:xfrm>
            <a:off x="8594725" y="6364288"/>
            <a:ext cx="549275" cy="417512"/>
          </a:xfrm>
          <a:prstGeom prst="rect">
            <a:avLst/>
          </a:prstGeom>
        </p:spPr>
        <p:txBody>
          <a:bodyPr/>
          <a:lstStyle/>
          <a:p>
            <a:pPr marL="0" marR="0" lvl="0" indent="0" algn="l" defTabSz="914400" rtl="0" eaLnBrk="1" fontAlgn="auto" latinLnBrk="0" hangingPunct="1">
              <a:lnSpc>
                <a:spcPct val="100000"/>
              </a:lnSpc>
              <a:spcBef>
                <a:spcPts val="0"/>
              </a:spcBef>
              <a:spcAft>
                <a:spcPts val="600"/>
              </a:spcAft>
              <a:buClrTx/>
              <a:buSzTx/>
              <a:buFontTx/>
              <a:buNone/>
              <a:tabLst/>
              <a:defRPr/>
            </a:pPr>
            <a:fld id="{00000000-1234-1234-1234-123412341234}" type="slidenum">
              <a:rPr kumimoji="0" lang="en" sz="18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600"/>
                </a:spcAft>
                <a:buClrTx/>
                <a:buSzTx/>
                <a:buFontTx/>
                <a:buNone/>
                <a:tabLst/>
                <a:defRPr/>
              </a:pPr>
              <a:t>5</a:t>
            </a:fld>
            <a:endParaRPr kumimoji="0" lang="en"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3" name="Group 2">
            <a:extLst>
              <a:ext uri="{FF2B5EF4-FFF2-40B4-BE49-F238E27FC236}">
                <a16:creationId xmlns:a16="http://schemas.microsoft.com/office/drawing/2014/main" id="{FF34B238-B318-4B6A-A23E-E2002070B7C7}"/>
              </a:ext>
              <a:ext uri="{C183D7F6-B498-43B3-948B-1728B52AA6E4}">
                <adec:decorative xmlns:adec="http://schemas.microsoft.com/office/drawing/2017/decorative" val="1"/>
              </a:ext>
            </a:extLst>
          </p:cNvPr>
          <p:cNvGrpSpPr/>
          <p:nvPr/>
        </p:nvGrpSpPr>
        <p:grpSpPr>
          <a:xfrm>
            <a:off x="162157" y="179782"/>
            <a:ext cx="1578375" cy="1578375"/>
            <a:chOff x="162157" y="179782"/>
            <a:chExt cx="1578375" cy="1578375"/>
          </a:xfrm>
        </p:grpSpPr>
        <p:sp>
          <p:nvSpPr>
            <p:cNvPr id="5" name="Oval 4">
              <a:extLst>
                <a:ext uri="{FF2B5EF4-FFF2-40B4-BE49-F238E27FC236}">
                  <a16:creationId xmlns:a16="http://schemas.microsoft.com/office/drawing/2014/main" id="{97D5181C-8B60-4B14-A1F6-F6892BF15AEC}"/>
                </a:ext>
              </a:extLst>
            </p:cNvPr>
            <p:cNvSpPr/>
            <p:nvPr/>
          </p:nvSpPr>
          <p:spPr>
            <a:xfrm>
              <a:off x="162157" y="179782"/>
              <a:ext cx="1578375" cy="1578375"/>
            </a:xfrm>
            <a:prstGeom prst="ellipse">
              <a:avLst/>
            </a:prstGeom>
          </p:spPr>
          <p:style>
            <a:lnRef idx="0">
              <a:schemeClr val="accent2">
                <a:hueOff val="0"/>
                <a:satOff val="0"/>
                <a:lumOff val="0"/>
                <a:alphaOff val="0"/>
              </a:schemeClr>
            </a:lnRef>
            <a:fillRef idx="1">
              <a:schemeClr val="accent2">
                <a:tint val="40000"/>
                <a:hueOff val="0"/>
                <a:satOff val="0"/>
                <a:lumOff val="0"/>
                <a:alphaOff val="0"/>
              </a:schemeClr>
            </a:fillRef>
            <a:effectRef idx="0">
              <a:schemeClr val="accent2">
                <a:tint val="40000"/>
                <a:hueOff val="0"/>
                <a:satOff val="0"/>
                <a:lumOff val="0"/>
                <a:alphaOff val="0"/>
              </a:schemeClr>
            </a:effectRef>
            <a:fontRef idx="minor">
              <a:schemeClr val="dk1">
                <a:hueOff val="0"/>
                <a:satOff val="0"/>
                <a:lumOff val="0"/>
                <a:alphaOff val="0"/>
              </a:schemeClr>
            </a:fontRef>
          </p:style>
          <p:txBody>
            <a:bodyPr/>
            <a:lstStyle/>
            <a:p>
              <a:endParaRPr lang="en-US"/>
            </a:p>
          </p:txBody>
        </p:sp>
        <p:sp>
          <p:nvSpPr>
            <p:cNvPr id="6" name="Rectangle 5">
              <a:extLst>
                <a:ext uri="{FF2B5EF4-FFF2-40B4-BE49-F238E27FC236}">
                  <a16:creationId xmlns:a16="http://schemas.microsoft.com/office/drawing/2014/main" id="{4160B477-0641-4A5A-837B-C3242264EA94}"/>
                </a:ext>
              </a:extLst>
            </p:cNvPr>
            <p:cNvSpPr/>
            <p:nvPr/>
          </p:nvSpPr>
          <p:spPr>
            <a:xfrm>
              <a:off x="498531" y="516156"/>
              <a:ext cx="905625" cy="905625"/>
            </a:xfrm>
            <a:prstGeom prst="rect">
              <a:avLst/>
            </a:prstGeom>
            <a:blipFill>
              <a:blip r:embed="rId3">
                <a:extLst>
                  <a:ext uri="{28A0092B-C50C-407E-A947-70E740481C1C}">
                    <a14:useLocalDpi xmlns:a14="http://schemas.microsoft.com/office/drawing/2010/main" val="0"/>
                  </a:ext>
                </a:extLst>
              </a:blip>
              <a:srcRect/>
              <a:stretch>
                <a:fillRect/>
              </a:stretch>
            </a:blipFill>
            <a:ln>
              <a:noFill/>
            </a:ln>
          </p:spPr>
          <p:style>
            <a:lnRef idx="2">
              <a:scrgbClr r="0" g="0" b="0"/>
            </a:lnRef>
            <a:fillRef idx="1">
              <a:scrgbClr r="0" g="0" b="0"/>
            </a:fillRef>
            <a:effectRef idx="0">
              <a:schemeClr val="accent2">
                <a:hueOff val="0"/>
                <a:satOff val="0"/>
                <a:lumOff val="0"/>
                <a:alphaOff val="0"/>
              </a:schemeClr>
            </a:effectRef>
            <a:fontRef idx="minor">
              <a:schemeClr val="lt1"/>
            </a:fontRef>
          </p:style>
          <p:txBody>
            <a:bodyPr/>
            <a:lstStyle/>
            <a:p>
              <a:endParaRPr lang="en-US"/>
            </a:p>
          </p:txBody>
        </p:sp>
      </p:grpSp>
    </p:spTree>
    <p:extLst>
      <p:ext uri="{BB962C8B-B14F-4D97-AF65-F5344CB8AC3E}">
        <p14:creationId xmlns:p14="http://schemas.microsoft.com/office/powerpoint/2010/main" val="21701959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909696-6F84-49E3-851C-AEE7A194F2DA}"/>
              </a:ext>
            </a:extLst>
          </p:cNvPr>
          <p:cNvSpPr>
            <a:spLocks noGrp="1"/>
          </p:cNvSpPr>
          <p:nvPr>
            <p:ph type="title"/>
          </p:nvPr>
        </p:nvSpPr>
        <p:spPr>
          <a:xfrm>
            <a:off x="1958108" y="365126"/>
            <a:ext cx="6557241" cy="1325563"/>
          </a:xfrm>
        </p:spPr>
        <p:txBody>
          <a:bodyPr/>
          <a:lstStyle/>
          <a:p>
            <a:r>
              <a:rPr lang="en-US" dirty="0"/>
              <a:t>30 Hours of Mentorship</a:t>
            </a:r>
          </a:p>
        </p:txBody>
      </p:sp>
      <p:sp>
        <p:nvSpPr>
          <p:cNvPr id="3" name="Content Placeholder 2">
            <a:extLst>
              <a:ext uri="{FF2B5EF4-FFF2-40B4-BE49-F238E27FC236}">
                <a16:creationId xmlns:a16="http://schemas.microsoft.com/office/drawing/2014/main" id="{95D76BB0-A34C-42D1-A0B0-1FB0873AF21D}"/>
              </a:ext>
            </a:extLst>
          </p:cNvPr>
          <p:cNvSpPr>
            <a:spLocks noGrp="1"/>
          </p:cNvSpPr>
          <p:nvPr>
            <p:ph idx="1"/>
          </p:nvPr>
        </p:nvSpPr>
        <p:spPr>
          <a:xfrm>
            <a:off x="628650" y="2027065"/>
            <a:ext cx="7886700" cy="2046171"/>
          </a:xfrm>
        </p:spPr>
        <p:txBody>
          <a:bodyPr/>
          <a:lstStyle/>
          <a:p>
            <a:r>
              <a:rPr lang="en-US" dirty="0"/>
              <a:t>Regular meetings/conferencing</a:t>
            </a:r>
          </a:p>
          <a:p>
            <a:r>
              <a:rPr lang="en-US" dirty="0"/>
              <a:t>Observation with pre- and post- conference</a:t>
            </a:r>
          </a:p>
          <a:p>
            <a:r>
              <a:rPr lang="en-US" dirty="0"/>
              <a:t>Arrange for a Model Classroom Observation with pre- and post- conference</a:t>
            </a:r>
          </a:p>
        </p:txBody>
      </p:sp>
      <p:grpSp>
        <p:nvGrpSpPr>
          <p:cNvPr id="6" name="Group 5">
            <a:extLst>
              <a:ext uri="{FF2B5EF4-FFF2-40B4-BE49-F238E27FC236}">
                <a16:creationId xmlns:a16="http://schemas.microsoft.com/office/drawing/2014/main" id="{7D896228-D60C-4A76-8801-7DC9C8A7B3B0}"/>
              </a:ext>
              <a:ext uri="{C183D7F6-B498-43B3-948B-1728B52AA6E4}">
                <adec:decorative xmlns:adec="http://schemas.microsoft.com/office/drawing/2017/decorative" val="1"/>
              </a:ext>
            </a:extLst>
          </p:cNvPr>
          <p:cNvGrpSpPr/>
          <p:nvPr/>
        </p:nvGrpSpPr>
        <p:grpSpPr>
          <a:xfrm>
            <a:off x="180630" y="238720"/>
            <a:ext cx="1444970" cy="1451969"/>
            <a:chOff x="3782812" y="2639811"/>
            <a:chExt cx="1578375" cy="1578375"/>
          </a:xfrm>
        </p:grpSpPr>
        <p:sp>
          <p:nvSpPr>
            <p:cNvPr id="4" name="Oval 3">
              <a:extLst>
                <a:ext uri="{FF2B5EF4-FFF2-40B4-BE49-F238E27FC236}">
                  <a16:creationId xmlns:a16="http://schemas.microsoft.com/office/drawing/2014/main" id="{47C4AD86-0FED-4386-A3C4-97B6F2C65094}"/>
                </a:ext>
              </a:extLst>
            </p:cNvPr>
            <p:cNvSpPr/>
            <p:nvPr/>
          </p:nvSpPr>
          <p:spPr>
            <a:xfrm>
              <a:off x="3782812" y="2639811"/>
              <a:ext cx="1578375" cy="1578375"/>
            </a:xfrm>
            <a:prstGeom prst="ellipse">
              <a:avLst/>
            </a:prstGeom>
          </p:spPr>
          <p:style>
            <a:lnRef idx="0">
              <a:schemeClr val="accent2">
                <a:hueOff val="0"/>
                <a:satOff val="0"/>
                <a:lumOff val="0"/>
                <a:alphaOff val="0"/>
              </a:schemeClr>
            </a:lnRef>
            <a:fillRef idx="1">
              <a:schemeClr val="accent2">
                <a:tint val="40000"/>
                <a:hueOff val="0"/>
                <a:satOff val="0"/>
                <a:lumOff val="0"/>
                <a:alphaOff val="0"/>
              </a:schemeClr>
            </a:fillRef>
            <a:effectRef idx="0">
              <a:schemeClr val="accent2">
                <a:tint val="40000"/>
                <a:hueOff val="0"/>
                <a:satOff val="0"/>
                <a:lumOff val="0"/>
                <a:alphaOff val="0"/>
              </a:schemeClr>
            </a:effectRef>
            <a:fontRef idx="minor">
              <a:schemeClr val="dk1">
                <a:hueOff val="0"/>
                <a:satOff val="0"/>
                <a:lumOff val="0"/>
                <a:alphaOff val="0"/>
              </a:schemeClr>
            </a:fontRef>
          </p:style>
          <p:txBody>
            <a:bodyPr/>
            <a:lstStyle/>
            <a:p>
              <a:endParaRPr lang="en-US"/>
            </a:p>
          </p:txBody>
        </p:sp>
        <p:sp>
          <p:nvSpPr>
            <p:cNvPr id="5" name="Rectangle 4">
              <a:extLst>
                <a:ext uri="{FF2B5EF4-FFF2-40B4-BE49-F238E27FC236}">
                  <a16:creationId xmlns:a16="http://schemas.microsoft.com/office/drawing/2014/main" id="{2FF28BA8-7569-439D-ABD0-E3AA87997D6F}"/>
                </a:ext>
              </a:extLst>
            </p:cNvPr>
            <p:cNvSpPr/>
            <p:nvPr/>
          </p:nvSpPr>
          <p:spPr>
            <a:xfrm>
              <a:off x="4119188" y="2976187"/>
              <a:ext cx="905625" cy="905625"/>
            </a:xfrm>
            <a:prstGeom prst="rect">
              <a:avLst/>
            </a:prstGeom>
            <a:blipFill>
              <a:blip r:embed="rId3"/>
              <a:srcRect/>
              <a:stretch>
                <a:fillRect l="-4000" r="-4000"/>
              </a:stretch>
            </a:blipFill>
            <a:ln>
              <a:noFill/>
            </a:ln>
          </p:spPr>
          <p:style>
            <a:lnRef idx="2">
              <a:scrgbClr r="0" g="0" b="0"/>
            </a:lnRef>
            <a:fillRef idx="1">
              <a:scrgbClr r="0" g="0" b="0"/>
            </a:fillRef>
            <a:effectRef idx="0">
              <a:schemeClr val="accent2">
                <a:hueOff val="0"/>
                <a:satOff val="0"/>
                <a:lumOff val="0"/>
                <a:alphaOff val="0"/>
              </a:schemeClr>
            </a:effectRef>
            <a:fontRef idx="minor">
              <a:schemeClr val="lt1"/>
            </a:fontRef>
          </p:style>
          <p:txBody>
            <a:bodyPr/>
            <a:lstStyle/>
            <a:p>
              <a:endParaRPr lang="en-US"/>
            </a:p>
          </p:txBody>
        </p:sp>
      </p:grpSp>
      <p:pic>
        <p:nvPicPr>
          <p:cNvPr id="7" name="Content Placeholder 4" descr="screenshot of the mentor log&#10;">
            <a:extLst>
              <a:ext uri="{FF2B5EF4-FFF2-40B4-BE49-F238E27FC236}">
                <a16:creationId xmlns:a16="http://schemas.microsoft.com/office/drawing/2014/main" id="{7FFC782C-8B99-472B-A1E8-FAEB03A252A6}"/>
              </a:ext>
            </a:extLst>
          </p:cNvPr>
          <p:cNvPicPr>
            <a:picLocks noChangeAspect="1"/>
          </p:cNvPicPr>
          <p:nvPr/>
        </p:nvPicPr>
        <p:blipFill>
          <a:blip r:embed="rId4"/>
          <a:stretch>
            <a:fillRect/>
          </a:stretch>
        </p:blipFill>
        <p:spPr>
          <a:xfrm>
            <a:off x="3776000" y="4247372"/>
            <a:ext cx="4739349" cy="2402521"/>
          </a:xfrm>
          <a:prstGeom prst="rect">
            <a:avLst/>
          </a:prstGeom>
          <a:noFill/>
          <a:ln>
            <a:solidFill>
              <a:schemeClr val="accent1"/>
            </a:solidFill>
          </a:ln>
          <a:effectLst>
            <a:outerShdw blurRad="63500" sx="102000" sy="102000" algn="ctr" rotWithShape="0">
              <a:prstClr val="black">
                <a:alpha val="40000"/>
              </a:prstClr>
            </a:outerShdw>
          </a:effectLst>
        </p:spPr>
      </p:pic>
    </p:spTree>
    <p:extLst>
      <p:ext uri="{BB962C8B-B14F-4D97-AF65-F5344CB8AC3E}">
        <p14:creationId xmlns:p14="http://schemas.microsoft.com/office/powerpoint/2010/main" val="36201837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p:spPr>
        <p:txBody>
          <a:bodyPr anchor="ctr">
            <a:normAutofit/>
          </a:bodyPr>
          <a:lstStyle/>
          <a:p>
            <a:r>
              <a:rPr lang="en-US" dirty="0"/>
              <a:t>Tips for Success</a:t>
            </a:r>
          </a:p>
        </p:txBody>
      </p:sp>
      <p:sp>
        <p:nvSpPr>
          <p:cNvPr id="4" name="Slide Number Placeholder 3" hidden="1"/>
          <p:cNvSpPr>
            <a:spLocks noGrp="1"/>
          </p:cNvSpPr>
          <p:nvPr>
            <p:ph type="sldNum" idx="4294967295"/>
          </p:nvPr>
        </p:nvSpPr>
        <p:spPr>
          <a:xfrm>
            <a:off x="8480575" y="6364177"/>
            <a:ext cx="548700" cy="4179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r" rtl="0">
              <a:lnSpc>
                <a:spcPct val="100000"/>
              </a:lnSpc>
              <a:spcBef>
                <a:spcPts val="0"/>
              </a:spcBef>
              <a:spcAft>
                <a:spcPts val="0"/>
              </a:spcAft>
              <a:buClr>
                <a:srgbClr val="000000"/>
              </a:buClr>
              <a:buFont typeface="Arial"/>
              <a:buNone/>
              <a:defRPr sz="1300" b="0" i="0" u="none" strike="noStrike" cap="none">
                <a:solidFill>
                  <a:srgbClr val="97ABBC"/>
                </a:solidFill>
                <a:latin typeface="+mn-lt"/>
                <a:ea typeface="Arial Unicode MS" panose="020B0604020202020204" pitchFamily="34" charset="-128"/>
                <a:cs typeface="Arial Unicode MS" panose="020B0604020202020204" pitchFamily="34" charset="-128"/>
                <a:sym typeface="Lato"/>
              </a:defRPr>
            </a:lvl1pPr>
            <a:lvl2pPr marR="0" lvl="1" algn="r" rtl="0">
              <a:lnSpc>
                <a:spcPct val="100000"/>
              </a:lnSpc>
              <a:spcBef>
                <a:spcPts val="0"/>
              </a:spcBef>
              <a:spcAft>
                <a:spcPts val="0"/>
              </a:spcAft>
              <a:buClr>
                <a:srgbClr val="000000"/>
              </a:buClr>
              <a:buFont typeface="Arial"/>
              <a:buNone/>
              <a:defRPr sz="1300" b="0" i="0" u="none" strike="noStrike" cap="none">
                <a:solidFill>
                  <a:srgbClr val="97ABBC"/>
                </a:solidFill>
                <a:latin typeface="Lato"/>
                <a:ea typeface="Lato"/>
                <a:cs typeface="Lato"/>
                <a:sym typeface="Lato"/>
              </a:defRPr>
            </a:lvl2pPr>
            <a:lvl3pPr marR="0" lvl="2" algn="r" rtl="0">
              <a:lnSpc>
                <a:spcPct val="100000"/>
              </a:lnSpc>
              <a:spcBef>
                <a:spcPts val="0"/>
              </a:spcBef>
              <a:spcAft>
                <a:spcPts val="0"/>
              </a:spcAft>
              <a:buClr>
                <a:srgbClr val="000000"/>
              </a:buClr>
              <a:buFont typeface="Arial"/>
              <a:buNone/>
              <a:defRPr sz="1300" b="0" i="0" u="none" strike="noStrike" cap="none">
                <a:solidFill>
                  <a:srgbClr val="97ABBC"/>
                </a:solidFill>
                <a:latin typeface="Lato"/>
                <a:ea typeface="Lato"/>
                <a:cs typeface="Lato"/>
                <a:sym typeface="Lato"/>
              </a:defRPr>
            </a:lvl3pPr>
            <a:lvl4pPr marR="0" lvl="3" algn="r" rtl="0">
              <a:lnSpc>
                <a:spcPct val="100000"/>
              </a:lnSpc>
              <a:spcBef>
                <a:spcPts val="0"/>
              </a:spcBef>
              <a:spcAft>
                <a:spcPts val="0"/>
              </a:spcAft>
              <a:buClr>
                <a:srgbClr val="000000"/>
              </a:buClr>
              <a:buFont typeface="Arial"/>
              <a:buNone/>
              <a:defRPr sz="1300" b="0" i="0" u="none" strike="noStrike" cap="none">
                <a:solidFill>
                  <a:srgbClr val="97ABBC"/>
                </a:solidFill>
                <a:latin typeface="Lato"/>
                <a:ea typeface="Lato"/>
                <a:cs typeface="Lato"/>
                <a:sym typeface="Lato"/>
              </a:defRPr>
            </a:lvl4pPr>
            <a:lvl5pPr marR="0" lvl="4" algn="r" rtl="0">
              <a:lnSpc>
                <a:spcPct val="100000"/>
              </a:lnSpc>
              <a:spcBef>
                <a:spcPts val="0"/>
              </a:spcBef>
              <a:spcAft>
                <a:spcPts val="0"/>
              </a:spcAft>
              <a:buClr>
                <a:srgbClr val="000000"/>
              </a:buClr>
              <a:buFont typeface="Arial"/>
              <a:buNone/>
              <a:defRPr sz="1300" b="0" i="0" u="none" strike="noStrike" cap="none">
                <a:solidFill>
                  <a:srgbClr val="97ABBC"/>
                </a:solidFill>
                <a:latin typeface="Lato"/>
                <a:ea typeface="Lato"/>
                <a:cs typeface="Lato"/>
                <a:sym typeface="Lato"/>
              </a:defRPr>
            </a:lvl5pPr>
            <a:lvl6pPr marR="0" lvl="5" algn="r" rtl="0">
              <a:lnSpc>
                <a:spcPct val="100000"/>
              </a:lnSpc>
              <a:spcBef>
                <a:spcPts val="0"/>
              </a:spcBef>
              <a:spcAft>
                <a:spcPts val="0"/>
              </a:spcAft>
              <a:buClr>
                <a:srgbClr val="000000"/>
              </a:buClr>
              <a:buFont typeface="Arial"/>
              <a:buNone/>
              <a:defRPr sz="1300" b="0" i="0" u="none" strike="noStrike" cap="none">
                <a:solidFill>
                  <a:srgbClr val="97ABBC"/>
                </a:solidFill>
                <a:latin typeface="Lato"/>
                <a:ea typeface="Lato"/>
                <a:cs typeface="Lato"/>
                <a:sym typeface="Lato"/>
              </a:defRPr>
            </a:lvl6pPr>
            <a:lvl7pPr marR="0" lvl="6" algn="r" rtl="0">
              <a:lnSpc>
                <a:spcPct val="100000"/>
              </a:lnSpc>
              <a:spcBef>
                <a:spcPts val="0"/>
              </a:spcBef>
              <a:spcAft>
                <a:spcPts val="0"/>
              </a:spcAft>
              <a:buClr>
                <a:srgbClr val="000000"/>
              </a:buClr>
              <a:buFont typeface="Arial"/>
              <a:buNone/>
              <a:defRPr sz="1300" b="0" i="0" u="none" strike="noStrike" cap="none">
                <a:solidFill>
                  <a:srgbClr val="97ABBC"/>
                </a:solidFill>
                <a:latin typeface="Lato"/>
                <a:ea typeface="Lato"/>
                <a:cs typeface="Lato"/>
                <a:sym typeface="Lato"/>
              </a:defRPr>
            </a:lvl7pPr>
            <a:lvl8pPr marR="0" lvl="7" algn="r" rtl="0">
              <a:lnSpc>
                <a:spcPct val="100000"/>
              </a:lnSpc>
              <a:spcBef>
                <a:spcPts val="0"/>
              </a:spcBef>
              <a:spcAft>
                <a:spcPts val="0"/>
              </a:spcAft>
              <a:buClr>
                <a:srgbClr val="000000"/>
              </a:buClr>
              <a:buFont typeface="Arial"/>
              <a:buNone/>
              <a:defRPr sz="1300" b="0" i="0" u="none" strike="noStrike" cap="none">
                <a:solidFill>
                  <a:srgbClr val="97ABBC"/>
                </a:solidFill>
                <a:latin typeface="Lato"/>
                <a:ea typeface="Lato"/>
                <a:cs typeface="Lato"/>
                <a:sym typeface="Lato"/>
              </a:defRPr>
            </a:lvl8pPr>
            <a:lvl9pPr marR="0" lvl="8" algn="r" rtl="0">
              <a:lnSpc>
                <a:spcPct val="100000"/>
              </a:lnSpc>
              <a:spcBef>
                <a:spcPts val="0"/>
              </a:spcBef>
              <a:spcAft>
                <a:spcPts val="0"/>
              </a:spcAft>
              <a:buClr>
                <a:srgbClr val="000000"/>
              </a:buClr>
              <a:buFont typeface="Arial"/>
              <a:buNone/>
              <a:defRPr sz="1300" b="0" i="0" u="none" strike="noStrike" cap="none">
                <a:solidFill>
                  <a:srgbClr val="97ABBC"/>
                </a:solidFill>
                <a:latin typeface="Lato"/>
                <a:ea typeface="Lato"/>
                <a:cs typeface="Lato"/>
                <a:sym typeface="Lato"/>
              </a:defRPr>
            </a:lvl9pPr>
          </a:lstStyle>
          <a:p>
            <a:pPr>
              <a:spcAft>
                <a:spcPts val="600"/>
              </a:spcAft>
            </a:pPr>
            <a:fld id="{00000000-1234-1234-1234-123412341234}" type="slidenum">
              <a:rPr lang="en" smtClean="0"/>
              <a:pPr>
                <a:spcAft>
                  <a:spcPts val="600"/>
                </a:spcAft>
              </a:pPr>
              <a:t>7</a:t>
            </a:fld>
            <a:endParaRPr lang="en"/>
          </a:p>
        </p:txBody>
      </p:sp>
      <p:graphicFrame>
        <p:nvGraphicFramePr>
          <p:cNvPr id="6" name="Text Placeholder 2">
            <a:extLst>
              <a:ext uri="{FF2B5EF4-FFF2-40B4-BE49-F238E27FC236}">
                <a16:creationId xmlns:a16="http://schemas.microsoft.com/office/drawing/2014/main" id="{C63D426F-6CAC-4B14-8DDE-C2C36E34C9D0}"/>
              </a:ext>
              <a:ext uri="{C183D7F6-B498-43B3-948B-1728B52AA6E4}">
                <adec:decorative xmlns:adec="http://schemas.microsoft.com/office/drawing/2017/decorative" val="1"/>
              </a:ext>
            </a:extLst>
          </p:cNvPr>
          <p:cNvGraphicFramePr/>
          <p:nvPr>
            <p:extLst>
              <p:ext uri="{D42A27DB-BD31-4B8C-83A1-F6EECF244321}">
                <p14:modId xmlns:p14="http://schemas.microsoft.com/office/powerpoint/2010/main" val="3694812183"/>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05093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9056" y="365126"/>
            <a:ext cx="7076294" cy="1325563"/>
          </a:xfrm>
        </p:spPr>
        <p:txBody>
          <a:bodyPr>
            <a:normAutofit/>
          </a:bodyPr>
          <a:lstStyle/>
          <a:p>
            <a:r>
              <a:rPr lang="en-US" dirty="0">
                <a:solidFill>
                  <a:schemeClr val="tx1"/>
                </a:solidFill>
                <a:latin typeface="Arial" panose="020B0604020202020204" pitchFamily="34" charset="0"/>
                <a:cs typeface="Arial" panose="020B0604020202020204" pitchFamily="34" charset="0"/>
              </a:rPr>
              <a:t>Google Classroom September</a:t>
            </a:r>
          </a:p>
        </p:txBody>
      </p:sp>
      <p:sp>
        <p:nvSpPr>
          <p:cNvPr id="11" name="Content Placeholder 10">
            <a:extLst>
              <a:ext uri="{FF2B5EF4-FFF2-40B4-BE49-F238E27FC236}">
                <a16:creationId xmlns:a16="http://schemas.microsoft.com/office/drawing/2014/main" id="{5F4FC253-6AD2-4A22-A02E-BD614B69564E}"/>
              </a:ext>
            </a:extLst>
          </p:cNvPr>
          <p:cNvSpPr>
            <a:spLocks noGrp="1"/>
          </p:cNvSpPr>
          <p:nvPr>
            <p:ph idx="1"/>
          </p:nvPr>
        </p:nvSpPr>
        <p:spPr/>
        <p:txBody>
          <a:bodyPr/>
          <a:lstStyle/>
          <a:p>
            <a:r>
              <a:rPr lang="en-US" dirty="0"/>
              <a:t>Videos</a:t>
            </a:r>
          </a:p>
          <a:p>
            <a:pPr lvl="1"/>
            <a:r>
              <a:rPr lang="en-US" cap="none" spc="0" dirty="0">
                <a:solidFill>
                  <a:schemeClr val="tx1"/>
                </a:solidFill>
                <a:effectLst/>
                <a:latin typeface="Arial" panose="020B0604020202020204" pitchFamily="34" charset="0"/>
                <a:cs typeface="Arial" panose="020B0604020202020204" pitchFamily="34" charset="0"/>
              </a:rPr>
              <a:t>Colorado Educator Quality Standards</a:t>
            </a:r>
          </a:p>
          <a:p>
            <a:pPr lvl="1"/>
            <a:r>
              <a:rPr lang="en-US" cap="none" spc="0" dirty="0">
                <a:solidFill>
                  <a:schemeClr val="tx1"/>
                </a:solidFill>
                <a:effectLst/>
                <a:latin typeface="Arial" panose="020B0604020202020204" pitchFamily="34" charset="0"/>
                <a:cs typeface="Arial" panose="020B0604020202020204" pitchFamily="34" charset="0"/>
              </a:rPr>
              <a:t>Colorado Model Evaluation System</a:t>
            </a:r>
          </a:p>
          <a:p>
            <a:pPr lvl="1"/>
            <a:r>
              <a:rPr lang="en-US" cap="none" spc="0" dirty="0">
                <a:solidFill>
                  <a:schemeClr val="tx1"/>
                </a:solidFill>
                <a:effectLst/>
                <a:latin typeface="Arial" panose="020B0604020202020204" pitchFamily="34" charset="0"/>
                <a:cs typeface="Arial" panose="020B0604020202020204" pitchFamily="34" charset="0"/>
              </a:rPr>
              <a:t>CSI and Charter Schools</a:t>
            </a:r>
            <a:endParaRPr lang="en-US" dirty="0"/>
          </a:p>
          <a:p>
            <a:r>
              <a:rPr lang="en-US" dirty="0"/>
              <a:t>Teachers – Self-reflection</a:t>
            </a:r>
          </a:p>
          <a:p>
            <a:r>
              <a:rPr lang="en-US" dirty="0"/>
              <a:t>SSPs – begin developing your Growth Plan </a:t>
            </a:r>
          </a:p>
        </p:txBody>
      </p:sp>
      <p:grpSp>
        <p:nvGrpSpPr>
          <p:cNvPr id="8" name="Group 7">
            <a:extLst>
              <a:ext uri="{FF2B5EF4-FFF2-40B4-BE49-F238E27FC236}">
                <a16:creationId xmlns:a16="http://schemas.microsoft.com/office/drawing/2014/main" id="{6A599F54-6A26-443D-A359-A198AC498D5F}"/>
              </a:ext>
              <a:ext uri="{C183D7F6-B498-43B3-948B-1728B52AA6E4}">
                <adec:decorative xmlns:adec="http://schemas.microsoft.com/office/drawing/2017/decorative" val="1"/>
              </a:ext>
            </a:extLst>
          </p:cNvPr>
          <p:cNvGrpSpPr/>
          <p:nvPr/>
        </p:nvGrpSpPr>
        <p:grpSpPr>
          <a:xfrm>
            <a:off x="195854" y="421762"/>
            <a:ext cx="1243202" cy="1212290"/>
            <a:chOff x="3782499" y="2639499"/>
            <a:chExt cx="1579001" cy="1579001"/>
          </a:xfrm>
        </p:grpSpPr>
        <p:pic>
          <p:nvPicPr>
            <p:cNvPr id="9" name="Picture 8">
              <a:extLst>
                <a:ext uri="{FF2B5EF4-FFF2-40B4-BE49-F238E27FC236}">
                  <a16:creationId xmlns:a16="http://schemas.microsoft.com/office/drawing/2014/main" id="{EA0686B7-20C8-4FBD-A007-11FB74AD6F11}"/>
                </a:ext>
              </a:extLst>
            </p:cNvPr>
            <p:cNvPicPr>
              <a:picLocks noChangeAspect="1"/>
            </p:cNvPicPr>
            <p:nvPr/>
          </p:nvPicPr>
          <p:blipFill>
            <a:blip r:embed="rId3"/>
            <a:stretch>
              <a:fillRect/>
            </a:stretch>
          </p:blipFill>
          <p:spPr>
            <a:xfrm>
              <a:off x="3782499" y="2639499"/>
              <a:ext cx="1579001" cy="1579001"/>
            </a:xfrm>
            <a:prstGeom prst="rect">
              <a:avLst/>
            </a:prstGeom>
          </p:spPr>
        </p:pic>
        <p:sp>
          <p:nvSpPr>
            <p:cNvPr id="10" name="Rectangle 9">
              <a:extLst>
                <a:ext uri="{FF2B5EF4-FFF2-40B4-BE49-F238E27FC236}">
                  <a16:creationId xmlns:a16="http://schemas.microsoft.com/office/drawing/2014/main" id="{1135DA9C-AE14-4842-B109-46475324223E}"/>
                </a:ext>
              </a:extLst>
            </p:cNvPr>
            <p:cNvSpPr/>
            <p:nvPr/>
          </p:nvSpPr>
          <p:spPr>
            <a:xfrm>
              <a:off x="4119187" y="2976187"/>
              <a:ext cx="905625" cy="905625"/>
            </a:xfrm>
            <a:prstGeom prst="rect">
              <a:avLst/>
            </a:prstGeom>
            <a:blipFill>
              <a:blip r:embed="rId4"/>
              <a:srcRect/>
              <a:stretch>
                <a:fillRect/>
              </a:stretch>
            </a:blipFill>
          </p:spPr>
          <p:style>
            <a:lnRef idx="2">
              <a:schemeClr val="lt1">
                <a:hueOff val="0"/>
                <a:satOff val="0"/>
                <a:lumOff val="0"/>
                <a:alphaOff val="0"/>
              </a:schemeClr>
            </a:lnRef>
            <a:fillRef idx="1">
              <a:scrgbClr r="0" g="0" b="0"/>
            </a:fillRef>
            <a:effectRef idx="0">
              <a:schemeClr val="accent2">
                <a:hueOff val="0"/>
                <a:satOff val="0"/>
                <a:lumOff val="0"/>
                <a:alphaOff val="0"/>
              </a:schemeClr>
            </a:effectRef>
            <a:fontRef idx="minor">
              <a:schemeClr val="lt1"/>
            </a:fontRef>
          </p:style>
          <p:txBody>
            <a:bodyPr/>
            <a:lstStyle/>
            <a:p>
              <a:endParaRPr lang="en-US"/>
            </a:p>
          </p:txBody>
        </p:sp>
      </p:grpSp>
      <p:sp>
        <p:nvSpPr>
          <p:cNvPr id="12" name="TextBox 11">
            <a:extLst>
              <a:ext uri="{FF2B5EF4-FFF2-40B4-BE49-F238E27FC236}">
                <a16:creationId xmlns:a16="http://schemas.microsoft.com/office/drawing/2014/main" id="{DBD80705-1032-475E-AA0C-8BEF46DFC914}"/>
              </a:ext>
            </a:extLst>
          </p:cNvPr>
          <p:cNvSpPr txBox="1"/>
          <p:nvPr/>
        </p:nvSpPr>
        <p:spPr>
          <a:xfrm>
            <a:off x="314325" y="5276538"/>
            <a:ext cx="8515350" cy="1477328"/>
          </a:xfrm>
          <a:prstGeom prst="rect">
            <a:avLst/>
          </a:prstGeom>
          <a:noFill/>
        </p:spPr>
        <p:txBody>
          <a:bodyPr wrap="square" rtlCol="0">
            <a:spAutoFit/>
          </a:bodyPr>
          <a:lstStyle/>
          <a:p>
            <a:r>
              <a:rPr lang="en-US" dirty="0"/>
              <a:t>Teacher Login: </a:t>
            </a:r>
            <a:r>
              <a:rPr lang="en-US" dirty="0">
                <a:hlinkClick r:id="rId5"/>
              </a:rPr>
              <a:t>https://classroom.google.com/c/NjE2MjQyMTU5Mjg3?cjc=bobcj2q</a:t>
            </a:r>
            <a:r>
              <a:rPr lang="en-US" dirty="0"/>
              <a:t> 	Or class code bobcj2q</a:t>
            </a:r>
          </a:p>
          <a:p>
            <a:endParaRPr lang="en-US" dirty="0"/>
          </a:p>
          <a:p>
            <a:r>
              <a:rPr lang="en-US" dirty="0"/>
              <a:t>SSP Login: </a:t>
            </a:r>
            <a:r>
              <a:rPr lang="en-US" dirty="0">
                <a:hlinkClick r:id="rId6"/>
              </a:rPr>
              <a:t>https://classroom.google.com/c/NTIzMTcxMzU3NTcw?cjc=wqpxisz</a:t>
            </a:r>
            <a:endParaRPr lang="en-US" dirty="0"/>
          </a:p>
          <a:p>
            <a:r>
              <a:rPr lang="en-US" dirty="0"/>
              <a:t>	Or class code </a:t>
            </a:r>
            <a:r>
              <a:rPr lang="en-US" dirty="0" err="1"/>
              <a:t>wqpxisz</a:t>
            </a:r>
            <a:endParaRPr lang="en-US" dirty="0"/>
          </a:p>
        </p:txBody>
      </p:sp>
    </p:spTree>
    <p:extLst>
      <p:ext uri="{BB962C8B-B14F-4D97-AF65-F5344CB8AC3E}">
        <p14:creationId xmlns:p14="http://schemas.microsoft.com/office/powerpoint/2010/main" val="33036968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918513-392F-4C22-923F-CED21E1DE0FA}"/>
              </a:ext>
            </a:extLst>
          </p:cNvPr>
          <p:cNvSpPr>
            <a:spLocks noGrp="1"/>
          </p:cNvSpPr>
          <p:nvPr>
            <p:ph type="title"/>
          </p:nvPr>
        </p:nvSpPr>
        <p:spPr/>
        <p:txBody>
          <a:bodyPr/>
          <a:lstStyle/>
          <a:p>
            <a:pPr algn="r"/>
            <a:r>
              <a:rPr lang="en-US" dirty="0"/>
              <a:t>Option 1: Online Portfolio &amp; Reflection </a:t>
            </a:r>
          </a:p>
        </p:txBody>
      </p:sp>
      <p:sp>
        <p:nvSpPr>
          <p:cNvPr id="3" name="Content Placeholder 2">
            <a:extLst>
              <a:ext uri="{FF2B5EF4-FFF2-40B4-BE49-F238E27FC236}">
                <a16:creationId xmlns:a16="http://schemas.microsoft.com/office/drawing/2014/main" id="{04F67376-EF74-48AB-8996-74B321EA6F5B}"/>
              </a:ext>
            </a:extLst>
          </p:cNvPr>
          <p:cNvSpPr>
            <a:spLocks noGrp="1"/>
          </p:cNvSpPr>
          <p:nvPr>
            <p:ph idx="1"/>
          </p:nvPr>
        </p:nvSpPr>
        <p:spPr/>
        <p:txBody>
          <a:bodyPr>
            <a:normAutofit/>
          </a:bodyPr>
          <a:lstStyle/>
          <a:p>
            <a:r>
              <a:rPr lang="en-US" sz="2800" cap="none" spc="0" dirty="0">
                <a:solidFill>
                  <a:schemeClr val="tx1"/>
                </a:solidFill>
                <a:effectLst/>
                <a:latin typeface="Arial" panose="020B0604020202020204" pitchFamily="34" charset="0"/>
                <a:cs typeface="Arial" panose="020B0604020202020204" pitchFamily="34" charset="0"/>
              </a:rPr>
              <a:t>Google classroom </a:t>
            </a:r>
          </a:p>
          <a:p>
            <a:r>
              <a:rPr lang="en-US" dirty="0"/>
              <a:t>V</a:t>
            </a:r>
            <a:r>
              <a:rPr lang="en-US" sz="2800" cap="none" spc="0" dirty="0">
                <a:solidFill>
                  <a:schemeClr val="tx1"/>
                </a:solidFill>
                <a:effectLst/>
                <a:latin typeface="Arial" panose="020B0604020202020204" pitchFamily="34" charset="0"/>
                <a:cs typeface="Arial" panose="020B0604020202020204" pitchFamily="34" charset="0"/>
              </a:rPr>
              <a:t>ideo content </a:t>
            </a:r>
          </a:p>
          <a:p>
            <a:pPr lvl="1"/>
            <a:r>
              <a:rPr lang="en-US" cap="none" spc="0" dirty="0">
                <a:solidFill>
                  <a:schemeClr val="tx1"/>
                </a:solidFill>
                <a:effectLst/>
                <a:latin typeface="Arial" panose="020B0604020202020204" pitchFamily="34" charset="0"/>
                <a:cs typeface="Arial" panose="020B0604020202020204" pitchFamily="34" charset="0"/>
              </a:rPr>
              <a:t>Colorado Educator Quality Standards</a:t>
            </a:r>
          </a:p>
          <a:p>
            <a:pPr lvl="1"/>
            <a:r>
              <a:rPr lang="en-US" cap="none" spc="0" dirty="0">
                <a:solidFill>
                  <a:schemeClr val="tx1"/>
                </a:solidFill>
                <a:effectLst/>
                <a:latin typeface="Arial" panose="020B0604020202020204" pitchFamily="34" charset="0"/>
                <a:cs typeface="Arial" panose="020B0604020202020204" pitchFamily="34" charset="0"/>
              </a:rPr>
              <a:t>Colorado Model Evaluation System</a:t>
            </a:r>
          </a:p>
          <a:p>
            <a:pPr lvl="1"/>
            <a:r>
              <a:rPr lang="en-US" cap="none" spc="0" dirty="0">
                <a:solidFill>
                  <a:schemeClr val="tx1"/>
                </a:solidFill>
                <a:effectLst/>
                <a:latin typeface="Arial" panose="020B0604020202020204" pitchFamily="34" charset="0"/>
                <a:cs typeface="Arial" panose="020B0604020202020204" pitchFamily="34" charset="0"/>
              </a:rPr>
              <a:t>CSI and Charter Schools</a:t>
            </a:r>
          </a:p>
          <a:p>
            <a:r>
              <a:rPr lang="en-US" sz="2800" cap="none" spc="0" dirty="0">
                <a:solidFill>
                  <a:schemeClr val="tx1"/>
                </a:solidFill>
                <a:effectLst/>
                <a:latin typeface="Arial" panose="020B0604020202020204" pitchFamily="34" charset="0"/>
                <a:cs typeface="Arial" panose="020B0604020202020204" pitchFamily="34" charset="0"/>
              </a:rPr>
              <a:t>Assignments allow inductees to demonstrate competency in implementing the Standards in their professional practice</a:t>
            </a:r>
          </a:p>
          <a:p>
            <a:pPr lvl="1"/>
            <a:r>
              <a:rPr lang="en-US" dirty="0">
                <a:ea typeface="Calibri" panose="020F0502020204030204" pitchFamily="34" charset="0"/>
              </a:rPr>
              <a:t>Artifacts</a:t>
            </a:r>
          </a:p>
          <a:p>
            <a:pPr lvl="1"/>
            <a:r>
              <a:rPr lang="en-US" cap="none" spc="0" dirty="0">
                <a:solidFill>
                  <a:schemeClr val="tx1"/>
                </a:solidFill>
                <a:effectLst/>
                <a:latin typeface="Arial" panose="020B0604020202020204" pitchFamily="34" charset="0"/>
                <a:ea typeface="Calibri" panose="020F0502020204030204" pitchFamily="34" charset="0"/>
                <a:cs typeface="Arial" panose="020B0604020202020204" pitchFamily="34" charset="0"/>
              </a:rPr>
              <a:t>Reflections</a:t>
            </a:r>
          </a:p>
          <a:p>
            <a:endParaRPr lang="en-US" dirty="0"/>
          </a:p>
        </p:txBody>
      </p:sp>
      <p:grpSp>
        <p:nvGrpSpPr>
          <p:cNvPr id="4" name="Group 3">
            <a:extLst>
              <a:ext uri="{FF2B5EF4-FFF2-40B4-BE49-F238E27FC236}">
                <a16:creationId xmlns:a16="http://schemas.microsoft.com/office/drawing/2014/main" id="{666735A3-81B6-44E4-9EFC-61A083B3DBF1}"/>
              </a:ext>
              <a:ext uri="{C183D7F6-B498-43B3-948B-1728B52AA6E4}">
                <adec:decorative xmlns:adec="http://schemas.microsoft.com/office/drawing/2017/decorative" val="1"/>
              </a:ext>
            </a:extLst>
          </p:cNvPr>
          <p:cNvGrpSpPr/>
          <p:nvPr/>
        </p:nvGrpSpPr>
        <p:grpSpPr>
          <a:xfrm>
            <a:off x="160726" y="478400"/>
            <a:ext cx="1243202" cy="1212290"/>
            <a:chOff x="3782499" y="2639499"/>
            <a:chExt cx="1579001" cy="1579001"/>
          </a:xfrm>
        </p:grpSpPr>
        <p:pic>
          <p:nvPicPr>
            <p:cNvPr id="5" name="Picture 4">
              <a:extLst>
                <a:ext uri="{FF2B5EF4-FFF2-40B4-BE49-F238E27FC236}">
                  <a16:creationId xmlns:a16="http://schemas.microsoft.com/office/drawing/2014/main" id="{7B36B176-95A8-4675-B8BC-4CF4638C982E}"/>
                </a:ext>
              </a:extLst>
            </p:cNvPr>
            <p:cNvPicPr>
              <a:picLocks noChangeAspect="1"/>
            </p:cNvPicPr>
            <p:nvPr/>
          </p:nvPicPr>
          <p:blipFill>
            <a:blip r:embed="rId2"/>
            <a:stretch>
              <a:fillRect/>
            </a:stretch>
          </p:blipFill>
          <p:spPr>
            <a:xfrm>
              <a:off x="3782499" y="2639499"/>
              <a:ext cx="1579001" cy="1579001"/>
            </a:xfrm>
            <a:prstGeom prst="rect">
              <a:avLst/>
            </a:prstGeom>
          </p:spPr>
        </p:pic>
        <p:sp>
          <p:nvSpPr>
            <p:cNvPr id="6" name="Rectangle 5">
              <a:extLst>
                <a:ext uri="{FF2B5EF4-FFF2-40B4-BE49-F238E27FC236}">
                  <a16:creationId xmlns:a16="http://schemas.microsoft.com/office/drawing/2014/main" id="{525AFDC6-E55A-4037-9010-BD659E158EDC}"/>
                </a:ext>
              </a:extLst>
            </p:cNvPr>
            <p:cNvSpPr/>
            <p:nvPr/>
          </p:nvSpPr>
          <p:spPr>
            <a:xfrm>
              <a:off x="4119187" y="2976187"/>
              <a:ext cx="905625" cy="905625"/>
            </a:xfrm>
            <a:prstGeom prst="rect">
              <a:avLst/>
            </a:prstGeom>
            <a:blipFill>
              <a:blip r:embed="rId3"/>
              <a:srcRect/>
              <a:stretch>
                <a:fillRect/>
              </a:stretch>
            </a:blipFill>
          </p:spPr>
          <p:style>
            <a:lnRef idx="2">
              <a:schemeClr val="lt1">
                <a:hueOff val="0"/>
                <a:satOff val="0"/>
                <a:lumOff val="0"/>
                <a:alphaOff val="0"/>
              </a:schemeClr>
            </a:lnRef>
            <a:fillRef idx="1">
              <a:scrgbClr r="0" g="0" b="0"/>
            </a:fillRef>
            <a:effectRef idx="0">
              <a:schemeClr val="accent2">
                <a:hueOff val="0"/>
                <a:satOff val="0"/>
                <a:lumOff val="0"/>
                <a:alphaOff val="0"/>
              </a:schemeClr>
            </a:effectRef>
            <a:fontRef idx="minor">
              <a:schemeClr val="lt1"/>
            </a:fontRef>
          </p:style>
          <p:txBody>
            <a:bodyPr/>
            <a:lstStyle/>
            <a:p>
              <a:endParaRPr lang="en-US"/>
            </a:p>
          </p:txBody>
        </p:sp>
      </p:grpSp>
    </p:spTree>
    <p:extLst>
      <p:ext uri="{BB962C8B-B14F-4D97-AF65-F5344CB8AC3E}">
        <p14:creationId xmlns:p14="http://schemas.microsoft.com/office/powerpoint/2010/main" val="3336369399"/>
      </p:ext>
    </p:extLst>
  </p:cSld>
  <p:clrMapOvr>
    <a:masterClrMapping/>
  </p:clrMapOvr>
</p:sld>
</file>

<file path=ppt/theme/theme1.xml><?xml version="1.0" encoding="utf-8"?>
<a:theme xmlns:a="http://schemas.openxmlformats.org/drawingml/2006/main" name="Office Theme">
  <a:themeElements>
    <a:clrScheme name="Custom 7">
      <a:dk1>
        <a:sysClr val="windowText" lastClr="000000"/>
      </a:dk1>
      <a:lt1>
        <a:sysClr val="window" lastClr="FFFFFF"/>
      </a:lt1>
      <a:dk2>
        <a:srgbClr val="44546A"/>
      </a:dk2>
      <a:lt2>
        <a:srgbClr val="E7E6E6"/>
      </a:lt2>
      <a:accent1>
        <a:srgbClr val="455FA9"/>
      </a:accent1>
      <a:accent2>
        <a:srgbClr val="008CA0"/>
      </a:accent2>
      <a:accent3>
        <a:srgbClr val="7C9B52"/>
      </a:accent3>
      <a:accent4>
        <a:srgbClr val="EFAA1F"/>
      </a:accent4>
      <a:accent5>
        <a:srgbClr val="C63F28"/>
      </a:accent5>
      <a:accent6>
        <a:srgbClr val="A5A5A5"/>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6D161E7A-7D8E-4E72-8ED2-4D0B8F32613B}" vid="{CA3A0DFE-0BC8-4572-A734-C88B1C6E7B1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563C1"/>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PowerPoint Template with Colors for Smart Art</Template>
  <TotalTime>2626</TotalTime>
  <Words>1325</Words>
  <Application>Microsoft Office PowerPoint</Application>
  <PresentationFormat>On-screen Show (4:3)</PresentationFormat>
  <Paragraphs>211</Paragraphs>
  <Slides>23</Slides>
  <Notes>16</Notes>
  <HiddenSlides>0</HiddenSlides>
  <MMClips>0</MMClips>
  <ScaleCrop>false</ScaleCrop>
  <HeadingPairs>
    <vt:vector size="4" baseType="variant">
      <vt:variant>
        <vt:lpstr>Theme</vt:lpstr>
      </vt:variant>
      <vt:variant>
        <vt:i4>2</vt:i4>
      </vt:variant>
      <vt:variant>
        <vt:lpstr>Slide Titles</vt:lpstr>
      </vt:variant>
      <vt:variant>
        <vt:i4>23</vt:i4>
      </vt:variant>
    </vt:vector>
  </HeadingPairs>
  <TitlesOfParts>
    <vt:vector size="25" baseType="lpstr">
      <vt:lpstr>Office Theme</vt:lpstr>
      <vt:lpstr>Office Theme</vt:lpstr>
      <vt:lpstr>Inductee Orientation</vt:lpstr>
      <vt:lpstr>Welcome &amp; Introductions</vt:lpstr>
      <vt:lpstr>Induction Programs provide…</vt:lpstr>
      <vt:lpstr>Three Program Components</vt:lpstr>
      <vt:lpstr>Professional Development</vt:lpstr>
      <vt:lpstr>30 Hours of Mentorship</vt:lpstr>
      <vt:lpstr>Tips for Success</vt:lpstr>
      <vt:lpstr>Google Classroom September</vt:lpstr>
      <vt:lpstr>Option 1: Online Portfolio &amp; Reflection </vt:lpstr>
      <vt:lpstr>Assignment Submissions Exemplars</vt:lpstr>
      <vt:lpstr>New-Grading Rubric</vt:lpstr>
      <vt:lpstr>Online Assignments</vt:lpstr>
      <vt:lpstr>Options 2: Monthly Work Sessions </vt:lpstr>
      <vt:lpstr>Suggested Topics</vt:lpstr>
      <vt:lpstr>Suggested Topics </vt:lpstr>
      <vt:lpstr>Take a minute to sign in. </vt:lpstr>
      <vt:lpstr>Educator Quality Standards</vt:lpstr>
      <vt:lpstr>Definitions</vt:lpstr>
      <vt:lpstr>Teacher Quality Standards</vt:lpstr>
      <vt:lpstr>Specialized Services Provider Quality Standards</vt:lpstr>
      <vt:lpstr>Phases of Attitudes  (Moir, 1999)</vt:lpstr>
      <vt:lpstr>Handbook Resource Tour</vt:lpstr>
      <vt:lpstr>Thank You!</vt:lpstr>
    </vt:vector>
  </TitlesOfParts>
  <Company>Colorado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Mentor Orientation</dc:title>
  <dc:creator>Caplan, Kimberly</dc:creator>
  <cp:lastModifiedBy>Webb, Willyn</cp:lastModifiedBy>
  <cp:revision>32</cp:revision>
  <dcterms:created xsi:type="dcterms:W3CDTF">2021-08-11T18:00:53Z</dcterms:created>
  <dcterms:modified xsi:type="dcterms:W3CDTF">2024-09-03T18:06:37Z</dcterms:modified>
</cp:coreProperties>
</file>