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3"/>
  </p:notesMasterIdLst>
  <p:sldIdLst>
    <p:sldId id="256" r:id="rId2"/>
    <p:sldId id="263" r:id="rId3"/>
    <p:sldId id="264" r:id="rId4"/>
    <p:sldId id="265" r:id="rId5"/>
    <p:sldId id="278" r:id="rId6"/>
    <p:sldId id="271" r:id="rId7"/>
    <p:sldId id="267" r:id="rId8"/>
    <p:sldId id="279" r:id="rId9"/>
    <p:sldId id="266" r:id="rId10"/>
    <p:sldId id="272" r:id="rId11"/>
    <p:sldId id="268" r:id="rId12"/>
    <p:sldId id="280" r:id="rId13"/>
    <p:sldId id="270" r:id="rId14"/>
    <p:sldId id="281" r:id="rId15"/>
    <p:sldId id="282" r:id="rId16"/>
    <p:sldId id="284" r:id="rId17"/>
    <p:sldId id="288" r:id="rId18"/>
    <p:sldId id="289" r:id="rId19"/>
    <p:sldId id="287" r:id="rId20"/>
    <p:sldId id="285" r:id="rId21"/>
    <p:sldId id="286" r:id="rId22"/>
    <p:sldId id="290" r:id="rId23"/>
    <p:sldId id="295" r:id="rId24"/>
    <p:sldId id="291" r:id="rId25"/>
    <p:sldId id="296" r:id="rId26"/>
    <p:sldId id="273" r:id="rId27"/>
    <p:sldId id="274" r:id="rId28"/>
    <p:sldId id="275" r:id="rId29"/>
    <p:sldId id="294" r:id="rId30"/>
    <p:sldId id="293" r:id="rId31"/>
    <p:sldId id="297" r:id="rId32"/>
    <p:sldId id="298" r:id="rId33"/>
    <p:sldId id="299" r:id="rId34"/>
    <p:sldId id="303" r:id="rId35"/>
    <p:sldId id="300" r:id="rId36"/>
    <p:sldId id="301" r:id="rId37"/>
    <p:sldId id="307" r:id="rId38"/>
    <p:sldId id="304" r:id="rId39"/>
    <p:sldId id="306" r:id="rId40"/>
    <p:sldId id="302" r:id="rId41"/>
    <p:sldId id="26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AA1F"/>
    <a:srgbClr val="C63F28"/>
    <a:srgbClr val="455FA9"/>
    <a:srgbClr val="008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E6250A-FC6A-4BC6-B7BE-F6940C2530D6}" v="234" dt="2024-08-04T23:25:17.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92" d="100"/>
          <a:sy n="92" d="100"/>
        </p:scale>
        <p:origin x="1032" y="84"/>
      </p:cViewPr>
      <p:guideLst/>
    </p:cSldViewPr>
  </p:slideViewPr>
  <p:outlineViewPr>
    <p:cViewPr>
      <p:scale>
        <a:sx n="33" d="100"/>
        <a:sy n="33" d="100"/>
      </p:scale>
      <p:origin x="0" y="-129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_rels/data10.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12" Type="http://schemas.openxmlformats.org/officeDocument/2006/relationships/image" Target="../media/image52.sv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11" Type="http://schemas.openxmlformats.org/officeDocument/2006/relationships/image" Target="../media/image51.png"/><Relationship Id="rId5" Type="http://schemas.openxmlformats.org/officeDocument/2006/relationships/image" Target="../media/image45.png"/><Relationship Id="rId10" Type="http://schemas.openxmlformats.org/officeDocument/2006/relationships/image" Target="../media/image50.svg"/><Relationship Id="rId4" Type="http://schemas.openxmlformats.org/officeDocument/2006/relationships/image" Target="../media/image44.svg"/><Relationship Id="rId9" Type="http://schemas.openxmlformats.org/officeDocument/2006/relationships/image" Target="../media/image49.png"/></Relationships>
</file>

<file path=ppt/diagrams/_rels/data11.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12" Type="http://schemas.openxmlformats.org/officeDocument/2006/relationships/image" Target="../media/image52.sv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11" Type="http://schemas.openxmlformats.org/officeDocument/2006/relationships/image" Target="../media/image51.png"/><Relationship Id="rId5" Type="http://schemas.openxmlformats.org/officeDocument/2006/relationships/image" Target="../media/image45.png"/><Relationship Id="rId10" Type="http://schemas.openxmlformats.org/officeDocument/2006/relationships/image" Target="../media/image50.svg"/><Relationship Id="rId4" Type="http://schemas.openxmlformats.org/officeDocument/2006/relationships/image" Target="../media/image44.svg"/><Relationship Id="rId9" Type="http://schemas.openxmlformats.org/officeDocument/2006/relationships/image" Target="../media/image49.png"/></Relationships>
</file>

<file path=ppt/diagrams/_rels/data13.xml.rels><?xml version="1.0" encoding="UTF-8" standalone="yes"?>
<Relationships xmlns="http://schemas.openxmlformats.org/package/2006/relationships"><Relationship Id="rId8" Type="http://schemas.openxmlformats.org/officeDocument/2006/relationships/image" Target="../media/image60.svg"/><Relationship Id="rId13" Type="http://schemas.openxmlformats.org/officeDocument/2006/relationships/image" Target="../media/image65.png"/><Relationship Id="rId3" Type="http://schemas.openxmlformats.org/officeDocument/2006/relationships/image" Target="../media/image55.png"/><Relationship Id="rId7" Type="http://schemas.openxmlformats.org/officeDocument/2006/relationships/image" Target="../media/image59.png"/><Relationship Id="rId12" Type="http://schemas.openxmlformats.org/officeDocument/2006/relationships/image" Target="../media/image64.svg"/><Relationship Id="rId2" Type="http://schemas.openxmlformats.org/officeDocument/2006/relationships/image" Target="../media/image54.svg"/><Relationship Id="rId1" Type="http://schemas.openxmlformats.org/officeDocument/2006/relationships/image" Target="../media/image53.png"/><Relationship Id="rId6" Type="http://schemas.openxmlformats.org/officeDocument/2006/relationships/image" Target="../media/image58.svg"/><Relationship Id="rId11" Type="http://schemas.openxmlformats.org/officeDocument/2006/relationships/image" Target="../media/image63.png"/><Relationship Id="rId5" Type="http://schemas.openxmlformats.org/officeDocument/2006/relationships/image" Target="../media/image57.png"/><Relationship Id="rId10" Type="http://schemas.openxmlformats.org/officeDocument/2006/relationships/image" Target="../media/image62.svg"/><Relationship Id="rId4" Type="http://schemas.openxmlformats.org/officeDocument/2006/relationships/image" Target="../media/image56.svg"/><Relationship Id="rId9" Type="http://schemas.openxmlformats.org/officeDocument/2006/relationships/image" Target="../media/image61.png"/><Relationship Id="rId14" Type="http://schemas.openxmlformats.org/officeDocument/2006/relationships/image" Target="../media/image66.svg"/></Relationships>
</file>

<file path=ppt/diagrams/_rels/data15.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svg"/><Relationship Id="rId1" Type="http://schemas.openxmlformats.org/officeDocument/2006/relationships/image" Target="../media/image67.png"/><Relationship Id="rId6" Type="http://schemas.openxmlformats.org/officeDocument/2006/relationships/image" Target="../media/image72.svg"/><Relationship Id="rId5" Type="http://schemas.openxmlformats.org/officeDocument/2006/relationships/image" Target="../media/image71.png"/><Relationship Id="rId4" Type="http://schemas.openxmlformats.org/officeDocument/2006/relationships/image" Target="../media/image70.svg"/></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ata8.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sv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svg"/><Relationship Id="rId4" Type="http://schemas.openxmlformats.org/officeDocument/2006/relationships/image" Target="../media/image32.svg"/><Relationship Id="rId9" Type="http://schemas.openxmlformats.org/officeDocument/2006/relationships/image" Target="../media/image37.png"/></Relationships>
</file>

<file path=ppt/diagrams/_rels/data9.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sv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svg"/><Relationship Id="rId4" Type="http://schemas.openxmlformats.org/officeDocument/2006/relationships/image" Target="../media/image32.svg"/><Relationship Id="rId9" Type="http://schemas.openxmlformats.org/officeDocument/2006/relationships/image" Target="../media/image37.png"/></Relationships>
</file>

<file path=ppt/diagrams/_rels/drawing10.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12" Type="http://schemas.openxmlformats.org/officeDocument/2006/relationships/image" Target="../media/image52.sv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11" Type="http://schemas.openxmlformats.org/officeDocument/2006/relationships/image" Target="../media/image51.png"/><Relationship Id="rId5" Type="http://schemas.openxmlformats.org/officeDocument/2006/relationships/image" Target="../media/image45.png"/><Relationship Id="rId10" Type="http://schemas.openxmlformats.org/officeDocument/2006/relationships/image" Target="../media/image50.svg"/><Relationship Id="rId4" Type="http://schemas.openxmlformats.org/officeDocument/2006/relationships/image" Target="../media/image44.svg"/><Relationship Id="rId9" Type="http://schemas.openxmlformats.org/officeDocument/2006/relationships/image" Target="../media/image49.png"/></Relationships>
</file>

<file path=ppt/diagrams/_rels/drawing11.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12" Type="http://schemas.openxmlformats.org/officeDocument/2006/relationships/image" Target="../media/image52.sv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11" Type="http://schemas.openxmlformats.org/officeDocument/2006/relationships/image" Target="../media/image51.png"/><Relationship Id="rId5" Type="http://schemas.openxmlformats.org/officeDocument/2006/relationships/image" Target="../media/image45.png"/><Relationship Id="rId10" Type="http://schemas.openxmlformats.org/officeDocument/2006/relationships/image" Target="../media/image50.svg"/><Relationship Id="rId4" Type="http://schemas.openxmlformats.org/officeDocument/2006/relationships/image" Target="../media/image44.svg"/><Relationship Id="rId9" Type="http://schemas.openxmlformats.org/officeDocument/2006/relationships/image" Target="../media/image49.png"/></Relationships>
</file>

<file path=ppt/diagrams/_rels/drawing13.xml.rels><?xml version="1.0" encoding="UTF-8" standalone="yes"?>
<Relationships xmlns="http://schemas.openxmlformats.org/package/2006/relationships"><Relationship Id="rId8" Type="http://schemas.openxmlformats.org/officeDocument/2006/relationships/image" Target="../media/image60.svg"/><Relationship Id="rId13" Type="http://schemas.openxmlformats.org/officeDocument/2006/relationships/image" Target="../media/image65.png"/><Relationship Id="rId3" Type="http://schemas.openxmlformats.org/officeDocument/2006/relationships/image" Target="../media/image55.png"/><Relationship Id="rId7" Type="http://schemas.openxmlformats.org/officeDocument/2006/relationships/image" Target="../media/image59.png"/><Relationship Id="rId12" Type="http://schemas.openxmlformats.org/officeDocument/2006/relationships/image" Target="../media/image64.svg"/><Relationship Id="rId2" Type="http://schemas.openxmlformats.org/officeDocument/2006/relationships/image" Target="../media/image54.svg"/><Relationship Id="rId1" Type="http://schemas.openxmlformats.org/officeDocument/2006/relationships/image" Target="../media/image53.png"/><Relationship Id="rId6" Type="http://schemas.openxmlformats.org/officeDocument/2006/relationships/image" Target="../media/image58.svg"/><Relationship Id="rId11" Type="http://schemas.openxmlformats.org/officeDocument/2006/relationships/image" Target="../media/image63.png"/><Relationship Id="rId5" Type="http://schemas.openxmlformats.org/officeDocument/2006/relationships/image" Target="../media/image57.png"/><Relationship Id="rId10" Type="http://schemas.openxmlformats.org/officeDocument/2006/relationships/image" Target="../media/image62.svg"/><Relationship Id="rId4" Type="http://schemas.openxmlformats.org/officeDocument/2006/relationships/image" Target="../media/image56.svg"/><Relationship Id="rId9" Type="http://schemas.openxmlformats.org/officeDocument/2006/relationships/image" Target="../media/image61.png"/><Relationship Id="rId14" Type="http://schemas.openxmlformats.org/officeDocument/2006/relationships/image" Target="../media/image66.svg"/></Relationships>
</file>

<file path=ppt/diagrams/_rels/drawing15.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svg"/><Relationship Id="rId1" Type="http://schemas.openxmlformats.org/officeDocument/2006/relationships/image" Target="../media/image67.png"/><Relationship Id="rId6" Type="http://schemas.openxmlformats.org/officeDocument/2006/relationships/image" Target="../media/image72.svg"/><Relationship Id="rId5" Type="http://schemas.openxmlformats.org/officeDocument/2006/relationships/image" Target="../media/image71.png"/><Relationship Id="rId4" Type="http://schemas.openxmlformats.org/officeDocument/2006/relationships/image" Target="../media/image7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8.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sv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svg"/><Relationship Id="rId4" Type="http://schemas.openxmlformats.org/officeDocument/2006/relationships/image" Target="../media/image32.svg"/><Relationship Id="rId9" Type="http://schemas.openxmlformats.org/officeDocument/2006/relationships/image" Target="../media/image37.png"/></Relationships>
</file>

<file path=ppt/diagrams/_rels/drawing9.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sv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svg"/><Relationship Id="rId4" Type="http://schemas.openxmlformats.org/officeDocument/2006/relationships/image" Target="../media/image32.svg"/><Relationship Id="rId9" Type="http://schemas.openxmlformats.org/officeDocument/2006/relationships/image" Target="../media/image37.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DC0556-036A-4C49-9AC1-8CC1C29927F2}" type="doc">
      <dgm:prSet loTypeId="urn:microsoft.com/office/officeart/2005/8/layout/matrix3" loCatId="matrix" qsTypeId="urn:microsoft.com/office/officeart/2005/8/quickstyle/simple4" qsCatId="simple" csTypeId="urn:microsoft.com/office/officeart/2005/8/colors/accent3_2" csCatId="accent3"/>
      <dgm:spPr/>
      <dgm:t>
        <a:bodyPr/>
        <a:lstStyle/>
        <a:p>
          <a:endParaRPr lang="en-US"/>
        </a:p>
      </dgm:t>
    </dgm:pt>
    <dgm:pt modelId="{187040E1-820A-4515-96B5-505E9166BDDA}">
      <dgm:prSet/>
      <dgm:spPr/>
      <dgm:t>
        <a:bodyPr/>
        <a:lstStyle/>
        <a:p>
          <a:r>
            <a:rPr lang="en-US"/>
            <a:t>What is a PWN? </a:t>
          </a:r>
        </a:p>
      </dgm:t>
    </dgm:pt>
    <dgm:pt modelId="{F0A54505-0C90-4F26-BAD6-72C3739D29F0}" type="parTrans" cxnId="{DB076D12-8E00-491F-8B2F-92D42D37568C}">
      <dgm:prSet/>
      <dgm:spPr/>
      <dgm:t>
        <a:bodyPr/>
        <a:lstStyle/>
        <a:p>
          <a:endParaRPr lang="en-US"/>
        </a:p>
      </dgm:t>
    </dgm:pt>
    <dgm:pt modelId="{867A54E5-F674-4BA8-A6C1-22F43A411C18}" type="sibTrans" cxnId="{DB076D12-8E00-491F-8B2F-92D42D37568C}">
      <dgm:prSet/>
      <dgm:spPr/>
      <dgm:t>
        <a:bodyPr/>
        <a:lstStyle/>
        <a:p>
          <a:endParaRPr lang="en-US"/>
        </a:p>
      </dgm:t>
    </dgm:pt>
    <dgm:pt modelId="{0648124A-9D82-435C-9E1E-B6536C830FBE}">
      <dgm:prSet/>
      <dgm:spPr/>
      <dgm:t>
        <a:bodyPr/>
        <a:lstStyle/>
        <a:p>
          <a:r>
            <a:rPr lang="en-US"/>
            <a:t>Purpose of a Prior Written Notice (PWN)</a:t>
          </a:r>
        </a:p>
      </dgm:t>
    </dgm:pt>
    <dgm:pt modelId="{37868638-1A6A-4FF6-B3F7-567C36AE1284}" type="parTrans" cxnId="{254D4C26-9201-4F57-9360-7377C3FFAF61}">
      <dgm:prSet/>
      <dgm:spPr/>
      <dgm:t>
        <a:bodyPr/>
        <a:lstStyle/>
        <a:p>
          <a:endParaRPr lang="en-US"/>
        </a:p>
      </dgm:t>
    </dgm:pt>
    <dgm:pt modelId="{DB889622-BAEB-47C1-9864-659B7E70EE04}" type="sibTrans" cxnId="{254D4C26-9201-4F57-9360-7377C3FFAF61}">
      <dgm:prSet/>
      <dgm:spPr/>
      <dgm:t>
        <a:bodyPr/>
        <a:lstStyle/>
        <a:p>
          <a:endParaRPr lang="en-US"/>
        </a:p>
      </dgm:t>
    </dgm:pt>
    <dgm:pt modelId="{C1880982-9CB6-4607-B706-704C6A942F25}">
      <dgm:prSet/>
      <dgm:spPr/>
      <dgm:t>
        <a:bodyPr/>
        <a:lstStyle/>
        <a:p>
          <a:r>
            <a:rPr lang="en-US"/>
            <a:t>Components of a PWN </a:t>
          </a:r>
        </a:p>
      </dgm:t>
    </dgm:pt>
    <dgm:pt modelId="{CC6F7BDE-C2C7-4894-B095-9C12A44CB827}" type="parTrans" cxnId="{9EAEB507-75E6-483F-B973-F9AB61576202}">
      <dgm:prSet/>
      <dgm:spPr/>
      <dgm:t>
        <a:bodyPr/>
        <a:lstStyle/>
        <a:p>
          <a:endParaRPr lang="en-US"/>
        </a:p>
      </dgm:t>
    </dgm:pt>
    <dgm:pt modelId="{3578B1A1-D34C-49B1-9431-72EFD775A784}" type="sibTrans" cxnId="{9EAEB507-75E6-483F-B973-F9AB61576202}">
      <dgm:prSet/>
      <dgm:spPr/>
      <dgm:t>
        <a:bodyPr/>
        <a:lstStyle/>
        <a:p>
          <a:endParaRPr lang="en-US"/>
        </a:p>
      </dgm:t>
    </dgm:pt>
    <dgm:pt modelId="{501A02AE-CAF1-4F7E-AE35-F0D087D421CC}">
      <dgm:prSet/>
      <dgm:spPr/>
      <dgm:t>
        <a:bodyPr/>
        <a:lstStyle/>
        <a:p>
          <a:r>
            <a:rPr lang="en-US"/>
            <a:t>Events that require a PWN </a:t>
          </a:r>
        </a:p>
      </dgm:t>
    </dgm:pt>
    <dgm:pt modelId="{4286252F-D764-4617-9EC8-BEEB88B872C5}" type="parTrans" cxnId="{3E028266-AB15-4C18-B345-92E8491D4A8F}">
      <dgm:prSet/>
      <dgm:spPr/>
      <dgm:t>
        <a:bodyPr/>
        <a:lstStyle/>
        <a:p>
          <a:endParaRPr lang="en-US"/>
        </a:p>
      </dgm:t>
    </dgm:pt>
    <dgm:pt modelId="{B9B20854-22C6-41D1-8500-DADD7603ED87}" type="sibTrans" cxnId="{3E028266-AB15-4C18-B345-92E8491D4A8F}">
      <dgm:prSet/>
      <dgm:spPr/>
      <dgm:t>
        <a:bodyPr/>
        <a:lstStyle/>
        <a:p>
          <a:endParaRPr lang="en-US"/>
        </a:p>
      </dgm:t>
    </dgm:pt>
    <dgm:pt modelId="{4C3E10B9-E42D-426A-A51D-BA02B7B6BA78}" type="pres">
      <dgm:prSet presAssocID="{ACDC0556-036A-4C49-9AC1-8CC1C29927F2}" presName="matrix" presStyleCnt="0">
        <dgm:presLayoutVars>
          <dgm:chMax val="1"/>
          <dgm:dir/>
          <dgm:resizeHandles val="exact"/>
        </dgm:presLayoutVars>
      </dgm:prSet>
      <dgm:spPr/>
    </dgm:pt>
    <dgm:pt modelId="{B71D0EFF-694E-444F-A485-8D21721E0F0A}" type="pres">
      <dgm:prSet presAssocID="{ACDC0556-036A-4C49-9AC1-8CC1C29927F2}" presName="diamond" presStyleLbl="bgShp" presStyleIdx="0" presStyleCnt="1"/>
      <dgm:spPr/>
    </dgm:pt>
    <dgm:pt modelId="{6E3B1BE2-380E-4127-8AB4-8515A745186F}" type="pres">
      <dgm:prSet presAssocID="{ACDC0556-036A-4C49-9AC1-8CC1C29927F2}" presName="quad1" presStyleLbl="node1" presStyleIdx="0" presStyleCnt="4">
        <dgm:presLayoutVars>
          <dgm:chMax val="0"/>
          <dgm:chPref val="0"/>
          <dgm:bulletEnabled val="1"/>
        </dgm:presLayoutVars>
      </dgm:prSet>
      <dgm:spPr/>
    </dgm:pt>
    <dgm:pt modelId="{917A5480-36D8-4AC6-9B0E-CEA61BB2C77E}" type="pres">
      <dgm:prSet presAssocID="{ACDC0556-036A-4C49-9AC1-8CC1C29927F2}" presName="quad2" presStyleLbl="node1" presStyleIdx="1" presStyleCnt="4">
        <dgm:presLayoutVars>
          <dgm:chMax val="0"/>
          <dgm:chPref val="0"/>
          <dgm:bulletEnabled val="1"/>
        </dgm:presLayoutVars>
      </dgm:prSet>
      <dgm:spPr/>
    </dgm:pt>
    <dgm:pt modelId="{2EF01D71-A7FC-4030-82FF-39ED39FCF432}" type="pres">
      <dgm:prSet presAssocID="{ACDC0556-036A-4C49-9AC1-8CC1C29927F2}" presName="quad3" presStyleLbl="node1" presStyleIdx="2" presStyleCnt="4">
        <dgm:presLayoutVars>
          <dgm:chMax val="0"/>
          <dgm:chPref val="0"/>
          <dgm:bulletEnabled val="1"/>
        </dgm:presLayoutVars>
      </dgm:prSet>
      <dgm:spPr/>
    </dgm:pt>
    <dgm:pt modelId="{C8F50049-D413-4FB4-8D7C-B8AFFF680C81}" type="pres">
      <dgm:prSet presAssocID="{ACDC0556-036A-4C49-9AC1-8CC1C29927F2}" presName="quad4" presStyleLbl="node1" presStyleIdx="3" presStyleCnt="4">
        <dgm:presLayoutVars>
          <dgm:chMax val="0"/>
          <dgm:chPref val="0"/>
          <dgm:bulletEnabled val="1"/>
        </dgm:presLayoutVars>
      </dgm:prSet>
      <dgm:spPr/>
    </dgm:pt>
  </dgm:ptLst>
  <dgm:cxnLst>
    <dgm:cxn modelId="{9EAEB507-75E6-483F-B973-F9AB61576202}" srcId="{ACDC0556-036A-4C49-9AC1-8CC1C29927F2}" destId="{C1880982-9CB6-4607-B706-704C6A942F25}" srcOrd="2" destOrd="0" parTransId="{CC6F7BDE-C2C7-4894-B095-9C12A44CB827}" sibTransId="{3578B1A1-D34C-49B1-9431-72EFD775A784}"/>
    <dgm:cxn modelId="{C2DAA40C-84F6-40D4-8D33-93A06AF1A213}" type="presOf" srcId="{0648124A-9D82-435C-9E1E-B6536C830FBE}" destId="{917A5480-36D8-4AC6-9B0E-CEA61BB2C77E}" srcOrd="0" destOrd="0" presId="urn:microsoft.com/office/officeart/2005/8/layout/matrix3"/>
    <dgm:cxn modelId="{DB076D12-8E00-491F-8B2F-92D42D37568C}" srcId="{ACDC0556-036A-4C49-9AC1-8CC1C29927F2}" destId="{187040E1-820A-4515-96B5-505E9166BDDA}" srcOrd="0" destOrd="0" parTransId="{F0A54505-0C90-4F26-BAD6-72C3739D29F0}" sibTransId="{867A54E5-F674-4BA8-A6C1-22F43A411C18}"/>
    <dgm:cxn modelId="{684A2E25-1CE1-4CF3-BEC4-C2C63A2DBAEB}" type="presOf" srcId="{C1880982-9CB6-4607-B706-704C6A942F25}" destId="{2EF01D71-A7FC-4030-82FF-39ED39FCF432}" srcOrd="0" destOrd="0" presId="urn:microsoft.com/office/officeart/2005/8/layout/matrix3"/>
    <dgm:cxn modelId="{254D4C26-9201-4F57-9360-7377C3FFAF61}" srcId="{ACDC0556-036A-4C49-9AC1-8CC1C29927F2}" destId="{0648124A-9D82-435C-9E1E-B6536C830FBE}" srcOrd="1" destOrd="0" parTransId="{37868638-1A6A-4FF6-B3F7-567C36AE1284}" sibTransId="{DB889622-BAEB-47C1-9864-659B7E70EE04}"/>
    <dgm:cxn modelId="{3E028266-AB15-4C18-B345-92E8491D4A8F}" srcId="{ACDC0556-036A-4C49-9AC1-8CC1C29927F2}" destId="{501A02AE-CAF1-4F7E-AE35-F0D087D421CC}" srcOrd="3" destOrd="0" parTransId="{4286252F-D764-4617-9EC8-BEEB88B872C5}" sibTransId="{B9B20854-22C6-41D1-8500-DADD7603ED87}"/>
    <dgm:cxn modelId="{F0C8F07A-1AF8-48BA-84AF-DB0518DE6609}" type="presOf" srcId="{501A02AE-CAF1-4F7E-AE35-F0D087D421CC}" destId="{C8F50049-D413-4FB4-8D7C-B8AFFF680C81}" srcOrd="0" destOrd="0" presId="urn:microsoft.com/office/officeart/2005/8/layout/matrix3"/>
    <dgm:cxn modelId="{EAF71593-771E-45E4-83F8-AF39B7443292}" type="presOf" srcId="{ACDC0556-036A-4C49-9AC1-8CC1C29927F2}" destId="{4C3E10B9-E42D-426A-A51D-BA02B7B6BA78}" srcOrd="0" destOrd="0" presId="urn:microsoft.com/office/officeart/2005/8/layout/matrix3"/>
    <dgm:cxn modelId="{DB0882CC-5DAE-4C63-8DAE-733B56287A65}" type="presOf" srcId="{187040E1-820A-4515-96B5-505E9166BDDA}" destId="{6E3B1BE2-380E-4127-8AB4-8515A745186F}" srcOrd="0" destOrd="0" presId="urn:microsoft.com/office/officeart/2005/8/layout/matrix3"/>
    <dgm:cxn modelId="{AFA280C6-189B-4B32-8C45-20E60516D236}" type="presParOf" srcId="{4C3E10B9-E42D-426A-A51D-BA02B7B6BA78}" destId="{B71D0EFF-694E-444F-A485-8D21721E0F0A}" srcOrd="0" destOrd="0" presId="urn:microsoft.com/office/officeart/2005/8/layout/matrix3"/>
    <dgm:cxn modelId="{A6E27E76-87E0-4EA4-BCB2-E7EB429A40CC}" type="presParOf" srcId="{4C3E10B9-E42D-426A-A51D-BA02B7B6BA78}" destId="{6E3B1BE2-380E-4127-8AB4-8515A745186F}" srcOrd="1" destOrd="0" presId="urn:microsoft.com/office/officeart/2005/8/layout/matrix3"/>
    <dgm:cxn modelId="{538A41FA-DBB8-4006-8BD7-70F583D1B560}" type="presParOf" srcId="{4C3E10B9-E42D-426A-A51D-BA02B7B6BA78}" destId="{917A5480-36D8-4AC6-9B0E-CEA61BB2C77E}" srcOrd="2" destOrd="0" presId="urn:microsoft.com/office/officeart/2005/8/layout/matrix3"/>
    <dgm:cxn modelId="{BC92ABE2-0275-49B6-ADFF-7F1418139751}" type="presParOf" srcId="{4C3E10B9-E42D-426A-A51D-BA02B7B6BA78}" destId="{2EF01D71-A7FC-4030-82FF-39ED39FCF432}" srcOrd="3" destOrd="0" presId="urn:microsoft.com/office/officeart/2005/8/layout/matrix3"/>
    <dgm:cxn modelId="{EBE5CF65-CEF2-4033-B297-0C438B88BF3A}" type="presParOf" srcId="{4C3E10B9-E42D-426A-A51D-BA02B7B6BA78}" destId="{C8F50049-D413-4FB4-8D7C-B8AFFF680C81}"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1EFA3A-FF89-4504-A8C0-FD8AFE03F525}"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3F83BDE0-D2AF-4DD7-8BD3-C9D755E3B0CA}">
      <dgm:prSet custT="1"/>
      <dgm:spPr/>
      <dgm:t>
        <a:bodyPr/>
        <a:lstStyle/>
        <a:p>
          <a:pPr>
            <a:defRPr cap="all"/>
          </a:pPr>
          <a:r>
            <a:rPr lang="en-US" sz="1400" dirty="0"/>
            <a:t>Seeking consent for an initial evaluation</a:t>
          </a:r>
        </a:p>
      </dgm:t>
    </dgm:pt>
    <dgm:pt modelId="{1D003BB6-D7F3-4535-81D5-72B477C5D5CD}" type="parTrans" cxnId="{CDA9257A-D35D-4783-9DFA-F5B18BEB2D09}">
      <dgm:prSet/>
      <dgm:spPr/>
      <dgm:t>
        <a:bodyPr/>
        <a:lstStyle/>
        <a:p>
          <a:endParaRPr lang="en-US"/>
        </a:p>
      </dgm:t>
    </dgm:pt>
    <dgm:pt modelId="{BBB0A0BE-E91F-444F-8067-98397AB40740}" type="sibTrans" cxnId="{CDA9257A-D35D-4783-9DFA-F5B18BEB2D09}">
      <dgm:prSet/>
      <dgm:spPr/>
      <dgm:t>
        <a:bodyPr/>
        <a:lstStyle/>
        <a:p>
          <a:endParaRPr lang="en-US"/>
        </a:p>
      </dgm:t>
    </dgm:pt>
    <dgm:pt modelId="{72455B89-1F7E-41FB-808A-2FCB69F99603}">
      <dgm:prSet custT="1"/>
      <dgm:spPr/>
      <dgm:t>
        <a:bodyPr/>
        <a:lstStyle/>
        <a:p>
          <a:pPr>
            <a:defRPr cap="all"/>
          </a:pPr>
          <a:r>
            <a:rPr lang="en-US" sz="1400" dirty="0"/>
            <a:t>Administration of state assessment</a:t>
          </a:r>
        </a:p>
      </dgm:t>
    </dgm:pt>
    <dgm:pt modelId="{4D7DB470-852E-4F43-8350-1376D14AE65B}" type="parTrans" cxnId="{5D3D4DAC-A6CF-44ED-8D72-09547F03DED9}">
      <dgm:prSet/>
      <dgm:spPr/>
      <dgm:t>
        <a:bodyPr/>
        <a:lstStyle/>
        <a:p>
          <a:endParaRPr lang="en-US"/>
        </a:p>
      </dgm:t>
    </dgm:pt>
    <dgm:pt modelId="{22A6727E-A005-4BA1-BFB1-C023D9CF6164}" type="sibTrans" cxnId="{5D3D4DAC-A6CF-44ED-8D72-09547F03DED9}">
      <dgm:prSet/>
      <dgm:spPr/>
      <dgm:t>
        <a:bodyPr/>
        <a:lstStyle/>
        <a:p>
          <a:endParaRPr lang="en-US"/>
        </a:p>
      </dgm:t>
    </dgm:pt>
    <dgm:pt modelId="{768BF1A1-DA50-4A73-B0C2-D537EB89FC26}">
      <dgm:prSet custT="1"/>
      <dgm:spPr/>
      <dgm:t>
        <a:bodyPr/>
        <a:lstStyle/>
        <a:p>
          <a:pPr>
            <a:defRPr cap="all"/>
          </a:pPr>
          <a:r>
            <a:rPr lang="en-US" sz="1400" dirty="0"/>
            <a:t>Graduation with a regular diploma</a:t>
          </a:r>
        </a:p>
      </dgm:t>
    </dgm:pt>
    <dgm:pt modelId="{3E2378BC-AF4D-44BD-8CD3-387D03005888}" type="parTrans" cxnId="{05239FC5-8F26-4F56-9216-6AD27B598B6A}">
      <dgm:prSet/>
      <dgm:spPr/>
      <dgm:t>
        <a:bodyPr/>
        <a:lstStyle/>
        <a:p>
          <a:endParaRPr lang="en-US"/>
        </a:p>
      </dgm:t>
    </dgm:pt>
    <dgm:pt modelId="{1E5AA964-4C35-42B9-9744-2260A9E459F2}" type="sibTrans" cxnId="{05239FC5-8F26-4F56-9216-6AD27B598B6A}">
      <dgm:prSet/>
      <dgm:spPr/>
      <dgm:t>
        <a:bodyPr/>
        <a:lstStyle/>
        <a:p>
          <a:endParaRPr lang="en-US"/>
        </a:p>
      </dgm:t>
    </dgm:pt>
    <dgm:pt modelId="{D32020F6-923F-413D-A6FC-6FFFE3C15E2C}">
      <dgm:prSet custT="1"/>
      <dgm:spPr/>
      <dgm:t>
        <a:bodyPr/>
        <a:lstStyle/>
        <a:p>
          <a:pPr>
            <a:defRPr cap="all"/>
          </a:pPr>
          <a:r>
            <a:rPr lang="en-US" sz="1400" dirty="0"/>
            <a:t>Discussion of the student at a problem-solving team meeting</a:t>
          </a:r>
        </a:p>
      </dgm:t>
    </dgm:pt>
    <dgm:pt modelId="{80E9B47D-BCD0-41E5-BA06-96918937273A}" type="parTrans" cxnId="{54410D65-EC28-4BC5-9C61-0F43A809C86C}">
      <dgm:prSet/>
      <dgm:spPr/>
      <dgm:t>
        <a:bodyPr/>
        <a:lstStyle/>
        <a:p>
          <a:endParaRPr lang="en-US"/>
        </a:p>
      </dgm:t>
    </dgm:pt>
    <dgm:pt modelId="{C70FA8FF-67E7-4C79-9ACF-C4A0D9315D2E}" type="sibTrans" cxnId="{54410D65-EC28-4BC5-9C61-0F43A809C86C}">
      <dgm:prSet/>
      <dgm:spPr/>
      <dgm:t>
        <a:bodyPr/>
        <a:lstStyle/>
        <a:p>
          <a:endParaRPr lang="en-US"/>
        </a:p>
      </dgm:t>
    </dgm:pt>
    <dgm:pt modelId="{41BE7D1C-2B67-4D54-8631-8009C3AE836D}">
      <dgm:prSet/>
      <dgm:spPr/>
      <dgm:t>
        <a:bodyPr/>
        <a:lstStyle/>
        <a:p>
          <a:pPr>
            <a:defRPr cap="all"/>
          </a:pPr>
          <a:r>
            <a:rPr lang="en-US" dirty="0"/>
            <a:t>Refusal to provide an independent evaluation</a:t>
          </a:r>
        </a:p>
      </dgm:t>
    </dgm:pt>
    <dgm:pt modelId="{39136D38-6334-4D54-BFF0-764B1D6369BE}" type="parTrans" cxnId="{6CBAF82A-DCAB-4F25-87B1-1953DFD73CC0}">
      <dgm:prSet/>
      <dgm:spPr/>
      <dgm:t>
        <a:bodyPr/>
        <a:lstStyle/>
        <a:p>
          <a:endParaRPr lang="en-US"/>
        </a:p>
      </dgm:t>
    </dgm:pt>
    <dgm:pt modelId="{331C807E-E96A-40F7-91AC-D458B6AB24A0}" type="sibTrans" cxnId="{6CBAF82A-DCAB-4F25-87B1-1953DFD73CC0}">
      <dgm:prSet/>
      <dgm:spPr/>
      <dgm:t>
        <a:bodyPr/>
        <a:lstStyle/>
        <a:p>
          <a:endParaRPr lang="en-US"/>
        </a:p>
      </dgm:t>
    </dgm:pt>
    <dgm:pt modelId="{0DDF450D-0EFC-4A4A-B51A-05CAE576D59B}">
      <dgm:prSet/>
      <dgm:spPr/>
      <dgm:t>
        <a:bodyPr/>
        <a:lstStyle/>
        <a:p>
          <a:pPr>
            <a:defRPr cap="all"/>
          </a:pPr>
          <a:r>
            <a:rPr lang="en-US" dirty="0"/>
            <a:t>At a reevaluation, a student isn’t found eligible for special education anymore</a:t>
          </a:r>
        </a:p>
      </dgm:t>
    </dgm:pt>
    <dgm:pt modelId="{C9B18749-1CDE-43A6-825D-2886EDCC6A3E}" type="parTrans" cxnId="{4CB971C0-E06A-4C82-8E48-199E92486FBB}">
      <dgm:prSet/>
      <dgm:spPr/>
      <dgm:t>
        <a:bodyPr/>
        <a:lstStyle/>
        <a:p>
          <a:endParaRPr lang="en-US"/>
        </a:p>
      </dgm:t>
    </dgm:pt>
    <dgm:pt modelId="{E4A93E33-E6D5-4860-8CAF-443C705AC17D}" type="sibTrans" cxnId="{4CB971C0-E06A-4C82-8E48-199E92486FBB}">
      <dgm:prSet/>
      <dgm:spPr/>
      <dgm:t>
        <a:bodyPr/>
        <a:lstStyle/>
        <a:p>
          <a:endParaRPr lang="en-US"/>
        </a:p>
      </dgm:t>
    </dgm:pt>
    <dgm:pt modelId="{E6A6F369-A4B8-4300-B8E1-FDC68B937756}" type="pres">
      <dgm:prSet presAssocID="{781EFA3A-FF89-4504-A8C0-FD8AFE03F525}" presName="root" presStyleCnt="0">
        <dgm:presLayoutVars>
          <dgm:dir/>
          <dgm:resizeHandles val="exact"/>
        </dgm:presLayoutVars>
      </dgm:prSet>
      <dgm:spPr/>
    </dgm:pt>
    <dgm:pt modelId="{CB8F3175-D350-44B3-9F3A-C4693BA6CC26}" type="pres">
      <dgm:prSet presAssocID="{3F83BDE0-D2AF-4DD7-8BD3-C9D755E3B0CA}" presName="compNode" presStyleCnt="0"/>
      <dgm:spPr/>
    </dgm:pt>
    <dgm:pt modelId="{776450D0-13E0-420F-8799-C4B8FEB4D9E2}" type="pres">
      <dgm:prSet presAssocID="{3F83BDE0-D2AF-4DD7-8BD3-C9D755E3B0CA}" presName="iconBgRect" presStyleLbl="bgShp" presStyleIdx="0" presStyleCnt="6"/>
      <dgm:spPr/>
    </dgm:pt>
    <dgm:pt modelId="{E37A56B2-64FD-44D8-B515-4B491168EA17}" type="pres">
      <dgm:prSet presAssocID="{3F83BDE0-D2AF-4DD7-8BD3-C9D755E3B0C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tract"/>
        </a:ext>
      </dgm:extLst>
    </dgm:pt>
    <dgm:pt modelId="{BE2F7311-43ED-40B7-AFCD-1C7993BCEFCA}" type="pres">
      <dgm:prSet presAssocID="{3F83BDE0-D2AF-4DD7-8BD3-C9D755E3B0CA}" presName="spaceRect" presStyleCnt="0"/>
      <dgm:spPr/>
    </dgm:pt>
    <dgm:pt modelId="{E311DAFA-D179-4C54-B75D-86A4069A2BDE}" type="pres">
      <dgm:prSet presAssocID="{3F83BDE0-D2AF-4DD7-8BD3-C9D755E3B0CA}" presName="textRect" presStyleLbl="revTx" presStyleIdx="0" presStyleCnt="6">
        <dgm:presLayoutVars>
          <dgm:chMax val="1"/>
          <dgm:chPref val="1"/>
        </dgm:presLayoutVars>
      </dgm:prSet>
      <dgm:spPr/>
    </dgm:pt>
    <dgm:pt modelId="{4C38172D-7820-4E5C-8763-BCEFB576E3C3}" type="pres">
      <dgm:prSet presAssocID="{BBB0A0BE-E91F-444F-8067-98397AB40740}" presName="sibTrans" presStyleCnt="0"/>
      <dgm:spPr/>
    </dgm:pt>
    <dgm:pt modelId="{065BA31D-AEAA-4B81-82E9-B6ED990BF949}" type="pres">
      <dgm:prSet presAssocID="{72455B89-1F7E-41FB-808A-2FCB69F99603}" presName="compNode" presStyleCnt="0"/>
      <dgm:spPr/>
    </dgm:pt>
    <dgm:pt modelId="{AD5B6E86-5A18-4149-8ED1-BEB95EC29E04}" type="pres">
      <dgm:prSet presAssocID="{72455B89-1F7E-41FB-808A-2FCB69F99603}" presName="iconBgRect" presStyleLbl="bgShp" presStyleIdx="1" presStyleCnt="6"/>
      <dgm:spPr/>
    </dgm:pt>
    <dgm:pt modelId="{F87D3A87-28EA-4AFE-ADDF-04495C77929C}" type="pres">
      <dgm:prSet presAssocID="{72455B89-1F7E-41FB-808A-2FCB69F99603}"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C156B1DB-6228-4B83-BC37-4696267A9D55}" type="pres">
      <dgm:prSet presAssocID="{72455B89-1F7E-41FB-808A-2FCB69F99603}" presName="spaceRect" presStyleCnt="0"/>
      <dgm:spPr/>
    </dgm:pt>
    <dgm:pt modelId="{C4C96565-A7E1-43B5-9CD7-69BD0D1E7339}" type="pres">
      <dgm:prSet presAssocID="{72455B89-1F7E-41FB-808A-2FCB69F99603}" presName="textRect" presStyleLbl="revTx" presStyleIdx="1" presStyleCnt="6">
        <dgm:presLayoutVars>
          <dgm:chMax val="1"/>
          <dgm:chPref val="1"/>
        </dgm:presLayoutVars>
      </dgm:prSet>
      <dgm:spPr/>
    </dgm:pt>
    <dgm:pt modelId="{B1A0DF1B-6541-4157-B1B4-C7E71CC3F83C}" type="pres">
      <dgm:prSet presAssocID="{22A6727E-A005-4BA1-BFB1-C023D9CF6164}" presName="sibTrans" presStyleCnt="0"/>
      <dgm:spPr/>
    </dgm:pt>
    <dgm:pt modelId="{0A637EEE-AAAA-49BC-A9AA-3F4301BF5D4C}" type="pres">
      <dgm:prSet presAssocID="{768BF1A1-DA50-4A73-B0C2-D537EB89FC26}" presName="compNode" presStyleCnt="0"/>
      <dgm:spPr/>
    </dgm:pt>
    <dgm:pt modelId="{97CBE2DE-BFD2-42BB-B0DB-5129B230DC37}" type="pres">
      <dgm:prSet presAssocID="{768BF1A1-DA50-4A73-B0C2-D537EB89FC26}" presName="iconBgRect" presStyleLbl="bgShp" presStyleIdx="2" presStyleCnt="6"/>
      <dgm:spPr/>
    </dgm:pt>
    <dgm:pt modelId="{85975280-A863-4C18-A3E3-47899AEBD736}" type="pres">
      <dgm:prSet presAssocID="{768BF1A1-DA50-4A73-B0C2-D537EB89FC2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Roll"/>
        </a:ext>
      </dgm:extLst>
    </dgm:pt>
    <dgm:pt modelId="{03432497-C09A-4310-BA5C-26BE3C53F27E}" type="pres">
      <dgm:prSet presAssocID="{768BF1A1-DA50-4A73-B0C2-D537EB89FC26}" presName="spaceRect" presStyleCnt="0"/>
      <dgm:spPr/>
    </dgm:pt>
    <dgm:pt modelId="{D883A08C-481A-4C39-AE0B-7F560052AFA4}" type="pres">
      <dgm:prSet presAssocID="{768BF1A1-DA50-4A73-B0C2-D537EB89FC26}" presName="textRect" presStyleLbl="revTx" presStyleIdx="2" presStyleCnt="6">
        <dgm:presLayoutVars>
          <dgm:chMax val="1"/>
          <dgm:chPref val="1"/>
        </dgm:presLayoutVars>
      </dgm:prSet>
      <dgm:spPr/>
    </dgm:pt>
    <dgm:pt modelId="{9F7F2259-9E5B-4D86-8B6B-D6D305224F70}" type="pres">
      <dgm:prSet presAssocID="{1E5AA964-4C35-42B9-9744-2260A9E459F2}" presName="sibTrans" presStyleCnt="0"/>
      <dgm:spPr/>
    </dgm:pt>
    <dgm:pt modelId="{45CDC1DE-BECF-4351-B893-EC47F642C562}" type="pres">
      <dgm:prSet presAssocID="{D32020F6-923F-413D-A6FC-6FFFE3C15E2C}" presName="compNode" presStyleCnt="0"/>
      <dgm:spPr/>
    </dgm:pt>
    <dgm:pt modelId="{487F9945-41CE-48B9-88E4-6D946F1E5550}" type="pres">
      <dgm:prSet presAssocID="{D32020F6-923F-413D-A6FC-6FFFE3C15E2C}" presName="iconBgRect" presStyleLbl="bgShp" presStyleIdx="3" presStyleCnt="6"/>
      <dgm:spPr/>
    </dgm:pt>
    <dgm:pt modelId="{F09871AE-6990-448F-ADFD-5F3C025A356D}" type="pres">
      <dgm:prSet presAssocID="{D32020F6-923F-413D-A6FC-6FFFE3C15E2C}"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ard Room"/>
        </a:ext>
      </dgm:extLst>
    </dgm:pt>
    <dgm:pt modelId="{23A0C073-C154-44D5-83EA-654C12988B25}" type="pres">
      <dgm:prSet presAssocID="{D32020F6-923F-413D-A6FC-6FFFE3C15E2C}" presName="spaceRect" presStyleCnt="0"/>
      <dgm:spPr/>
    </dgm:pt>
    <dgm:pt modelId="{EFCC3BE9-17EA-403B-9FA4-CB1100E26AA3}" type="pres">
      <dgm:prSet presAssocID="{D32020F6-923F-413D-A6FC-6FFFE3C15E2C}" presName="textRect" presStyleLbl="revTx" presStyleIdx="3" presStyleCnt="6">
        <dgm:presLayoutVars>
          <dgm:chMax val="1"/>
          <dgm:chPref val="1"/>
        </dgm:presLayoutVars>
      </dgm:prSet>
      <dgm:spPr/>
    </dgm:pt>
    <dgm:pt modelId="{69FE6085-B34E-46F5-AF2A-3FF5836CB5FB}" type="pres">
      <dgm:prSet presAssocID="{C70FA8FF-67E7-4C79-9ACF-C4A0D9315D2E}" presName="sibTrans" presStyleCnt="0"/>
      <dgm:spPr/>
    </dgm:pt>
    <dgm:pt modelId="{2AAC045B-42A8-47A1-8CDA-F03FF82D94C3}" type="pres">
      <dgm:prSet presAssocID="{41BE7D1C-2B67-4D54-8631-8009C3AE836D}" presName="compNode" presStyleCnt="0"/>
      <dgm:spPr/>
    </dgm:pt>
    <dgm:pt modelId="{77D472D8-270E-41D0-9BB3-77EA08EB65FD}" type="pres">
      <dgm:prSet presAssocID="{41BE7D1C-2B67-4D54-8631-8009C3AE836D}" presName="iconBgRect" presStyleLbl="bgShp" presStyleIdx="4" presStyleCnt="6"/>
      <dgm:spPr/>
    </dgm:pt>
    <dgm:pt modelId="{BFC7DF0B-BFB6-4A83-B4D9-6A1F0E74694F}" type="pres">
      <dgm:prSet presAssocID="{41BE7D1C-2B67-4D54-8631-8009C3AE836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BF0AD270-334E-49DE-A184-1CAD33DF0F9F}" type="pres">
      <dgm:prSet presAssocID="{41BE7D1C-2B67-4D54-8631-8009C3AE836D}" presName="spaceRect" presStyleCnt="0"/>
      <dgm:spPr/>
    </dgm:pt>
    <dgm:pt modelId="{F65483BC-76F8-41E8-A6AA-86E10B476B5D}" type="pres">
      <dgm:prSet presAssocID="{41BE7D1C-2B67-4D54-8631-8009C3AE836D}" presName="textRect" presStyleLbl="revTx" presStyleIdx="4" presStyleCnt="6">
        <dgm:presLayoutVars>
          <dgm:chMax val="1"/>
          <dgm:chPref val="1"/>
        </dgm:presLayoutVars>
      </dgm:prSet>
      <dgm:spPr/>
    </dgm:pt>
    <dgm:pt modelId="{20256198-F917-434D-BF38-4A7B168628D3}" type="pres">
      <dgm:prSet presAssocID="{331C807E-E96A-40F7-91AC-D458B6AB24A0}" presName="sibTrans" presStyleCnt="0"/>
      <dgm:spPr/>
    </dgm:pt>
    <dgm:pt modelId="{6BB3C5D1-DE51-4AA2-9C44-F4046449CAA7}" type="pres">
      <dgm:prSet presAssocID="{0DDF450D-0EFC-4A4A-B51A-05CAE576D59B}" presName="compNode" presStyleCnt="0"/>
      <dgm:spPr/>
    </dgm:pt>
    <dgm:pt modelId="{76A98276-9121-4106-9BFF-A06E050080E3}" type="pres">
      <dgm:prSet presAssocID="{0DDF450D-0EFC-4A4A-B51A-05CAE576D59B}" presName="iconBgRect" presStyleLbl="bgShp" presStyleIdx="5" presStyleCnt="6"/>
      <dgm:spPr/>
    </dgm:pt>
    <dgm:pt modelId="{37903904-D639-4872-936B-C1CC60246A8B}" type="pres">
      <dgm:prSet presAssocID="{0DDF450D-0EFC-4A4A-B51A-05CAE576D59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ooks"/>
        </a:ext>
      </dgm:extLst>
    </dgm:pt>
    <dgm:pt modelId="{72E05A21-6DA6-417C-B076-EA11B4832EFD}" type="pres">
      <dgm:prSet presAssocID="{0DDF450D-0EFC-4A4A-B51A-05CAE576D59B}" presName="spaceRect" presStyleCnt="0"/>
      <dgm:spPr/>
    </dgm:pt>
    <dgm:pt modelId="{149D41BA-07E5-4D86-9B21-36B630712F14}" type="pres">
      <dgm:prSet presAssocID="{0DDF450D-0EFC-4A4A-B51A-05CAE576D59B}" presName="textRect" presStyleLbl="revTx" presStyleIdx="5" presStyleCnt="6">
        <dgm:presLayoutVars>
          <dgm:chMax val="1"/>
          <dgm:chPref val="1"/>
        </dgm:presLayoutVars>
      </dgm:prSet>
      <dgm:spPr/>
    </dgm:pt>
  </dgm:ptLst>
  <dgm:cxnLst>
    <dgm:cxn modelId="{46BD6D24-1154-4FEB-BDF0-B78140954E6D}" type="presOf" srcId="{41BE7D1C-2B67-4D54-8631-8009C3AE836D}" destId="{F65483BC-76F8-41E8-A6AA-86E10B476B5D}" srcOrd="0" destOrd="0" presId="urn:microsoft.com/office/officeart/2018/5/layout/IconCircleLabelList"/>
    <dgm:cxn modelId="{6CBAF82A-DCAB-4F25-87B1-1953DFD73CC0}" srcId="{781EFA3A-FF89-4504-A8C0-FD8AFE03F525}" destId="{41BE7D1C-2B67-4D54-8631-8009C3AE836D}" srcOrd="4" destOrd="0" parTransId="{39136D38-6334-4D54-BFF0-764B1D6369BE}" sibTransId="{331C807E-E96A-40F7-91AC-D458B6AB24A0}"/>
    <dgm:cxn modelId="{484D9C37-E22A-4C59-B0D1-CBEF5EFB653B}" type="presOf" srcId="{72455B89-1F7E-41FB-808A-2FCB69F99603}" destId="{C4C96565-A7E1-43B5-9CD7-69BD0D1E7339}" srcOrd="0" destOrd="0" presId="urn:microsoft.com/office/officeart/2018/5/layout/IconCircleLabelList"/>
    <dgm:cxn modelId="{54410D65-EC28-4BC5-9C61-0F43A809C86C}" srcId="{781EFA3A-FF89-4504-A8C0-FD8AFE03F525}" destId="{D32020F6-923F-413D-A6FC-6FFFE3C15E2C}" srcOrd="3" destOrd="0" parTransId="{80E9B47D-BCD0-41E5-BA06-96918937273A}" sibTransId="{C70FA8FF-67E7-4C79-9ACF-C4A0D9315D2E}"/>
    <dgm:cxn modelId="{2729B249-36A5-4DC4-8D48-02580C7C24ED}" type="presOf" srcId="{3F83BDE0-D2AF-4DD7-8BD3-C9D755E3B0CA}" destId="{E311DAFA-D179-4C54-B75D-86A4069A2BDE}" srcOrd="0" destOrd="0" presId="urn:microsoft.com/office/officeart/2018/5/layout/IconCircleLabelList"/>
    <dgm:cxn modelId="{CDA9257A-D35D-4783-9DFA-F5B18BEB2D09}" srcId="{781EFA3A-FF89-4504-A8C0-FD8AFE03F525}" destId="{3F83BDE0-D2AF-4DD7-8BD3-C9D755E3B0CA}" srcOrd="0" destOrd="0" parTransId="{1D003BB6-D7F3-4535-81D5-72B477C5D5CD}" sibTransId="{BBB0A0BE-E91F-444F-8067-98397AB40740}"/>
    <dgm:cxn modelId="{43384D94-3D69-466A-96D4-2DD078574804}" type="presOf" srcId="{D32020F6-923F-413D-A6FC-6FFFE3C15E2C}" destId="{EFCC3BE9-17EA-403B-9FA4-CB1100E26AA3}" srcOrd="0" destOrd="0" presId="urn:microsoft.com/office/officeart/2018/5/layout/IconCircleLabelList"/>
    <dgm:cxn modelId="{17ED2396-2577-43A4-B874-5FEF738ADE56}" type="presOf" srcId="{781EFA3A-FF89-4504-A8C0-FD8AFE03F525}" destId="{E6A6F369-A4B8-4300-B8E1-FDC68B937756}" srcOrd="0" destOrd="0" presId="urn:microsoft.com/office/officeart/2018/5/layout/IconCircleLabelList"/>
    <dgm:cxn modelId="{5D3D4DAC-A6CF-44ED-8D72-09547F03DED9}" srcId="{781EFA3A-FF89-4504-A8C0-FD8AFE03F525}" destId="{72455B89-1F7E-41FB-808A-2FCB69F99603}" srcOrd="1" destOrd="0" parTransId="{4D7DB470-852E-4F43-8350-1376D14AE65B}" sibTransId="{22A6727E-A005-4BA1-BFB1-C023D9CF6164}"/>
    <dgm:cxn modelId="{4CB971C0-E06A-4C82-8E48-199E92486FBB}" srcId="{781EFA3A-FF89-4504-A8C0-FD8AFE03F525}" destId="{0DDF450D-0EFC-4A4A-B51A-05CAE576D59B}" srcOrd="5" destOrd="0" parTransId="{C9B18749-1CDE-43A6-825D-2886EDCC6A3E}" sibTransId="{E4A93E33-E6D5-4860-8CAF-443C705AC17D}"/>
    <dgm:cxn modelId="{05239FC5-8F26-4F56-9216-6AD27B598B6A}" srcId="{781EFA3A-FF89-4504-A8C0-FD8AFE03F525}" destId="{768BF1A1-DA50-4A73-B0C2-D537EB89FC26}" srcOrd="2" destOrd="0" parTransId="{3E2378BC-AF4D-44BD-8CD3-387D03005888}" sibTransId="{1E5AA964-4C35-42B9-9744-2260A9E459F2}"/>
    <dgm:cxn modelId="{8D7967E4-2FD2-4FED-B221-6D1C18C37CC5}" type="presOf" srcId="{0DDF450D-0EFC-4A4A-B51A-05CAE576D59B}" destId="{149D41BA-07E5-4D86-9B21-36B630712F14}" srcOrd="0" destOrd="0" presId="urn:microsoft.com/office/officeart/2018/5/layout/IconCircleLabelList"/>
    <dgm:cxn modelId="{165905E6-EA46-4244-81DF-69B5E5C0C34D}" type="presOf" srcId="{768BF1A1-DA50-4A73-B0C2-D537EB89FC26}" destId="{D883A08C-481A-4C39-AE0B-7F560052AFA4}" srcOrd="0" destOrd="0" presId="urn:microsoft.com/office/officeart/2018/5/layout/IconCircleLabelList"/>
    <dgm:cxn modelId="{BD7F5992-A133-4429-8271-831320D26731}" type="presParOf" srcId="{E6A6F369-A4B8-4300-B8E1-FDC68B937756}" destId="{CB8F3175-D350-44B3-9F3A-C4693BA6CC26}" srcOrd="0" destOrd="0" presId="urn:microsoft.com/office/officeart/2018/5/layout/IconCircleLabelList"/>
    <dgm:cxn modelId="{14842585-1917-4145-AF4B-969C06F543A3}" type="presParOf" srcId="{CB8F3175-D350-44B3-9F3A-C4693BA6CC26}" destId="{776450D0-13E0-420F-8799-C4B8FEB4D9E2}" srcOrd="0" destOrd="0" presId="urn:microsoft.com/office/officeart/2018/5/layout/IconCircleLabelList"/>
    <dgm:cxn modelId="{F5F9E513-BB84-4150-9C45-AD92FF4A501D}" type="presParOf" srcId="{CB8F3175-D350-44B3-9F3A-C4693BA6CC26}" destId="{E37A56B2-64FD-44D8-B515-4B491168EA17}" srcOrd="1" destOrd="0" presId="urn:microsoft.com/office/officeart/2018/5/layout/IconCircleLabelList"/>
    <dgm:cxn modelId="{0B4DF928-F50A-47AD-B572-CA733733343B}" type="presParOf" srcId="{CB8F3175-D350-44B3-9F3A-C4693BA6CC26}" destId="{BE2F7311-43ED-40B7-AFCD-1C7993BCEFCA}" srcOrd="2" destOrd="0" presId="urn:microsoft.com/office/officeart/2018/5/layout/IconCircleLabelList"/>
    <dgm:cxn modelId="{F4A57923-615F-4B88-AA29-7EE568572799}" type="presParOf" srcId="{CB8F3175-D350-44B3-9F3A-C4693BA6CC26}" destId="{E311DAFA-D179-4C54-B75D-86A4069A2BDE}" srcOrd="3" destOrd="0" presId="urn:microsoft.com/office/officeart/2018/5/layout/IconCircleLabelList"/>
    <dgm:cxn modelId="{199E7BCC-0361-4F91-A554-240B545256CF}" type="presParOf" srcId="{E6A6F369-A4B8-4300-B8E1-FDC68B937756}" destId="{4C38172D-7820-4E5C-8763-BCEFB576E3C3}" srcOrd="1" destOrd="0" presId="urn:microsoft.com/office/officeart/2018/5/layout/IconCircleLabelList"/>
    <dgm:cxn modelId="{A1A15560-A17A-424A-8A05-63893B63E650}" type="presParOf" srcId="{E6A6F369-A4B8-4300-B8E1-FDC68B937756}" destId="{065BA31D-AEAA-4B81-82E9-B6ED990BF949}" srcOrd="2" destOrd="0" presId="urn:microsoft.com/office/officeart/2018/5/layout/IconCircleLabelList"/>
    <dgm:cxn modelId="{5645A59D-2D98-4A95-8933-1CB50AB840E7}" type="presParOf" srcId="{065BA31D-AEAA-4B81-82E9-B6ED990BF949}" destId="{AD5B6E86-5A18-4149-8ED1-BEB95EC29E04}" srcOrd="0" destOrd="0" presId="urn:microsoft.com/office/officeart/2018/5/layout/IconCircleLabelList"/>
    <dgm:cxn modelId="{B17F80ED-E0F9-4942-A6C2-BA9968768458}" type="presParOf" srcId="{065BA31D-AEAA-4B81-82E9-B6ED990BF949}" destId="{F87D3A87-28EA-4AFE-ADDF-04495C77929C}" srcOrd="1" destOrd="0" presId="urn:microsoft.com/office/officeart/2018/5/layout/IconCircleLabelList"/>
    <dgm:cxn modelId="{E886B10D-53E3-4807-8CD9-8D5C866072BA}" type="presParOf" srcId="{065BA31D-AEAA-4B81-82E9-B6ED990BF949}" destId="{C156B1DB-6228-4B83-BC37-4696267A9D55}" srcOrd="2" destOrd="0" presId="urn:microsoft.com/office/officeart/2018/5/layout/IconCircleLabelList"/>
    <dgm:cxn modelId="{CDE2CE24-93A1-40AF-82FC-3FA8BCFA2338}" type="presParOf" srcId="{065BA31D-AEAA-4B81-82E9-B6ED990BF949}" destId="{C4C96565-A7E1-43B5-9CD7-69BD0D1E7339}" srcOrd="3" destOrd="0" presId="urn:microsoft.com/office/officeart/2018/5/layout/IconCircleLabelList"/>
    <dgm:cxn modelId="{A35E9568-45D2-435E-9A21-A731AFBA9BE9}" type="presParOf" srcId="{E6A6F369-A4B8-4300-B8E1-FDC68B937756}" destId="{B1A0DF1B-6541-4157-B1B4-C7E71CC3F83C}" srcOrd="3" destOrd="0" presId="urn:microsoft.com/office/officeart/2018/5/layout/IconCircleLabelList"/>
    <dgm:cxn modelId="{E6465516-2E44-496B-AD5B-7B46C90E3EA1}" type="presParOf" srcId="{E6A6F369-A4B8-4300-B8E1-FDC68B937756}" destId="{0A637EEE-AAAA-49BC-A9AA-3F4301BF5D4C}" srcOrd="4" destOrd="0" presId="urn:microsoft.com/office/officeart/2018/5/layout/IconCircleLabelList"/>
    <dgm:cxn modelId="{D159A072-4ACE-4E78-8029-A3CE99D72774}" type="presParOf" srcId="{0A637EEE-AAAA-49BC-A9AA-3F4301BF5D4C}" destId="{97CBE2DE-BFD2-42BB-B0DB-5129B230DC37}" srcOrd="0" destOrd="0" presId="urn:microsoft.com/office/officeart/2018/5/layout/IconCircleLabelList"/>
    <dgm:cxn modelId="{C3DD75B2-710E-4C22-95FB-DE61D72F37CF}" type="presParOf" srcId="{0A637EEE-AAAA-49BC-A9AA-3F4301BF5D4C}" destId="{85975280-A863-4C18-A3E3-47899AEBD736}" srcOrd="1" destOrd="0" presId="urn:microsoft.com/office/officeart/2018/5/layout/IconCircleLabelList"/>
    <dgm:cxn modelId="{EF77CF5E-B6DF-447B-9FCD-948DBCC89980}" type="presParOf" srcId="{0A637EEE-AAAA-49BC-A9AA-3F4301BF5D4C}" destId="{03432497-C09A-4310-BA5C-26BE3C53F27E}" srcOrd="2" destOrd="0" presId="urn:microsoft.com/office/officeart/2018/5/layout/IconCircleLabelList"/>
    <dgm:cxn modelId="{C1B41E8B-5201-43E4-A40B-45A0120367CF}" type="presParOf" srcId="{0A637EEE-AAAA-49BC-A9AA-3F4301BF5D4C}" destId="{D883A08C-481A-4C39-AE0B-7F560052AFA4}" srcOrd="3" destOrd="0" presId="urn:microsoft.com/office/officeart/2018/5/layout/IconCircleLabelList"/>
    <dgm:cxn modelId="{85CB9EFA-437B-407C-8A4E-6DB57E63428F}" type="presParOf" srcId="{E6A6F369-A4B8-4300-B8E1-FDC68B937756}" destId="{9F7F2259-9E5B-4D86-8B6B-D6D305224F70}" srcOrd="5" destOrd="0" presId="urn:microsoft.com/office/officeart/2018/5/layout/IconCircleLabelList"/>
    <dgm:cxn modelId="{61282EAE-6316-4012-BD7D-3D047229D488}" type="presParOf" srcId="{E6A6F369-A4B8-4300-B8E1-FDC68B937756}" destId="{45CDC1DE-BECF-4351-B893-EC47F642C562}" srcOrd="6" destOrd="0" presId="urn:microsoft.com/office/officeart/2018/5/layout/IconCircleLabelList"/>
    <dgm:cxn modelId="{7E999F06-0ADB-4B5B-B5AF-27E59A3422E0}" type="presParOf" srcId="{45CDC1DE-BECF-4351-B893-EC47F642C562}" destId="{487F9945-41CE-48B9-88E4-6D946F1E5550}" srcOrd="0" destOrd="0" presId="urn:microsoft.com/office/officeart/2018/5/layout/IconCircleLabelList"/>
    <dgm:cxn modelId="{9DBF25FD-9491-4B2D-AF09-C36331175D2F}" type="presParOf" srcId="{45CDC1DE-BECF-4351-B893-EC47F642C562}" destId="{F09871AE-6990-448F-ADFD-5F3C025A356D}" srcOrd="1" destOrd="0" presId="urn:microsoft.com/office/officeart/2018/5/layout/IconCircleLabelList"/>
    <dgm:cxn modelId="{D2C082F8-1993-4883-885F-4DAA448BFA7F}" type="presParOf" srcId="{45CDC1DE-BECF-4351-B893-EC47F642C562}" destId="{23A0C073-C154-44D5-83EA-654C12988B25}" srcOrd="2" destOrd="0" presId="urn:microsoft.com/office/officeart/2018/5/layout/IconCircleLabelList"/>
    <dgm:cxn modelId="{DB9A954A-219D-4D53-B65B-0B908E0A5968}" type="presParOf" srcId="{45CDC1DE-BECF-4351-B893-EC47F642C562}" destId="{EFCC3BE9-17EA-403B-9FA4-CB1100E26AA3}" srcOrd="3" destOrd="0" presId="urn:microsoft.com/office/officeart/2018/5/layout/IconCircleLabelList"/>
    <dgm:cxn modelId="{E0E5F325-EA64-4832-8574-AABAC78378E3}" type="presParOf" srcId="{E6A6F369-A4B8-4300-B8E1-FDC68B937756}" destId="{69FE6085-B34E-46F5-AF2A-3FF5836CB5FB}" srcOrd="7" destOrd="0" presId="urn:microsoft.com/office/officeart/2018/5/layout/IconCircleLabelList"/>
    <dgm:cxn modelId="{711E744C-4630-4FCA-829F-A3B00028B07E}" type="presParOf" srcId="{E6A6F369-A4B8-4300-B8E1-FDC68B937756}" destId="{2AAC045B-42A8-47A1-8CDA-F03FF82D94C3}" srcOrd="8" destOrd="0" presId="urn:microsoft.com/office/officeart/2018/5/layout/IconCircleLabelList"/>
    <dgm:cxn modelId="{79E6366F-3D49-4FC4-864F-136AEB69E8BE}" type="presParOf" srcId="{2AAC045B-42A8-47A1-8CDA-F03FF82D94C3}" destId="{77D472D8-270E-41D0-9BB3-77EA08EB65FD}" srcOrd="0" destOrd="0" presId="urn:microsoft.com/office/officeart/2018/5/layout/IconCircleLabelList"/>
    <dgm:cxn modelId="{17343799-EAC1-4AA7-9731-21309545037C}" type="presParOf" srcId="{2AAC045B-42A8-47A1-8CDA-F03FF82D94C3}" destId="{BFC7DF0B-BFB6-4A83-B4D9-6A1F0E74694F}" srcOrd="1" destOrd="0" presId="urn:microsoft.com/office/officeart/2018/5/layout/IconCircleLabelList"/>
    <dgm:cxn modelId="{F7232023-7F9F-4BA3-B779-89B0851205CB}" type="presParOf" srcId="{2AAC045B-42A8-47A1-8CDA-F03FF82D94C3}" destId="{BF0AD270-334E-49DE-A184-1CAD33DF0F9F}" srcOrd="2" destOrd="0" presId="urn:microsoft.com/office/officeart/2018/5/layout/IconCircleLabelList"/>
    <dgm:cxn modelId="{C78C1720-E09A-45AE-838F-DE27C7857BD6}" type="presParOf" srcId="{2AAC045B-42A8-47A1-8CDA-F03FF82D94C3}" destId="{F65483BC-76F8-41E8-A6AA-86E10B476B5D}" srcOrd="3" destOrd="0" presId="urn:microsoft.com/office/officeart/2018/5/layout/IconCircleLabelList"/>
    <dgm:cxn modelId="{C8F89756-2237-4EE6-8999-1A05F998CEFB}" type="presParOf" srcId="{E6A6F369-A4B8-4300-B8E1-FDC68B937756}" destId="{20256198-F917-434D-BF38-4A7B168628D3}" srcOrd="9" destOrd="0" presId="urn:microsoft.com/office/officeart/2018/5/layout/IconCircleLabelList"/>
    <dgm:cxn modelId="{039585FA-FAC1-46AF-B71D-9758AA2914C2}" type="presParOf" srcId="{E6A6F369-A4B8-4300-B8E1-FDC68B937756}" destId="{6BB3C5D1-DE51-4AA2-9C44-F4046449CAA7}" srcOrd="10" destOrd="0" presId="urn:microsoft.com/office/officeart/2018/5/layout/IconCircleLabelList"/>
    <dgm:cxn modelId="{EB93AFB2-05DF-4431-84C1-77E0DCA29EBC}" type="presParOf" srcId="{6BB3C5D1-DE51-4AA2-9C44-F4046449CAA7}" destId="{76A98276-9121-4106-9BFF-A06E050080E3}" srcOrd="0" destOrd="0" presId="urn:microsoft.com/office/officeart/2018/5/layout/IconCircleLabelList"/>
    <dgm:cxn modelId="{C148D228-0BF3-4792-8EFC-B404AA5662E6}" type="presParOf" srcId="{6BB3C5D1-DE51-4AA2-9C44-F4046449CAA7}" destId="{37903904-D639-4872-936B-C1CC60246A8B}" srcOrd="1" destOrd="0" presId="urn:microsoft.com/office/officeart/2018/5/layout/IconCircleLabelList"/>
    <dgm:cxn modelId="{EA308AFD-D26C-43E7-BA25-D0B441441513}" type="presParOf" srcId="{6BB3C5D1-DE51-4AA2-9C44-F4046449CAA7}" destId="{72E05A21-6DA6-417C-B076-EA11B4832EFD}" srcOrd="2" destOrd="0" presId="urn:microsoft.com/office/officeart/2018/5/layout/IconCircleLabelList"/>
    <dgm:cxn modelId="{933B1095-FA5F-41CB-8510-9CE340676853}" type="presParOf" srcId="{6BB3C5D1-DE51-4AA2-9C44-F4046449CAA7}" destId="{149D41BA-07E5-4D86-9B21-36B630712F14}"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1EFA3A-FF89-4504-A8C0-FD8AFE03F525}"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3F83BDE0-D2AF-4DD7-8BD3-C9D755E3B0CA}">
      <dgm:prSet custT="1"/>
      <dgm:spPr/>
      <dgm:t>
        <a:bodyPr/>
        <a:lstStyle/>
        <a:p>
          <a:pPr>
            <a:defRPr cap="all"/>
          </a:pPr>
          <a:r>
            <a:rPr lang="en-US" sz="1400" dirty="0"/>
            <a:t>Seeking consent for an initial evaluation</a:t>
          </a:r>
        </a:p>
      </dgm:t>
    </dgm:pt>
    <dgm:pt modelId="{1D003BB6-D7F3-4535-81D5-72B477C5D5CD}" type="parTrans" cxnId="{CDA9257A-D35D-4783-9DFA-F5B18BEB2D09}">
      <dgm:prSet/>
      <dgm:spPr/>
      <dgm:t>
        <a:bodyPr/>
        <a:lstStyle/>
        <a:p>
          <a:endParaRPr lang="en-US"/>
        </a:p>
      </dgm:t>
    </dgm:pt>
    <dgm:pt modelId="{BBB0A0BE-E91F-444F-8067-98397AB40740}" type="sibTrans" cxnId="{CDA9257A-D35D-4783-9DFA-F5B18BEB2D09}">
      <dgm:prSet/>
      <dgm:spPr/>
      <dgm:t>
        <a:bodyPr/>
        <a:lstStyle/>
        <a:p>
          <a:endParaRPr lang="en-US"/>
        </a:p>
      </dgm:t>
    </dgm:pt>
    <dgm:pt modelId="{72455B89-1F7E-41FB-808A-2FCB69F99603}">
      <dgm:prSet custT="1"/>
      <dgm:spPr/>
      <dgm:t>
        <a:bodyPr/>
        <a:lstStyle/>
        <a:p>
          <a:pPr>
            <a:defRPr cap="all"/>
          </a:pPr>
          <a:r>
            <a:rPr lang="en-US" sz="1400" dirty="0"/>
            <a:t>Administration of state assessment</a:t>
          </a:r>
        </a:p>
      </dgm:t>
    </dgm:pt>
    <dgm:pt modelId="{4D7DB470-852E-4F43-8350-1376D14AE65B}" type="parTrans" cxnId="{5D3D4DAC-A6CF-44ED-8D72-09547F03DED9}">
      <dgm:prSet/>
      <dgm:spPr/>
      <dgm:t>
        <a:bodyPr/>
        <a:lstStyle/>
        <a:p>
          <a:endParaRPr lang="en-US"/>
        </a:p>
      </dgm:t>
    </dgm:pt>
    <dgm:pt modelId="{22A6727E-A005-4BA1-BFB1-C023D9CF6164}" type="sibTrans" cxnId="{5D3D4DAC-A6CF-44ED-8D72-09547F03DED9}">
      <dgm:prSet/>
      <dgm:spPr/>
      <dgm:t>
        <a:bodyPr/>
        <a:lstStyle/>
        <a:p>
          <a:endParaRPr lang="en-US"/>
        </a:p>
      </dgm:t>
    </dgm:pt>
    <dgm:pt modelId="{768BF1A1-DA50-4A73-B0C2-D537EB89FC26}">
      <dgm:prSet custT="1"/>
      <dgm:spPr/>
      <dgm:t>
        <a:bodyPr/>
        <a:lstStyle/>
        <a:p>
          <a:pPr>
            <a:defRPr cap="all"/>
          </a:pPr>
          <a:r>
            <a:rPr lang="en-US" sz="1400" dirty="0"/>
            <a:t>Graduation with a regular diploma</a:t>
          </a:r>
        </a:p>
      </dgm:t>
    </dgm:pt>
    <dgm:pt modelId="{3E2378BC-AF4D-44BD-8CD3-387D03005888}" type="parTrans" cxnId="{05239FC5-8F26-4F56-9216-6AD27B598B6A}">
      <dgm:prSet/>
      <dgm:spPr/>
      <dgm:t>
        <a:bodyPr/>
        <a:lstStyle/>
        <a:p>
          <a:endParaRPr lang="en-US"/>
        </a:p>
      </dgm:t>
    </dgm:pt>
    <dgm:pt modelId="{1E5AA964-4C35-42B9-9744-2260A9E459F2}" type="sibTrans" cxnId="{05239FC5-8F26-4F56-9216-6AD27B598B6A}">
      <dgm:prSet/>
      <dgm:spPr/>
      <dgm:t>
        <a:bodyPr/>
        <a:lstStyle/>
        <a:p>
          <a:endParaRPr lang="en-US"/>
        </a:p>
      </dgm:t>
    </dgm:pt>
    <dgm:pt modelId="{D32020F6-923F-413D-A6FC-6FFFE3C15E2C}">
      <dgm:prSet custT="1"/>
      <dgm:spPr/>
      <dgm:t>
        <a:bodyPr/>
        <a:lstStyle/>
        <a:p>
          <a:pPr>
            <a:defRPr cap="all"/>
          </a:pPr>
          <a:r>
            <a:rPr lang="en-US" sz="1400" dirty="0"/>
            <a:t>Discussion of the student at a problem-solving team meeting</a:t>
          </a:r>
        </a:p>
      </dgm:t>
    </dgm:pt>
    <dgm:pt modelId="{80E9B47D-BCD0-41E5-BA06-96918937273A}" type="parTrans" cxnId="{54410D65-EC28-4BC5-9C61-0F43A809C86C}">
      <dgm:prSet/>
      <dgm:spPr/>
      <dgm:t>
        <a:bodyPr/>
        <a:lstStyle/>
        <a:p>
          <a:endParaRPr lang="en-US"/>
        </a:p>
      </dgm:t>
    </dgm:pt>
    <dgm:pt modelId="{C70FA8FF-67E7-4C79-9ACF-C4A0D9315D2E}" type="sibTrans" cxnId="{54410D65-EC28-4BC5-9C61-0F43A809C86C}">
      <dgm:prSet/>
      <dgm:spPr/>
      <dgm:t>
        <a:bodyPr/>
        <a:lstStyle/>
        <a:p>
          <a:endParaRPr lang="en-US"/>
        </a:p>
      </dgm:t>
    </dgm:pt>
    <dgm:pt modelId="{41BE7D1C-2B67-4D54-8631-8009C3AE836D}">
      <dgm:prSet/>
      <dgm:spPr/>
      <dgm:t>
        <a:bodyPr/>
        <a:lstStyle/>
        <a:p>
          <a:pPr>
            <a:defRPr cap="all"/>
          </a:pPr>
          <a:r>
            <a:rPr lang="en-US" dirty="0"/>
            <a:t>Refusal to provide an independent evaluation</a:t>
          </a:r>
        </a:p>
      </dgm:t>
    </dgm:pt>
    <dgm:pt modelId="{39136D38-6334-4D54-BFF0-764B1D6369BE}" type="parTrans" cxnId="{6CBAF82A-DCAB-4F25-87B1-1953DFD73CC0}">
      <dgm:prSet/>
      <dgm:spPr/>
      <dgm:t>
        <a:bodyPr/>
        <a:lstStyle/>
        <a:p>
          <a:endParaRPr lang="en-US"/>
        </a:p>
      </dgm:t>
    </dgm:pt>
    <dgm:pt modelId="{331C807E-E96A-40F7-91AC-D458B6AB24A0}" type="sibTrans" cxnId="{6CBAF82A-DCAB-4F25-87B1-1953DFD73CC0}">
      <dgm:prSet/>
      <dgm:spPr/>
      <dgm:t>
        <a:bodyPr/>
        <a:lstStyle/>
        <a:p>
          <a:endParaRPr lang="en-US"/>
        </a:p>
      </dgm:t>
    </dgm:pt>
    <dgm:pt modelId="{0DDF450D-0EFC-4A4A-B51A-05CAE576D59B}">
      <dgm:prSet/>
      <dgm:spPr/>
      <dgm:t>
        <a:bodyPr/>
        <a:lstStyle/>
        <a:p>
          <a:pPr>
            <a:defRPr cap="all"/>
          </a:pPr>
          <a:r>
            <a:rPr lang="en-US" dirty="0"/>
            <a:t>At a reevaluation, a student isn’t found eligible for special education anymore</a:t>
          </a:r>
        </a:p>
      </dgm:t>
    </dgm:pt>
    <dgm:pt modelId="{C9B18749-1CDE-43A6-825D-2886EDCC6A3E}" type="parTrans" cxnId="{4CB971C0-E06A-4C82-8E48-199E92486FBB}">
      <dgm:prSet/>
      <dgm:spPr/>
      <dgm:t>
        <a:bodyPr/>
        <a:lstStyle/>
        <a:p>
          <a:endParaRPr lang="en-US"/>
        </a:p>
      </dgm:t>
    </dgm:pt>
    <dgm:pt modelId="{E4A93E33-E6D5-4860-8CAF-443C705AC17D}" type="sibTrans" cxnId="{4CB971C0-E06A-4C82-8E48-199E92486FBB}">
      <dgm:prSet/>
      <dgm:spPr/>
      <dgm:t>
        <a:bodyPr/>
        <a:lstStyle/>
        <a:p>
          <a:endParaRPr lang="en-US"/>
        </a:p>
      </dgm:t>
    </dgm:pt>
    <dgm:pt modelId="{E6A6F369-A4B8-4300-B8E1-FDC68B937756}" type="pres">
      <dgm:prSet presAssocID="{781EFA3A-FF89-4504-A8C0-FD8AFE03F525}" presName="root" presStyleCnt="0">
        <dgm:presLayoutVars>
          <dgm:dir/>
          <dgm:resizeHandles val="exact"/>
        </dgm:presLayoutVars>
      </dgm:prSet>
      <dgm:spPr/>
    </dgm:pt>
    <dgm:pt modelId="{CB8F3175-D350-44B3-9F3A-C4693BA6CC26}" type="pres">
      <dgm:prSet presAssocID="{3F83BDE0-D2AF-4DD7-8BD3-C9D755E3B0CA}" presName="compNode" presStyleCnt="0"/>
      <dgm:spPr/>
    </dgm:pt>
    <dgm:pt modelId="{776450D0-13E0-420F-8799-C4B8FEB4D9E2}" type="pres">
      <dgm:prSet presAssocID="{3F83BDE0-D2AF-4DD7-8BD3-C9D755E3B0CA}" presName="iconBgRect" presStyleLbl="bgShp" presStyleIdx="0" presStyleCnt="6"/>
      <dgm:spPr/>
    </dgm:pt>
    <dgm:pt modelId="{E37A56B2-64FD-44D8-B515-4B491168EA17}" type="pres">
      <dgm:prSet presAssocID="{3F83BDE0-D2AF-4DD7-8BD3-C9D755E3B0C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tract"/>
        </a:ext>
      </dgm:extLst>
    </dgm:pt>
    <dgm:pt modelId="{BE2F7311-43ED-40B7-AFCD-1C7993BCEFCA}" type="pres">
      <dgm:prSet presAssocID="{3F83BDE0-D2AF-4DD7-8BD3-C9D755E3B0CA}" presName="spaceRect" presStyleCnt="0"/>
      <dgm:spPr/>
    </dgm:pt>
    <dgm:pt modelId="{E311DAFA-D179-4C54-B75D-86A4069A2BDE}" type="pres">
      <dgm:prSet presAssocID="{3F83BDE0-D2AF-4DD7-8BD3-C9D755E3B0CA}" presName="textRect" presStyleLbl="revTx" presStyleIdx="0" presStyleCnt="6">
        <dgm:presLayoutVars>
          <dgm:chMax val="1"/>
          <dgm:chPref val="1"/>
        </dgm:presLayoutVars>
      </dgm:prSet>
      <dgm:spPr/>
    </dgm:pt>
    <dgm:pt modelId="{4C38172D-7820-4E5C-8763-BCEFB576E3C3}" type="pres">
      <dgm:prSet presAssocID="{BBB0A0BE-E91F-444F-8067-98397AB40740}" presName="sibTrans" presStyleCnt="0"/>
      <dgm:spPr/>
    </dgm:pt>
    <dgm:pt modelId="{065BA31D-AEAA-4B81-82E9-B6ED990BF949}" type="pres">
      <dgm:prSet presAssocID="{72455B89-1F7E-41FB-808A-2FCB69F99603}" presName="compNode" presStyleCnt="0"/>
      <dgm:spPr/>
    </dgm:pt>
    <dgm:pt modelId="{AD5B6E86-5A18-4149-8ED1-BEB95EC29E04}" type="pres">
      <dgm:prSet presAssocID="{72455B89-1F7E-41FB-808A-2FCB69F99603}" presName="iconBgRect" presStyleLbl="bgShp" presStyleIdx="1" presStyleCnt="6"/>
      <dgm:spPr/>
    </dgm:pt>
    <dgm:pt modelId="{F87D3A87-28EA-4AFE-ADDF-04495C77929C}" type="pres">
      <dgm:prSet presAssocID="{72455B89-1F7E-41FB-808A-2FCB69F99603}"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C156B1DB-6228-4B83-BC37-4696267A9D55}" type="pres">
      <dgm:prSet presAssocID="{72455B89-1F7E-41FB-808A-2FCB69F99603}" presName="spaceRect" presStyleCnt="0"/>
      <dgm:spPr/>
    </dgm:pt>
    <dgm:pt modelId="{C4C96565-A7E1-43B5-9CD7-69BD0D1E7339}" type="pres">
      <dgm:prSet presAssocID="{72455B89-1F7E-41FB-808A-2FCB69F99603}" presName="textRect" presStyleLbl="revTx" presStyleIdx="1" presStyleCnt="6">
        <dgm:presLayoutVars>
          <dgm:chMax val="1"/>
          <dgm:chPref val="1"/>
        </dgm:presLayoutVars>
      </dgm:prSet>
      <dgm:spPr/>
    </dgm:pt>
    <dgm:pt modelId="{B1A0DF1B-6541-4157-B1B4-C7E71CC3F83C}" type="pres">
      <dgm:prSet presAssocID="{22A6727E-A005-4BA1-BFB1-C023D9CF6164}" presName="sibTrans" presStyleCnt="0"/>
      <dgm:spPr/>
    </dgm:pt>
    <dgm:pt modelId="{0A637EEE-AAAA-49BC-A9AA-3F4301BF5D4C}" type="pres">
      <dgm:prSet presAssocID="{768BF1A1-DA50-4A73-B0C2-D537EB89FC26}" presName="compNode" presStyleCnt="0"/>
      <dgm:spPr/>
    </dgm:pt>
    <dgm:pt modelId="{97CBE2DE-BFD2-42BB-B0DB-5129B230DC37}" type="pres">
      <dgm:prSet presAssocID="{768BF1A1-DA50-4A73-B0C2-D537EB89FC26}" presName="iconBgRect" presStyleLbl="bgShp" presStyleIdx="2" presStyleCnt="6"/>
      <dgm:spPr/>
    </dgm:pt>
    <dgm:pt modelId="{85975280-A863-4C18-A3E3-47899AEBD736}" type="pres">
      <dgm:prSet presAssocID="{768BF1A1-DA50-4A73-B0C2-D537EB89FC2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Roll"/>
        </a:ext>
      </dgm:extLst>
    </dgm:pt>
    <dgm:pt modelId="{03432497-C09A-4310-BA5C-26BE3C53F27E}" type="pres">
      <dgm:prSet presAssocID="{768BF1A1-DA50-4A73-B0C2-D537EB89FC26}" presName="spaceRect" presStyleCnt="0"/>
      <dgm:spPr/>
    </dgm:pt>
    <dgm:pt modelId="{D883A08C-481A-4C39-AE0B-7F560052AFA4}" type="pres">
      <dgm:prSet presAssocID="{768BF1A1-DA50-4A73-B0C2-D537EB89FC26}" presName="textRect" presStyleLbl="revTx" presStyleIdx="2" presStyleCnt="6">
        <dgm:presLayoutVars>
          <dgm:chMax val="1"/>
          <dgm:chPref val="1"/>
        </dgm:presLayoutVars>
      </dgm:prSet>
      <dgm:spPr/>
    </dgm:pt>
    <dgm:pt modelId="{9F7F2259-9E5B-4D86-8B6B-D6D305224F70}" type="pres">
      <dgm:prSet presAssocID="{1E5AA964-4C35-42B9-9744-2260A9E459F2}" presName="sibTrans" presStyleCnt="0"/>
      <dgm:spPr/>
    </dgm:pt>
    <dgm:pt modelId="{45CDC1DE-BECF-4351-B893-EC47F642C562}" type="pres">
      <dgm:prSet presAssocID="{D32020F6-923F-413D-A6FC-6FFFE3C15E2C}" presName="compNode" presStyleCnt="0"/>
      <dgm:spPr/>
    </dgm:pt>
    <dgm:pt modelId="{487F9945-41CE-48B9-88E4-6D946F1E5550}" type="pres">
      <dgm:prSet presAssocID="{D32020F6-923F-413D-A6FC-6FFFE3C15E2C}" presName="iconBgRect" presStyleLbl="bgShp" presStyleIdx="3" presStyleCnt="6"/>
      <dgm:spPr/>
    </dgm:pt>
    <dgm:pt modelId="{F09871AE-6990-448F-ADFD-5F3C025A356D}" type="pres">
      <dgm:prSet presAssocID="{D32020F6-923F-413D-A6FC-6FFFE3C15E2C}"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ard Room"/>
        </a:ext>
      </dgm:extLst>
    </dgm:pt>
    <dgm:pt modelId="{23A0C073-C154-44D5-83EA-654C12988B25}" type="pres">
      <dgm:prSet presAssocID="{D32020F6-923F-413D-A6FC-6FFFE3C15E2C}" presName="spaceRect" presStyleCnt="0"/>
      <dgm:spPr/>
    </dgm:pt>
    <dgm:pt modelId="{EFCC3BE9-17EA-403B-9FA4-CB1100E26AA3}" type="pres">
      <dgm:prSet presAssocID="{D32020F6-923F-413D-A6FC-6FFFE3C15E2C}" presName="textRect" presStyleLbl="revTx" presStyleIdx="3" presStyleCnt="6">
        <dgm:presLayoutVars>
          <dgm:chMax val="1"/>
          <dgm:chPref val="1"/>
        </dgm:presLayoutVars>
      </dgm:prSet>
      <dgm:spPr/>
    </dgm:pt>
    <dgm:pt modelId="{69FE6085-B34E-46F5-AF2A-3FF5836CB5FB}" type="pres">
      <dgm:prSet presAssocID="{C70FA8FF-67E7-4C79-9ACF-C4A0D9315D2E}" presName="sibTrans" presStyleCnt="0"/>
      <dgm:spPr/>
    </dgm:pt>
    <dgm:pt modelId="{2AAC045B-42A8-47A1-8CDA-F03FF82D94C3}" type="pres">
      <dgm:prSet presAssocID="{41BE7D1C-2B67-4D54-8631-8009C3AE836D}" presName="compNode" presStyleCnt="0"/>
      <dgm:spPr/>
    </dgm:pt>
    <dgm:pt modelId="{77D472D8-270E-41D0-9BB3-77EA08EB65FD}" type="pres">
      <dgm:prSet presAssocID="{41BE7D1C-2B67-4D54-8631-8009C3AE836D}" presName="iconBgRect" presStyleLbl="bgShp" presStyleIdx="4" presStyleCnt="6"/>
      <dgm:spPr/>
    </dgm:pt>
    <dgm:pt modelId="{BFC7DF0B-BFB6-4A83-B4D9-6A1F0E74694F}" type="pres">
      <dgm:prSet presAssocID="{41BE7D1C-2B67-4D54-8631-8009C3AE836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BF0AD270-334E-49DE-A184-1CAD33DF0F9F}" type="pres">
      <dgm:prSet presAssocID="{41BE7D1C-2B67-4D54-8631-8009C3AE836D}" presName="spaceRect" presStyleCnt="0"/>
      <dgm:spPr/>
    </dgm:pt>
    <dgm:pt modelId="{F65483BC-76F8-41E8-A6AA-86E10B476B5D}" type="pres">
      <dgm:prSet presAssocID="{41BE7D1C-2B67-4D54-8631-8009C3AE836D}" presName="textRect" presStyleLbl="revTx" presStyleIdx="4" presStyleCnt="6">
        <dgm:presLayoutVars>
          <dgm:chMax val="1"/>
          <dgm:chPref val="1"/>
        </dgm:presLayoutVars>
      </dgm:prSet>
      <dgm:spPr/>
    </dgm:pt>
    <dgm:pt modelId="{20256198-F917-434D-BF38-4A7B168628D3}" type="pres">
      <dgm:prSet presAssocID="{331C807E-E96A-40F7-91AC-D458B6AB24A0}" presName="sibTrans" presStyleCnt="0"/>
      <dgm:spPr/>
    </dgm:pt>
    <dgm:pt modelId="{6BB3C5D1-DE51-4AA2-9C44-F4046449CAA7}" type="pres">
      <dgm:prSet presAssocID="{0DDF450D-0EFC-4A4A-B51A-05CAE576D59B}" presName="compNode" presStyleCnt="0"/>
      <dgm:spPr/>
    </dgm:pt>
    <dgm:pt modelId="{76A98276-9121-4106-9BFF-A06E050080E3}" type="pres">
      <dgm:prSet presAssocID="{0DDF450D-0EFC-4A4A-B51A-05CAE576D59B}" presName="iconBgRect" presStyleLbl="bgShp" presStyleIdx="5" presStyleCnt="6"/>
      <dgm:spPr/>
    </dgm:pt>
    <dgm:pt modelId="{37903904-D639-4872-936B-C1CC60246A8B}" type="pres">
      <dgm:prSet presAssocID="{0DDF450D-0EFC-4A4A-B51A-05CAE576D59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ooks"/>
        </a:ext>
      </dgm:extLst>
    </dgm:pt>
    <dgm:pt modelId="{72E05A21-6DA6-417C-B076-EA11B4832EFD}" type="pres">
      <dgm:prSet presAssocID="{0DDF450D-0EFC-4A4A-B51A-05CAE576D59B}" presName="spaceRect" presStyleCnt="0"/>
      <dgm:spPr/>
    </dgm:pt>
    <dgm:pt modelId="{149D41BA-07E5-4D86-9B21-36B630712F14}" type="pres">
      <dgm:prSet presAssocID="{0DDF450D-0EFC-4A4A-B51A-05CAE576D59B}" presName="textRect" presStyleLbl="revTx" presStyleIdx="5" presStyleCnt="6">
        <dgm:presLayoutVars>
          <dgm:chMax val="1"/>
          <dgm:chPref val="1"/>
        </dgm:presLayoutVars>
      </dgm:prSet>
      <dgm:spPr/>
    </dgm:pt>
  </dgm:ptLst>
  <dgm:cxnLst>
    <dgm:cxn modelId="{46BD6D24-1154-4FEB-BDF0-B78140954E6D}" type="presOf" srcId="{41BE7D1C-2B67-4D54-8631-8009C3AE836D}" destId="{F65483BC-76F8-41E8-A6AA-86E10B476B5D}" srcOrd="0" destOrd="0" presId="urn:microsoft.com/office/officeart/2018/5/layout/IconCircleLabelList"/>
    <dgm:cxn modelId="{6CBAF82A-DCAB-4F25-87B1-1953DFD73CC0}" srcId="{781EFA3A-FF89-4504-A8C0-FD8AFE03F525}" destId="{41BE7D1C-2B67-4D54-8631-8009C3AE836D}" srcOrd="4" destOrd="0" parTransId="{39136D38-6334-4D54-BFF0-764B1D6369BE}" sibTransId="{331C807E-E96A-40F7-91AC-D458B6AB24A0}"/>
    <dgm:cxn modelId="{484D9C37-E22A-4C59-B0D1-CBEF5EFB653B}" type="presOf" srcId="{72455B89-1F7E-41FB-808A-2FCB69F99603}" destId="{C4C96565-A7E1-43B5-9CD7-69BD0D1E7339}" srcOrd="0" destOrd="0" presId="urn:microsoft.com/office/officeart/2018/5/layout/IconCircleLabelList"/>
    <dgm:cxn modelId="{54410D65-EC28-4BC5-9C61-0F43A809C86C}" srcId="{781EFA3A-FF89-4504-A8C0-FD8AFE03F525}" destId="{D32020F6-923F-413D-A6FC-6FFFE3C15E2C}" srcOrd="3" destOrd="0" parTransId="{80E9B47D-BCD0-41E5-BA06-96918937273A}" sibTransId="{C70FA8FF-67E7-4C79-9ACF-C4A0D9315D2E}"/>
    <dgm:cxn modelId="{2729B249-36A5-4DC4-8D48-02580C7C24ED}" type="presOf" srcId="{3F83BDE0-D2AF-4DD7-8BD3-C9D755E3B0CA}" destId="{E311DAFA-D179-4C54-B75D-86A4069A2BDE}" srcOrd="0" destOrd="0" presId="urn:microsoft.com/office/officeart/2018/5/layout/IconCircleLabelList"/>
    <dgm:cxn modelId="{CDA9257A-D35D-4783-9DFA-F5B18BEB2D09}" srcId="{781EFA3A-FF89-4504-A8C0-FD8AFE03F525}" destId="{3F83BDE0-D2AF-4DD7-8BD3-C9D755E3B0CA}" srcOrd="0" destOrd="0" parTransId="{1D003BB6-D7F3-4535-81D5-72B477C5D5CD}" sibTransId="{BBB0A0BE-E91F-444F-8067-98397AB40740}"/>
    <dgm:cxn modelId="{43384D94-3D69-466A-96D4-2DD078574804}" type="presOf" srcId="{D32020F6-923F-413D-A6FC-6FFFE3C15E2C}" destId="{EFCC3BE9-17EA-403B-9FA4-CB1100E26AA3}" srcOrd="0" destOrd="0" presId="urn:microsoft.com/office/officeart/2018/5/layout/IconCircleLabelList"/>
    <dgm:cxn modelId="{17ED2396-2577-43A4-B874-5FEF738ADE56}" type="presOf" srcId="{781EFA3A-FF89-4504-A8C0-FD8AFE03F525}" destId="{E6A6F369-A4B8-4300-B8E1-FDC68B937756}" srcOrd="0" destOrd="0" presId="urn:microsoft.com/office/officeart/2018/5/layout/IconCircleLabelList"/>
    <dgm:cxn modelId="{5D3D4DAC-A6CF-44ED-8D72-09547F03DED9}" srcId="{781EFA3A-FF89-4504-A8C0-FD8AFE03F525}" destId="{72455B89-1F7E-41FB-808A-2FCB69F99603}" srcOrd="1" destOrd="0" parTransId="{4D7DB470-852E-4F43-8350-1376D14AE65B}" sibTransId="{22A6727E-A005-4BA1-BFB1-C023D9CF6164}"/>
    <dgm:cxn modelId="{4CB971C0-E06A-4C82-8E48-199E92486FBB}" srcId="{781EFA3A-FF89-4504-A8C0-FD8AFE03F525}" destId="{0DDF450D-0EFC-4A4A-B51A-05CAE576D59B}" srcOrd="5" destOrd="0" parTransId="{C9B18749-1CDE-43A6-825D-2886EDCC6A3E}" sibTransId="{E4A93E33-E6D5-4860-8CAF-443C705AC17D}"/>
    <dgm:cxn modelId="{05239FC5-8F26-4F56-9216-6AD27B598B6A}" srcId="{781EFA3A-FF89-4504-A8C0-FD8AFE03F525}" destId="{768BF1A1-DA50-4A73-B0C2-D537EB89FC26}" srcOrd="2" destOrd="0" parTransId="{3E2378BC-AF4D-44BD-8CD3-387D03005888}" sibTransId="{1E5AA964-4C35-42B9-9744-2260A9E459F2}"/>
    <dgm:cxn modelId="{8D7967E4-2FD2-4FED-B221-6D1C18C37CC5}" type="presOf" srcId="{0DDF450D-0EFC-4A4A-B51A-05CAE576D59B}" destId="{149D41BA-07E5-4D86-9B21-36B630712F14}" srcOrd="0" destOrd="0" presId="urn:microsoft.com/office/officeart/2018/5/layout/IconCircleLabelList"/>
    <dgm:cxn modelId="{165905E6-EA46-4244-81DF-69B5E5C0C34D}" type="presOf" srcId="{768BF1A1-DA50-4A73-B0C2-D537EB89FC26}" destId="{D883A08C-481A-4C39-AE0B-7F560052AFA4}" srcOrd="0" destOrd="0" presId="urn:microsoft.com/office/officeart/2018/5/layout/IconCircleLabelList"/>
    <dgm:cxn modelId="{BD7F5992-A133-4429-8271-831320D26731}" type="presParOf" srcId="{E6A6F369-A4B8-4300-B8E1-FDC68B937756}" destId="{CB8F3175-D350-44B3-9F3A-C4693BA6CC26}" srcOrd="0" destOrd="0" presId="urn:microsoft.com/office/officeart/2018/5/layout/IconCircleLabelList"/>
    <dgm:cxn modelId="{14842585-1917-4145-AF4B-969C06F543A3}" type="presParOf" srcId="{CB8F3175-D350-44B3-9F3A-C4693BA6CC26}" destId="{776450D0-13E0-420F-8799-C4B8FEB4D9E2}" srcOrd="0" destOrd="0" presId="urn:microsoft.com/office/officeart/2018/5/layout/IconCircleLabelList"/>
    <dgm:cxn modelId="{F5F9E513-BB84-4150-9C45-AD92FF4A501D}" type="presParOf" srcId="{CB8F3175-D350-44B3-9F3A-C4693BA6CC26}" destId="{E37A56B2-64FD-44D8-B515-4B491168EA17}" srcOrd="1" destOrd="0" presId="urn:microsoft.com/office/officeart/2018/5/layout/IconCircleLabelList"/>
    <dgm:cxn modelId="{0B4DF928-F50A-47AD-B572-CA733733343B}" type="presParOf" srcId="{CB8F3175-D350-44B3-9F3A-C4693BA6CC26}" destId="{BE2F7311-43ED-40B7-AFCD-1C7993BCEFCA}" srcOrd="2" destOrd="0" presId="urn:microsoft.com/office/officeart/2018/5/layout/IconCircleLabelList"/>
    <dgm:cxn modelId="{F4A57923-615F-4B88-AA29-7EE568572799}" type="presParOf" srcId="{CB8F3175-D350-44B3-9F3A-C4693BA6CC26}" destId="{E311DAFA-D179-4C54-B75D-86A4069A2BDE}" srcOrd="3" destOrd="0" presId="urn:microsoft.com/office/officeart/2018/5/layout/IconCircleLabelList"/>
    <dgm:cxn modelId="{199E7BCC-0361-4F91-A554-240B545256CF}" type="presParOf" srcId="{E6A6F369-A4B8-4300-B8E1-FDC68B937756}" destId="{4C38172D-7820-4E5C-8763-BCEFB576E3C3}" srcOrd="1" destOrd="0" presId="urn:microsoft.com/office/officeart/2018/5/layout/IconCircleLabelList"/>
    <dgm:cxn modelId="{A1A15560-A17A-424A-8A05-63893B63E650}" type="presParOf" srcId="{E6A6F369-A4B8-4300-B8E1-FDC68B937756}" destId="{065BA31D-AEAA-4B81-82E9-B6ED990BF949}" srcOrd="2" destOrd="0" presId="urn:microsoft.com/office/officeart/2018/5/layout/IconCircleLabelList"/>
    <dgm:cxn modelId="{5645A59D-2D98-4A95-8933-1CB50AB840E7}" type="presParOf" srcId="{065BA31D-AEAA-4B81-82E9-B6ED990BF949}" destId="{AD5B6E86-5A18-4149-8ED1-BEB95EC29E04}" srcOrd="0" destOrd="0" presId="urn:microsoft.com/office/officeart/2018/5/layout/IconCircleLabelList"/>
    <dgm:cxn modelId="{B17F80ED-E0F9-4942-A6C2-BA9968768458}" type="presParOf" srcId="{065BA31D-AEAA-4B81-82E9-B6ED990BF949}" destId="{F87D3A87-28EA-4AFE-ADDF-04495C77929C}" srcOrd="1" destOrd="0" presId="urn:microsoft.com/office/officeart/2018/5/layout/IconCircleLabelList"/>
    <dgm:cxn modelId="{E886B10D-53E3-4807-8CD9-8D5C866072BA}" type="presParOf" srcId="{065BA31D-AEAA-4B81-82E9-B6ED990BF949}" destId="{C156B1DB-6228-4B83-BC37-4696267A9D55}" srcOrd="2" destOrd="0" presId="urn:microsoft.com/office/officeart/2018/5/layout/IconCircleLabelList"/>
    <dgm:cxn modelId="{CDE2CE24-93A1-40AF-82FC-3FA8BCFA2338}" type="presParOf" srcId="{065BA31D-AEAA-4B81-82E9-B6ED990BF949}" destId="{C4C96565-A7E1-43B5-9CD7-69BD0D1E7339}" srcOrd="3" destOrd="0" presId="urn:microsoft.com/office/officeart/2018/5/layout/IconCircleLabelList"/>
    <dgm:cxn modelId="{A35E9568-45D2-435E-9A21-A731AFBA9BE9}" type="presParOf" srcId="{E6A6F369-A4B8-4300-B8E1-FDC68B937756}" destId="{B1A0DF1B-6541-4157-B1B4-C7E71CC3F83C}" srcOrd="3" destOrd="0" presId="urn:microsoft.com/office/officeart/2018/5/layout/IconCircleLabelList"/>
    <dgm:cxn modelId="{E6465516-2E44-496B-AD5B-7B46C90E3EA1}" type="presParOf" srcId="{E6A6F369-A4B8-4300-B8E1-FDC68B937756}" destId="{0A637EEE-AAAA-49BC-A9AA-3F4301BF5D4C}" srcOrd="4" destOrd="0" presId="urn:microsoft.com/office/officeart/2018/5/layout/IconCircleLabelList"/>
    <dgm:cxn modelId="{D159A072-4ACE-4E78-8029-A3CE99D72774}" type="presParOf" srcId="{0A637EEE-AAAA-49BC-A9AA-3F4301BF5D4C}" destId="{97CBE2DE-BFD2-42BB-B0DB-5129B230DC37}" srcOrd="0" destOrd="0" presId="urn:microsoft.com/office/officeart/2018/5/layout/IconCircleLabelList"/>
    <dgm:cxn modelId="{C3DD75B2-710E-4C22-95FB-DE61D72F37CF}" type="presParOf" srcId="{0A637EEE-AAAA-49BC-A9AA-3F4301BF5D4C}" destId="{85975280-A863-4C18-A3E3-47899AEBD736}" srcOrd="1" destOrd="0" presId="urn:microsoft.com/office/officeart/2018/5/layout/IconCircleLabelList"/>
    <dgm:cxn modelId="{EF77CF5E-B6DF-447B-9FCD-948DBCC89980}" type="presParOf" srcId="{0A637EEE-AAAA-49BC-A9AA-3F4301BF5D4C}" destId="{03432497-C09A-4310-BA5C-26BE3C53F27E}" srcOrd="2" destOrd="0" presId="urn:microsoft.com/office/officeart/2018/5/layout/IconCircleLabelList"/>
    <dgm:cxn modelId="{C1B41E8B-5201-43E4-A40B-45A0120367CF}" type="presParOf" srcId="{0A637EEE-AAAA-49BC-A9AA-3F4301BF5D4C}" destId="{D883A08C-481A-4C39-AE0B-7F560052AFA4}" srcOrd="3" destOrd="0" presId="urn:microsoft.com/office/officeart/2018/5/layout/IconCircleLabelList"/>
    <dgm:cxn modelId="{85CB9EFA-437B-407C-8A4E-6DB57E63428F}" type="presParOf" srcId="{E6A6F369-A4B8-4300-B8E1-FDC68B937756}" destId="{9F7F2259-9E5B-4D86-8B6B-D6D305224F70}" srcOrd="5" destOrd="0" presId="urn:microsoft.com/office/officeart/2018/5/layout/IconCircleLabelList"/>
    <dgm:cxn modelId="{61282EAE-6316-4012-BD7D-3D047229D488}" type="presParOf" srcId="{E6A6F369-A4B8-4300-B8E1-FDC68B937756}" destId="{45CDC1DE-BECF-4351-B893-EC47F642C562}" srcOrd="6" destOrd="0" presId="urn:microsoft.com/office/officeart/2018/5/layout/IconCircleLabelList"/>
    <dgm:cxn modelId="{7E999F06-0ADB-4B5B-B5AF-27E59A3422E0}" type="presParOf" srcId="{45CDC1DE-BECF-4351-B893-EC47F642C562}" destId="{487F9945-41CE-48B9-88E4-6D946F1E5550}" srcOrd="0" destOrd="0" presId="urn:microsoft.com/office/officeart/2018/5/layout/IconCircleLabelList"/>
    <dgm:cxn modelId="{9DBF25FD-9491-4B2D-AF09-C36331175D2F}" type="presParOf" srcId="{45CDC1DE-BECF-4351-B893-EC47F642C562}" destId="{F09871AE-6990-448F-ADFD-5F3C025A356D}" srcOrd="1" destOrd="0" presId="urn:microsoft.com/office/officeart/2018/5/layout/IconCircleLabelList"/>
    <dgm:cxn modelId="{D2C082F8-1993-4883-885F-4DAA448BFA7F}" type="presParOf" srcId="{45CDC1DE-BECF-4351-B893-EC47F642C562}" destId="{23A0C073-C154-44D5-83EA-654C12988B25}" srcOrd="2" destOrd="0" presId="urn:microsoft.com/office/officeart/2018/5/layout/IconCircleLabelList"/>
    <dgm:cxn modelId="{DB9A954A-219D-4D53-B65B-0B908E0A5968}" type="presParOf" srcId="{45CDC1DE-BECF-4351-B893-EC47F642C562}" destId="{EFCC3BE9-17EA-403B-9FA4-CB1100E26AA3}" srcOrd="3" destOrd="0" presId="urn:microsoft.com/office/officeart/2018/5/layout/IconCircleLabelList"/>
    <dgm:cxn modelId="{E0E5F325-EA64-4832-8574-AABAC78378E3}" type="presParOf" srcId="{E6A6F369-A4B8-4300-B8E1-FDC68B937756}" destId="{69FE6085-B34E-46F5-AF2A-3FF5836CB5FB}" srcOrd="7" destOrd="0" presId="urn:microsoft.com/office/officeart/2018/5/layout/IconCircleLabelList"/>
    <dgm:cxn modelId="{711E744C-4630-4FCA-829F-A3B00028B07E}" type="presParOf" srcId="{E6A6F369-A4B8-4300-B8E1-FDC68B937756}" destId="{2AAC045B-42A8-47A1-8CDA-F03FF82D94C3}" srcOrd="8" destOrd="0" presId="urn:microsoft.com/office/officeart/2018/5/layout/IconCircleLabelList"/>
    <dgm:cxn modelId="{79E6366F-3D49-4FC4-864F-136AEB69E8BE}" type="presParOf" srcId="{2AAC045B-42A8-47A1-8CDA-F03FF82D94C3}" destId="{77D472D8-270E-41D0-9BB3-77EA08EB65FD}" srcOrd="0" destOrd="0" presId="urn:microsoft.com/office/officeart/2018/5/layout/IconCircleLabelList"/>
    <dgm:cxn modelId="{17343799-EAC1-4AA7-9731-21309545037C}" type="presParOf" srcId="{2AAC045B-42A8-47A1-8CDA-F03FF82D94C3}" destId="{BFC7DF0B-BFB6-4A83-B4D9-6A1F0E74694F}" srcOrd="1" destOrd="0" presId="urn:microsoft.com/office/officeart/2018/5/layout/IconCircleLabelList"/>
    <dgm:cxn modelId="{F7232023-7F9F-4BA3-B779-89B0851205CB}" type="presParOf" srcId="{2AAC045B-42A8-47A1-8CDA-F03FF82D94C3}" destId="{BF0AD270-334E-49DE-A184-1CAD33DF0F9F}" srcOrd="2" destOrd="0" presId="urn:microsoft.com/office/officeart/2018/5/layout/IconCircleLabelList"/>
    <dgm:cxn modelId="{C78C1720-E09A-45AE-838F-DE27C7857BD6}" type="presParOf" srcId="{2AAC045B-42A8-47A1-8CDA-F03FF82D94C3}" destId="{F65483BC-76F8-41E8-A6AA-86E10B476B5D}" srcOrd="3" destOrd="0" presId="urn:microsoft.com/office/officeart/2018/5/layout/IconCircleLabelList"/>
    <dgm:cxn modelId="{C8F89756-2237-4EE6-8999-1A05F998CEFB}" type="presParOf" srcId="{E6A6F369-A4B8-4300-B8E1-FDC68B937756}" destId="{20256198-F917-434D-BF38-4A7B168628D3}" srcOrd="9" destOrd="0" presId="urn:microsoft.com/office/officeart/2018/5/layout/IconCircleLabelList"/>
    <dgm:cxn modelId="{039585FA-FAC1-46AF-B71D-9758AA2914C2}" type="presParOf" srcId="{E6A6F369-A4B8-4300-B8E1-FDC68B937756}" destId="{6BB3C5D1-DE51-4AA2-9C44-F4046449CAA7}" srcOrd="10" destOrd="0" presId="urn:microsoft.com/office/officeart/2018/5/layout/IconCircleLabelList"/>
    <dgm:cxn modelId="{EB93AFB2-05DF-4431-84C1-77E0DCA29EBC}" type="presParOf" srcId="{6BB3C5D1-DE51-4AA2-9C44-F4046449CAA7}" destId="{76A98276-9121-4106-9BFF-A06E050080E3}" srcOrd="0" destOrd="0" presId="urn:microsoft.com/office/officeart/2018/5/layout/IconCircleLabelList"/>
    <dgm:cxn modelId="{C148D228-0BF3-4792-8EFC-B404AA5662E6}" type="presParOf" srcId="{6BB3C5D1-DE51-4AA2-9C44-F4046449CAA7}" destId="{37903904-D639-4872-936B-C1CC60246A8B}" srcOrd="1" destOrd="0" presId="urn:microsoft.com/office/officeart/2018/5/layout/IconCircleLabelList"/>
    <dgm:cxn modelId="{EA308AFD-D26C-43E7-BA25-D0B441441513}" type="presParOf" srcId="{6BB3C5D1-DE51-4AA2-9C44-F4046449CAA7}" destId="{72E05A21-6DA6-417C-B076-EA11B4832EFD}" srcOrd="2" destOrd="0" presId="urn:microsoft.com/office/officeart/2018/5/layout/IconCircleLabelList"/>
    <dgm:cxn modelId="{933B1095-FA5F-41CB-8510-9CE340676853}" type="presParOf" srcId="{6BB3C5D1-DE51-4AA2-9C44-F4046449CAA7}" destId="{149D41BA-07E5-4D86-9B21-36B630712F14}"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CF2987B-DB8D-486C-A5ED-5DC5BBC48F6F}" type="doc">
      <dgm:prSet loTypeId="urn:microsoft.com/office/officeart/2016/7/layout/VerticalDownArrowProcess" loCatId="process" qsTypeId="urn:microsoft.com/office/officeart/2005/8/quickstyle/simple5" qsCatId="simple" csTypeId="urn:microsoft.com/office/officeart/2005/8/colors/accent3_2" csCatId="accent3"/>
      <dgm:spPr/>
      <dgm:t>
        <a:bodyPr/>
        <a:lstStyle/>
        <a:p>
          <a:endParaRPr lang="en-US"/>
        </a:p>
      </dgm:t>
    </dgm:pt>
    <dgm:pt modelId="{EB670D8F-4A7C-4624-A217-CC3540F1ACE9}">
      <dgm:prSet/>
      <dgm:spPr/>
      <dgm:t>
        <a:bodyPr/>
        <a:lstStyle/>
        <a:p>
          <a:r>
            <a:rPr lang="en-US" b="1" dirty="0"/>
            <a:t>Provide</a:t>
          </a:r>
        </a:p>
      </dgm:t>
    </dgm:pt>
    <dgm:pt modelId="{EB75ACAF-9B83-4257-9868-217C2186CCCD}" type="parTrans" cxnId="{8576CC3E-2319-48D8-8EA8-948CFDB29EE6}">
      <dgm:prSet/>
      <dgm:spPr/>
      <dgm:t>
        <a:bodyPr/>
        <a:lstStyle/>
        <a:p>
          <a:endParaRPr lang="en-US"/>
        </a:p>
      </dgm:t>
    </dgm:pt>
    <dgm:pt modelId="{E02B140F-63F6-403B-9276-74457508AA98}" type="sibTrans" cxnId="{8576CC3E-2319-48D8-8EA8-948CFDB29EE6}">
      <dgm:prSet/>
      <dgm:spPr/>
      <dgm:t>
        <a:bodyPr/>
        <a:lstStyle/>
        <a:p>
          <a:endParaRPr lang="en-US"/>
        </a:p>
      </dgm:t>
    </dgm:pt>
    <dgm:pt modelId="{81EC133A-B48B-4186-92D1-56E45DF56B62}">
      <dgm:prSet custT="1"/>
      <dgm:spPr/>
      <dgm:t>
        <a:bodyPr/>
        <a:lstStyle/>
        <a:p>
          <a:r>
            <a:rPr lang="en-US" sz="2000" dirty="0"/>
            <a:t>Provide to the parent in their native language</a:t>
          </a:r>
        </a:p>
      </dgm:t>
    </dgm:pt>
    <dgm:pt modelId="{C5D05B03-09CD-48B1-858E-754829DEFCB5}" type="parTrans" cxnId="{641A7A93-97DF-480E-B4BC-57EC3776EC14}">
      <dgm:prSet/>
      <dgm:spPr/>
      <dgm:t>
        <a:bodyPr/>
        <a:lstStyle/>
        <a:p>
          <a:endParaRPr lang="en-US"/>
        </a:p>
      </dgm:t>
    </dgm:pt>
    <dgm:pt modelId="{8FD013E9-99E9-49CE-B045-33BDC8FF405B}" type="sibTrans" cxnId="{641A7A93-97DF-480E-B4BC-57EC3776EC14}">
      <dgm:prSet/>
      <dgm:spPr/>
      <dgm:t>
        <a:bodyPr/>
        <a:lstStyle/>
        <a:p>
          <a:endParaRPr lang="en-US"/>
        </a:p>
      </dgm:t>
    </dgm:pt>
    <dgm:pt modelId="{B2AB760C-8465-400D-A3CA-51A1E9EAC610}">
      <dgm:prSet/>
      <dgm:spPr/>
      <dgm:t>
        <a:bodyPr/>
        <a:lstStyle/>
        <a:p>
          <a:r>
            <a:rPr lang="en-US" b="1" dirty="0"/>
            <a:t>Provide</a:t>
          </a:r>
        </a:p>
      </dgm:t>
    </dgm:pt>
    <dgm:pt modelId="{6758C91E-8570-4EF7-995C-D0AA028F76BB}" type="parTrans" cxnId="{5A5BD847-2158-4EB4-A257-76D90CBD556A}">
      <dgm:prSet/>
      <dgm:spPr/>
      <dgm:t>
        <a:bodyPr/>
        <a:lstStyle/>
        <a:p>
          <a:endParaRPr lang="en-US"/>
        </a:p>
      </dgm:t>
    </dgm:pt>
    <dgm:pt modelId="{4FF36CDE-1128-417A-B9BE-F615FBC876B5}" type="sibTrans" cxnId="{5A5BD847-2158-4EB4-A257-76D90CBD556A}">
      <dgm:prSet/>
      <dgm:spPr/>
      <dgm:t>
        <a:bodyPr/>
        <a:lstStyle/>
        <a:p>
          <a:endParaRPr lang="en-US"/>
        </a:p>
      </dgm:t>
    </dgm:pt>
    <dgm:pt modelId="{65FC4D4E-4532-44AB-BB27-CEB911F7974F}">
      <dgm:prSet custT="1"/>
      <dgm:spPr/>
      <dgm:t>
        <a:bodyPr/>
        <a:lstStyle/>
        <a:p>
          <a:r>
            <a:rPr lang="en-US" sz="2000"/>
            <a:t>Provide PRIOR to implementation of proposed action</a:t>
          </a:r>
        </a:p>
      </dgm:t>
    </dgm:pt>
    <dgm:pt modelId="{304059A6-8AB8-477F-B776-ACBA1F79D75F}" type="parTrans" cxnId="{2A3A4A4A-04E2-4CE0-A80F-17550416D055}">
      <dgm:prSet/>
      <dgm:spPr/>
      <dgm:t>
        <a:bodyPr/>
        <a:lstStyle/>
        <a:p>
          <a:endParaRPr lang="en-US"/>
        </a:p>
      </dgm:t>
    </dgm:pt>
    <dgm:pt modelId="{96464DA8-B98B-4168-AB31-76A348A447A3}" type="sibTrans" cxnId="{2A3A4A4A-04E2-4CE0-A80F-17550416D055}">
      <dgm:prSet/>
      <dgm:spPr/>
      <dgm:t>
        <a:bodyPr/>
        <a:lstStyle/>
        <a:p>
          <a:endParaRPr lang="en-US"/>
        </a:p>
      </dgm:t>
    </dgm:pt>
    <dgm:pt modelId="{1A454B6D-3651-44EE-8D1E-34566E7750BD}">
      <dgm:prSet/>
      <dgm:spPr/>
      <dgm:t>
        <a:bodyPr/>
        <a:lstStyle/>
        <a:p>
          <a:r>
            <a:rPr lang="en-US" b="1" dirty="0"/>
            <a:t>Deliver</a:t>
          </a:r>
        </a:p>
      </dgm:t>
    </dgm:pt>
    <dgm:pt modelId="{5B0EEF2F-3BE0-446C-B969-E15147675552}" type="parTrans" cxnId="{7F4B384B-6902-41DF-9246-B2AD0508D354}">
      <dgm:prSet/>
      <dgm:spPr/>
      <dgm:t>
        <a:bodyPr/>
        <a:lstStyle/>
        <a:p>
          <a:endParaRPr lang="en-US"/>
        </a:p>
      </dgm:t>
    </dgm:pt>
    <dgm:pt modelId="{05D64E0A-ECBB-4251-A021-450038166A64}" type="sibTrans" cxnId="{7F4B384B-6902-41DF-9246-B2AD0508D354}">
      <dgm:prSet/>
      <dgm:spPr/>
      <dgm:t>
        <a:bodyPr/>
        <a:lstStyle/>
        <a:p>
          <a:endParaRPr lang="en-US"/>
        </a:p>
      </dgm:t>
    </dgm:pt>
    <dgm:pt modelId="{331B84F4-1F22-451D-A41E-A0C7FBEDD6F7}">
      <dgm:prSet custT="1"/>
      <dgm:spPr/>
      <dgm:t>
        <a:bodyPr/>
        <a:lstStyle/>
        <a:p>
          <a:r>
            <a:rPr lang="en-US" sz="2000" dirty="0"/>
            <a:t>Deliver within a “reasonable time” before the agency takes action 34 CFR 300.503 (d)</a:t>
          </a:r>
        </a:p>
      </dgm:t>
    </dgm:pt>
    <dgm:pt modelId="{5C3AD557-B3B9-4B3C-A7E0-AC6142F06F5A}" type="parTrans" cxnId="{9DD01CC0-BAEC-48F1-B14D-E271F0A6026C}">
      <dgm:prSet/>
      <dgm:spPr/>
      <dgm:t>
        <a:bodyPr/>
        <a:lstStyle/>
        <a:p>
          <a:endParaRPr lang="en-US"/>
        </a:p>
      </dgm:t>
    </dgm:pt>
    <dgm:pt modelId="{D9D7C80E-D7A7-4D32-9DEE-ABE08599BB78}" type="sibTrans" cxnId="{9DD01CC0-BAEC-48F1-B14D-E271F0A6026C}">
      <dgm:prSet/>
      <dgm:spPr/>
      <dgm:t>
        <a:bodyPr/>
        <a:lstStyle/>
        <a:p>
          <a:endParaRPr lang="en-US"/>
        </a:p>
      </dgm:t>
    </dgm:pt>
    <dgm:pt modelId="{CE0D606C-D236-4A04-9E6D-865B8C80AB7B}">
      <dgm:prSet/>
      <dgm:spPr/>
      <dgm:t>
        <a:bodyPr/>
        <a:lstStyle/>
        <a:p>
          <a:r>
            <a:rPr lang="en-US" sz="1100"/>
            <a:t>Must be “enough time to consider the change and respond to the action before it is implemented.” </a:t>
          </a:r>
        </a:p>
      </dgm:t>
    </dgm:pt>
    <dgm:pt modelId="{265F23A0-CC62-4720-A20B-2E7A5D43A40E}" type="parTrans" cxnId="{10589EAA-CC22-4E3E-9FAB-7E05995630BF}">
      <dgm:prSet/>
      <dgm:spPr/>
      <dgm:t>
        <a:bodyPr/>
        <a:lstStyle/>
        <a:p>
          <a:endParaRPr lang="en-US"/>
        </a:p>
      </dgm:t>
    </dgm:pt>
    <dgm:pt modelId="{154670EC-86C9-451C-AD57-809D2E49648C}" type="sibTrans" cxnId="{10589EAA-CC22-4E3E-9FAB-7E05995630BF}">
      <dgm:prSet/>
      <dgm:spPr/>
      <dgm:t>
        <a:bodyPr/>
        <a:lstStyle/>
        <a:p>
          <a:endParaRPr lang="en-US"/>
        </a:p>
      </dgm:t>
    </dgm:pt>
    <dgm:pt modelId="{DE5A9718-3D35-420C-8545-CC4E3FD53FA3}" type="pres">
      <dgm:prSet presAssocID="{BCF2987B-DB8D-486C-A5ED-5DC5BBC48F6F}" presName="Name0" presStyleCnt="0">
        <dgm:presLayoutVars>
          <dgm:dir/>
          <dgm:animLvl val="lvl"/>
          <dgm:resizeHandles val="exact"/>
        </dgm:presLayoutVars>
      </dgm:prSet>
      <dgm:spPr/>
    </dgm:pt>
    <dgm:pt modelId="{D11FC063-FB7B-4D20-B7D7-24C7416415BD}" type="pres">
      <dgm:prSet presAssocID="{1A454B6D-3651-44EE-8D1E-34566E7750BD}" presName="boxAndChildren" presStyleCnt="0"/>
      <dgm:spPr/>
    </dgm:pt>
    <dgm:pt modelId="{2FCCED84-C9DF-45C5-BE30-84483C654F89}" type="pres">
      <dgm:prSet presAssocID="{1A454B6D-3651-44EE-8D1E-34566E7750BD}" presName="parentTextBox" presStyleLbl="alignNode1" presStyleIdx="0" presStyleCnt="3"/>
      <dgm:spPr/>
    </dgm:pt>
    <dgm:pt modelId="{E2AA3E05-D6BA-46B0-9B37-5A8639E68B8A}" type="pres">
      <dgm:prSet presAssocID="{1A454B6D-3651-44EE-8D1E-34566E7750BD}" presName="descendantBox" presStyleLbl="bgAccFollowNode1" presStyleIdx="0" presStyleCnt="3"/>
      <dgm:spPr/>
    </dgm:pt>
    <dgm:pt modelId="{1359B264-D7D9-4E78-81C6-6F70D365259E}" type="pres">
      <dgm:prSet presAssocID="{4FF36CDE-1128-417A-B9BE-F615FBC876B5}" presName="sp" presStyleCnt="0"/>
      <dgm:spPr/>
    </dgm:pt>
    <dgm:pt modelId="{0BAC66EF-DFF1-4AE1-8593-E93BEC28C3BB}" type="pres">
      <dgm:prSet presAssocID="{B2AB760C-8465-400D-A3CA-51A1E9EAC610}" presName="arrowAndChildren" presStyleCnt="0"/>
      <dgm:spPr/>
    </dgm:pt>
    <dgm:pt modelId="{6F75CBEB-27BC-4E89-886E-B0174BC5B708}" type="pres">
      <dgm:prSet presAssocID="{B2AB760C-8465-400D-A3CA-51A1E9EAC610}" presName="parentTextArrow" presStyleLbl="node1" presStyleIdx="0" presStyleCnt="0"/>
      <dgm:spPr/>
    </dgm:pt>
    <dgm:pt modelId="{2FFFEC19-83B2-4173-A02E-27C0A59E9ED0}" type="pres">
      <dgm:prSet presAssocID="{B2AB760C-8465-400D-A3CA-51A1E9EAC610}" presName="arrow" presStyleLbl="alignNode1" presStyleIdx="1" presStyleCnt="3"/>
      <dgm:spPr/>
    </dgm:pt>
    <dgm:pt modelId="{8A10A72C-96A0-495A-9DA6-F7C8343D16F9}" type="pres">
      <dgm:prSet presAssocID="{B2AB760C-8465-400D-A3CA-51A1E9EAC610}" presName="descendantArrow" presStyleLbl="bgAccFollowNode1" presStyleIdx="1" presStyleCnt="3"/>
      <dgm:spPr/>
    </dgm:pt>
    <dgm:pt modelId="{992924DC-ED0F-4699-A1B6-0BEAF92813A2}" type="pres">
      <dgm:prSet presAssocID="{E02B140F-63F6-403B-9276-74457508AA98}" presName="sp" presStyleCnt="0"/>
      <dgm:spPr/>
    </dgm:pt>
    <dgm:pt modelId="{51DFDB48-BFC8-4646-AACB-90F37E53CB62}" type="pres">
      <dgm:prSet presAssocID="{EB670D8F-4A7C-4624-A217-CC3540F1ACE9}" presName="arrowAndChildren" presStyleCnt="0"/>
      <dgm:spPr/>
    </dgm:pt>
    <dgm:pt modelId="{DFA44B59-67C4-4B61-8CC3-A30975F07797}" type="pres">
      <dgm:prSet presAssocID="{EB670D8F-4A7C-4624-A217-CC3540F1ACE9}" presName="parentTextArrow" presStyleLbl="node1" presStyleIdx="0" presStyleCnt="0"/>
      <dgm:spPr/>
    </dgm:pt>
    <dgm:pt modelId="{998E8B16-2DD8-462D-AAD6-663F012D816B}" type="pres">
      <dgm:prSet presAssocID="{EB670D8F-4A7C-4624-A217-CC3540F1ACE9}" presName="arrow" presStyleLbl="alignNode1" presStyleIdx="2" presStyleCnt="3"/>
      <dgm:spPr/>
    </dgm:pt>
    <dgm:pt modelId="{FC68D502-1F3E-4C01-A421-77B06FD6C9F6}" type="pres">
      <dgm:prSet presAssocID="{EB670D8F-4A7C-4624-A217-CC3540F1ACE9}" presName="descendantArrow" presStyleLbl="bgAccFollowNode1" presStyleIdx="2" presStyleCnt="3"/>
      <dgm:spPr/>
    </dgm:pt>
  </dgm:ptLst>
  <dgm:cxnLst>
    <dgm:cxn modelId="{ABD6CD05-C82C-4540-AE67-5D0428714A52}" type="presOf" srcId="{1A454B6D-3651-44EE-8D1E-34566E7750BD}" destId="{2FCCED84-C9DF-45C5-BE30-84483C654F89}" srcOrd="0" destOrd="0" presId="urn:microsoft.com/office/officeart/2016/7/layout/VerticalDownArrowProcess"/>
    <dgm:cxn modelId="{B5E3691C-CF70-4F06-8148-E07078719467}" type="presOf" srcId="{BCF2987B-DB8D-486C-A5ED-5DC5BBC48F6F}" destId="{DE5A9718-3D35-420C-8545-CC4E3FD53FA3}" srcOrd="0" destOrd="0" presId="urn:microsoft.com/office/officeart/2016/7/layout/VerticalDownArrowProcess"/>
    <dgm:cxn modelId="{450D7233-9B11-413E-B0A9-3FD4CEC837DC}" type="presOf" srcId="{B2AB760C-8465-400D-A3CA-51A1E9EAC610}" destId="{6F75CBEB-27BC-4E89-886E-B0174BC5B708}" srcOrd="0" destOrd="0" presId="urn:microsoft.com/office/officeart/2016/7/layout/VerticalDownArrowProcess"/>
    <dgm:cxn modelId="{8576CC3E-2319-48D8-8EA8-948CFDB29EE6}" srcId="{BCF2987B-DB8D-486C-A5ED-5DC5BBC48F6F}" destId="{EB670D8F-4A7C-4624-A217-CC3540F1ACE9}" srcOrd="0" destOrd="0" parTransId="{EB75ACAF-9B83-4257-9868-217C2186CCCD}" sibTransId="{E02B140F-63F6-403B-9276-74457508AA98}"/>
    <dgm:cxn modelId="{5A5BD847-2158-4EB4-A257-76D90CBD556A}" srcId="{BCF2987B-DB8D-486C-A5ED-5DC5BBC48F6F}" destId="{B2AB760C-8465-400D-A3CA-51A1E9EAC610}" srcOrd="1" destOrd="0" parTransId="{6758C91E-8570-4EF7-995C-D0AA028F76BB}" sibTransId="{4FF36CDE-1128-417A-B9BE-F615FBC876B5}"/>
    <dgm:cxn modelId="{2A3A4A4A-04E2-4CE0-A80F-17550416D055}" srcId="{B2AB760C-8465-400D-A3CA-51A1E9EAC610}" destId="{65FC4D4E-4532-44AB-BB27-CEB911F7974F}" srcOrd="0" destOrd="0" parTransId="{304059A6-8AB8-477F-B776-ACBA1F79D75F}" sibTransId="{96464DA8-B98B-4168-AB31-76A348A447A3}"/>
    <dgm:cxn modelId="{7F4B384B-6902-41DF-9246-B2AD0508D354}" srcId="{BCF2987B-DB8D-486C-A5ED-5DC5BBC48F6F}" destId="{1A454B6D-3651-44EE-8D1E-34566E7750BD}" srcOrd="2" destOrd="0" parTransId="{5B0EEF2F-3BE0-446C-B969-E15147675552}" sibTransId="{05D64E0A-ECBB-4251-A021-450038166A64}"/>
    <dgm:cxn modelId="{DEBA5D6B-FD7C-47ED-BF0A-D495EDEBF619}" type="presOf" srcId="{B2AB760C-8465-400D-A3CA-51A1E9EAC610}" destId="{2FFFEC19-83B2-4173-A02E-27C0A59E9ED0}" srcOrd="1" destOrd="0" presId="urn:microsoft.com/office/officeart/2016/7/layout/VerticalDownArrowProcess"/>
    <dgm:cxn modelId="{641A7A93-97DF-480E-B4BC-57EC3776EC14}" srcId="{EB670D8F-4A7C-4624-A217-CC3540F1ACE9}" destId="{81EC133A-B48B-4186-92D1-56E45DF56B62}" srcOrd="0" destOrd="0" parTransId="{C5D05B03-09CD-48B1-858E-754829DEFCB5}" sibTransId="{8FD013E9-99E9-49CE-B045-33BDC8FF405B}"/>
    <dgm:cxn modelId="{10589EAA-CC22-4E3E-9FAB-7E05995630BF}" srcId="{331B84F4-1F22-451D-A41E-A0C7FBEDD6F7}" destId="{CE0D606C-D236-4A04-9E6D-865B8C80AB7B}" srcOrd="0" destOrd="0" parTransId="{265F23A0-CC62-4720-A20B-2E7A5D43A40E}" sibTransId="{154670EC-86C9-451C-AD57-809D2E49648C}"/>
    <dgm:cxn modelId="{D6BA45BD-8E57-4B46-A723-26D69CACC56C}" type="presOf" srcId="{65FC4D4E-4532-44AB-BB27-CEB911F7974F}" destId="{8A10A72C-96A0-495A-9DA6-F7C8343D16F9}" srcOrd="0" destOrd="0" presId="urn:microsoft.com/office/officeart/2016/7/layout/VerticalDownArrowProcess"/>
    <dgm:cxn modelId="{152D45BE-22A1-4657-A793-5F7BF68D6DA9}" type="presOf" srcId="{331B84F4-1F22-451D-A41E-A0C7FBEDD6F7}" destId="{E2AA3E05-D6BA-46B0-9B37-5A8639E68B8A}" srcOrd="0" destOrd="0" presId="urn:microsoft.com/office/officeart/2016/7/layout/VerticalDownArrowProcess"/>
    <dgm:cxn modelId="{9DD01CC0-BAEC-48F1-B14D-E271F0A6026C}" srcId="{1A454B6D-3651-44EE-8D1E-34566E7750BD}" destId="{331B84F4-1F22-451D-A41E-A0C7FBEDD6F7}" srcOrd="0" destOrd="0" parTransId="{5C3AD557-B3B9-4B3C-A7E0-AC6142F06F5A}" sibTransId="{D9D7C80E-D7A7-4D32-9DEE-ABE08599BB78}"/>
    <dgm:cxn modelId="{F77088CB-30E0-40D7-B961-611F5B1C6190}" type="presOf" srcId="{81EC133A-B48B-4186-92D1-56E45DF56B62}" destId="{FC68D502-1F3E-4C01-A421-77B06FD6C9F6}" srcOrd="0" destOrd="0" presId="urn:microsoft.com/office/officeart/2016/7/layout/VerticalDownArrowProcess"/>
    <dgm:cxn modelId="{C7FB65E9-2616-4F36-8802-B554BA3EF953}" type="presOf" srcId="{EB670D8F-4A7C-4624-A217-CC3540F1ACE9}" destId="{998E8B16-2DD8-462D-AAD6-663F012D816B}" srcOrd="1" destOrd="0" presId="urn:microsoft.com/office/officeart/2016/7/layout/VerticalDownArrowProcess"/>
    <dgm:cxn modelId="{1BA7DFE9-B9C5-4A2C-92ED-8E653B6E7A2A}" type="presOf" srcId="{EB670D8F-4A7C-4624-A217-CC3540F1ACE9}" destId="{DFA44B59-67C4-4B61-8CC3-A30975F07797}" srcOrd="0" destOrd="0" presId="urn:microsoft.com/office/officeart/2016/7/layout/VerticalDownArrowProcess"/>
    <dgm:cxn modelId="{60E5D8EA-F408-462A-ABF6-8A2F40B0A471}" type="presOf" srcId="{CE0D606C-D236-4A04-9E6D-865B8C80AB7B}" destId="{E2AA3E05-D6BA-46B0-9B37-5A8639E68B8A}" srcOrd="0" destOrd="1" presId="urn:microsoft.com/office/officeart/2016/7/layout/VerticalDownArrowProcess"/>
    <dgm:cxn modelId="{91F2D053-0746-44BF-A590-DA317043A9CA}" type="presParOf" srcId="{DE5A9718-3D35-420C-8545-CC4E3FD53FA3}" destId="{D11FC063-FB7B-4D20-B7D7-24C7416415BD}" srcOrd="0" destOrd="0" presId="urn:microsoft.com/office/officeart/2016/7/layout/VerticalDownArrowProcess"/>
    <dgm:cxn modelId="{A1200A1E-45EB-4F98-A233-7EE130E63421}" type="presParOf" srcId="{D11FC063-FB7B-4D20-B7D7-24C7416415BD}" destId="{2FCCED84-C9DF-45C5-BE30-84483C654F89}" srcOrd="0" destOrd="0" presId="urn:microsoft.com/office/officeart/2016/7/layout/VerticalDownArrowProcess"/>
    <dgm:cxn modelId="{02F6523E-B3E5-42C6-A439-FE93C20CD454}" type="presParOf" srcId="{D11FC063-FB7B-4D20-B7D7-24C7416415BD}" destId="{E2AA3E05-D6BA-46B0-9B37-5A8639E68B8A}" srcOrd="1" destOrd="0" presId="urn:microsoft.com/office/officeart/2016/7/layout/VerticalDownArrowProcess"/>
    <dgm:cxn modelId="{F0B79520-A47C-4CC4-AAD5-5BCBB8E90127}" type="presParOf" srcId="{DE5A9718-3D35-420C-8545-CC4E3FD53FA3}" destId="{1359B264-D7D9-4E78-81C6-6F70D365259E}" srcOrd="1" destOrd="0" presId="urn:microsoft.com/office/officeart/2016/7/layout/VerticalDownArrowProcess"/>
    <dgm:cxn modelId="{9E14B760-8410-46DC-9116-917156DDEED7}" type="presParOf" srcId="{DE5A9718-3D35-420C-8545-CC4E3FD53FA3}" destId="{0BAC66EF-DFF1-4AE1-8593-E93BEC28C3BB}" srcOrd="2" destOrd="0" presId="urn:microsoft.com/office/officeart/2016/7/layout/VerticalDownArrowProcess"/>
    <dgm:cxn modelId="{2787AD52-1065-4F2B-8D1D-E8E3DCAAE0D1}" type="presParOf" srcId="{0BAC66EF-DFF1-4AE1-8593-E93BEC28C3BB}" destId="{6F75CBEB-27BC-4E89-886E-B0174BC5B708}" srcOrd="0" destOrd="0" presId="urn:microsoft.com/office/officeart/2016/7/layout/VerticalDownArrowProcess"/>
    <dgm:cxn modelId="{9037E347-669E-49A1-ACCA-9CD0F646D0B2}" type="presParOf" srcId="{0BAC66EF-DFF1-4AE1-8593-E93BEC28C3BB}" destId="{2FFFEC19-83B2-4173-A02E-27C0A59E9ED0}" srcOrd="1" destOrd="0" presId="urn:microsoft.com/office/officeart/2016/7/layout/VerticalDownArrowProcess"/>
    <dgm:cxn modelId="{25BFC75E-7802-440D-BD6E-3C6D50E127AA}" type="presParOf" srcId="{0BAC66EF-DFF1-4AE1-8593-E93BEC28C3BB}" destId="{8A10A72C-96A0-495A-9DA6-F7C8343D16F9}" srcOrd="2" destOrd="0" presId="urn:microsoft.com/office/officeart/2016/7/layout/VerticalDownArrowProcess"/>
    <dgm:cxn modelId="{595037B2-1D6C-465E-B7BA-D648ECAD3209}" type="presParOf" srcId="{DE5A9718-3D35-420C-8545-CC4E3FD53FA3}" destId="{992924DC-ED0F-4699-A1B6-0BEAF92813A2}" srcOrd="3" destOrd="0" presId="urn:microsoft.com/office/officeart/2016/7/layout/VerticalDownArrowProcess"/>
    <dgm:cxn modelId="{48107DDA-9EAE-4DC3-A428-2C6F1C3A3AEF}" type="presParOf" srcId="{DE5A9718-3D35-420C-8545-CC4E3FD53FA3}" destId="{51DFDB48-BFC8-4646-AACB-90F37E53CB62}" srcOrd="4" destOrd="0" presId="urn:microsoft.com/office/officeart/2016/7/layout/VerticalDownArrowProcess"/>
    <dgm:cxn modelId="{7B6A61E6-C4FA-4201-BE43-6C7653A7098C}" type="presParOf" srcId="{51DFDB48-BFC8-4646-AACB-90F37E53CB62}" destId="{DFA44B59-67C4-4B61-8CC3-A30975F07797}" srcOrd="0" destOrd="0" presId="urn:microsoft.com/office/officeart/2016/7/layout/VerticalDownArrowProcess"/>
    <dgm:cxn modelId="{701C8865-FF95-41FB-BFC9-D1FB04938D01}" type="presParOf" srcId="{51DFDB48-BFC8-4646-AACB-90F37E53CB62}" destId="{998E8B16-2DD8-462D-AAD6-663F012D816B}" srcOrd="1" destOrd="0" presId="urn:microsoft.com/office/officeart/2016/7/layout/VerticalDownArrowProcess"/>
    <dgm:cxn modelId="{7B47160E-B321-4440-8418-11E8C0DD23E1}" type="presParOf" srcId="{51DFDB48-BFC8-4646-AACB-90F37E53CB62}" destId="{FC68D502-1F3E-4C01-A421-77B06FD6C9F6}"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AC5AB39-E0D5-49F6-AD64-386AF364388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1EF3395B-9D2C-4B58-BAA4-76E54C423F5E}">
      <dgm:prSet/>
      <dgm:spPr/>
      <dgm:t>
        <a:bodyPr/>
        <a:lstStyle/>
        <a:p>
          <a:r>
            <a:rPr lang="en-US" dirty="0"/>
            <a:t>Avoid </a:t>
          </a:r>
          <a:r>
            <a:rPr lang="en-US" baseline="0" dirty="0"/>
            <a:t>use of any educational jargon </a:t>
          </a:r>
          <a:endParaRPr lang="en-US" dirty="0"/>
        </a:p>
      </dgm:t>
    </dgm:pt>
    <dgm:pt modelId="{82F42A63-5FDD-473A-A866-CA04C25FAB5E}" type="parTrans" cxnId="{F200EDA3-0CFC-4A19-B317-27E828C347E2}">
      <dgm:prSet/>
      <dgm:spPr/>
      <dgm:t>
        <a:bodyPr/>
        <a:lstStyle/>
        <a:p>
          <a:endParaRPr lang="en-US"/>
        </a:p>
      </dgm:t>
    </dgm:pt>
    <dgm:pt modelId="{8392AE05-58AF-466A-A7BF-EF29ECD87882}" type="sibTrans" cxnId="{F200EDA3-0CFC-4A19-B317-27E828C347E2}">
      <dgm:prSet/>
      <dgm:spPr/>
      <dgm:t>
        <a:bodyPr/>
        <a:lstStyle/>
        <a:p>
          <a:endParaRPr lang="en-US"/>
        </a:p>
      </dgm:t>
    </dgm:pt>
    <dgm:pt modelId="{F342F039-FC44-408F-A42F-8D333A8CBEB2}">
      <dgm:prSet/>
      <dgm:spPr/>
      <dgm:t>
        <a:bodyPr/>
        <a:lstStyle/>
        <a:p>
          <a:r>
            <a:rPr lang="en-US" baseline="0" dirty="0"/>
            <a:t>Avoid the use of language that could confuse parents</a:t>
          </a:r>
          <a:endParaRPr lang="en-US" dirty="0"/>
        </a:p>
      </dgm:t>
    </dgm:pt>
    <dgm:pt modelId="{30A9C8A0-DA39-4EC3-8ED8-F60FAB54DF2D}" type="parTrans" cxnId="{77F72C51-3E9A-484A-8239-E7C313FB5D44}">
      <dgm:prSet/>
      <dgm:spPr/>
      <dgm:t>
        <a:bodyPr/>
        <a:lstStyle/>
        <a:p>
          <a:endParaRPr lang="en-US"/>
        </a:p>
      </dgm:t>
    </dgm:pt>
    <dgm:pt modelId="{D6F22034-91AA-4D36-916D-DFE2055D620F}" type="sibTrans" cxnId="{77F72C51-3E9A-484A-8239-E7C313FB5D44}">
      <dgm:prSet/>
      <dgm:spPr/>
      <dgm:t>
        <a:bodyPr/>
        <a:lstStyle/>
        <a:p>
          <a:endParaRPr lang="en-US"/>
        </a:p>
      </dgm:t>
    </dgm:pt>
    <dgm:pt modelId="{1779C39D-2072-408A-A8AE-D1703C6FBB78}">
      <dgm:prSet/>
      <dgm:spPr/>
      <dgm:t>
        <a:bodyPr/>
        <a:lstStyle/>
        <a:p>
          <a:r>
            <a:rPr lang="en-US"/>
            <a:t>Capture details from the conversation that was held in objective terms</a:t>
          </a:r>
        </a:p>
      </dgm:t>
    </dgm:pt>
    <dgm:pt modelId="{3499DF6C-840E-4203-AFF5-29DFFCBD50FC}" type="parTrans" cxnId="{0F024D5D-984F-409E-A130-D0AF9ED3D412}">
      <dgm:prSet/>
      <dgm:spPr/>
      <dgm:t>
        <a:bodyPr/>
        <a:lstStyle/>
        <a:p>
          <a:endParaRPr lang="en-US"/>
        </a:p>
      </dgm:t>
    </dgm:pt>
    <dgm:pt modelId="{4D694A59-496D-488D-80AA-31193C521EC2}" type="sibTrans" cxnId="{0F024D5D-984F-409E-A130-D0AF9ED3D412}">
      <dgm:prSet/>
      <dgm:spPr/>
      <dgm:t>
        <a:bodyPr/>
        <a:lstStyle/>
        <a:p>
          <a:endParaRPr lang="en-US"/>
        </a:p>
      </dgm:t>
    </dgm:pt>
    <dgm:pt modelId="{6496DFD0-3613-4EF1-A27B-EB25973B72A4}">
      <dgm:prSet/>
      <dgm:spPr/>
      <dgm:t>
        <a:bodyPr/>
        <a:lstStyle/>
        <a:p>
          <a:r>
            <a:rPr lang="en-US" b="0"/>
            <a:t>Clearly outline the discussion and decision/outcome that was reached</a:t>
          </a:r>
          <a:endParaRPr lang="en-US"/>
        </a:p>
      </dgm:t>
    </dgm:pt>
    <dgm:pt modelId="{6507DE01-E9AF-4A0A-A9D4-51083E70E381}" type="parTrans" cxnId="{406E09BA-5A54-464F-B0F9-1D0F228821BF}">
      <dgm:prSet/>
      <dgm:spPr/>
      <dgm:t>
        <a:bodyPr/>
        <a:lstStyle/>
        <a:p>
          <a:endParaRPr lang="en-US"/>
        </a:p>
      </dgm:t>
    </dgm:pt>
    <dgm:pt modelId="{914860B4-5932-43DC-A20A-088126F55697}" type="sibTrans" cxnId="{406E09BA-5A54-464F-B0F9-1D0F228821BF}">
      <dgm:prSet/>
      <dgm:spPr/>
      <dgm:t>
        <a:bodyPr/>
        <a:lstStyle/>
        <a:p>
          <a:endParaRPr lang="en-US"/>
        </a:p>
      </dgm:t>
    </dgm:pt>
    <dgm:pt modelId="{9A4A414B-9A93-4730-B86B-60E47AF931A5}">
      <dgm:prSet/>
      <dgm:spPr/>
      <dgm:t>
        <a:bodyPr/>
        <a:lstStyle/>
        <a:p>
          <a:r>
            <a:rPr lang="en-US" b="0"/>
            <a:t>Avoid the use of acronyms, such as IDEA, LRE, MDR, and IEE without proper explanations</a:t>
          </a:r>
          <a:endParaRPr lang="en-US"/>
        </a:p>
      </dgm:t>
    </dgm:pt>
    <dgm:pt modelId="{C5599CAA-7863-47FD-8F75-6E01DD24AA19}" type="parTrans" cxnId="{9A284AD0-CF1B-4BDF-9D91-E4D449934C12}">
      <dgm:prSet/>
      <dgm:spPr/>
      <dgm:t>
        <a:bodyPr/>
        <a:lstStyle/>
        <a:p>
          <a:endParaRPr lang="en-US"/>
        </a:p>
      </dgm:t>
    </dgm:pt>
    <dgm:pt modelId="{8FBF1F8F-70A1-4D7B-A737-F3AFCF72953B}" type="sibTrans" cxnId="{9A284AD0-CF1B-4BDF-9D91-E4D449934C12}">
      <dgm:prSet/>
      <dgm:spPr/>
      <dgm:t>
        <a:bodyPr/>
        <a:lstStyle/>
        <a:p>
          <a:endParaRPr lang="en-US"/>
        </a:p>
      </dgm:t>
    </dgm:pt>
    <dgm:pt modelId="{FEF06530-FFA3-4211-97B0-3BA468BC4C32}">
      <dgm:prSet/>
      <dgm:spPr/>
      <dgm:t>
        <a:bodyPr/>
        <a:lstStyle/>
        <a:p>
          <a:r>
            <a:rPr lang="en-US" b="0"/>
            <a:t>The names of any assessments, such as WISC IV, WJ III, BASC, etc. that are mentioned should be spelled </a:t>
          </a:r>
          <a:endParaRPr lang="en-US"/>
        </a:p>
      </dgm:t>
    </dgm:pt>
    <dgm:pt modelId="{DDB87AE3-EF42-41A9-AA9C-731FF18CAC00}" type="parTrans" cxnId="{E35F5B43-AFE1-4F8E-AD3A-4C5ED1A696E4}">
      <dgm:prSet/>
      <dgm:spPr/>
      <dgm:t>
        <a:bodyPr/>
        <a:lstStyle/>
        <a:p>
          <a:endParaRPr lang="en-US"/>
        </a:p>
      </dgm:t>
    </dgm:pt>
    <dgm:pt modelId="{4C6B351A-6DD5-44A8-8F53-967AE8036A19}" type="sibTrans" cxnId="{E35F5B43-AFE1-4F8E-AD3A-4C5ED1A696E4}">
      <dgm:prSet/>
      <dgm:spPr/>
      <dgm:t>
        <a:bodyPr/>
        <a:lstStyle/>
        <a:p>
          <a:endParaRPr lang="en-US"/>
        </a:p>
      </dgm:t>
    </dgm:pt>
    <dgm:pt modelId="{78E16305-CCA5-443D-84EB-09146C9B1117}">
      <dgm:prSet/>
      <dgm:spPr/>
      <dgm:t>
        <a:bodyPr/>
        <a:lstStyle/>
        <a:p>
          <a:r>
            <a:rPr lang="en-US" b="0"/>
            <a:t>The names of any assessments, such as WISC IV, WJ III, BASC, etc. that are mentioned should be spelled out</a:t>
          </a:r>
          <a:endParaRPr lang="en-US"/>
        </a:p>
      </dgm:t>
    </dgm:pt>
    <dgm:pt modelId="{6FFA9FD4-B14C-4619-9F87-7FC8EA5672C5}" type="parTrans" cxnId="{EF3A96E3-DD5D-412E-AF73-F22C91FF9A0A}">
      <dgm:prSet/>
      <dgm:spPr/>
      <dgm:t>
        <a:bodyPr/>
        <a:lstStyle/>
        <a:p>
          <a:endParaRPr lang="en-US"/>
        </a:p>
      </dgm:t>
    </dgm:pt>
    <dgm:pt modelId="{8358B82D-71FD-4566-AD0B-E7AC43494427}" type="sibTrans" cxnId="{EF3A96E3-DD5D-412E-AF73-F22C91FF9A0A}">
      <dgm:prSet/>
      <dgm:spPr/>
      <dgm:t>
        <a:bodyPr/>
        <a:lstStyle/>
        <a:p>
          <a:endParaRPr lang="en-US"/>
        </a:p>
      </dgm:t>
    </dgm:pt>
    <dgm:pt modelId="{A6995FFB-DA50-47E9-99E0-C2C5CB26B19A}" type="pres">
      <dgm:prSet presAssocID="{AAC5AB39-E0D5-49F6-AD64-386AF364388F}" presName="root" presStyleCnt="0">
        <dgm:presLayoutVars>
          <dgm:dir/>
          <dgm:resizeHandles val="exact"/>
        </dgm:presLayoutVars>
      </dgm:prSet>
      <dgm:spPr/>
    </dgm:pt>
    <dgm:pt modelId="{37677682-27FC-42F2-BF19-8763D17236BD}" type="pres">
      <dgm:prSet presAssocID="{1EF3395B-9D2C-4B58-BAA4-76E54C423F5E}" presName="compNode" presStyleCnt="0"/>
      <dgm:spPr/>
    </dgm:pt>
    <dgm:pt modelId="{8226CAC9-A337-4B75-AB1A-4B45160966BD}" type="pres">
      <dgm:prSet presAssocID="{1EF3395B-9D2C-4B58-BAA4-76E54C423F5E}" presName="bgRect" presStyleLbl="bgShp" presStyleIdx="0" presStyleCnt="7"/>
      <dgm:spPr/>
    </dgm:pt>
    <dgm:pt modelId="{DEE5129A-6F62-44AC-8210-860BA08E805E}" type="pres">
      <dgm:prSet presAssocID="{1EF3395B-9D2C-4B58-BAA4-76E54C423F5E}"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F5DAAC29-DBEF-49A4-A78B-22B9D2F64F3A}" type="pres">
      <dgm:prSet presAssocID="{1EF3395B-9D2C-4B58-BAA4-76E54C423F5E}" presName="spaceRect" presStyleCnt="0"/>
      <dgm:spPr/>
    </dgm:pt>
    <dgm:pt modelId="{059B61FD-15DF-4EA0-804C-0F8FD392985C}" type="pres">
      <dgm:prSet presAssocID="{1EF3395B-9D2C-4B58-BAA4-76E54C423F5E}" presName="parTx" presStyleLbl="revTx" presStyleIdx="0" presStyleCnt="7">
        <dgm:presLayoutVars>
          <dgm:chMax val="0"/>
          <dgm:chPref val="0"/>
        </dgm:presLayoutVars>
      </dgm:prSet>
      <dgm:spPr/>
    </dgm:pt>
    <dgm:pt modelId="{07EC19D2-21DD-40D9-B65E-7068CDF68DE7}" type="pres">
      <dgm:prSet presAssocID="{8392AE05-58AF-466A-A7BF-EF29ECD87882}" presName="sibTrans" presStyleCnt="0"/>
      <dgm:spPr/>
    </dgm:pt>
    <dgm:pt modelId="{015B685B-01C2-4791-8954-5AB30CD9377A}" type="pres">
      <dgm:prSet presAssocID="{F342F039-FC44-408F-A42F-8D333A8CBEB2}" presName="compNode" presStyleCnt="0"/>
      <dgm:spPr/>
    </dgm:pt>
    <dgm:pt modelId="{04E36042-A80C-49A6-B19B-2BC1402B7473}" type="pres">
      <dgm:prSet presAssocID="{F342F039-FC44-408F-A42F-8D333A8CBEB2}" presName="bgRect" presStyleLbl="bgShp" presStyleIdx="1" presStyleCnt="7"/>
      <dgm:spPr/>
    </dgm:pt>
    <dgm:pt modelId="{2673ED0C-DC30-4492-AF36-BB8BCDF76A58}" type="pres">
      <dgm:prSet presAssocID="{F342F039-FC44-408F-A42F-8D333A8CBEB2}"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E23EDB41-4C1F-429F-9133-D8F7E0BACB54}" type="pres">
      <dgm:prSet presAssocID="{F342F039-FC44-408F-A42F-8D333A8CBEB2}" presName="spaceRect" presStyleCnt="0"/>
      <dgm:spPr/>
    </dgm:pt>
    <dgm:pt modelId="{726AA240-9ACD-49D1-AE5C-4052EFC1C3C0}" type="pres">
      <dgm:prSet presAssocID="{F342F039-FC44-408F-A42F-8D333A8CBEB2}" presName="parTx" presStyleLbl="revTx" presStyleIdx="1" presStyleCnt="7">
        <dgm:presLayoutVars>
          <dgm:chMax val="0"/>
          <dgm:chPref val="0"/>
        </dgm:presLayoutVars>
      </dgm:prSet>
      <dgm:spPr/>
    </dgm:pt>
    <dgm:pt modelId="{0400034E-83D3-4163-B519-D65D21045A28}" type="pres">
      <dgm:prSet presAssocID="{D6F22034-91AA-4D36-916D-DFE2055D620F}" presName="sibTrans" presStyleCnt="0"/>
      <dgm:spPr/>
    </dgm:pt>
    <dgm:pt modelId="{10B75D3F-BC4D-49E1-92A0-37D27D8F4D6C}" type="pres">
      <dgm:prSet presAssocID="{1779C39D-2072-408A-A8AE-D1703C6FBB78}" presName="compNode" presStyleCnt="0"/>
      <dgm:spPr/>
    </dgm:pt>
    <dgm:pt modelId="{5E1EFC32-E626-43CD-93DD-87E8E28F8B6F}" type="pres">
      <dgm:prSet presAssocID="{1779C39D-2072-408A-A8AE-D1703C6FBB78}" presName="bgRect" presStyleLbl="bgShp" presStyleIdx="2" presStyleCnt="7"/>
      <dgm:spPr/>
    </dgm:pt>
    <dgm:pt modelId="{D1DF9E4F-A983-4E92-9E8F-09B9BBC0D312}" type="pres">
      <dgm:prSet presAssocID="{1779C39D-2072-408A-A8AE-D1703C6FBB78}"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llseye"/>
        </a:ext>
      </dgm:extLst>
    </dgm:pt>
    <dgm:pt modelId="{A785B7D2-8A04-4D3D-8BD8-A5E2C02BB9DE}" type="pres">
      <dgm:prSet presAssocID="{1779C39D-2072-408A-A8AE-D1703C6FBB78}" presName="spaceRect" presStyleCnt="0"/>
      <dgm:spPr/>
    </dgm:pt>
    <dgm:pt modelId="{9706468D-FF88-4358-B17C-AE9482D6CD61}" type="pres">
      <dgm:prSet presAssocID="{1779C39D-2072-408A-A8AE-D1703C6FBB78}" presName="parTx" presStyleLbl="revTx" presStyleIdx="2" presStyleCnt="7">
        <dgm:presLayoutVars>
          <dgm:chMax val="0"/>
          <dgm:chPref val="0"/>
        </dgm:presLayoutVars>
      </dgm:prSet>
      <dgm:spPr/>
    </dgm:pt>
    <dgm:pt modelId="{24B10B2D-BD2C-48E1-986E-A0E75D4DD5A9}" type="pres">
      <dgm:prSet presAssocID="{4D694A59-496D-488D-80AA-31193C521EC2}" presName="sibTrans" presStyleCnt="0"/>
      <dgm:spPr/>
    </dgm:pt>
    <dgm:pt modelId="{2E64F2B8-3FA1-4563-9EC1-1B379878990C}" type="pres">
      <dgm:prSet presAssocID="{6496DFD0-3613-4EF1-A27B-EB25973B72A4}" presName="compNode" presStyleCnt="0"/>
      <dgm:spPr/>
    </dgm:pt>
    <dgm:pt modelId="{1CB10649-98CD-4547-9FB1-3D72B88B4642}" type="pres">
      <dgm:prSet presAssocID="{6496DFD0-3613-4EF1-A27B-EB25973B72A4}" presName="bgRect" presStyleLbl="bgShp" presStyleIdx="3" presStyleCnt="7"/>
      <dgm:spPr/>
    </dgm:pt>
    <dgm:pt modelId="{67C5153D-9608-4324-81DD-5C10DEAB9131}" type="pres">
      <dgm:prSet presAssocID="{6496DFD0-3613-4EF1-A27B-EB25973B72A4}"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B1BD7977-C9E6-45EC-920A-95B5B322E6F2}" type="pres">
      <dgm:prSet presAssocID="{6496DFD0-3613-4EF1-A27B-EB25973B72A4}" presName="spaceRect" presStyleCnt="0"/>
      <dgm:spPr/>
    </dgm:pt>
    <dgm:pt modelId="{D1E137EC-DE7B-418A-BF1D-9B63E8D9A089}" type="pres">
      <dgm:prSet presAssocID="{6496DFD0-3613-4EF1-A27B-EB25973B72A4}" presName="parTx" presStyleLbl="revTx" presStyleIdx="3" presStyleCnt="7">
        <dgm:presLayoutVars>
          <dgm:chMax val="0"/>
          <dgm:chPref val="0"/>
        </dgm:presLayoutVars>
      </dgm:prSet>
      <dgm:spPr/>
    </dgm:pt>
    <dgm:pt modelId="{850E20C0-3C3F-4C37-BA4F-20C6649DB29B}" type="pres">
      <dgm:prSet presAssocID="{914860B4-5932-43DC-A20A-088126F55697}" presName="sibTrans" presStyleCnt="0"/>
      <dgm:spPr/>
    </dgm:pt>
    <dgm:pt modelId="{230B7BEF-5535-415B-86ED-1D4196E97A08}" type="pres">
      <dgm:prSet presAssocID="{9A4A414B-9A93-4730-B86B-60E47AF931A5}" presName="compNode" presStyleCnt="0"/>
      <dgm:spPr/>
    </dgm:pt>
    <dgm:pt modelId="{ECBC88FB-7536-4A22-AD3C-CD42A0C535DC}" type="pres">
      <dgm:prSet presAssocID="{9A4A414B-9A93-4730-B86B-60E47AF931A5}" presName="bgRect" presStyleLbl="bgShp" presStyleIdx="4" presStyleCnt="7"/>
      <dgm:spPr/>
    </dgm:pt>
    <dgm:pt modelId="{EFF48DFB-9ED8-451B-A8CD-B13BFB2F9359}" type="pres">
      <dgm:prSet presAssocID="{9A4A414B-9A93-4730-B86B-60E47AF931A5}"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octor"/>
        </a:ext>
      </dgm:extLst>
    </dgm:pt>
    <dgm:pt modelId="{BB90E43B-A620-4970-94D5-59323D201F26}" type="pres">
      <dgm:prSet presAssocID="{9A4A414B-9A93-4730-B86B-60E47AF931A5}" presName="spaceRect" presStyleCnt="0"/>
      <dgm:spPr/>
    </dgm:pt>
    <dgm:pt modelId="{79695202-7743-42BA-B1BD-DDAA5A3B85DD}" type="pres">
      <dgm:prSet presAssocID="{9A4A414B-9A93-4730-B86B-60E47AF931A5}" presName="parTx" presStyleLbl="revTx" presStyleIdx="4" presStyleCnt="7">
        <dgm:presLayoutVars>
          <dgm:chMax val="0"/>
          <dgm:chPref val="0"/>
        </dgm:presLayoutVars>
      </dgm:prSet>
      <dgm:spPr/>
    </dgm:pt>
    <dgm:pt modelId="{3B510F50-B2A2-4942-A8D4-7DCC0F91E777}" type="pres">
      <dgm:prSet presAssocID="{8FBF1F8F-70A1-4D7B-A737-F3AFCF72953B}" presName="sibTrans" presStyleCnt="0"/>
      <dgm:spPr/>
    </dgm:pt>
    <dgm:pt modelId="{7DFEDC39-4FCF-45BB-8C42-BDEA09574B5B}" type="pres">
      <dgm:prSet presAssocID="{FEF06530-FFA3-4211-97B0-3BA468BC4C32}" presName="compNode" presStyleCnt="0"/>
      <dgm:spPr/>
    </dgm:pt>
    <dgm:pt modelId="{E3C3688B-306D-4582-8C1B-065ABFA072E7}" type="pres">
      <dgm:prSet presAssocID="{FEF06530-FFA3-4211-97B0-3BA468BC4C32}" presName="bgRect" presStyleLbl="bgShp" presStyleIdx="5" presStyleCnt="7"/>
      <dgm:spPr/>
    </dgm:pt>
    <dgm:pt modelId="{9E0CC504-6593-44CB-8DD7-548DA09A678F}" type="pres">
      <dgm:prSet presAssocID="{FEF06530-FFA3-4211-97B0-3BA468BC4C32}"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IV"/>
        </a:ext>
      </dgm:extLst>
    </dgm:pt>
    <dgm:pt modelId="{17356CF6-21C2-462B-AB00-16EE1E543922}" type="pres">
      <dgm:prSet presAssocID="{FEF06530-FFA3-4211-97B0-3BA468BC4C32}" presName="spaceRect" presStyleCnt="0"/>
      <dgm:spPr/>
    </dgm:pt>
    <dgm:pt modelId="{C02F8FF4-BE2F-413C-B6BB-3E5EF38E074D}" type="pres">
      <dgm:prSet presAssocID="{FEF06530-FFA3-4211-97B0-3BA468BC4C32}" presName="parTx" presStyleLbl="revTx" presStyleIdx="5" presStyleCnt="7">
        <dgm:presLayoutVars>
          <dgm:chMax val="0"/>
          <dgm:chPref val="0"/>
        </dgm:presLayoutVars>
      </dgm:prSet>
      <dgm:spPr/>
    </dgm:pt>
    <dgm:pt modelId="{5EABAAE6-EBC9-4218-8BDE-ED500C2E3829}" type="pres">
      <dgm:prSet presAssocID="{4C6B351A-6DD5-44A8-8F53-967AE8036A19}" presName="sibTrans" presStyleCnt="0"/>
      <dgm:spPr/>
    </dgm:pt>
    <dgm:pt modelId="{FA3197DC-B3CD-4696-A695-1637EA4D1395}" type="pres">
      <dgm:prSet presAssocID="{78E16305-CCA5-443D-84EB-09146C9B1117}" presName="compNode" presStyleCnt="0"/>
      <dgm:spPr/>
    </dgm:pt>
    <dgm:pt modelId="{9C5B9727-C1A3-430D-B55F-D8D1ED37D697}" type="pres">
      <dgm:prSet presAssocID="{78E16305-CCA5-443D-84EB-09146C9B1117}" presName="bgRect" presStyleLbl="bgShp" presStyleIdx="6" presStyleCnt="7"/>
      <dgm:spPr/>
    </dgm:pt>
    <dgm:pt modelId="{ECA78DA2-2DBE-476B-B04B-60C4D7692D1A}" type="pres">
      <dgm:prSet presAssocID="{78E16305-CCA5-443D-84EB-09146C9B1117}"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Document"/>
        </a:ext>
      </dgm:extLst>
    </dgm:pt>
    <dgm:pt modelId="{100B70B7-742E-475D-B0B7-75EE9CC7ACD9}" type="pres">
      <dgm:prSet presAssocID="{78E16305-CCA5-443D-84EB-09146C9B1117}" presName="spaceRect" presStyleCnt="0"/>
      <dgm:spPr/>
    </dgm:pt>
    <dgm:pt modelId="{5482C450-749A-4098-8528-1DD4E2ABA025}" type="pres">
      <dgm:prSet presAssocID="{78E16305-CCA5-443D-84EB-09146C9B1117}" presName="parTx" presStyleLbl="revTx" presStyleIdx="6" presStyleCnt="7">
        <dgm:presLayoutVars>
          <dgm:chMax val="0"/>
          <dgm:chPref val="0"/>
        </dgm:presLayoutVars>
      </dgm:prSet>
      <dgm:spPr/>
    </dgm:pt>
  </dgm:ptLst>
  <dgm:cxnLst>
    <dgm:cxn modelId="{E08D570C-FB74-496D-B86E-84831AE4E3C7}" type="presOf" srcId="{FEF06530-FFA3-4211-97B0-3BA468BC4C32}" destId="{C02F8FF4-BE2F-413C-B6BB-3E5EF38E074D}" srcOrd="0" destOrd="0" presId="urn:microsoft.com/office/officeart/2018/2/layout/IconVerticalSolidList"/>
    <dgm:cxn modelId="{8A526F2E-2A54-4868-97C2-CB66AA23DF87}" type="presOf" srcId="{1EF3395B-9D2C-4B58-BAA4-76E54C423F5E}" destId="{059B61FD-15DF-4EA0-804C-0F8FD392985C}" srcOrd="0" destOrd="0" presId="urn:microsoft.com/office/officeart/2018/2/layout/IconVerticalSolidList"/>
    <dgm:cxn modelId="{0F024D5D-984F-409E-A130-D0AF9ED3D412}" srcId="{AAC5AB39-E0D5-49F6-AD64-386AF364388F}" destId="{1779C39D-2072-408A-A8AE-D1703C6FBB78}" srcOrd="2" destOrd="0" parTransId="{3499DF6C-840E-4203-AFF5-29DFFCBD50FC}" sibTransId="{4D694A59-496D-488D-80AA-31193C521EC2}"/>
    <dgm:cxn modelId="{E35F5B43-AFE1-4F8E-AD3A-4C5ED1A696E4}" srcId="{AAC5AB39-E0D5-49F6-AD64-386AF364388F}" destId="{FEF06530-FFA3-4211-97B0-3BA468BC4C32}" srcOrd="5" destOrd="0" parTransId="{DDB87AE3-EF42-41A9-AA9C-731FF18CAC00}" sibTransId="{4C6B351A-6DD5-44A8-8F53-967AE8036A19}"/>
    <dgm:cxn modelId="{C0E23670-58B7-4B0B-AD1A-4D6E75C1F39D}" type="presOf" srcId="{1779C39D-2072-408A-A8AE-D1703C6FBB78}" destId="{9706468D-FF88-4358-B17C-AE9482D6CD61}" srcOrd="0" destOrd="0" presId="urn:microsoft.com/office/officeart/2018/2/layout/IconVerticalSolidList"/>
    <dgm:cxn modelId="{77F72C51-3E9A-484A-8239-E7C313FB5D44}" srcId="{AAC5AB39-E0D5-49F6-AD64-386AF364388F}" destId="{F342F039-FC44-408F-A42F-8D333A8CBEB2}" srcOrd="1" destOrd="0" parTransId="{30A9C8A0-DA39-4EC3-8ED8-F60FAB54DF2D}" sibTransId="{D6F22034-91AA-4D36-916D-DFE2055D620F}"/>
    <dgm:cxn modelId="{C8E4E952-AB50-4E91-BEED-96F9B80D0548}" type="presOf" srcId="{AAC5AB39-E0D5-49F6-AD64-386AF364388F}" destId="{A6995FFB-DA50-47E9-99E0-C2C5CB26B19A}" srcOrd="0" destOrd="0" presId="urn:microsoft.com/office/officeart/2018/2/layout/IconVerticalSolidList"/>
    <dgm:cxn modelId="{E9731B76-A062-4837-9DAD-F8A53C092DE1}" type="presOf" srcId="{9A4A414B-9A93-4730-B86B-60E47AF931A5}" destId="{79695202-7743-42BA-B1BD-DDAA5A3B85DD}" srcOrd="0" destOrd="0" presId="urn:microsoft.com/office/officeart/2018/2/layout/IconVerticalSolidList"/>
    <dgm:cxn modelId="{F200EDA3-0CFC-4A19-B317-27E828C347E2}" srcId="{AAC5AB39-E0D5-49F6-AD64-386AF364388F}" destId="{1EF3395B-9D2C-4B58-BAA4-76E54C423F5E}" srcOrd="0" destOrd="0" parTransId="{82F42A63-5FDD-473A-A866-CA04C25FAB5E}" sibTransId="{8392AE05-58AF-466A-A7BF-EF29ECD87882}"/>
    <dgm:cxn modelId="{7C6437A5-898A-4A29-B33C-60173013CBDD}" type="presOf" srcId="{F342F039-FC44-408F-A42F-8D333A8CBEB2}" destId="{726AA240-9ACD-49D1-AE5C-4052EFC1C3C0}" srcOrd="0" destOrd="0" presId="urn:microsoft.com/office/officeart/2018/2/layout/IconVerticalSolidList"/>
    <dgm:cxn modelId="{49D45EB9-5022-4A94-A23C-9158E32B9DCB}" type="presOf" srcId="{6496DFD0-3613-4EF1-A27B-EB25973B72A4}" destId="{D1E137EC-DE7B-418A-BF1D-9B63E8D9A089}" srcOrd="0" destOrd="0" presId="urn:microsoft.com/office/officeart/2018/2/layout/IconVerticalSolidList"/>
    <dgm:cxn modelId="{1C9572B9-CFBB-4A41-BD8A-AD985FAE0767}" type="presOf" srcId="{78E16305-CCA5-443D-84EB-09146C9B1117}" destId="{5482C450-749A-4098-8528-1DD4E2ABA025}" srcOrd="0" destOrd="0" presId="urn:microsoft.com/office/officeart/2018/2/layout/IconVerticalSolidList"/>
    <dgm:cxn modelId="{406E09BA-5A54-464F-B0F9-1D0F228821BF}" srcId="{AAC5AB39-E0D5-49F6-AD64-386AF364388F}" destId="{6496DFD0-3613-4EF1-A27B-EB25973B72A4}" srcOrd="3" destOrd="0" parTransId="{6507DE01-E9AF-4A0A-A9D4-51083E70E381}" sibTransId="{914860B4-5932-43DC-A20A-088126F55697}"/>
    <dgm:cxn modelId="{9A284AD0-CF1B-4BDF-9D91-E4D449934C12}" srcId="{AAC5AB39-E0D5-49F6-AD64-386AF364388F}" destId="{9A4A414B-9A93-4730-B86B-60E47AF931A5}" srcOrd="4" destOrd="0" parTransId="{C5599CAA-7863-47FD-8F75-6E01DD24AA19}" sibTransId="{8FBF1F8F-70A1-4D7B-A737-F3AFCF72953B}"/>
    <dgm:cxn modelId="{EF3A96E3-DD5D-412E-AF73-F22C91FF9A0A}" srcId="{AAC5AB39-E0D5-49F6-AD64-386AF364388F}" destId="{78E16305-CCA5-443D-84EB-09146C9B1117}" srcOrd="6" destOrd="0" parTransId="{6FFA9FD4-B14C-4619-9F87-7FC8EA5672C5}" sibTransId="{8358B82D-71FD-4566-AD0B-E7AC43494427}"/>
    <dgm:cxn modelId="{C42417D6-83E2-4E5E-AFF3-399DFAA66E52}" type="presParOf" srcId="{A6995FFB-DA50-47E9-99E0-C2C5CB26B19A}" destId="{37677682-27FC-42F2-BF19-8763D17236BD}" srcOrd="0" destOrd="0" presId="urn:microsoft.com/office/officeart/2018/2/layout/IconVerticalSolidList"/>
    <dgm:cxn modelId="{34099CC8-3412-4B42-A112-BA654676309D}" type="presParOf" srcId="{37677682-27FC-42F2-BF19-8763D17236BD}" destId="{8226CAC9-A337-4B75-AB1A-4B45160966BD}" srcOrd="0" destOrd="0" presId="urn:microsoft.com/office/officeart/2018/2/layout/IconVerticalSolidList"/>
    <dgm:cxn modelId="{DE7BE5F7-02F6-4E45-A849-FB7016068D1C}" type="presParOf" srcId="{37677682-27FC-42F2-BF19-8763D17236BD}" destId="{DEE5129A-6F62-44AC-8210-860BA08E805E}" srcOrd="1" destOrd="0" presId="urn:microsoft.com/office/officeart/2018/2/layout/IconVerticalSolidList"/>
    <dgm:cxn modelId="{F568A180-347D-4A84-961D-BE9B04D3195A}" type="presParOf" srcId="{37677682-27FC-42F2-BF19-8763D17236BD}" destId="{F5DAAC29-DBEF-49A4-A78B-22B9D2F64F3A}" srcOrd="2" destOrd="0" presId="urn:microsoft.com/office/officeart/2018/2/layout/IconVerticalSolidList"/>
    <dgm:cxn modelId="{D8547C62-D0A6-4F32-9C17-32A0276D6D9A}" type="presParOf" srcId="{37677682-27FC-42F2-BF19-8763D17236BD}" destId="{059B61FD-15DF-4EA0-804C-0F8FD392985C}" srcOrd="3" destOrd="0" presId="urn:microsoft.com/office/officeart/2018/2/layout/IconVerticalSolidList"/>
    <dgm:cxn modelId="{71C38C3E-383E-4EDF-909B-458F1B9FA951}" type="presParOf" srcId="{A6995FFB-DA50-47E9-99E0-C2C5CB26B19A}" destId="{07EC19D2-21DD-40D9-B65E-7068CDF68DE7}" srcOrd="1" destOrd="0" presId="urn:microsoft.com/office/officeart/2018/2/layout/IconVerticalSolidList"/>
    <dgm:cxn modelId="{8F04813D-10F3-440C-9CDC-6583183C14DE}" type="presParOf" srcId="{A6995FFB-DA50-47E9-99E0-C2C5CB26B19A}" destId="{015B685B-01C2-4791-8954-5AB30CD9377A}" srcOrd="2" destOrd="0" presId="urn:microsoft.com/office/officeart/2018/2/layout/IconVerticalSolidList"/>
    <dgm:cxn modelId="{B2C53523-2098-4604-A003-359BD9FA5694}" type="presParOf" srcId="{015B685B-01C2-4791-8954-5AB30CD9377A}" destId="{04E36042-A80C-49A6-B19B-2BC1402B7473}" srcOrd="0" destOrd="0" presId="urn:microsoft.com/office/officeart/2018/2/layout/IconVerticalSolidList"/>
    <dgm:cxn modelId="{D4070E3B-BDD5-43DC-A347-3BD11643E9D8}" type="presParOf" srcId="{015B685B-01C2-4791-8954-5AB30CD9377A}" destId="{2673ED0C-DC30-4492-AF36-BB8BCDF76A58}" srcOrd="1" destOrd="0" presId="urn:microsoft.com/office/officeart/2018/2/layout/IconVerticalSolidList"/>
    <dgm:cxn modelId="{4C857827-2E85-48D6-867B-630C386CE982}" type="presParOf" srcId="{015B685B-01C2-4791-8954-5AB30CD9377A}" destId="{E23EDB41-4C1F-429F-9133-D8F7E0BACB54}" srcOrd="2" destOrd="0" presId="urn:microsoft.com/office/officeart/2018/2/layout/IconVerticalSolidList"/>
    <dgm:cxn modelId="{CC1BCA4C-72BA-4B19-8D91-ACFDC631340C}" type="presParOf" srcId="{015B685B-01C2-4791-8954-5AB30CD9377A}" destId="{726AA240-9ACD-49D1-AE5C-4052EFC1C3C0}" srcOrd="3" destOrd="0" presId="urn:microsoft.com/office/officeart/2018/2/layout/IconVerticalSolidList"/>
    <dgm:cxn modelId="{A3E48574-B563-4991-A366-DA1F2A7693AF}" type="presParOf" srcId="{A6995FFB-DA50-47E9-99E0-C2C5CB26B19A}" destId="{0400034E-83D3-4163-B519-D65D21045A28}" srcOrd="3" destOrd="0" presId="urn:microsoft.com/office/officeart/2018/2/layout/IconVerticalSolidList"/>
    <dgm:cxn modelId="{7838BDE7-486C-42E1-B7D2-EFD876FE7035}" type="presParOf" srcId="{A6995FFB-DA50-47E9-99E0-C2C5CB26B19A}" destId="{10B75D3F-BC4D-49E1-92A0-37D27D8F4D6C}" srcOrd="4" destOrd="0" presId="urn:microsoft.com/office/officeart/2018/2/layout/IconVerticalSolidList"/>
    <dgm:cxn modelId="{05A8763B-F2D4-4510-B829-CE9A27870B82}" type="presParOf" srcId="{10B75D3F-BC4D-49E1-92A0-37D27D8F4D6C}" destId="{5E1EFC32-E626-43CD-93DD-87E8E28F8B6F}" srcOrd="0" destOrd="0" presId="urn:microsoft.com/office/officeart/2018/2/layout/IconVerticalSolidList"/>
    <dgm:cxn modelId="{EDB0B132-30CE-4EF1-9FB7-7268DC78752D}" type="presParOf" srcId="{10B75D3F-BC4D-49E1-92A0-37D27D8F4D6C}" destId="{D1DF9E4F-A983-4E92-9E8F-09B9BBC0D312}" srcOrd="1" destOrd="0" presId="urn:microsoft.com/office/officeart/2018/2/layout/IconVerticalSolidList"/>
    <dgm:cxn modelId="{403BD83B-D4B7-47AE-9215-893B98C7E71A}" type="presParOf" srcId="{10B75D3F-BC4D-49E1-92A0-37D27D8F4D6C}" destId="{A785B7D2-8A04-4D3D-8BD8-A5E2C02BB9DE}" srcOrd="2" destOrd="0" presId="urn:microsoft.com/office/officeart/2018/2/layout/IconVerticalSolidList"/>
    <dgm:cxn modelId="{0EE0B10F-76E0-4CF6-BFDB-006565C35A78}" type="presParOf" srcId="{10B75D3F-BC4D-49E1-92A0-37D27D8F4D6C}" destId="{9706468D-FF88-4358-B17C-AE9482D6CD61}" srcOrd="3" destOrd="0" presId="urn:microsoft.com/office/officeart/2018/2/layout/IconVerticalSolidList"/>
    <dgm:cxn modelId="{C3550745-DE82-466F-85A0-EABC0093DA38}" type="presParOf" srcId="{A6995FFB-DA50-47E9-99E0-C2C5CB26B19A}" destId="{24B10B2D-BD2C-48E1-986E-A0E75D4DD5A9}" srcOrd="5" destOrd="0" presId="urn:microsoft.com/office/officeart/2018/2/layout/IconVerticalSolidList"/>
    <dgm:cxn modelId="{5D9B5F01-5BAE-4436-B363-0A3FCF7C9BF1}" type="presParOf" srcId="{A6995FFB-DA50-47E9-99E0-C2C5CB26B19A}" destId="{2E64F2B8-3FA1-4563-9EC1-1B379878990C}" srcOrd="6" destOrd="0" presId="urn:microsoft.com/office/officeart/2018/2/layout/IconVerticalSolidList"/>
    <dgm:cxn modelId="{227984DE-43AB-414F-B77C-A0FA51A35E61}" type="presParOf" srcId="{2E64F2B8-3FA1-4563-9EC1-1B379878990C}" destId="{1CB10649-98CD-4547-9FB1-3D72B88B4642}" srcOrd="0" destOrd="0" presId="urn:microsoft.com/office/officeart/2018/2/layout/IconVerticalSolidList"/>
    <dgm:cxn modelId="{6B95667D-E85A-46E8-BDBB-64FE88C84086}" type="presParOf" srcId="{2E64F2B8-3FA1-4563-9EC1-1B379878990C}" destId="{67C5153D-9608-4324-81DD-5C10DEAB9131}" srcOrd="1" destOrd="0" presId="urn:microsoft.com/office/officeart/2018/2/layout/IconVerticalSolidList"/>
    <dgm:cxn modelId="{0939605D-7FFF-44B8-B975-D0772CF859E2}" type="presParOf" srcId="{2E64F2B8-3FA1-4563-9EC1-1B379878990C}" destId="{B1BD7977-C9E6-45EC-920A-95B5B322E6F2}" srcOrd="2" destOrd="0" presId="urn:microsoft.com/office/officeart/2018/2/layout/IconVerticalSolidList"/>
    <dgm:cxn modelId="{0CFCFAE3-4B90-45D2-9E21-BB6DA69BDAB6}" type="presParOf" srcId="{2E64F2B8-3FA1-4563-9EC1-1B379878990C}" destId="{D1E137EC-DE7B-418A-BF1D-9B63E8D9A089}" srcOrd="3" destOrd="0" presId="urn:microsoft.com/office/officeart/2018/2/layout/IconVerticalSolidList"/>
    <dgm:cxn modelId="{C630F8F3-3781-4503-A732-CC36AE27A614}" type="presParOf" srcId="{A6995FFB-DA50-47E9-99E0-C2C5CB26B19A}" destId="{850E20C0-3C3F-4C37-BA4F-20C6649DB29B}" srcOrd="7" destOrd="0" presId="urn:microsoft.com/office/officeart/2018/2/layout/IconVerticalSolidList"/>
    <dgm:cxn modelId="{A72609FF-2573-4D64-8401-4C03233FA919}" type="presParOf" srcId="{A6995FFB-DA50-47E9-99E0-C2C5CB26B19A}" destId="{230B7BEF-5535-415B-86ED-1D4196E97A08}" srcOrd="8" destOrd="0" presId="urn:microsoft.com/office/officeart/2018/2/layout/IconVerticalSolidList"/>
    <dgm:cxn modelId="{97AFB936-7655-4AB9-94CE-948B10A95C1B}" type="presParOf" srcId="{230B7BEF-5535-415B-86ED-1D4196E97A08}" destId="{ECBC88FB-7536-4A22-AD3C-CD42A0C535DC}" srcOrd="0" destOrd="0" presId="urn:microsoft.com/office/officeart/2018/2/layout/IconVerticalSolidList"/>
    <dgm:cxn modelId="{6213DB06-1439-405E-9D9B-08382AC3189F}" type="presParOf" srcId="{230B7BEF-5535-415B-86ED-1D4196E97A08}" destId="{EFF48DFB-9ED8-451B-A8CD-B13BFB2F9359}" srcOrd="1" destOrd="0" presId="urn:microsoft.com/office/officeart/2018/2/layout/IconVerticalSolidList"/>
    <dgm:cxn modelId="{581842D9-CA06-4F09-8FB9-EEE48A23253D}" type="presParOf" srcId="{230B7BEF-5535-415B-86ED-1D4196E97A08}" destId="{BB90E43B-A620-4970-94D5-59323D201F26}" srcOrd="2" destOrd="0" presId="urn:microsoft.com/office/officeart/2018/2/layout/IconVerticalSolidList"/>
    <dgm:cxn modelId="{B0791019-2D69-4B84-8567-101D03A6651B}" type="presParOf" srcId="{230B7BEF-5535-415B-86ED-1D4196E97A08}" destId="{79695202-7743-42BA-B1BD-DDAA5A3B85DD}" srcOrd="3" destOrd="0" presId="urn:microsoft.com/office/officeart/2018/2/layout/IconVerticalSolidList"/>
    <dgm:cxn modelId="{7C199E53-CB69-4078-83B1-BF967A72BE43}" type="presParOf" srcId="{A6995FFB-DA50-47E9-99E0-C2C5CB26B19A}" destId="{3B510F50-B2A2-4942-A8D4-7DCC0F91E777}" srcOrd="9" destOrd="0" presId="urn:microsoft.com/office/officeart/2018/2/layout/IconVerticalSolidList"/>
    <dgm:cxn modelId="{12FBC560-EBC9-42F6-9A3A-A5BF3DAE71C7}" type="presParOf" srcId="{A6995FFB-DA50-47E9-99E0-C2C5CB26B19A}" destId="{7DFEDC39-4FCF-45BB-8C42-BDEA09574B5B}" srcOrd="10" destOrd="0" presId="urn:microsoft.com/office/officeart/2018/2/layout/IconVerticalSolidList"/>
    <dgm:cxn modelId="{A89B479D-2728-4288-8A80-1CAAB172A0F3}" type="presParOf" srcId="{7DFEDC39-4FCF-45BB-8C42-BDEA09574B5B}" destId="{E3C3688B-306D-4582-8C1B-065ABFA072E7}" srcOrd="0" destOrd="0" presId="urn:microsoft.com/office/officeart/2018/2/layout/IconVerticalSolidList"/>
    <dgm:cxn modelId="{8C56C7D3-463A-4B5B-BB59-F8CAFE322C3F}" type="presParOf" srcId="{7DFEDC39-4FCF-45BB-8C42-BDEA09574B5B}" destId="{9E0CC504-6593-44CB-8DD7-548DA09A678F}" srcOrd="1" destOrd="0" presId="urn:microsoft.com/office/officeart/2018/2/layout/IconVerticalSolidList"/>
    <dgm:cxn modelId="{9B820AE5-57BB-4893-BCE8-BD4C2FB180CB}" type="presParOf" srcId="{7DFEDC39-4FCF-45BB-8C42-BDEA09574B5B}" destId="{17356CF6-21C2-462B-AB00-16EE1E543922}" srcOrd="2" destOrd="0" presId="urn:microsoft.com/office/officeart/2018/2/layout/IconVerticalSolidList"/>
    <dgm:cxn modelId="{5199D0A5-A1DB-4723-A189-A5A591A9FFEB}" type="presParOf" srcId="{7DFEDC39-4FCF-45BB-8C42-BDEA09574B5B}" destId="{C02F8FF4-BE2F-413C-B6BB-3E5EF38E074D}" srcOrd="3" destOrd="0" presId="urn:microsoft.com/office/officeart/2018/2/layout/IconVerticalSolidList"/>
    <dgm:cxn modelId="{C89B106B-1E70-4DF3-82B3-ADBD440D7170}" type="presParOf" srcId="{A6995FFB-DA50-47E9-99E0-C2C5CB26B19A}" destId="{5EABAAE6-EBC9-4218-8BDE-ED500C2E3829}" srcOrd="11" destOrd="0" presId="urn:microsoft.com/office/officeart/2018/2/layout/IconVerticalSolidList"/>
    <dgm:cxn modelId="{88FDD39F-1173-4040-9BB8-5A7923B5C1CF}" type="presParOf" srcId="{A6995FFB-DA50-47E9-99E0-C2C5CB26B19A}" destId="{FA3197DC-B3CD-4696-A695-1637EA4D1395}" srcOrd="12" destOrd="0" presId="urn:microsoft.com/office/officeart/2018/2/layout/IconVerticalSolidList"/>
    <dgm:cxn modelId="{732897B5-4319-49E4-AB62-EDD5795059ED}" type="presParOf" srcId="{FA3197DC-B3CD-4696-A695-1637EA4D1395}" destId="{9C5B9727-C1A3-430D-B55F-D8D1ED37D697}" srcOrd="0" destOrd="0" presId="urn:microsoft.com/office/officeart/2018/2/layout/IconVerticalSolidList"/>
    <dgm:cxn modelId="{E4CF324A-5357-41D7-A3FD-975AEDECC7BA}" type="presParOf" srcId="{FA3197DC-B3CD-4696-A695-1637EA4D1395}" destId="{ECA78DA2-2DBE-476B-B04B-60C4D7692D1A}" srcOrd="1" destOrd="0" presId="urn:microsoft.com/office/officeart/2018/2/layout/IconVerticalSolidList"/>
    <dgm:cxn modelId="{A31F3A8F-AFF4-43A1-A835-15DE1830147C}" type="presParOf" srcId="{FA3197DC-B3CD-4696-A695-1637EA4D1395}" destId="{100B70B7-742E-475D-B0B7-75EE9CC7ACD9}" srcOrd="2" destOrd="0" presId="urn:microsoft.com/office/officeart/2018/2/layout/IconVerticalSolidList"/>
    <dgm:cxn modelId="{90FADF40-1230-40E0-8C13-7E3694A8688F}" type="presParOf" srcId="{FA3197DC-B3CD-4696-A695-1637EA4D1395}" destId="{5482C450-749A-4098-8528-1DD4E2ABA02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1340136-26B1-4C92-ACF0-03353031A766}" type="doc">
      <dgm:prSet loTypeId="urn:microsoft.com/office/officeart/2005/8/layout/process4" loCatId="process" qsTypeId="urn:microsoft.com/office/officeart/2005/8/quickstyle/simple2" qsCatId="simple" csTypeId="urn:microsoft.com/office/officeart/2005/8/colors/accent1_2" csCatId="accent1" phldr="1"/>
      <dgm:spPr/>
      <dgm:t>
        <a:bodyPr/>
        <a:lstStyle/>
        <a:p>
          <a:endParaRPr lang="en-US"/>
        </a:p>
      </dgm:t>
    </dgm:pt>
    <dgm:pt modelId="{07A3AB53-C630-463B-9072-AB54A4819641}">
      <dgm:prSet/>
      <dgm:spPr/>
      <dgm:t>
        <a:bodyPr/>
        <a:lstStyle/>
        <a:p>
          <a:r>
            <a:rPr lang="en-US" dirty="0"/>
            <a:t>Rather, think of the PWN as a letter to parents summarizing:</a:t>
          </a:r>
        </a:p>
      </dgm:t>
    </dgm:pt>
    <dgm:pt modelId="{1F13C634-ECF0-4A56-9386-0FA1F4DC588E}" type="parTrans" cxnId="{9E936802-56D5-495C-A637-80BF1FE9BF8B}">
      <dgm:prSet/>
      <dgm:spPr/>
      <dgm:t>
        <a:bodyPr/>
        <a:lstStyle/>
        <a:p>
          <a:endParaRPr lang="en-US"/>
        </a:p>
      </dgm:t>
    </dgm:pt>
    <dgm:pt modelId="{5DCD154C-3E01-4AAC-AEF1-FFA272FD587E}" type="sibTrans" cxnId="{9E936802-56D5-495C-A637-80BF1FE9BF8B}">
      <dgm:prSet/>
      <dgm:spPr/>
      <dgm:t>
        <a:bodyPr/>
        <a:lstStyle/>
        <a:p>
          <a:endParaRPr lang="en-US"/>
        </a:p>
      </dgm:t>
    </dgm:pt>
    <dgm:pt modelId="{BF7E0E93-B2DD-40FA-AD7A-E05AE9C0C85A}">
      <dgm:prSet/>
      <dgm:spPr/>
      <dgm:t>
        <a:bodyPr/>
        <a:lstStyle/>
        <a:p>
          <a:r>
            <a:rPr lang="en-US" dirty="0"/>
            <a:t>What you are proposing or refusing to change about their child's educational program;</a:t>
          </a:r>
        </a:p>
      </dgm:t>
    </dgm:pt>
    <dgm:pt modelId="{F1001C3A-3214-4CD0-AF75-59B57D28D249}" type="parTrans" cxnId="{0BDD202A-EAC0-4F0F-A485-F96BEB0540D4}">
      <dgm:prSet/>
      <dgm:spPr/>
      <dgm:t>
        <a:bodyPr/>
        <a:lstStyle/>
        <a:p>
          <a:endParaRPr lang="en-US"/>
        </a:p>
      </dgm:t>
    </dgm:pt>
    <dgm:pt modelId="{FF7251E4-8802-4AB0-95B0-727CB53AF3ED}" type="sibTrans" cxnId="{0BDD202A-EAC0-4F0F-A485-F96BEB0540D4}">
      <dgm:prSet/>
      <dgm:spPr/>
      <dgm:t>
        <a:bodyPr/>
        <a:lstStyle/>
        <a:p>
          <a:endParaRPr lang="en-US"/>
        </a:p>
      </dgm:t>
    </dgm:pt>
    <dgm:pt modelId="{795E3028-4B91-4E4F-BE88-2D889085C315}">
      <dgm:prSet/>
      <dgm:spPr/>
      <dgm:t>
        <a:bodyPr/>
        <a:lstStyle/>
        <a:p>
          <a:r>
            <a:rPr lang="en-US" dirty="0"/>
            <a:t>Why you are proposing or refusing;</a:t>
          </a:r>
        </a:p>
      </dgm:t>
    </dgm:pt>
    <dgm:pt modelId="{8D8F4E7E-E5B8-41FB-A479-CABD8B5B28AC}" type="parTrans" cxnId="{336BF954-7E00-4497-A8FC-894262CCA08D}">
      <dgm:prSet/>
      <dgm:spPr/>
      <dgm:t>
        <a:bodyPr/>
        <a:lstStyle/>
        <a:p>
          <a:endParaRPr lang="en-US"/>
        </a:p>
      </dgm:t>
    </dgm:pt>
    <dgm:pt modelId="{000C5215-A67D-49A6-8661-A9E38B6C4B23}" type="sibTrans" cxnId="{336BF954-7E00-4497-A8FC-894262CCA08D}">
      <dgm:prSet/>
      <dgm:spPr/>
      <dgm:t>
        <a:bodyPr/>
        <a:lstStyle/>
        <a:p>
          <a:endParaRPr lang="en-US"/>
        </a:p>
      </dgm:t>
    </dgm:pt>
    <dgm:pt modelId="{6B4463A4-C4E6-4750-97A0-B24E1F75634E}">
      <dgm:prSet/>
      <dgm:spPr/>
      <dgm:t>
        <a:bodyPr/>
        <a:lstStyle/>
        <a:p>
          <a:r>
            <a:rPr lang="en-US" dirty="0"/>
            <a:t>The body of evidence that supports that decision. </a:t>
          </a:r>
        </a:p>
      </dgm:t>
    </dgm:pt>
    <dgm:pt modelId="{C7843404-7206-4F85-B272-BF66F0D8C88A}" type="parTrans" cxnId="{97891058-216D-4880-BD82-83D07E3C002D}">
      <dgm:prSet/>
      <dgm:spPr/>
      <dgm:t>
        <a:bodyPr/>
        <a:lstStyle/>
        <a:p>
          <a:endParaRPr lang="en-US"/>
        </a:p>
      </dgm:t>
    </dgm:pt>
    <dgm:pt modelId="{F9B12E7F-E421-4623-B4FC-C21A96BC750B}" type="sibTrans" cxnId="{97891058-216D-4880-BD82-83D07E3C002D}">
      <dgm:prSet/>
      <dgm:spPr/>
      <dgm:t>
        <a:bodyPr/>
        <a:lstStyle/>
        <a:p>
          <a:endParaRPr lang="en-US"/>
        </a:p>
      </dgm:t>
    </dgm:pt>
    <dgm:pt modelId="{554F5EEF-6C6B-4805-B339-D0E12B85C53A}">
      <dgm:prSet/>
      <dgm:spPr/>
      <dgm:t>
        <a:bodyPr/>
        <a:lstStyle/>
        <a:p>
          <a:r>
            <a:rPr lang="en-US"/>
            <a:t>Provide to families within a reasonable amount of time so that they have time to challenge any of the decisions.</a:t>
          </a:r>
        </a:p>
      </dgm:t>
    </dgm:pt>
    <dgm:pt modelId="{C7637AB4-8F81-45AC-BCC8-26A495B22ED7}" type="parTrans" cxnId="{A67B4EF1-21FE-4F7C-B2DC-6874E72A903D}">
      <dgm:prSet/>
      <dgm:spPr/>
      <dgm:t>
        <a:bodyPr/>
        <a:lstStyle/>
        <a:p>
          <a:endParaRPr lang="en-US"/>
        </a:p>
      </dgm:t>
    </dgm:pt>
    <dgm:pt modelId="{8DA89982-1D1A-4DCF-B2BE-A76050AB2788}" type="sibTrans" cxnId="{A67B4EF1-21FE-4F7C-B2DC-6874E72A903D}">
      <dgm:prSet/>
      <dgm:spPr/>
      <dgm:t>
        <a:bodyPr/>
        <a:lstStyle/>
        <a:p>
          <a:endParaRPr lang="en-US"/>
        </a:p>
      </dgm:t>
    </dgm:pt>
    <dgm:pt modelId="{2A1B13EA-CBD2-4CED-8E1D-C167D9B4C42F}" type="pres">
      <dgm:prSet presAssocID="{71340136-26B1-4C92-ACF0-03353031A766}" presName="Name0" presStyleCnt="0">
        <dgm:presLayoutVars>
          <dgm:dir/>
          <dgm:animLvl val="lvl"/>
          <dgm:resizeHandles val="exact"/>
        </dgm:presLayoutVars>
      </dgm:prSet>
      <dgm:spPr/>
    </dgm:pt>
    <dgm:pt modelId="{C842FBFC-9911-4A3F-9287-05ECD9322A4B}" type="pres">
      <dgm:prSet presAssocID="{554F5EEF-6C6B-4805-B339-D0E12B85C53A}" presName="boxAndChildren" presStyleCnt="0"/>
      <dgm:spPr/>
    </dgm:pt>
    <dgm:pt modelId="{EC345A8A-5C21-49AE-A861-28AF60F2A33B}" type="pres">
      <dgm:prSet presAssocID="{554F5EEF-6C6B-4805-B339-D0E12B85C53A}" presName="parentTextBox" presStyleLbl="node1" presStyleIdx="0" presStyleCnt="2"/>
      <dgm:spPr/>
    </dgm:pt>
    <dgm:pt modelId="{C2C59DD8-DBAA-4361-B19B-CEBFB048D1F2}" type="pres">
      <dgm:prSet presAssocID="{5DCD154C-3E01-4AAC-AEF1-FFA272FD587E}" presName="sp" presStyleCnt="0"/>
      <dgm:spPr/>
    </dgm:pt>
    <dgm:pt modelId="{41C1E80A-4F60-4D87-AF72-CEC655D10211}" type="pres">
      <dgm:prSet presAssocID="{07A3AB53-C630-463B-9072-AB54A4819641}" presName="arrowAndChildren" presStyleCnt="0"/>
      <dgm:spPr/>
    </dgm:pt>
    <dgm:pt modelId="{F6B9FE39-7521-4415-8748-4EB95034E2BE}" type="pres">
      <dgm:prSet presAssocID="{07A3AB53-C630-463B-9072-AB54A4819641}" presName="parentTextArrow" presStyleLbl="node1" presStyleIdx="0" presStyleCnt="2"/>
      <dgm:spPr/>
    </dgm:pt>
    <dgm:pt modelId="{3E76B69F-A3D0-42B3-B68E-0EBBAEBCD024}" type="pres">
      <dgm:prSet presAssocID="{07A3AB53-C630-463B-9072-AB54A4819641}" presName="arrow" presStyleLbl="node1" presStyleIdx="1" presStyleCnt="2"/>
      <dgm:spPr/>
    </dgm:pt>
    <dgm:pt modelId="{52765C17-53F5-4C32-A6B4-16309E43A728}" type="pres">
      <dgm:prSet presAssocID="{07A3AB53-C630-463B-9072-AB54A4819641}" presName="descendantArrow" presStyleCnt="0"/>
      <dgm:spPr/>
    </dgm:pt>
    <dgm:pt modelId="{E7A164EF-AACB-4623-9365-744E10B12129}" type="pres">
      <dgm:prSet presAssocID="{BF7E0E93-B2DD-40FA-AD7A-E05AE9C0C85A}" presName="childTextArrow" presStyleLbl="fgAccFollowNode1" presStyleIdx="0" presStyleCnt="3">
        <dgm:presLayoutVars>
          <dgm:bulletEnabled val="1"/>
        </dgm:presLayoutVars>
      </dgm:prSet>
      <dgm:spPr/>
    </dgm:pt>
    <dgm:pt modelId="{52A69081-C68A-411B-B926-E46C1DA5A19C}" type="pres">
      <dgm:prSet presAssocID="{795E3028-4B91-4E4F-BE88-2D889085C315}" presName="childTextArrow" presStyleLbl="fgAccFollowNode1" presStyleIdx="1" presStyleCnt="3">
        <dgm:presLayoutVars>
          <dgm:bulletEnabled val="1"/>
        </dgm:presLayoutVars>
      </dgm:prSet>
      <dgm:spPr/>
    </dgm:pt>
    <dgm:pt modelId="{1B4D51BE-C0D3-496B-9121-48205B18C642}" type="pres">
      <dgm:prSet presAssocID="{6B4463A4-C4E6-4750-97A0-B24E1F75634E}" presName="childTextArrow" presStyleLbl="fgAccFollowNode1" presStyleIdx="2" presStyleCnt="3">
        <dgm:presLayoutVars>
          <dgm:bulletEnabled val="1"/>
        </dgm:presLayoutVars>
      </dgm:prSet>
      <dgm:spPr/>
    </dgm:pt>
  </dgm:ptLst>
  <dgm:cxnLst>
    <dgm:cxn modelId="{9E936802-56D5-495C-A637-80BF1FE9BF8B}" srcId="{71340136-26B1-4C92-ACF0-03353031A766}" destId="{07A3AB53-C630-463B-9072-AB54A4819641}" srcOrd="0" destOrd="0" parTransId="{1F13C634-ECF0-4A56-9386-0FA1F4DC588E}" sibTransId="{5DCD154C-3E01-4AAC-AEF1-FFA272FD587E}"/>
    <dgm:cxn modelId="{007BC405-7A3B-47C7-9FA2-9E827E769E93}" type="presOf" srcId="{07A3AB53-C630-463B-9072-AB54A4819641}" destId="{3E76B69F-A3D0-42B3-B68E-0EBBAEBCD024}" srcOrd="1" destOrd="0" presId="urn:microsoft.com/office/officeart/2005/8/layout/process4"/>
    <dgm:cxn modelId="{0BDD202A-EAC0-4F0F-A485-F96BEB0540D4}" srcId="{07A3AB53-C630-463B-9072-AB54A4819641}" destId="{BF7E0E93-B2DD-40FA-AD7A-E05AE9C0C85A}" srcOrd="0" destOrd="0" parTransId="{F1001C3A-3214-4CD0-AF75-59B57D28D249}" sibTransId="{FF7251E4-8802-4AB0-95B0-727CB53AF3ED}"/>
    <dgm:cxn modelId="{1CF71D67-3EA7-4953-85E9-EAAE8214AC11}" type="presOf" srcId="{BF7E0E93-B2DD-40FA-AD7A-E05AE9C0C85A}" destId="{E7A164EF-AACB-4623-9365-744E10B12129}" srcOrd="0" destOrd="0" presId="urn:microsoft.com/office/officeart/2005/8/layout/process4"/>
    <dgm:cxn modelId="{347A7353-1240-49BC-8930-5AA46DF47E28}" type="presOf" srcId="{71340136-26B1-4C92-ACF0-03353031A766}" destId="{2A1B13EA-CBD2-4CED-8E1D-C167D9B4C42F}" srcOrd="0" destOrd="0" presId="urn:microsoft.com/office/officeart/2005/8/layout/process4"/>
    <dgm:cxn modelId="{336BF954-7E00-4497-A8FC-894262CCA08D}" srcId="{07A3AB53-C630-463B-9072-AB54A4819641}" destId="{795E3028-4B91-4E4F-BE88-2D889085C315}" srcOrd="1" destOrd="0" parTransId="{8D8F4E7E-E5B8-41FB-A479-CABD8B5B28AC}" sibTransId="{000C5215-A67D-49A6-8661-A9E38B6C4B23}"/>
    <dgm:cxn modelId="{97891058-216D-4880-BD82-83D07E3C002D}" srcId="{07A3AB53-C630-463B-9072-AB54A4819641}" destId="{6B4463A4-C4E6-4750-97A0-B24E1F75634E}" srcOrd="2" destOrd="0" parTransId="{C7843404-7206-4F85-B272-BF66F0D8C88A}" sibTransId="{F9B12E7F-E421-4623-B4FC-C21A96BC750B}"/>
    <dgm:cxn modelId="{65FD7B80-69CE-4137-9651-C2F58006D610}" type="presOf" srcId="{07A3AB53-C630-463B-9072-AB54A4819641}" destId="{F6B9FE39-7521-4415-8748-4EB95034E2BE}" srcOrd="0" destOrd="0" presId="urn:microsoft.com/office/officeart/2005/8/layout/process4"/>
    <dgm:cxn modelId="{316843B1-4558-4DE3-84B5-CBB62256F500}" type="presOf" srcId="{554F5EEF-6C6B-4805-B339-D0E12B85C53A}" destId="{EC345A8A-5C21-49AE-A861-28AF60F2A33B}" srcOrd="0" destOrd="0" presId="urn:microsoft.com/office/officeart/2005/8/layout/process4"/>
    <dgm:cxn modelId="{BD6A1CB6-5D3C-4EB6-A982-95C1AF10C995}" type="presOf" srcId="{795E3028-4B91-4E4F-BE88-2D889085C315}" destId="{52A69081-C68A-411B-B926-E46C1DA5A19C}" srcOrd="0" destOrd="0" presId="urn:microsoft.com/office/officeart/2005/8/layout/process4"/>
    <dgm:cxn modelId="{540D15C3-1B8C-4545-9833-1D8A33396E34}" type="presOf" srcId="{6B4463A4-C4E6-4750-97A0-B24E1F75634E}" destId="{1B4D51BE-C0D3-496B-9121-48205B18C642}" srcOrd="0" destOrd="0" presId="urn:microsoft.com/office/officeart/2005/8/layout/process4"/>
    <dgm:cxn modelId="{A67B4EF1-21FE-4F7C-B2DC-6874E72A903D}" srcId="{71340136-26B1-4C92-ACF0-03353031A766}" destId="{554F5EEF-6C6B-4805-B339-D0E12B85C53A}" srcOrd="1" destOrd="0" parTransId="{C7637AB4-8F81-45AC-BCC8-26A495B22ED7}" sibTransId="{8DA89982-1D1A-4DCF-B2BE-A76050AB2788}"/>
    <dgm:cxn modelId="{30503D80-F9E1-4224-BE42-1F2D0D881741}" type="presParOf" srcId="{2A1B13EA-CBD2-4CED-8E1D-C167D9B4C42F}" destId="{C842FBFC-9911-4A3F-9287-05ECD9322A4B}" srcOrd="0" destOrd="0" presId="urn:microsoft.com/office/officeart/2005/8/layout/process4"/>
    <dgm:cxn modelId="{FED84047-BB1E-4803-A528-B26C9630C6FD}" type="presParOf" srcId="{C842FBFC-9911-4A3F-9287-05ECD9322A4B}" destId="{EC345A8A-5C21-49AE-A861-28AF60F2A33B}" srcOrd="0" destOrd="0" presId="urn:microsoft.com/office/officeart/2005/8/layout/process4"/>
    <dgm:cxn modelId="{CFB70E97-1D0C-46E1-A853-544353B14D50}" type="presParOf" srcId="{2A1B13EA-CBD2-4CED-8E1D-C167D9B4C42F}" destId="{C2C59DD8-DBAA-4361-B19B-CEBFB048D1F2}" srcOrd="1" destOrd="0" presId="urn:microsoft.com/office/officeart/2005/8/layout/process4"/>
    <dgm:cxn modelId="{ECD994E6-0E68-4464-B77B-311B1512E128}" type="presParOf" srcId="{2A1B13EA-CBD2-4CED-8E1D-C167D9B4C42F}" destId="{41C1E80A-4F60-4D87-AF72-CEC655D10211}" srcOrd="2" destOrd="0" presId="urn:microsoft.com/office/officeart/2005/8/layout/process4"/>
    <dgm:cxn modelId="{6DDD0CE2-3B76-4F5A-91F3-86D0C18FECCD}" type="presParOf" srcId="{41C1E80A-4F60-4D87-AF72-CEC655D10211}" destId="{F6B9FE39-7521-4415-8748-4EB95034E2BE}" srcOrd="0" destOrd="0" presId="urn:microsoft.com/office/officeart/2005/8/layout/process4"/>
    <dgm:cxn modelId="{36D0CB36-3016-4FAA-A5A0-8C24A3164EBD}" type="presParOf" srcId="{41C1E80A-4F60-4D87-AF72-CEC655D10211}" destId="{3E76B69F-A3D0-42B3-B68E-0EBBAEBCD024}" srcOrd="1" destOrd="0" presId="urn:microsoft.com/office/officeart/2005/8/layout/process4"/>
    <dgm:cxn modelId="{52F46ACF-7BAB-482E-B831-BEF25C669512}" type="presParOf" srcId="{41C1E80A-4F60-4D87-AF72-CEC655D10211}" destId="{52765C17-53F5-4C32-A6B4-16309E43A728}" srcOrd="2" destOrd="0" presId="urn:microsoft.com/office/officeart/2005/8/layout/process4"/>
    <dgm:cxn modelId="{6D638A92-DB1C-4787-A120-22F2E83E0657}" type="presParOf" srcId="{52765C17-53F5-4C32-A6B4-16309E43A728}" destId="{E7A164EF-AACB-4623-9365-744E10B12129}" srcOrd="0" destOrd="0" presId="urn:microsoft.com/office/officeart/2005/8/layout/process4"/>
    <dgm:cxn modelId="{A1BC5490-F7A3-4DFE-9317-AF7EB38C2289}" type="presParOf" srcId="{52765C17-53F5-4C32-A6B4-16309E43A728}" destId="{52A69081-C68A-411B-B926-E46C1DA5A19C}" srcOrd="1" destOrd="0" presId="urn:microsoft.com/office/officeart/2005/8/layout/process4"/>
    <dgm:cxn modelId="{30520FEF-D8FB-4ABE-904A-F14896E9B816}" type="presParOf" srcId="{52765C17-53F5-4C32-A6B4-16309E43A728}" destId="{1B4D51BE-C0D3-496B-9121-48205B18C642}"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08BF383-8D69-4E29-97CF-B7C8E3DCEF8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D74E9D8-BAF5-4067-BA5A-1B3B3758AF58}">
      <dgm:prSet/>
      <dgm:spPr/>
      <dgm:t>
        <a:bodyPr/>
        <a:lstStyle/>
        <a:p>
          <a:r>
            <a:rPr lang="en-US" dirty="0"/>
            <a:t>Most disputes happen because of a lack of information and miscommunication</a:t>
          </a:r>
        </a:p>
      </dgm:t>
    </dgm:pt>
    <dgm:pt modelId="{784FB21B-1738-4224-896A-D3247B0B286C}" type="parTrans" cxnId="{F198FCE3-F8C6-4B79-8321-CBA462D891C6}">
      <dgm:prSet/>
      <dgm:spPr/>
      <dgm:t>
        <a:bodyPr/>
        <a:lstStyle/>
        <a:p>
          <a:endParaRPr lang="en-US"/>
        </a:p>
      </dgm:t>
    </dgm:pt>
    <dgm:pt modelId="{1D3A3815-ADDD-41AF-AA35-7A62D39494F4}" type="sibTrans" cxnId="{F198FCE3-F8C6-4B79-8321-CBA462D891C6}">
      <dgm:prSet/>
      <dgm:spPr/>
      <dgm:t>
        <a:bodyPr/>
        <a:lstStyle/>
        <a:p>
          <a:endParaRPr lang="en-US"/>
        </a:p>
      </dgm:t>
    </dgm:pt>
    <dgm:pt modelId="{6DB2FDFC-5BF4-4146-8345-D3AFF22FFA3A}">
      <dgm:prSet/>
      <dgm:spPr/>
      <dgm:t>
        <a:bodyPr/>
        <a:lstStyle/>
        <a:p>
          <a:r>
            <a:rPr lang="en-US"/>
            <a:t>PWNs serve to close this gap!</a:t>
          </a:r>
        </a:p>
      </dgm:t>
    </dgm:pt>
    <dgm:pt modelId="{E3DD1052-5235-448C-B209-F3FCE537F5A9}" type="parTrans" cxnId="{AF636E72-BC68-4D31-A20C-B229552D58BF}">
      <dgm:prSet/>
      <dgm:spPr/>
      <dgm:t>
        <a:bodyPr/>
        <a:lstStyle/>
        <a:p>
          <a:endParaRPr lang="en-US"/>
        </a:p>
      </dgm:t>
    </dgm:pt>
    <dgm:pt modelId="{0FA08252-7556-426E-8CD4-6A474FC2A31D}" type="sibTrans" cxnId="{AF636E72-BC68-4D31-A20C-B229552D58BF}">
      <dgm:prSet/>
      <dgm:spPr/>
      <dgm:t>
        <a:bodyPr/>
        <a:lstStyle/>
        <a:p>
          <a:endParaRPr lang="en-US"/>
        </a:p>
      </dgm:t>
    </dgm:pt>
    <dgm:pt modelId="{CE1B5D33-6F66-4F07-920C-90FA8D381129}">
      <dgm:prSet/>
      <dgm:spPr/>
      <dgm:t>
        <a:bodyPr/>
        <a:lstStyle/>
        <a:p>
          <a:r>
            <a:rPr lang="en-US"/>
            <a:t>Disputes are more likely to be avoided when all parties feel heard, valued and respected</a:t>
          </a:r>
        </a:p>
      </dgm:t>
    </dgm:pt>
    <dgm:pt modelId="{54657B29-D943-44E4-BA60-FD5F717BC8C4}" type="parTrans" cxnId="{8E39194E-096F-4F33-80EE-8A7E3DD7C3BC}">
      <dgm:prSet/>
      <dgm:spPr/>
      <dgm:t>
        <a:bodyPr/>
        <a:lstStyle/>
        <a:p>
          <a:endParaRPr lang="en-US"/>
        </a:p>
      </dgm:t>
    </dgm:pt>
    <dgm:pt modelId="{9B42C6EC-8B6A-45BA-9BEC-7559C203B7C7}" type="sibTrans" cxnId="{8E39194E-096F-4F33-80EE-8A7E3DD7C3BC}">
      <dgm:prSet/>
      <dgm:spPr/>
      <dgm:t>
        <a:bodyPr/>
        <a:lstStyle/>
        <a:p>
          <a:endParaRPr lang="en-US"/>
        </a:p>
      </dgm:t>
    </dgm:pt>
    <dgm:pt modelId="{E83C7179-FC2B-4A07-B88F-AB2803F733E7}" type="pres">
      <dgm:prSet presAssocID="{F08BF383-8D69-4E29-97CF-B7C8E3DCEF8A}" presName="root" presStyleCnt="0">
        <dgm:presLayoutVars>
          <dgm:dir/>
          <dgm:resizeHandles val="exact"/>
        </dgm:presLayoutVars>
      </dgm:prSet>
      <dgm:spPr/>
    </dgm:pt>
    <dgm:pt modelId="{38C833D1-8D52-4B13-9462-E1A569541EB0}" type="pres">
      <dgm:prSet presAssocID="{AD74E9D8-BAF5-4067-BA5A-1B3B3758AF58}" presName="compNode" presStyleCnt="0"/>
      <dgm:spPr/>
    </dgm:pt>
    <dgm:pt modelId="{CA5CF280-66F9-4D6E-A82F-85A20E309179}" type="pres">
      <dgm:prSet presAssocID="{AD74E9D8-BAF5-4067-BA5A-1B3B3758AF58}" presName="bgRect" presStyleLbl="bgShp" presStyleIdx="0" presStyleCnt="3"/>
      <dgm:spPr/>
    </dgm:pt>
    <dgm:pt modelId="{B76340CC-6956-47B2-B43C-41F54A42E7E5}" type="pres">
      <dgm:prSet presAssocID="{AD74E9D8-BAF5-4067-BA5A-1B3B3758AF5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BE2802C1-60DD-49A8-8103-568F5E01E17B}" type="pres">
      <dgm:prSet presAssocID="{AD74E9D8-BAF5-4067-BA5A-1B3B3758AF58}" presName="spaceRect" presStyleCnt="0"/>
      <dgm:spPr/>
    </dgm:pt>
    <dgm:pt modelId="{90D631D3-99B6-4455-876C-72812EBF9A3E}" type="pres">
      <dgm:prSet presAssocID="{AD74E9D8-BAF5-4067-BA5A-1B3B3758AF58}" presName="parTx" presStyleLbl="revTx" presStyleIdx="0" presStyleCnt="3">
        <dgm:presLayoutVars>
          <dgm:chMax val="0"/>
          <dgm:chPref val="0"/>
        </dgm:presLayoutVars>
      </dgm:prSet>
      <dgm:spPr/>
    </dgm:pt>
    <dgm:pt modelId="{1AC24AF4-B05B-4CCB-B12E-62FF04FEDC8A}" type="pres">
      <dgm:prSet presAssocID="{1D3A3815-ADDD-41AF-AA35-7A62D39494F4}" presName="sibTrans" presStyleCnt="0"/>
      <dgm:spPr/>
    </dgm:pt>
    <dgm:pt modelId="{89724308-5AFF-48DF-B7B2-957B3E3382BC}" type="pres">
      <dgm:prSet presAssocID="{6DB2FDFC-5BF4-4146-8345-D3AFF22FFA3A}" presName="compNode" presStyleCnt="0"/>
      <dgm:spPr/>
    </dgm:pt>
    <dgm:pt modelId="{9E255166-B79C-426D-9A28-D3D59A0CF156}" type="pres">
      <dgm:prSet presAssocID="{6DB2FDFC-5BF4-4146-8345-D3AFF22FFA3A}" presName="bgRect" presStyleLbl="bgShp" presStyleIdx="1" presStyleCnt="3"/>
      <dgm:spPr/>
    </dgm:pt>
    <dgm:pt modelId="{B1BACE94-901A-4876-BF40-B6C82A522FFE}" type="pres">
      <dgm:prSet presAssocID="{6DB2FDFC-5BF4-4146-8345-D3AFF22FFA3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nimize"/>
        </a:ext>
      </dgm:extLst>
    </dgm:pt>
    <dgm:pt modelId="{67729C62-E0B0-4D34-A8A7-1F18F69695C9}" type="pres">
      <dgm:prSet presAssocID="{6DB2FDFC-5BF4-4146-8345-D3AFF22FFA3A}" presName="spaceRect" presStyleCnt="0"/>
      <dgm:spPr/>
    </dgm:pt>
    <dgm:pt modelId="{DE00A3F1-F555-4BD5-BD47-23D87BB68B05}" type="pres">
      <dgm:prSet presAssocID="{6DB2FDFC-5BF4-4146-8345-D3AFF22FFA3A}" presName="parTx" presStyleLbl="revTx" presStyleIdx="1" presStyleCnt="3">
        <dgm:presLayoutVars>
          <dgm:chMax val="0"/>
          <dgm:chPref val="0"/>
        </dgm:presLayoutVars>
      </dgm:prSet>
      <dgm:spPr/>
    </dgm:pt>
    <dgm:pt modelId="{59A037B0-6B4F-4BF8-99B6-D4AEAB4934D0}" type="pres">
      <dgm:prSet presAssocID="{0FA08252-7556-426E-8CD4-6A474FC2A31D}" presName="sibTrans" presStyleCnt="0"/>
      <dgm:spPr/>
    </dgm:pt>
    <dgm:pt modelId="{0EF472D2-9A01-4D9B-9EBB-378EE1E24220}" type="pres">
      <dgm:prSet presAssocID="{CE1B5D33-6F66-4F07-920C-90FA8D381129}" presName="compNode" presStyleCnt="0"/>
      <dgm:spPr/>
    </dgm:pt>
    <dgm:pt modelId="{96489881-59CC-45CD-B5E8-DEAA2F9AFF71}" type="pres">
      <dgm:prSet presAssocID="{CE1B5D33-6F66-4F07-920C-90FA8D381129}" presName="bgRect" presStyleLbl="bgShp" presStyleIdx="2" presStyleCnt="3"/>
      <dgm:spPr/>
    </dgm:pt>
    <dgm:pt modelId="{6363E52F-DFDE-4AB1-BBD1-B609774B0AA3}" type="pres">
      <dgm:prSet presAssocID="{CE1B5D33-6F66-4F07-920C-90FA8D38112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01725B3A-51D4-4D14-8833-8BDA6F068071}" type="pres">
      <dgm:prSet presAssocID="{CE1B5D33-6F66-4F07-920C-90FA8D381129}" presName="spaceRect" presStyleCnt="0"/>
      <dgm:spPr/>
    </dgm:pt>
    <dgm:pt modelId="{DBE2E549-4FDB-4FA1-B0B0-A76204EC0F38}" type="pres">
      <dgm:prSet presAssocID="{CE1B5D33-6F66-4F07-920C-90FA8D381129}" presName="parTx" presStyleLbl="revTx" presStyleIdx="2" presStyleCnt="3">
        <dgm:presLayoutVars>
          <dgm:chMax val="0"/>
          <dgm:chPref val="0"/>
        </dgm:presLayoutVars>
      </dgm:prSet>
      <dgm:spPr/>
    </dgm:pt>
  </dgm:ptLst>
  <dgm:cxnLst>
    <dgm:cxn modelId="{53435D6D-AEE5-4F77-A54B-CDE2707CE00B}" type="presOf" srcId="{CE1B5D33-6F66-4F07-920C-90FA8D381129}" destId="{DBE2E549-4FDB-4FA1-B0B0-A76204EC0F38}" srcOrd="0" destOrd="0" presId="urn:microsoft.com/office/officeart/2018/2/layout/IconVerticalSolidList"/>
    <dgm:cxn modelId="{8E39194E-096F-4F33-80EE-8A7E3DD7C3BC}" srcId="{F08BF383-8D69-4E29-97CF-B7C8E3DCEF8A}" destId="{CE1B5D33-6F66-4F07-920C-90FA8D381129}" srcOrd="2" destOrd="0" parTransId="{54657B29-D943-44E4-BA60-FD5F717BC8C4}" sibTransId="{9B42C6EC-8B6A-45BA-9BEC-7559C203B7C7}"/>
    <dgm:cxn modelId="{AF636E72-BC68-4D31-A20C-B229552D58BF}" srcId="{F08BF383-8D69-4E29-97CF-B7C8E3DCEF8A}" destId="{6DB2FDFC-5BF4-4146-8345-D3AFF22FFA3A}" srcOrd="1" destOrd="0" parTransId="{E3DD1052-5235-448C-B209-F3FCE537F5A9}" sibTransId="{0FA08252-7556-426E-8CD4-6A474FC2A31D}"/>
    <dgm:cxn modelId="{6F826B8C-9939-4D7E-96AF-3313FCA2ECB0}" type="presOf" srcId="{6DB2FDFC-5BF4-4146-8345-D3AFF22FFA3A}" destId="{DE00A3F1-F555-4BD5-BD47-23D87BB68B05}" srcOrd="0" destOrd="0" presId="urn:microsoft.com/office/officeart/2018/2/layout/IconVerticalSolidList"/>
    <dgm:cxn modelId="{C6513CA3-9A0B-43B0-822E-14E2E2397512}" type="presOf" srcId="{AD74E9D8-BAF5-4067-BA5A-1B3B3758AF58}" destId="{90D631D3-99B6-4455-876C-72812EBF9A3E}" srcOrd="0" destOrd="0" presId="urn:microsoft.com/office/officeart/2018/2/layout/IconVerticalSolidList"/>
    <dgm:cxn modelId="{F198FCE3-F8C6-4B79-8321-CBA462D891C6}" srcId="{F08BF383-8D69-4E29-97CF-B7C8E3DCEF8A}" destId="{AD74E9D8-BAF5-4067-BA5A-1B3B3758AF58}" srcOrd="0" destOrd="0" parTransId="{784FB21B-1738-4224-896A-D3247B0B286C}" sibTransId="{1D3A3815-ADDD-41AF-AA35-7A62D39494F4}"/>
    <dgm:cxn modelId="{C573A3F2-151E-451F-8C44-A2A68DC68E50}" type="presOf" srcId="{F08BF383-8D69-4E29-97CF-B7C8E3DCEF8A}" destId="{E83C7179-FC2B-4A07-B88F-AB2803F733E7}" srcOrd="0" destOrd="0" presId="urn:microsoft.com/office/officeart/2018/2/layout/IconVerticalSolidList"/>
    <dgm:cxn modelId="{FB90FC38-35CB-4E51-8DC5-C52FF1280135}" type="presParOf" srcId="{E83C7179-FC2B-4A07-B88F-AB2803F733E7}" destId="{38C833D1-8D52-4B13-9462-E1A569541EB0}" srcOrd="0" destOrd="0" presId="urn:microsoft.com/office/officeart/2018/2/layout/IconVerticalSolidList"/>
    <dgm:cxn modelId="{00698F69-72CC-4DC8-B0A7-BC9B8ECFE598}" type="presParOf" srcId="{38C833D1-8D52-4B13-9462-E1A569541EB0}" destId="{CA5CF280-66F9-4D6E-A82F-85A20E309179}" srcOrd="0" destOrd="0" presId="urn:microsoft.com/office/officeart/2018/2/layout/IconVerticalSolidList"/>
    <dgm:cxn modelId="{037D0483-B1D9-46DE-8047-758688C95B9C}" type="presParOf" srcId="{38C833D1-8D52-4B13-9462-E1A569541EB0}" destId="{B76340CC-6956-47B2-B43C-41F54A42E7E5}" srcOrd="1" destOrd="0" presId="urn:microsoft.com/office/officeart/2018/2/layout/IconVerticalSolidList"/>
    <dgm:cxn modelId="{AB88710D-60EB-4C69-9D24-6A6FF25F34C8}" type="presParOf" srcId="{38C833D1-8D52-4B13-9462-E1A569541EB0}" destId="{BE2802C1-60DD-49A8-8103-568F5E01E17B}" srcOrd="2" destOrd="0" presId="urn:microsoft.com/office/officeart/2018/2/layout/IconVerticalSolidList"/>
    <dgm:cxn modelId="{B77C25A2-18FA-43DF-A828-B0E89EB63D56}" type="presParOf" srcId="{38C833D1-8D52-4B13-9462-E1A569541EB0}" destId="{90D631D3-99B6-4455-876C-72812EBF9A3E}" srcOrd="3" destOrd="0" presId="urn:microsoft.com/office/officeart/2018/2/layout/IconVerticalSolidList"/>
    <dgm:cxn modelId="{85C7A1A8-0E9E-4BEC-9FB2-AF0358A315B0}" type="presParOf" srcId="{E83C7179-FC2B-4A07-B88F-AB2803F733E7}" destId="{1AC24AF4-B05B-4CCB-B12E-62FF04FEDC8A}" srcOrd="1" destOrd="0" presId="urn:microsoft.com/office/officeart/2018/2/layout/IconVerticalSolidList"/>
    <dgm:cxn modelId="{E9EB817B-9D59-44EC-A1B3-3417A0A1349E}" type="presParOf" srcId="{E83C7179-FC2B-4A07-B88F-AB2803F733E7}" destId="{89724308-5AFF-48DF-B7B2-957B3E3382BC}" srcOrd="2" destOrd="0" presId="urn:microsoft.com/office/officeart/2018/2/layout/IconVerticalSolidList"/>
    <dgm:cxn modelId="{69CC81F0-7D27-48D2-8138-6DFE3D1CA880}" type="presParOf" srcId="{89724308-5AFF-48DF-B7B2-957B3E3382BC}" destId="{9E255166-B79C-426D-9A28-D3D59A0CF156}" srcOrd="0" destOrd="0" presId="urn:microsoft.com/office/officeart/2018/2/layout/IconVerticalSolidList"/>
    <dgm:cxn modelId="{E3498763-A16D-489A-BA6B-47160BD156D5}" type="presParOf" srcId="{89724308-5AFF-48DF-B7B2-957B3E3382BC}" destId="{B1BACE94-901A-4876-BF40-B6C82A522FFE}" srcOrd="1" destOrd="0" presId="urn:microsoft.com/office/officeart/2018/2/layout/IconVerticalSolidList"/>
    <dgm:cxn modelId="{DF30A40F-C949-4545-9B6D-8ED33F439859}" type="presParOf" srcId="{89724308-5AFF-48DF-B7B2-957B3E3382BC}" destId="{67729C62-E0B0-4D34-A8A7-1F18F69695C9}" srcOrd="2" destOrd="0" presId="urn:microsoft.com/office/officeart/2018/2/layout/IconVerticalSolidList"/>
    <dgm:cxn modelId="{32F6C9B6-BC56-434F-A07F-B050643F9438}" type="presParOf" srcId="{89724308-5AFF-48DF-B7B2-957B3E3382BC}" destId="{DE00A3F1-F555-4BD5-BD47-23D87BB68B05}" srcOrd="3" destOrd="0" presId="urn:microsoft.com/office/officeart/2018/2/layout/IconVerticalSolidList"/>
    <dgm:cxn modelId="{80C18334-2551-431D-A4E0-4D18F74EA644}" type="presParOf" srcId="{E83C7179-FC2B-4A07-B88F-AB2803F733E7}" destId="{59A037B0-6B4F-4BF8-99B6-D4AEAB4934D0}" srcOrd="3" destOrd="0" presId="urn:microsoft.com/office/officeart/2018/2/layout/IconVerticalSolidList"/>
    <dgm:cxn modelId="{DA88FAAA-887F-4311-8CC6-8D2054F2BE5B}" type="presParOf" srcId="{E83C7179-FC2B-4A07-B88F-AB2803F733E7}" destId="{0EF472D2-9A01-4D9B-9EBB-378EE1E24220}" srcOrd="4" destOrd="0" presId="urn:microsoft.com/office/officeart/2018/2/layout/IconVerticalSolidList"/>
    <dgm:cxn modelId="{A10F0022-8777-4895-8923-674BFF169E7E}" type="presParOf" srcId="{0EF472D2-9A01-4D9B-9EBB-378EE1E24220}" destId="{96489881-59CC-45CD-B5E8-DEAA2F9AFF71}" srcOrd="0" destOrd="0" presId="urn:microsoft.com/office/officeart/2018/2/layout/IconVerticalSolidList"/>
    <dgm:cxn modelId="{E3CDC5EC-C5BF-4702-B6E0-BBF111DEB0D6}" type="presParOf" srcId="{0EF472D2-9A01-4D9B-9EBB-378EE1E24220}" destId="{6363E52F-DFDE-4AB1-BBD1-B609774B0AA3}" srcOrd="1" destOrd="0" presId="urn:microsoft.com/office/officeart/2018/2/layout/IconVerticalSolidList"/>
    <dgm:cxn modelId="{1E35E51B-91AE-4C0B-BCA8-5BD6BFED1D6F}" type="presParOf" srcId="{0EF472D2-9A01-4D9B-9EBB-378EE1E24220}" destId="{01725B3A-51D4-4D14-8833-8BDA6F068071}" srcOrd="2" destOrd="0" presId="urn:microsoft.com/office/officeart/2018/2/layout/IconVerticalSolidList"/>
    <dgm:cxn modelId="{75A7EDED-2897-4642-8D3F-3C4776F755DF}" type="presParOf" srcId="{0EF472D2-9A01-4D9B-9EBB-378EE1E24220}" destId="{DBE2E549-4FDB-4FA1-B0B0-A76204EC0F3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4421A1A-BB0D-42E0-8BCC-9BAE4E1686FE}" type="doc">
      <dgm:prSet loTypeId="urn:microsoft.com/office/officeart/2005/8/layout/vProcess5" loCatId="process" qsTypeId="urn:microsoft.com/office/officeart/2005/8/quickstyle/simple2" qsCatId="simple" csTypeId="urn:microsoft.com/office/officeart/2005/8/colors/accent0_2" csCatId="mainScheme" phldr="1"/>
      <dgm:spPr/>
      <dgm:t>
        <a:bodyPr/>
        <a:lstStyle/>
        <a:p>
          <a:endParaRPr lang="en-US"/>
        </a:p>
      </dgm:t>
    </dgm:pt>
    <dgm:pt modelId="{1D490772-FD97-47E3-BDD0-D9B3E95733A3}">
      <dgm:prSet custT="1"/>
      <dgm:spPr/>
      <dgm:t>
        <a:bodyPr/>
        <a:lstStyle/>
        <a:p>
          <a:r>
            <a:rPr lang="en-US" sz="2000" dirty="0"/>
            <a:t>Parents request an independent educational evaluation (IEE) at their child's annual IEP meeting</a:t>
          </a:r>
          <a:r>
            <a:rPr lang="en-US" sz="1700" dirty="0"/>
            <a:t>.</a:t>
          </a:r>
        </a:p>
      </dgm:t>
    </dgm:pt>
    <dgm:pt modelId="{E0E9630A-55C8-4FBE-92D3-B35C820C4F59}" type="parTrans" cxnId="{60428D92-A0B6-4E15-AA8F-0CAB0A963C04}">
      <dgm:prSet/>
      <dgm:spPr/>
      <dgm:t>
        <a:bodyPr/>
        <a:lstStyle/>
        <a:p>
          <a:endParaRPr lang="en-US"/>
        </a:p>
      </dgm:t>
    </dgm:pt>
    <dgm:pt modelId="{9FDFDD85-4317-4296-A0AC-CCE1712E83D0}" type="sibTrans" cxnId="{60428D92-A0B6-4E15-AA8F-0CAB0A963C04}">
      <dgm:prSet/>
      <dgm:spPr>
        <a:solidFill>
          <a:schemeClr val="accent3">
            <a:alpha val="90000"/>
          </a:schemeClr>
        </a:solidFill>
      </dgm:spPr>
      <dgm:t>
        <a:bodyPr/>
        <a:lstStyle/>
        <a:p>
          <a:endParaRPr lang="en-US"/>
        </a:p>
      </dgm:t>
    </dgm:pt>
    <dgm:pt modelId="{3446B38C-CC08-4E71-AF85-E891F171414C}">
      <dgm:prSet custT="1"/>
      <dgm:spPr/>
      <dgm:t>
        <a:bodyPr/>
        <a:lstStyle/>
        <a:p>
          <a:r>
            <a:rPr lang="en-US" sz="1800" dirty="0"/>
            <a:t>Special Education Coordinator emails parents after the meeting requesting consent for the District to complete their own evaluation and for parents to hold their request for an IEE until after hearing the outcome of the District's evaluation.</a:t>
          </a:r>
        </a:p>
      </dgm:t>
    </dgm:pt>
    <dgm:pt modelId="{72CBF66A-DCEF-4238-92A8-71147A6046D2}" type="parTrans" cxnId="{6B02AA48-BA55-4F69-BB0A-68E298BCA475}">
      <dgm:prSet/>
      <dgm:spPr/>
      <dgm:t>
        <a:bodyPr/>
        <a:lstStyle/>
        <a:p>
          <a:endParaRPr lang="en-US"/>
        </a:p>
      </dgm:t>
    </dgm:pt>
    <dgm:pt modelId="{2288EB8D-AE78-4845-82D7-72D12E448277}" type="sibTrans" cxnId="{6B02AA48-BA55-4F69-BB0A-68E298BCA475}">
      <dgm:prSet/>
      <dgm:spPr>
        <a:solidFill>
          <a:schemeClr val="accent3">
            <a:alpha val="90000"/>
          </a:schemeClr>
        </a:solidFill>
      </dgm:spPr>
      <dgm:t>
        <a:bodyPr/>
        <a:lstStyle/>
        <a:p>
          <a:endParaRPr lang="en-US"/>
        </a:p>
      </dgm:t>
    </dgm:pt>
    <dgm:pt modelId="{DACDE288-B076-4984-AB8F-57FD9C724D92}">
      <dgm:prSet custT="1"/>
      <dgm:spPr/>
      <dgm:t>
        <a:bodyPr/>
        <a:lstStyle/>
        <a:p>
          <a:r>
            <a:rPr lang="en-US" sz="2000" dirty="0"/>
            <a:t>All parties agree with this arrangement and parents sign a PWN consent to evaluate.</a:t>
          </a:r>
        </a:p>
      </dgm:t>
    </dgm:pt>
    <dgm:pt modelId="{676A268B-2B4B-47B5-8E6A-2A9A9382BB5D}" type="parTrans" cxnId="{75B06579-0825-41BD-AA37-911923BB6961}">
      <dgm:prSet/>
      <dgm:spPr/>
      <dgm:t>
        <a:bodyPr/>
        <a:lstStyle/>
        <a:p>
          <a:endParaRPr lang="en-US"/>
        </a:p>
      </dgm:t>
    </dgm:pt>
    <dgm:pt modelId="{0D0BBAE5-2741-41EF-9F79-B4D3AF9EDA28}" type="sibTrans" cxnId="{75B06579-0825-41BD-AA37-911923BB6961}">
      <dgm:prSet/>
      <dgm:spPr/>
      <dgm:t>
        <a:bodyPr/>
        <a:lstStyle/>
        <a:p>
          <a:endParaRPr lang="en-US"/>
        </a:p>
      </dgm:t>
    </dgm:pt>
    <dgm:pt modelId="{5A8BEA3B-3D48-48EB-B75A-4957A0C8D0E7}" type="pres">
      <dgm:prSet presAssocID="{F4421A1A-BB0D-42E0-8BCC-9BAE4E1686FE}" presName="outerComposite" presStyleCnt="0">
        <dgm:presLayoutVars>
          <dgm:chMax val="5"/>
          <dgm:dir/>
          <dgm:resizeHandles val="exact"/>
        </dgm:presLayoutVars>
      </dgm:prSet>
      <dgm:spPr/>
    </dgm:pt>
    <dgm:pt modelId="{89EEF2E2-81C4-4FC1-940B-53FB7942D07B}" type="pres">
      <dgm:prSet presAssocID="{F4421A1A-BB0D-42E0-8BCC-9BAE4E1686FE}" presName="dummyMaxCanvas" presStyleCnt="0">
        <dgm:presLayoutVars/>
      </dgm:prSet>
      <dgm:spPr/>
    </dgm:pt>
    <dgm:pt modelId="{7E8E74D5-E953-4158-AD24-4EC54DD3402E}" type="pres">
      <dgm:prSet presAssocID="{F4421A1A-BB0D-42E0-8BCC-9BAE4E1686FE}" presName="ThreeNodes_1" presStyleLbl="node1" presStyleIdx="0" presStyleCnt="3">
        <dgm:presLayoutVars>
          <dgm:bulletEnabled val="1"/>
        </dgm:presLayoutVars>
      </dgm:prSet>
      <dgm:spPr/>
    </dgm:pt>
    <dgm:pt modelId="{C6E53533-D975-4883-B8E4-F40DC9F38DD1}" type="pres">
      <dgm:prSet presAssocID="{F4421A1A-BB0D-42E0-8BCC-9BAE4E1686FE}" presName="ThreeNodes_2" presStyleLbl="node1" presStyleIdx="1" presStyleCnt="3">
        <dgm:presLayoutVars>
          <dgm:bulletEnabled val="1"/>
        </dgm:presLayoutVars>
      </dgm:prSet>
      <dgm:spPr/>
    </dgm:pt>
    <dgm:pt modelId="{01AC2986-C6D3-48FE-A334-61EDDE80D486}" type="pres">
      <dgm:prSet presAssocID="{F4421A1A-BB0D-42E0-8BCC-9BAE4E1686FE}" presName="ThreeNodes_3" presStyleLbl="node1" presStyleIdx="2" presStyleCnt="3">
        <dgm:presLayoutVars>
          <dgm:bulletEnabled val="1"/>
        </dgm:presLayoutVars>
      </dgm:prSet>
      <dgm:spPr/>
    </dgm:pt>
    <dgm:pt modelId="{17DEBECB-DE6E-416A-BBCE-23DF4B1C8C97}" type="pres">
      <dgm:prSet presAssocID="{F4421A1A-BB0D-42E0-8BCC-9BAE4E1686FE}" presName="ThreeConn_1-2" presStyleLbl="fgAccFollowNode1" presStyleIdx="0" presStyleCnt="2">
        <dgm:presLayoutVars>
          <dgm:bulletEnabled val="1"/>
        </dgm:presLayoutVars>
      </dgm:prSet>
      <dgm:spPr/>
    </dgm:pt>
    <dgm:pt modelId="{C148511B-99AF-4CEE-9AFD-4407914C576A}" type="pres">
      <dgm:prSet presAssocID="{F4421A1A-BB0D-42E0-8BCC-9BAE4E1686FE}" presName="ThreeConn_2-3" presStyleLbl="fgAccFollowNode1" presStyleIdx="1" presStyleCnt="2">
        <dgm:presLayoutVars>
          <dgm:bulletEnabled val="1"/>
        </dgm:presLayoutVars>
      </dgm:prSet>
      <dgm:spPr/>
    </dgm:pt>
    <dgm:pt modelId="{1F6F991D-C20B-4338-A5A7-B908959BC97F}" type="pres">
      <dgm:prSet presAssocID="{F4421A1A-BB0D-42E0-8BCC-9BAE4E1686FE}" presName="ThreeNodes_1_text" presStyleLbl="node1" presStyleIdx="2" presStyleCnt="3">
        <dgm:presLayoutVars>
          <dgm:bulletEnabled val="1"/>
        </dgm:presLayoutVars>
      </dgm:prSet>
      <dgm:spPr/>
    </dgm:pt>
    <dgm:pt modelId="{4A283396-F55D-4C77-B628-4C9671037086}" type="pres">
      <dgm:prSet presAssocID="{F4421A1A-BB0D-42E0-8BCC-9BAE4E1686FE}" presName="ThreeNodes_2_text" presStyleLbl="node1" presStyleIdx="2" presStyleCnt="3">
        <dgm:presLayoutVars>
          <dgm:bulletEnabled val="1"/>
        </dgm:presLayoutVars>
      </dgm:prSet>
      <dgm:spPr/>
    </dgm:pt>
    <dgm:pt modelId="{332E0488-EB8E-45CA-9387-3C63910B41C4}" type="pres">
      <dgm:prSet presAssocID="{F4421A1A-BB0D-42E0-8BCC-9BAE4E1686FE}" presName="ThreeNodes_3_text" presStyleLbl="node1" presStyleIdx="2" presStyleCnt="3">
        <dgm:presLayoutVars>
          <dgm:bulletEnabled val="1"/>
        </dgm:presLayoutVars>
      </dgm:prSet>
      <dgm:spPr/>
    </dgm:pt>
  </dgm:ptLst>
  <dgm:cxnLst>
    <dgm:cxn modelId="{603CC804-D81E-4609-92AA-F0AACDA6E55E}" type="presOf" srcId="{F4421A1A-BB0D-42E0-8BCC-9BAE4E1686FE}" destId="{5A8BEA3B-3D48-48EB-B75A-4957A0C8D0E7}" srcOrd="0" destOrd="0" presId="urn:microsoft.com/office/officeart/2005/8/layout/vProcess5"/>
    <dgm:cxn modelId="{C3EA1408-B3C6-4492-A51A-B9CB65B8EEDA}" type="presOf" srcId="{DACDE288-B076-4984-AB8F-57FD9C724D92}" destId="{01AC2986-C6D3-48FE-A334-61EDDE80D486}" srcOrd="0" destOrd="0" presId="urn:microsoft.com/office/officeart/2005/8/layout/vProcess5"/>
    <dgm:cxn modelId="{37AA5B2F-0106-47CF-AC04-CBF85F5C57DA}" type="presOf" srcId="{2288EB8D-AE78-4845-82D7-72D12E448277}" destId="{C148511B-99AF-4CEE-9AFD-4407914C576A}" srcOrd="0" destOrd="0" presId="urn:microsoft.com/office/officeart/2005/8/layout/vProcess5"/>
    <dgm:cxn modelId="{0C659A48-375C-4B87-B269-C771D4B7B6B5}" type="presOf" srcId="{3446B38C-CC08-4E71-AF85-E891F171414C}" destId="{C6E53533-D975-4883-B8E4-F40DC9F38DD1}" srcOrd="0" destOrd="0" presId="urn:microsoft.com/office/officeart/2005/8/layout/vProcess5"/>
    <dgm:cxn modelId="{6B02AA48-BA55-4F69-BB0A-68E298BCA475}" srcId="{F4421A1A-BB0D-42E0-8BCC-9BAE4E1686FE}" destId="{3446B38C-CC08-4E71-AF85-E891F171414C}" srcOrd="1" destOrd="0" parTransId="{72CBF66A-DCEF-4238-92A8-71147A6046D2}" sibTransId="{2288EB8D-AE78-4845-82D7-72D12E448277}"/>
    <dgm:cxn modelId="{94A77275-4062-4F31-987F-B10B6B3E20D8}" type="presOf" srcId="{9FDFDD85-4317-4296-A0AC-CCE1712E83D0}" destId="{17DEBECB-DE6E-416A-BBCE-23DF4B1C8C97}" srcOrd="0" destOrd="0" presId="urn:microsoft.com/office/officeart/2005/8/layout/vProcess5"/>
    <dgm:cxn modelId="{D122D076-C99E-4DEB-A857-FB051CF85B61}" type="presOf" srcId="{3446B38C-CC08-4E71-AF85-E891F171414C}" destId="{4A283396-F55D-4C77-B628-4C9671037086}" srcOrd="1" destOrd="0" presId="urn:microsoft.com/office/officeart/2005/8/layout/vProcess5"/>
    <dgm:cxn modelId="{75B06579-0825-41BD-AA37-911923BB6961}" srcId="{F4421A1A-BB0D-42E0-8BCC-9BAE4E1686FE}" destId="{DACDE288-B076-4984-AB8F-57FD9C724D92}" srcOrd="2" destOrd="0" parTransId="{676A268B-2B4B-47B5-8E6A-2A9A9382BB5D}" sibTransId="{0D0BBAE5-2741-41EF-9F79-B4D3AF9EDA28}"/>
    <dgm:cxn modelId="{C366D789-CE1F-417C-9B35-103F59839F53}" type="presOf" srcId="{1D490772-FD97-47E3-BDD0-D9B3E95733A3}" destId="{7E8E74D5-E953-4158-AD24-4EC54DD3402E}" srcOrd="0" destOrd="0" presId="urn:microsoft.com/office/officeart/2005/8/layout/vProcess5"/>
    <dgm:cxn modelId="{60428D92-A0B6-4E15-AA8F-0CAB0A963C04}" srcId="{F4421A1A-BB0D-42E0-8BCC-9BAE4E1686FE}" destId="{1D490772-FD97-47E3-BDD0-D9B3E95733A3}" srcOrd="0" destOrd="0" parTransId="{E0E9630A-55C8-4FBE-92D3-B35C820C4F59}" sibTransId="{9FDFDD85-4317-4296-A0AC-CCE1712E83D0}"/>
    <dgm:cxn modelId="{C02357AC-005B-4391-8D13-0274F8BA434A}" type="presOf" srcId="{1D490772-FD97-47E3-BDD0-D9B3E95733A3}" destId="{1F6F991D-C20B-4338-A5A7-B908959BC97F}" srcOrd="1" destOrd="0" presId="urn:microsoft.com/office/officeart/2005/8/layout/vProcess5"/>
    <dgm:cxn modelId="{C06EA8D5-98B6-4D2B-BBF5-B9221923A344}" type="presOf" srcId="{DACDE288-B076-4984-AB8F-57FD9C724D92}" destId="{332E0488-EB8E-45CA-9387-3C63910B41C4}" srcOrd="1" destOrd="0" presId="urn:microsoft.com/office/officeart/2005/8/layout/vProcess5"/>
    <dgm:cxn modelId="{E7B1B2F8-CE72-4D58-B3CD-78AF8830B003}" type="presParOf" srcId="{5A8BEA3B-3D48-48EB-B75A-4957A0C8D0E7}" destId="{89EEF2E2-81C4-4FC1-940B-53FB7942D07B}" srcOrd="0" destOrd="0" presId="urn:microsoft.com/office/officeart/2005/8/layout/vProcess5"/>
    <dgm:cxn modelId="{699506AB-6F47-48AF-A55D-A61010007787}" type="presParOf" srcId="{5A8BEA3B-3D48-48EB-B75A-4957A0C8D0E7}" destId="{7E8E74D5-E953-4158-AD24-4EC54DD3402E}" srcOrd="1" destOrd="0" presId="urn:microsoft.com/office/officeart/2005/8/layout/vProcess5"/>
    <dgm:cxn modelId="{E36D2956-D1E7-4C7F-B4F6-FB973390D986}" type="presParOf" srcId="{5A8BEA3B-3D48-48EB-B75A-4957A0C8D0E7}" destId="{C6E53533-D975-4883-B8E4-F40DC9F38DD1}" srcOrd="2" destOrd="0" presId="urn:microsoft.com/office/officeart/2005/8/layout/vProcess5"/>
    <dgm:cxn modelId="{F98AC5E0-8046-4B2D-8552-98AC2F74852F}" type="presParOf" srcId="{5A8BEA3B-3D48-48EB-B75A-4957A0C8D0E7}" destId="{01AC2986-C6D3-48FE-A334-61EDDE80D486}" srcOrd="3" destOrd="0" presId="urn:microsoft.com/office/officeart/2005/8/layout/vProcess5"/>
    <dgm:cxn modelId="{C85FCE65-7A86-45EF-9CC9-252E2C3AA41C}" type="presParOf" srcId="{5A8BEA3B-3D48-48EB-B75A-4957A0C8D0E7}" destId="{17DEBECB-DE6E-416A-BBCE-23DF4B1C8C97}" srcOrd="4" destOrd="0" presId="urn:microsoft.com/office/officeart/2005/8/layout/vProcess5"/>
    <dgm:cxn modelId="{7B4C70AD-8F49-4969-AA0E-73BA352CE639}" type="presParOf" srcId="{5A8BEA3B-3D48-48EB-B75A-4957A0C8D0E7}" destId="{C148511B-99AF-4CEE-9AFD-4407914C576A}" srcOrd="5" destOrd="0" presId="urn:microsoft.com/office/officeart/2005/8/layout/vProcess5"/>
    <dgm:cxn modelId="{2AEE878D-9EF9-4012-81B1-2E585BEB2ACE}" type="presParOf" srcId="{5A8BEA3B-3D48-48EB-B75A-4957A0C8D0E7}" destId="{1F6F991D-C20B-4338-A5A7-B908959BC97F}" srcOrd="6" destOrd="0" presId="urn:microsoft.com/office/officeart/2005/8/layout/vProcess5"/>
    <dgm:cxn modelId="{6461852D-D5E8-4A83-9B55-6480DDDEAB3F}" type="presParOf" srcId="{5A8BEA3B-3D48-48EB-B75A-4957A0C8D0E7}" destId="{4A283396-F55D-4C77-B628-4C9671037086}" srcOrd="7" destOrd="0" presId="urn:microsoft.com/office/officeart/2005/8/layout/vProcess5"/>
    <dgm:cxn modelId="{EF2E133B-F4C0-43D3-A02B-36DFCC774FAC}" type="presParOf" srcId="{5A8BEA3B-3D48-48EB-B75A-4957A0C8D0E7}" destId="{332E0488-EB8E-45CA-9387-3C63910B41C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004D276-CC77-49AE-80E6-6983265C3D4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0B64373-FA1C-4840-9649-0F2390AB4ABE}">
      <dgm:prSet/>
      <dgm:spPr/>
      <dgm:t>
        <a:bodyPr/>
        <a:lstStyle/>
        <a:p>
          <a:r>
            <a:rPr lang="en-US"/>
            <a:t>Parents requested an IEP meeting to discuss their request to add an assignment of a school nurse to the accommodations section.</a:t>
          </a:r>
        </a:p>
      </dgm:t>
    </dgm:pt>
    <dgm:pt modelId="{B1828AFC-EF0B-46FA-B009-6F197E42FBF1}" type="parTrans" cxnId="{07C59576-4705-4E27-9D77-575764B796B2}">
      <dgm:prSet/>
      <dgm:spPr/>
      <dgm:t>
        <a:bodyPr/>
        <a:lstStyle/>
        <a:p>
          <a:endParaRPr lang="en-US"/>
        </a:p>
      </dgm:t>
    </dgm:pt>
    <dgm:pt modelId="{39DA9B96-55B2-4A0D-BC2C-D9A1956932FB}" type="sibTrans" cxnId="{07C59576-4705-4E27-9D77-575764B796B2}">
      <dgm:prSet/>
      <dgm:spPr/>
      <dgm:t>
        <a:bodyPr/>
        <a:lstStyle/>
        <a:p>
          <a:endParaRPr lang="en-US"/>
        </a:p>
      </dgm:t>
    </dgm:pt>
    <dgm:pt modelId="{6D1FB3B6-D583-4440-A027-D153280E04B1}">
      <dgm:prSet/>
      <dgm:spPr/>
      <dgm:t>
        <a:bodyPr/>
        <a:lstStyle/>
        <a:p>
          <a:r>
            <a:rPr lang="en-US"/>
            <a:t>The IEP team agreed that the student required a dedicated paraprofessional to monitor the student’s health needs.</a:t>
          </a:r>
        </a:p>
      </dgm:t>
    </dgm:pt>
    <dgm:pt modelId="{CD5231B5-8370-415E-A856-F8F19ACC34CF}" type="parTrans" cxnId="{6BBB075B-CC90-4C24-B0C5-48B7B4205434}">
      <dgm:prSet/>
      <dgm:spPr/>
      <dgm:t>
        <a:bodyPr/>
        <a:lstStyle/>
        <a:p>
          <a:endParaRPr lang="en-US"/>
        </a:p>
      </dgm:t>
    </dgm:pt>
    <dgm:pt modelId="{E9ED39E0-6169-4E3C-9E1D-DC723DC4BDC0}" type="sibTrans" cxnId="{6BBB075B-CC90-4C24-B0C5-48B7B4205434}">
      <dgm:prSet/>
      <dgm:spPr/>
      <dgm:t>
        <a:bodyPr/>
        <a:lstStyle/>
        <a:p>
          <a:endParaRPr lang="en-US"/>
        </a:p>
      </dgm:t>
    </dgm:pt>
    <dgm:pt modelId="{1B72FB6E-CFC8-4270-B235-97B4798E44EB}">
      <dgm:prSet/>
      <dgm:spPr/>
      <dgm:t>
        <a:bodyPr/>
        <a:lstStyle/>
        <a:p>
          <a:r>
            <a:rPr lang="en-US"/>
            <a:t>The PWN embedded in the IEP provided the following:</a:t>
          </a:r>
        </a:p>
      </dgm:t>
    </dgm:pt>
    <dgm:pt modelId="{408F5DE8-A690-4658-9010-29641907698C}" type="parTrans" cxnId="{E792DB62-6E99-448F-B3E0-9A03D8FC71F8}">
      <dgm:prSet/>
      <dgm:spPr/>
      <dgm:t>
        <a:bodyPr/>
        <a:lstStyle/>
        <a:p>
          <a:endParaRPr lang="en-US"/>
        </a:p>
      </dgm:t>
    </dgm:pt>
    <dgm:pt modelId="{DF2DF8CA-37E7-4F07-98DE-D9E8C025349B}" type="sibTrans" cxnId="{E792DB62-6E99-448F-B3E0-9A03D8FC71F8}">
      <dgm:prSet/>
      <dgm:spPr/>
      <dgm:t>
        <a:bodyPr/>
        <a:lstStyle/>
        <a:p>
          <a:endParaRPr lang="en-US"/>
        </a:p>
      </dgm:t>
    </dgm:pt>
    <dgm:pt modelId="{CE99A1CE-E848-4DAA-AEDF-CAC1D86C6FAC}">
      <dgm:prSet/>
      <dgm:spPr/>
      <dgm:t>
        <a:bodyPr/>
        <a:lstStyle/>
        <a:p>
          <a:r>
            <a:rPr lang="en-US" dirty="0"/>
            <a:t>“[Parents] asked how to avoid having this same discussion next year.  District representative indicated that the school team cannot predetermine his needs at this time.  If [Student’s] needs remain the same, the plan and support would also stay the same.”</a:t>
          </a:r>
        </a:p>
      </dgm:t>
    </dgm:pt>
    <dgm:pt modelId="{87AF0534-DC22-43B4-A789-E55E3CB5AB17}" type="parTrans" cxnId="{2E7473A4-8BF7-4D9F-A697-D4DA461CB236}">
      <dgm:prSet/>
      <dgm:spPr/>
      <dgm:t>
        <a:bodyPr/>
        <a:lstStyle/>
        <a:p>
          <a:endParaRPr lang="en-US"/>
        </a:p>
      </dgm:t>
    </dgm:pt>
    <dgm:pt modelId="{03FCBA0A-A452-4D7A-A323-7DC7147A4938}" type="sibTrans" cxnId="{2E7473A4-8BF7-4D9F-A697-D4DA461CB236}">
      <dgm:prSet/>
      <dgm:spPr/>
      <dgm:t>
        <a:bodyPr/>
        <a:lstStyle/>
        <a:p>
          <a:endParaRPr lang="en-US"/>
        </a:p>
      </dgm:t>
    </dgm:pt>
    <dgm:pt modelId="{124984B3-1C98-43CD-BE8C-BDBA7D14D29C}" type="pres">
      <dgm:prSet presAssocID="{8004D276-CC77-49AE-80E6-6983265C3D4F}" presName="Name0" presStyleCnt="0">
        <dgm:presLayoutVars>
          <dgm:dir/>
          <dgm:animLvl val="lvl"/>
          <dgm:resizeHandles val="exact"/>
        </dgm:presLayoutVars>
      </dgm:prSet>
      <dgm:spPr/>
    </dgm:pt>
    <dgm:pt modelId="{6C01D9C4-3D4F-4241-9D48-864A3EE6A975}" type="pres">
      <dgm:prSet presAssocID="{1B72FB6E-CFC8-4270-B235-97B4798E44EB}" presName="boxAndChildren" presStyleCnt="0"/>
      <dgm:spPr/>
    </dgm:pt>
    <dgm:pt modelId="{108053F8-009A-4F85-A70E-42CA86691485}" type="pres">
      <dgm:prSet presAssocID="{1B72FB6E-CFC8-4270-B235-97B4798E44EB}" presName="parentTextBox" presStyleLbl="node1" presStyleIdx="0" presStyleCnt="3"/>
      <dgm:spPr/>
    </dgm:pt>
    <dgm:pt modelId="{2A84E614-C6DE-4438-A412-094E0B2B4E1E}" type="pres">
      <dgm:prSet presAssocID="{1B72FB6E-CFC8-4270-B235-97B4798E44EB}" presName="entireBox" presStyleLbl="node1" presStyleIdx="0" presStyleCnt="3" custScaleY="119292"/>
      <dgm:spPr/>
    </dgm:pt>
    <dgm:pt modelId="{B8234EB2-3BD4-4BAF-B3A8-73D323CC3323}" type="pres">
      <dgm:prSet presAssocID="{1B72FB6E-CFC8-4270-B235-97B4798E44EB}" presName="descendantBox" presStyleCnt="0"/>
      <dgm:spPr/>
    </dgm:pt>
    <dgm:pt modelId="{29778340-AA39-4448-8E1A-590B4B339107}" type="pres">
      <dgm:prSet presAssocID="{CE99A1CE-E848-4DAA-AEDF-CAC1D86C6FAC}" presName="childTextBox" presStyleLbl="fgAccFollowNode1" presStyleIdx="0" presStyleCnt="1" custFlipVert="0" custScaleY="108888">
        <dgm:presLayoutVars>
          <dgm:bulletEnabled val="1"/>
        </dgm:presLayoutVars>
      </dgm:prSet>
      <dgm:spPr/>
    </dgm:pt>
    <dgm:pt modelId="{4142E8BB-CA43-4F04-BEE3-60C00F73BCBF}" type="pres">
      <dgm:prSet presAssocID="{E9ED39E0-6169-4E3C-9E1D-DC723DC4BDC0}" presName="sp" presStyleCnt="0"/>
      <dgm:spPr/>
    </dgm:pt>
    <dgm:pt modelId="{3BA22252-8FBF-40B2-9FF9-E0F25CA3024A}" type="pres">
      <dgm:prSet presAssocID="{6D1FB3B6-D583-4440-A027-D153280E04B1}" presName="arrowAndChildren" presStyleCnt="0"/>
      <dgm:spPr/>
    </dgm:pt>
    <dgm:pt modelId="{9782DB66-0293-4C80-BB72-F5E79973E5A4}" type="pres">
      <dgm:prSet presAssocID="{6D1FB3B6-D583-4440-A027-D153280E04B1}" presName="parentTextArrow" presStyleLbl="node1" presStyleIdx="1" presStyleCnt="3"/>
      <dgm:spPr/>
    </dgm:pt>
    <dgm:pt modelId="{DED0131E-B440-440D-94AB-0B5701E94D5F}" type="pres">
      <dgm:prSet presAssocID="{39DA9B96-55B2-4A0D-BC2C-D9A1956932FB}" presName="sp" presStyleCnt="0"/>
      <dgm:spPr/>
    </dgm:pt>
    <dgm:pt modelId="{F2679EB0-A53F-46D5-A915-BD1BBF07BC2F}" type="pres">
      <dgm:prSet presAssocID="{80B64373-FA1C-4840-9649-0F2390AB4ABE}" presName="arrowAndChildren" presStyleCnt="0"/>
      <dgm:spPr/>
    </dgm:pt>
    <dgm:pt modelId="{4034EC2D-5EC4-431A-B5B9-86F288EBA985}" type="pres">
      <dgm:prSet presAssocID="{80B64373-FA1C-4840-9649-0F2390AB4ABE}" presName="parentTextArrow" presStyleLbl="node1" presStyleIdx="2" presStyleCnt="3"/>
      <dgm:spPr/>
    </dgm:pt>
  </dgm:ptLst>
  <dgm:cxnLst>
    <dgm:cxn modelId="{A8B8E125-2598-4192-BF0C-21605A35A64E}" type="presOf" srcId="{1B72FB6E-CFC8-4270-B235-97B4798E44EB}" destId="{108053F8-009A-4F85-A70E-42CA86691485}" srcOrd="0" destOrd="0" presId="urn:microsoft.com/office/officeart/2005/8/layout/process4"/>
    <dgm:cxn modelId="{83CBE938-4EBF-4C8B-A6CB-CF649B83C3E3}" type="presOf" srcId="{CE99A1CE-E848-4DAA-AEDF-CAC1D86C6FAC}" destId="{29778340-AA39-4448-8E1A-590B4B339107}" srcOrd="0" destOrd="0" presId="urn:microsoft.com/office/officeart/2005/8/layout/process4"/>
    <dgm:cxn modelId="{8FEF6D3B-4CAD-47CB-B165-5B49D108B50E}" type="presOf" srcId="{1B72FB6E-CFC8-4270-B235-97B4798E44EB}" destId="{2A84E614-C6DE-4438-A412-094E0B2B4E1E}" srcOrd="1" destOrd="0" presId="urn:microsoft.com/office/officeart/2005/8/layout/process4"/>
    <dgm:cxn modelId="{6BBB075B-CC90-4C24-B0C5-48B7B4205434}" srcId="{8004D276-CC77-49AE-80E6-6983265C3D4F}" destId="{6D1FB3B6-D583-4440-A027-D153280E04B1}" srcOrd="1" destOrd="0" parTransId="{CD5231B5-8370-415E-A856-F8F19ACC34CF}" sibTransId="{E9ED39E0-6169-4E3C-9E1D-DC723DC4BDC0}"/>
    <dgm:cxn modelId="{E792DB62-6E99-448F-B3E0-9A03D8FC71F8}" srcId="{8004D276-CC77-49AE-80E6-6983265C3D4F}" destId="{1B72FB6E-CFC8-4270-B235-97B4798E44EB}" srcOrd="2" destOrd="0" parTransId="{408F5DE8-A690-4658-9010-29641907698C}" sibTransId="{DF2DF8CA-37E7-4F07-98DE-D9E8C025349B}"/>
    <dgm:cxn modelId="{07C59576-4705-4E27-9D77-575764B796B2}" srcId="{8004D276-CC77-49AE-80E6-6983265C3D4F}" destId="{80B64373-FA1C-4840-9649-0F2390AB4ABE}" srcOrd="0" destOrd="0" parTransId="{B1828AFC-EF0B-46FA-B009-6F197E42FBF1}" sibTransId="{39DA9B96-55B2-4A0D-BC2C-D9A1956932FB}"/>
    <dgm:cxn modelId="{48661497-F690-4A57-A00C-6884D5314A4E}" type="presOf" srcId="{6D1FB3B6-D583-4440-A027-D153280E04B1}" destId="{9782DB66-0293-4C80-BB72-F5E79973E5A4}" srcOrd="0" destOrd="0" presId="urn:microsoft.com/office/officeart/2005/8/layout/process4"/>
    <dgm:cxn modelId="{2E7473A4-8BF7-4D9F-A697-D4DA461CB236}" srcId="{1B72FB6E-CFC8-4270-B235-97B4798E44EB}" destId="{CE99A1CE-E848-4DAA-AEDF-CAC1D86C6FAC}" srcOrd="0" destOrd="0" parTransId="{87AF0534-DC22-43B4-A789-E55E3CB5AB17}" sibTransId="{03FCBA0A-A452-4D7A-A323-7DC7147A4938}"/>
    <dgm:cxn modelId="{6B7B44BC-CB53-43E8-8935-4F920E2AF6C4}" type="presOf" srcId="{8004D276-CC77-49AE-80E6-6983265C3D4F}" destId="{124984B3-1C98-43CD-BE8C-BDBA7D14D29C}" srcOrd="0" destOrd="0" presId="urn:microsoft.com/office/officeart/2005/8/layout/process4"/>
    <dgm:cxn modelId="{46EA2EDD-299E-4E62-8BCB-E02D9C8C552C}" type="presOf" srcId="{80B64373-FA1C-4840-9649-0F2390AB4ABE}" destId="{4034EC2D-5EC4-431A-B5B9-86F288EBA985}" srcOrd="0" destOrd="0" presId="urn:microsoft.com/office/officeart/2005/8/layout/process4"/>
    <dgm:cxn modelId="{B3BE4E86-9FAC-4B48-876D-BA4A687A8B81}" type="presParOf" srcId="{124984B3-1C98-43CD-BE8C-BDBA7D14D29C}" destId="{6C01D9C4-3D4F-4241-9D48-864A3EE6A975}" srcOrd="0" destOrd="0" presId="urn:microsoft.com/office/officeart/2005/8/layout/process4"/>
    <dgm:cxn modelId="{52BB28AE-DF0B-4D9E-9F18-97C5EDB01744}" type="presParOf" srcId="{6C01D9C4-3D4F-4241-9D48-864A3EE6A975}" destId="{108053F8-009A-4F85-A70E-42CA86691485}" srcOrd="0" destOrd="0" presId="urn:microsoft.com/office/officeart/2005/8/layout/process4"/>
    <dgm:cxn modelId="{DC598EBF-59BB-4FD0-B1F8-67CFA1363E6A}" type="presParOf" srcId="{6C01D9C4-3D4F-4241-9D48-864A3EE6A975}" destId="{2A84E614-C6DE-4438-A412-094E0B2B4E1E}" srcOrd="1" destOrd="0" presId="urn:microsoft.com/office/officeart/2005/8/layout/process4"/>
    <dgm:cxn modelId="{A5A6D014-FA1A-46A9-8F2C-0564DDDEEC61}" type="presParOf" srcId="{6C01D9C4-3D4F-4241-9D48-864A3EE6A975}" destId="{B8234EB2-3BD4-4BAF-B3A8-73D323CC3323}" srcOrd="2" destOrd="0" presId="urn:microsoft.com/office/officeart/2005/8/layout/process4"/>
    <dgm:cxn modelId="{62D86417-14FE-4D63-AAB4-4910E2AD9BC1}" type="presParOf" srcId="{B8234EB2-3BD4-4BAF-B3A8-73D323CC3323}" destId="{29778340-AA39-4448-8E1A-590B4B339107}" srcOrd="0" destOrd="0" presId="urn:microsoft.com/office/officeart/2005/8/layout/process4"/>
    <dgm:cxn modelId="{BD6EAD7C-0C43-4843-B24E-B3A907A62BAC}" type="presParOf" srcId="{124984B3-1C98-43CD-BE8C-BDBA7D14D29C}" destId="{4142E8BB-CA43-4F04-BEE3-60C00F73BCBF}" srcOrd="1" destOrd="0" presId="urn:microsoft.com/office/officeart/2005/8/layout/process4"/>
    <dgm:cxn modelId="{A28FF00A-1927-41CC-A6E9-34F22DF82990}" type="presParOf" srcId="{124984B3-1C98-43CD-BE8C-BDBA7D14D29C}" destId="{3BA22252-8FBF-40B2-9FF9-E0F25CA3024A}" srcOrd="2" destOrd="0" presId="urn:microsoft.com/office/officeart/2005/8/layout/process4"/>
    <dgm:cxn modelId="{49967953-38DB-4E2C-B9CE-E0361019E6A2}" type="presParOf" srcId="{3BA22252-8FBF-40B2-9FF9-E0F25CA3024A}" destId="{9782DB66-0293-4C80-BB72-F5E79973E5A4}" srcOrd="0" destOrd="0" presId="urn:microsoft.com/office/officeart/2005/8/layout/process4"/>
    <dgm:cxn modelId="{AF00BE46-1F8B-4CBD-BC85-3E68BF2FAA4F}" type="presParOf" srcId="{124984B3-1C98-43CD-BE8C-BDBA7D14D29C}" destId="{DED0131E-B440-440D-94AB-0B5701E94D5F}" srcOrd="3" destOrd="0" presId="urn:microsoft.com/office/officeart/2005/8/layout/process4"/>
    <dgm:cxn modelId="{908EDE8A-2593-4C76-88C4-B0D9721CB6BA}" type="presParOf" srcId="{124984B3-1C98-43CD-BE8C-BDBA7D14D29C}" destId="{F2679EB0-A53F-46D5-A915-BD1BBF07BC2F}" srcOrd="4" destOrd="0" presId="urn:microsoft.com/office/officeart/2005/8/layout/process4"/>
    <dgm:cxn modelId="{5039A11D-CC5A-4401-B1A0-4BFD9DB2592D}" type="presParOf" srcId="{F2679EB0-A53F-46D5-A915-BD1BBF07BC2F}" destId="{4034EC2D-5EC4-431A-B5B9-86F288EBA98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7902F1-7A66-4B5F-AFB3-B52E3B33465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0E3F55E-D288-410A-92DE-A6CFBDA0C3D6}">
      <dgm:prSet/>
      <dgm:spPr/>
      <dgm:t>
        <a:bodyPr/>
        <a:lstStyle/>
        <a:p>
          <a:r>
            <a:rPr lang="en-US"/>
            <a:t>Why don’t we ‘wait and see’ and talk about it in a few months?</a:t>
          </a:r>
        </a:p>
      </dgm:t>
    </dgm:pt>
    <dgm:pt modelId="{C504DE55-590D-4348-B5E6-AFBDCC7943FE}" type="parTrans" cxnId="{D7435524-10F7-47F9-B6FF-4515AF185D23}">
      <dgm:prSet/>
      <dgm:spPr/>
      <dgm:t>
        <a:bodyPr/>
        <a:lstStyle/>
        <a:p>
          <a:endParaRPr lang="en-US"/>
        </a:p>
      </dgm:t>
    </dgm:pt>
    <dgm:pt modelId="{421507BC-4EBE-4560-9BAF-2A00D1D4CB7A}" type="sibTrans" cxnId="{D7435524-10F7-47F9-B6FF-4515AF185D23}">
      <dgm:prSet/>
      <dgm:spPr/>
      <dgm:t>
        <a:bodyPr/>
        <a:lstStyle/>
        <a:p>
          <a:endParaRPr lang="en-US"/>
        </a:p>
      </dgm:t>
    </dgm:pt>
    <dgm:pt modelId="{317B3AB6-9B8E-4EDE-B06D-6C5B224DA235}">
      <dgm:prSet/>
      <dgm:spPr/>
      <dgm:t>
        <a:bodyPr/>
        <a:lstStyle/>
        <a:p>
          <a:r>
            <a:rPr lang="en-US"/>
            <a:t>I don’t think they need that</a:t>
          </a:r>
        </a:p>
      </dgm:t>
    </dgm:pt>
    <dgm:pt modelId="{D0F90521-93E3-42AD-A3DB-DF3C792B6B2F}" type="parTrans" cxnId="{752E3BDF-9DD9-4384-8602-97D5A0369F21}">
      <dgm:prSet/>
      <dgm:spPr/>
      <dgm:t>
        <a:bodyPr/>
        <a:lstStyle/>
        <a:p>
          <a:endParaRPr lang="en-US"/>
        </a:p>
      </dgm:t>
    </dgm:pt>
    <dgm:pt modelId="{973A31C5-21E1-494D-A47E-7224B272601F}" type="sibTrans" cxnId="{752E3BDF-9DD9-4384-8602-97D5A0369F21}">
      <dgm:prSet/>
      <dgm:spPr/>
      <dgm:t>
        <a:bodyPr/>
        <a:lstStyle/>
        <a:p>
          <a:endParaRPr lang="en-US"/>
        </a:p>
      </dgm:t>
    </dgm:pt>
    <dgm:pt modelId="{6F5C3D58-CDC8-4055-965B-B3D3E1E49E66}">
      <dgm:prSet/>
      <dgm:spPr/>
      <dgm:t>
        <a:bodyPr/>
        <a:lstStyle/>
        <a:p>
          <a:r>
            <a:rPr lang="en-US" dirty="0"/>
            <a:t>Let’s follow up with that at a later date</a:t>
          </a:r>
        </a:p>
      </dgm:t>
    </dgm:pt>
    <dgm:pt modelId="{8E53E6EF-D3B8-4D38-B310-059724476B89}" type="parTrans" cxnId="{B16FDDEA-C218-4402-9647-1B1716F99C75}">
      <dgm:prSet/>
      <dgm:spPr/>
      <dgm:t>
        <a:bodyPr/>
        <a:lstStyle/>
        <a:p>
          <a:endParaRPr lang="en-US"/>
        </a:p>
      </dgm:t>
    </dgm:pt>
    <dgm:pt modelId="{A373EFE5-004D-47EE-8016-629B6C197F3E}" type="sibTrans" cxnId="{B16FDDEA-C218-4402-9647-1B1716F99C75}">
      <dgm:prSet/>
      <dgm:spPr/>
      <dgm:t>
        <a:bodyPr/>
        <a:lstStyle/>
        <a:p>
          <a:endParaRPr lang="en-US"/>
        </a:p>
      </dgm:t>
    </dgm:pt>
    <dgm:pt modelId="{D75DB9ED-92DC-4E26-B085-B3CAAFF3E174}">
      <dgm:prSet/>
      <dgm:spPr/>
      <dgm:t>
        <a:bodyPr/>
        <a:lstStyle/>
        <a:p>
          <a:r>
            <a:rPr lang="en-US"/>
            <a:t>I will have to discuss this with {someone with more authority} and then I’ll get back to the team. </a:t>
          </a:r>
        </a:p>
      </dgm:t>
    </dgm:pt>
    <dgm:pt modelId="{1A2573B0-F1E3-4731-95AC-C8BA45BE8F7A}" type="parTrans" cxnId="{7667D0F1-09AC-439A-82A0-5ADF4D3B3BAB}">
      <dgm:prSet/>
      <dgm:spPr/>
      <dgm:t>
        <a:bodyPr/>
        <a:lstStyle/>
        <a:p>
          <a:endParaRPr lang="en-US"/>
        </a:p>
      </dgm:t>
    </dgm:pt>
    <dgm:pt modelId="{6B19E0A2-83DA-478D-A2E7-1D8F5FA86494}" type="sibTrans" cxnId="{7667D0F1-09AC-439A-82A0-5ADF4D3B3BAB}">
      <dgm:prSet/>
      <dgm:spPr/>
      <dgm:t>
        <a:bodyPr/>
        <a:lstStyle/>
        <a:p>
          <a:endParaRPr lang="en-US"/>
        </a:p>
      </dgm:t>
    </dgm:pt>
    <dgm:pt modelId="{4C0D56FE-F4F8-449D-B227-19BDE573DFDC}">
      <dgm:prSet/>
      <dgm:spPr/>
      <dgm:t>
        <a:bodyPr/>
        <a:lstStyle/>
        <a:p>
          <a:r>
            <a:rPr lang="en-US"/>
            <a:t>Was something proposed or refused?</a:t>
          </a:r>
        </a:p>
      </dgm:t>
    </dgm:pt>
    <dgm:pt modelId="{1DF2387F-0332-43F4-AD7A-0C8EB8886AE8}" type="parTrans" cxnId="{D83699B5-4E92-428E-8042-E1054981663C}">
      <dgm:prSet/>
      <dgm:spPr/>
      <dgm:t>
        <a:bodyPr/>
        <a:lstStyle/>
        <a:p>
          <a:endParaRPr lang="en-US"/>
        </a:p>
      </dgm:t>
    </dgm:pt>
    <dgm:pt modelId="{765F733D-0D51-4BB0-82F7-0FB7BA4CCBD9}" type="sibTrans" cxnId="{D83699B5-4E92-428E-8042-E1054981663C}">
      <dgm:prSet/>
      <dgm:spPr/>
      <dgm:t>
        <a:bodyPr/>
        <a:lstStyle/>
        <a:p>
          <a:endParaRPr lang="en-US"/>
        </a:p>
      </dgm:t>
    </dgm:pt>
    <dgm:pt modelId="{81DA3D8E-6A89-4A00-BB15-2BAAF1BF5E00}">
      <dgm:prSet/>
      <dgm:spPr/>
      <dgm:t>
        <a:bodyPr/>
        <a:lstStyle/>
        <a:p>
          <a:r>
            <a:rPr lang="en-US"/>
            <a:t>When in doubt...</a:t>
          </a:r>
        </a:p>
      </dgm:t>
    </dgm:pt>
    <dgm:pt modelId="{7C49AF45-8B10-4CEE-8BA6-272AF24842B1}" type="parTrans" cxnId="{959F10A9-C02F-4C74-A505-38DADB3E61EC}">
      <dgm:prSet/>
      <dgm:spPr/>
      <dgm:t>
        <a:bodyPr/>
        <a:lstStyle/>
        <a:p>
          <a:endParaRPr lang="en-US"/>
        </a:p>
      </dgm:t>
    </dgm:pt>
    <dgm:pt modelId="{AF641DAF-4063-4CA7-B4B2-1A6F517663FD}" type="sibTrans" cxnId="{959F10A9-C02F-4C74-A505-38DADB3E61EC}">
      <dgm:prSet/>
      <dgm:spPr/>
      <dgm:t>
        <a:bodyPr/>
        <a:lstStyle/>
        <a:p>
          <a:endParaRPr lang="en-US"/>
        </a:p>
      </dgm:t>
    </dgm:pt>
    <dgm:pt modelId="{E3427772-85D0-4984-897A-6D4648FDB7A8}" type="pres">
      <dgm:prSet presAssocID="{D17902F1-7A66-4B5F-AFB3-B52E3B33465C}" presName="root" presStyleCnt="0">
        <dgm:presLayoutVars>
          <dgm:dir/>
          <dgm:resizeHandles val="exact"/>
        </dgm:presLayoutVars>
      </dgm:prSet>
      <dgm:spPr/>
    </dgm:pt>
    <dgm:pt modelId="{DB5C7886-5CFF-4781-A972-FDAD466BD574}" type="pres">
      <dgm:prSet presAssocID="{60E3F55E-D288-410A-92DE-A6CFBDA0C3D6}" presName="compNode" presStyleCnt="0"/>
      <dgm:spPr/>
    </dgm:pt>
    <dgm:pt modelId="{A98B45D5-ABA9-4289-A11F-C05405E7AB36}" type="pres">
      <dgm:prSet presAssocID="{60E3F55E-D288-410A-92DE-A6CFBDA0C3D6}" presName="bgRect" presStyleLbl="bgShp" presStyleIdx="0" presStyleCnt="6"/>
      <dgm:spPr/>
    </dgm:pt>
    <dgm:pt modelId="{9640EBAD-5D6C-4752-A582-5FACC68EA9ED}" type="pres">
      <dgm:prSet presAssocID="{60E3F55E-D288-410A-92DE-A6CFBDA0C3D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DFDECBD7-B58A-439F-A6A1-CBEE246A3FD3}" type="pres">
      <dgm:prSet presAssocID="{60E3F55E-D288-410A-92DE-A6CFBDA0C3D6}" presName="spaceRect" presStyleCnt="0"/>
      <dgm:spPr/>
    </dgm:pt>
    <dgm:pt modelId="{88FA90A4-7947-4DE8-A52A-8A325D2F829D}" type="pres">
      <dgm:prSet presAssocID="{60E3F55E-D288-410A-92DE-A6CFBDA0C3D6}" presName="parTx" presStyleLbl="revTx" presStyleIdx="0" presStyleCnt="6">
        <dgm:presLayoutVars>
          <dgm:chMax val="0"/>
          <dgm:chPref val="0"/>
        </dgm:presLayoutVars>
      </dgm:prSet>
      <dgm:spPr/>
    </dgm:pt>
    <dgm:pt modelId="{B20415F0-B5AD-4A71-8AAE-D799D4F7FE02}" type="pres">
      <dgm:prSet presAssocID="{421507BC-4EBE-4560-9BAF-2A00D1D4CB7A}" presName="sibTrans" presStyleCnt="0"/>
      <dgm:spPr/>
    </dgm:pt>
    <dgm:pt modelId="{10B4E978-CB28-46EB-8D86-306315575392}" type="pres">
      <dgm:prSet presAssocID="{317B3AB6-9B8E-4EDE-B06D-6C5B224DA235}" presName="compNode" presStyleCnt="0"/>
      <dgm:spPr/>
    </dgm:pt>
    <dgm:pt modelId="{DBC221C6-306B-4625-B209-5E8AC6F182C9}" type="pres">
      <dgm:prSet presAssocID="{317B3AB6-9B8E-4EDE-B06D-6C5B224DA235}" presName="bgRect" presStyleLbl="bgShp" presStyleIdx="1" presStyleCnt="6"/>
      <dgm:spPr/>
    </dgm:pt>
    <dgm:pt modelId="{128A6E91-1EC7-4260-AACF-0F79D9B889C7}" type="pres">
      <dgm:prSet presAssocID="{317B3AB6-9B8E-4EDE-B06D-6C5B224DA23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ought bubble"/>
        </a:ext>
      </dgm:extLst>
    </dgm:pt>
    <dgm:pt modelId="{ED4B99F4-76F7-4D1E-A3D5-D2E73E36EECC}" type="pres">
      <dgm:prSet presAssocID="{317B3AB6-9B8E-4EDE-B06D-6C5B224DA235}" presName="spaceRect" presStyleCnt="0"/>
      <dgm:spPr/>
    </dgm:pt>
    <dgm:pt modelId="{6FA36133-9167-4DA3-AD5C-81112EE09DD3}" type="pres">
      <dgm:prSet presAssocID="{317B3AB6-9B8E-4EDE-B06D-6C5B224DA235}" presName="parTx" presStyleLbl="revTx" presStyleIdx="1" presStyleCnt="6">
        <dgm:presLayoutVars>
          <dgm:chMax val="0"/>
          <dgm:chPref val="0"/>
        </dgm:presLayoutVars>
      </dgm:prSet>
      <dgm:spPr/>
    </dgm:pt>
    <dgm:pt modelId="{8F18E5ED-5846-4DEC-AA49-AFF29D78C0AE}" type="pres">
      <dgm:prSet presAssocID="{973A31C5-21E1-494D-A47E-7224B272601F}" presName="sibTrans" presStyleCnt="0"/>
      <dgm:spPr/>
    </dgm:pt>
    <dgm:pt modelId="{64A15A75-492D-4572-910F-AD6532408D31}" type="pres">
      <dgm:prSet presAssocID="{6F5C3D58-CDC8-4055-965B-B3D3E1E49E66}" presName="compNode" presStyleCnt="0"/>
      <dgm:spPr/>
    </dgm:pt>
    <dgm:pt modelId="{AA890FA3-0E25-4EBD-AC09-43781D214791}" type="pres">
      <dgm:prSet presAssocID="{6F5C3D58-CDC8-4055-965B-B3D3E1E49E66}" presName="bgRect" presStyleLbl="bgShp" presStyleIdx="2" presStyleCnt="6"/>
      <dgm:spPr/>
    </dgm:pt>
    <dgm:pt modelId="{2AFE1C5B-6D08-46D1-B748-DED568EF4D66}" type="pres">
      <dgm:prSet presAssocID="{6F5C3D58-CDC8-4055-965B-B3D3E1E49E6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EDC189CA-99E2-4C3E-91B5-BBD7BD34D1B4}" type="pres">
      <dgm:prSet presAssocID="{6F5C3D58-CDC8-4055-965B-B3D3E1E49E66}" presName="spaceRect" presStyleCnt="0"/>
      <dgm:spPr/>
    </dgm:pt>
    <dgm:pt modelId="{86470504-89FF-4E82-8783-AC35F20C8796}" type="pres">
      <dgm:prSet presAssocID="{6F5C3D58-CDC8-4055-965B-B3D3E1E49E66}" presName="parTx" presStyleLbl="revTx" presStyleIdx="2" presStyleCnt="6">
        <dgm:presLayoutVars>
          <dgm:chMax val="0"/>
          <dgm:chPref val="0"/>
        </dgm:presLayoutVars>
      </dgm:prSet>
      <dgm:spPr/>
    </dgm:pt>
    <dgm:pt modelId="{3E93A8FD-C070-458F-A120-CFABE34B3547}" type="pres">
      <dgm:prSet presAssocID="{A373EFE5-004D-47EE-8016-629B6C197F3E}" presName="sibTrans" presStyleCnt="0"/>
      <dgm:spPr/>
    </dgm:pt>
    <dgm:pt modelId="{D01630B3-3CF6-4A8F-BB2B-427021DE8D59}" type="pres">
      <dgm:prSet presAssocID="{D75DB9ED-92DC-4E26-B085-B3CAAFF3E174}" presName="compNode" presStyleCnt="0"/>
      <dgm:spPr/>
    </dgm:pt>
    <dgm:pt modelId="{F4DF69CF-86C5-4B5D-8E84-0EE9A57B31E1}" type="pres">
      <dgm:prSet presAssocID="{D75DB9ED-92DC-4E26-B085-B3CAAFF3E174}" presName="bgRect" presStyleLbl="bgShp" presStyleIdx="3" presStyleCnt="6"/>
      <dgm:spPr/>
    </dgm:pt>
    <dgm:pt modelId="{4469DE20-0435-4072-AE9A-40ADC2B0C750}" type="pres">
      <dgm:prSet presAssocID="{D75DB9ED-92DC-4E26-B085-B3CAAFF3E17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ierarchy"/>
        </a:ext>
      </dgm:extLst>
    </dgm:pt>
    <dgm:pt modelId="{FF6F2F78-F19A-4D71-8F33-89A073D485BE}" type="pres">
      <dgm:prSet presAssocID="{D75DB9ED-92DC-4E26-B085-B3CAAFF3E174}" presName="spaceRect" presStyleCnt="0"/>
      <dgm:spPr/>
    </dgm:pt>
    <dgm:pt modelId="{E01E5E8B-F090-41FD-94F5-6FE9CAB011E7}" type="pres">
      <dgm:prSet presAssocID="{D75DB9ED-92DC-4E26-B085-B3CAAFF3E174}" presName="parTx" presStyleLbl="revTx" presStyleIdx="3" presStyleCnt="6">
        <dgm:presLayoutVars>
          <dgm:chMax val="0"/>
          <dgm:chPref val="0"/>
        </dgm:presLayoutVars>
      </dgm:prSet>
      <dgm:spPr/>
    </dgm:pt>
    <dgm:pt modelId="{9DB30D74-184F-454B-9EE7-75F6ABABEB2C}" type="pres">
      <dgm:prSet presAssocID="{6B19E0A2-83DA-478D-A2E7-1D8F5FA86494}" presName="sibTrans" presStyleCnt="0"/>
      <dgm:spPr/>
    </dgm:pt>
    <dgm:pt modelId="{ECEC3F47-2B02-4C51-BFDF-FF0F22472907}" type="pres">
      <dgm:prSet presAssocID="{4C0D56FE-F4F8-449D-B227-19BDE573DFDC}" presName="compNode" presStyleCnt="0"/>
      <dgm:spPr/>
    </dgm:pt>
    <dgm:pt modelId="{86D6ED55-3527-44EF-A209-5FE9ABE9E535}" type="pres">
      <dgm:prSet presAssocID="{4C0D56FE-F4F8-449D-B227-19BDE573DFDC}" presName="bgRect" presStyleLbl="bgShp" presStyleIdx="4" presStyleCnt="6"/>
      <dgm:spPr/>
    </dgm:pt>
    <dgm:pt modelId="{B9ECBEB4-F6F2-42BD-BD02-04D786D3A4A3}" type="pres">
      <dgm:prSet presAssocID="{4C0D56FE-F4F8-449D-B227-19BDE573DFDC}"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Irritant"/>
        </a:ext>
      </dgm:extLst>
    </dgm:pt>
    <dgm:pt modelId="{53C4CBB6-6844-4879-9365-7B9F52777F30}" type="pres">
      <dgm:prSet presAssocID="{4C0D56FE-F4F8-449D-B227-19BDE573DFDC}" presName="spaceRect" presStyleCnt="0"/>
      <dgm:spPr/>
    </dgm:pt>
    <dgm:pt modelId="{75087772-BE8C-4829-8D8A-BCE2F4CF83F9}" type="pres">
      <dgm:prSet presAssocID="{4C0D56FE-F4F8-449D-B227-19BDE573DFDC}" presName="parTx" presStyleLbl="revTx" presStyleIdx="4" presStyleCnt="6">
        <dgm:presLayoutVars>
          <dgm:chMax val="0"/>
          <dgm:chPref val="0"/>
        </dgm:presLayoutVars>
      </dgm:prSet>
      <dgm:spPr/>
    </dgm:pt>
    <dgm:pt modelId="{79147249-0DEB-47CF-A520-C64EA6F9945A}" type="pres">
      <dgm:prSet presAssocID="{765F733D-0D51-4BB0-82F7-0FB7BA4CCBD9}" presName="sibTrans" presStyleCnt="0"/>
      <dgm:spPr/>
    </dgm:pt>
    <dgm:pt modelId="{D98E5A0A-322C-41A0-8747-7B4B0A6EEB48}" type="pres">
      <dgm:prSet presAssocID="{81DA3D8E-6A89-4A00-BB15-2BAAF1BF5E00}" presName="compNode" presStyleCnt="0"/>
      <dgm:spPr/>
    </dgm:pt>
    <dgm:pt modelId="{19BE4C04-F1EE-41A6-9C77-E2DDC1CE3482}" type="pres">
      <dgm:prSet presAssocID="{81DA3D8E-6A89-4A00-BB15-2BAAF1BF5E00}" presName="bgRect" presStyleLbl="bgShp" presStyleIdx="5" presStyleCnt="6"/>
      <dgm:spPr/>
    </dgm:pt>
    <dgm:pt modelId="{61E166D1-2239-450F-AD36-D11E918BE101}" type="pres">
      <dgm:prSet presAssocID="{81DA3D8E-6A89-4A00-BB15-2BAAF1BF5E0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lp"/>
        </a:ext>
      </dgm:extLst>
    </dgm:pt>
    <dgm:pt modelId="{8E084055-4FD4-4697-AE1D-949F81137FBC}" type="pres">
      <dgm:prSet presAssocID="{81DA3D8E-6A89-4A00-BB15-2BAAF1BF5E00}" presName="spaceRect" presStyleCnt="0"/>
      <dgm:spPr/>
    </dgm:pt>
    <dgm:pt modelId="{173AD053-22C9-4D85-B1F9-E189F980B01D}" type="pres">
      <dgm:prSet presAssocID="{81DA3D8E-6A89-4A00-BB15-2BAAF1BF5E00}" presName="parTx" presStyleLbl="revTx" presStyleIdx="5" presStyleCnt="6">
        <dgm:presLayoutVars>
          <dgm:chMax val="0"/>
          <dgm:chPref val="0"/>
        </dgm:presLayoutVars>
      </dgm:prSet>
      <dgm:spPr/>
    </dgm:pt>
  </dgm:ptLst>
  <dgm:cxnLst>
    <dgm:cxn modelId="{408A351A-A507-4572-B178-44411E3511CB}" type="presOf" srcId="{D75DB9ED-92DC-4E26-B085-B3CAAFF3E174}" destId="{E01E5E8B-F090-41FD-94F5-6FE9CAB011E7}" srcOrd="0" destOrd="0" presId="urn:microsoft.com/office/officeart/2018/2/layout/IconVerticalSolidList"/>
    <dgm:cxn modelId="{D7435524-10F7-47F9-B6FF-4515AF185D23}" srcId="{D17902F1-7A66-4B5F-AFB3-B52E3B33465C}" destId="{60E3F55E-D288-410A-92DE-A6CFBDA0C3D6}" srcOrd="0" destOrd="0" parTransId="{C504DE55-590D-4348-B5E6-AFBDCC7943FE}" sibTransId="{421507BC-4EBE-4560-9BAF-2A00D1D4CB7A}"/>
    <dgm:cxn modelId="{45752445-BA12-460A-A5DB-B72209B8E743}" type="presOf" srcId="{D17902F1-7A66-4B5F-AFB3-B52E3B33465C}" destId="{E3427772-85D0-4984-897A-6D4648FDB7A8}" srcOrd="0" destOrd="0" presId="urn:microsoft.com/office/officeart/2018/2/layout/IconVerticalSolidList"/>
    <dgm:cxn modelId="{185E6274-71D0-4559-A951-A790D91B6C6A}" type="presOf" srcId="{4C0D56FE-F4F8-449D-B227-19BDE573DFDC}" destId="{75087772-BE8C-4829-8D8A-BCE2F4CF83F9}" srcOrd="0" destOrd="0" presId="urn:microsoft.com/office/officeart/2018/2/layout/IconVerticalSolidList"/>
    <dgm:cxn modelId="{DDD5EF86-1A78-44B1-8A40-EA03B05671A7}" type="presOf" srcId="{317B3AB6-9B8E-4EDE-B06D-6C5B224DA235}" destId="{6FA36133-9167-4DA3-AD5C-81112EE09DD3}" srcOrd="0" destOrd="0" presId="urn:microsoft.com/office/officeart/2018/2/layout/IconVerticalSolidList"/>
    <dgm:cxn modelId="{15840AA6-1F2C-4792-A8C3-76C8ED25EF74}" type="presOf" srcId="{60E3F55E-D288-410A-92DE-A6CFBDA0C3D6}" destId="{88FA90A4-7947-4DE8-A52A-8A325D2F829D}" srcOrd="0" destOrd="0" presId="urn:microsoft.com/office/officeart/2018/2/layout/IconVerticalSolidList"/>
    <dgm:cxn modelId="{959F10A9-C02F-4C74-A505-38DADB3E61EC}" srcId="{D17902F1-7A66-4B5F-AFB3-B52E3B33465C}" destId="{81DA3D8E-6A89-4A00-BB15-2BAAF1BF5E00}" srcOrd="5" destOrd="0" parTransId="{7C49AF45-8B10-4CEE-8BA6-272AF24842B1}" sibTransId="{AF641DAF-4063-4CA7-B4B2-1A6F517663FD}"/>
    <dgm:cxn modelId="{D83699B5-4E92-428E-8042-E1054981663C}" srcId="{D17902F1-7A66-4B5F-AFB3-B52E3B33465C}" destId="{4C0D56FE-F4F8-449D-B227-19BDE573DFDC}" srcOrd="4" destOrd="0" parTransId="{1DF2387F-0332-43F4-AD7A-0C8EB8886AE8}" sibTransId="{765F733D-0D51-4BB0-82F7-0FB7BA4CCBD9}"/>
    <dgm:cxn modelId="{46A19DC9-F81D-431A-AEA7-C414EE9AE298}" type="presOf" srcId="{81DA3D8E-6A89-4A00-BB15-2BAAF1BF5E00}" destId="{173AD053-22C9-4D85-B1F9-E189F980B01D}" srcOrd="0" destOrd="0" presId="urn:microsoft.com/office/officeart/2018/2/layout/IconVerticalSolidList"/>
    <dgm:cxn modelId="{752E3BDF-9DD9-4384-8602-97D5A0369F21}" srcId="{D17902F1-7A66-4B5F-AFB3-B52E3B33465C}" destId="{317B3AB6-9B8E-4EDE-B06D-6C5B224DA235}" srcOrd="1" destOrd="0" parTransId="{D0F90521-93E3-42AD-A3DB-DF3C792B6B2F}" sibTransId="{973A31C5-21E1-494D-A47E-7224B272601F}"/>
    <dgm:cxn modelId="{B16FDDEA-C218-4402-9647-1B1716F99C75}" srcId="{D17902F1-7A66-4B5F-AFB3-B52E3B33465C}" destId="{6F5C3D58-CDC8-4055-965B-B3D3E1E49E66}" srcOrd="2" destOrd="0" parTransId="{8E53E6EF-D3B8-4D38-B310-059724476B89}" sibTransId="{A373EFE5-004D-47EE-8016-629B6C197F3E}"/>
    <dgm:cxn modelId="{1E3277F1-F63F-4A3F-8B33-AC7DEBCD76F2}" type="presOf" srcId="{6F5C3D58-CDC8-4055-965B-B3D3E1E49E66}" destId="{86470504-89FF-4E82-8783-AC35F20C8796}" srcOrd="0" destOrd="0" presId="urn:microsoft.com/office/officeart/2018/2/layout/IconVerticalSolidList"/>
    <dgm:cxn modelId="{7667D0F1-09AC-439A-82A0-5ADF4D3B3BAB}" srcId="{D17902F1-7A66-4B5F-AFB3-B52E3B33465C}" destId="{D75DB9ED-92DC-4E26-B085-B3CAAFF3E174}" srcOrd="3" destOrd="0" parTransId="{1A2573B0-F1E3-4731-95AC-C8BA45BE8F7A}" sibTransId="{6B19E0A2-83DA-478D-A2E7-1D8F5FA86494}"/>
    <dgm:cxn modelId="{8A87727A-842A-480C-A467-A56F41DE06D4}" type="presParOf" srcId="{E3427772-85D0-4984-897A-6D4648FDB7A8}" destId="{DB5C7886-5CFF-4781-A972-FDAD466BD574}" srcOrd="0" destOrd="0" presId="urn:microsoft.com/office/officeart/2018/2/layout/IconVerticalSolidList"/>
    <dgm:cxn modelId="{D8BA6971-2690-47C2-A2D7-F96ECB972EAB}" type="presParOf" srcId="{DB5C7886-5CFF-4781-A972-FDAD466BD574}" destId="{A98B45D5-ABA9-4289-A11F-C05405E7AB36}" srcOrd="0" destOrd="0" presId="urn:microsoft.com/office/officeart/2018/2/layout/IconVerticalSolidList"/>
    <dgm:cxn modelId="{DA6E6349-1B84-4E83-9C0F-BA86E2CDC9DF}" type="presParOf" srcId="{DB5C7886-5CFF-4781-A972-FDAD466BD574}" destId="{9640EBAD-5D6C-4752-A582-5FACC68EA9ED}" srcOrd="1" destOrd="0" presId="urn:microsoft.com/office/officeart/2018/2/layout/IconVerticalSolidList"/>
    <dgm:cxn modelId="{53590E06-596A-4BC0-B31B-EC6109C53B6B}" type="presParOf" srcId="{DB5C7886-5CFF-4781-A972-FDAD466BD574}" destId="{DFDECBD7-B58A-439F-A6A1-CBEE246A3FD3}" srcOrd="2" destOrd="0" presId="urn:microsoft.com/office/officeart/2018/2/layout/IconVerticalSolidList"/>
    <dgm:cxn modelId="{656A7F82-5440-41E5-81BE-A12A6A8802DA}" type="presParOf" srcId="{DB5C7886-5CFF-4781-A972-FDAD466BD574}" destId="{88FA90A4-7947-4DE8-A52A-8A325D2F829D}" srcOrd="3" destOrd="0" presId="urn:microsoft.com/office/officeart/2018/2/layout/IconVerticalSolidList"/>
    <dgm:cxn modelId="{36A19EFD-AC54-4FA2-BBB7-B10086035AD2}" type="presParOf" srcId="{E3427772-85D0-4984-897A-6D4648FDB7A8}" destId="{B20415F0-B5AD-4A71-8AAE-D799D4F7FE02}" srcOrd="1" destOrd="0" presId="urn:microsoft.com/office/officeart/2018/2/layout/IconVerticalSolidList"/>
    <dgm:cxn modelId="{6EB8AC25-489B-4F26-9BAE-9FC30BAFA533}" type="presParOf" srcId="{E3427772-85D0-4984-897A-6D4648FDB7A8}" destId="{10B4E978-CB28-46EB-8D86-306315575392}" srcOrd="2" destOrd="0" presId="urn:microsoft.com/office/officeart/2018/2/layout/IconVerticalSolidList"/>
    <dgm:cxn modelId="{23BA9F09-4D16-4181-8D07-C3CC0F03F24A}" type="presParOf" srcId="{10B4E978-CB28-46EB-8D86-306315575392}" destId="{DBC221C6-306B-4625-B209-5E8AC6F182C9}" srcOrd="0" destOrd="0" presId="urn:microsoft.com/office/officeart/2018/2/layout/IconVerticalSolidList"/>
    <dgm:cxn modelId="{A72EEBA8-9258-40AA-A729-27F29D0F34CF}" type="presParOf" srcId="{10B4E978-CB28-46EB-8D86-306315575392}" destId="{128A6E91-1EC7-4260-AACF-0F79D9B889C7}" srcOrd="1" destOrd="0" presId="urn:microsoft.com/office/officeart/2018/2/layout/IconVerticalSolidList"/>
    <dgm:cxn modelId="{6AD6BC1D-73D2-4876-9D75-288A0DF2B1D3}" type="presParOf" srcId="{10B4E978-CB28-46EB-8D86-306315575392}" destId="{ED4B99F4-76F7-4D1E-A3D5-D2E73E36EECC}" srcOrd="2" destOrd="0" presId="urn:microsoft.com/office/officeart/2018/2/layout/IconVerticalSolidList"/>
    <dgm:cxn modelId="{4670CF9D-FF5B-4166-87AF-E49BCC6ED91A}" type="presParOf" srcId="{10B4E978-CB28-46EB-8D86-306315575392}" destId="{6FA36133-9167-4DA3-AD5C-81112EE09DD3}" srcOrd="3" destOrd="0" presId="urn:microsoft.com/office/officeart/2018/2/layout/IconVerticalSolidList"/>
    <dgm:cxn modelId="{283DEF60-1D36-4FDF-90FF-9A7FE6CF19C9}" type="presParOf" srcId="{E3427772-85D0-4984-897A-6D4648FDB7A8}" destId="{8F18E5ED-5846-4DEC-AA49-AFF29D78C0AE}" srcOrd="3" destOrd="0" presId="urn:microsoft.com/office/officeart/2018/2/layout/IconVerticalSolidList"/>
    <dgm:cxn modelId="{CE1F498C-355F-4B3D-B12D-B29C1D6BFD79}" type="presParOf" srcId="{E3427772-85D0-4984-897A-6D4648FDB7A8}" destId="{64A15A75-492D-4572-910F-AD6532408D31}" srcOrd="4" destOrd="0" presId="urn:microsoft.com/office/officeart/2018/2/layout/IconVerticalSolidList"/>
    <dgm:cxn modelId="{BD318686-6D10-449F-B815-E2CD6DEB3F2B}" type="presParOf" srcId="{64A15A75-492D-4572-910F-AD6532408D31}" destId="{AA890FA3-0E25-4EBD-AC09-43781D214791}" srcOrd="0" destOrd="0" presId="urn:microsoft.com/office/officeart/2018/2/layout/IconVerticalSolidList"/>
    <dgm:cxn modelId="{F5277828-6C2E-4F7C-B67C-93D2253B1AEF}" type="presParOf" srcId="{64A15A75-492D-4572-910F-AD6532408D31}" destId="{2AFE1C5B-6D08-46D1-B748-DED568EF4D66}" srcOrd="1" destOrd="0" presId="urn:microsoft.com/office/officeart/2018/2/layout/IconVerticalSolidList"/>
    <dgm:cxn modelId="{BFF421ED-21CB-46A5-96F3-A909072D28CA}" type="presParOf" srcId="{64A15A75-492D-4572-910F-AD6532408D31}" destId="{EDC189CA-99E2-4C3E-91B5-BBD7BD34D1B4}" srcOrd="2" destOrd="0" presId="urn:microsoft.com/office/officeart/2018/2/layout/IconVerticalSolidList"/>
    <dgm:cxn modelId="{17A4DB64-BF4B-4100-822A-392FCD366041}" type="presParOf" srcId="{64A15A75-492D-4572-910F-AD6532408D31}" destId="{86470504-89FF-4E82-8783-AC35F20C8796}" srcOrd="3" destOrd="0" presId="urn:microsoft.com/office/officeart/2018/2/layout/IconVerticalSolidList"/>
    <dgm:cxn modelId="{F34262D5-BAD6-466D-BE44-913436CFA7E0}" type="presParOf" srcId="{E3427772-85D0-4984-897A-6D4648FDB7A8}" destId="{3E93A8FD-C070-458F-A120-CFABE34B3547}" srcOrd="5" destOrd="0" presId="urn:microsoft.com/office/officeart/2018/2/layout/IconVerticalSolidList"/>
    <dgm:cxn modelId="{95E56F61-4CF7-482F-B58A-E3DCDBD42445}" type="presParOf" srcId="{E3427772-85D0-4984-897A-6D4648FDB7A8}" destId="{D01630B3-3CF6-4A8F-BB2B-427021DE8D59}" srcOrd="6" destOrd="0" presId="urn:microsoft.com/office/officeart/2018/2/layout/IconVerticalSolidList"/>
    <dgm:cxn modelId="{B23CA13F-A027-4538-A434-0785DF40D832}" type="presParOf" srcId="{D01630B3-3CF6-4A8F-BB2B-427021DE8D59}" destId="{F4DF69CF-86C5-4B5D-8E84-0EE9A57B31E1}" srcOrd="0" destOrd="0" presId="urn:microsoft.com/office/officeart/2018/2/layout/IconVerticalSolidList"/>
    <dgm:cxn modelId="{68F57082-0749-4C7D-8E91-9516F117EA42}" type="presParOf" srcId="{D01630B3-3CF6-4A8F-BB2B-427021DE8D59}" destId="{4469DE20-0435-4072-AE9A-40ADC2B0C750}" srcOrd="1" destOrd="0" presId="urn:microsoft.com/office/officeart/2018/2/layout/IconVerticalSolidList"/>
    <dgm:cxn modelId="{3D8805AD-C478-4DE1-8619-B041A12F28D1}" type="presParOf" srcId="{D01630B3-3CF6-4A8F-BB2B-427021DE8D59}" destId="{FF6F2F78-F19A-4D71-8F33-89A073D485BE}" srcOrd="2" destOrd="0" presId="urn:microsoft.com/office/officeart/2018/2/layout/IconVerticalSolidList"/>
    <dgm:cxn modelId="{B1E14904-ED7B-4DB4-B66D-3B9447E848B0}" type="presParOf" srcId="{D01630B3-3CF6-4A8F-BB2B-427021DE8D59}" destId="{E01E5E8B-F090-41FD-94F5-6FE9CAB011E7}" srcOrd="3" destOrd="0" presId="urn:microsoft.com/office/officeart/2018/2/layout/IconVerticalSolidList"/>
    <dgm:cxn modelId="{0564FFC7-23FD-490D-9E60-BB6F2272E6ED}" type="presParOf" srcId="{E3427772-85D0-4984-897A-6D4648FDB7A8}" destId="{9DB30D74-184F-454B-9EE7-75F6ABABEB2C}" srcOrd="7" destOrd="0" presId="urn:microsoft.com/office/officeart/2018/2/layout/IconVerticalSolidList"/>
    <dgm:cxn modelId="{F3E1DEC4-AA5A-4E77-AD9D-3D8D5F561EF1}" type="presParOf" srcId="{E3427772-85D0-4984-897A-6D4648FDB7A8}" destId="{ECEC3F47-2B02-4C51-BFDF-FF0F22472907}" srcOrd="8" destOrd="0" presId="urn:microsoft.com/office/officeart/2018/2/layout/IconVerticalSolidList"/>
    <dgm:cxn modelId="{A305F7D3-7256-4005-BC22-96BB6F73250D}" type="presParOf" srcId="{ECEC3F47-2B02-4C51-BFDF-FF0F22472907}" destId="{86D6ED55-3527-44EF-A209-5FE9ABE9E535}" srcOrd="0" destOrd="0" presId="urn:microsoft.com/office/officeart/2018/2/layout/IconVerticalSolidList"/>
    <dgm:cxn modelId="{F1A13D67-E623-4675-9FE7-71DBE1E95BF9}" type="presParOf" srcId="{ECEC3F47-2B02-4C51-BFDF-FF0F22472907}" destId="{B9ECBEB4-F6F2-42BD-BD02-04D786D3A4A3}" srcOrd="1" destOrd="0" presId="urn:microsoft.com/office/officeart/2018/2/layout/IconVerticalSolidList"/>
    <dgm:cxn modelId="{0271D2A5-BEC3-4CA1-ADA3-FC912043B27B}" type="presParOf" srcId="{ECEC3F47-2B02-4C51-BFDF-FF0F22472907}" destId="{53C4CBB6-6844-4879-9365-7B9F52777F30}" srcOrd="2" destOrd="0" presId="urn:microsoft.com/office/officeart/2018/2/layout/IconVerticalSolidList"/>
    <dgm:cxn modelId="{C2238911-F676-4B05-9D3B-3BFE644611B6}" type="presParOf" srcId="{ECEC3F47-2B02-4C51-BFDF-FF0F22472907}" destId="{75087772-BE8C-4829-8D8A-BCE2F4CF83F9}" srcOrd="3" destOrd="0" presId="urn:microsoft.com/office/officeart/2018/2/layout/IconVerticalSolidList"/>
    <dgm:cxn modelId="{466DA268-81E7-49CD-BFB3-2521EEBA3FDA}" type="presParOf" srcId="{E3427772-85D0-4984-897A-6D4648FDB7A8}" destId="{79147249-0DEB-47CF-A520-C64EA6F9945A}" srcOrd="9" destOrd="0" presId="urn:microsoft.com/office/officeart/2018/2/layout/IconVerticalSolidList"/>
    <dgm:cxn modelId="{1E4393FD-9C07-487A-BAFD-3DA16407D105}" type="presParOf" srcId="{E3427772-85D0-4984-897A-6D4648FDB7A8}" destId="{D98E5A0A-322C-41A0-8747-7B4B0A6EEB48}" srcOrd="10" destOrd="0" presId="urn:microsoft.com/office/officeart/2018/2/layout/IconVerticalSolidList"/>
    <dgm:cxn modelId="{015ACEF7-FC69-43AE-A0BD-48CE9B965B69}" type="presParOf" srcId="{D98E5A0A-322C-41A0-8747-7B4B0A6EEB48}" destId="{19BE4C04-F1EE-41A6-9C77-E2DDC1CE3482}" srcOrd="0" destOrd="0" presId="urn:microsoft.com/office/officeart/2018/2/layout/IconVerticalSolidList"/>
    <dgm:cxn modelId="{15ACFFB4-2FAF-490A-AAF8-55E4476B8A5F}" type="presParOf" srcId="{D98E5A0A-322C-41A0-8747-7B4B0A6EEB48}" destId="{61E166D1-2239-450F-AD36-D11E918BE101}" srcOrd="1" destOrd="0" presId="urn:microsoft.com/office/officeart/2018/2/layout/IconVerticalSolidList"/>
    <dgm:cxn modelId="{8C86347B-6863-4009-826A-837CF81BB5C8}" type="presParOf" srcId="{D98E5A0A-322C-41A0-8747-7B4B0A6EEB48}" destId="{8E084055-4FD4-4697-AE1D-949F81137FBC}" srcOrd="2" destOrd="0" presId="urn:microsoft.com/office/officeart/2018/2/layout/IconVerticalSolidList"/>
    <dgm:cxn modelId="{9D8ABB93-6054-483E-8FF4-52A417408DE8}" type="presParOf" srcId="{D98E5A0A-322C-41A0-8747-7B4B0A6EEB48}" destId="{173AD053-22C9-4D85-B1F9-E189F980B01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D68656-545B-498F-8DC0-782EC38384C7}"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5AB7A13F-F7BB-4E0B-BB44-A6271EDD747D}">
      <dgm:prSet/>
      <dgm:spPr/>
      <dgm:t>
        <a:bodyPr/>
        <a:lstStyle/>
        <a:p>
          <a:r>
            <a:rPr lang="en-US" dirty="0">
              <a:solidFill>
                <a:schemeClr val="tx1"/>
              </a:solidFill>
            </a:rPr>
            <a:t>The Prior Written Notice provides a clear record for the student, parent, and school of the decisions that have been made; the basis for those decisions; and the actions that have been proposed or refused. </a:t>
          </a:r>
        </a:p>
      </dgm:t>
    </dgm:pt>
    <dgm:pt modelId="{F630E003-2F55-416F-AE16-88E02D4AF52F}" type="parTrans" cxnId="{25FEDC5F-BA3B-40AE-8E75-E02E1E29D68D}">
      <dgm:prSet/>
      <dgm:spPr/>
      <dgm:t>
        <a:bodyPr/>
        <a:lstStyle/>
        <a:p>
          <a:endParaRPr lang="en-US"/>
        </a:p>
      </dgm:t>
    </dgm:pt>
    <dgm:pt modelId="{6CCDBC42-4054-4C2D-B8AC-DC4FB7C4DBD8}" type="sibTrans" cxnId="{25FEDC5F-BA3B-40AE-8E75-E02E1E29D68D}">
      <dgm:prSet/>
      <dgm:spPr/>
      <dgm:t>
        <a:bodyPr/>
        <a:lstStyle/>
        <a:p>
          <a:endParaRPr lang="en-US"/>
        </a:p>
      </dgm:t>
    </dgm:pt>
    <dgm:pt modelId="{8FD3F943-81ED-4F93-AA31-48290F657A4A}">
      <dgm:prSet/>
      <dgm:spPr/>
      <dgm:t>
        <a:bodyPr/>
        <a:lstStyle/>
        <a:p>
          <a:r>
            <a:rPr lang="en-US" dirty="0">
              <a:solidFill>
                <a:schemeClr val="tx1"/>
              </a:solidFill>
            </a:rPr>
            <a:t>The Prior Written Notice may be referenced in any number of circumstances, such as subsequent meetings or dispute resolution situations, or as a clarification and reminder to all parties of commitments made. </a:t>
          </a:r>
        </a:p>
      </dgm:t>
    </dgm:pt>
    <dgm:pt modelId="{4E75F4D6-161F-45AA-AF84-E2AA535C62F0}" type="parTrans" cxnId="{AE5372F9-4958-4F6E-BF7F-C55B885212E8}">
      <dgm:prSet/>
      <dgm:spPr/>
      <dgm:t>
        <a:bodyPr/>
        <a:lstStyle/>
        <a:p>
          <a:endParaRPr lang="en-US"/>
        </a:p>
      </dgm:t>
    </dgm:pt>
    <dgm:pt modelId="{0C4E1A3D-5268-4CF1-88A5-18F0E0D0AC2A}" type="sibTrans" cxnId="{AE5372F9-4958-4F6E-BF7F-C55B885212E8}">
      <dgm:prSet/>
      <dgm:spPr/>
      <dgm:t>
        <a:bodyPr/>
        <a:lstStyle/>
        <a:p>
          <a:endParaRPr lang="en-US"/>
        </a:p>
      </dgm:t>
    </dgm:pt>
    <dgm:pt modelId="{C948D052-22C2-43A9-9DD3-33D49DCB367D}">
      <dgm:prSet custT="1"/>
      <dgm:spPr/>
      <dgm:t>
        <a:bodyPr/>
        <a:lstStyle/>
        <a:p>
          <a:r>
            <a:rPr lang="en-US" sz="1800" dirty="0">
              <a:solidFill>
                <a:schemeClr val="tx1"/>
              </a:solidFill>
            </a:rPr>
            <a:t>The notice must be written in language understandable to the general public and provided in the native language of the parents or other mode of communication used by the parent, unless it is clearly not feasible to do so.[IDEA 300.503 (c)(1) (</a:t>
          </a:r>
          <a:r>
            <a:rPr lang="en-US" sz="1800" dirty="0" err="1">
              <a:solidFill>
                <a:schemeClr val="tx1"/>
              </a:solidFill>
            </a:rPr>
            <a:t>i</a:t>
          </a:r>
          <a:r>
            <a:rPr lang="en-US" sz="1800" dirty="0">
              <a:solidFill>
                <a:schemeClr val="tx1"/>
              </a:solidFill>
            </a:rPr>
            <a:t>)(ii)] </a:t>
          </a:r>
        </a:p>
      </dgm:t>
    </dgm:pt>
    <dgm:pt modelId="{17B61B3A-EE3F-4492-A7E2-BEBD2DD8780F}" type="parTrans" cxnId="{EDD4EBA6-7D6D-45CD-9462-1A7C085B1833}">
      <dgm:prSet/>
      <dgm:spPr/>
      <dgm:t>
        <a:bodyPr/>
        <a:lstStyle/>
        <a:p>
          <a:endParaRPr lang="en-US"/>
        </a:p>
      </dgm:t>
    </dgm:pt>
    <dgm:pt modelId="{C9238249-1B54-48D1-B33F-DF02113BE6C6}" type="sibTrans" cxnId="{EDD4EBA6-7D6D-45CD-9462-1A7C085B1833}">
      <dgm:prSet/>
      <dgm:spPr/>
      <dgm:t>
        <a:bodyPr/>
        <a:lstStyle/>
        <a:p>
          <a:endParaRPr lang="en-US"/>
        </a:p>
      </dgm:t>
    </dgm:pt>
    <dgm:pt modelId="{A4D69182-9424-4D03-9CD5-317EFF3BA87B}" type="pres">
      <dgm:prSet presAssocID="{5CD68656-545B-498F-8DC0-782EC38384C7}" presName="Name0" presStyleCnt="0">
        <dgm:presLayoutVars>
          <dgm:dir/>
          <dgm:animLvl val="lvl"/>
          <dgm:resizeHandles val="exact"/>
        </dgm:presLayoutVars>
      </dgm:prSet>
      <dgm:spPr/>
    </dgm:pt>
    <dgm:pt modelId="{8872C6DC-4F24-40E7-A647-87DE59CE9619}" type="pres">
      <dgm:prSet presAssocID="{C948D052-22C2-43A9-9DD3-33D49DCB367D}" presName="boxAndChildren" presStyleCnt="0"/>
      <dgm:spPr/>
    </dgm:pt>
    <dgm:pt modelId="{E5D1131F-C99C-4669-ADE6-97150E86842B}" type="pres">
      <dgm:prSet presAssocID="{C948D052-22C2-43A9-9DD3-33D49DCB367D}" presName="parentTextBox" presStyleLbl="node1" presStyleIdx="0" presStyleCnt="3"/>
      <dgm:spPr/>
    </dgm:pt>
    <dgm:pt modelId="{49E87381-88E8-4D59-924B-B92F92E47230}" type="pres">
      <dgm:prSet presAssocID="{0C4E1A3D-5268-4CF1-88A5-18F0E0D0AC2A}" presName="sp" presStyleCnt="0"/>
      <dgm:spPr/>
    </dgm:pt>
    <dgm:pt modelId="{3FC8B103-54E1-4368-9995-108E935D36DE}" type="pres">
      <dgm:prSet presAssocID="{8FD3F943-81ED-4F93-AA31-48290F657A4A}" presName="arrowAndChildren" presStyleCnt="0"/>
      <dgm:spPr/>
    </dgm:pt>
    <dgm:pt modelId="{69158448-A426-4FB7-9B2E-67B1F97545E5}" type="pres">
      <dgm:prSet presAssocID="{8FD3F943-81ED-4F93-AA31-48290F657A4A}" presName="parentTextArrow" presStyleLbl="node1" presStyleIdx="1" presStyleCnt="3"/>
      <dgm:spPr/>
    </dgm:pt>
    <dgm:pt modelId="{89E9241B-8006-41FB-90B3-080368D40FB6}" type="pres">
      <dgm:prSet presAssocID="{6CCDBC42-4054-4C2D-B8AC-DC4FB7C4DBD8}" presName="sp" presStyleCnt="0"/>
      <dgm:spPr/>
    </dgm:pt>
    <dgm:pt modelId="{BB1E24B3-5B9A-4DE0-91C8-642A21AC93C7}" type="pres">
      <dgm:prSet presAssocID="{5AB7A13F-F7BB-4E0B-BB44-A6271EDD747D}" presName="arrowAndChildren" presStyleCnt="0"/>
      <dgm:spPr/>
    </dgm:pt>
    <dgm:pt modelId="{C990BCAB-385C-40CA-84F4-EBBB657A1A6C}" type="pres">
      <dgm:prSet presAssocID="{5AB7A13F-F7BB-4E0B-BB44-A6271EDD747D}" presName="parentTextArrow" presStyleLbl="node1" presStyleIdx="2" presStyleCnt="3"/>
      <dgm:spPr/>
    </dgm:pt>
  </dgm:ptLst>
  <dgm:cxnLst>
    <dgm:cxn modelId="{76290C0A-CF22-4093-B01B-560B26F4C4C5}" type="presOf" srcId="{8FD3F943-81ED-4F93-AA31-48290F657A4A}" destId="{69158448-A426-4FB7-9B2E-67B1F97545E5}" srcOrd="0" destOrd="0" presId="urn:microsoft.com/office/officeart/2005/8/layout/process4"/>
    <dgm:cxn modelId="{9383F72A-EDEC-4A2C-8BA2-B82B24908A97}" type="presOf" srcId="{5CD68656-545B-498F-8DC0-782EC38384C7}" destId="{A4D69182-9424-4D03-9CD5-317EFF3BA87B}" srcOrd="0" destOrd="0" presId="urn:microsoft.com/office/officeart/2005/8/layout/process4"/>
    <dgm:cxn modelId="{25FEDC5F-BA3B-40AE-8E75-E02E1E29D68D}" srcId="{5CD68656-545B-498F-8DC0-782EC38384C7}" destId="{5AB7A13F-F7BB-4E0B-BB44-A6271EDD747D}" srcOrd="0" destOrd="0" parTransId="{F630E003-2F55-416F-AE16-88E02D4AF52F}" sibTransId="{6CCDBC42-4054-4C2D-B8AC-DC4FB7C4DBD8}"/>
    <dgm:cxn modelId="{A91036A0-F8E7-45E2-805B-21727BF3AD48}" type="presOf" srcId="{C948D052-22C2-43A9-9DD3-33D49DCB367D}" destId="{E5D1131F-C99C-4669-ADE6-97150E86842B}" srcOrd="0" destOrd="0" presId="urn:microsoft.com/office/officeart/2005/8/layout/process4"/>
    <dgm:cxn modelId="{EDD4EBA6-7D6D-45CD-9462-1A7C085B1833}" srcId="{5CD68656-545B-498F-8DC0-782EC38384C7}" destId="{C948D052-22C2-43A9-9DD3-33D49DCB367D}" srcOrd="2" destOrd="0" parTransId="{17B61B3A-EE3F-4492-A7E2-BEBD2DD8780F}" sibTransId="{C9238249-1B54-48D1-B33F-DF02113BE6C6}"/>
    <dgm:cxn modelId="{54E4CAEE-6047-40F5-843E-F3911F01C3A4}" type="presOf" srcId="{5AB7A13F-F7BB-4E0B-BB44-A6271EDD747D}" destId="{C990BCAB-385C-40CA-84F4-EBBB657A1A6C}" srcOrd="0" destOrd="0" presId="urn:microsoft.com/office/officeart/2005/8/layout/process4"/>
    <dgm:cxn modelId="{AE5372F9-4958-4F6E-BF7F-C55B885212E8}" srcId="{5CD68656-545B-498F-8DC0-782EC38384C7}" destId="{8FD3F943-81ED-4F93-AA31-48290F657A4A}" srcOrd="1" destOrd="0" parTransId="{4E75F4D6-161F-45AA-AF84-E2AA535C62F0}" sibTransId="{0C4E1A3D-5268-4CF1-88A5-18F0E0D0AC2A}"/>
    <dgm:cxn modelId="{484144BB-450F-4471-89AC-35D949385364}" type="presParOf" srcId="{A4D69182-9424-4D03-9CD5-317EFF3BA87B}" destId="{8872C6DC-4F24-40E7-A647-87DE59CE9619}" srcOrd="0" destOrd="0" presId="urn:microsoft.com/office/officeart/2005/8/layout/process4"/>
    <dgm:cxn modelId="{D8507037-B608-4BFA-8972-E13B00FC31ED}" type="presParOf" srcId="{8872C6DC-4F24-40E7-A647-87DE59CE9619}" destId="{E5D1131F-C99C-4669-ADE6-97150E86842B}" srcOrd="0" destOrd="0" presId="urn:microsoft.com/office/officeart/2005/8/layout/process4"/>
    <dgm:cxn modelId="{FA9AA2D5-B5B8-49D1-AD3E-CEC2B9F777F2}" type="presParOf" srcId="{A4D69182-9424-4D03-9CD5-317EFF3BA87B}" destId="{49E87381-88E8-4D59-924B-B92F92E47230}" srcOrd="1" destOrd="0" presId="urn:microsoft.com/office/officeart/2005/8/layout/process4"/>
    <dgm:cxn modelId="{87AADAF5-31DD-4429-93E2-C04F4E12605A}" type="presParOf" srcId="{A4D69182-9424-4D03-9CD5-317EFF3BA87B}" destId="{3FC8B103-54E1-4368-9995-108E935D36DE}" srcOrd="2" destOrd="0" presId="urn:microsoft.com/office/officeart/2005/8/layout/process4"/>
    <dgm:cxn modelId="{9D72A224-8C14-46A4-A7B2-5D1CF417BD7C}" type="presParOf" srcId="{3FC8B103-54E1-4368-9995-108E935D36DE}" destId="{69158448-A426-4FB7-9B2E-67B1F97545E5}" srcOrd="0" destOrd="0" presId="urn:microsoft.com/office/officeart/2005/8/layout/process4"/>
    <dgm:cxn modelId="{B8041565-C03F-4005-918C-7D7297EC3335}" type="presParOf" srcId="{A4D69182-9424-4D03-9CD5-317EFF3BA87B}" destId="{89E9241B-8006-41FB-90B3-080368D40FB6}" srcOrd="3" destOrd="0" presId="urn:microsoft.com/office/officeart/2005/8/layout/process4"/>
    <dgm:cxn modelId="{45F17B5D-999B-47B5-B42A-F427F4463A8F}" type="presParOf" srcId="{A4D69182-9424-4D03-9CD5-317EFF3BA87B}" destId="{BB1E24B3-5B9A-4DE0-91C8-642A21AC93C7}" srcOrd="4" destOrd="0" presId="urn:microsoft.com/office/officeart/2005/8/layout/process4"/>
    <dgm:cxn modelId="{DF7D0E60-CE79-4FAC-929C-535539306990}" type="presParOf" srcId="{BB1E24B3-5B9A-4DE0-91C8-642A21AC93C7}" destId="{C990BCAB-385C-40CA-84F4-EBBB657A1A6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013046-F3D4-4B06-A398-7348B0472FE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40A3445-6310-4DF1-900D-9B14BFD3CA03}">
      <dgm:prSet/>
      <dgm:spPr/>
      <dgm:t>
        <a:bodyPr/>
        <a:lstStyle/>
        <a:p>
          <a:r>
            <a:rPr lang="en-US" dirty="0"/>
            <a:t>Providing a </a:t>
          </a:r>
          <a:r>
            <a:rPr lang="en-US" b="1" i="1" dirty="0"/>
            <a:t>timely</a:t>
          </a:r>
          <a:r>
            <a:rPr lang="en-US" dirty="0"/>
            <a:t> and correct Prior Written Notice to the parent(s) is essential to protecting the rights of students receiving special education and their parents; </a:t>
          </a:r>
        </a:p>
      </dgm:t>
    </dgm:pt>
    <dgm:pt modelId="{C3E001C0-E61D-43A0-B246-F5337F77DBF2}" type="parTrans" cxnId="{FFC83AFB-A125-4195-88D6-344747351884}">
      <dgm:prSet/>
      <dgm:spPr/>
      <dgm:t>
        <a:bodyPr/>
        <a:lstStyle/>
        <a:p>
          <a:endParaRPr lang="en-US"/>
        </a:p>
      </dgm:t>
    </dgm:pt>
    <dgm:pt modelId="{86509FE7-C063-4C33-8CAE-FE8827361EA4}" type="sibTrans" cxnId="{FFC83AFB-A125-4195-88D6-344747351884}">
      <dgm:prSet/>
      <dgm:spPr/>
      <dgm:t>
        <a:bodyPr/>
        <a:lstStyle/>
        <a:p>
          <a:endParaRPr lang="en-US"/>
        </a:p>
      </dgm:t>
    </dgm:pt>
    <dgm:pt modelId="{03C03386-E942-4427-971F-11EF7A129F80}">
      <dgm:prSet/>
      <dgm:spPr/>
      <dgm:t>
        <a:bodyPr/>
        <a:lstStyle/>
        <a:p>
          <a:r>
            <a:rPr lang="en-US"/>
            <a:t>this step is a vital component of the procedural safeguards that schools make available.</a:t>
          </a:r>
        </a:p>
      </dgm:t>
    </dgm:pt>
    <dgm:pt modelId="{0F99F09C-3AA5-4073-9553-B099538AF3C0}" type="parTrans" cxnId="{9D6AF495-9896-4BCA-BB0A-9BDFB6AD412A}">
      <dgm:prSet/>
      <dgm:spPr/>
      <dgm:t>
        <a:bodyPr/>
        <a:lstStyle/>
        <a:p>
          <a:endParaRPr lang="en-US"/>
        </a:p>
      </dgm:t>
    </dgm:pt>
    <dgm:pt modelId="{A6823DC8-DA08-44B7-9B2B-423731A7EB34}" type="sibTrans" cxnId="{9D6AF495-9896-4BCA-BB0A-9BDFB6AD412A}">
      <dgm:prSet/>
      <dgm:spPr/>
      <dgm:t>
        <a:bodyPr/>
        <a:lstStyle/>
        <a:p>
          <a:endParaRPr lang="en-US"/>
        </a:p>
      </dgm:t>
    </dgm:pt>
    <dgm:pt modelId="{02CE2F84-CD17-4983-9877-D903463777F3}" type="pres">
      <dgm:prSet presAssocID="{BD013046-F3D4-4B06-A398-7348B0472FED}" presName="root" presStyleCnt="0">
        <dgm:presLayoutVars>
          <dgm:dir/>
          <dgm:resizeHandles val="exact"/>
        </dgm:presLayoutVars>
      </dgm:prSet>
      <dgm:spPr/>
    </dgm:pt>
    <dgm:pt modelId="{16328873-411E-47D8-8157-FE7810BE0AEF}" type="pres">
      <dgm:prSet presAssocID="{E40A3445-6310-4DF1-900D-9B14BFD3CA03}" presName="compNode" presStyleCnt="0"/>
      <dgm:spPr/>
    </dgm:pt>
    <dgm:pt modelId="{5F9F6905-7215-469D-89F6-9A2BD30E74E4}" type="pres">
      <dgm:prSet presAssocID="{E40A3445-6310-4DF1-900D-9B14BFD3CA03}" presName="bgRect" presStyleLbl="bgShp" presStyleIdx="0" presStyleCnt="2"/>
      <dgm:spPr/>
    </dgm:pt>
    <dgm:pt modelId="{1B7279BE-40F1-4429-89CA-AB58501D6A20}" type="pres">
      <dgm:prSet presAssocID="{E40A3445-6310-4DF1-900D-9B14BFD3CA0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ent and Child"/>
        </a:ext>
      </dgm:extLst>
    </dgm:pt>
    <dgm:pt modelId="{EFC7ACE1-7B76-42E3-929B-8B90EFDB5B9F}" type="pres">
      <dgm:prSet presAssocID="{E40A3445-6310-4DF1-900D-9B14BFD3CA03}" presName="spaceRect" presStyleCnt="0"/>
      <dgm:spPr/>
    </dgm:pt>
    <dgm:pt modelId="{BF0371FB-60BD-4A52-B070-9622147F0439}" type="pres">
      <dgm:prSet presAssocID="{E40A3445-6310-4DF1-900D-9B14BFD3CA03}" presName="parTx" presStyleLbl="revTx" presStyleIdx="0" presStyleCnt="2">
        <dgm:presLayoutVars>
          <dgm:chMax val="0"/>
          <dgm:chPref val="0"/>
        </dgm:presLayoutVars>
      </dgm:prSet>
      <dgm:spPr/>
    </dgm:pt>
    <dgm:pt modelId="{777558A8-C0BB-4243-9149-D0466D8C5B2F}" type="pres">
      <dgm:prSet presAssocID="{86509FE7-C063-4C33-8CAE-FE8827361EA4}" presName="sibTrans" presStyleCnt="0"/>
      <dgm:spPr/>
    </dgm:pt>
    <dgm:pt modelId="{C69E0BDC-5516-4F43-888A-3FEAB4B8D985}" type="pres">
      <dgm:prSet presAssocID="{03C03386-E942-4427-971F-11EF7A129F80}" presName="compNode" presStyleCnt="0"/>
      <dgm:spPr/>
    </dgm:pt>
    <dgm:pt modelId="{F9040AF0-95A1-42B9-A23A-E1680CD9E078}" type="pres">
      <dgm:prSet presAssocID="{03C03386-E942-4427-971F-11EF7A129F80}" presName="bgRect" presStyleLbl="bgShp" presStyleIdx="1" presStyleCnt="2"/>
      <dgm:spPr/>
    </dgm:pt>
    <dgm:pt modelId="{368287D6-A9B6-4078-93DA-FFB87D43E236}" type="pres">
      <dgm:prSet presAssocID="{03C03386-E942-4427-971F-11EF7A129F8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1748B41D-3423-445A-ABA0-FBADEBB8D876}" type="pres">
      <dgm:prSet presAssocID="{03C03386-E942-4427-971F-11EF7A129F80}" presName="spaceRect" presStyleCnt="0"/>
      <dgm:spPr/>
    </dgm:pt>
    <dgm:pt modelId="{5A888A45-8677-4F61-AEC5-F8EFFEDA20AD}" type="pres">
      <dgm:prSet presAssocID="{03C03386-E942-4427-971F-11EF7A129F80}" presName="parTx" presStyleLbl="revTx" presStyleIdx="1" presStyleCnt="2">
        <dgm:presLayoutVars>
          <dgm:chMax val="0"/>
          <dgm:chPref val="0"/>
        </dgm:presLayoutVars>
      </dgm:prSet>
      <dgm:spPr/>
    </dgm:pt>
  </dgm:ptLst>
  <dgm:cxnLst>
    <dgm:cxn modelId="{AABA3938-BAA1-4DF1-8843-18EC58A19CC8}" type="presOf" srcId="{E40A3445-6310-4DF1-900D-9B14BFD3CA03}" destId="{BF0371FB-60BD-4A52-B070-9622147F0439}" srcOrd="0" destOrd="0" presId="urn:microsoft.com/office/officeart/2018/2/layout/IconVerticalSolidList"/>
    <dgm:cxn modelId="{66236577-8650-4FCD-9B3D-35D55BC698B1}" type="presOf" srcId="{BD013046-F3D4-4B06-A398-7348B0472FED}" destId="{02CE2F84-CD17-4983-9877-D903463777F3}" srcOrd="0" destOrd="0" presId="urn:microsoft.com/office/officeart/2018/2/layout/IconVerticalSolidList"/>
    <dgm:cxn modelId="{9D6AF495-9896-4BCA-BB0A-9BDFB6AD412A}" srcId="{BD013046-F3D4-4B06-A398-7348B0472FED}" destId="{03C03386-E942-4427-971F-11EF7A129F80}" srcOrd="1" destOrd="0" parTransId="{0F99F09C-3AA5-4073-9553-B099538AF3C0}" sibTransId="{A6823DC8-DA08-44B7-9B2B-423731A7EB34}"/>
    <dgm:cxn modelId="{77CC0BEF-EC85-4747-9E54-7CB10C0A91C9}" type="presOf" srcId="{03C03386-E942-4427-971F-11EF7A129F80}" destId="{5A888A45-8677-4F61-AEC5-F8EFFEDA20AD}" srcOrd="0" destOrd="0" presId="urn:microsoft.com/office/officeart/2018/2/layout/IconVerticalSolidList"/>
    <dgm:cxn modelId="{FFC83AFB-A125-4195-88D6-344747351884}" srcId="{BD013046-F3D4-4B06-A398-7348B0472FED}" destId="{E40A3445-6310-4DF1-900D-9B14BFD3CA03}" srcOrd="0" destOrd="0" parTransId="{C3E001C0-E61D-43A0-B246-F5337F77DBF2}" sibTransId="{86509FE7-C063-4C33-8CAE-FE8827361EA4}"/>
    <dgm:cxn modelId="{FD91C7A0-84F6-42C4-B1C9-6CE990678076}" type="presParOf" srcId="{02CE2F84-CD17-4983-9877-D903463777F3}" destId="{16328873-411E-47D8-8157-FE7810BE0AEF}" srcOrd="0" destOrd="0" presId="urn:microsoft.com/office/officeart/2018/2/layout/IconVerticalSolidList"/>
    <dgm:cxn modelId="{C955A1F4-D62B-40C5-AD18-08BF098D662E}" type="presParOf" srcId="{16328873-411E-47D8-8157-FE7810BE0AEF}" destId="{5F9F6905-7215-469D-89F6-9A2BD30E74E4}" srcOrd="0" destOrd="0" presId="urn:microsoft.com/office/officeart/2018/2/layout/IconVerticalSolidList"/>
    <dgm:cxn modelId="{CFEAE2DE-8527-4508-AAC3-EB9288F8EE4A}" type="presParOf" srcId="{16328873-411E-47D8-8157-FE7810BE0AEF}" destId="{1B7279BE-40F1-4429-89CA-AB58501D6A20}" srcOrd="1" destOrd="0" presId="urn:microsoft.com/office/officeart/2018/2/layout/IconVerticalSolidList"/>
    <dgm:cxn modelId="{82C30926-DFE3-4267-ACE0-0E87DC35EBAE}" type="presParOf" srcId="{16328873-411E-47D8-8157-FE7810BE0AEF}" destId="{EFC7ACE1-7B76-42E3-929B-8B90EFDB5B9F}" srcOrd="2" destOrd="0" presId="urn:microsoft.com/office/officeart/2018/2/layout/IconVerticalSolidList"/>
    <dgm:cxn modelId="{8172ADE3-97A9-4D0A-B052-017A0F68422B}" type="presParOf" srcId="{16328873-411E-47D8-8157-FE7810BE0AEF}" destId="{BF0371FB-60BD-4A52-B070-9622147F0439}" srcOrd="3" destOrd="0" presId="urn:microsoft.com/office/officeart/2018/2/layout/IconVerticalSolidList"/>
    <dgm:cxn modelId="{B3C4418C-1438-4F81-BEC3-3D56D83C2441}" type="presParOf" srcId="{02CE2F84-CD17-4983-9877-D903463777F3}" destId="{777558A8-C0BB-4243-9149-D0466D8C5B2F}" srcOrd="1" destOrd="0" presId="urn:microsoft.com/office/officeart/2018/2/layout/IconVerticalSolidList"/>
    <dgm:cxn modelId="{7AA44C86-56FC-4B13-9D73-4AB059152AC9}" type="presParOf" srcId="{02CE2F84-CD17-4983-9877-D903463777F3}" destId="{C69E0BDC-5516-4F43-888A-3FEAB4B8D985}" srcOrd="2" destOrd="0" presId="urn:microsoft.com/office/officeart/2018/2/layout/IconVerticalSolidList"/>
    <dgm:cxn modelId="{329D03E3-121F-43A4-AF0C-C721E5396BA1}" type="presParOf" srcId="{C69E0BDC-5516-4F43-888A-3FEAB4B8D985}" destId="{F9040AF0-95A1-42B9-A23A-E1680CD9E078}" srcOrd="0" destOrd="0" presId="urn:microsoft.com/office/officeart/2018/2/layout/IconVerticalSolidList"/>
    <dgm:cxn modelId="{A379FCE4-6A02-457F-BF1D-F5E16D8AE371}" type="presParOf" srcId="{C69E0BDC-5516-4F43-888A-3FEAB4B8D985}" destId="{368287D6-A9B6-4078-93DA-FFB87D43E236}" srcOrd="1" destOrd="0" presId="urn:microsoft.com/office/officeart/2018/2/layout/IconVerticalSolidList"/>
    <dgm:cxn modelId="{7F394117-55C5-40AA-8BC9-415D5AEEBC55}" type="presParOf" srcId="{C69E0BDC-5516-4F43-888A-3FEAB4B8D985}" destId="{1748B41D-3423-445A-ABA0-FBADEBB8D876}" srcOrd="2" destOrd="0" presId="urn:microsoft.com/office/officeart/2018/2/layout/IconVerticalSolidList"/>
    <dgm:cxn modelId="{E380921E-7C15-441E-A27E-BE6B66550817}" type="presParOf" srcId="{C69E0BDC-5516-4F43-888A-3FEAB4B8D985}" destId="{5A888A45-8677-4F61-AEC5-F8EFFEDA20A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6035D1-E57E-4EB1-8C97-B7338C527260}"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B670E84E-F5D4-42A6-AC1D-CE8CB236305F}">
      <dgm:prSet/>
      <dgm:spPr/>
      <dgm:t>
        <a:bodyPr/>
        <a:lstStyle/>
        <a:p>
          <a:r>
            <a:rPr lang="en-US"/>
            <a:t>PWN Consent for Evaluation</a:t>
          </a:r>
        </a:p>
      </dgm:t>
    </dgm:pt>
    <dgm:pt modelId="{AD3885A4-1B7C-4ACE-9AE4-B44D3575C9F8}" type="parTrans" cxnId="{19813C30-9E77-4D74-BE30-9C7B4D0E9781}">
      <dgm:prSet/>
      <dgm:spPr/>
      <dgm:t>
        <a:bodyPr/>
        <a:lstStyle/>
        <a:p>
          <a:endParaRPr lang="en-US"/>
        </a:p>
      </dgm:t>
    </dgm:pt>
    <dgm:pt modelId="{68ECDC12-56F9-4B58-ADC5-0EAE13A212CB}" type="sibTrans" cxnId="{19813C30-9E77-4D74-BE30-9C7B4D0E9781}">
      <dgm:prSet/>
      <dgm:spPr/>
      <dgm:t>
        <a:bodyPr/>
        <a:lstStyle/>
        <a:p>
          <a:endParaRPr lang="en-US"/>
        </a:p>
      </dgm:t>
    </dgm:pt>
    <dgm:pt modelId="{EF1D435B-109F-4FA6-BDBB-76D3963B2C87}">
      <dgm:prSet/>
      <dgm:spPr/>
      <dgm:t>
        <a:bodyPr/>
        <a:lstStyle/>
        <a:p>
          <a:r>
            <a:rPr lang="en-US"/>
            <a:t>PWN Consent for Initial Provision of Special Education and Related Services</a:t>
          </a:r>
        </a:p>
      </dgm:t>
    </dgm:pt>
    <dgm:pt modelId="{68E12ECF-6CDC-435E-8AF7-6708A4794AC4}" type="parTrans" cxnId="{0B8166E4-72B4-43E9-B7CA-CA61708C2841}">
      <dgm:prSet/>
      <dgm:spPr/>
      <dgm:t>
        <a:bodyPr/>
        <a:lstStyle/>
        <a:p>
          <a:endParaRPr lang="en-US"/>
        </a:p>
      </dgm:t>
    </dgm:pt>
    <dgm:pt modelId="{B41097E0-617B-4AED-87A4-ED2EEC58AAED}" type="sibTrans" cxnId="{0B8166E4-72B4-43E9-B7CA-CA61708C2841}">
      <dgm:prSet/>
      <dgm:spPr/>
      <dgm:t>
        <a:bodyPr/>
        <a:lstStyle/>
        <a:p>
          <a:endParaRPr lang="en-US"/>
        </a:p>
      </dgm:t>
    </dgm:pt>
    <dgm:pt modelId="{AA180875-334E-4CB6-B098-488CE65C670C}">
      <dgm:prSet/>
      <dgm:spPr/>
      <dgm:t>
        <a:bodyPr/>
        <a:lstStyle/>
        <a:p>
          <a:r>
            <a:rPr lang="en-US"/>
            <a:t>PWN embedded in the IEP</a:t>
          </a:r>
        </a:p>
      </dgm:t>
    </dgm:pt>
    <dgm:pt modelId="{4F4FFF63-4C4F-41CD-9DEE-0821EF6C2B0C}" type="parTrans" cxnId="{C60313E1-DD0C-4626-9939-11380D0B12B0}">
      <dgm:prSet/>
      <dgm:spPr/>
      <dgm:t>
        <a:bodyPr/>
        <a:lstStyle/>
        <a:p>
          <a:endParaRPr lang="en-US"/>
        </a:p>
      </dgm:t>
    </dgm:pt>
    <dgm:pt modelId="{16597E45-88AC-4F2A-95F0-1FF1CFD29A1C}" type="sibTrans" cxnId="{C60313E1-DD0C-4626-9939-11380D0B12B0}">
      <dgm:prSet/>
      <dgm:spPr/>
      <dgm:t>
        <a:bodyPr/>
        <a:lstStyle/>
        <a:p>
          <a:endParaRPr lang="en-US"/>
        </a:p>
      </dgm:t>
    </dgm:pt>
    <dgm:pt modelId="{676B0A80-8144-40B5-9C78-440A3DE611E4}">
      <dgm:prSet/>
      <dgm:spPr/>
      <dgm:t>
        <a:bodyPr/>
        <a:lstStyle/>
        <a:p>
          <a:r>
            <a:rPr lang="en-US"/>
            <a:t>PWN of Special Education Action</a:t>
          </a:r>
        </a:p>
      </dgm:t>
    </dgm:pt>
    <dgm:pt modelId="{34F6324E-82DD-457F-B048-7EA4BE254091}" type="parTrans" cxnId="{8C801B1D-0656-4287-81A5-D5BDC7A8C2AE}">
      <dgm:prSet/>
      <dgm:spPr/>
      <dgm:t>
        <a:bodyPr/>
        <a:lstStyle/>
        <a:p>
          <a:endParaRPr lang="en-US"/>
        </a:p>
      </dgm:t>
    </dgm:pt>
    <dgm:pt modelId="{9375A744-2C37-4254-B797-E67BD3FF999C}" type="sibTrans" cxnId="{8C801B1D-0656-4287-81A5-D5BDC7A8C2AE}">
      <dgm:prSet/>
      <dgm:spPr/>
      <dgm:t>
        <a:bodyPr/>
        <a:lstStyle/>
        <a:p>
          <a:endParaRPr lang="en-US"/>
        </a:p>
      </dgm:t>
    </dgm:pt>
    <dgm:pt modelId="{B4984CE2-E1BE-4503-ACF4-742BFDF7B357}">
      <dgm:prSet/>
      <dgm:spPr/>
      <dgm:t>
        <a:bodyPr/>
        <a:lstStyle/>
        <a:p>
          <a:r>
            <a:rPr lang="en-US"/>
            <a:t>IEP Amendment and PWN</a:t>
          </a:r>
        </a:p>
      </dgm:t>
    </dgm:pt>
    <dgm:pt modelId="{4C588CCB-DA3D-4375-8CAE-FC9B86CB75AC}" type="parTrans" cxnId="{48E6CE59-BAAB-4881-96CB-39F87EC28203}">
      <dgm:prSet/>
      <dgm:spPr/>
      <dgm:t>
        <a:bodyPr/>
        <a:lstStyle/>
        <a:p>
          <a:endParaRPr lang="en-US"/>
        </a:p>
      </dgm:t>
    </dgm:pt>
    <dgm:pt modelId="{C621E450-6370-4F82-B1F0-1FE81DD9A5C1}" type="sibTrans" cxnId="{48E6CE59-BAAB-4881-96CB-39F87EC28203}">
      <dgm:prSet/>
      <dgm:spPr/>
      <dgm:t>
        <a:bodyPr/>
        <a:lstStyle/>
        <a:p>
          <a:endParaRPr lang="en-US"/>
        </a:p>
      </dgm:t>
    </dgm:pt>
    <dgm:pt modelId="{99BCE90C-792E-4EBC-8F55-85078949252F}" type="pres">
      <dgm:prSet presAssocID="{5F6035D1-E57E-4EB1-8C97-B7338C527260}" presName="Name0" presStyleCnt="0">
        <dgm:presLayoutVars>
          <dgm:dir/>
          <dgm:animLvl val="lvl"/>
          <dgm:resizeHandles val="exact"/>
        </dgm:presLayoutVars>
      </dgm:prSet>
      <dgm:spPr/>
    </dgm:pt>
    <dgm:pt modelId="{2FF3A474-8A65-49B6-A359-C9A575F243A1}" type="pres">
      <dgm:prSet presAssocID="{B670E84E-F5D4-42A6-AC1D-CE8CB236305F}" presName="linNode" presStyleCnt="0"/>
      <dgm:spPr/>
    </dgm:pt>
    <dgm:pt modelId="{90AFBC9C-42C9-4FDC-8288-BD5840C5E1B4}" type="pres">
      <dgm:prSet presAssocID="{B670E84E-F5D4-42A6-AC1D-CE8CB236305F}" presName="parentText" presStyleLbl="node1" presStyleIdx="0" presStyleCnt="5">
        <dgm:presLayoutVars>
          <dgm:chMax val="1"/>
          <dgm:bulletEnabled val="1"/>
        </dgm:presLayoutVars>
      </dgm:prSet>
      <dgm:spPr/>
    </dgm:pt>
    <dgm:pt modelId="{78D6EA2F-66B6-4C1C-8ED5-5AE8190C76BB}" type="pres">
      <dgm:prSet presAssocID="{68ECDC12-56F9-4B58-ADC5-0EAE13A212CB}" presName="sp" presStyleCnt="0"/>
      <dgm:spPr/>
    </dgm:pt>
    <dgm:pt modelId="{C3F5F608-063A-43FC-AC2D-D7101E8DFE30}" type="pres">
      <dgm:prSet presAssocID="{EF1D435B-109F-4FA6-BDBB-76D3963B2C87}" presName="linNode" presStyleCnt="0"/>
      <dgm:spPr/>
    </dgm:pt>
    <dgm:pt modelId="{9445971B-BCF7-4279-AD13-83A04CC629FB}" type="pres">
      <dgm:prSet presAssocID="{EF1D435B-109F-4FA6-BDBB-76D3963B2C87}" presName="parentText" presStyleLbl="node1" presStyleIdx="1" presStyleCnt="5">
        <dgm:presLayoutVars>
          <dgm:chMax val="1"/>
          <dgm:bulletEnabled val="1"/>
        </dgm:presLayoutVars>
      </dgm:prSet>
      <dgm:spPr/>
    </dgm:pt>
    <dgm:pt modelId="{1DCD9830-8C57-4559-BA35-776108AF0B6F}" type="pres">
      <dgm:prSet presAssocID="{B41097E0-617B-4AED-87A4-ED2EEC58AAED}" presName="sp" presStyleCnt="0"/>
      <dgm:spPr/>
    </dgm:pt>
    <dgm:pt modelId="{DC1975D5-398C-49CE-B273-AAE5956B018A}" type="pres">
      <dgm:prSet presAssocID="{AA180875-334E-4CB6-B098-488CE65C670C}" presName="linNode" presStyleCnt="0"/>
      <dgm:spPr/>
    </dgm:pt>
    <dgm:pt modelId="{4DC6212E-85E2-4339-9BBF-454E5023A1AE}" type="pres">
      <dgm:prSet presAssocID="{AA180875-334E-4CB6-B098-488CE65C670C}" presName="parentText" presStyleLbl="node1" presStyleIdx="2" presStyleCnt="5">
        <dgm:presLayoutVars>
          <dgm:chMax val="1"/>
          <dgm:bulletEnabled val="1"/>
        </dgm:presLayoutVars>
      </dgm:prSet>
      <dgm:spPr/>
    </dgm:pt>
    <dgm:pt modelId="{6259DEA2-625C-4961-8BF2-05A687FDEAE0}" type="pres">
      <dgm:prSet presAssocID="{16597E45-88AC-4F2A-95F0-1FF1CFD29A1C}" presName="sp" presStyleCnt="0"/>
      <dgm:spPr/>
    </dgm:pt>
    <dgm:pt modelId="{ABBF3FDA-B37C-4AF3-AA70-700291F373DF}" type="pres">
      <dgm:prSet presAssocID="{676B0A80-8144-40B5-9C78-440A3DE611E4}" presName="linNode" presStyleCnt="0"/>
      <dgm:spPr/>
    </dgm:pt>
    <dgm:pt modelId="{83651DAA-17F3-4064-8A36-76786C963CFF}" type="pres">
      <dgm:prSet presAssocID="{676B0A80-8144-40B5-9C78-440A3DE611E4}" presName="parentText" presStyleLbl="node1" presStyleIdx="3" presStyleCnt="5">
        <dgm:presLayoutVars>
          <dgm:chMax val="1"/>
          <dgm:bulletEnabled val="1"/>
        </dgm:presLayoutVars>
      </dgm:prSet>
      <dgm:spPr/>
    </dgm:pt>
    <dgm:pt modelId="{C4FB68EB-9881-42AD-A07D-7D1FFFDE98F5}" type="pres">
      <dgm:prSet presAssocID="{9375A744-2C37-4254-B797-E67BD3FF999C}" presName="sp" presStyleCnt="0"/>
      <dgm:spPr/>
    </dgm:pt>
    <dgm:pt modelId="{69E64540-2258-495F-871C-662E44D13F96}" type="pres">
      <dgm:prSet presAssocID="{B4984CE2-E1BE-4503-ACF4-742BFDF7B357}" presName="linNode" presStyleCnt="0"/>
      <dgm:spPr/>
    </dgm:pt>
    <dgm:pt modelId="{4B6778EB-BE89-4A91-B066-9C20877D386E}" type="pres">
      <dgm:prSet presAssocID="{B4984CE2-E1BE-4503-ACF4-742BFDF7B357}" presName="parentText" presStyleLbl="node1" presStyleIdx="4" presStyleCnt="5">
        <dgm:presLayoutVars>
          <dgm:chMax val="1"/>
          <dgm:bulletEnabled val="1"/>
        </dgm:presLayoutVars>
      </dgm:prSet>
      <dgm:spPr/>
    </dgm:pt>
  </dgm:ptLst>
  <dgm:cxnLst>
    <dgm:cxn modelId="{82CC4518-1C1B-4E9D-9ACF-6BB8D0C0AD22}" type="presOf" srcId="{676B0A80-8144-40B5-9C78-440A3DE611E4}" destId="{83651DAA-17F3-4064-8A36-76786C963CFF}" srcOrd="0" destOrd="0" presId="urn:microsoft.com/office/officeart/2005/8/layout/vList5"/>
    <dgm:cxn modelId="{8C801B1D-0656-4287-81A5-D5BDC7A8C2AE}" srcId="{5F6035D1-E57E-4EB1-8C97-B7338C527260}" destId="{676B0A80-8144-40B5-9C78-440A3DE611E4}" srcOrd="3" destOrd="0" parTransId="{34F6324E-82DD-457F-B048-7EA4BE254091}" sibTransId="{9375A744-2C37-4254-B797-E67BD3FF999C}"/>
    <dgm:cxn modelId="{19813C30-9E77-4D74-BE30-9C7B4D0E9781}" srcId="{5F6035D1-E57E-4EB1-8C97-B7338C527260}" destId="{B670E84E-F5D4-42A6-AC1D-CE8CB236305F}" srcOrd="0" destOrd="0" parTransId="{AD3885A4-1B7C-4ACE-9AE4-B44D3575C9F8}" sibTransId="{68ECDC12-56F9-4B58-ADC5-0EAE13A212CB}"/>
    <dgm:cxn modelId="{1F43FD30-F6C5-482E-B8EA-7065D2B27825}" type="presOf" srcId="{5F6035D1-E57E-4EB1-8C97-B7338C527260}" destId="{99BCE90C-792E-4EBC-8F55-85078949252F}" srcOrd="0" destOrd="0" presId="urn:microsoft.com/office/officeart/2005/8/layout/vList5"/>
    <dgm:cxn modelId="{AFCE6350-9F9D-4364-AB7A-2860728D44CA}" type="presOf" srcId="{EF1D435B-109F-4FA6-BDBB-76D3963B2C87}" destId="{9445971B-BCF7-4279-AD13-83A04CC629FB}" srcOrd="0" destOrd="0" presId="urn:microsoft.com/office/officeart/2005/8/layout/vList5"/>
    <dgm:cxn modelId="{7D0C2978-4536-4DDC-8EFA-264BD43F3A60}" type="presOf" srcId="{AA180875-334E-4CB6-B098-488CE65C670C}" destId="{4DC6212E-85E2-4339-9BBF-454E5023A1AE}" srcOrd="0" destOrd="0" presId="urn:microsoft.com/office/officeart/2005/8/layout/vList5"/>
    <dgm:cxn modelId="{48E6CE59-BAAB-4881-96CB-39F87EC28203}" srcId="{5F6035D1-E57E-4EB1-8C97-B7338C527260}" destId="{B4984CE2-E1BE-4503-ACF4-742BFDF7B357}" srcOrd="4" destOrd="0" parTransId="{4C588CCB-DA3D-4375-8CAE-FC9B86CB75AC}" sibTransId="{C621E450-6370-4F82-B1F0-1FE81DD9A5C1}"/>
    <dgm:cxn modelId="{44F5D059-C526-4956-BDE6-EEFD69773991}" type="presOf" srcId="{B4984CE2-E1BE-4503-ACF4-742BFDF7B357}" destId="{4B6778EB-BE89-4A91-B066-9C20877D386E}" srcOrd="0" destOrd="0" presId="urn:microsoft.com/office/officeart/2005/8/layout/vList5"/>
    <dgm:cxn modelId="{C60313E1-DD0C-4626-9939-11380D0B12B0}" srcId="{5F6035D1-E57E-4EB1-8C97-B7338C527260}" destId="{AA180875-334E-4CB6-B098-488CE65C670C}" srcOrd="2" destOrd="0" parTransId="{4F4FFF63-4C4F-41CD-9DEE-0821EF6C2B0C}" sibTransId="{16597E45-88AC-4F2A-95F0-1FF1CFD29A1C}"/>
    <dgm:cxn modelId="{0B8166E4-72B4-43E9-B7CA-CA61708C2841}" srcId="{5F6035D1-E57E-4EB1-8C97-B7338C527260}" destId="{EF1D435B-109F-4FA6-BDBB-76D3963B2C87}" srcOrd="1" destOrd="0" parTransId="{68E12ECF-6CDC-435E-8AF7-6708A4794AC4}" sibTransId="{B41097E0-617B-4AED-87A4-ED2EEC58AAED}"/>
    <dgm:cxn modelId="{41F325F4-8457-44E0-87F8-1B5EFF30812B}" type="presOf" srcId="{B670E84E-F5D4-42A6-AC1D-CE8CB236305F}" destId="{90AFBC9C-42C9-4FDC-8288-BD5840C5E1B4}" srcOrd="0" destOrd="0" presId="urn:microsoft.com/office/officeart/2005/8/layout/vList5"/>
    <dgm:cxn modelId="{7C45EB0A-67E0-487A-96F9-728F04D1B27A}" type="presParOf" srcId="{99BCE90C-792E-4EBC-8F55-85078949252F}" destId="{2FF3A474-8A65-49B6-A359-C9A575F243A1}" srcOrd="0" destOrd="0" presId="urn:microsoft.com/office/officeart/2005/8/layout/vList5"/>
    <dgm:cxn modelId="{E4EF6589-AFE4-465E-88C1-0CF06D52AEB9}" type="presParOf" srcId="{2FF3A474-8A65-49B6-A359-C9A575F243A1}" destId="{90AFBC9C-42C9-4FDC-8288-BD5840C5E1B4}" srcOrd="0" destOrd="0" presId="urn:microsoft.com/office/officeart/2005/8/layout/vList5"/>
    <dgm:cxn modelId="{C23699BF-1ED8-480D-9EAF-39F8DBE859A6}" type="presParOf" srcId="{99BCE90C-792E-4EBC-8F55-85078949252F}" destId="{78D6EA2F-66B6-4C1C-8ED5-5AE8190C76BB}" srcOrd="1" destOrd="0" presId="urn:microsoft.com/office/officeart/2005/8/layout/vList5"/>
    <dgm:cxn modelId="{9D748BB0-2135-4B88-9777-27E6C01171C1}" type="presParOf" srcId="{99BCE90C-792E-4EBC-8F55-85078949252F}" destId="{C3F5F608-063A-43FC-AC2D-D7101E8DFE30}" srcOrd="2" destOrd="0" presId="urn:microsoft.com/office/officeart/2005/8/layout/vList5"/>
    <dgm:cxn modelId="{D2384A69-880B-4B36-BA5C-35891FD29AD0}" type="presParOf" srcId="{C3F5F608-063A-43FC-AC2D-D7101E8DFE30}" destId="{9445971B-BCF7-4279-AD13-83A04CC629FB}" srcOrd="0" destOrd="0" presId="urn:microsoft.com/office/officeart/2005/8/layout/vList5"/>
    <dgm:cxn modelId="{672EDAD0-F0E1-450E-BA4A-18C9324BB9AB}" type="presParOf" srcId="{99BCE90C-792E-4EBC-8F55-85078949252F}" destId="{1DCD9830-8C57-4559-BA35-776108AF0B6F}" srcOrd="3" destOrd="0" presId="urn:microsoft.com/office/officeart/2005/8/layout/vList5"/>
    <dgm:cxn modelId="{72D65F17-EFAD-43EE-8A68-701FFA34CCB8}" type="presParOf" srcId="{99BCE90C-792E-4EBC-8F55-85078949252F}" destId="{DC1975D5-398C-49CE-B273-AAE5956B018A}" srcOrd="4" destOrd="0" presId="urn:microsoft.com/office/officeart/2005/8/layout/vList5"/>
    <dgm:cxn modelId="{D2F3254A-1566-4F0D-8057-654DA9FC6AB9}" type="presParOf" srcId="{DC1975D5-398C-49CE-B273-AAE5956B018A}" destId="{4DC6212E-85E2-4339-9BBF-454E5023A1AE}" srcOrd="0" destOrd="0" presId="urn:microsoft.com/office/officeart/2005/8/layout/vList5"/>
    <dgm:cxn modelId="{1FF4ECB0-6A30-452A-AEFB-951E8053BF9C}" type="presParOf" srcId="{99BCE90C-792E-4EBC-8F55-85078949252F}" destId="{6259DEA2-625C-4961-8BF2-05A687FDEAE0}" srcOrd="5" destOrd="0" presId="urn:microsoft.com/office/officeart/2005/8/layout/vList5"/>
    <dgm:cxn modelId="{666DB1A9-A40A-48B1-B146-42900CE5DD5E}" type="presParOf" srcId="{99BCE90C-792E-4EBC-8F55-85078949252F}" destId="{ABBF3FDA-B37C-4AF3-AA70-700291F373DF}" srcOrd="6" destOrd="0" presId="urn:microsoft.com/office/officeart/2005/8/layout/vList5"/>
    <dgm:cxn modelId="{7C5478E1-E169-47EF-8270-42E3C52FABDE}" type="presParOf" srcId="{ABBF3FDA-B37C-4AF3-AA70-700291F373DF}" destId="{83651DAA-17F3-4064-8A36-76786C963CFF}" srcOrd="0" destOrd="0" presId="urn:microsoft.com/office/officeart/2005/8/layout/vList5"/>
    <dgm:cxn modelId="{D243926B-F96D-4E84-95C4-ACBE327E1403}" type="presParOf" srcId="{99BCE90C-792E-4EBC-8F55-85078949252F}" destId="{C4FB68EB-9881-42AD-A07D-7D1FFFDE98F5}" srcOrd="7" destOrd="0" presId="urn:microsoft.com/office/officeart/2005/8/layout/vList5"/>
    <dgm:cxn modelId="{ACE14C20-6121-43B8-B469-FEB27BB88EF9}" type="presParOf" srcId="{99BCE90C-792E-4EBC-8F55-85078949252F}" destId="{69E64540-2258-495F-871C-662E44D13F96}" srcOrd="8" destOrd="0" presId="urn:microsoft.com/office/officeart/2005/8/layout/vList5"/>
    <dgm:cxn modelId="{530604FB-A984-400A-B515-8A67FAC4A8D8}" type="presParOf" srcId="{69E64540-2258-495F-871C-662E44D13F96}" destId="{4B6778EB-BE89-4A91-B066-9C20877D386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B3977F-B5CB-4527-9178-D688E84BEE56}"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C8696099-A234-4D4C-8CF4-B0CE7314B42A}">
      <dgm:prSet/>
      <dgm:spPr/>
      <dgm:t>
        <a:bodyPr/>
        <a:lstStyle/>
        <a:p>
          <a:r>
            <a:rPr lang="en-US" b="1"/>
            <a:t>Conditions under which a Public Agency Must Provide </a:t>
          </a:r>
          <a:endParaRPr lang="en-US"/>
        </a:p>
      </dgm:t>
    </dgm:pt>
    <dgm:pt modelId="{98D31C55-8938-4B80-BB50-736DA27208F7}" type="parTrans" cxnId="{028C54F6-9879-4C61-9C5C-539ADCE5CDA8}">
      <dgm:prSet/>
      <dgm:spPr/>
      <dgm:t>
        <a:bodyPr/>
        <a:lstStyle/>
        <a:p>
          <a:endParaRPr lang="en-US"/>
        </a:p>
      </dgm:t>
    </dgm:pt>
    <dgm:pt modelId="{A1B0FB1B-CA3F-4BFE-A778-14FF1B3212E5}" type="sibTrans" cxnId="{028C54F6-9879-4C61-9C5C-539ADCE5CDA8}">
      <dgm:prSet/>
      <dgm:spPr/>
      <dgm:t>
        <a:bodyPr/>
        <a:lstStyle/>
        <a:p>
          <a:endParaRPr lang="en-US"/>
        </a:p>
      </dgm:t>
    </dgm:pt>
    <dgm:pt modelId="{857D9F54-FE51-4C7F-9D05-CB88568A91F8}">
      <dgm:prSet/>
      <dgm:spPr/>
      <dgm:t>
        <a:bodyPr/>
        <a:lstStyle/>
        <a:p>
          <a:r>
            <a:rPr lang="en-US" b="1"/>
            <a:t>Prior Written Notice:</a:t>
          </a:r>
          <a:endParaRPr lang="en-US"/>
        </a:p>
      </dgm:t>
    </dgm:pt>
    <dgm:pt modelId="{32F42133-9DFA-40CE-B075-2F80C7837641}" type="parTrans" cxnId="{1EDBECD5-A977-488F-9998-31AAEC258CFF}">
      <dgm:prSet/>
      <dgm:spPr/>
      <dgm:t>
        <a:bodyPr/>
        <a:lstStyle/>
        <a:p>
          <a:endParaRPr lang="en-US"/>
        </a:p>
      </dgm:t>
    </dgm:pt>
    <dgm:pt modelId="{CCC26306-3124-401C-B82A-38F065F0CBB1}" type="sibTrans" cxnId="{1EDBECD5-A977-488F-9998-31AAEC258CFF}">
      <dgm:prSet/>
      <dgm:spPr/>
      <dgm:t>
        <a:bodyPr/>
        <a:lstStyle/>
        <a:p>
          <a:endParaRPr lang="en-US"/>
        </a:p>
      </dgm:t>
    </dgm:pt>
    <dgm:pt modelId="{040E8867-1EA8-44E9-93AA-96F96E7B5C5D}">
      <dgm:prSet/>
      <dgm:spPr/>
      <dgm:t>
        <a:bodyPr/>
        <a:lstStyle/>
        <a:p>
          <a:r>
            <a:rPr lang="en-US"/>
            <a:t>When the public agency </a:t>
          </a:r>
          <a:r>
            <a:rPr lang="en-US" b="1" i="1"/>
            <a:t>proposes</a:t>
          </a:r>
          <a:r>
            <a:rPr lang="en-US"/>
            <a:t> to initiate or change . . . </a:t>
          </a:r>
        </a:p>
      </dgm:t>
    </dgm:pt>
    <dgm:pt modelId="{5A6B499E-E8F7-4029-9484-F3FB2CDFF82D}" type="parTrans" cxnId="{E5DCE5D8-CAFF-42B9-85A7-A1AECF0BDBC0}">
      <dgm:prSet/>
      <dgm:spPr/>
      <dgm:t>
        <a:bodyPr/>
        <a:lstStyle/>
        <a:p>
          <a:endParaRPr lang="en-US"/>
        </a:p>
      </dgm:t>
    </dgm:pt>
    <dgm:pt modelId="{6403DDDA-AF25-4530-A698-D59867072922}" type="sibTrans" cxnId="{E5DCE5D8-CAFF-42B9-85A7-A1AECF0BDBC0}">
      <dgm:prSet/>
      <dgm:spPr/>
      <dgm:t>
        <a:bodyPr/>
        <a:lstStyle/>
        <a:p>
          <a:endParaRPr lang="en-US"/>
        </a:p>
      </dgm:t>
    </dgm:pt>
    <dgm:pt modelId="{B6C1B8E1-314A-4FA9-BEDD-EA13787E0202}">
      <dgm:prSet/>
      <dgm:spPr/>
      <dgm:t>
        <a:bodyPr/>
        <a:lstStyle/>
        <a:p>
          <a:r>
            <a:rPr lang="en-US"/>
            <a:t>the identification of a student; </a:t>
          </a:r>
        </a:p>
      </dgm:t>
    </dgm:pt>
    <dgm:pt modelId="{5F658433-CC09-4400-92C1-48307961D357}" type="parTrans" cxnId="{AF8FBDF3-BD14-4480-94C3-15A6F17D5DB2}">
      <dgm:prSet/>
      <dgm:spPr/>
      <dgm:t>
        <a:bodyPr/>
        <a:lstStyle/>
        <a:p>
          <a:endParaRPr lang="en-US"/>
        </a:p>
      </dgm:t>
    </dgm:pt>
    <dgm:pt modelId="{04CCD260-7580-44AB-B66A-A4F7DD4AAACD}" type="sibTrans" cxnId="{AF8FBDF3-BD14-4480-94C3-15A6F17D5DB2}">
      <dgm:prSet/>
      <dgm:spPr/>
      <dgm:t>
        <a:bodyPr/>
        <a:lstStyle/>
        <a:p>
          <a:endParaRPr lang="en-US"/>
        </a:p>
      </dgm:t>
    </dgm:pt>
    <dgm:pt modelId="{DBA7A1E7-1F67-439C-876C-5D11BEE91FFE}">
      <dgm:prSet/>
      <dgm:spPr/>
      <dgm:t>
        <a:bodyPr/>
        <a:lstStyle/>
        <a:p>
          <a:r>
            <a:rPr lang="en-US"/>
            <a:t>the evaluation of a student; </a:t>
          </a:r>
        </a:p>
      </dgm:t>
    </dgm:pt>
    <dgm:pt modelId="{0F0984D2-53C2-464C-BDF4-987DC5519AC6}" type="parTrans" cxnId="{59019BB9-5F09-4EDB-B6B5-887AB0C461A3}">
      <dgm:prSet/>
      <dgm:spPr/>
      <dgm:t>
        <a:bodyPr/>
        <a:lstStyle/>
        <a:p>
          <a:endParaRPr lang="en-US"/>
        </a:p>
      </dgm:t>
    </dgm:pt>
    <dgm:pt modelId="{52D82B27-19CB-4906-ADB4-BA0F7DA2111E}" type="sibTrans" cxnId="{59019BB9-5F09-4EDB-B6B5-887AB0C461A3}">
      <dgm:prSet/>
      <dgm:spPr/>
      <dgm:t>
        <a:bodyPr/>
        <a:lstStyle/>
        <a:p>
          <a:endParaRPr lang="en-US"/>
        </a:p>
      </dgm:t>
    </dgm:pt>
    <dgm:pt modelId="{3D886B13-4EFF-4121-95B2-333860173FA4}">
      <dgm:prSet/>
      <dgm:spPr/>
      <dgm:t>
        <a:bodyPr/>
        <a:lstStyle/>
        <a:p>
          <a:r>
            <a:rPr lang="en-US"/>
            <a:t>the educational placement of a student; </a:t>
          </a:r>
        </a:p>
      </dgm:t>
    </dgm:pt>
    <dgm:pt modelId="{A8932FE9-40CF-47A2-A7B9-0C442E0F44BB}" type="parTrans" cxnId="{2B26C533-6379-4E33-AC8E-C238518D095E}">
      <dgm:prSet/>
      <dgm:spPr/>
      <dgm:t>
        <a:bodyPr/>
        <a:lstStyle/>
        <a:p>
          <a:endParaRPr lang="en-US"/>
        </a:p>
      </dgm:t>
    </dgm:pt>
    <dgm:pt modelId="{F429A6E2-B0E1-4FFB-89FC-89EDC9E6D523}" type="sibTrans" cxnId="{2B26C533-6379-4E33-AC8E-C238518D095E}">
      <dgm:prSet/>
      <dgm:spPr/>
      <dgm:t>
        <a:bodyPr/>
        <a:lstStyle/>
        <a:p>
          <a:endParaRPr lang="en-US"/>
        </a:p>
      </dgm:t>
    </dgm:pt>
    <dgm:pt modelId="{9FE3D5E9-A696-4C4F-BDC6-47B9DBA53A7F}">
      <dgm:prSet/>
      <dgm:spPr/>
      <dgm:t>
        <a:bodyPr/>
        <a:lstStyle/>
        <a:p>
          <a:r>
            <a:rPr lang="en-US"/>
            <a:t>and/or the provision of free, appropriate public education (FAPE) to a student. </a:t>
          </a:r>
        </a:p>
      </dgm:t>
    </dgm:pt>
    <dgm:pt modelId="{F62DB40E-2ED2-4B21-98BF-74B847FCA966}" type="parTrans" cxnId="{682C5E26-199D-4FEA-BE96-AA3A03908A5F}">
      <dgm:prSet/>
      <dgm:spPr/>
      <dgm:t>
        <a:bodyPr/>
        <a:lstStyle/>
        <a:p>
          <a:endParaRPr lang="en-US"/>
        </a:p>
      </dgm:t>
    </dgm:pt>
    <dgm:pt modelId="{C5F6FC89-8D79-4C76-A140-2051A5A7781F}" type="sibTrans" cxnId="{682C5E26-199D-4FEA-BE96-AA3A03908A5F}">
      <dgm:prSet/>
      <dgm:spPr/>
      <dgm:t>
        <a:bodyPr/>
        <a:lstStyle/>
        <a:p>
          <a:endParaRPr lang="en-US"/>
        </a:p>
      </dgm:t>
    </dgm:pt>
    <dgm:pt modelId="{590937CB-98CF-48DD-B035-A210B333AA0C}">
      <dgm:prSet/>
      <dgm:spPr/>
      <dgm:t>
        <a:bodyPr/>
        <a:lstStyle/>
        <a:p>
          <a:r>
            <a:rPr lang="en-US"/>
            <a:t>When the public agency </a:t>
          </a:r>
          <a:r>
            <a:rPr lang="en-US" b="1" i="1"/>
            <a:t>refuses</a:t>
          </a:r>
          <a:r>
            <a:rPr lang="en-US"/>
            <a:t> to initiate or change . . . </a:t>
          </a:r>
        </a:p>
      </dgm:t>
    </dgm:pt>
    <dgm:pt modelId="{A1604D7C-D32E-44B2-A2F7-83339B7E2E74}" type="parTrans" cxnId="{A4FF770D-2143-4C7A-9278-BEF994AEEA37}">
      <dgm:prSet/>
      <dgm:spPr/>
      <dgm:t>
        <a:bodyPr/>
        <a:lstStyle/>
        <a:p>
          <a:endParaRPr lang="en-US"/>
        </a:p>
      </dgm:t>
    </dgm:pt>
    <dgm:pt modelId="{C181D212-64DB-4C65-83FF-1B6EA8587293}" type="sibTrans" cxnId="{A4FF770D-2143-4C7A-9278-BEF994AEEA37}">
      <dgm:prSet/>
      <dgm:spPr/>
      <dgm:t>
        <a:bodyPr/>
        <a:lstStyle/>
        <a:p>
          <a:endParaRPr lang="en-US"/>
        </a:p>
      </dgm:t>
    </dgm:pt>
    <dgm:pt modelId="{5C00541A-6883-4CA5-8FBB-2D53967EF55D}">
      <dgm:prSet/>
      <dgm:spPr/>
      <dgm:t>
        <a:bodyPr/>
        <a:lstStyle/>
        <a:p>
          <a:r>
            <a:rPr lang="en-US"/>
            <a:t>the identification of a student; </a:t>
          </a:r>
        </a:p>
      </dgm:t>
    </dgm:pt>
    <dgm:pt modelId="{B9499CC6-F77A-474D-910B-8B85A567DC3D}" type="parTrans" cxnId="{D660E599-675F-4558-8CF9-6364818F2865}">
      <dgm:prSet/>
      <dgm:spPr/>
      <dgm:t>
        <a:bodyPr/>
        <a:lstStyle/>
        <a:p>
          <a:endParaRPr lang="en-US"/>
        </a:p>
      </dgm:t>
    </dgm:pt>
    <dgm:pt modelId="{430966F7-7E80-4817-9EA3-ACCDB0048152}" type="sibTrans" cxnId="{D660E599-675F-4558-8CF9-6364818F2865}">
      <dgm:prSet/>
      <dgm:spPr/>
      <dgm:t>
        <a:bodyPr/>
        <a:lstStyle/>
        <a:p>
          <a:endParaRPr lang="en-US"/>
        </a:p>
      </dgm:t>
    </dgm:pt>
    <dgm:pt modelId="{AD90C734-15C1-4719-9A8D-C9308A4BF4A2}">
      <dgm:prSet/>
      <dgm:spPr/>
      <dgm:t>
        <a:bodyPr/>
        <a:lstStyle/>
        <a:p>
          <a:r>
            <a:rPr lang="en-US"/>
            <a:t>the evaluation of a student; </a:t>
          </a:r>
        </a:p>
      </dgm:t>
    </dgm:pt>
    <dgm:pt modelId="{B6720508-2489-41CD-91B1-C9546FDCAE11}" type="parTrans" cxnId="{C33D78B7-1C16-4B06-B9BE-5DE0344B16E8}">
      <dgm:prSet/>
      <dgm:spPr/>
      <dgm:t>
        <a:bodyPr/>
        <a:lstStyle/>
        <a:p>
          <a:endParaRPr lang="en-US"/>
        </a:p>
      </dgm:t>
    </dgm:pt>
    <dgm:pt modelId="{1FDC5586-E885-4429-92C9-5BD12F541D6C}" type="sibTrans" cxnId="{C33D78B7-1C16-4B06-B9BE-5DE0344B16E8}">
      <dgm:prSet/>
      <dgm:spPr/>
      <dgm:t>
        <a:bodyPr/>
        <a:lstStyle/>
        <a:p>
          <a:endParaRPr lang="en-US"/>
        </a:p>
      </dgm:t>
    </dgm:pt>
    <dgm:pt modelId="{6042A7BE-E0FB-4BD1-AF09-2E3C856E29B9}">
      <dgm:prSet/>
      <dgm:spPr/>
      <dgm:t>
        <a:bodyPr/>
        <a:lstStyle/>
        <a:p>
          <a:r>
            <a:rPr lang="en-US"/>
            <a:t>the educational placement of a student; </a:t>
          </a:r>
        </a:p>
      </dgm:t>
    </dgm:pt>
    <dgm:pt modelId="{5AC13D5A-6A90-4EF6-84AD-7FBABFA0D088}" type="parTrans" cxnId="{8D65DB19-7A90-4543-AA0E-289DF3F2E563}">
      <dgm:prSet/>
      <dgm:spPr/>
      <dgm:t>
        <a:bodyPr/>
        <a:lstStyle/>
        <a:p>
          <a:endParaRPr lang="en-US"/>
        </a:p>
      </dgm:t>
    </dgm:pt>
    <dgm:pt modelId="{1FFFA093-F5DA-47DE-9105-B300FAE7608B}" type="sibTrans" cxnId="{8D65DB19-7A90-4543-AA0E-289DF3F2E563}">
      <dgm:prSet/>
      <dgm:spPr/>
      <dgm:t>
        <a:bodyPr/>
        <a:lstStyle/>
        <a:p>
          <a:endParaRPr lang="en-US"/>
        </a:p>
      </dgm:t>
    </dgm:pt>
    <dgm:pt modelId="{480F2AFF-5A72-4F5C-BF5E-CB34BA34BE89}">
      <dgm:prSet/>
      <dgm:spPr/>
      <dgm:t>
        <a:bodyPr/>
        <a:lstStyle/>
        <a:p>
          <a:r>
            <a:rPr lang="en-US"/>
            <a:t>and/or the provision of FAPE to a student</a:t>
          </a:r>
        </a:p>
      </dgm:t>
    </dgm:pt>
    <dgm:pt modelId="{978498E7-BC7E-4628-B223-4D09DC195783}" type="parTrans" cxnId="{AEEF703F-E6FB-4162-ADA0-F02FD0503EBB}">
      <dgm:prSet/>
      <dgm:spPr/>
      <dgm:t>
        <a:bodyPr/>
        <a:lstStyle/>
        <a:p>
          <a:endParaRPr lang="en-US"/>
        </a:p>
      </dgm:t>
    </dgm:pt>
    <dgm:pt modelId="{9A6D399D-A521-45DD-A7F9-54380D2AB7BA}" type="sibTrans" cxnId="{AEEF703F-E6FB-4162-ADA0-F02FD0503EBB}">
      <dgm:prSet/>
      <dgm:spPr/>
      <dgm:t>
        <a:bodyPr/>
        <a:lstStyle/>
        <a:p>
          <a:endParaRPr lang="en-US"/>
        </a:p>
      </dgm:t>
    </dgm:pt>
    <dgm:pt modelId="{93A84090-C307-4119-8266-81F8D8F93A85}" type="pres">
      <dgm:prSet presAssocID="{56B3977F-B5CB-4527-9178-D688E84BEE56}" presName="linear" presStyleCnt="0">
        <dgm:presLayoutVars>
          <dgm:dir/>
          <dgm:animLvl val="lvl"/>
          <dgm:resizeHandles val="exact"/>
        </dgm:presLayoutVars>
      </dgm:prSet>
      <dgm:spPr/>
    </dgm:pt>
    <dgm:pt modelId="{D76C8532-DE66-4177-8C5F-60D99449F399}" type="pres">
      <dgm:prSet presAssocID="{C8696099-A234-4D4C-8CF4-B0CE7314B42A}" presName="parentLin" presStyleCnt="0"/>
      <dgm:spPr/>
    </dgm:pt>
    <dgm:pt modelId="{BB0CDED1-F4B1-47C0-9882-41305A8BB630}" type="pres">
      <dgm:prSet presAssocID="{C8696099-A234-4D4C-8CF4-B0CE7314B42A}" presName="parentLeftMargin" presStyleLbl="node1" presStyleIdx="0" presStyleCnt="4"/>
      <dgm:spPr/>
    </dgm:pt>
    <dgm:pt modelId="{E3C2A47E-8C89-4E5F-9EE5-81B0CDFDF36D}" type="pres">
      <dgm:prSet presAssocID="{C8696099-A234-4D4C-8CF4-B0CE7314B42A}" presName="parentText" presStyleLbl="node1" presStyleIdx="0" presStyleCnt="4">
        <dgm:presLayoutVars>
          <dgm:chMax val="0"/>
          <dgm:bulletEnabled val="1"/>
        </dgm:presLayoutVars>
      </dgm:prSet>
      <dgm:spPr/>
    </dgm:pt>
    <dgm:pt modelId="{93DA2065-EF76-4546-A7EB-237464263EA7}" type="pres">
      <dgm:prSet presAssocID="{C8696099-A234-4D4C-8CF4-B0CE7314B42A}" presName="negativeSpace" presStyleCnt="0"/>
      <dgm:spPr/>
    </dgm:pt>
    <dgm:pt modelId="{FB8A7E4B-9DEB-4A8B-90CD-91F5B5ECAF6A}" type="pres">
      <dgm:prSet presAssocID="{C8696099-A234-4D4C-8CF4-B0CE7314B42A}" presName="childText" presStyleLbl="conFgAcc1" presStyleIdx="0" presStyleCnt="4">
        <dgm:presLayoutVars>
          <dgm:bulletEnabled val="1"/>
        </dgm:presLayoutVars>
      </dgm:prSet>
      <dgm:spPr/>
    </dgm:pt>
    <dgm:pt modelId="{B343C7A0-5A8F-499C-8A72-452BB33EFB8F}" type="pres">
      <dgm:prSet presAssocID="{A1B0FB1B-CA3F-4BFE-A778-14FF1B3212E5}" presName="spaceBetweenRectangles" presStyleCnt="0"/>
      <dgm:spPr/>
    </dgm:pt>
    <dgm:pt modelId="{2797351F-3E21-4AB0-93F5-98D6A1A7DDD9}" type="pres">
      <dgm:prSet presAssocID="{857D9F54-FE51-4C7F-9D05-CB88568A91F8}" presName="parentLin" presStyleCnt="0"/>
      <dgm:spPr/>
    </dgm:pt>
    <dgm:pt modelId="{31345362-A46D-432F-BEBF-57938E058729}" type="pres">
      <dgm:prSet presAssocID="{857D9F54-FE51-4C7F-9D05-CB88568A91F8}" presName="parentLeftMargin" presStyleLbl="node1" presStyleIdx="0" presStyleCnt="4"/>
      <dgm:spPr/>
    </dgm:pt>
    <dgm:pt modelId="{51812F1D-31ED-434F-B560-16C26557789F}" type="pres">
      <dgm:prSet presAssocID="{857D9F54-FE51-4C7F-9D05-CB88568A91F8}" presName="parentText" presStyleLbl="node1" presStyleIdx="1" presStyleCnt="4">
        <dgm:presLayoutVars>
          <dgm:chMax val="0"/>
          <dgm:bulletEnabled val="1"/>
        </dgm:presLayoutVars>
      </dgm:prSet>
      <dgm:spPr/>
    </dgm:pt>
    <dgm:pt modelId="{856ECB6D-3F42-40A7-B014-2545AE8E9612}" type="pres">
      <dgm:prSet presAssocID="{857D9F54-FE51-4C7F-9D05-CB88568A91F8}" presName="negativeSpace" presStyleCnt="0"/>
      <dgm:spPr/>
    </dgm:pt>
    <dgm:pt modelId="{FC5C4960-C93E-4F1E-A143-AC976FBBCA2D}" type="pres">
      <dgm:prSet presAssocID="{857D9F54-FE51-4C7F-9D05-CB88568A91F8}" presName="childText" presStyleLbl="conFgAcc1" presStyleIdx="1" presStyleCnt="4">
        <dgm:presLayoutVars>
          <dgm:bulletEnabled val="1"/>
        </dgm:presLayoutVars>
      </dgm:prSet>
      <dgm:spPr/>
    </dgm:pt>
    <dgm:pt modelId="{745FE08A-3041-4BB9-AF1B-35B523AD9794}" type="pres">
      <dgm:prSet presAssocID="{CCC26306-3124-401C-B82A-38F065F0CBB1}" presName="spaceBetweenRectangles" presStyleCnt="0"/>
      <dgm:spPr/>
    </dgm:pt>
    <dgm:pt modelId="{6F8A6F73-A6DB-4178-9416-057E74D135CF}" type="pres">
      <dgm:prSet presAssocID="{040E8867-1EA8-44E9-93AA-96F96E7B5C5D}" presName="parentLin" presStyleCnt="0"/>
      <dgm:spPr/>
    </dgm:pt>
    <dgm:pt modelId="{D9539EDE-CCEE-4973-A5FF-674D22FDC4F6}" type="pres">
      <dgm:prSet presAssocID="{040E8867-1EA8-44E9-93AA-96F96E7B5C5D}" presName="parentLeftMargin" presStyleLbl="node1" presStyleIdx="1" presStyleCnt="4"/>
      <dgm:spPr/>
    </dgm:pt>
    <dgm:pt modelId="{37D4E0B7-7D4F-4F7D-BBB9-94AF812CBC11}" type="pres">
      <dgm:prSet presAssocID="{040E8867-1EA8-44E9-93AA-96F96E7B5C5D}" presName="parentText" presStyleLbl="node1" presStyleIdx="2" presStyleCnt="4">
        <dgm:presLayoutVars>
          <dgm:chMax val="0"/>
          <dgm:bulletEnabled val="1"/>
        </dgm:presLayoutVars>
      </dgm:prSet>
      <dgm:spPr/>
    </dgm:pt>
    <dgm:pt modelId="{31CF8074-317D-4388-ACB3-1ADDFD19EB00}" type="pres">
      <dgm:prSet presAssocID="{040E8867-1EA8-44E9-93AA-96F96E7B5C5D}" presName="negativeSpace" presStyleCnt="0"/>
      <dgm:spPr/>
    </dgm:pt>
    <dgm:pt modelId="{1448CAF1-59D6-44AA-AED5-1870E04299E2}" type="pres">
      <dgm:prSet presAssocID="{040E8867-1EA8-44E9-93AA-96F96E7B5C5D}" presName="childText" presStyleLbl="conFgAcc1" presStyleIdx="2" presStyleCnt="4">
        <dgm:presLayoutVars>
          <dgm:bulletEnabled val="1"/>
        </dgm:presLayoutVars>
      </dgm:prSet>
      <dgm:spPr/>
    </dgm:pt>
    <dgm:pt modelId="{3181A763-6332-4805-A620-0A2DADFDB1CF}" type="pres">
      <dgm:prSet presAssocID="{6403DDDA-AF25-4530-A698-D59867072922}" presName="spaceBetweenRectangles" presStyleCnt="0"/>
      <dgm:spPr/>
    </dgm:pt>
    <dgm:pt modelId="{79BAB61E-DB4B-4581-9A5D-50498B153253}" type="pres">
      <dgm:prSet presAssocID="{590937CB-98CF-48DD-B035-A210B333AA0C}" presName="parentLin" presStyleCnt="0"/>
      <dgm:spPr/>
    </dgm:pt>
    <dgm:pt modelId="{970B0BA2-7F6A-4F65-93BE-C1193EE31458}" type="pres">
      <dgm:prSet presAssocID="{590937CB-98CF-48DD-B035-A210B333AA0C}" presName="parentLeftMargin" presStyleLbl="node1" presStyleIdx="2" presStyleCnt="4"/>
      <dgm:spPr/>
    </dgm:pt>
    <dgm:pt modelId="{D1F252C4-CE2E-4194-9BF7-0C8BB588C1FD}" type="pres">
      <dgm:prSet presAssocID="{590937CB-98CF-48DD-B035-A210B333AA0C}" presName="parentText" presStyleLbl="node1" presStyleIdx="3" presStyleCnt="4">
        <dgm:presLayoutVars>
          <dgm:chMax val="0"/>
          <dgm:bulletEnabled val="1"/>
        </dgm:presLayoutVars>
      </dgm:prSet>
      <dgm:spPr/>
    </dgm:pt>
    <dgm:pt modelId="{953389C6-9DA6-4420-AB70-CE197E3B4CE4}" type="pres">
      <dgm:prSet presAssocID="{590937CB-98CF-48DD-B035-A210B333AA0C}" presName="negativeSpace" presStyleCnt="0"/>
      <dgm:spPr/>
    </dgm:pt>
    <dgm:pt modelId="{E3A8BFCE-D73A-4877-A9AE-BEC7F91DFE13}" type="pres">
      <dgm:prSet presAssocID="{590937CB-98CF-48DD-B035-A210B333AA0C}" presName="childText" presStyleLbl="conFgAcc1" presStyleIdx="3" presStyleCnt="4">
        <dgm:presLayoutVars>
          <dgm:bulletEnabled val="1"/>
        </dgm:presLayoutVars>
      </dgm:prSet>
      <dgm:spPr/>
    </dgm:pt>
  </dgm:ptLst>
  <dgm:cxnLst>
    <dgm:cxn modelId="{4136C603-091C-4516-A1CC-2757B0B76358}" type="presOf" srcId="{857D9F54-FE51-4C7F-9D05-CB88568A91F8}" destId="{51812F1D-31ED-434F-B560-16C26557789F}" srcOrd="1" destOrd="0" presId="urn:microsoft.com/office/officeart/2005/8/layout/list1"/>
    <dgm:cxn modelId="{A4FF770D-2143-4C7A-9278-BEF994AEEA37}" srcId="{56B3977F-B5CB-4527-9178-D688E84BEE56}" destId="{590937CB-98CF-48DD-B035-A210B333AA0C}" srcOrd="3" destOrd="0" parTransId="{A1604D7C-D32E-44B2-A2F7-83339B7E2E74}" sibTransId="{C181D212-64DB-4C65-83FF-1B6EA8587293}"/>
    <dgm:cxn modelId="{1EDB1F17-DEA6-4E02-987D-CA75B28797D9}" type="presOf" srcId="{C8696099-A234-4D4C-8CF4-B0CE7314B42A}" destId="{BB0CDED1-F4B1-47C0-9882-41305A8BB630}" srcOrd="0" destOrd="0" presId="urn:microsoft.com/office/officeart/2005/8/layout/list1"/>
    <dgm:cxn modelId="{8D65DB19-7A90-4543-AA0E-289DF3F2E563}" srcId="{590937CB-98CF-48DD-B035-A210B333AA0C}" destId="{6042A7BE-E0FB-4BD1-AF09-2E3C856E29B9}" srcOrd="2" destOrd="0" parTransId="{5AC13D5A-6A90-4EF6-84AD-7FBABFA0D088}" sibTransId="{1FFFA093-F5DA-47DE-9105-B300FAE7608B}"/>
    <dgm:cxn modelId="{682C5E26-199D-4FEA-BE96-AA3A03908A5F}" srcId="{040E8867-1EA8-44E9-93AA-96F96E7B5C5D}" destId="{9FE3D5E9-A696-4C4F-BDC6-47B9DBA53A7F}" srcOrd="3" destOrd="0" parTransId="{F62DB40E-2ED2-4B21-98BF-74B847FCA966}" sibTransId="{C5F6FC89-8D79-4C76-A140-2051A5A7781F}"/>
    <dgm:cxn modelId="{2B26C533-6379-4E33-AC8E-C238518D095E}" srcId="{040E8867-1EA8-44E9-93AA-96F96E7B5C5D}" destId="{3D886B13-4EFF-4121-95B2-333860173FA4}" srcOrd="2" destOrd="0" parTransId="{A8932FE9-40CF-47A2-A7B9-0C442E0F44BB}" sibTransId="{F429A6E2-B0E1-4FFB-89FC-89EDC9E6D523}"/>
    <dgm:cxn modelId="{58FB8236-3C5E-42F4-A4DB-DD78FD5551A8}" type="presOf" srcId="{B6C1B8E1-314A-4FA9-BEDD-EA13787E0202}" destId="{1448CAF1-59D6-44AA-AED5-1870E04299E2}" srcOrd="0" destOrd="0" presId="urn:microsoft.com/office/officeart/2005/8/layout/list1"/>
    <dgm:cxn modelId="{AEEF703F-E6FB-4162-ADA0-F02FD0503EBB}" srcId="{590937CB-98CF-48DD-B035-A210B333AA0C}" destId="{480F2AFF-5A72-4F5C-BF5E-CB34BA34BE89}" srcOrd="3" destOrd="0" parTransId="{978498E7-BC7E-4628-B223-4D09DC195783}" sibTransId="{9A6D399D-A521-45DD-A7F9-54380D2AB7BA}"/>
    <dgm:cxn modelId="{E779DA60-2D1B-4FA2-B57F-68826294681D}" type="presOf" srcId="{56B3977F-B5CB-4527-9178-D688E84BEE56}" destId="{93A84090-C307-4119-8266-81F8D8F93A85}" srcOrd="0" destOrd="0" presId="urn:microsoft.com/office/officeart/2005/8/layout/list1"/>
    <dgm:cxn modelId="{98251967-5EF2-4273-875D-1186DD2FC13D}" type="presOf" srcId="{040E8867-1EA8-44E9-93AA-96F96E7B5C5D}" destId="{D9539EDE-CCEE-4973-A5FF-674D22FDC4F6}" srcOrd="0" destOrd="0" presId="urn:microsoft.com/office/officeart/2005/8/layout/list1"/>
    <dgm:cxn modelId="{D5C26247-3372-445A-8C21-8687C4826D1C}" type="presOf" srcId="{DBA7A1E7-1F67-439C-876C-5D11BEE91FFE}" destId="{1448CAF1-59D6-44AA-AED5-1870E04299E2}" srcOrd="0" destOrd="1" presId="urn:microsoft.com/office/officeart/2005/8/layout/list1"/>
    <dgm:cxn modelId="{779C734B-FF52-48E6-95AE-BDCB47AAC22B}" type="presOf" srcId="{480F2AFF-5A72-4F5C-BF5E-CB34BA34BE89}" destId="{E3A8BFCE-D73A-4877-A9AE-BEC7F91DFE13}" srcOrd="0" destOrd="3" presId="urn:microsoft.com/office/officeart/2005/8/layout/list1"/>
    <dgm:cxn modelId="{520DBD4D-9FC3-4C4D-B2A1-9830D6971F98}" type="presOf" srcId="{5C00541A-6883-4CA5-8FBB-2D53967EF55D}" destId="{E3A8BFCE-D73A-4877-A9AE-BEC7F91DFE13}" srcOrd="0" destOrd="0" presId="urn:microsoft.com/office/officeart/2005/8/layout/list1"/>
    <dgm:cxn modelId="{CB88E758-948E-48DF-A84E-9E1E8B82E1DC}" type="presOf" srcId="{590937CB-98CF-48DD-B035-A210B333AA0C}" destId="{970B0BA2-7F6A-4F65-93BE-C1193EE31458}" srcOrd="0" destOrd="0" presId="urn:microsoft.com/office/officeart/2005/8/layout/list1"/>
    <dgm:cxn modelId="{822B9B79-A5D4-41C6-B4E5-4DE32EDA1723}" type="presOf" srcId="{857D9F54-FE51-4C7F-9D05-CB88568A91F8}" destId="{31345362-A46D-432F-BEBF-57938E058729}" srcOrd="0" destOrd="0" presId="urn:microsoft.com/office/officeart/2005/8/layout/list1"/>
    <dgm:cxn modelId="{BBEC2D97-7A61-47A7-B583-BFD11BF05AF3}" type="presOf" srcId="{C8696099-A234-4D4C-8CF4-B0CE7314B42A}" destId="{E3C2A47E-8C89-4E5F-9EE5-81B0CDFDF36D}" srcOrd="1" destOrd="0" presId="urn:microsoft.com/office/officeart/2005/8/layout/list1"/>
    <dgm:cxn modelId="{D660E599-675F-4558-8CF9-6364818F2865}" srcId="{590937CB-98CF-48DD-B035-A210B333AA0C}" destId="{5C00541A-6883-4CA5-8FBB-2D53967EF55D}" srcOrd="0" destOrd="0" parTransId="{B9499CC6-F77A-474D-910B-8B85A567DC3D}" sibTransId="{430966F7-7E80-4817-9EA3-ACCDB0048152}"/>
    <dgm:cxn modelId="{675ECDB6-DF44-46E3-990C-6C7B41001B8A}" type="presOf" srcId="{040E8867-1EA8-44E9-93AA-96F96E7B5C5D}" destId="{37D4E0B7-7D4F-4F7D-BBB9-94AF812CBC11}" srcOrd="1" destOrd="0" presId="urn:microsoft.com/office/officeart/2005/8/layout/list1"/>
    <dgm:cxn modelId="{C33D78B7-1C16-4B06-B9BE-5DE0344B16E8}" srcId="{590937CB-98CF-48DD-B035-A210B333AA0C}" destId="{AD90C734-15C1-4719-9A8D-C9308A4BF4A2}" srcOrd="1" destOrd="0" parTransId="{B6720508-2489-41CD-91B1-C9546FDCAE11}" sibTransId="{1FDC5586-E885-4429-92C9-5BD12F541D6C}"/>
    <dgm:cxn modelId="{43347DB7-6D2B-4A68-9F25-F72760D09D72}" type="presOf" srcId="{590937CB-98CF-48DD-B035-A210B333AA0C}" destId="{D1F252C4-CE2E-4194-9BF7-0C8BB588C1FD}" srcOrd="1" destOrd="0" presId="urn:microsoft.com/office/officeart/2005/8/layout/list1"/>
    <dgm:cxn modelId="{59019BB9-5F09-4EDB-B6B5-887AB0C461A3}" srcId="{040E8867-1EA8-44E9-93AA-96F96E7B5C5D}" destId="{DBA7A1E7-1F67-439C-876C-5D11BEE91FFE}" srcOrd="1" destOrd="0" parTransId="{0F0984D2-53C2-464C-BDF4-987DC5519AC6}" sibTransId="{52D82B27-19CB-4906-ADB4-BA0F7DA2111E}"/>
    <dgm:cxn modelId="{AA65F9BA-9BDA-4BC1-B263-A1CBEE83D2DD}" type="presOf" srcId="{6042A7BE-E0FB-4BD1-AF09-2E3C856E29B9}" destId="{E3A8BFCE-D73A-4877-A9AE-BEC7F91DFE13}" srcOrd="0" destOrd="2" presId="urn:microsoft.com/office/officeart/2005/8/layout/list1"/>
    <dgm:cxn modelId="{4EB586C7-8681-49AD-AA2D-8A143FD89BC8}" type="presOf" srcId="{3D886B13-4EFF-4121-95B2-333860173FA4}" destId="{1448CAF1-59D6-44AA-AED5-1870E04299E2}" srcOrd="0" destOrd="2" presId="urn:microsoft.com/office/officeart/2005/8/layout/list1"/>
    <dgm:cxn modelId="{1EDBECD5-A977-488F-9998-31AAEC258CFF}" srcId="{56B3977F-B5CB-4527-9178-D688E84BEE56}" destId="{857D9F54-FE51-4C7F-9D05-CB88568A91F8}" srcOrd="1" destOrd="0" parTransId="{32F42133-9DFA-40CE-B075-2F80C7837641}" sibTransId="{CCC26306-3124-401C-B82A-38F065F0CBB1}"/>
    <dgm:cxn modelId="{E5DCE5D8-CAFF-42B9-85A7-A1AECF0BDBC0}" srcId="{56B3977F-B5CB-4527-9178-D688E84BEE56}" destId="{040E8867-1EA8-44E9-93AA-96F96E7B5C5D}" srcOrd="2" destOrd="0" parTransId="{5A6B499E-E8F7-4029-9484-F3FB2CDFF82D}" sibTransId="{6403DDDA-AF25-4530-A698-D59867072922}"/>
    <dgm:cxn modelId="{230F6CE1-402D-40BD-8A45-5DB0DC942D58}" type="presOf" srcId="{AD90C734-15C1-4719-9A8D-C9308A4BF4A2}" destId="{E3A8BFCE-D73A-4877-A9AE-BEC7F91DFE13}" srcOrd="0" destOrd="1" presId="urn:microsoft.com/office/officeart/2005/8/layout/list1"/>
    <dgm:cxn modelId="{231312EA-A1A0-47E3-9E72-C9F63FD9890F}" type="presOf" srcId="{9FE3D5E9-A696-4C4F-BDC6-47B9DBA53A7F}" destId="{1448CAF1-59D6-44AA-AED5-1870E04299E2}" srcOrd="0" destOrd="3" presId="urn:microsoft.com/office/officeart/2005/8/layout/list1"/>
    <dgm:cxn modelId="{AF8FBDF3-BD14-4480-94C3-15A6F17D5DB2}" srcId="{040E8867-1EA8-44E9-93AA-96F96E7B5C5D}" destId="{B6C1B8E1-314A-4FA9-BEDD-EA13787E0202}" srcOrd="0" destOrd="0" parTransId="{5F658433-CC09-4400-92C1-48307961D357}" sibTransId="{04CCD260-7580-44AB-B66A-A4F7DD4AAACD}"/>
    <dgm:cxn modelId="{028C54F6-9879-4C61-9C5C-539ADCE5CDA8}" srcId="{56B3977F-B5CB-4527-9178-D688E84BEE56}" destId="{C8696099-A234-4D4C-8CF4-B0CE7314B42A}" srcOrd="0" destOrd="0" parTransId="{98D31C55-8938-4B80-BB50-736DA27208F7}" sibTransId="{A1B0FB1B-CA3F-4BFE-A778-14FF1B3212E5}"/>
    <dgm:cxn modelId="{5D90558A-F2F4-4387-B456-BE5C25DD430E}" type="presParOf" srcId="{93A84090-C307-4119-8266-81F8D8F93A85}" destId="{D76C8532-DE66-4177-8C5F-60D99449F399}" srcOrd="0" destOrd="0" presId="urn:microsoft.com/office/officeart/2005/8/layout/list1"/>
    <dgm:cxn modelId="{DF26AA34-6D17-41D8-8E95-D5585C128AEA}" type="presParOf" srcId="{D76C8532-DE66-4177-8C5F-60D99449F399}" destId="{BB0CDED1-F4B1-47C0-9882-41305A8BB630}" srcOrd="0" destOrd="0" presId="urn:microsoft.com/office/officeart/2005/8/layout/list1"/>
    <dgm:cxn modelId="{957A1905-BFCA-42B5-AADA-9EC35B3E02C9}" type="presParOf" srcId="{D76C8532-DE66-4177-8C5F-60D99449F399}" destId="{E3C2A47E-8C89-4E5F-9EE5-81B0CDFDF36D}" srcOrd="1" destOrd="0" presId="urn:microsoft.com/office/officeart/2005/8/layout/list1"/>
    <dgm:cxn modelId="{7968C5BF-9F7F-4EB5-948C-44E29C755FFA}" type="presParOf" srcId="{93A84090-C307-4119-8266-81F8D8F93A85}" destId="{93DA2065-EF76-4546-A7EB-237464263EA7}" srcOrd="1" destOrd="0" presId="urn:microsoft.com/office/officeart/2005/8/layout/list1"/>
    <dgm:cxn modelId="{B1057EBE-96FB-4C61-9389-4E6A995A5080}" type="presParOf" srcId="{93A84090-C307-4119-8266-81F8D8F93A85}" destId="{FB8A7E4B-9DEB-4A8B-90CD-91F5B5ECAF6A}" srcOrd="2" destOrd="0" presId="urn:microsoft.com/office/officeart/2005/8/layout/list1"/>
    <dgm:cxn modelId="{EFC92EC3-C5DC-4ED9-B9CC-D3DAA4843A73}" type="presParOf" srcId="{93A84090-C307-4119-8266-81F8D8F93A85}" destId="{B343C7A0-5A8F-499C-8A72-452BB33EFB8F}" srcOrd="3" destOrd="0" presId="urn:microsoft.com/office/officeart/2005/8/layout/list1"/>
    <dgm:cxn modelId="{7C937F5F-B0D0-403A-92BA-6AAC600CE117}" type="presParOf" srcId="{93A84090-C307-4119-8266-81F8D8F93A85}" destId="{2797351F-3E21-4AB0-93F5-98D6A1A7DDD9}" srcOrd="4" destOrd="0" presId="urn:microsoft.com/office/officeart/2005/8/layout/list1"/>
    <dgm:cxn modelId="{8D8F1AF1-EEDA-47D7-9B0A-F85D5BE068C4}" type="presParOf" srcId="{2797351F-3E21-4AB0-93F5-98D6A1A7DDD9}" destId="{31345362-A46D-432F-BEBF-57938E058729}" srcOrd="0" destOrd="0" presId="urn:microsoft.com/office/officeart/2005/8/layout/list1"/>
    <dgm:cxn modelId="{B869B76B-81F5-4762-B58E-F9F0ED5DFE9C}" type="presParOf" srcId="{2797351F-3E21-4AB0-93F5-98D6A1A7DDD9}" destId="{51812F1D-31ED-434F-B560-16C26557789F}" srcOrd="1" destOrd="0" presId="urn:microsoft.com/office/officeart/2005/8/layout/list1"/>
    <dgm:cxn modelId="{8F23E648-FA79-4D6B-91AF-48BE6B85FDCF}" type="presParOf" srcId="{93A84090-C307-4119-8266-81F8D8F93A85}" destId="{856ECB6D-3F42-40A7-B014-2545AE8E9612}" srcOrd="5" destOrd="0" presId="urn:microsoft.com/office/officeart/2005/8/layout/list1"/>
    <dgm:cxn modelId="{D37A873C-BF72-45D4-9EB5-092DAD97A22B}" type="presParOf" srcId="{93A84090-C307-4119-8266-81F8D8F93A85}" destId="{FC5C4960-C93E-4F1E-A143-AC976FBBCA2D}" srcOrd="6" destOrd="0" presId="urn:microsoft.com/office/officeart/2005/8/layout/list1"/>
    <dgm:cxn modelId="{F2B540D1-6ED0-4AFE-8CE5-853F799E72DA}" type="presParOf" srcId="{93A84090-C307-4119-8266-81F8D8F93A85}" destId="{745FE08A-3041-4BB9-AF1B-35B523AD9794}" srcOrd="7" destOrd="0" presId="urn:microsoft.com/office/officeart/2005/8/layout/list1"/>
    <dgm:cxn modelId="{D2B8D729-2AD8-455B-8E21-375453F9F8AA}" type="presParOf" srcId="{93A84090-C307-4119-8266-81F8D8F93A85}" destId="{6F8A6F73-A6DB-4178-9416-057E74D135CF}" srcOrd="8" destOrd="0" presId="urn:microsoft.com/office/officeart/2005/8/layout/list1"/>
    <dgm:cxn modelId="{59130065-7452-46D1-815D-6114B95B52FC}" type="presParOf" srcId="{6F8A6F73-A6DB-4178-9416-057E74D135CF}" destId="{D9539EDE-CCEE-4973-A5FF-674D22FDC4F6}" srcOrd="0" destOrd="0" presId="urn:microsoft.com/office/officeart/2005/8/layout/list1"/>
    <dgm:cxn modelId="{FE1F6B39-0788-4403-9080-E13660FB6E2E}" type="presParOf" srcId="{6F8A6F73-A6DB-4178-9416-057E74D135CF}" destId="{37D4E0B7-7D4F-4F7D-BBB9-94AF812CBC11}" srcOrd="1" destOrd="0" presId="urn:microsoft.com/office/officeart/2005/8/layout/list1"/>
    <dgm:cxn modelId="{524CBC10-27AC-4529-B281-93D31CF4F15D}" type="presParOf" srcId="{93A84090-C307-4119-8266-81F8D8F93A85}" destId="{31CF8074-317D-4388-ACB3-1ADDFD19EB00}" srcOrd="9" destOrd="0" presId="urn:microsoft.com/office/officeart/2005/8/layout/list1"/>
    <dgm:cxn modelId="{92CBA21A-7348-4538-931A-C6C4DA536865}" type="presParOf" srcId="{93A84090-C307-4119-8266-81F8D8F93A85}" destId="{1448CAF1-59D6-44AA-AED5-1870E04299E2}" srcOrd="10" destOrd="0" presId="urn:microsoft.com/office/officeart/2005/8/layout/list1"/>
    <dgm:cxn modelId="{BD4ABC24-B78D-4A50-82A5-049B7B0A2E41}" type="presParOf" srcId="{93A84090-C307-4119-8266-81F8D8F93A85}" destId="{3181A763-6332-4805-A620-0A2DADFDB1CF}" srcOrd="11" destOrd="0" presId="urn:microsoft.com/office/officeart/2005/8/layout/list1"/>
    <dgm:cxn modelId="{2074163E-D312-48D0-A0B2-3BAC9473D20B}" type="presParOf" srcId="{93A84090-C307-4119-8266-81F8D8F93A85}" destId="{79BAB61E-DB4B-4581-9A5D-50498B153253}" srcOrd="12" destOrd="0" presId="urn:microsoft.com/office/officeart/2005/8/layout/list1"/>
    <dgm:cxn modelId="{EA64C3B7-B089-4479-8AC4-2093F97228B6}" type="presParOf" srcId="{79BAB61E-DB4B-4581-9A5D-50498B153253}" destId="{970B0BA2-7F6A-4F65-93BE-C1193EE31458}" srcOrd="0" destOrd="0" presId="urn:microsoft.com/office/officeart/2005/8/layout/list1"/>
    <dgm:cxn modelId="{AE3A2CC5-6F4D-4654-B61E-D4F5FCA41FED}" type="presParOf" srcId="{79BAB61E-DB4B-4581-9A5D-50498B153253}" destId="{D1F252C4-CE2E-4194-9BF7-0C8BB588C1FD}" srcOrd="1" destOrd="0" presId="urn:microsoft.com/office/officeart/2005/8/layout/list1"/>
    <dgm:cxn modelId="{40EB6CD8-5085-47B9-842B-4B3F92D33D92}" type="presParOf" srcId="{93A84090-C307-4119-8266-81F8D8F93A85}" destId="{953389C6-9DA6-4420-AB70-CE197E3B4CE4}" srcOrd="13" destOrd="0" presId="urn:microsoft.com/office/officeart/2005/8/layout/list1"/>
    <dgm:cxn modelId="{4E16107F-F0B1-49A8-8C82-058E33FE2919}" type="presParOf" srcId="{93A84090-C307-4119-8266-81F8D8F93A85}" destId="{E3A8BFCE-D73A-4877-A9AE-BEC7F91DFE13}"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F7708D-8919-42EA-83EE-68B503849A18}"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878F6C1C-ECEC-4ADF-8F13-F70E82516415}">
      <dgm:prSet/>
      <dgm:spPr/>
      <dgm:t>
        <a:bodyPr/>
        <a:lstStyle/>
        <a:p>
          <a:r>
            <a:rPr lang="en-US"/>
            <a:t>Evaluation</a:t>
          </a:r>
        </a:p>
      </dgm:t>
    </dgm:pt>
    <dgm:pt modelId="{E835FBFF-35AF-44B9-987B-F9A1BF7C7F2A}" type="parTrans" cxnId="{858C77D8-B0E2-4288-ADFE-D60F2A14E445}">
      <dgm:prSet/>
      <dgm:spPr/>
      <dgm:t>
        <a:bodyPr/>
        <a:lstStyle/>
        <a:p>
          <a:endParaRPr lang="en-US"/>
        </a:p>
      </dgm:t>
    </dgm:pt>
    <dgm:pt modelId="{9C7CD61C-4E3C-4A7D-97E2-DB3FC6BB866C}" type="sibTrans" cxnId="{858C77D8-B0E2-4288-ADFE-D60F2A14E445}">
      <dgm:prSet/>
      <dgm:spPr/>
      <dgm:t>
        <a:bodyPr/>
        <a:lstStyle/>
        <a:p>
          <a:endParaRPr lang="en-US"/>
        </a:p>
      </dgm:t>
    </dgm:pt>
    <dgm:pt modelId="{798071BD-AE01-4D0E-95A3-D7360D9B71C5}">
      <dgm:prSet/>
      <dgm:spPr/>
      <dgm:t>
        <a:bodyPr/>
        <a:lstStyle/>
        <a:p>
          <a:r>
            <a:rPr lang="en-US"/>
            <a:t>Consent or refusal to evaluate</a:t>
          </a:r>
        </a:p>
      </dgm:t>
    </dgm:pt>
    <dgm:pt modelId="{740CD721-1F1A-4575-97D7-4E89C5A86652}" type="parTrans" cxnId="{79819A2C-5C2C-4E25-80BE-87432FF4CA36}">
      <dgm:prSet/>
      <dgm:spPr/>
      <dgm:t>
        <a:bodyPr/>
        <a:lstStyle/>
        <a:p>
          <a:endParaRPr lang="en-US"/>
        </a:p>
      </dgm:t>
    </dgm:pt>
    <dgm:pt modelId="{C7DE2813-3A5A-4AC2-BE9D-0061014A1A81}" type="sibTrans" cxnId="{79819A2C-5C2C-4E25-80BE-87432FF4CA36}">
      <dgm:prSet/>
      <dgm:spPr/>
      <dgm:t>
        <a:bodyPr/>
        <a:lstStyle/>
        <a:p>
          <a:endParaRPr lang="en-US"/>
        </a:p>
      </dgm:t>
    </dgm:pt>
    <dgm:pt modelId="{3AB17592-0B1E-436D-9D1E-DAC42F77F6D8}">
      <dgm:prSet/>
      <dgm:spPr/>
      <dgm:t>
        <a:bodyPr/>
        <a:lstStyle/>
        <a:p>
          <a:r>
            <a:rPr lang="en-US"/>
            <a:t>Refusal to provide an Independent Education Evaluation (IEE)</a:t>
          </a:r>
        </a:p>
      </dgm:t>
    </dgm:pt>
    <dgm:pt modelId="{4CA150B1-6928-478A-AB63-F0E718AF303A}" type="parTrans" cxnId="{864B8FBC-4706-424C-AA9F-403B5E81FF38}">
      <dgm:prSet/>
      <dgm:spPr/>
      <dgm:t>
        <a:bodyPr/>
        <a:lstStyle/>
        <a:p>
          <a:endParaRPr lang="en-US"/>
        </a:p>
      </dgm:t>
    </dgm:pt>
    <dgm:pt modelId="{490F7E67-7991-4A43-A30A-66833D5D8580}" type="sibTrans" cxnId="{864B8FBC-4706-424C-AA9F-403B5E81FF38}">
      <dgm:prSet/>
      <dgm:spPr/>
      <dgm:t>
        <a:bodyPr/>
        <a:lstStyle/>
        <a:p>
          <a:endParaRPr lang="en-US"/>
        </a:p>
      </dgm:t>
    </dgm:pt>
    <dgm:pt modelId="{3E972A81-6945-4D86-93AC-271600D5E82E}">
      <dgm:prSet/>
      <dgm:spPr/>
      <dgm:t>
        <a:bodyPr/>
        <a:lstStyle/>
        <a:p>
          <a:r>
            <a:rPr lang="en-US"/>
            <a:t>Eligibility</a:t>
          </a:r>
        </a:p>
      </dgm:t>
    </dgm:pt>
    <dgm:pt modelId="{7887CB5C-1E59-469B-8449-73840F782032}" type="parTrans" cxnId="{BF498750-68D3-4393-ADD6-24662A804390}">
      <dgm:prSet/>
      <dgm:spPr/>
      <dgm:t>
        <a:bodyPr/>
        <a:lstStyle/>
        <a:p>
          <a:endParaRPr lang="en-US"/>
        </a:p>
      </dgm:t>
    </dgm:pt>
    <dgm:pt modelId="{D8A716EF-D286-436B-9D14-6253104F431B}" type="sibTrans" cxnId="{BF498750-68D3-4393-ADD6-24662A804390}">
      <dgm:prSet/>
      <dgm:spPr/>
      <dgm:t>
        <a:bodyPr/>
        <a:lstStyle/>
        <a:p>
          <a:endParaRPr lang="en-US"/>
        </a:p>
      </dgm:t>
    </dgm:pt>
    <dgm:pt modelId="{C77060B0-C968-4613-9870-B12FEE8329D2}">
      <dgm:prSet/>
      <dgm:spPr/>
      <dgm:t>
        <a:bodyPr/>
        <a:lstStyle/>
        <a:p>
          <a:r>
            <a:rPr lang="en-US"/>
            <a:t>Determination of eligibility or ineligibility</a:t>
          </a:r>
        </a:p>
      </dgm:t>
    </dgm:pt>
    <dgm:pt modelId="{9970E008-B625-4D2A-9FD6-57AD89A336FC}" type="parTrans" cxnId="{D6324173-5A64-4335-9D7E-6658C092E4B4}">
      <dgm:prSet/>
      <dgm:spPr/>
      <dgm:t>
        <a:bodyPr/>
        <a:lstStyle/>
        <a:p>
          <a:endParaRPr lang="en-US"/>
        </a:p>
      </dgm:t>
    </dgm:pt>
    <dgm:pt modelId="{1DDCFACA-3386-4C21-8DED-84B681175136}" type="sibTrans" cxnId="{D6324173-5A64-4335-9D7E-6658C092E4B4}">
      <dgm:prSet/>
      <dgm:spPr/>
      <dgm:t>
        <a:bodyPr/>
        <a:lstStyle/>
        <a:p>
          <a:endParaRPr lang="en-US"/>
        </a:p>
      </dgm:t>
    </dgm:pt>
    <dgm:pt modelId="{FE4EF900-6D97-481B-B278-D3D5B56C4BCF}">
      <dgm:prSet/>
      <dgm:spPr/>
      <dgm:t>
        <a:bodyPr/>
        <a:lstStyle/>
        <a:p>
          <a:r>
            <a:rPr lang="en-US"/>
            <a:t>Change in eligibility category (identification)</a:t>
          </a:r>
        </a:p>
      </dgm:t>
    </dgm:pt>
    <dgm:pt modelId="{02FBC04B-DAC4-4891-8169-69BFD73F7DF8}" type="parTrans" cxnId="{8E80E70E-C6BA-4840-A434-CBF45D790163}">
      <dgm:prSet/>
      <dgm:spPr/>
      <dgm:t>
        <a:bodyPr/>
        <a:lstStyle/>
        <a:p>
          <a:endParaRPr lang="en-US"/>
        </a:p>
      </dgm:t>
    </dgm:pt>
    <dgm:pt modelId="{AC155160-0FC7-4035-9CD8-4E0C28E12777}" type="sibTrans" cxnId="{8E80E70E-C6BA-4840-A434-CBF45D790163}">
      <dgm:prSet/>
      <dgm:spPr/>
      <dgm:t>
        <a:bodyPr/>
        <a:lstStyle/>
        <a:p>
          <a:endParaRPr lang="en-US"/>
        </a:p>
      </dgm:t>
    </dgm:pt>
    <dgm:pt modelId="{CA8AD1C7-D94D-44B6-B9DC-C33A7AC0C3C4}">
      <dgm:prSet/>
      <dgm:spPr/>
      <dgm:t>
        <a:bodyPr/>
        <a:lstStyle/>
        <a:p>
          <a:r>
            <a:rPr lang="en-US"/>
            <a:t>Addition or removal of disability category</a:t>
          </a:r>
        </a:p>
      </dgm:t>
    </dgm:pt>
    <dgm:pt modelId="{63CED963-7041-4B13-BD8F-1F87D8CCA622}" type="parTrans" cxnId="{5B2801D5-6A8F-44EA-8A5C-907D943ADD71}">
      <dgm:prSet/>
      <dgm:spPr/>
      <dgm:t>
        <a:bodyPr/>
        <a:lstStyle/>
        <a:p>
          <a:endParaRPr lang="en-US"/>
        </a:p>
      </dgm:t>
    </dgm:pt>
    <dgm:pt modelId="{02AEC6F2-94B6-4D94-BBBB-C69AFFDCBC99}" type="sibTrans" cxnId="{5B2801D5-6A8F-44EA-8A5C-907D943ADD71}">
      <dgm:prSet/>
      <dgm:spPr/>
      <dgm:t>
        <a:bodyPr/>
        <a:lstStyle/>
        <a:p>
          <a:endParaRPr lang="en-US"/>
        </a:p>
      </dgm:t>
    </dgm:pt>
    <dgm:pt modelId="{86CBDBCC-64D7-4AA0-B84E-8E073EDB6DF3}">
      <dgm:prSet/>
      <dgm:spPr/>
      <dgm:t>
        <a:bodyPr/>
        <a:lstStyle/>
        <a:p>
          <a:r>
            <a:rPr lang="en-US"/>
            <a:t>Termination of eligibility</a:t>
          </a:r>
        </a:p>
      </dgm:t>
    </dgm:pt>
    <dgm:pt modelId="{97A4EDD3-58E1-4279-9C46-256E924A77A7}" type="parTrans" cxnId="{32B56DEE-97A3-43DF-A852-F9BD6AB7302F}">
      <dgm:prSet/>
      <dgm:spPr/>
      <dgm:t>
        <a:bodyPr/>
        <a:lstStyle/>
        <a:p>
          <a:endParaRPr lang="en-US"/>
        </a:p>
      </dgm:t>
    </dgm:pt>
    <dgm:pt modelId="{34C429B0-26C5-4357-836C-14E8DC250FCA}" type="sibTrans" cxnId="{32B56DEE-97A3-43DF-A852-F9BD6AB7302F}">
      <dgm:prSet/>
      <dgm:spPr/>
      <dgm:t>
        <a:bodyPr/>
        <a:lstStyle/>
        <a:p>
          <a:endParaRPr lang="en-US"/>
        </a:p>
      </dgm:t>
    </dgm:pt>
    <dgm:pt modelId="{9686655D-703A-490E-887D-0D9F70A98E0D}">
      <dgm:prSet/>
      <dgm:spPr/>
      <dgm:t>
        <a:bodyPr/>
        <a:lstStyle/>
        <a:p>
          <a:r>
            <a:rPr lang="en-US"/>
            <a:t>Placement</a:t>
          </a:r>
        </a:p>
      </dgm:t>
    </dgm:pt>
    <dgm:pt modelId="{C8197984-4F7E-4F72-B9C6-CD4CDB5EFDD9}" type="parTrans" cxnId="{56C87E55-E028-48AA-A94B-DD7EDEAA914C}">
      <dgm:prSet/>
      <dgm:spPr/>
      <dgm:t>
        <a:bodyPr/>
        <a:lstStyle/>
        <a:p>
          <a:endParaRPr lang="en-US"/>
        </a:p>
      </dgm:t>
    </dgm:pt>
    <dgm:pt modelId="{FB256909-3871-4DE4-9B80-77150F76E967}" type="sibTrans" cxnId="{56C87E55-E028-48AA-A94B-DD7EDEAA914C}">
      <dgm:prSet/>
      <dgm:spPr/>
      <dgm:t>
        <a:bodyPr/>
        <a:lstStyle/>
        <a:p>
          <a:endParaRPr lang="en-US"/>
        </a:p>
      </dgm:t>
    </dgm:pt>
    <dgm:pt modelId="{6F063301-FF91-4782-B32A-B038F000B566}">
      <dgm:prSet/>
      <dgm:spPr/>
      <dgm:t>
        <a:bodyPr/>
        <a:lstStyle/>
        <a:p>
          <a:r>
            <a:rPr lang="en-US"/>
            <a:t>Initial placement decision</a:t>
          </a:r>
        </a:p>
      </dgm:t>
    </dgm:pt>
    <dgm:pt modelId="{104BAA14-6BAA-4B60-AFA5-A2E5A86B430D}" type="parTrans" cxnId="{4D0D846D-E5F7-44A4-806A-F6BBD9C52083}">
      <dgm:prSet/>
      <dgm:spPr/>
      <dgm:t>
        <a:bodyPr/>
        <a:lstStyle/>
        <a:p>
          <a:endParaRPr lang="en-US"/>
        </a:p>
      </dgm:t>
    </dgm:pt>
    <dgm:pt modelId="{ECB49650-6F84-4573-BEB0-632A16A72560}" type="sibTrans" cxnId="{4D0D846D-E5F7-44A4-806A-F6BBD9C52083}">
      <dgm:prSet/>
      <dgm:spPr/>
      <dgm:t>
        <a:bodyPr/>
        <a:lstStyle/>
        <a:p>
          <a:endParaRPr lang="en-US"/>
        </a:p>
      </dgm:t>
    </dgm:pt>
    <dgm:pt modelId="{322F9B2B-2E8D-46B8-AF99-F740C238F301}">
      <dgm:prSet/>
      <dgm:spPr/>
      <dgm:t>
        <a:bodyPr/>
        <a:lstStyle/>
        <a:p>
          <a:r>
            <a:rPr lang="en-US"/>
            <a:t>Change in the least restrictive environment (LRE)</a:t>
          </a:r>
        </a:p>
      </dgm:t>
    </dgm:pt>
    <dgm:pt modelId="{47CE0C23-CF88-404E-9395-BC8EB4746D94}" type="parTrans" cxnId="{98422476-C450-4B49-8E97-E514D9A8EF58}">
      <dgm:prSet/>
      <dgm:spPr/>
      <dgm:t>
        <a:bodyPr/>
        <a:lstStyle/>
        <a:p>
          <a:endParaRPr lang="en-US"/>
        </a:p>
      </dgm:t>
    </dgm:pt>
    <dgm:pt modelId="{527F2CC3-948F-4393-841B-DDAE62E3955A}" type="sibTrans" cxnId="{98422476-C450-4B49-8E97-E514D9A8EF58}">
      <dgm:prSet/>
      <dgm:spPr/>
      <dgm:t>
        <a:bodyPr/>
        <a:lstStyle/>
        <a:p>
          <a:endParaRPr lang="en-US"/>
        </a:p>
      </dgm:t>
    </dgm:pt>
    <dgm:pt modelId="{110A4384-5D5A-46B7-AEC6-31F27E09F37A}">
      <dgm:prSet/>
      <dgm:spPr/>
      <dgm:t>
        <a:bodyPr/>
        <a:lstStyle/>
        <a:p>
          <a:r>
            <a:rPr lang="en-US"/>
            <a:t>Change in private placement location</a:t>
          </a:r>
        </a:p>
      </dgm:t>
    </dgm:pt>
    <dgm:pt modelId="{F14EBA3E-6192-447C-87A2-187D5F1DA6A2}" type="parTrans" cxnId="{BB130B31-DDE5-4CDA-B55D-7F041CEEEE60}">
      <dgm:prSet/>
      <dgm:spPr/>
      <dgm:t>
        <a:bodyPr/>
        <a:lstStyle/>
        <a:p>
          <a:endParaRPr lang="en-US"/>
        </a:p>
      </dgm:t>
    </dgm:pt>
    <dgm:pt modelId="{F8B22334-8478-4380-AC9E-38617CE4DE30}" type="sibTrans" cxnId="{BB130B31-DDE5-4CDA-B55D-7F041CEEEE60}">
      <dgm:prSet/>
      <dgm:spPr/>
      <dgm:t>
        <a:bodyPr/>
        <a:lstStyle/>
        <a:p>
          <a:endParaRPr lang="en-US"/>
        </a:p>
      </dgm:t>
    </dgm:pt>
    <dgm:pt modelId="{133803DA-3B06-4B44-ADC9-503D890BBA6B}">
      <dgm:prSet/>
      <dgm:spPr/>
      <dgm:t>
        <a:bodyPr/>
        <a:lstStyle/>
        <a:p>
          <a:r>
            <a:rPr lang="en-US"/>
            <a:t>Refusal to change placement as requested by parent</a:t>
          </a:r>
        </a:p>
      </dgm:t>
    </dgm:pt>
    <dgm:pt modelId="{0F0DFC7C-E2E5-4CED-A2E4-3CA688EE3549}" type="parTrans" cxnId="{8DED7F97-D7E5-4662-9403-28DE170FC9C4}">
      <dgm:prSet/>
      <dgm:spPr/>
      <dgm:t>
        <a:bodyPr/>
        <a:lstStyle/>
        <a:p>
          <a:endParaRPr lang="en-US"/>
        </a:p>
      </dgm:t>
    </dgm:pt>
    <dgm:pt modelId="{762B761E-E70F-4CB8-AB3D-C84616166ADE}" type="sibTrans" cxnId="{8DED7F97-D7E5-4662-9403-28DE170FC9C4}">
      <dgm:prSet/>
      <dgm:spPr/>
      <dgm:t>
        <a:bodyPr/>
        <a:lstStyle/>
        <a:p>
          <a:endParaRPr lang="en-US"/>
        </a:p>
      </dgm:t>
    </dgm:pt>
    <dgm:pt modelId="{84422454-CFDA-4739-9B91-4C333CB3C358}">
      <dgm:prSet/>
      <dgm:spPr/>
      <dgm:t>
        <a:bodyPr/>
        <a:lstStyle/>
        <a:p>
          <a:r>
            <a:rPr lang="en-US"/>
            <a:t>Any change to a student’s physical environment for which services will be provided</a:t>
          </a:r>
        </a:p>
      </dgm:t>
    </dgm:pt>
    <dgm:pt modelId="{B4435709-5E68-44BB-97C8-AC4F764D0FCE}" type="parTrans" cxnId="{A935DB90-9E89-432D-A7F7-950384334AC3}">
      <dgm:prSet/>
      <dgm:spPr/>
      <dgm:t>
        <a:bodyPr/>
        <a:lstStyle/>
        <a:p>
          <a:endParaRPr lang="en-US"/>
        </a:p>
      </dgm:t>
    </dgm:pt>
    <dgm:pt modelId="{0BF886A3-5C71-45F9-BF84-25B05ADFE7FD}" type="sibTrans" cxnId="{A935DB90-9E89-432D-A7F7-950384334AC3}">
      <dgm:prSet/>
      <dgm:spPr/>
      <dgm:t>
        <a:bodyPr/>
        <a:lstStyle/>
        <a:p>
          <a:endParaRPr lang="en-US"/>
        </a:p>
      </dgm:t>
    </dgm:pt>
    <dgm:pt modelId="{CFF65A6B-7AE2-4044-ACC9-6C6F8793A702}">
      <dgm:prSet/>
      <dgm:spPr/>
      <dgm:t>
        <a:bodyPr/>
        <a:lstStyle/>
        <a:p>
          <a:r>
            <a:rPr lang="en-US"/>
            <a:t>IEP</a:t>
          </a:r>
        </a:p>
      </dgm:t>
    </dgm:pt>
    <dgm:pt modelId="{C56AA95D-CD2B-426D-B904-2BC081F6E73D}" type="parTrans" cxnId="{E3B3B72C-66DC-4476-BE67-969A40AE324E}">
      <dgm:prSet/>
      <dgm:spPr/>
      <dgm:t>
        <a:bodyPr/>
        <a:lstStyle/>
        <a:p>
          <a:endParaRPr lang="en-US"/>
        </a:p>
      </dgm:t>
    </dgm:pt>
    <dgm:pt modelId="{FD166D03-A431-4FAF-A9E4-CB6C3A783AAB}" type="sibTrans" cxnId="{E3B3B72C-66DC-4476-BE67-969A40AE324E}">
      <dgm:prSet/>
      <dgm:spPr/>
      <dgm:t>
        <a:bodyPr/>
        <a:lstStyle/>
        <a:p>
          <a:endParaRPr lang="en-US"/>
        </a:p>
      </dgm:t>
    </dgm:pt>
    <dgm:pt modelId="{B9958EBB-ABA3-49AF-B41E-5C5A4BC6A55D}">
      <dgm:prSet/>
      <dgm:spPr/>
      <dgm:t>
        <a:bodyPr/>
        <a:lstStyle/>
        <a:p>
          <a:r>
            <a:rPr lang="en-US"/>
            <a:t>After an IEP has been proposed by the AU</a:t>
          </a:r>
        </a:p>
      </dgm:t>
    </dgm:pt>
    <dgm:pt modelId="{82519D2F-C37B-4446-BA71-A2AEBFDB0B80}" type="parTrans" cxnId="{556CF205-A17F-4122-98B6-DA173E9B3007}">
      <dgm:prSet/>
      <dgm:spPr/>
      <dgm:t>
        <a:bodyPr/>
        <a:lstStyle/>
        <a:p>
          <a:endParaRPr lang="en-US"/>
        </a:p>
      </dgm:t>
    </dgm:pt>
    <dgm:pt modelId="{84EBF9B4-81BC-43AE-B390-A482131D23AA}" type="sibTrans" cxnId="{556CF205-A17F-4122-98B6-DA173E9B3007}">
      <dgm:prSet/>
      <dgm:spPr/>
      <dgm:t>
        <a:bodyPr/>
        <a:lstStyle/>
        <a:p>
          <a:endParaRPr lang="en-US"/>
        </a:p>
      </dgm:t>
    </dgm:pt>
    <dgm:pt modelId="{68D2AFEE-67B5-4832-8230-B6B4A4A3BDBC}">
      <dgm:prSet/>
      <dgm:spPr/>
      <dgm:t>
        <a:bodyPr/>
        <a:lstStyle/>
        <a:p>
          <a:r>
            <a:rPr lang="en-US"/>
            <a:t>After IEP amendment without an IEP Team meetings</a:t>
          </a:r>
        </a:p>
      </dgm:t>
    </dgm:pt>
    <dgm:pt modelId="{E24587BB-684C-45D9-B985-F5582C16AC07}" type="parTrans" cxnId="{642EB08F-9A8B-4355-B643-74AC283C672C}">
      <dgm:prSet/>
      <dgm:spPr/>
      <dgm:t>
        <a:bodyPr/>
        <a:lstStyle/>
        <a:p>
          <a:endParaRPr lang="en-US"/>
        </a:p>
      </dgm:t>
    </dgm:pt>
    <dgm:pt modelId="{F9211110-77F1-494E-BAD7-6A899986FC4D}" type="sibTrans" cxnId="{642EB08F-9A8B-4355-B643-74AC283C672C}">
      <dgm:prSet/>
      <dgm:spPr/>
      <dgm:t>
        <a:bodyPr/>
        <a:lstStyle/>
        <a:p>
          <a:endParaRPr lang="en-US"/>
        </a:p>
      </dgm:t>
    </dgm:pt>
    <dgm:pt modelId="{864F5E9D-60D3-4F0F-9A33-EDE56BF836F9}">
      <dgm:prSet/>
      <dgm:spPr/>
      <dgm:t>
        <a:bodyPr/>
        <a:lstStyle/>
        <a:p>
          <a:r>
            <a:rPr lang="en-US"/>
            <a:t>Change in services</a:t>
          </a:r>
        </a:p>
      </dgm:t>
    </dgm:pt>
    <dgm:pt modelId="{DD3F1962-F13D-4B9F-A23B-7B0141EDBDEF}" type="parTrans" cxnId="{E9012DCD-4705-4B76-9DF0-D3631356933A}">
      <dgm:prSet/>
      <dgm:spPr/>
      <dgm:t>
        <a:bodyPr/>
        <a:lstStyle/>
        <a:p>
          <a:endParaRPr lang="en-US"/>
        </a:p>
      </dgm:t>
    </dgm:pt>
    <dgm:pt modelId="{074FBBE5-E265-4F29-8939-9D6B04B6E4DD}" type="sibTrans" cxnId="{E9012DCD-4705-4B76-9DF0-D3631356933A}">
      <dgm:prSet/>
      <dgm:spPr/>
      <dgm:t>
        <a:bodyPr/>
        <a:lstStyle/>
        <a:p>
          <a:endParaRPr lang="en-US"/>
        </a:p>
      </dgm:t>
    </dgm:pt>
    <dgm:pt modelId="{2702B7D1-335D-4B8B-AFB7-8A8236EEFE1A}" type="pres">
      <dgm:prSet presAssocID="{C3F7708D-8919-42EA-83EE-68B503849A18}" presName="linear" presStyleCnt="0">
        <dgm:presLayoutVars>
          <dgm:dir/>
          <dgm:animLvl val="lvl"/>
          <dgm:resizeHandles val="exact"/>
        </dgm:presLayoutVars>
      </dgm:prSet>
      <dgm:spPr/>
    </dgm:pt>
    <dgm:pt modelId="{E9C0EC43-7D95-43B2-B994-CBAB5CD6E65D}" type="pres">
      <dgm:prSet presAssocID="{878F6C1C-ECEC-4ADF-8F13-F70E82516415}" presName="parentLin" presStyleCnt="0"/>
      <dgm:spPr/>
    </dgm:pt>
    <dgm:pt modelId="{0F5C2CE1-6661-4DF6-8062-9047FF2C1670}" type="pres">
      <dgm:prSet presAssocID="{878F6C1C-ECEC-4ADF-8F13-F70E82516415}" presName="parentLeftMargin" presStyleLbl="node1" presStyleIdx="0" presStyleCnt="4"/>
      <dgm:spPr/>
    </dgm:pt>
    <dgm:pt modelId="{B3714D18-29DF-4163-9AC4-AE2CFC3B114E}" type="pres">
      <dgm:prSet presAssocID="{878F6C1C-ECEC-4ADF-8F13-F70E82516415}" presName="parentText" presStyleLbl="node1" presStyleIdx="0" presStyleCnt="4">
        <dgm:presLayoutVars>
          <dgm:chMax val="0"/>
          <dgm:bulletEnabled val="1"/>
        </dgm:presLayoutVars>
      </dgm:prSet>
      <dgm:spPr/>
    </dgm:pt>
    <dgm:pt modelId="{08B31664-C071-4FB8-8B52-D9A289E0F56C}" type="pres">
      <dgm:prSet presAssocID="{878F6C1C-ECEC-4ADF-8F13-F70E82516415}" presName="negativeSpace" presStyleCnt="0"/>
      <dgm:spPr/>
    </dgm:pt>
    <dgm:pt modelId="{EF332593-E545-4F23-B319-7F57A0B08502}" type="pres">
      <dgm:prSet presAssocID="{878F6C1C-ECEC-4ADF-8F13-F70E82516415}" presName="childText" presStyleLbl="conFgAcc1" presStyleIdx="0" presStyleCnt="4">
        <dgm:presLayoutVars>
          <dgm:bulletEnabled val="1"/>
        </dgm:presLayoutVars>
      </dgm:prSet>
      <dgm:spPr/>
    </dgm:pt>
    <dgm:pt modelId="{114970CA-87FA-4074-86A6-78038E227378}" type="pres">
      <dgm:prSet presAssocID="{9C7CD61C-4E3C-4A7D-97E2-DB3FC6BB866C}" presName="spaceBetweenRectangles" presStyleCnt="0"/>
      <dgm:spPr/>
    </dgm:pt>
    <dgm:pt modelId="{579A63B0-080E-4630-8FF2-E0B0C6AE34C7}" type="pres">
      <dgm:prSet presAssocID="{3E972A81-6945-4D86-93AC-271600D5E82E}" presName="parentLin" presStyleCnt="0"/>
      <dgm:spPr/>
    </dgm:pt>
    <dgm:pt modelId="{402605FF-6472-4D49-A87E-7890E1B0F573}" type="pres">
      <dgm:prSet presAssocID="{3E972A81-6945-4D86-93AC-271600D5E82E}" presName="parentLeftMargin" presStyleLbl="node1" presStyleIdx="0" presStyleCnt="4"/>
      <dgm:spPr/>
    </dgm:pt>
    <dgm:pt modelId="{C6553A31-CE59-462E-B813-9ACA981C9F37}" type="pres">
      <dgm:prSet presAssocID="{3E972A81-6945-4D86-93AC-271600D5E82E}" presName="parentText" presStyleLbl="node1" presStyleIdx="1" presStyleCnt="4">
        <dgm:presLayoutVars>
          <dgm:chMax val="0"/>
          <dgm:bulletEnabled val="1"/>
        </dgm:presLayoutVars>
      </dgm:prSet>
      <dgm:spPr/>
    </dgm:pt>
    <dgm:pt modelId="{0689215F-239C-4C86-A08A-FACC8E1844E7}" type="pres">
      <dgm:prSet presAssocID="{3E972A81-6945-4D86-93AC-271600D5E82E}" presName="negativeSpace" presStyleCnt="0"/>
      <dgm:spPr/>
    </dgm:pt>
    <dgm:pt modelId="{F2F854E2-402C-458F-80E3-ED60AFFA0218}" type="pres">
      <dgm:prSet presAssocID="{3E972A81-6945-4D86-93AC-271600D5E82E}" presName="childText" presStyleLbl="conFgAcc1" presStyleIdx="1" presStyleCnt="4">
        <dgm:presLayoutVars>
          <dgm:bulletEnabled val="1"/>
        </dgm:presLayoutVars>
      </dgm:prSet>
      <dgm:spPr/>
    </dgm:pt>
    <dgm:pt modelId="{C42B47D1-A8F7-44A6-865B-C2B416CC8BA7}" type="pres">
      <dgm:prSet presAssocID="{D8A716EF-D286-436B-9D14-6253104F431B}" presName="spaceBetweenRectangles" presStyleCnt="0"/>
      <dgm:spPr/>
    </dgm:pt>
    <dgm:pt modelId="{AADCE25E-BFEC-4500-927E-14D6AF0F7AB8}" type="pres">
      <dgm:prSet presAssocID="{9686655D-703A-490E-887D-0D9F70A98E0D}" presName="parentLin" presStyleCnt="0"/>
      <dgm:spPr/>
    </dgm:pt>
    <dgm:pt modelId="{43F07A0F-472E-4D44-9B83-6055223056FE}" type="pres">
      <dgm:prSet presAssocID="{9686655D-703A-490E-887D-0D9F70A98E0D}" presName="parentLeftMargin" presStyleLbl="node1" presStyleIdx="1" presStyleCnt="4"/>
      <dgm:spPr/>
    </dgm:pt>
    <dgm:pt modelId="{4DA7EC99-4FAA-40F0-AD96-033FBE69384B}" type="pres">
      <dgm:prSet presAssocID="{9686655D-703A-490E-887D-0D9F70A98E0D}" presName="parentText" presStyleLbl="node1" presStyleIdx="2" presStyleCnt="4">
        <dgm:presLayoutVars>
          <dgm:chMax val="0"/>
          <dgm:bulletEnabled val="1"/>
        </dgm:presLayoutVars>
      </dgm:prSet>
      <dgm:spPr/>
    </dgm:pt>
    <dgm:pt modelId="{CE6CDB4F-2DD4-43FD-82B7-A6527C539BE1}" type="pres">
      <dgm:prSet presAssocID="{9686655D-703A-490E-887D-0D9F70A98E0D}" presName="negativeSpace" presStyleCnt="0"/>
      <dgm:spPr/>
    </dgm:pt>
    <dgm:pt modelId="{57388A96-D5B6-4EEF-A0F4-855687AA072A}" type="pres">
      <dgm:prSet presAssocID="{9686655D-703A-490E-887D-0D9F70A98E0D}" presName="childText" presStyleLbl="conFgAcc1" presStyleIdx="2" presStyleCnt="4">
        <dgm:presLayoutVars>
          <dgm:bulletEnabled val="1"/>
        </dgm:presLayoutVars>
      </dgm:prSet>
      <dgm:spPr/>
    </dgm:pt>
    <dgm:pt modelId="{CAE6B1BF-920F-4A64-891D-FE0541DF5C99}" type="pres">
      <dgm:prSet presAssocID="{FB256909-3871-4DE4-9B80-77150F76E967}" presName="spaceBetweenRectangles" presStyleCnt="0"/>
      <dgm:spPr/>
    </dgm:pt>
    <dgm:pt modelId="{F00139C7-67CD-4BF8-A47D-6393DDA983A4}" type="pres">
      <dgm:prSet presAssocID="{CFF65A6B-7AE2-4044-ACC9-6C6F8793A702}" presName="parentLin" presStyleCnt="0"/>
      <dgm:spPr/>
    </dgm:pt>
    <dgm:pt modelId="{1A4DE074-CC53-4E32-8F64-CD8D1303638C}" type="pres">
      <dgm:prSet presAssocID="{CFF65A6B-7AE2-4044-ACC9-6C6F8793A702}" presName="parentLeftMargin" presStyleLbl="node1" presStyleIdx="2" presStyleCnt="4"/>
      <dgm:spPr/>
    </dgm:pt>
    <dgm:pt modelId="{73149A3B-C43E-4A9B-AB87-AC11D78328D4}" type="pres">
      <dgm:prSet presAssocID="{CFF65A6B-7AE2-4044-ACC9-6C6F8793A702}" presName="parentText" presStyleLbl="node1" presStyleIdx="3" presStyleCnt="4">
        <dgm:presLayoutVars>
          <dgm:chMax val="0"/>
          <dgm:bulletEnabled val="1"/>
        </dgm:presLayoutVars>
      </dgm:prSet>
      <dgm:spPr/>
    </dgm:pt>
    <dgm:pt modelId="{1778E29C-7BED-4CCE-A751-A363EED6CF14}" type="pres">
      <dgm:prSet presAssocID="{CFF65A6B-7AE2-4044-ACC9-6C6F8793A702}" presName="negativeSpace" presStyleCnt="0"/>
      <dgm:spPr/>
    </dgm:pt>
    <dgm:pt modelId="{8515C0C0-9E61-4116-824A-CFEF83EC6F48}" type="pres">
      <dgm:prSet presAssocID="{CFF65A6B-7AE2-4044-ACC9-6C6F8793A702}" presName="childText" presStyleLbl="conFgAcc1" presStyleIdx="3" presStyleCnt="4">
        <dgm:presLayoutVars>
          <dgm:bulletEnabled val="1"/>
        </dgm:presLayoutVars>
      </dgm:prSet>
      <dgm:spPr/>
    </dgm:pt>
  </dgm:ptLst>
  <dgm:cxnLst>
    <dgm:cxn modelId="{556CF205-A17F-4122-98B6-DA173E9B3007}" srcId="{CFF65A6B-7AE2-4044-ACC9-6C6F8793A702}" destId="{B9958EBB-ABA3-49AF-B41E-5C5A4BC6A55D}" srcOrd="0" destOrd="0" parTransId="{82519D2F-C37B-4446-BA71-A2AEBFDB0B80}" sibTransId="{84EBF9B4-81BC-43AE-B390-A482131D23AA}"/>
    <dgm:cxn modelId="{DD584E0C-DE4B-4776-94E4-3213EE44DF85}" type="presOf" srcId="{798071BD-AE01-4D0E-95A3-D7360D9B71C5}" destId="{EF332593-E545-4F23-B319-7F57A0B08502}" srcOrd="0" destOrd="0" presId="urn:microsoft.com/office/officeart/2005/8/layout/list1"/>
    <dgm:cxn modelId="{8E80E70E-C6BA-4840-A434-CBF45D790163}" srcId="{3E972A81-6945-4D86-93AC-271600D5E82E}" destId="{FE4EF900-6D97-481B-B278-D3D5B56C4BCF}" srcOrd="1" destOrd="0" parTransId="{02FBC04B-DAC4-4891-8169-69BFD73F7DF8}" sibTransId="{AC155160-0FC7-4035-9CD8-4E0C28E12777}"/>
    <dgm:cxn modelId="{81A4061D-513F-406C-81CA-70C5CAB0D830}" type="presOf" srcId="{9686655D-703A-490E-887D-0D9F70A98E0D}" destId="{4DA7EC99-4FAA-40F0-AD96-033FBE69384B}" srcOrd="1" destOrd="0" presId="urn:microsoft.com/office/officeart/2005/8/layout/list1"/>
    <dgm:cxn modelId="{CC940129-54FC-48F9-ADA7-C0D1B9520892}" type="presOf" srcId="{6F063301-FF91-4782-B32A-B038F000B566}" destId="{57388A96-D5B6-4EEF-A0F4-855687AA072A}" srcOrd="0" destOrd="0" presId="urn:microsoft.com/office/officeart/2005/8/layout/list1"/>
    <dgm:cxn modelId="{F0603B2A-5245-499F-987B-B29182DD910F}" type="presOf" srcId="{878F6C1C-ECEC-4ADF-8F13-F70E82516415}" destId="{B3714D18-29DF-4163-9AC4-AE2CFC3B114E}" srcOrd="1" destOrd="0" presId="urn:microsoft.com/office/officeart/2005/8/layout/list1"/>
    <dgm:cxn modelId="{79819A2C-5C2C-4E25-80BE-87432FF4CA36}" srcId="{878F6C1C-ECEC-4ADF-8F13-F70E82516415}" destId="{798071BD-AE01-4D0E-95A3-D7360D9B71C5}" srcOrd="0" destOrd="0" parTransId="{740CD721-1F1A-4575-97D7-4E89C5A86652}" sibTransId="{C7DE2813-3A5A-4AC2-BE9D-0061014A1A81}"/>
    <dgm:cxn modelId="{E3B3B72C-66DC-4476-BE67-969A40AE324E}" srcId="{C3F7708D-8919-42EA-83EE-68B503849A18}" destId="{CFF65A6B-7AE2-4044-ACC9-6C6F8793A702}" srcOrd="3" destOrd="0" parTransId="{C56AA95D-CD2B-426D-B904-2BC081F6E73D}" sibTransId="{FD166D03-A431-4FAF-A9E4-CB6C3A783AAB}"/>
    <dgm:cxn modelId="{4DC99C2D-8673-415A-B3C9-561B1BE77247}" type="presOf" srcId="{3E972A81-6945-4D86-93AC-271600D5E82E}" destId="{C6553A31-CE59-462E-B813-9ACA981C9F37}" srcOrd="1" destOrd="0" presId="urn:microsoft.com/office/officeart/2005/8/layout/list1"/>
    <dgm:cxn modelId="{A734C02F-1615-4405-8722-27BF0CB7D842}" type="presOf" srcId="{FE4EF900-6D97-481B-B278-D3D5B56C4BCF}" destId="{F2F854E2-402C-458F-80E3-ED60AFFA0218}" srcOrd="0" destOrd="1" presId="urn:microsoft.com/office/officeart/2005/8/layout/list1"/>
    <dgm:cxn modelId="{C5759130-9601-48F3-8313-2830F06AFC5F}" type="presOf" srcId="{3E972A81-6945-4D86-93AC-271600D5E82E}" destId="{402605FF-6472-4D49-A87E-7890E1B0F573}" srcOrd="0" destOrd="0" presId="urn:microsoft.com/office/officeart/2005/8/layout/list1"/>
    <dgm:cxn modelId="{BB130B31-DDE5-4CDA-B55D-7F041CEEEE60}" srcId="{9686655D-703A-490E-887D-0D9F70A98E0D}" destId="{110A4384-5D5A-46B7-AEC6-31F27E09F37A}" srcOrd="2" destOrd="0" parTransId="{F14EBA3E-6192-447C-87A2-187D5F1DA6A2}" sibTransId="{F8B22334-8478-4380-AC9E-38617CE4DE30}"/>
    <dgm:cxn modelId="{F8C4B837-9DC4-453B-87FA-9FFCE3D19A1C}" type="presOf" srcId="{110A4384-5D5A-46B7-AEC6-31F27E09F37A}" destId="{57388A96-D5B6-4EEF-A0F4-855687AA072A}" srcOrd="0" destOrd="2" presId="urn:microsoft.com/office/officeart/2005/8/layout/list1"/>
    <dgm:cxn modelId="{7F4D613D-09C0-4F2C-85C6-6DBE20A555DB}" type="presOf" srcId="{322F9B2B-2E8D-46B8-AF99-F740C238F301}" destId="{57388A96-D5B6-4EEF-A0F4-855687AA072A}" srcOrd="0" destOrd="1" presId="urn:microsoft.com/office/officeart/2005/8/layout/list1"/>
    <dgm:cxn modelId="{9CFC0240-0DAB-4952-886C-A49CBEADDE3D}" type="presOf" srcId="{B9958EBB-ABA3-49AF-B41E-5C5A4BC6A55D}" destId="{8515C0C0-9E61-4116-824A-CFEF83EC6F48}" srcOrd="0" destOrd="0" presId="urn:microsoft.com/office/officeart/2005/8/layout/list1"/>
    <dgm:cxn modelId="{8B980565-4520-4107-ABC5-29A537D1B98D}" type="presOf" srcId="{C3F7708D-8919-42EA-83EE-68B503849A18}" destId="{2702B7D1-335D-4B8B-AFB7-8A8236EEFE1A}" srcOrd="0" destOrd="0" presId="urn:microsoft.com/office/officeart/2005/8/layout/list1"/>
    <dgm:cxn modelId="{C45E4A4D-468B-49BB-9468-A621FE3EED71}" type="presOf" srcId="{864F5E9D-60D3-4F0F-9A33-EDE56BF836F9}" destId="{8515C0C0-9E61-4116-824A-CFEF83EC6F48}" srcOrd="0" destOrd="2" presId="urn:microsoft.com/office/officeart/2005/8/layout/list1"/>
    <dgm:cxn modelId="{4D0D846D-E5F7-44A4-806A-F6BBD9C52083}" srcId="{9686655D-703A-490E-887D-0D9F70A98E0D}" destId="{6F063301-FF91-4782-B32A-B038F000B566}" srcOrd="0" destOrd="0" parTransId="{104BAA14-6BAA-4B60-AFA5-A2E5A86B430D}" sibTransId="{ECB49650-6F84-4573-BEB0-632A16A72560}"/>
    <dgm:cxn modelId="{BF498750-68D3-4393-ADD6-24662A804390}" srcId="{C3F7708D-8919-42EA-83EE-68B503849A18}" destId="{3E972A81-6945-4D86-93AC-271600D5E82E}" srcOrd="1" destOrd="0" parTransId="{7887CB5C-1E59-469B-8449-73840F782032}" sibTransId="{D8A716EF-D286-436B-9D14-6253104F431B}"/>
    <dgm:cxn modelId="{D6324173-5A64-4335-9D7E-6658C092E4B4}" srcId="{3E972A81-6945-4D86-93AC-271600D5E82E}" destId="{C77060B0-C968-4613-9870-B12FEE8329D2}" srcOrd="0" destOrd="0" parTransId="{9970E008-B625-4D2A-9FD6-57AD89A336FC}" sibTransId="{1DDCFACA-3386-4C21-8DED-84B681175136}"/>
    <dgm:cxn modelId="{56C87E55-E028-48AA-A94B-DD7EDEAA914C}" srcId="{C3F7708D-8919-42EA-83EE-68B503849A18}" destId="{9686655D-703A-490E-887D-0D9F70A98E0D}" srcOrd="2" destOrd="0" parTransId="{C8197984-4F7E-4F72-B9C6-CD4CDB5EFDD9}" sibTransId="{FB256909-3871-4DE4-9B80-77150F76E967}"/>
    <dgm:cxn modelId="{98422476-C450-4B49-8E97-E514D9A8EF58}" srcId="{9686655D-703A-490E-887D-0D9F70A98E0D}" destId="{322F9B2B-2E8D-46B8-AF99-F740C238F301}" srcOrd="1" destOrd="0" parTransId="{47CE0C23-CF88-404E-9395-BC8EB4746D94}" sibTransId="{527F2CC3-948F-4393-841B-DDAE62E3955A}"/>
    <dgm:cxn modelId="{B8E09F59-6E3C-4F0D-9DCA-AAC6BD64626A}" type="presOf" srcId="{878F6C1C-ECEC-4ADF-8F13-F70E82516415}" destId="{0F5C2CE1-6661-4DF6-8062-9047FF2C1670}" srcOrd="0" destOrd="0" presId="urn:microsoft.com/office/officeart/2005/8/layout/list1"/>
    <dgm:cxn modelId="{642EB08F-9A8B-4355-B643-74AC283C672C}" srcId="{CFF65A6B-7AE2-4044-ACC9-6C6F8793A702}" destId="{68D2AFEE-67B5-4832-8230-B6B4A4A3BDBC}" srcOrd="1" destOrd="0" parTransId="{E24587BB-684C-45D9-B985-F5582C16AC07}" sibTransId="{F9211110-77F1-494E-BAD7-6A899986FC4D}"/>
    <dgm:cxn modelId="{A935DB90-9E89-432D-A7F7-950384334AC3}" srcId="{9686655D-703A-490E-887D-0D9F70A98E0D}" destId="{84422454-CFDA-4739-9B91-4C333CB3C358}" srcOrd="4" destOrd="0" parTransId="{B4435709-5E68-44BB-97C8-AC4F764D0FCE}" sibTransId="{0BF886A3-5C71-45F9-BF84-25B05ADFE7FD}"/>
    <dgm:cxn modelId="{8DED7F97-D7E5-4662-9403-28DE170FC9C4}" srcId="{9686655D-703A-490E-887D-0D9F70A98E0D}" destId="{133803DA-3B06-4B44-ADC9-503D890BBA6B}" srcOrd="3" destOrd="0" parTransId="{0F0DFC7C-E2E5-4CED-A2E4-3CA688EE3549}" sibTransId="{762B761E-E70F-4CB8-AB3D-C84616166ADE}"/>
    <dgm:cxn modelId="{EA545498-2679-4BB3-8421-7A908C98A2C8}" type="presOf" srcId="{CA8AD1C7-D94D-44B6-B9DC-C33A7AC0C3C4}" destId="{F2F854E2-402C-458F-80E3-ED60AFFA0218}" srcOrd="0" destOrd="2" presId="urn:microsoft.com/office/officeart/2005/8/layout/list1"/>
    <dgm:cxn modelId="{864B8FBC-4706-424C-AA9F-403B5E81FF38}" srcId="{878F6C1C-ECEC-4ADF-8F13-F70E82516415}" destId="{3AB17592-0B1E-436D-9D1E-DAC42F77F6D8}" srcOrd="1" destOrd="0" parTransId="{4CA150B1-6928-478A-AB63-F0E718AF303A}" sibTransId="{490F7E67-7991-4A43-A30A-66833D5D8580}"/>
    <dgm:cxn modelId="{8B2D52C3-5446-4156-9E8C-924F6D3DA083}" type="presOf" srcId="{84422454-CFDA-4739-9B91-4C333CB3C358}" destId="{57388A96-D5B6-4EEF-A0F4-855687AA072A}" srcOrd="0" destOrd="4" presId="urn:microsoft.com/office/officeart/2005/8/layout/list1"/>
    <dgm:cxn modelId="{E251C5C4-4964-4E69-9D28-F5C39C4689C0}" type="presOf" srcId="{133803DA-3B06-4B44-ADC9-503D890BBA6B}" destId="{57388A96-D5B6-4EEF-A0F4-855687AA072A}" srcOrd="0" destOrd="3" presId="urn:microsoft.com/office/officeart/2005/8/layout/list1"/>
    <dgm:cxn modelId="{E9012DCD-4705-4B76-9DF0-D3631356933A}" srcId="{CFF65A6B-7AE2-4044-ACC9-6C6F8793A702}" destId="{864F5E9D-60D3-4F0F-9A33-EDE56BF836F9}" srcOrd="2" destOrd="0" parTransId="{DD3F1962-F13D-4B9F-A23B-7B0141EDBDEF}" sibTransId="{074FBBE5-E265-4F29-8939-9D6B04B6E4DD}"/>
    <dgm:cxn modelId="{E2184FCE-F1C1-47D5-A74A-30C6EA159034}" type="presOf" srcId="{C77060B0-C968-4613-9870-B12FEE8329D2}" destId="{F2F854E2-402C-458F-80E3-ED60AFFA0218}" srcOrd="0" destOrd="0" presId="urn:microsoft.com/office/officeart/2005/8/layout/list1"/>
    <dgm:cxn modelId="{98F4D3CE-4FAA-43D4-9913-D8DB9E7F6965}" type="presOf" srcId="{3AB17592-0B1E-436D-9D1E-DAC42F77F6D8}" destId="{EF332593-E545-4F23-B319-7F57A0B08502}" srcOrd="0" destOrd="1" presId="urn:microsoft.com/office/officeart/2005/8/layout/list1"/>
    <dgm:cxn modelId="{22EAC6D0-868E-4DDA-A650-D84CACEEB2C8}" type="presOf" srcId="{9686655D-703A-490E-887D-0D9F70A98E0D}" destId="{43F07A0F-472E-4D44-9B83-6055223056FE}" srcOrd="0" destOrd="0" presId="urn:microsoft.com/office/officeart/2005/8/layout/list1"/>
    <dgm:cxn modelId="{5B2801D5-6A8F-44EA-8A5C-907D943ADD71}" srcId="{3E972A81-6945-4D86-93AC-271600D5E82E}" destId="{CA8AD1C7-D94D-44B6-B9DC-C33A7AC0C3C4}" srcOrd="2" destOrd="0" parTransId="{63CED963-7041-4B13-BD8F-1F87D8CCA622}" sibTransId="{02AEC6F2-94B6-4D94-BBBB-C69AFFDCBC99}"/>
    <dgm:cxn modelId="{858C77D8-B0E2-4288-ADFE-D60F2A14E445}" srcId="{C3F7708D-8919-42EA-83EE-68B503849A18}" destId="{878F6C1C-ECEC-4ADF-8F13-F70E82516415}" srcOrd="0" destOrd="0" parTransId="{E835FBFF-35AF-44B9-987B-F9A1BF7C7F2A}" sibTransId="{9C7CD61C-4E3C-4A7D-97E2-DB3FC6BB866C}"/>
    <dgm:cxn modelId="{42AF68D9-51FB-4EA1-8CC9-6D1D0CAE66C8}" type="presOf" srcId="{CFF65A6B-7AE2-4044-ACC9-6C6F8793A702}" destId="{73149A3B-C43E-4A9B-AB87-AC11D78328D4}" srcOrd="1" destOrd="0" presId="urn:microsoft.com/office/officeart/2005/8/layout/list1"/>
    <dgm:cxn modelId="{B0AA2CE3-F396-46BF-BC86-0889D5836849}" type="presOf" srcId="{86CBDBCC-64D7-4AA0-B84E-8E073EDB6DF3}" destId="{F2F854E2-402C-458F-80E3-ED60AFFA0218}" srcOrd="0" destOrd="3" presId="urn:microsoft.com/office/officeart/2005/8/layout/list1"/>
    <dgm:cxn modelId="{D7EA81E3-BEC0-4871-A8B9-4914D3D50E87}" type="presOf" srcId="{CFF65A6B-7AE2-4044-ACC9-6C6F8793A702}" destId="{1A4DE074-CC53-4E32-8F64-CD8D1303638C}" srcOrd="0" destOrd="0" presId="urn:microsoft.com/office/officeart/2005/8/layout/list1"/>
    <dgm:cxn modelId="{32B56DEE-97A3-43DF-A852-F9BD6AB7302F}" srcId="{3E972A81-6945-4D86-93AC-271600D5E82E}" destId="{86CBDBCC-64D7-4AA0-B84E-8E073EDB6DF3}" srcOrd="3" destOrd="0" parTransId="{97A4EDD3-58E1-4279-9C46-256E924A77A7}" sibTransId="{34C429B0-26C5-4357-836C-14E8DC250FCA}"/>
    <dgm:cxn modelId="{7B4260FD-0D4A-4D94-B9D9-D8B14914660E}" type="presOf" srcId="{68D2AFEE-67B5-4832-8230-B6B4A4A3BDBC}" destId="{8515C0C0-9E61-4116-824A-CFEF83EC6F48}" srcOrd="0" destOrd="1" presId="urn:microsoft.com/office/officeart/2005/8/layout/list1"/>
    <dgm:cxn modelId="{163D0D02-CFB0-499C-BF06-15C95AB2C386}" type="presParOf" srcId="{2702B7D1-335D-4B8B-AFB7-8A8236EEFE1A}" destId="{E9C0EC43-7D95-43B2-B994-CBAB5CD6E65D}" srcOrd="0" destOrd="0" presId="urn:microsoft.com/office/officeart/2005/8/layout/list1"/>
    <dgm:cxn modelId="{1CDD243D-AEE8-4095-B5DB-796E338D033D}" type="presParOf" srcId="{E9C0EC43-7D95-43B2-B994-CBAB5CD6E65D}" destId="{0F5C2CE1-6661-4DF6-8062-9047FF2C1670}" srcOrd="0" destOrd="0" presId="urn:microsoft.com/office/officeart/2005/8/layout/list1"/>
    <dgm:cxn modelId="{7DF257E8-4471-44E8-A5E3-710C9E9D18DA}" type="presParOf" srcId="{E9C0EC43-7D95-43B2-B994-CBAB5CD6E65D}" destId="{B3714D18-29DF-4163-9AC4-AE2CFC3B114E}" srcOrd="1" destOrd="0" presId="urn:microsoft.com/office/officeart/2005/8/layout/list1"/>
    <dgm:cxn modelId="{B465986D-B9A0-4700-B973-CC91E4038B47}" type="presParOf" srcId="{2702B7D1-335D-4B8B-AFB7-8A8236EEFE1A}" destId="{08B31664-C071-4FB8-8B52-D9A289E0F56C}" srcOrd="1" destOrd="0" presId="urn:microsoft.com/office/officeart/2005/8/layout/list1"/>
    <dgm:cxn modelId="{356EDE4C-FA1F-449A-B96B-02EB0414768D}" type="presParOf" srcId="{2702B7D1-335D-4B8B-AFB7-8A8236EEFE1A}" destId="{EF332593-E545-4F23-B319-7F57A0B08502}" srcOrd="2" destOrd="0" presId="urn:microsoft.com/office/officeart/2005/8/layout/list1"/>
    <dgm:cxn modelId="{7FDEEA0D-BC57-4E5A-8E1C-38FB3AC74DD9}" type="presParOf" srcId="{2702B7D1-335D-4B8B-AFB7-8A8236EEFE1A}" destId="{114970CA-87FA-4074-86A6-78038E227378}" srcOrd="3" destOrd="0" presId="urn:microsoft.com/office/officeart/2005/8/layout/list1"/>
    <dgm:cxn modelId="{8EE9DB8F-A62D-4783-A081-C87144FC4FBA}" type="presParOf" srcId="{2702B7D1-335D-4B8B-AFB7-8A8236EEFE1A}" destId="{579A63B0-080E-4630-8FF2-E0B0C6AE34C7}" srcOrd="4" destOrd="0" presId="urn:microsoft.com/office/officeart/2005/8/layout/list1"/>
    <dgm:cxn modelId="{FB740F6C-026B-4736-B418-CA1DBFB98D7B}" type="presParOf" srcId="{579A63B0-080E-4630-8FF2-E0B0C6AE34C7}" destId="{402605FF-6472-4D49-A87E-7890E1B0F573}" srcOrd="0" destOrd="0" presId="urn:microsoft.com/office/officeart/2005/8/layout/list1"/>
    <dgm:cxn modelId="{478F2B64-AB92-4061-9B17-6B2A3E26BD33}" type="presParOf" srcId="{579A63B0-080E-4630-8FF2-E0B0C6AE34C7}" destId="{C6553A31-CE59-462E-B813-9ACA981C9F37}" srcOrd="1" destOrd="0" presId="urn:microsoft.com/office/officeart/2005/8/layout/list1"/>
    <dgm:cxn modelId="{E560919D-ADE6-4BD3-8304-B33738552D66}" type="presParOf" srcId="{2702B7D1-335D-4B8B-AFB7-8A8236EEFE1A}" destId="{0689215F-239C-4C86-A08A-FACC8E1844E7}" srcOrd="5" destOrd="0" presId="urn:microsoft.com/office/officeart/2005/8/layout/list1"/>
    <dgm:cxn modelId="{0D0C406B-07BF-4306-93AA-4C2AAFDA0BF6}" type="presParOf" srcId="{2702B7D1-335D-4B8B-AFB7-8A8236EEFE1A}" destId="{F2F854E2-402C-458F-80E3-ED60AFFA0218}" srcOrd="6" destOrd="0" presId="urn:microsoft.com/office/officeart/2005/8/layout/list1"/>
    <dgm:cxn modelId="{27C7D504-A9FF-4182-BDD2-A9E45E75681C}" type="presParOf" srcId="{2702B7D1-335D-4B8B-AFB7-8A8236EEFE1A}" destId="{C42B47D1-A8F7-44A6-865B-C2B416CC8BA7}" srcOrd="7" destOrd="0" presId="urn:microsoft.com/office/officeart/2005/8/layout/list1"/>
    <dgm:cxn modelId="{E873E301-0342-4B94-B761-F7CDC3AD8CB5}" type="presParOf" srcId="{2702B7D1-335D-4B8B-AFB7-8A8236EEFE1A}" destId="{AADCE25E-BFEC-4500-927E-14D6AF0F7AB8}" srcOrd="8" destOrd="0" presId="urn:microsoft.com/office/officeart/2005/8/layout/list1"/>
    <dgm:cxn modelId="{91840DF6-0033-4339-BE6E-C1CC04D665BB}" type="presParOf" srcId="{AADCE25E-BFEC-4500-927E-14D6AF0F7AB8}" destId="{43F07A0F-472E-4D44-9B83-6055223056FE}" srcOrd="0" destOrd="0" presId="urn:microsoft.com/office/officeart/2005/8/layout/list1"/>
    <dgm:cxn modelId="{B1EB5D53-FE0A-475B-A9F1-CA7F61430CF9}" type="presParOf" srcId="{AADCE25E-BFEC-4500-927E-14D6AF0F7AB8}" destId="{4DA7EC99-4FAA-40F0-AD96-033FBE69384B}" srcOrd="1" destOrd="0" presId="urn:microsoft.com/office/officeart/2005/8/layout/list1"/>
    <dgm:cxn modelId="{FC58E414-19AB-4451-BCEA-B20A9A7BA037}" type="presParOf" srcId="{2702B7D1-335D-4B8B-AFB7-8A8236EEFE1A}" destId="{CE6CDB4F-2DD4-43FD-82B7-A6527C539BE1}" srcOrd="9" destOrd="0" presId="urn:microsoft.com/office/officeart/2005/8/layout/list1"/>
    <dgm:cxn modelId="{2595410A-E5C4-4BD6-B804-68B1CB34C232}" type="presParOf" srcId="{2702B7D1-335D-4B8B-AFB7-8A8236EEFE1A}" destId="{57388A96-D5B6-4EEF-A0F4-855687AA072A}" srcOrd="10" destOrd="0" presId="urn:microsoft.com/office/officeart/2005/8/layout/list1"/>
    <dgm:cxn modelId="{F1B1E64C-FFED-441E-B7E3-EE428532625C}" type="presParOf" srcId="{2702B7D1-335D-4B8B-AFB7-8A8236EEFE1A}" destId="{CAE6B1BF-920F-4A64-891D-FE0541DF5C99}" srcOrd="11" destOrd="0" presId="urn:microsoft.com/office/officeart/2005/8/layout/list1"/>
    <dgm:cxn modelId="{83BB0A8E-1748-42B5-B447-D99CAFAEB57D}" type="presParOf" srcId="{2702B7D1-335D-4B8B-AFB7-8A8236EEFE1A}" destId="{F00139C7-67CD-4BF8-A47D-6393DDA983A4}" srcOrd="12" destOrd="0" presId="urn:microsoft.com/office/officeart/2005/8/layout/list1"/>
    <dgm:cxn modelId="{900966C4-6F01-4079-8F56-9D73B68C69A5}" type="presParOf" srcId="{F00139C7-67CD-4BF8-A47D-6393DDA983A4}" destId="{1A4DE074-CC53-4E32-8F64-CD8D1303638C}" srcOrd="0" destOrd="0" presId="urn:microsoft.com/office/officeart/2005/8/layout/list1"/>
    <dgm:cxn modelId="{F0274886-5C56-40BE-A73F-748B717CF2C0}" type="presParOf" srcId="{F00139C7-67CD-4BF8-A47D-6393DDA983A4}" destId="{73149A3B-C43E-4A9B-AB87-AC11D78328D4}" srcOrd="1" destOrd="0" presId="urn:microsoft.com/office/officeart/2005/8/layout/list1"/>
    <dgm:cxn modelId="{BBABD427-7BF3-4E2C-B579-08FC7C60982D}" type="presParOf" srcId="{2702B7D1-335D-4B8B-AFB7-8A8236EEFE1A}" destId="{1778E29C-7BED-4CCE-A751-A363EED6CF14}" srcOrd="13" destOrd="0" presId="urn:microsoft.com/office/officeart/2005/8/layout/list1"/>
    <dgm:cxn modelId="{1C05D842-8264-4D66-B91D-740484EE93A4}" type="presParOf" srcId="{2702B7D1-335D-4B8B-AFB7-8A8236EEFE1A}" destId="{8515C0C0-9E61-4116-824A-CFEF83EC6F4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62C989C-737A-4C92-B70B-287AE9F3D7AC}" type="doc">
      <dgm:prSet loTypeId="urn:microsoft.com/office/officeart/2018/2/layout/IconLabelList" loCatId="icon" qsTypeId="urn:microsoft.com/office/officeart/2005/8/quickstyle/simple1" qsCatId="simple" csTypeId="urn:microsoft.com/office/officeart/2005/8/colors/accent3_2" csCatId="accent3" phldr="1"/>
      <dgm:spPr/>
      <dgm:t>
        <a:bodyPr/>
        <a:lstStyle/>
        <a:p>
          <a:endParaRPr lang="en-US"/>
        </a:p>
      </dgm:t>
    </dgm:pt>
    <dgm:pt modelId="{9E356C1E-6400-4EE7-B868-5D66BA59DD07}">
      <dgm:prSet/>
      <dgm:spPr/>
      <dgm:t>
        <a:bodyPr/>
        <a:lstStyle/>
        <a:p>
          <a:r>
            <a:rPr lang="en-US"/>
            <a:t>An amendment made to IEP</a:t>
          </a:r>
        </a:p>
      </dgm:t>
    </dgm:pt>
    <dgm:pt modelId="{4DD80E93-C4E7-4FAC-BAD0-0B90AADA060C}" type="parTrans" cxnId="{97E23F2A-E42C-49E1-A4D8-ABE15DE8D4F9}">
      <dgm:prSet/>
      <dgm:spPr/>
      <dgm:t>
        <a:bodyPr/>
        <a:lstStyle/>
        <a:p>
          <a:endParaRPr lang="en-US"/>
        </a:p>
      </dgm:t>
    </dgm:pt>
    <dgm:pt modelId="{AE137F54-7C66-4336-9006-F435F407F307}" type="sibTrans" cxnId="{97E23F2A-E42C-49E1-A4D8-ABE15DE8D4F9}">
      <dgm:prSet/>
      <dgm:spPr/>
      <dgm:t>
        <a:bodyPr/>
        <a:lstStyle/>
        <a:p>
          <a:endParaRPr lang="en-US"/>
        </a:p>
      </dgm:t>
    </dgm:pt>
    <dgm:pt modelId="{E728598B-332C-4CFB-9005-7440C7D40468}">
      <dgm:prSet/>
      <dgm:spPr/>
      <dgm:t>
        <a:bodyPr/>
        <a:lstStyle/>
        <a:p>
          <a:r>
            <a:rPr lang="en-US"/>
            <a:t>Student suspended for 2 days</a:t>
          </a:r>
        </a:p>
      </dgm:t>
    </dgm:pt>
    <dgm:pt modelId="{1EEB1223-C0C1-402E-BC9F-60C06FCB4493}" type="parTrans" cxnId="{6902E985-DF45-48AC-8E57-5C823781B6DE}">
      <dgm:prSet/>
      <dgm:spPr/>
      <dgm:t>
        <a:bodyPr/>
        <a:lstStyle/>
        <a:p>
          <a:endParaRPr lang="en-US"/>
        </a:p>
      </dgm:t>
    </dgm:pt>
    <dgm:pt modelId="{14C08DD7-744A-41C8-B3FD-736BB33DB443}" type="sibTrans" cxnId="{6902E985-DF45-48AC-8E57-5C823781B6DE}">
      <dgm:prSet/>
      <dgm:spPr/>
      <dgm:t>
        <a:bodyPr/>
        <a:lstStyle/>
        <a:p>
          <a:endParaRPr lang="en-US"/>
        </a:p>
      </dgm:t>
    </dgm:pt>
    <dgm:pt modelId="{97078332-D048-466C-B490-6536CF3AAAC4}">
      <dgm:prSet/>
      <dgm:spPr/>
      <dgm:t>
        <a:bodyPr/>
        <a:lstStyle/>
        <a:p>
          <a:r>
            <a:rPr lang="en-US"/>
            <a:t>Data collection on IEP goals</a:t>
          </a:r>
        </a:p>
      </dgm:t>
    </dgm:pt>
    <dgm:pt modelId="{41A8395A-1192-48DA-A8AA-1DFC7A7CD201}" type="parTrans" cxnId="{5B000B12-52D4-4801-A912-A8C56CB7E4F1}">
      <dgm:prSet/>
      <dgm:spPr/>
      <dgm:t>
        <a:bodyPr/>
        <a:lstStyle/>
        <a:p>
          <a:endParaRPr lang="en-US"/>
        </a:p>
      </dgm:t>
    </dgm:pt>
    <dgm:pt modelId="{7092E42A-3981-4628-9152-B5AC1DF6D3DA}" type="sibTrans" cxnId="{5B000B12-52D4-4801-A912-A8C56CB7E4F1}">
      <dgm:prSet/>
      <dgm:spPr/>
      <dgm:t>
        <a:bodyPr/>
        <a:lstStyle/>
        <a:p>
          <a:endParaRPr lang="en-US"/>
        </a:p>
      </dgm:t>
    </dgm:pt>
    <dgm:pt modelId="{15B0FB32-1A88-4E15-9203-3EA7C0090AB6}">
      <dgm:prSet/>
      <dgm:spPr/>
      <dgm:t>
        <a:bodyPr/>
        <a:lstStyle/>
        <a:p>
          <a:r>
            <a:rPr lang="en-US"/>
            <a:t>Specific reading program requested</a:t>
          </a:r>
        </a:p>
      </dgm:t>
    </dgm:pt>
    <dgm:pt modelId="{7EA2F207-5E50-467A-84B8-347807AC9296}" type="parTrans" cxnId="{D621DA2E-2431-42B0-BF4D-6685DF5912F6}">
      <dgm:prSet/>
      <dgm:spPr/>
      <dgm:t>
        <a:bodyPr/>
        <a:lstStyle/>
        <a:p>
          <a:endParaRPr lang="en-US"/>
        </a:p>
      </dgm:t>
    </dgm:pt>
    <dgm:pt modelId="{22B73876-3E64-4F73-BCFC-58DE1D635919}" type="sibTrans" cxnId="{D621DA2E-2431-42B0-BF4D-6685DF5912F6}">
      <dgm:prSet/>
      <dgm:spPr/>
      <dgm:t>
        <a:bodyPr/>
        <a:lstStyle/>
        <a:p>
          <a:endParaRPr lang="en-US"/>
        </a:p>
      </dgm:t>
    </dgm:pt>
    <dgm:pt modelId="{66D22FD1-6065-4D0F-91E1-AB9EB2E6248C}">
      <dgm:prSet/>
      <dgm:spPr/>
      <dgm:t>
        <a:bodyPr/>
        <a:lstStyle/>
        <a:p>
          <a:r>
            <a:rPr lang="en-US"/>
            <a:t>Termination of speech services as a related service</a:t>
          </a:r>
        </a:p>
      </dgm:t>
    </dgm:pt>
    <dgm:pt modelId="{1BAD060A-D745-47B9-955C-15F2E6E9237E}" type="parTrans" cxnId="{2021D584-624F-4034-97BF-F921A93872B3}">
      <dgm:prSet/>
      <dgm:spPr/>
      <dgm:t>
        <a:bodyPr/>
        <a:lstStyle/>
        <a:p>
          <a:endParaRPr lang="en-US"/>
        </a:p>
      </dgm:t>
    </dgm:pt>
    <dgm:pt modelId="{882EA133-8582-48BF-8CA4-2CBB39EEA5D8}" type="sibTrans" cxnId="{2021D584-624F-4034-97BF-F921A93872B3}">
      <dgm:prSet/>
      <dgm:spPr/>
      <dgm:t>
        <a:bodyPr/>
        <a:lstStyle/>
        <a:p>
          <a:endParaRPr lang="en-US"/>
        </a:p>
      </dgm:t>
    </dgm:pt>
    <dgm:pt modelId="{C35995CC-B6C8-4037-B784-BEB213E41C0C}">
      <dgm:prSet/>
      <dgm:spPr/>
      <dgm:t>
        <a:bodyPr/>
        <a:lstStyle/>
        <a:p>
          <a:r>
            <a:rPr lang="en-US"/>
            <a:t>Change in student’s class schedule</a:t>
          </a:r>
        </a:p>
      </dgm:t>
    </dgm:pt>
    <dgm:pt modelId="{2C941AE5-FA03-4DAE-864A-75C194BFBC05}" type="parTrans" cxnId="{4E08BF51-BDDE-4ACF-AF53-0C0B9A023541}">
      <dgm:prSet/>
      <dgm:spPr/>
      <dgm:t>
        <a:bodyPr/>
        <a:lstStyle/>
        <a:p>
          <a:endParaRPr lang="en-US"/>
        </a:p>
      </dgm:t>
    </dgm:pt>
    <dgm:pt modelId="{6175F6B1-9EF9-433E-A1F6-D58D65D852C5}" type="sibTrans" cxnId="{4E08BF51-BDDE-4ACF-AF53-0C0B9A023541}">
      <dgm:prSet/>
      <dgm:spPr/>
      <dgm:t>
        <a:bodyPr/>
        <a:lstStyle/>
        <a:p>
          <a:endParaRPr lang="en-US"/>
        </a:p>
      </dgm:t>
    </dgm:pt>
    <dgm:pt modelId="{C4F5C423-FB26-47B9-BAF6-19761C0BC316}" type="pres">
      <dgm:prSet presAssocID="{462C989C-737A-4C92-B70B-287AE9F3D7AC}" presName="root" presStyleCnt="0">
        <dgm:presLayoutVars>
          <dgm:dir/>
          <dgm:resizeHandles val="exact"/>
        </dgm:presLayoutVars>
      </dgm:prSet>
      <dgm:spPr/>
    </dgm:pt>
    <dgm:pt modelId="{766DA776-9CFD-42CD-B243-C0D135FB527A}" type="pres">
      <dgm:prSet presAssocID="{9E356C1E-6400-4EE7-B868-5D66BA59DD07}" presName="compNode" presStyleCnt="0"/>
      <dgm:spPr/>
    </dgm:pt>
    <dgm:pt modelId="{41E950AF-0BFE-40A2-912D-3DBC03542C26}" type="pres">
      <dgm:prSet presAssocID="{9E356C1E-6400-4EE7-B868-5D66BA59DD0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5C31DEDF-C811-48F5-90E4-51973B922582}" type="pres">
      <dgm:prSet presAssocID="{9E356C1E-6400-4EE7-B868-5D66BA59DD07}" presName="spaceRect" presStyleCnt="0"/>
      <dgm:spPr/>
    </dgm:pt>
    <dgm:pt modelId="{A04A5185-BBFD-4153-A9F9-2A9E7856F525}" type="pres">
      <dgm:prSet presAssocID="{9E356C1E-6400-4EE7-B868-5D66BA59DD07}" presName="textRect" presStyleLbl="revTx" presStyleIdx="0" presStyleCnt="6">
        <dgm:presLayoutVars>
          <dgm:chMax val="1"/>
          <dgm:chPref val="1"/>
        </dgm:presLayoutVars>
      </dgm:prSet>
      <dgm:spPr/>
    </dgm:pt>
    <dgm:pt modelId="{01152F86-F0C2-4C63-9DA3-0F413CD58713}" type="pres">
      <dgm:prSet presAssocID="{AE137F54-7C66-4336-9006-F435F407F307}" presName="sibTrans" presStyleCnt="0"/>
      <dgm:spPr/>
    </dgm:pt>
    <dgm:pt modelId="{EA6FDA10-0428-4411-A618-296F3E53B0FF}" type="pres">
      <dgm:prSet presAssocID="{E728598B-332C-4CFB-9005-7440C7D40468}" presName="compNode" presStyleCnt="0"/>
      <dgm:spPr/>
    </dgm:pt>
    <dgm:pt modelId="{5315CAF3-FD4C-4AAB-B8FB-8C1236278318}" type="pres">
      <dgm:prSet presAssocID="{E728598B-332C-4CFB-9005-7440C7D4046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FE6F2605-AE80-4BBC-9FDF-4D4874B0926D}" type="pres">
      <dgm:prSet presAssocID="{E728598B-332C-4CFB-9005-7440C7D40468}" presName="spaceRect" presStyleCnt="0"/>
      <dgm:spPr/>
    </dgm:pt>
    <dgm:pt modelId="{14690732-4A18-4C0C-91F6-12B28AD89234}" type="pres">
      <dgm:prSet presAssocID="{E728598B-332C-4CFB-9005-7440C7D40468}" presName="textRect" presStyleLbl="revTx" presStyleIdx="1" presStyleCnt="6">
        <dgm:presLayoutVars>
          <dgm:chMax val="1"/>
          <dgm:chPref val="1"/>
        </dgm:presLayoutVars>
      </dgm:prSet>
      <dgm:spPr/>
    </dgm:pt>
    <dgm:pt modelId="{432868D2-5BA0-4F44-8117-0F71585E99AA}" type="pres">
      <dgm:prSet presAssocID="{14C08DD7-744A-41C8-B3FD-736BB33DB443}" presName="sibTrans" presStyleCnt="0"/>
      <dgm:spPr/>
    </dgm:pt>
    <dgm:pt modelId="{41B3BA5C-32F7-463F-9ED7-9DA815B73F03}" type="pres">
      <dgm:prSet presAssocID="{97078332-D048-466C-B490-6536CF3AAAC4}" presName="compNode" presStyleCnt="0"/>
      <dgm:spPr/>
    </dgm:pt>
    <dgm:pt modelId="{E4A51E7F-F56E-42D9-9DF9-99F332038691}" type="pres">
      <dgm:prSet presAssocID="{97078332-D048-466C-B490-6536CF3AAAC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28E44F6C-2482-4F4C-8F72-18E69768C679}" type="pres">
      <dgm:prSet presAssocID="{97078332-D048-466C-B490-6536CF3AAAC4}" presName="spaceRect" presStyleCnt="0"/>
      <dgm:spPr/>
    </dgm:pt>
    <dgm:pt modelId="{4E4A0489-229F-4336-9499-B8522CB200C6}" type="pres">
      <dgm:prSet presAssocID="{97078332-D048-466C-B490-6536CF3AAAC4}" presName="textRect" presStyleLbl="revTx" presStyleIdx="2" presStyleCnt="6">
        <dgm:presLayoutVars>
          <dgm:chMax val="1"/>
          <dgm:chPref val="1"/>
        </dgm:presLayoutVars>
      </dgm:prSet>
      <dgm:spPr/>
    </dgm:pt>
    <dgm:pt modelId="{EADF4149-88A0-436E-BC12-2840EA9CB843}" type="pres">
      <dgm:prSet presAssocID="{7092E42A-3981-4628-9152-B5AC1DF6D3DA}" presName="sibTrans" presStyleCnt="0"/>
      <dgm:spPr/>
    </dgm:pt>
    <dgm:pt modelId="{04B58BDF-5E88-4F23-A68B-FB1059F2D9A9}" type="pres">
      <dgm:prSet presAssocID="{15B0FB32-1A88-4E15-9203-3EA7C0090AB6}" presName="compNode" presStyleCnt="0"/>
      <dgm:spPr/>
    </dgm:pt>
    <dgm:pt modelId="{E92A2CF2-1215-4B81-919C-4578FC533B91}" type="pres">
      <dgm:prSet presAssocID="{15B0FB32-1A88-4E15-9203-3EA7C0090AB6}"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7A2EFBB7-4376-4F43-991D-9A865886BA84}" type="pres">
      <dgm:prSet presAssocID="{15B0FB32-1A88-4E15-9203-3EA7C0090AB6}" presName="spaceRect" presStyleCnt="0"/>
      <dgm:spPr/>
    </dgm:pt>
    <dgm:pt modelId="{F83DAA5F-945A-4A61-B2B1-BD2CC8501F95}" type="pres">
      <dgm:prSet presAssocID="{15B0FB32-1A88-4E15-9203-3EA7C0090AB6}" presName="textRect" presStyleLbl="revTx" presStyleIdx="3" presStyleCnt="6">
        <dgm:presLayoutVars>
          <dgm:chMax val="1"/>
          <dgm:chPref val="1"/>
        </dgm:presLayoutVars>
      </dgm:prSet>
      <dgm:spPr/>
    </dgm:pt>
    <dgm:pt modelId="{F5E2F572-BF33-4393-9F36-BA7C48B46C8D}" type="pres">
      <dgm:prSet presAssocID="{22B73876-3E64-4F73-BCFC-58DE1D635919}" presName="sibTrans" presStyleCnt="0"/>
      <dgm:spPr/>
    </dgm:pt>
    <dgm:pt modelId="{0D37076D-15FA-4FE2-9991-83405BC5DB0B}" type="pres">
      <dgm:prSet presAssocID="{66D22FD1-6065-4D0F-91E1-AB9EB2E6248C}" presName="compNode" presStyleCnt="0"/>
      <dgm:spPr/>
    </dgm:pt>
    <dgm:pt modelId="{96C99F6D-ED4A-4129-AAFA-FEBEF1D18C38}" type="pres">
      <dgm:prSet presAssocID="{66D22FD1-6065-4D0F-91E1-AB9EB2E6248C}"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6D06B587-8D18-4415-80C9-94DEF382BEBC}" type="pres">
      <dgm:prSet presAssocID="{66D22FD1-6065-4D0F-91E1-AB9EB2E6248C}" presName="spaceRect" presStyleCnt="0"/>
      <dgm:spPr/>
    </dgm:pt>
    <dgm:pt modelId="{8DA82245-E0F8-416D-A0D8-912FDB0028B2}" type="pres">
      <dgm:prSet presAssocID="{66D22FD1-6065-4D0F-91E1-AB9EB2E6248C}" presName="textRect" presStyleLbl="revTx" presStyleIdx="4" presStyleCnt="6">
        <dgm:presLayoutVars>
          <dgm:chMax val="1"/>
          <dgm:chPref val="1"/>
        </dgm:presLayoutVars>
      </dgm:prSet>
      <dgm:spPr/>
    </dgm:pt>
    <dgm:pt modelId="{EF6F6CF8-818C-4386-A8C9-2DEC73D0884C}" type="pres">
      <dgm:prSet presAssocID="{882EA133-8582-48BF-8CA4-2CBB39EEA5D8}" presName="sibTrans" presStyleCnt="0"/>
      <dgm:spPr/>
    </dgm:pt>
    <dgm:pt modelId="{C42CABE1-AC2A-4895-ADFB-42171FE75C90}" type="pres">
      <dgm:prSet presAssocID="{C35995CC-B6C8-4037-B784-BEB213E41C0C}" presName="compNode" presStyleCnt="0"/>
      <dgm:spPr/>
    </dgm:pt>
    <dgm:pt modelId="{611E10F9-B865-41D7-B2F4-A028050A50D9}" type="pres">
      <dgm:prSet presAssocID="{C35995CC-B6C8-4037-B784-BEB213E41C0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Teacher"/>
        </a:ext>
      </dgm:extLst>
    </dgm:pt>
    <dgm:pt modelId="{3E75F51A-69D2-4482-A993-CF0F1657EB87}" type="pres">
      <dgm:prSet presAssocID="{C35995CC-B6C8-4037-B784-BEB213E41C0C}" presName="spaceRect" presStyleCnt="0"/>
      <dgm:spPr/>
    </dgm:pt>
    <dgm:pt modelId="{4C978029-BF8F-441C-B22C-B4CE3621C80E}" type="pres">
      <dgm:prSet presAssocID="{C35995CC-B6C8-4037-B784-BEB213E41C0C}" presName="textRect" presStyleLbl="revTx" presStyleIdx="5" presStyleCnt="6">
        <dgm:presLayoutVars>
          <dgm:chMax val="1"/>
          <dgm:chPref val="1"/>
        </dgm:presLayoutVars>
      </dgm:prSet>
      <dgm:spPr/>
    </dgm:pt>
  </dgm:ptLst>
  <dgm:cxnLst>
    <dgm:cxn modelId="{5B000B12-52D4-4801-A912-A8C56CB7E4F1}" srcId="{462C989C-737A-4C92-B70B-287AE9F3D7AC}" destId="{97078332-D048-466C-B490-6536CF3AAAC4}" srcOrd="2" destOrd="0" parTransId="{41A8395A-1192-48DA-A8AA-1DFC7A7CD201}" sibTransId="{7092E42A-3981-4628-9152-B5AC1DF6D3DA}"/>
    <dgm:cxn modelId="{ACA22E15-D4F3-46DE-854E-6B2DEF17023A}" type="presOf" srcId="{E728598B-332C-4CFB-9005-7440C7D40468}" destId="{14690732-4A18-4C0C-91F6-12B28AD89234}" srcOrd="0" destOrd="0" presId="urn:microsoft.com/office/officeart/2018/2/layout/IconLabelList"/>
    <dgm:cxn modelId="{97E23F2A-E42C-49E1-A4D8-ABE15DE8D4F9}" srcId="{462C989C-737A-4C92-B70B-287AE9F3D7AC}" destId="{9E356C1E-6400-4EE7-B868-5D66BA59DD07}" srcOrd="0" destOrd="0" parTransId="{4DD80E93-C4E7-4FAC-BAD0-0B90AADA060C}" sibTransId="{AE137F54-7C66-4336-9006-F435F407F307}"/>
    <dgm:cxn modelId="{D621DA2E-2431-42B0-BF4D-6685DF5912F6}" srcId="{462C989C-737A-4C92-B70B-287AE9F3D7AC}" destId="{15B0FB32-1A88-4E15-9203-3EA7C0090AB6}" srcOrd="3" destOrd="0" parTransId="{7EA2F207-5E50-467A-84B8-347807AC9296}" sibTransId="{22B73876-3E64-4F73-BCFC-58DE1D635919}"/>
    <dgm:cxn modelId="{5BA09739-1D53-4E2C-A0C6-B1A83975C892}" type="presOf" srcId="{C35995CC-B6C8-4037-B784-BEB213E41C0C}" destId="{4C978029-BF8F-441C-B22C-B4CE3621C80E}" srcOrd="0" destOrd="0" presId="urn:microsoft.com/office/officeart/2018/2/layout/IconLabelList"/>
    <dgm:cxn modelId="{6E7A4C6C-BD51-430F-85F1-A6555FE0E3B8}" type="presOf" srcId="{66D22FD1-6065-4D0F-91E1-AB9EB2E6248C}" destId="{8DA82245-E0F8-416D-A0D8-912FDB0028B2}" srcOrd="0" destOrd="0" presId="urn:microsoft.com/office/officeart/2018/2/layout/IconLabelList"/>
    <dgm:cxn modelId="{4E08BF51-BDDE-4ACF-AF53-0C0B9A023541}" srcId="{462C989C-737A-4C92-B70B-287AE9F3D7AC}" destId="{C35995CC-B6C8-4037-B784-BEB213E41C0C}" srcOrd="5" destOrd="0" parTransId="{2C941AE5-FA03-4DAE-864A-75C194BFBC05}" sibTransId="{6175F6B1-9EF9-433E-A1F6-D58D65D852C5}"/>
    <dgm:cxn modelId="{2021D584-624F-4034-97BF-F921A93872B3}" srcId="{462C989C-737A-4C92-B70B-287AE9F3D7AC}" destId="{66D22FD1-6065-4D0F-91E1-AB9EB2E6248C}" srcOrd="4" destOrd="0" parTransId="{1BAD060A-D745-47B9-955C-15F2E6E9237E}" sibTransId="{882EA133-8582-48BF-8CA4-2CBB39EEA5D8}"/>
    <dgm:cxn modelId="{6902E985-DF45-48AC-8E57-5C823781B6DE}" srcId="{462C989C-737A-4C92-B70B-287AE9F3D7AC}" destId="{E728598B-332C-4CFB-9005-7440C7D40468}" srcOrd="1" destOrd="0" parTransId="{1EEB1223-C0C1-402E-BC9F-60C06FCB4493}" sibTransId="{14C08DD7-744A-41C8-B3FD-736BB33DB443}"/>
    <dgm:cxn modelId="{A19D119D-326B-4AA7-855B-B4A6BF95CA69}" type="presOf" srcId="{9E356C1E-6400-4EE7-B868-5D66BA59DD07}" destId="{A04A5185-BBFD-4153-A9F9-2A9E7856F525}" srcOrd="0" destOrd="0" presId="urn:microsoft.com/office/officeart/2018/2/layout/IconLabelList"/>
    <dgm:cxn modelId="{928CE3A1-0EFE-45FD-8E15-00B29308566F}" type="presOf" srcId="{97078332-D048-466C-B490-6536CF3AAAC4}" destId="{4E4A0489-229F-4336-9499-B8522CB200C6}" srcOrd="0" destOrd="0" presId="urn:microsoft.com/office/officeart/2018/2/layout/IconLabelList"/>
    <dgm:cxn modelId="{087DB2B3-B391-41EF-91B4-E5319E1DBEA6}" type="presOf" srcId="{462C989C-737A-4C92-B70B-287AE9F3D7AC}" destId="{C4F5C423-FB26-47B9-BAF6-19761C0BC316}" srcOrd="0" destOrd="0" presId="urn:microsoft.com/office/officeart/2018/2/layout/IconLabelList"/>
    <dgm:cxn modelId="{00E73ABA-0A61-472A-BEEE-45003E3FD8F8}" type="presOf" srcId="{15B0FB32-1A88-4E15-9203-3EA7C0090AB6}" destId="{F83DAA5F-945A-4A61-B2B1-BD2CC8501F95}" srcOrd="0" destOrd="0" presId="urn:microsoft.com/office/officeart/2018/2/layout/IconLabelList"/>
    <dgm:cxn modelId="{60066900-D199-4897-BE78-4CC6AAEF7835}" type="presParOf" srcId="{C4F5C423-FB26-47B9-BAF6-19761C0BC316}" destId="{766DA776-9CFD-42CD-B243-C0D135FB527A}" srcOrd="0" destOrd="0" presId="urn:microsoft.com/office/officeart/2018/2/layout/IconLabelList"/>
    <dgm:cxn modelId="{0FC219BC-B335-4A87-BA80-119D03D38B65}" type="presParOf" srcId="{766DA776-9CFD-42CD-B243-C0D135FB527A}" destId="{41E950AF-0BFE-40A2-912D-3DBC03542C26}" srcOrd="0" destOrd="0" presId="urn:microsoft.com/office/officeart/2018/2/layout/IconLabelList"/>
    <dgm:cxn modelId="{0A8F7E30-916E-45D3-9DD9-995C96076FEA}" type="presParOf" srcId="{766DA776-9CFD-42CD-B243-C0D135FB527A}" destId="{5C31DEDF-C811-48F5-90E4-51973B922582}" srcOrd="1" destOrd="0" presId="urn:microsoft.com/office/officeart/2018/2/layout/IconLabelList"/>
    <dgm:cxn modelId="{49022B3B-8335-415C-8E2C-7F482C8C4C5F}" type="presParOf" srcId="{766DA776-9CFD-42CD-B243-C0D135FB527A}" destId="{A04A5185-BBFD-4153-A9F9-2A9E7856F525}" srcOrd="2" destOrd="0" presId="urn:microsoft.com/office/officeart/2018/2/layout/IconLabelList"/>
    <dgm:cxn modelId="{7F6E1F52-9B1D-43B9-B85A-7B055682749D}" type="presParOf" srcId="{C4F5C423-FB26-47B9-BAF6-19761C0BC316}" destId="{01152F86-F0C2-4C63-9DA3-0F413CD58713}" srcOrd="1" destOrd="0" presId="urn:microsoft.com/office/officeart/2018/2/layout/IconLabelList"/>
    <dgm:cxn modelId="{3A6C11D2-02F7-4DB0-8A02-86C541E613F9}" type="presParOf" srcId="{C4F5C423-FB26-47B9-BAF6-19761C0BC316}" destId="{EA6FDA10-0428-4411-A618-296F3E53B0FF}" srcOrd="2" destOrd="0" presId="urn:microsoft.com/office/officeart/2018/2/layout/IconLabelList"/>
    <dgm:cxn modelId="{9B097EEC-618C-44BC-AC80-4EB39CA48D97}" type="presParOf" srcId="{EA6FDA10-0428-4411-A618-296F3E53B0FF}" destId="{5315CAF3-FD4C-4AAB-B8FB-8C1236278318}" srcOrd="0" destOrd="0" presId="urn:microsoft.com/office/officeart/2018/2/layout/IconLabelList"/>
    <dgm:cxn modelId="{ADCDA677-B0C2-48D9-B5FC-9F3653501E09}" type="presParOf" srcId="{EA6FDA10-0428-4411-A618-296F3E53B0FF}" destId="{FE6F2605-AE80-4BBC-9FDF-4D4874B0926D}" srcOrd="1" destOrd="0" presId="urn:microsoft.com/office/officeart/2018/2/layout/IconLabelList"/>
    <dgm:cxn modelId="{69DEB003-DD19-4203-BB34-9928ABEE0615}" type="presParOf" srcId="{EA6FDA10-0428-4411-A618-296F3E53B0FF}" destId="{14690732-4A18-4C0C-91F6-12B28AD89234}" srcOrd="2" destOrd="0" presId="urn:microsoft.com/office/officeart/2018/2/layout/IconLabelList"/>
    <dgm:cxn modelId="{B0C072C5-B143-43D0-A49C-9AB7BCD957D3}" type="presParOf" srcId="{C4F5C423-FB26-47B9-BAF6-19761C0BC316}" destId="{432868D2-5BA0-4F44-8117-0F71585E99AA}" srcOrd="3" destOrd="0" presId="urn:microsoft.com/office/officeart/2018/2/layout/IconLabelList"/>
    <dgm:cxn modelId="{70C99FC7-0CA3-4476-B6AF-6F1FD6197984}" type="presParOf" srcId="{C4F5C423-FB26-47B9-BAF6-19761C0BC316}" destId="{41B3BA5C-32F7-463F-9ED7-9DA815B73F03}" srcOrd="4" destOrd="0" presId="urn:microsoft.com/office/officeart/2018/2/layout/IconLabelList"/>
    <dgm:cxn modelId="{F7ED8AC1-E9C3-4B83-AD63-A1E56F675425}" type="presParOf" srcId="{41B3BA5C-32F7-463F-9ED7-9DA815B73F03}" destId="{E4A51E7F-F56E-42D9-9DF9-99F332038691}" srcOrd="0" destOrd="0" presId="urn:microsoft.com/office/officeart/2018/2/layout/IconLabelList"/>
    <dgm:cxn modelId="{AC52061E-B45A-4E14-9845-C56A594B5A39}" type="presParOf" srcId="{41B3BA5C-32F7-463F-9ED7-9DA815B73F03}" destId="{28E44F6C-2482-4F4C-8F72-18E69768C679}" srcOrd="1" destOrd="0" presId="urn:microsoft.com/office/officeart/2018/2/layout/IconLabelList"/>
    <dgm:cxn modelId="{7837A25B-7A7D-48E8-A7ED-EB0698AC7EC5}" type="presParOf" srcId="{41B3BA5C-32F7-463F-9ED7-9DA815B73F03}" destId="{4E4A0489-229F-4336-9499-B8522CB200C6}" srcOrd="2" destOrd="0" presId="urn:microsoft.com/office/officeart/2018/2/layout/IconLabelList"/>
    <dgm:cxn modelId="{65EBDD86-562B-4BD7-B0C2-819C320B7F8F}" type="presParOf" srcId="{C4F5C423-FB26-47B9-BAF6-19761C0BC316}" destId="{EADF4149-88A0-436E-BC12-2840EA9CB843}" srcOrd="5" destOrd="0" presId="urn:microsoft.com/office/officeart/2018/2/layout/IconLabelList"/>
    <dgm:cxn modelId="{93B29054-115E-4CA1-B435-86999A528106}" type="presParOf" srcId="{C4F5C423-FB26-47B9-BAF6-19761C0BC316}" destId="{04B58BDF-5E88-4F23-A68B-FB1059F2D9A9}" srcOrd="6" destOrd="0" presId="urn:microsoft.com/office/officeart/2018/2/layout/IconLabelList"/>
    <dgm:cxn modelId="{842DCF00-3ACA-4FD0-8A0E-513470C5C68D}" type="presParOf" srcId="{04B58BDF-5E88-4F23-A68B-FB1059F2D9A9}" destId="{E92A2CF2-1215-4B81-919C-4578FC533B91}" srcOrd="0" destOrd="0" presId="urn:microsoft.com/office/officeart/2018/2/layout/IconLabelList"/>
    <dgm:cxn modelId="{40D608ED-60BF-439B-9462-F96E0F92E96E}" type="presParOf" srcId="{04B58BDF-5E88-4F23-A68B-FB1059F2D9A9}" destId="{7A2EFBB7-4376-4F43-991D-9A865886BA84}" srcOrd="1" destOrd="0" presId="urn:microsoft.com/office/officeart/2018/2/layout/IconLabelList"/>
    <dgm:cxn modelId="{D6131B7E-9A84-463F-B057-1C8BAF6A9020}" type="presParOf" srcId="{04B58BDF-5E88-4F23-A68B-FB1059F2D9A9}" destId="{F83DAA5F-945A-4A61-B2B1-BD2CC8501F95}" srcOrd="2" destOrd="0" presId="urn:microsoft.com/office/officeart/2018/2/layout/IconLabelList"/>
    <dgm:cxn modelId="{DD7305EB-8200-4FD9-A95A-D42EC14BACF6}" type="presParOf" srcId="{C4F5C423-FB26-47B9-BAF6-19761C0BC316}" destId="{F5E2F572-BF33-4393-9F36-BA7C48B46C8D}" srcOrd="7" destOrd="0" presId="urn:microsoft.com/office/officeart/2018/2/layout/IconLabelList"/>
    <dgm:cxn modelId="{9724BAAF-B4F3-4E8D-822F-E28B064EF20F}" type="presParOf" srcId="{C4F5C423-FB26-47B9-BAF6-19761C0BC316}" destId="{0D37076D-15FA-4FE2-9991-83405BC5DB0B}" srcOrd="8" destOrd="0" presId="urn:microsoft.com/office/officeart/2018/2/layout/IconLabelList"/>
    <dgm:cxn modelId="{F7B22B68-A6A4-4F59-9C5B-ED86CB89C027}" type="presParOf" srcId="{0D37076D-15FA-4FE2-9991-83405BC5DB0B}" destId="{96C99F6D-ED4A-4129-AAFA-FEBEF1D18C38}" srcOrd="0" destOrd="0" presId="urn:microsoft.com/office/officeart/2018/2/layout/IconLabelList"/>
    <dgm:cxn modelId="{A8E0A269-23F3-404C-ABDE-9348F33A5E36}" type="presParOf" srcId="{0D37076D-15FA-4FE2-9991-83405BC5DB0B}" destId="{6D06B587-8D18-4415-80C9-94DEF382BEBC}" srcOrd="1" destOrd="0" presId="urn:microsoft.com/office/officeart/2018/2/layout/IconLabelList"/>
    <dgm:cxn modelId="{EF670D6C-6B34-4658-850F-69BF1B68F48B}" type="presParOf" srcId="{0D37076D-15FA-4FE2-9991-83405BC5DB0B}" destId="{8DA82245-E0F8-416D-A0D8-912FDB0028B2}" srcOrd="2" destOrd="0" presId="urn:microsoft.com/office/officeart/2018/2/layout/IconLabelList"/>
    <dgm:cxn modelId="{B24C5DBF-BF9E-4F1A-9631-FE0588C86BD3}" type="presParOf" srcId="{C4F5C423-FB26-47B9-BAF6-19761C0BC316}" destId="{EF6F6CF8-818C-4386-A8C9-2DEC73D0884C}" srcOrd="9" destOrd="0" presId="urn:microsoft.com/office/officeart/2018/2/layout/IconLabelList"/>
    <dgm:cxn modelId="{62C1F5D4-6E6E-4F68-8D7D-55D57B2EEB02}" type="presParOf" srcId="{C4F5C423-FB26-47B9-BAF6-19761C0BC316}" destId="{C42CABE1-AC2A-4895-ADFB-42171FE75C90}" srcOrd="10" destOrd="0" presId="urn:microsoft.com/office/officeart/2018/2/layout/IconLabelList"/>
    <dgm:cxn modelId="{E636EAEC-0CAF-428E-974D-39A9B21B4CA0}" type="presParOf" srcId="{C42CABE1-AC2A-4895-ADFB-42171FE75C90}" destId="{611E10F9-B865-41D7-B2F4-A028050A50D9}" srcOrd="0" destOrd="0" presId="urn:microsoft.com/office/officeart/2018/2/layout/IconLabelList"/>
    <dgm:cxn modelId="{DEE5A316-CED1-4C67-80CE-A5539C6C919A}" type="presParOf" srcId="{C42CABE1-AC2A-4895-ADFB-42171FE75C90}" destId="{3E75F51A-69D2-4482-A993-CF0F1657EB87}" srcOrd="1" destOrd="0" presId="urn:microsoft.com/office/officeart/2018/2/layout/IconLabelList"/>
    <dgm:cxn modelId="{E87791F9-28E3-4495-9D31-6C2FC20BFD3E}" type="presParOf" srcId="{C42CABE1-AC2A-4895-ADFB-42171FE75C90}" destId="{4C978029-BF8F-441C-B22C-B4CE3621C80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62C989C-737A-4C92-B70B-287AE9F3D7AC}" type="doc">
      <dgm:prSet loTypeId="urn:microsoft.com/office/officeart/2018/2/layout/IconLabelList" loCatId="icon" qsTypeId="urn:microsoft.com/office/officeart/2005/8/quickstyle/simple1" qsCatId="simple" csTypeId="urn:microsoft.com/office/officeart/2005/8/colors/accent3_2" csCatId="accent3" phldr="1"/>
      <dgm:spPr/>
      <dgm:t>
        <a:bodyPr/>
        <a:lstStyle/>
        <a:p>
          <a:endParaRPr lang="en-US"/>
        </a:p>
      </dgm:t>
    </dgm:pt>
    <dgm:pt modelId="{9E356C1E-6400-4EE7-B868-5D66BA59DD07}">
      <dgm:prSet/>
      <dgm:spPr/>
      <dgm:t>
        <a:bodyPr/>
        <a:lstStyle/>
        <a:p>
          <a:r>
            <a:rPr lang="en-US"/>
            <a:t>An amendment made to IEP</a:t>
          </a:r>
        </a:p>
      </dgm:t>
    </dgm:pt>
    <dgm:pt modelId="{4DD80E93-C4E7-4FAC-BAD0-0B90AADA060C}" type="parTrans" cxnId="{97E23F2A-E42C-49E1-A4D8-ABE15DE8D4F9}">
      <dgm:prSet/>
      <dgm:spPr/>
      <dgm:t>
        <a:bodyPr/>
        <a:lstStyle/>
        <a:p>
          <a:endParaRPr lang="en-US"/>
        </a:p>
      </dgm:t>
    </dgm:pt>
    <dgm:pt modelId="{AE137F54-7C66-4336-9006-F435F407F307}" type="sibTrans" cxnId="{97E23F2A-E42C-49E1-A4D8-ABE15DE8D4F9}">
      <dgm:prSet/>
      <dgm:spPr/>
      <dgm:t>
        <a:bodyPr/>
        <a:lstStyle/>
        <a:p>
          <a:endParaRPr lang="en-US"/>
        </a:p>
      </dgm:t>
    </dgm:pt>
    <dgm:pt modelId="{E728598B-332C-4CFB-9005-7440C7D40468}">
      <dgm:prSet/>
      <dgm:spPr/>
      <dgm:t>
        <a:bodyPr/>
        <a:lstStyle/>
        <a:p>
          <a:r>
            <a:rPr lang="en-US"/>
            <a:t>Student suspended for 2 days</a:t>
          </a:r>
        </a:p>
      </dgm:t>
    </dgm:pt>
    <dgm:pt modelId="{1EEB1223-C0C1-402E-BC9F-60C06FCB4493}" type="parTrans" cxnId="{6902E985-DF45-48AC-8E57-5C823781B6DE}">
      <dgm:prSet/>
      <dgm:spPr/>
      <dgm:t>
        <a:bodyPr/>
        <a:lstStyle/>
        <a:p>
          <a:endParaRPr lang="en-US"/>
        </a:p>
      </dgm:t>
    </dgm:pt>
    <dgm:pt modelId="{14C08DD7-744A-41C8-B3FD-736BB33DB443}" type="sibTrans" cxnId="{6902E985-DF45-48AC-8E57-5C823781B6DE}">
      <dgm:prSet/>
      <dgm:spPr/>
      <dgm:t>
        <a:bodyPr/>
        <a:lstStyle/>
        <a:p>
          <a:endParaRPr lang="en-US"/>
        </a:p>
      </dgm:t>
    </dgm:pt>
    <dgm:pt modelId="{97078332-D048-466C-B490-6536CF3AAAC4}">
      <dgm:prSet/>
      <dgm:spPr/>
      <dgm:t>
        <a:bodyPr/>
        <a:lstStyle/>
        <a:p>
          <a:r>
            <a:rPr lang="en-US" dirty="0"/>
            <a:t>Data collection on IEP goals</a:t>
          </a:r>
        </a:p>
      </dgm:t>
    </dgm:pt>
    <dgm:pt modelId="{41A8395A-1192-48DA-A8AA-1DFC7A7CD201}" type="parTrans" cxnId="{5B000B12-52D4-4801-A912-A8C56CB7E4F1}">
      <dgm:prSet/>
      <dgm:spPr/>
      <dgm:t>
        <a:bodyPr/>
        <a:lstStyle/>
        <a:p>
          <a:endParaRPr lang="en-US"/>
        </a:p>
      </dgm:t>
    </dgm:pt>
    <dgm:pt modelId="{7092E42A-3981-4628-9152-B5AC1DF6D3DA}" type="sibTrans" cxnId="{5B000B12-52D4-4801-A912-A8C56CB7E4F1}">
      <dgm:prSet/>
      <dgm:spPr/>
      <dgm:t>
        <a:bodyPr/>
        <a:lstStyle/>
        <a:p>
          <a:endParaRPr lang="en-US"/>
        </a:p>
      </dgm:t>
    </dgm:pt>
    <dgm:pt modelId="{15B0FB32-1A88-4E15-9203-3EA7C0090AB6}">
      <dgm:prSet/>
      <dgm:spPr/>
      <dgm:t>
        <a:bodyPr/>
        <a:lstStyle/>
        <a:p>
          <a:r>
            <a:rPr lang="en-US"/>
            <a:t>Specific reading program requested</a:t>
          </a:r>
        </a:p>
      </dgm:t>
    </dgm:pt>
    <dgm:pt modelId="{7EA2F207-5E50-467A-84B8-347807AC9296}" type="parTrans" cxnId="{D621DA2E-2431-42B0-BF4D-6685DF5912F6}">
      <dgm:prSet/>
      <dgm:spPr/>
      <dgm:t>
        <a:bodyPr/>
        <a:lstStyle/>
        <a:p>
          <a:endParaRPr lang="en-US"/>
        </a:p>
      </dgm:t>
    </dgm:pt>
    <dgm:pt modelId="{22B73876-3E64-4F73-BCFC-58DE1D635919}" type="sibTrans" cxnId="{D621DA2E-2431-42B0-BF4D-6685DF5912F6}">
      <dgm:prSet/>
      <dgm:spPr/>
      <dgm:t>
        <a:bodyPr/>
        <a:lstStyle/>
        <a:p>
          <a:endParaRPr lang="en-US"/>
        </a:p>
      </dgm:t>
    </dgm:pt>
    <dgm:pt modelId="{66D22FD1-6065-4D0F-91E1-AB9EB2E6248C}">
      <dgm:prSet/>
      <dgm:spPr/>
      <dgm:t>
        <a:bodyPr/>
        <a:lstStyle/>
        <a:p>
          <a:r>
            <a:rPr lang="en-US" dirty="0"/>
            <a:t>Termination of speech services as a related service</a:t>
          </a:r>
        </a:p>
      </dgm:t>
    </dgm:pt>
    <dgm:pt modelId="{1BAD060A-D745-47B9-955C-15F2E6E9237E}" type="parTrans" cxnId="{2021D584-624F-4034-97BF-F921A93872B3}">
      <dgm:prSet/>
      <dgm:spPr/>
      <dgm:t>
        <a:bodyPr/>
        <a:lstStyle/>
        <a:p>
          <a:endParaRPr lang="en-US"/>
        </a:p>
      </dgm:t>
    </dgm:pt>
    <dgm:pt modelId="{882EA133-8582-48BF-8CA4-2CBB39EEA5D8}" type="sibTrans" cxnId="{2021D584-624F-4034-97BF-F921A93872B3}">
      <dgm:prSet/>
      <dgm:spPr/>
      <dgm:t>
        <a:bodyPr/>
        <a:lstStyle/>
        <a:p>
          <a:endParaRPr lang="en-US"/>
        </a:p>
      </dgm:t>
    </dgm:pt>
    <dgm:pt modelId="{C35995CC-B6C8-4037-B784-BEB213E41C0C}">
      <dgm:prSet/>
      <dgm:spPr/>
      <dgm:t>
        <a:bodyPr/>
        <a:lstStyle/>
        <a:p>
          <a:r>
            <a:rPr lang="en-US"/>
            <a:t>Change in student’s class schedule</a:t>
          </a:r>
        </a:p>
      </dgm:t>
    </dgm:pt>
    <dgm:pt modelId="{2C941AE5-FA03-4DAE-864A-75C194BFBC05}" type="parTrans" cxnId="{4E08BF51-BDDE-4ACF-AF53-0C0B9A023541}">
      <dgm:prSet/>
      <dgm:spPr/>
      <dgm:t>
        <a:bodyPr/>
        <a:lstStyle/>
        <a:p>
          <a:endParaRPr lang="en-US"/>
        </a:p>
      </dgm:t>
    </dgm:pt>
    <dgm:pt modelId="{6175F6B1-9EF9-433E-A1F6-D58D65D852C5}" type="sibTrans" cxnId="{4E08BF51-BDDE-4ACF-AF53-0C0B9A023541}">
      <dgm:prSet/>
      <dgm:spPr/>
      <dgm:t>
        <a:bodyPr/>
        <a:lstStyle/>
        <a:p>
          <a:endParaRPr lang="en-US"/>
        </a:p>
      </dgm:t>
    </dgm:pt>
    <dgm:pt modelId="{C4F5C423-FB26-47B9-BAF6-19761C0BC316}" type="pres">
      <dgm:prSet presAssocID="{462C989C-737A-4C92-B70B-287AE9F3D7AC}" presName="root" presStyleCnt="0">
        <dgm:presLayoutVars>
          <dgm:dir/>
          <dgm:resizeHandles val="exact"/>
        </dgm:presLayoutVars>
      </dgm:prSet>
      <dgm:spPr/>
    </dgm:pt>
    <dgm:pt modelId="{766DA776-9CFD-42CD-B243-C0D135FB527A}" type="pres">
      <dgm:prSet presAssocID="{9E356C1E-6400-4EE7-B868-5D66BA59DD07}" presName="compNode" presStyleCnt="0"/>
      <dgm:spPr/>
    </dgm:pt>
    <dgm:pt modelId="{41E950AF-0BFE-40A2-912D-3DBC03542C26}" type="pres">
      <dgm:prSet presAssocID="{9E356C1E-6400-4EE7-B868-5D66BA59DD0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5C31DEDF-C811-48F5-90E4-51973B922582}" type="pres">
      <dgm:prSet presAssocID="{9E356C1E-6400-4EE7-B868-5D66BA59DD07}" presName="spaceRect" presStyleCnt="0"/>
      <dgm:spPr/>
    </dgm:pt>
    <dgm:pt modelId="{A04A5185-BBFD-4153-A9F9-2A9E7856F525}" type="pres">
      <dgm:prSet presAssocID="{9E356C1E-6400-4EE7-B868-5D66BA59DD07}" presName="textRect" presStyleLbl="revTx" presStyleIdx="0" presStyleCnt="6">
        <dgm:presLayoutVars>
          <dgm:chMax val="1"/>
          <dgm:chPref val="1"/>
        </dgm:presLayoutVars>
      </dgm:prSet>
      <dgm:spPr/>
    </dgm:pt>
    <dgm:pt modelId="{01152F86-F0C2-4C63-9DA3-0F413CD58713}" type="pres">
      <dgm:prSet presAssocID="{AE137F54-7C66-4336-9006-F435F407F307}" presName="sibTrans" presStyleCnt="0"/>
      <dgm:spPr/>
    </dgm:pt>
    <dgm:pt modelId="{EA6FDA10-0428-4411-A618-296F3E53B0FF}" type="pres">
      <dgm:prSet presAssocID="{E728598B-332C-4CFB-9005-7440C7D40468}" presName="compNode" presStyleCnt="0"/>
      <dgm:spPr/>
    </dgm:pt>
    <dgm:pt modelId="{5315CAF3-FD4C-4AAB-B8FB-8C1236278318}" type="pres">
      <dgm:prSet presAssocID="{E728598B-332C-4CFB-9005-7440C7D4046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FE6F2605-AE80-4BBC-9FDF-4D4874B0926D}" type="pres">
      <dgm:prSet presAssocID="{E728598B-332C-4CFB-9005-7440C7D40468}" presName="spaceRect" presStyleCnt="0"/>
      <dgm:spPr/>
    </dgm:pt>
    <dgm:pt modelId="{14690732-4A18-4C0C-91F6-12B28AD89234}" type="pres">
      <dgm:prSet presAssocID="{E728598B-332C-4CFB-9005-7440C7D40468}" presName="textRect" presStyleLbl="revTx" presStyleIdx="1" presStyleCnt="6">
        <dgm:presLayoutVars>
          <dgm:chMax val="1"/>
          <dgm:chPref val="1"/>
        </dgm:presLayoutVars>
      </dgm:prSet>
      <dgm:spPr/>
    </dgm:pt>
    <dgm:pt modelId="{432868D2-5BA0-4F44-8117-0F71585E99AA}" type="pres">
      <dgm:prSet presAssocID="{14C08DD7-744A-41C8-B3FD-736BB33DB443}" presName="sibTrans" presStyleCnt="0"/>
      <dgm:spPr/>
    </dgm:pt>
    <dgm:pt modelId="{41B3BA5C-32F7-463F-9ED7-9DA815B73F03}" type="pres">
      <dgm:prSet presAssocID="{97078332-D048-466C-B490-6536CF3AAAC4}" presName="compNode" presStyleCnt="0"/>
      <dgm:spPr/>
    </dgm:pt>
    <dgm:pt modelId="{E4A51E7F-F56E-42D9-9DF9-99F332038691}" type="pres">
      <dgm:prSet presAssocID="{97078332-D048-466C-B490-6536CF3AAAC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28E44F6C-2482-4F4C-8F72-18E69768C679}" type="pres">
      <dgm:prSet presAssocID="{97078332-D048-466C-B490-6536CF3AAAC4}" presName="spaceRect" presStyleCnt="0"/>
      <dgm:spPr/>
    </dgm:pt>
    <dgm:pt modelId="{4E4A0489-229F-4336-9499-B8522CB200C6}" type="pres">
      <dgm:prSet presAssocID="{97078332-D048-466C-B490-6536CF3AAAC4}" presName="textRect" presStyleLbl="revTx" presStyleIdx="2" presStyleCnt="6">
        <dgm:presLayoutVars>
          <dgm:chMax val="1"/>
          <dgm:chPref val="1"/>
        </dgm:presLayoutVars>
      </dgm:prSet>
      <dgm:spPr/>
    </dgm:pt>
    <dgm:pt modelId="{EADF4149-88A0-436E-BC12-2840EA9CB843}" type="pres">
      <dgm:prSet presAssocID="{7092E42A-3981-4628-9152-B5AC1DF6D3DA}" presName="sibTrans" presStyleCnt="0"/>
      <dgm:spPr/>
    </dgm:pt>
    <dgm:pt modelId="{04B58BDF-5E88-4F23-A68B-FB1059F2D9A9}" type="pres">
      <dgm:prSet presAssocID="{15B0FB32-1A88-4E15-9203-3EA7C0090AB6}" presName="compNode" presStyleCnt="0"/>
      <dgm:spPr/>
    </dgm:pt>
    <dgm:pt modelId="{E92A2CF2-1215-4B81-919C-4578FC533B91}" type="pres">
      <dgm:prSet presAssocID="{15B0FB32-1A88-4E15-9203-3EA7C0090AB6}"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7A2EFBB7-4376-4F43-991D-9A865886BA84}" type="pres">
      <dgm:prSet presAssocID="{15B0FB32-1A88-4E15-9203-3EA7C0090AB6}" presName="spaceRect" presStyleCnt="0"/>
      <dgm:spPr/>
    </dgm:pt>
    <dgm:pt modelId="{F83DAA5F-945A-4A61-B2B1-BD2CC8501F95}" type="pres">
      <dgm:prSet presAssocID="{15B0FB32-1A88-4E15-9203-3EA7C0090AB6}" presName="textRect" presStyleLbl="revTx" presStyleIdx="3" presStyleCnt="6">
        <dgm:presLayoutVars>
          <dgm:chMax val="1"/>
          <dgm:chPref val="1"/>
        </dgm:presLayoutVars>
      </dgm:prSet>
      <dgm:spPr/>
    </dgm:pt>
    <dgm:pt modelId="{F5E2F572-BF33-4393-9F36-BA7C48B46C8D}" type="pres">
      <dgm:prSet presAssocID="{22B73876-3E64-4F73-BCFC-58DE1D635919}" presName="sibTrans" presStyleCnt="0"/>
      <dgm:spPr/>
    </dgm:pt>
    <dgm:pt modelId="{0D37076D-15FA-4FE2-9991-83405BC5DB0B}" type="pres">
      <dgm:prSet presAssocID="{66D22FD1-6065-4D0F-91E1-AB9EB2E6248C}" presName="compNode" presStyleCnt="0"/>
      <dgm:spPr/>
    </dgm:pt>
    <dgm:pt modelId="{96C99F6D-ED4A-4129-AAFA-FEBEF1D18C38}" type="pres">
      <dgm:prSet presAssocID="{66D22FD1-6065-4D0F-91E1-AB9EB2E6248C}"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6D06B587-8D18-4415-80C9-94DEF382BEBC}" type="pres">
      <dgm:prSet presAssocID="{66D22FD1-6065-4D0F-91E1-AB9EB2E6248C}" presName="spaceRect" presStyleCnt="0"/>
      <dgm:spPr/>
    </dgm:pt>
    <dgm:pt modelId="{8DA82245-E0F8-416D-A0D8-912FDB0028B2}" type="pres">
      <dgm:prSet presAssocID="{66D22FD1-6065-4D0F-91E1-AB9EB2E6248C}" presName="textRect" presStyleLbl="revTx" presStyleIdx="4" presStyleCnt="6">
        <dgm:presLayoutVars>
          <dgm:chMax val="1"/>
          <dgm:chPref val="1"/>
        </dgm:presLayoutVars>
      </dgm:prSet>
      <dgm:spPr/>
    </dgm:pt>
    <dgm:pt modelId="{EF6F6CF8-818C-4386-A8C9-2DEC73D0884C}" type="pres">
      <dgm:prSet presAssocID="{882EA133-8582-48BF-8CA4-2CBB39EEA5D8}" presName="sibTrans" presStyleCnt="0"/>
      <dgm:spPr/>
    </dgm:pt>
    <dgm:pt modelId="{C42CABE1-AC2A-4895-ADFB-42171FE75C90}" type="pres">
      <dgm:prSet presAssocID="{C35995CC-B6C8-4037-B784-BEB213E41C0C}" presName="compNode" presStyleCnt="0"/>
      <dgm:spPr/>
    </dgm:pt>
    <dgm:pt modelId="{611E10F9-B865-41D7-B2F4-A028050A50D9}" type="pres">
      <dgm:prSet presAssocID="{C35995CC-B6C8-4037-B784-BEB213E41C0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Teacher"/>
        </a:ext>
      </dgm:extLst>
    </dgm:pt>
    <dgm:pt modelId="{3E75F51A-69D2-4482-A993-CF0F1657EB87}" type="pres">
      <dgm:prSet presAssocID="{C35995CC-B6C8-4037-B784-BEB213E41C0C}" presName="spaceRect" presStyleCnt="0"/>
      <dgm:spPr/>
    </dgm:pt>
    <dgm:pt modelId="{4C978029-BF8F-441C-B22C-B4CE3621C80E}" type="pres">
      <dgm:prSet presAssocID="{C35995CC-B6C8-4037-B784-BEB213E41C0C}" presName="textRect" presStyleLbl="revTx" presStyleIdx="5" presStyleCnt="6">
        <dgm:presLayoutVars>
          <dgm:chMax val="1"/>
          <dgm:chPref val="1"/>
        </dgm:presLayoutVars>
      </dgm:prSet>
      <dgm:spPr/>
    </dgm:pt>
  </dgm:ptLst>
  <dgm:cxnLst>
    <dgm:cxn modelId="{5B000B12-52D4-4801-A912-A8C56CB7E4F1}" srcId="{462C989C-737A-4C92-B70B-287AE9F3D7AC}" destId="{97078332-D048-466C-B490-6536CF3AAAC4}" srcOrd="2" destOrd="0" parTransId="{41A8395A-1192-48DA-A8AA-1DFC7A7CD201}" sibTransId="{7092E42A-3981-4628-9152-B5AC1DF6D3DA}"/>
    <dgm:cxn modelId="{ACA22E15-D4F3-46DE-854E-6B2DEF17023A}" type="presOf" srcId="{E728598B-332C-4CFB-9005-7440C7D40468}" destId="{14690732-4A18-4C0C-91F6-12B28AD89234}" srcOrd="0" destOrd="0" presId="urn:microsoft.com/office/officeart/2018/2/layout/IconLabelList"/>
    <dgm:cxn modelId="{97E23F2A-E42C-49E1-A4D8-ABE15DE8D4F9}" srcId="{462C989C-737A-4C92-B70B-287AE9F3D7AC}" destId="{9E356C1E-6400-4EE7-B868-5D66BA59DD07}" srcOrd="0" destOrd="0" parTransId="{4DD80E93-C4E7-4FAC-BAD0-0B90AADA060C}" sibTransId="{AE137F54-7C66-4336-9006-F435F407F307}"/>
    <dgm:cxn modelId="{D621DA2E-2431-42B0-BF4D-6685DF5912F6}" srcId="{462C989C-737A-4C92-B70B-287AE9F3D7AC}" destId="{15B0FB32-1A88-4E15-9203-3EA7C0090AB6}" srcOrd="3" destOrd="0" parTransId="{7EA2F207-5E50-467A-84B8-347807AC9296}" sibTransId="{22B73876-3E64-4F73-BCFC-58DE1D635919}"/>
    <dgm:cxn modelId="{5BA09739-1D53-4E2C-A0C6-B1A83975C892}" type="presOf" srcId="{C35995CC-B6C8-4037-B784-BEB213E41C0C}" destId="{4C978029-BF8F-441C-B22C-B4CE3621C80E}" srcOrd="0" destOrd="0" presId="urn:microsoft.com/office/officeart/2018/2/layout/IconLabelList"/>
    <dgm:cxn modelId="{6E7A4C6C-BD51-430F-85F1-A6555FE0E3B8}" type="presOf" srcId="{66D22FD1-6065-4D0F-91E1-AB9EB2E6248C}" destId="{8DA82245-E0F8-416D-A0D8-912FDB0028B2}" srcOrd="0" destOrd="0" presId="urn:microsoft.com/office/officeart/2018/2/layout/IconLabelList"/>
    <dgm:cxn modelId="{4E08BF51-BDDE-4ACF-AF53-0C0B9A023541}" srcId="{462C989C-737A-4C92-B70B-287AE9F3D7AC}" destId="{C35995CC-B6C8-4037-B784-BEB213E41C0C}" srcOrd="5" destOrd="0" parTransId="{2C941AE5-FA03-4DAE-864A-75C194BFBC05}" sibTransId="{6175F6B1-9EF9-433E-A1F6-D58D65D852C5}"/>
    <dgm:cxn modelId="{2021D584-624F-4034-97BF-F921A93872B3}" srcId="{462C989C-737A-4C92-B70B-287AE9F3D7AC}" destId="{66D22FD1-6065-4D0F-91E1-AB9EB2E6248C}" srcOrd="4" destOrd="0" parTransId="{1BAD060A-D745-47B9-955C-15F2E6E9237E}" sibTransId="{882EA133-8582-48BF-8CA4-2CBB39EEA5D8}"/>
    <dgm:cxn modelId="{6902E985-DF45-48AC-8E57-5C823781B6DE}" srcId="{462C989C-737A-4C92-B70B-287AE9F3D7AC}" destId="{E728598B-332C-4CFB-9005-7440C7D40468}" srcOrd="1" destOrd="0" parTransId="{1EEB1223-C0C1-402E-BC9F-60C06FCB4493}" sibTransId="{14C08DD7-744A-41C8-B3FD-736BB33DB443}"/>
    <dgm:cxn modelId="{A19D119D-326B-4AA7-855B-B4A6BF95CA69}" type="presOf" srcId="{9E356C1E-6400-4EE7-B868-5D66BA59DD07}" destId="{A04A5185-BBFD-4153-A9F9-2A9E7856F525}" srcOrd="0" destOrd="0" presId="urn:microsoft.com/office/officeart/2018/2/layout/IconLabelList"/>
    <dgm:cxn modelId="{928CE3A1-0EFE-45FD-8E15-00B29308566F}" type="presOf" srcId="{97078332-D048-466C-B490-6536CF3AAAC4}" destId="{4E4A0489-229F-4336-9499-B8522CB200C6}" srcOrd="0" destOrd="0" presId="urn:microsoft.com/office/officeart/2018/2/layout/IconLabelList"/>
    <dgm:cxn modelId="{087DB2B3-B391-41EF-91B4-E5319E1DBEA6}" type="presOf" srcId="{462C989C-737A-4C92-B70B-287AE9F3D7AC}" destId="{C4F5C423-FB26-47B9-BAF6-19761C0BC316}" srcOrd="0" destOrd="0" presId="urn:microsoft.com/office/officeart/2018/2/layout/IconLabelList"/>
    <dgm:cxn modelId="{00E73ABA-0A61-472A-BEEE-45003E3FD8F8}" type="presOf" srcId="{15B0FB32-1A88-4E15-9203-3EA7C0090AB6}" destId="{F83DAA5F-945A-4A61-B2B1-BD2CC8501F95}" srcOrd="0" destOrd="0" presId="urn:microsoft.com/office/officeart/2018/2/layout/IconLabelList"/>
    <dgm:cxn modelId="{60066900-D199-4897-BE78-4CC6AAEF7835}" type="presParOf" srcId="{C4F5C423-FB26-47B9-BAF6-19761C0BC316}" destId="{766DA776-9CFD-42CD-B243-C0D135FB527A}" srcOrd="0" destOrd="0" presId="urn:microsoft.com/office/officeart/2018/2/layout/IconLabelList"/>
    <dgm:cxn modelId="{0FC219BC-B335-4A87-BA80-119D03D38B65}" type="presParOf" srcId="{766DA776-9CFD-42CD-B243-C0D135FB527A}" destId="{41E950AF-0BFE-40A2-912D-3DBC03542C26}" srcOrd="0" destOrd="0" presId="urn:microsoft.com/office/officeart/2018/2/layout/IconLabelList"/>
    <dgm:cxn modelId="{0A8F7E30-916E-45D3-9DD9-995C96076FEA}" type="presParOf" srcId="{766DA776-9CFD-42CD-B243-C0D135FB527A}" destId="{5C31DEDF-C811-48F5-90E4-51973B922582}" srcOrd="1" destOrd="0" presId="urn:microsoft.com/office/officeart/2018/2/layout/IconLabelList"/>
    <dgm:cxn modelId="{49022B3B-8335-415C-8E2C-7F482C8C4C5F}" type="presParOf" srcId="{766DA776-9CFD-42CD-B243-C0D135FB527A}" destId="{A04A5185-BBFD-4153-A9F9-2A9E7856F525}" srcOrd="2" destOrd="0" presId="urn:microsoft.com/office/officeart/2018/2/layout/IconLabelList"/>
    <dgm:cxn modelId="{7F6E1F52-9B1D-43B9-B85A-7B055682749D}" type="presParOf" srcId="{C4F5C423-FB26-47B9-BAF6-19761C0BC316}" destId="{01152F86-F0C2-4C63-9DA3-0F413CD58713}" srcOrd="1" destOrd="0" presId="urn:microsoft.com/office/officeart/2018/2/layout/IconLabelList"/>
    <dgm:cxn modelId="{3A6C11D2-02F7-4DB0-8A02-86C541E613F9}" type="presParOf" srcId="{C4F5C423-FB26-47B9-BAF6-19761C0BC316}" destId="{EA6FDA10-0428-4411-A618-296F3E53B0FF}" srcOrd="2" destOrd="0" presId="urn:microsoft.com/office/officeart/2018/2/layout/IconLabelList"/>
    <dgm:cxn modelId="{9B097EEC-618C-44BC-AC80-4EB39CA48D97}" type="presParOf" srcId="{EA6FDA10-0428-4411-A618-296F3E53B0FF}" destId="{5315CAF3-FD4C-4AAB-B8FB-8C1236278318}" srcOrd="0" destOrd="0" presId="urn:microsoft.com/office/officeart/2018/2/layout/IconLabelList"/>
    <dgm:cxn modelId="{ADCDA677-B0C2-48D9-B5FC-9F3653501E09}" type="presParOf" srcId="{EA6FDA10-0428-4411-A618-296F3E53B0FF}" destId="{FE6F2605-AE80-4BBC-9FDF-4D4874B0926D}" srcOrd="1" destOrd="0" presId="urn:microsoft.com/office/officeart/2018/2/layout/IconLabelList"/>
    <dgm:cxn modelId="{69DEB003-DD19-4203-BB34-9928ABEE0615}" type="presParOf" srcId="{EA6FDA10-0428-4411-A618-296F3E53B0FF}" destId="{14690732-4A18-4C0C-91F6-12B28AD89234}" srcOrd="2" destOrd="0" presId="urn:microsoft.com/office/officeart/2018/2/layout/IconLabelList"/>
    <dgm:cxn modelId="{B0C072C5-B143-43D0-A49C-9AB7BCD957D3}" type="presParOf" srcId="{C4F5C423-FB26-47B9-BAF6-19761C0BC316}" destId="{432868D2-5BA0-4F44-8117-0F71585E99AA}" srcOrd="3" destOrd="0" presId="urn:microsoft.com/office/officeart/2018/2/layout/IconLabelList"/>
    <dgm:cxn modelId="{70C99FC7-0CA3-4476-B6AF-6F1FD6197984}" type="presParOf" srcId="{C4F5C423-FB26-47B9-BAF6-19761C0BC316}" destId="{41B3BA5C-32F7-463F-9ED7-9DA815B73F03}" srcOrd="4" destOrd="0" presId="urn:microsoft.com/office/officeart/2018/2/layout/IconLabelList"/>
    <dgm:cxn modelId="{F7ED8AC1-E9C3-4B83-AD63-A1E56F675425}" type="presParOf" srcId="{41B3BA5C-32F7-463F-9ED7-9DA815B73F03}" destId="{E4A51E7F-F56E-42D9-9DF9-99F332038691}" srcOrd="0" destOrd="0" presId="urn:microsoft.com/office/officeart/2018/2/layout/IconLabelList"/>
    <dgm:cxn modelId="{AC52061E-B45A-4E14-9845-C56A594B5A39}" type="presParOf" srcId="{41B3BA5C-32F7-463F-9ED7-9DA815B73F03}" destId="{28E44F6C-2482-4F4C-8F72-18E69768C679}" srcOrd="1" destOrd="0" presId="urn:microsoft.com/office/officeart/2018/2/layout/IconLabelList"/>
    <dgm:cxn modelId="{7837A25B-7A7D-48E8-A7ED-EB0698AC7EC5}" type="presParOf" srcId="{41B3BA5C-32F7-463F-9ED7-9DA815B73F03}" destId="{4E4A0489-229F-4336-9499-B8522CB200C6}" srcOrd="2" destOrd="0" presId="urn:microsoft.com/office/officeart/2018/2/layout/IconLabelList"/>
    <dgm:cxn modelId="{65EBDD86-562B-4BD7-B0C2-819C320B7F8F}" type="presParOf" srcId="{C4F5C423-FB26-47B9-BAF6-19761C0BC316}" destId="{EADF4149-88A0-436E-BC12-2840EA9CB843}" srcOrd="5" destOrd="0" presId="urn:microsoft.com/office/officeart/2018/2/layout/IconLabelList"/>
    <dgm:cxn modelId="{93B29054-115E-4CA1-B435-86999A528106}" type="presParOf" srcId="{C4F5C423-FB26-47B9-BAF6-19761C0BC316}" destId="{04B58BDF-5E88-4F23-A68B-FB1059F2D9A9}" srcOrd="6" destOrd="0" presId="urn:microsoft.com/office/officeart/2018/2/layout/IconLabelList"/>
    <dgm:cxn modelId="{842DCF00-3ACA-4FD0-8A0E-513470C5C68D}" type="presParOf" srcId="{04B58BDF-5E88-4F23-A68B-FB1059F2D9A9}" destId="{E92A2CF2-1215-4B81-919C-4578FC533B91}" srcOrd="0" destOrd="0" presId="urn:microsoft.com/office/officeart/2018/2/layout/IconLabelList"/>
    <dgm:cxn modelId="{40D608ED-60BF-439B-9462-F96E0F92E96E}" type="presParOf" srcId="{04B58BDF-5E88-4F23-A68B-FB1059F2D9A9}" destId="{7A2EFBB7-4376-4F43-991D-9A865886BA84}" srcOrd="1" destOrd="0" presId="urn:microsoft.com/office/officeart/2018/2/layout/IconLabelList"/>
    <dgm:cxn modelId="{D6131B7E-9A84-463F-B057-1C8BAF6A9020}" type="presParOf" srcId="{04B58BDF-5E88-4F23-A68B-FB1059F2D9A9}" destId="{F83DAA5F-945A-4A61-B2B1-BD2CC8501F95}" srcOrd="2" destOrd="0" presId="urn:microsoft.com/office/officeart/2018/2/layout/IconLabelList"/>
    <dgm:cxn modelId="{DD7305EB-8200-4FD9-A95A-D42EC14BACF6}" type="presParOf" srcId="{C4F5C423-FB26-47B9-BAF6-19761C0BC316}" destId="{F5E2F572-BF33-4393-9F36-BA7C48B46C8D}" srcOrd="7" destOrd="0" presId="urn:microsoft.com/office/officeart/2018/2/layout/IconLabelList"/>
    <dgm:cxn modelId="{9724BAAF-B4F3-4E8D-822F-E28B064EF20F}" type="presParOf" srcId="{C4F5C423-FB26-47B9-BAF6-19761C0BC316}" destId="{0D37076D-15FA-4FE2-9991-83405BC5DB0B}" srcOrd="8" destOrd="0" presId="urn:microsoft.com/office/officeart/2018/2/layout/IconLabelList"/>
    <dgm:cxn modelId="{F7B22B68-A6A4-4F59-9C5B-ED86CB89C027}" type="presParOf" srcId="{0D37076D-15FA-4FE2-9991-83405BC5DB0B}" destId="{96C99F6D-ED4A-4129-AAFA-FEBEF1D18C38}" srcOrd="0" destOrd="0" presId="urn:microsoft.com/office/officeart/2018/2/layout/IconLabelList"/>
    <dgm:cxn modelId="{A8E0A269-23F3-404C-ABDE-9348F33A5E36}" type="presParOf" srcId="{0D37076D-15FA-4FE2-9991-83405BC5DB0B}" destId="{6D06B587-8D18-4415-80C9-94DEF382BEBC}" srcOrd="1" destOrd="0" presId="urn:microsoft.com/office/officeart/2018/2/layout/IconLabelList"/>
    <dgm:cxn modelId="{EF670D6C-6B34-4658-850F-69BF1B68F48B}" type="presParOf" srcId="{0D37076D-15FA-4FE2-9991-83405BC5DB0B}" destId="{8DA82245-E0F8-416D-A0D8-912FDB0028B2}" srcOrd="2" destOrd="0" presId="urn:microsoft.com/office/officeart/2018/2/layout/IconLabelList"/>
    <dgm:cxn modelId="{B24C5DBF-BF9E-4F1A-9631-FE0588C86BD3}" type="presParOf" srcId="{C4F5C423-FB26-47B9-BAF6-19761C0BC316}" destId="{EF6F6CF8-818C-4386-A8C9-2DEC73D0884C}" srcOrd="9" destOrd="0" presId="urn:microsoft.com/office/officeart/2018/2/layout/IconLabelList"/>
    <dgm:cxn modelId="{62C1F5D4-6E6E-4F68-8D7D-55D57B2EEB02}" type="presParOf" srcId="{C4F5C423-FB26-47B9-BAF6-19761C0BC316}" destId="{C42CABE1-AC2A-4895-ADFB-42171FE75C90}" srcOrd="10" destOrd="0" presId="urn:microsoft.com/office/officeart/2018/2/layout/IconLabelList"/>
    <dgm:cxn modelId="{E636EAEC-0CAF-428E-974D-39A9B21B4CA0}" type="presParOf" srcId="{C42CABE1-AC2A-4895-ADFB-42171FE75C90}" destId="{611E10F9-B865-41D7-B2F4-A028050A50D9}" srcOrd="0" destOrd="0" presId="urn:microsoft.com/office/officeart/2018/2/layout/IconLabelList"/>
    <dgm:cxn modelId="{DEE5A316-CED1-4C67-80CE-A5539C6C919A}" type="presParOf" srcId="{C42CABE1-AC2A-4895-ADFB-42171FE75C90}" destId="{3E75F51A-69D2-4482-A993-CF0F1657EB87}" srcOrd="1" destOrd="0" presId="urn:microsoft.com/office/officeart/2018/2/layout/IconLabelList"/>
    <dgm:cxn modelId="{E87791F9-28E3-4495-9D31-6C2FC20BFD3E}" type="presParOf" srcId="{C42CABE1-AC2A-4895-ADFB-42171FE75C90}" destId="{4C978029-BF8F-441C-B22C-B4CE3621C80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D0EFF-694E-444F-A485-8D21721E0F0A}">
      <dsp:nvSpPr>
        <dsp:cNvPr id="0" name=""/>
        <dsp:cNvSpPr/>
      </dsp:nvSpPr>
      <dsp:spPr>
        <a:xfrm>
          <a:off x="1510850" y="0"/>
          <a:ext cx="4864998" cy="4864998"/>
        </a:xfrm>
        <a:prstGeom prst="diamond">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E3B1BE2-380E-4127-8AB4-8515A745186F}">
      <dsp:nvSpPr>
        <dsp:cNvPr id="0" name=""/>
        <dsp:cNvSpPr/>
      </dsp:nvSpPr>
      <dsp:spPr>
        <a:xfrm>
          <a:off x="1973025" y="462174"/>
          <a:ext cx="1897349" cy="189734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What is a PWN? </a:t>
          </a:r>
        </a:p>
      </dsp:txBody>
      <dsp:txXfrm>
        <a:off x="2065646" y="554795"/>
        <a:ext cx="1712107" cy="1712107"/>
      </dsp:txXfrm>
    </dsp:sp>
    <dsp:sp modelId="{917A5480-36D8-4AC6-9B0E-CEA61BB2C77E}">
      <dsp:nvSpPr>
        <dsp:cNvPr id="0" name=""/>
        <dsp:cNvSpPr/>
      </dsp:nvSpPr>
      <dsp:spPr>
        <a:xfrm>
          <a:off x="4016324" y="462174"/>
          <a:ext cx="1897349" cy="189734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Purpose of a Prior Written Notice (PWN)</a:t>
          </a:r>
        </a:p>
      </dsp:txBody>
      <dsp:txXfrm>
        <a:off x="4108945" y="554795"/>
        <a:ext cx="1712107" cy="1712107"/>
      </dsp:txXfrm>
    </dsp:sp>
    <dsp:sp modelId="{2EF01D71-A7FC-4030-82FF-39ED39FCF432}">
      <dsp:nvSpPr>
        <dsp:cNvPr id="0" name=""/>
        <dsp:cNvSpPr/>
      </dsp:nvSpPr>
      <dsp:spPr>
        <a:xfrm>
          <a:off x="1973025" y="2505473"/>
          <a:ext cx="1897349" cy="189734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Components of a PWN </a:t>
          </a:r>
        </a:p>
      </dsp:txBody>
      <dsp:txXfrm>
        <a:off x="2065646" y="2598094"/>
        <a:ext cx="1712107" cy="1712107"/>
      </dsp:txXfrm>
    </dsp:sp>
    <dsp:sp modelId="{C8F50049-D413-4FB4-8D7C-B8AFFF680C81}">
      <dsp:nvSpPr>
        <dsp:cNvPr id="0" name=""/>
        <dsp:cNvSpPr/>
      </dsp:nvSpPr>
      <dsp:spPr>
        <a:xfrm>
          <a:off x="4016324" y="2505473"/>
          <a:ext cx="1897349" cy="189734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Events that require a PWN </a:t>
          </a:r>
        </a:p>
      </dsp:txBody>
      <dsp:txXfrm>
        <a:off x="4108945" y="2598094"/>
        <a:ext cx="1712107" cy="171210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450D0-13E0-420F-8799-C4B8FEB4D9E2}">
      <dsp:nvSpPr>
        <dsp:cNvPr id="0" name=""/>
        <dsp:cNvSpPr/>
      </dsp:nvSpPr>
      <dsp:spPr>
        <a:xfrm>
          <a:off x="1223480" y="30044"/>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7A56B2-64FD-44D8-B515-4B491168EA17}">
      <dsp:nvSpPr>
        <dsp:cNvPr id="0" name=""/>
        <dsp:cNvSpPr/>
      </dsp:nvSpPr>
      <dsp:spPr>
        <a:xfrm>
          <a:off x="1484227" y="290792"/>
          <a:ext cx="702012" cy="7020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11DAFA-D179-4C54-B75D-86A4069A2BDE}">
      <dsp:nvSpPr>
        <dsp:cNvPr id="0" name=""/>
        <dsp:cNvSpPr/>
      </dsp:nvSpPr>
      <dsp:spPr>
        <a:xfrm>
          <a:off x="832358" y="1634644"/>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Seeking consent for an initial evaluation</a:t>
          </a:r>
        </a:p>
      </dsp:txBody>
      <dsp:txXfrm>
        <a:off x="832358" y="1634644"/>
        <a:ext cx="2005749" cy="720000"/>
      </dsp:txXfrm>
    </dsp:sp>
    <dsp:sp modelId="{AD5B6E86-5A18-4149-8ED1-BEB95EC29E04}">
      <dsp:nvSpPr>
        <dsp:cNvPr id="0" name=""/>
        <dsp:cNvSpPr/>
      </dsp:nvSpPr>
      <dsp:spPr>
        <a:xfrm>
          <a:off x="3580235" y="30044"/>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7D3A87-28EA-4AFE-ADDF-04495C77929C}">
      <dsp:nvSpPr>
        <dsp:cNvPr id="0" name=""/>
        <dsp:cNvSpPr/>
      </dsp:nvSpPr>
      <dsp:spPr>
        <a:xfrm>
          <a:off x="3840982" y="290792"/>
          <a:ext cx="702012" cy="7020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C96565-A7E1-43B5-9CD7-69BD0D1E7339}">
      <dsp:nvSpPr>
        <dsp:cNvPr id="0" name=""/>
        <dsp:cNvSpPr/>
      </dsp:nvSpPr>
      <dsp:spPr>
        <a:xfrm>
          <a:off x="3189114" y="1634644"/>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Administration of state assessment</a:t>
          </a:r>
        </a:p>
      </dsp:txBody>
      <dsp:txXfrm>
        <a:off x="3189114" y="1634644"/>
        <a:ext cx="2005749" cy="720000"/>
      </dsp:txXfrm>
    </dsp:sp>
    <dsp:sp modelId="{97CBE2DE-BFD2-42BB-B0DB-5129B230DC37}">
      <dsp:nvSpPr>
        <dsp:cNvPr id="0" name=""/>
        <dsp:cNvSpPr/>
      </dsp:nvSpPr>
      <dsp:spPr>
        <a:xfrm>
          <a:off x="5936990" y="30044"/>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975280-A863-4C18-A3E3-47899AEBD736}">
      <dsp:nvSpPr>
        <dsp:cNvPr id="0" name=""/>
        <dsp:cNvSpPr/>
      </dsp:nvSpPr>
      <dsp:spPr>
        <a:xfrm>
          <a:off x="6197738" y="290792"/>
          <a:ext cx="702012" cy="7020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83A08C-481A-4C39-AE0B-7F560052AFA4}">
      <dsp:nvSpPr>
        <dsp:cNvPr id="0" name=""/>
        <dsp:cNvSpPr/>
      </dsp:nvSpPr>
      <dsp:spPr>
        <a:xfrm>
          <a:off x="5545869" y="1634644"/>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Graduation with a regular diploma</a:t>
          </a:r>
        </a:p>
      </dsp:txBody>
      <dsp:txXfrm>
        <a:off x="5545869" y="1634644"/>
        <a:ext cx="2005749" cy="720000"/>
      </dsp:txXfrm>
    </dsp:sp>
    <dsp:sp modelId="{487F9945-41CE-48B9-88E4-6D946F1E5550}">
      <dsp:nvSpPr>
        <dsp:cNvPr id="0" name=""/>
        <dsp:cNvSpPr/>
      </dsp:nvSpPr>
      <dsp:spPr>
        <a:xfrm>
          <a:off x="1223480" y="2856081"/>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9871AE-6990-448F-ADFD-5F3C025A356D}">
      <dsp:nvSpPr>
        <dsp:cNvPr id="0" name=""/>
        <dsp:cNvSpPr/>
      </dsp:nvSpPr>
      <dsp:spPr>
        <a:xfrm>
          <a:off x="1484227" y="3116829"/>
          <a:ext cx="702012" cy="70201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CC3BE9-17EA-403B-9FA4-CB1100E26AA3}">
      <dsp:nvSpPr>
        <dsp:cNvPr id="0" name=""/>
        <dsp:cNvSpPr/>
      </dsp:nvSpPr>
      <dsp:spPr>
        <a:xfrm>
          <a:off x="832358" y="4460681"/>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Discussion of the student at a problem-solving team meeting</a:t>
          </a:r>
        </a:p>
      </dsp:txBody>
      <dsp:txXfrm>
        <a:off x="832358" y="4460681"/>
        <a:ext cx="2005749" cy="720000"/>
      </dsp:txXfrm>
    </dsp:sp>
    <dsp:sp modelId="{77D472D8-270E-41D0-9BB3-77EA08EB65FD}">
      <dsp:nvSpPr>
        <dsp:cNvPr id="0" name=""/>
        <dsp:cNvSpPr/>
      </dsp:nvSpPr>
      <dsp:spPr>
        <a:xfrm>
          <a:off x="3580235" y="2856081"/>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C7DF0B-BFB6-4A83-B4D9-6A1F0E74694F}">
      <dsp:nvSpPr>
        <dsp:cNvPr id="0" name=""/>
        <dsp:cNvSpPr/>
      </dsp:nvSpPr>
      <dsp:spPr>
        <a:xfrm>
          <a:off x="3840982" y="3116829"/>
          <a:ext cx="702012" cy="70201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65483BC-76F8-41E8-A6AA-86E10B476B5D}">
      <dsp:nvSpPr>
        <dsp:cNvPr id="0" name=""/>
        <dsp:cNvSpPr/>
      </dsp:nvSpPr>
      <dsp:spPr>
        <a:xfrm>
          <a:off x="3189114" y="4460681"/>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Refusal to provide an independent evaluation</a:t>
          </a:r>
        </a:p>
      </dsp:txBody>
      <dsp:txXfrm>
        <a:off x="3189114" y="4460681"/>
        <a:ext cx="2005749" cy="720000"/>
      </dsp:txXfrm>
    </dsp:sp>
    <dsp:sp modelId="{76A98276-9121-4106-9BFF-A06E050080E3}">
      <dsp:nvSpPr>
        <dsp:cNvPr id="0" name=""/>
        <dsp:cNvSpPr/>
      </dsp:nvSpPr>
      <dsp:spPr>
        <a:xfrm>
          <a:off x="5936990" y="2856081"/>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903904-D639-4872-936B-C1CC60246A8B}">
      <dsp:nvSpPr>
        <dsp:cNvPr id="0" name=""/>
        <dsp:cNvSpPr/>
      </dsp:nvSpPr>
      <dsp:spPr>
        <a:xfrm>
          <a:off x="6197738" y="3116829"/>
          <a:ext cx="702012" cy="70201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9D41BA-07E5-4D86-9B21-36B630712F14}">
      <dsp:nvSpPr>
        <dsp:cNvPr id="0" name=""/>
        <dsp:cNvSpPr/>
      </dsp:nvSpPr>
      <dsp:spPr>
        <a:xfrm>
          <a:off x="5545869" y="4460681"/>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At a reevaluation, a student isn’t found eligible for special education anymore</a:t>
          </a:r>
        </a:p>
      </dsp:txBody>
      <dsp:txXfrm>
        <a:off x="5545869" y="4460681"/>
        <a:ext cx="2005749" cy="720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450D0-13E0-420F-8799-C4B8FEB4D9E2}">
      <dsp:nvSpPr>
        <dsp:cNvPr id="0" name=""/>
        <dsp:cNvSpPr/>
      </dsp:nvSpPr>
      <dsp:spPr>
        <a:xfrm>
          <a:off x="1223480" y="30044"/>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7A56B2-64FD-44D8-B515-4B491168EA17}">
      <dsp:nvSpPr>
        <dsp:cNvPr id="0" name=""/>
        <dsp:cNvSpPr/>
      </dsp:nvSpPr>
      <dsp:spPr>
        <a:xfrm>
          <a:off x="1484227" y="290792"/>
          <a:ext cx="702012" cy="7020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11DAFA-D179-4C54-B75D-86A4069A2BDE}">
      <dsp:nvSpPr>
        <dsp:cNvPr id="0" name=""/>
        <dsp:cNvSpPr/>
      </dsp:nvSpPr>
      <dsp:spPr>
        <a:xfrm>
          <a:off x="832358" y="1634644"/>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Seeking consent for an initial evaluation</a:t>
          </a:r>
        </a:p>
      </dsp:txBody>
      <dsp:txXfrm>
        <a:off x="832358" y="1634644"/>
        <a:ext cx="2005749" cy="720000"/>
      </dsp:txXfrm>
    </dsp:sp>
    <dsp:sp modelId="{AD5B6E86-5A18-4149-8ED1-BEB95EC29E04}">
      <dsp:nvSpPr>
        <dsp:cNvPr id="0" name=""/>
        <dsp:cNvSpPr/>
      </dsp:nvSpPr>
      <dsp:spPr>
        <a:xfrm>
          <a:off x="3580235" y="30044"/>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7D3A87-28EA-4AFE-ADDF-04495C77929C}">
      <dsp:nvSpPr>
        <dsp:cNvPr id="0" name=""/>
        <dsp:cNvSpPr/>
      </dsp:nvSpPr>
      <dsp:spPr>
        <a:xfrm>
          <a:off x="3840982" y="290792"/>
          <a:ext cx="702012" cy="7020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C96565-A7E1-43B5-9CD7-69BD0D1E7339}">
      <dsp:nvSpPr>
        <dsp:cNvPr id="0" name=""/>
        <dsp:cNvSpPr/>
      </dsp:nvSpPr>
      <dsp:spPr>
        <a:xfrm>
          <a:off x="3189114" y="1634644"/>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Administration of state assessment</a:t>
          </a:r>
        </a:p>
      </dsp:txBody>
      <dsp:txXfrm>
        <a:off x="3189114" y="1634644"/>
        <a:ext cx="2005749" cy="720000"/>
      </dsp:txXfrm>
    </dsp:sp>
    <dsp:sp modelId="{97CBE2DE-BFD2-42BB-B0DB-5129B230DC37}">
      <dsp:nvSpPr>
        <dsp:cNvPr id="0" name=""/>
        <dsp:cNvSpPr/>
      </dsp:nvSpPr>
      <dsp:spPr>
        <a:xfrm>
          <a:off x="5936990" y="30044"/>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975280-A863-4C18-A3E3-47899AEBD736}">
      <dsp:nvSpPr>
        <dsp:cNvPr id="0" name=""/>
        <dsp:cNvSpPr/>
      </dsp:nvSpPr>
      <dsp:spPr>
        <a:xfrm>
          <a:off x="6197738" y="290792"/>
          <a:ext cx="702012" cy="7020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83A08C-481A-4C39-AE0B-7F560052AFA4}">
      <dsp:nvSpPr>
        <dsp:cNvPr id="0" name=""/>
        <dsp:cNvSpPr/>
      </dsp:nvSpPr>
      <dsp:spPr>
        <a:xfrm>
          <a:off x="5545869" y="1634644"/>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Graduation with a regular diploma</a:t>
          </a:r>
        </a:p>
      </dsp:txBody>
      <dsp:txXfrm>
        <a:off x="5545869" y="1634644"/>
        <a:ext cx="2005749" cy="720000"/>
      </dsp:txXfrm>
    </dsp:sp>
    <dsp:sp modelId="{487F9945-41CE-48B9-88E4-6D946F1E5550}">
      <dsp:nvSpPr>
        <dsp:cNvPr id="0" name=""/>
        <dsp:cNvSpPr/>
      </dsp:nvSpPr>
      <dsp:spPr>
        <a:xfrm>
          <a:off x="1223480" y="2856081"/>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9871AE-6990-448F-ADFD-5F3C025A356D}">
      <dsp:nvSpPr>
        <dsp:cNvPr id="0" name=""/>
        <dsp:cNvSpPr/>
      </dsp:nvSpPr>
      <dsp:spPr>
        <a:xfrm>
          <a:off x="1484227" y="3116829"/>
          <a:ext cx="702012" cy="70201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CC3BE9-17EA-403B-9FA4-CB1100E26AA3}">
      <dsp:nvSpPr>
        <dsp:cNvPr id="0" name=""/>
        <dsp:cNvSpPr/>
      </dsp:nvSpPr>
      <dsp:spPr>
        <a:xfrm>
          <a:off x="832358" y="4460681"/>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Discussion of the student at a problem-solving team meeting</a:t>
          </a:r>
        </a:p>
      </dsp:txBody>
      <dsp:txXfrm>
        <a:off x="832358" y="4460681"/>
        <a:ext cx="2005749" cy="720000"/>
      </dsp:txXfrm>
    </dsp:sp>
    <dsp:sp modelId="{77D472D8-270E-41D0-9BB3-77EA08EB65FD}">
      <dsp:nvSpPr>
        <dsp:cNvPr id="0" name=""/>
        <dsp:cNvSpPr/>
      </dsp:nvSpPr>
      <dsp:spPr>
        <a:xfrm>
          <a:off x="3580235" y="2856081"/>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C7DF0B-BFB6-4A83-B4D9-6A1F0E74694F}">
      <dsp:nvSpPr>
        <dsp:cNvPr id="0" name=""/>
        <dsp:cNvSpPr/>
      </dsp:nvSpPr>
      <dsp:spPr>
        <a:xfrm>
          <a:off x="3840982" y="3116829"/>
          <a:ext cx="702012" cy="70201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65483BC-76F8-41E8-A6AA-86E10B476B5D}">
      <dsp:nvSpPr>
        <dsp:cNvPr id="0" name=""/>
        <dsp:cNvSpPr/>
      </dsp:nvSpPr>
      <dsp:spPr>
        <a:xfrm>
          <a:off x="3189114" y="4460681"/>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Refusal to provide an independent evaluation</a:t>
          </a:r>
        </a:p>
      </dsp:txBody>
      <dsp:txXfrm>
        <a:off x="3189114" y="4460681"/>
        <a:ext cx="2005749" cy="720000"/>
      </dsp:txXfrm>
    </dsp:sp>
    <dsp:sp modelId="{76A98276-9121-4106-9BFF-A06E050080E3}">
      <dsp:nvSpPr>
        <dsp:cNvPr id="0" name=""/>
        <dsp:cNvSpPr/>
      </dsp:nvSpPr>
      <dsp:spPr>
        <a:xfrm>
          <a:off x="5936990" y="2856081"/>
          <a:ext cx="1223507" cy="12235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903904-D639-4872-936B-C1CC60246A8B}">
      <dsp:nvSpPr>
        <dsp:cNvPr id="0" name=""/>
        <dsp:cNvSpPr/>
      </dsp:nvSpPr>
      <dsp:spPr>
        <a:xfrm>
          <a:off x="6197738" y="3116829"/>
          <a:ext cx="702012" cy="70201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9D41BA-07E5-4D86-9B21-36B630712F14}">
      <dsp:nvSpPr>
        <dsp:cNvPr id="0" name=""/>
        <dsp:cNvSpPr/>
      </dsp:nvSpPr>
      <dsp:spPr>
        <a:xfrm>
          <a:off x="5545869" y="4460681"/>
          <a:ext cx="20057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At a reevaluation, a student isn’t found eligible for special education anymore</a:t>
          </a:r>
        </a:p>
      </dsp:txBody>
      <dsp:txXfrm>
        <a:off x="5545869" y="4460681"/>
        <a:ext cx="2005749" cy="720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CED84-C9DF-45C5-BE30-84483C654F89}">
      <dsp:nvSpPr>
        <dsp:cNvPr id="0" name=""/>
        <dsp:cNvSpPr/>
      </dsp:nvSpPr>
      <dsp:spPr>
        <a:xfrm>
          <a:off x="0" y="3662141"/>
          <a:ext cx="1971675" cy="120199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40226" tIns="256032" rIns="140226" bIns="256032" numCol="1" spcCol="1270" anchor="ctr" anchorCtr="0">
          <a:noAutofit/>
        </a:bodyPr>
        <a:lstStyle/>
        <a:p>
          <a:pPr marL="0" lvl="0" indent="0" algn="ctr" defTabSz="1600200">
            <a:lnSpc>
              <a:spcPct val="90000"/>
            </a:lnSpc>
            <a:spcBef>
              <a:spcPct val="0"/>
            </a:spcBef>
            <a:spcAft>
              <a:spcPct val="35000"/>
            </a:spcAft>
            <a:buNone/>
          </a:pPr>
          <a:r>
            <a:rPr lang="en-US" sz="3600" b="1" kern="1200" dirty="0"/>
            <a:t>Deliver</a:t>
          </a:r>
        </a:p>
      </dsp:txBody>
      <dsp:txXfrm>
        <a:off x="0" y="3662141"/>
        <a:ext cx="1971675" cy="1201996"/>
      </dsp:txXfrm>
    </dsp:sp>
    <dsp:sp modelId="{E2AA3E05-D6BA-46B0-9B37-5A8639E68B8A}">
      <dsp:nvSpPr>
        <dsp:cNvPr id="0" name=""/>
        <dsp:cNvSpPr/>
      </dsp:nvSpPr>
      <dsp:spPr>
        <a:xfrm>
          <a:off x="1971675" y="3662141"/>
          <a:ext cx="5915025" cy="1201996"/>
        </a:xfrm>
        <a:prstGeom prst="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9985" tIns="254000" rIns="119985" bIns="254000" numCol="1" spcCol="1270" anchor="t" anchorCtr="0">
          <a:noAutofit/>
        </a:bodyPr>
        <a:lstStyle/>
        <a:p>
          <a:pPr marL="0" lvl="0" indent="0" algn="l" defTabSz="889000">
            <a:lnSpc>
              <a:spcPct val="90000"/>
            </a:lnSpc>
            <a:spcBef>
              <a:spcPct val="0"/>
            </a:spcBef>
            <a:spcAft>
              <a:spcPct val="35000"/>
            </a:spcAft>
            <a:buNone/>
          </a:pPr>
          <a:r>
            <a:rPr lang="en-US" sz="2000" kern="1200" dirty="0"/>
            <a:t>Deliver within a “reasonable time” before the agency takes action 34 CFR 300.503 (d)</a:t>
          </a:r>
        </a:p>
        <a:p>
          <a:pPr marL="57150" lvl="1" indent="-57150" algn="l" defTabSz="488950">
            <a:lnSpc>
              <a:spcPct val="90000"/>
            </a:lnSpc>
            <a:spcBef>
              <a:spcPct val="0"/>
            </a:spcBef>
            <a:spcAft>
              <a:spcPct val="15000"/>
            </a:spcAft>
            <a:buChar char="•"/>
          </a:pPr>
          <a:r>
            <a:rPr lang="en-US" sz="1100" kern="1200"/>
            <a:t>Must be “enough time to consider the change and respond to the action before it is implemented.” </a:t>
          </a:r>
        </a:p>
      </dsp:txBody>
      <dsp:txXfrm>
        <a:off x="1971675" y="3662141"/>
        <a:ext cx="5915025" cy="1201996"/>
      </dsp:txXfrm>
    </dsp:sp>
    <dsp:sp modelId="{2FFFEC19-83B2-4173-A02E-27C0A59E9ED0}">
      <dsp:nvSpPr>
        <dsp:cNvPr id="0" name=""/>
        <dsp:cNvSpPr/>
      </dsp:nvSpPr>
      <dsp:spPr>
        <a:xfrm rot="10800000">
          <a:off x="0" y="1831500"/>
          <a:ext cx="1971675" cy="1848670"/>
        </a:xfrm>
        <a:prstGeom prst="upArrowCallout">
          <a:avLst>
            <a:gd name="adj1" fmla="val 5000"/>
            <a:gd name="adj2" fmla="val 10000"/>
            <a:gd name="adj3" fmla="val 15000"/>
            <a:gd name="adj4" fmla="val 64977"/>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40226" tIns="256032" rIns="140226" bIns="256032" numCol="1" spcCol="1270" anchor="ctr" anchorCtr="0">
          <a:noAutofit/>
        </a:bodyPr>
        <a:lstStyle/>
        <a:p>
          <a:pPr marL="0" lvl="0" indent="0" algn="ctr" defTabSz="1600200">
            <a:lnSpc>
              <a:spcPct val="90000"/>
            </a:lnSpc>
            <a:spcBef>
              <a:spcPct val="0"/>
            </a:spcBef>
            <a:spcAft>
              <a:spcPct val="35000"/>
            </a:spcAft>
            <a:buNone/>
          </a:pPr>
          <a:r>
            <a:rPr lang="en-US" sz="3600" b="1" kern="1200" dirty="0"/>
            <a:t>Provide</a:t>
          </a:r>
        </a:p>
      </dsp:txBody>
      <dsp:txXfrm rot="-10800000">
        <a:off x="0" y="1831500"/>
        <a:ext cx="1971675" cy="1201635"/>
      </dsp:txXfrm>
    </dsp:sp>
    <dsp:sp modelId="{8A10A72C-96A0-495A-9DA6-F7C8343D16F9}">
      <dsp:nvSpPr>
        <dsp:cNvPr id="0" name=""/>
        <dsp:cNvSpPr/>
      </dsp:nvSpPr>
      <dsp:spPr>
        <a:xfrm>
          <a:off x="1971675" y="1831500"/>
          <a:ext cx="5915025" cy="1201635"/>
        </a:xfrm>
        <a:prstGeom prst="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9985" tIns="254000" rIns="119985" bIns="254000" numCol="1" spcCol="1270" anchor="ctr" anchorCtr="0">
          <a:noAutofit/>
        </a:bodyPr>
        <a:lstStyle/>
        <a:p>
          <a:pPr marL="0" lvl="0" indent="0" algn="l" defTabSz="889000">
            <a:lnSpc>
              <a:spcPct val="90000"/>
            </a:lnSpc>
            <a:spcBef>
              <a:spcPct val="0"/>
            </a:spcBef>
            <a:spcAft>
              <a:spcPct val="35000"/>
            </a:spcAft>
            <a:buNone/>
          </a:pPr>
          <a:r>
            <a:rPr lang="en-US" sz="2000" kern="1200"/>
            <a:t>Provide PRIOR to implementation of proposed action</a:t>
          </a:r>
        </a:p>
      </dsp:txBody>
      <dsp:txXfrm>
        <a:off x="1971675" y="1831500"/>
        <a:ext cx="5915025" cy="1201635"/>
      </dsp:txXfrm>
    </dsp:sp>
    <dsp:sp modelId="{998E8B16-2DD8-462D-AAD6-663F012D816B}">
      <dsp:nvSpPr>
        <dsp:cNvPr id="0" name=""/>
        <dsp:cNvSpPr/>
      </dsp:nvSpPr>
      <dsp:spPr>
        <a:xfrm rot="10800000">
          <a:off x="0" y="859"/>
          <a:ext cx="1971675" cy="1848670"/>
        </a:xfrm>
        <a:prstGeom prst="upArrowCallout">
          <a:avLst>
            <a:gd name="adj1" fmla="val 5000"/>
            <a:gd name="adj2" fmla="val 10000"/>
            <a:gd name="adj3" fmla="val 15000"/>
            <a:gd name="adj4" fmla="val 64977"/>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40226" tIns="256032" rIns="140226" bIns="256032" numCol="1" spcCol="1270" anchor="ctr" anchorCtr="0">
          <a:noAutofit/>
        </a:bodyPr>
        <a:lstStyle/>
        <a:p>
          <a:pPr marL="0" lvl="0" indent="0" algn="ctr" defTabSz="1600200">
            <a:lnSpc>
              <a:spcPct val="90000"/>
            </a:lnSpc>
            <a:spcBef>
              <a:spcPct val="0"/>
            </a:spcBef>
            <a:spcAft>
              <a:spcPct val="35000"/>
            </a:spcAft>
            <a:buNone/>
          </a:pPr>
          <a:r>
            <a:rPr lang="en-US" sz="3600" b="1" kern="1200" dirty="0"/>
            <a:t>Provide</a:t>
          </a:r>
        </a:p>
      </dsp:txBody>
      <dsp:txXfrm rot="-10800000">
        <a:off x="0" y="859"/>
        <a:ext cx="1971675" cy="1201635"/>
      </dsp:txXfrm>
    </dsp:sp>
    <dsp:sp modelId="{FC68D502-1F3E-4C01-A421-77B06FD6C9F6}">
      <dsp:nvSpPr>
        <dsp:cNvPr id="0" name=""/>
        <dsp:cNvSpPr/>
      </dsp:nvSpPr>
      <dsp:spPr>
        <a:xfrm>
          <a:off x="1971675" y="859"/>
          <a:ext cx="5915025" cy="1201635"/>
        </a:xfrm>
        <a:prstGeom prst="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9985" tIns="254000" rIns="119985" bIns="254000" numCol="1" spcCol="1270" anchor="ctr" anchorCtr="0">
          <a:noAutofit/>
        </a:bodyPr>
        <a:lstStyle/>
        <a:p>
          <a:pPr marL="0" lvl="0" indent="0" algn="l" defTabSz="889000">
            <a:lnSpc>
              <a:spcPct val="90000"/>
            </a:lnSpc>
            <a:spcBef>
              <a:spcPct val="0"/>
            </a:spcBef>
            <a:spcAft>
              <a:spcPct val="35000"/>
            </a:spcAft>
            <a:buNone/>
          </a:pPr>
          <a:r>
            <a:rPr lang="en-US" sz="2000" kern="1200" dirty="0"/>
            <a:t>Provide to the parent in their native language</a:t>
          </a:r>
        </a:p>
      </dsp:txBody>
      <dsp:txXfrm>
        <a:off x="1971675" y="859"/>
        <a:ext cx="5915025" cy="120163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26CAC9-A337-4B75-AB1A-4B45160966BD}">
      <dsp:nvSpPr>
        <dsp:cNvPr id="0" name=""/>
        <dsp:cNvSpPr/>
      </dsp:nvSpPr>
      <dsp:spPr>
        <a:xfrm>
          <a:off x="0" y="418"/>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E5129A-6F62-44AC-8210-860BA08E805E}">
      <dsp:nvSpPr>
        <dsp:cNvPr id="0" name=""/>
        <dsp:cNvSpPr/>
      </dsp:nvSpPr>
      <dsp:spPr>
        <a:xfrm>
          <a:off x="174168" y="129964"/>
          <a:ext cx="316669" cy="3166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9B61FD-15DF-4EA0-804C-0F8FD392985C}">
      <dsp:nvSpPr>
        <dsp:cNvPr id="0" name=""/>
        <dsp:cNvSpPr/>
      </dsp:nvSpPr>
      <dsp:spPr>
        <a:xfrm>
          <a:off x="665005" y="418"/>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kern="1200" dirty="0"/>
            <a:t>Avoid </a:t>
          </a:r>
          <a:r>
            <a:rPr lang="en-US" sz="1600" kern="1200" baseline="0" dirty="0"/>
            <a:t>use of any educational jargon </a:t>
          </a:r>
          <a:endParaRPr lang="en-US" sz="1600" kern="1200" dirty="0"/>
        </a:p>
      </dsp:txBody>
      <dsp:txXfrm>
        <a:off x="665005" y="418"/>
        <a:ext cx="7221694" cy="575762"/>
      </dsp:txXfrm>
    </dsp:sp>
    <dsp:sp modelId="{04E36042-A80C-49A6-B19B-2BC1402B7473}">
      <dsp:nvSpPr>
        <dsp:cNvPr id="0" name=""/>
        <dsp:cNvSpPr/>
      </dsp:nvSpPr>
      <dsp:spPr>
        <a:xfrm>
          <a:off x="0" y="720120"/>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73ED0C-DC30-4492-AF36-BB8BCDF76A58}">
      <dsp:nvSpPr>
        <dsp:cNvPr id="0" name=""/>
        <dsp:cNvSpPr/>
      </dsp:nvSpPr>
      <dsp:spPr>
        <a:xfrm>
          <a:off x="174168" y="849667"/>
          <a:ext cx="316669" cy="3166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6AA240-9ACD-49D1-AE5C-4052EFC1C3C0}">
      <dsp:nvSpPr>
        <dsp:cNvPr id="0" name=""/>
        <dsp:cNvSpPr/>
      </dsp:nvSpPr>
      <dsp:spPr>
        <a:xfrm>
          <a:off x="665005" y="720120"/>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kern="1200" baseline="0" dirty="0"/>
            <a:t>Avoid the use of language that could confuse parents</a:t>
          </a:r>
          <a:endParaRPr lang="en-US" sz="1600" kern="1200" dirty="0"/>
        </a:p>
      </dsp:txBody>
      <dsp:txXfrm>
        <a:off x="665005" y="720120"/>
        <a:ext cx="7221694" cy="575762"/>
      </dsp:txXfrm>
    </dsp:sp>
    <dsp:sp modelId="{5E1EFC32-E626-43CD-93DD-87E8E28F8B6F}">
      <dsp:nvSpPr>
        <dsp:cNvPr id="0" name=""/>
        <dsp:cNvSpPr/>
      </dsp:nvSpPr>
      <dsp:spPr>
        <a:xfrm>
          <a:off x="0" y="1439823"/>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DF9E4F-A983-4E92-9E8F-09B9BBC0D312}">
      <dsp:nvSpPr>
        <dsp:cNvPr id="0" name=""/>
        <dsp:cNvSpPr/>
      </dsp:nvSpPr>
      <dsp:spPr>
        <a:xfrm>
          <a:off x="174168" y="1569370"/>
          <a:ext cx="316669" cy="3166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06468D-FF88-4358-B17C-AE9482D6CD61}">
      <dsp:nvSpPr>
        <dsp:cNvPr id="0" name=""/>
        <dsp:cNvSpPr/>
      </dsp:nvSpPr>
      <dsp:spPr>
        <a:xfrm>
          <a:off x="665005" y="1439823"/>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kern="1200"/>
            <a:t>Capture details from the conversation that was held in objective terms</a:t>
          </a:r>
        </a:p>
      </dsp:txBody>
      <dsp:txXfrm>
        <a:off x="665005" y="1439823"/>
        <a:ext cx="7221694" cy="575762"/>
      </dsp:txXfrm>
    </dsp:sp>
    <dsp:sp modelId="{1CB10649-98CD-4547-9FB1-3D72B88B4642}">
      <dsp:nvSpPr>
        <dsp:cNvPr id="0" name=""/>
        <dsp:cNvSpPr/>
      </dsp:nvSpPr>
      <dsp:spPr>
        <a:xfrm>
          <a:off x="0" y="2159526"/>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C5153D-9608-4324-81DD-5C10DEAB9131}">
      <dsp:nvSpPr>
        <dsp:cNvPr id="0" name=""/>
        <dsp:cNvSpPr/>
      </dsp:nvSpPr>
      <dsp:spPr>
        <a:xfrm>
          <a:off x="174168" y="2289072"/>
          <a:ext cx="316669" cy="31666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E137EC-DE7B-418A-BF1D-9B63E8D9A089}">
      <dsp:nvSpPr>
        <dsp:cNvPr id="0" name=""/>
        <dsp:cNvSpPr/>
      </dsp:nvSpPr>
      <dsp:spPr>
        <a:xfrm>
          <a:off x="665005" y="2159526"/>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b="0" kern="1200"/>
            <a:t>Clearly outline the discussion and decision/outcome that was reached</a:t>
          </a:r>
          <a:endParaRPr lang="en-US" sz="1600" kern="1200"/>
        </a:p>
      </dsp:txBody>
      <dsp:txXfrm>
        <a:off x="665005" y="2159526"/>
        <a:ext cx="7221694" cy="575762"/>
      </dsp:txXfrm>
    </dsp:sp>
    <dsp:sp modelId="{ECBC88FB-7536-4A22-AD3C-CD42A0C535DC}">
      <dsp:nvSpPr>
        <dsp:cNvPr id="0" name=""/>
        <dsp:cNvSpPr/>
      </dsp:nvSpPr>
      <dsp:spPr>
        <a:xfrm>
          <a:off x="0" y="2879229"/>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F48DFB-9ED8-451B-A8CD-B13BFB2F9359}">
      <dsp:nvSpPr>
        <dsp:cNvPr id="0" name=""/>
        <dsp:cNvSpPr/>
      </dsp:nvSpPr>
      <dsp:spPr>
        <a:xfrm>
          <a:off x="174168" y="3008775"/>
          <a:ext cx="316669" cy="31666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9695202-7743-42BA-B1BD-DDAA5A3B85DD}">
      <dsp:nvSpPr>
        <dsp:cNvPr id="0" name=""/>
        <dsp:cNvSpPr/>
      </dsp:nvSpPr>
      <dsp:spPr>
        <a:xfrm>
          <a:off x="665005" y="2879229"/>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b="0" kern="1200"/>
            <a:t>Avoid the use of acronyms, such as IDEA, LRE, MDR, and IEE without proper explanations</a:t>
          </a:r>
          <a:endParaRPr lang="en-US" sz="1600" kern="1200"/>
        </a:p>
      </dsp:txBody>
      <dsp:txXfrm>
        <a:off x="665005" y="2879229"/>
        <a:ext cx="7221694" cy="575762"/>
      </dsp:txXfrm>
    </dsp:sp>
    <dsp:sp modelId="{E3C3688B-306D-4582-8C1B-065ABFA072E7}">
      <dsp:nvSpPr>
        <dsp:cNvPr id="0" name=""/>
        <dsp:cNvSpPr/>
      </dsp:nvSpPr>
      <dsp:spPr>
        <a:xfrm>
          <a:off x="0" y="3598931"/>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0CC504-6593-44CB-8DD7-548DA09A678F}">
      <dsp:nvSpPr>
        <dsp:cNvPr id="0" name=""/>
        <dsp:cNvSpPr/>
      </dsp:nvSpPr>
      <dsp:spPr>
        <a:xfrm>
          <a:off x="174168" y="3728478"/>
          <a:ext cx="316669" cy="31666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2F8FF4-BE2F-413C-B6BB-3E5EF38E074D}">
      <dsp:nvSpPr>
        <dsp:cNvPr id="0" name=""/>
        <dsp:cNvSpPr/>
      </dsp:nvSpPr>
      <dsp:spPr>
        <a:xfrm>
          <a:off x="665005" y="3598931"/>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b="0" kern="1200"/>
            <a:t>The names of any assessments, such as WISC IV, WJ III, BASC, etc. that are mentioned should be spelled </a:t>
          </a:r>
          <a:endParaRPr lang="en-US" sz="1600" kern="1200"/>
        </a:p>
      </dsp:txBody>
      <dsp:txXfrm>
        <a:off x="665005" y="3598931"/>
        <a:ext cx="7221694" cy="575762"/>
      </dsp:txXfrm>
    </dsp:sp>
    <dsp:sp modelId="{9C5B9727-C1A3-430D-B55F-D8D1ED37D697}">
      <dsp:nvSpPr>
        <dsp:cNvPr id="0" name=""/>
        <dsp:cNvSpPr/>
      </dsp:nvSpPr>
      <dsp:spPr>
        <a:xfrm>
          <a:off x="0" y="4318634"/>
          <a:ext cx="7886700" cy="5757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A78DA2-2DBE-476B-B04B-60C4D7692D1A}">
      <dsp:nvSpPr>
        <dsp:cNvPr id="0" name=""/>
        <dsp:cNvSpPr/>
      </dsp:nvSpPr>
      <dsp:spPr>
        <a:xfrm>
          <a:off x="174168" y="4448181"/>
          <a:ext cx="316669" cy="316669"/>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82C450-749A-4098-8528-1DD4E2ABA025}">
      <dsp:nvSpPr>
        <dsp:cNvPr id="0" name=""/>
        <dsp:cNvSpPr/>
      </dsp:nvSpPr>
      <dsp:spPr>
        <a:xfrm>
          <a:off x="665005" y="4318634"/>
          <a:ext cx="7221694" cy="575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35" tIns="60935" rIns="60935" bIns="60935" numCol="1" spcCol="1270" anchor="ctr" anchorCtr="0">
          <a:noAutofit/>
        </a:bodyPr>
        <a:lstStyle/>
        <a:p>
          <a:pPr marL="0" lvl="0" indent="0" algn="l" defTabSz="711200">
            <a:lnSpc>
              <a:spcPct val="90000"/>
            </a:lnSpc>
            <a:spcBef>
              <a:spcPct val="0"/>
            </a:spcBef>
            <a:spcAft>
              <a:spcPct val="35000"/>
            </a:spcAft>
            <a:buNone/>
          </a:pPr>
          <a:r>
            <a:rPr lang="en-US" sz="1600" b="0" kern="1200"/>
            <a:t>The names of any assessments, such as WISC IV, WJ III, BASC, etc. that are mentioned should be spelled out</a:t>
          </a:r>
          <a:endParaRPr lang="en-US" sz="1600" kern="1200"/>
        </a:p>
      </dsp:txBody>
      <dsp:txXfrm>
        <a:off x="665005" y="4318634"/>
        <a:ext cx="7221694" cy="57576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45A8A-5C21-49AE-A861-28AF60F2A33B}">
      <dsp:nvSpPr>
        <dsp:cNvPr id="0" name=""/>
        <dsp:cNvSpPr/>
      </dsp:nvSpPr>
      <dsp:spPr>
        <a:xfrm>
          <a:off x="0" y="2954280"/>
          <a:ext cx="7886700" cy="193832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Provide to families within a reasonable amount of time so that they have time to challenge any of the decisions.</a:t>
          </a:r>
        </a:p>
      </dsp:txBody>
      <dsp:txXfrm>
        <a:off x="0" y="2954280"/>
        <a:ext cx="7886700" cy="1938327"/>
      </dsp:txXfrm>
    </dsp:sp>
    <dsp:sp modelId="{3E76B69F-A3D0-42B3-B68E-0EBBAEBCD024}">
      <dsp:nvSpPr>
        <dsp:cNvPr id="0" name=""/>
        <dsp:cNvSpPr/>
      </dsp:nvSpPr>
      <dsp:spPr>
        <a:xfrm rot="10800000">
          <a:off x="0" y="2207"/>
          <a:ext cx="7886700" cy="2981147"/>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Rather, think of the PWN as a letter to parents summarizing:</a:t>
          </a:r>
        </a:p>
      </dsp:txBody>
      <dsp:txXfrm rot="-10800000">
        <a:off x="0" y="2207"/>
        <a:ext cx="7886700" cy="1046382"/>
      </dsp:txXfrm>
    </dsp:sp>
    <dsp:sp modelId="{E7A164EF-AACB-4623-9365-744E10B12129}">
      <dsp:nvSpPr>
        <dsp:cNvPr id="0" name=""/>
        <dsp:cNvSpPr/>
      </dsp:nvSpPr>
      <dsp:spPr>
        <a:xfrm>
          <a:off x="3850" y="1048590"/>
          <a:ext cx="2626332" cy="89136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What you are proposing or refusing to change about their child's educational program;</a:t>
          </a:r>
        </a:p>
      </dsp:txBody>
      <dsp:txXfrm>
        <a:off x="3850" y="1048590"/>
        <a:ext cx="2626332" cy="891363"/>
      </dsp:txXfrm>
    </dsp:sp>
    <dsp:sp modelId="{52A69081-C68A-411B-B926-E46C1DA5A19C}">
      <dsp:nvSpPr>
        <dsp:cNvPr id="0" name=""/>
        <dsp:cNvSpPr/>
      </dsp:nvSpPr>
      <dsp:spPr>
        <a:xfrm>
          <a:off x="2630183" y="1048590"/>
          <a:ext cx="2626332" cy="89136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Why you are proposing or refusing;</a:t>
          </a:r>
        </a:p>
      </dsp:txBody>
      <dsp:txXfrm>
        <a:off x="2630183" y="1048590"/>
        <a:ext cx="2626332" cy="891363"/>
      </dsp:txXfrm>
    </dsp:sp>
    <dsp:sp modelId="{1B4D51BE-C0D3-496B-9121-48205B18C642}">
      <dsp:nvSpPr>
        <dsp:cNvPr id="0" name=""/>
        <dsp:cNvSpPr/>
      </dsp:nvSpPr>
      <dsp:spPr>
        <a:xfrm>
          <a:off x="5256516" y="1048590"/>
          <a:ext cx="2626332" cy="89136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The body of evidence that supports that decision. </a:t>
          </a:r>
        </a:p>
      </dsp:txBody>
      <dsp:txXfrm>
        <a:off x="5256516" y="1048590"/>
        <a:ext cx="2626332" cy="89136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CF280-66F9-4D6E-A82F-85A20E309179}">
      <dsp:nvSpPr>
        <dsp:cNvPr id="0" name=""/>
        <dsp:cNvSpPr/>
      </dsp:nvSpPr>
      <dsp:spPr>
        <a:xfrm>
          <a:off x="0" y="597"/>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6340CC-6956-47B2-B43C-41F54A42E7E5}">
      <dsp:nvSpPr>
        <dsp:cNvPr id="0" name=""/>
        <dsp:cNvSpPr/>
      </dsp:nvSpPr>
      <dsp:spPr>
        <a:xfrm>
          <a:off x="422948" y="315187"/>
          <a:ext cx="768997" cy="7689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D631D3-99B6-4455-876C-72812EBF9A3E}">
      <dsp:nvSpPr>
        <dsp:cNvPr id="0" name=""/>
        <dsp:cNvSpPr/>
      </dsp:nvSpPr>
      <dsp:spPr>
        <a:xfrm>
          <a:off x="1614894" y="597"/>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dirty="0"/>
            <a:t>Most disputes happen because of a lack of information and miscommunication</a:t>
          </a:r>
        </a:p>
      </dsp:txBody>
      <dsp:txXfrm>
        <a:off x="1614894" y="597"/>
        <a:ext cx="6271805" cy="1398177"/>
      </dsp:txXfrm>
    </dsp:sp>
    <dsp:sp modelId="{9E255166-B79C-426D-9A28-D3D59A0CF156}">
      <dsp:nvSpPr>
        <dsp:cNvPr id="0" name=""/>
        <dsp:cNvSpPr/>
      </dsp:nvSpPr>
      <dsp:spPr>
        <a:xfrm>
          <a:off x="0" y="1748318"/>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BACE94-901A-4876-BF40-B6C82A522FFE}">
      <dsp:nvSpPr>
        <dsp:cNvPr id="0" name=""/>
        <dsp:cNvSpPr/>
      </dsp:nvSpPr>
      <dsp:spPr>
        <a:xfrm>
          <a:off x="422948" y="2062908"/>
          <a:ext cx="768997" cy="7689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00A3F1-F555-4BD5-BD47-23D87BB68B05}">
      <dsp:nvSpPr>
        <dsp:cNvPr id="0" name=""/>
        <dsp:cNvSpPr/>
      </dsp:nvSpPr>
      <dsp:spPr>
        <a:xfrm>
          <a:off x="1614894" y="1748318"/>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PWNs serve to close this gap!</a:t>
          </a:r>
        </a:p>
      </dsp:txBody>
      <dsp:txXfrm>
        <a:off x="1614894" y="1748318"/>
        <a:ext cx="6271805" cy="1398177"/>
      </dsp:txXfrm>
    </dsp:sp>
    <dsp:sp modelId="{96489881-59CC-45CD-B5E8-DEAA2F9AFF71}">
      <dsp:nvSpPr>
        <dsp:cNvPr id="0" name=""/>
        <dsp:cNvSpPr/>
      </dsp:nvSpPr>
      <dsp:spPr>
        <a:xfrm>
          <a:off x="0" y="3496040"/>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63E52F-DFDE-4AB1-BBD1-B609774B0AA3}">
      <dsp:nvSpPr>
        <dsp:cNvPr id="0" name=""/>
        <dsp:cNvSpPr/>
      </dsp:nvSpPr>
      <dsp:spPr>
        <a:xfrm>
          <a:off x="422948" y="3810630"/>
          <a:ext cx="768997" cy="7689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E2E549-4FDB-4FA1-B0B0-A76204EC0F38}">
      <dsp:nvSpPr>
        <dsp:cNvPr id="0" name=""/>
        <dsp:cNvSpPr/>
      </dsp:nvSpPr>
      <dsp:spPr>
        <a:xfrm>
          <a:off x="1614894" y="3496040"/>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Disputes are more likely to be avoided when all parties feel heard, valued and respected</a:t>
          </a:r>
        </a:p>
      </dsp:txBody>
      <dsp:txXfrm>
        <a:off x="1614894" y="3496040"/>
        <a:ext cx="6271805" cy="139817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E74D5-E953-4158-AD24-4EC54DD3402E}">
      <dsp:nvSpPr>
        <dsp:cNvPr id="0" name=""/>
        <dsp:cNvSpPr/>
      </dsp:nvSpPr>
      <dsp:spPr>
        <a:xfrm>
          <a:off x="0" y="0"/>
          <a:ext cx="6703695" cy="1459499"/>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Parents request an independent educational evaluation (IEE) at their child's annual IEP meeting</a:t>
          </a:r>
          <a:r>
            <a:rPr lang="en-US" sz="1700" kern="1200" dirty="0"/>
            <a:t>.</a:t>
          </a:r>
        </a:p>
      </dsp:txBody>
      <dsp:txXfrm>
        <a:off x="42747" y="42747"/>
        <a:ext cx="5128781" cy="1374005"/>
      </dsp:txXfrm>
    </dsp:sp>
    <dsp:sp modelId="{C6E53533-D975-4883-B8E4-F40DC9F38DD1}">
      <dsp:nvSpPr>
        <dsp:cNvPr id="0" name=""/>
        <dsp:cNvSpPr/>
      </dsp:nvSpPr>
      <dsp:spPr>
        <a:xfrm>
          <a:off x="591502" y="1702749"/>
          <a:ext cx="6703695" cy="1459499"/>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Special Education Coordinator emails parents after the meeting requesting consent for the District to complete their own evaluation and for parents to hold their request for an IEE until after hearing the outcome of the District's evaluation.</a:t>
          </a:r>
        </a:p>
      </dsp:txBody>
      <dsp:txXfrm>
        <a:off x="634249" y="1745496"/>
        <a:ext cx="5078023" cy="1374005"/>
      </dsp:txXfrm>
    </dsp:sp>
    <dsp:sp modelId="{01AC2986-C6D3-48FE-A334-61EDDE80D486}">
      <dsp:nvSpPr>
        <dsp:cNvPr id="0" name=""/>
        <dsp:cNvSpPr/>
      </dsp:nvSpPr>
      <dsp:spPr>
        <a:xfrm>
          <a:off x="1183004" y="3405498"/>
          <a:ext cx="6703695" cy="1459499"/>
        </a:xfrm>
        <a:prstGeom prst="roundRect">
          <a:avLst>
            <a:gd name="adj" fmla="val 10000"/>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All parties agree with this arrangement and parents sign a PWN consent to evaluate.</a:t>
          </a:r>
        </a:p>
      </dsp:txBody>
      <dsp:txXfrm>
        <a:off x="1225751" y="3448245"/>
        <a:ext cx="5078023" cy="1374005"/>
      </dsp:txXfrm>
    </dsp:sp>
    <dsp:sp modelId="{17DEBECB-DE6E-416A-BBCE-23DF4B1C8C97}">
      <dsp:nvSpPr>
        <dsp:cNvPr id="0" name=""/>
        <dsp:cNvSpPr/>
      </dsp:nvSpPr>
      <dsp:spPr>
        <a:xfrm>
          <a:off x="5755020" y="1106787"/>
          <a:ext cx="948674" cy="948674"/>
        </a:xfrm>
        <a:prstGeom prst="downArrow">
          <a:avLst>
            <a:gd name="adj1" fmla="val 55000"/>
            <a:gd name="adj2" fmla="val 45000"/>
          </a:avLst>
        </a:prstGeom>
        <a:solidFill>
          <a:schemeClr val="accent3">
            <a:alpha val="9000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68472" y="1106787"/>
        <a:ext cx="521770" cy="713877"/>
      </dsp:txXfrm>
    </dsp:sp>
    <dsp:sp modelId="{C148511B-99AF-4CEE-9AFD-4407914C576A}">
      <dsp:nvSpPr>
        <dsp:cNvPr id="0" name=""/>
        <dsp:cNvSpPr/>
      </dsp:nvSpPr>
      <dsp:spPr>
        <a:xfrm>
          <a:off x="6346522" y="2799806"/>
          <a:ext cx="948674" cy="948674"/>
        </a:xfrm>
        <a:prstGeom prst="downArrow">
          <a:avLst>
            <a:gd name="adj1" fmla="val 55000"/>
            <a:gd name="adj2" fmla="val 45000"/>
          </a:avLst>
        </a:prstGeom>
        <a:solidFill>
          <a:schemeClr val="accent3">
            <a:alpha val="9000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59974" y="2799806"/>
        <a:ext cx="521770" cy="71387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4E614-C6DE-4438-A412-094E0B2B4E1E}">
      <dsp:nvSpPr>
        <dsp:cNvPr id="0" name=""/>
        <dsp:cNvSpPr/>
      </dsp:nvSpPr>
      <dsp:spPr>
        <a:xfrm>
          <a:off x="0" y="3786429"/>
          <a:ext cx="7886700" cy="14825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The PWN embedded in the IEP provided the following:</a:t>
          </a:r>
        </a:p>
      </dsp:txBody>
      <dsp:txXfrm>
        <a:off x="0" y="3786429"/>
        <a:ext cx="7886700" cy="800601"/>
      </dsp:txXfrm>
    </dsp:sp>
    <dsp:sp modelId="{29778340-AA39-4448-8E1A-590B4B339107}">
      <dsp:nvSpPr>
        <dsp:cNvPr id="0" name=""/>
        <dsp:cNvSpPr/>
      </dsp:nvSpPr>
      <dsp:spPr>
        <a:xfrm>
          <a:off x="0" y="4527176"/>
          <a:ext cx="7886700" cy="62251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“[Parents] asked how to avoid having this same discussion next year.  District representative indicated that the school team cannot predetermine his needs at this time.  If [Student’s] needs remain the same, the plan and support would also stay the same.”</a:t>
          </a:r>
        </a:p>
      </dsp:txBody>
      <dsp:txXfrm>
        <a:off x="0" y="4527176"/>
        <a:ext cx="7886700" cy="622513"/>
      </dsp:txXfrm>
    </dsp:sp>
    <dsp:sp modelId="{9782DB66-0293-4C80-BB72-F5E79973E5A4}">
      <dsp:nvSpPr>
        <dsp:cNvPr id="0" name=""/>
        <dsp:cNvSpPr/>
      </dsp:nvSpPr>
      <dsp:spPr>
        <a:xfrm rot="10800000">
          <a:off x="0" y="1893601"/>
          <a:ext cx="7886700" cy="191146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The IEP team agreed that the student required a dedicated paraprofessional to monitor the student’s health needs.</a:t>
          </a:r>
        </a:p>
      </dsp:txBody>
      <dsp:txXfrm rot="10800000">
        <a:off x="0" y="1893601"/>
        <a:ext cx="7886700" cy="1242015"/>
      </dsp:txXfrm>
    </dsp:sp>
    <dsp:sp modelId="{4034EC2D-5EC4-431A-B5B9-86F288EBA985}">
      <dsp:nvSpPr>
        <dsp:cNvPr id="0" name=""/>
        <dsp:cNvSpPr/>
      </dsp:nvSpPr>
      <dsp:spPr>
        <a:xfrm rot="10800000">
          <a:off x="0" y="774"/>
          <a:ext cx="7886700" cy="191146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Parents requested an IEP meeting to discuss their request to add an assignment of a school nurse to the accommodations section.</a:t>
          </a:r>
        </a:p>
      </dsp:txBody>
      <dsp:txXfrm rot="10800000">
        <a:off x="0" y="774"/>
        <a:ext cx="7886700" cy="12420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8B45D5-ABA9-4289-A11F-C05405E7AB36}">
      <dsp:nvSpPr>
        <dsp:cNvPr id="0" name=""/>
        <dsp:cNvSpPr/>
      </dsp:nvSpPr>
      <dsp:spPr>
        <a:xfrm>
          <a:off x="0" y="1583"/>
          <a:ext cx="7886700" cy="6747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40EBAD-5D6C-4752-A582-5FACC68EA9ED}">
      <dsp:nvSpPr>
        <dsp:cNvPr id="0" name=""/>
        <dsp:cNvSpPr/>
      </dsp:nvSpPr>
      <dsp:spPr>
        <a:xfrm>
          <a:off x="204099" y="153393"/>
          <a:ext cx="371090" cy="3710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FA90A4-7947-4DE8-A52A-8A325D2F829D}">
      <dsp:nvSpPr>
        <dsp:cNvPr id="0" name=""/>
        <dsp:cNvSpPr/>
      </dsp:nvSpPr>
      <dsp:spPr>
        <a:xfrm>
          <a:off x="779290" y="1583"/>
          <a:ext cx="7107409" cy="674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07" tIns="71407" rIns="71407" bIns="71407" numCol="1" spcCol="1270" anchor="ctr" anchorCtr="0">
          <a:noAutofit/>
        </a:bodyPr>
        <a:lstStyle/>
        <a:p>
          <a:pPr marL="0" lvl="0" indent="0" algn="l" defTabSz="844550">
            <a:lnSpc>
              <a:spcPct val="90000"/>
            </a:lnSpc>
            <a:spcBef>
              <a:spcPct val="0"/>
            </a:spcBef>
            <a:spcAft>
              <a:spcPct val="35000"/>
            </a:spcAft>
            <a:buNone/>
          </a:pPr>
          <a:r>
            <a:rPr lang="en-US" sz="1900" kern="1200"/>
            <a:t>Why don’t we ‘wait and see’ and talk about it in a few months?</a:t>
          </a:r>
        </a:p>
      </dsp:txBody>
      <dsp:txXfrm>
        <a:off x="779290" y="1583"/>
        <a:ext cx="7107409" cy="674710"/>
      </dsp:txXfrm>
    </dsp:sp>
    <dsp:sp modelId="{DBC221C6-306B-4625-B209-5E8AC6F182C9}">
      <dsp:nvSpPr>
        <dsp:cNvPr id="0" name=""/>
        <dsp:cNvSpPr/>
      </dsp:nvSpPr>
      <dsp:spPr>
        <a:xfrm>
          <a:off x="0" y="844971"/>
          <a:ext cx="7886700" cy="6747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8A6E91-1EC7-4260-AACF-0F79D9B889C7}">
      <dsp:nvSpPr>
        <dsp:cNvPr id="0" name=""/>
        <dsp:cNvSpPr/>
      </dsp:nvSpPr>
      <dsp:spPr>
        <a:xfrm>
          <a:off x="204099" y="996780"/>
          <a:ext cx="371090" cy="3710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A36133-9167-4DA3-AD5C-81112EE09DD3}">
      <dsp:nvSpPr>
        <dsp:cNvPr id="0" name=""/>
        <dsp:cNvSpPr/>
      </dsp:nvSpPr>
      <dsp:spPr>
        <a:xfrm>
          <a:off x="779290" y="844971"/>
          <a:ext cx="7107409" cy="674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07" tIns="71407" rIns="71407" bIns="71407" numCol="1" spcCol="1270" anchor="ctr" anchorCtr="0">
          <a:noAutofit/>
        </a:bodyPr>
        <a:lstStyle/>
        <a:p>
          <a:pPr marL="0" lvl="0" indent="0" algn="l" defTabSz="844550">
            <a:lnSpc>
              <a:spcPct val="90000"/>
            </a:lnSpc>
            <a:spcBef>
              <a:spcPct val="0"/>
            </a:spcBef>
            <a:spcAft>
              <a:spcPct val="35000"/>
            </a:spcAft>
            <a:buNone/>
          </a:pPr>
          <a:r>
            <a:rPr lang="en-US" sz="1900" kern="1200"/>
            <a:t>I don’t think they need that</a:t>
          </a:r>
        </a:p>
      </dsp:txBody>
      <dsp:txXfrm>
        <a:off x="779290" y="844971"/>
        <a:ext cx="7107409" cy="674710"/>
      </dsp:txXfrm>
    </dsp:sp>
    <dsp:sp modelId="{AA890FA3-0E25-4EBD-AC09-43781D214791}">
      <dsp:nvSpPr>
        <dsp:cNvPr id="0" name=""/>
        <dsp:cNvSpPr/>
      </dsp:nvSpPr>
      <dsp:spPr>
        <a:xfrm>
          <a:off x="0" y="1688358"/>
          <a:ext cx="7886700" cy="6747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FE1C5B-6D08-46D1-B748-DED568EF4D66}">
      <dsp:nvSpPr>
        <dsp:cNvPr id="0" name=""/>
        <dsp:cNvSpPr/>
      </dsp:nvSpPr>
      <dsp:spPr>
        <a:xfrm>
          <a:off x="204099" y="1840168"/>
          <a:ext cx="371090" cy="3710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470504-89FF-4E82-8783-AC35F20C8796}">
      <dsp:nvSpPr>
        <dsp:cNvPr id="0" name=""/>
        <dsp:cNvSpPr/>
      </dsp:nvSpPr>
      <dsp:spPr>
        <a:xfrm>
          <a:off x="779290" y="1688358"/>
          <a:ext cx="7107409" cy="674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07" tIns="71407" rIns="71407" bIns="71407" numCol="1" spcCol="1270" anchor="ctr" anchorCtr="0">
          <a:noAutofit/>
        </a:bodyPr>
        <a:lstStyle/>
        <a:p>
          <a:pPr marL="0" lvl="0" indent="0" algn="l" defTabSz="844550">
            <a:lnSpc>
              <a:spcPct val="90000"/>
            </a:lnSpc>
            <a:spcBef>
              <a:spcPct val="0"/>
            </a:spcBef>
            <a:spcAft>
              <a:spcPct val="35000"/>
            </a:spcAft>
            <a:buNone/>
          </a:pPr>
          <a:r>
            <a:rPr lang="en-US" sz="1900" kern="1200" dirty="0"/>
            <a:t>Let’s follow up with that at a later date</a:t>
          </a:r>
        </a:p>
      </dsp:txBody>
      <dsp:txXfrm>
        <a:off x="779290" y="1688358"/>
        <a:ext cx="7107409" cy="674710"/>
      </dsp:txXfrm>
    </dsp:sp>
    <dsp:sp modelId="{F4DF69CF-86C5-4B5D-8E84-0EE9A57B31E1}">
      <dsp:nvSpPr>
        <dsp:cNvPr id="0" name=""/>
        <dsp:cNvSpPr/>
      </dsp:nvSpPr>
      <dsp:spPr>
        <a:xfrm>
          <a:off x="0" y="2531746"/>
          <a:ext cx="7886700" cy="6747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69DE20-0435-4072-AE9A-40ADC2B0C750}">
      <dsp:nvSpPr>
        <dsp:cNvPr id="0" name=""/>
        <dsp:cNvSpPr/>
      </dsp:nvSpPr>
      <dsp:spPr>
        <a:xfrm>
          <a:off x="204099" y="2683556"/>
          <a:ext cx="371090" cy="3710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1E5E8B-F090-41FD-94F5-6FE9CAB011E7}">
      <dsp:nvSpPr>
        <dsp:cNvPr id="0" name=""/>
        <dsp:cNvSpPr/>
      </dsp:nvSpPr>
      <dsp:spPr>
        <a:xfrm>
          <a:off x="779290" y="2531746"/>
          <a:ext cx="7107409" cy="674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07" tIns="71407" rIns="71407" bIns="71407" numCol="1" spcCol="1270" anchor="ctr" anchorCtr="0">
          <a:noAutofit/>
        </a:bodyPr>
        <a:lstStyle/>
        <a:p>
          <a:pPr marL="0" lvl="0" indent="0" algn="l" defTabSz="844550">
            <a:lnSpc>
              <a:spcPct val="90000"/>
            </a:lnSpc>
            <a:spcBef>
              <a:spcPct val="0"/>
            </a:spcBef>
            <a:spcAft>
              <a:spcPct val="35000"/>
            </a:spcAft>
            <a:buNone/>
          </a:pPr>
          <a:r>
            <a:rPr lang="en-US" sz="1900" kern="1200"/>
            <a:t>I will have to discuss this with {someone with more authority} and then I’ll get back to the team. </a:t>
          </a:r>
        </a:p>
      </dsp:txBody>
      <dsp:txXfrm>
        <a:off x="779290" y="2531746"/>
        <a:ext cx="7107409" cy="674710"/>
      </dsp:txXfrm>
    </dsp:sp>
    <dsp:sp modelId="{86D6ED55-3527-44EF-A209-5FE9ABE9E535}">
      <dsp:nvSpPr>
        <dsp:cNvPr id="0" name=""/>
        <dsp:cNvSpPr/>
      </dsp:nvSpPr>
      <dsp:spPr>
        <a:xfrm>
          <a:off x="0" y="3375133"/>
          <a:ext cx="7886700" cy="6747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ECBEB4-F6F2-42BD-BD02-04D786D3A4A3}">
      <dsp:nvSpPr>
        <dsp:cNvPr id="0" name=""/>
        <dsp:cNvSpPr/>
      </dsp:nvSpPr>
      <dsp:spPr>
        <a:xfrm>
          <a:off x="204099" y="3526943"/>
          <a:ext cx="371090" cy="3710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087772-BE8C-4829-8D8A-BCE2F4CF83F9}">
      <dsp:nvSpPr>
        <dsp:cNvPr id="0" name=""/>
        <dsp:cNvSpPr/>
      </dsp:nvSpPr>
      <dsp:spPr>
        <a:xfrm>
          <a:off x="779290" y="3375133"/>
          <a:ext cx="7107409" cy="674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07" tIns="71407" rIns="71407" bIns="71407" numCol="1" spcCol="1270" anchor="ctr" anchorCtr="0">
          <a:noAutofit/>
        </a:bodyPr>
        <a:lstStyle/>
        <a:p>
          <a:pPr marL="0" lvl="0" indent="0" algn="l" defTabSz="844550">
            <a:lnSpc>
              <a:spcPct val="90000"/>
            </a:lnSpc>
            <a:spcBef>
              <a:spcPct val="0"/>
            </a:spcBef>
            <a:spcAft>
              <a:spcPct val="35000"/>
            </a:spcAft>
            <a:buNone/>
          </a:pPr>
          <a:r>
            <a:rPr lang="en-US" sz="1900" kern="1200"/>
            <a:t>Was something proposed or refused?</a:t>
          </a:r>
        </a:p>
      </dsp:txBody>
      <dsp:txXfrm>
        <a:off x="779290" y="3375133"/>
        <a:ext cx="7107409" cy="674710"/>
      </dsp:txXfrm>
    </dsp:sp>
    <dsp:sp modelId="{19BE4C04-F1EE-41A6-9C77-E2DDC1CE3482}">
      <dsp:nvSpPr>
        <dsp:cNvPr id="0" name=""/>
        <dsp:cNvSpPr/>
      </dsp:nvSpPr>
      <dsp:spPr>
        <a:xfrm>
          <a:off x="0" y="4218521"/>
          <a:ext cx="7886700" cy="6747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E166D1-2239-450F-AD36-D11E918BE101}">
      <dsp:nvSpPr>
        <dsp:cNvPr id="0" name=""/>
        <dsp:cNvSpPr/>
      </dsp:nvSpPr>
      <dsp:spPr>
        <a:xfrm>
          <a:off x="204099" y="4370331"/>
          <a:ext cx="371090" cy="37109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3AD053-22C9-4D85-B1F9-E189F980B01D}">
      <dsp:nvSpPr>
        <dsp:cNvPr id="0" name=""/>
        <dsp:cNvSpPr/>
      </dsp:nvSpPr>
      <dsp:spPr>
        <a:xfrm>
          <a:off x="779290" y="4218521"/>
          <a:ext cx="7107409" cy="674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07" tIns="71407" rIns="71407" bIns="71407" numCol="1" spcCol="1270" anchor="ctr" anchorCtr="0">
          <a:noAutofit/>
        </a:bodyPr>
        <a:lstStyle/>
        <a:p>
          <a:pPr marL="0" lvl="0" indent="0" algn="l" defTabSz="844550">
            <a:lnSpc>
              <a:spcPct val="90000"/>
            </a:lnSpc>
            <a:spcBef>
              <a:spcPct val="0"/>
            </a:spcBef>
            <a:spcAft>
              <a:spcPct val="35000"/>
            </a:spcAft>
            <a:buNone/>
          </a:pPr>
          <a:r>
            <a:rPr lang="en-US" sz="1900" kern="1200"/>
            <a:t>When in doubt...</a:t>
          </a:r>
        </a:p>
      </dsp:txBody>
      <dsp:txXfrm>
        <a:off x="779290" y="4218521"/>
        <a:ext cx="7107409" cy="6747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D1131F-C99C-4669-ADE6-97150E86842B}">
      <dsp:nvSpPr>
        <dsp:cNvPr id="0" name=""/>
        <dsp:cNvSpPr/>
      </dsp:nvSpPr>
      <dsp:spPr>
        <a:xfrm>
          <a:off x="0" y="3662141"/>
          <a:ext cx="7886700" cy="12019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The notice must be written in language understandable to the general public and provided in the native language of the parents or other mode of communication used by the parent, unless it is clearly not feasible to do so.[IDEA 300.503 (c)(1) (</a:t>
          </a:r>
          <a:r>
            <a:rPr lang="en-US" sz="1800" kern="1200" dirty="0" err="1">
              <a:solidFill>
                <a:schemeClr val="tx1"/>
              </a:solidFill>
            </a:rPr>
            <a:t>i</a:t>
          </a:r>
          <a:r>
            <a:rPr lang="en-US" sz="1800" kern="1200" dirty="0">
              <a:solidFill>
                <a:schemeClr val="tx1"/>
              </a:solidFill>
            </a:rPr>
            <a:t>)(ii)] </a:t>
          </a:r>
        </a:p>
      </dsp:txBody>
      <dsp:txXfrm>
        <a:off x="0" y="3662141"/>
        <a:ext cx="7886700" cy="1201996"/>
      </dsp:txXfrm>
    </dsp:sp>
    <dsp:sp modelId="{69158448-A426-4FB7-9B2E-67B1F97545E5}">
      <dsp:nvSpPr>
        <dsp:cNvPr id="0" name=""/>
        <dsp:cNvSpPr/>
      </dsp:nvSpPr>
      <dsp:spPr>
        <a:xfrm rot="10800000">
          <a:off x="0" y="1831500"/>
          <a:ext cx="7886700" cy="1848670"/>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The Prior Written Notice may be referenced in any number of circumstances, such as subsequent meetings or dispute resolution situations, or as a clarification and reminder to all parties of commitments made. </a:t>
          </a:r>
        </a:p>
      </dsp:txBody>
      <dsp:txXfrm rot="10800000">
        <a:off x="0" y="1831500"/>
        <a:ext cx="7886700" cy="1201210"/>
      </dsp:txXfrm>
    </dsp:sp>
    <dsp:sp modelId="{C990BCAB-385C-40CA-84F4-EBBB657A1A6C}">
      <dsp:nvSpPr>
        <dsp:cNvPr id="0" name=""/>
        <dsp:cNvSpPr/>
      </dsp:nvSpPr>
      <dsp:spPr>
        <a:xfrm rot="10800000">
          <a:off x="0" y="859"/>
          <a:ext cx="7886700" cy="1848670"/>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The Prior Written Notice provides a clear record for the student, parent, and school of the decisions that have been made; the basis for those decisions; and the actions that have been proposed or refused. </a:t>
          </a:r>
        </a:p>
      </dsp:txBody>
      <dsp:txXfrm rot="10800000">
        <a:off x="0" y="859"/>
        <a:ext cx="7886700" cy="12012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F6905-7215-469D-89F6-9A2BD30E74E4}">
      <dsp:nvSpPr>
        <dsp:cNvPr id="0" name=""/>
        <dsp:cNvSpPr/>
      </dsp:nvSpPr>
      <dsp:spPr>
        <a:xfrm>
          <a:off x="0" y="795407"/>
          <a:ext cx="7886700" cy="14684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7279BE-40F1-4429-89CA-AB58501D6A20}">
      <dsp:nvSpPr>
        <dsp:cNvPr id="0" name=""/>
        <dsp:cNvSpPr/>
      </dsp:nvSpPr>
      <dsp:spPr>
        <a:xfrm>
          <a:off x="444204" y="1125807"/>
          <a:ext cx="807644" cy="8076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0371FB-60BD-4A52-B070-9622147F0439}">
      <dsp:nvSpPr>
        <dsp:cNvPr id="0" name=""/>
        <dsp:cNvSpPr/>
      </dsp:nvSpPr>
      <dsp:spPr>
        <a:xfrm>
          <a:off x="1696053" y="795407"/>
          <a:ext cx="6190646"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889000">
            <a:lnSpc>
              <a:spcPct val="90000"/>
            </a:lnSpc>
            <a:spcBef>
              <a:spcPct val="0"/>
            </a:spcBef>
            <a:spcAft>
              <a:spcPct val="35000"/>
            </a:spcAft>
            <a:buNone/>
          </a:pPr>
          <a:r>
            <a:rPr lang="en-US" sz="2000" kern="1200" dirty="0"/>
            <a:t>Providing a </a:t>
          </a:r>
          <a:r>
            <a:rPr lang="en-US" sz="2000" b="1" i="1" kern="1200" dirty="0"/>
            <a:t>timely</a:t>
          </a:r>
          <a:r>
            <a:rPr lang="en-US" sz="2000" kern="1200" dirty="0"/>
            <a:t> and correct Prior Written Notice to the parent(s) is essential to protecting the rights of students receiving special education and their parents; </a:t>
          </a:r>
        </a:p>
      </dsp:txBody>
      <dsp:txXfrm>
        <a:off x="1696053" y="795407"/>
        <a:ext cx="6190646" cy="1468444"/>
      </dsp:txXfrm>
    </dsp:sp>
    <dsp:sp modelId="{F9040AF0-95A1-42B9-A23A-E1680CD9E078}">
      <dsp:nvSpPr>
        <dsp:cNvPr id="0" name=""/>
        <dsp:cNvSpPr/>
      </dsp:nvSpPr>
      <dsp:spPr>
        <a:xfrm>
          <a:off x="0" y="2630963"/>
          <a:ext cx="7886700" cy="14684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8287D6-A9B6-4078-93DA-FFB87D43E236}">
      <dsp:nvSpPr>
        <dsp:cNvPr id="0" name=""/>
        <dsp:cNvSpPr/>
      </dsp:nvSpPr>
      <dsp:spPr>
        <a:xfrm>
          <a:off x="444204" y="2961363"/>
          <a:ext cx="807644" cy="8076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888A45-8677-4F61-AEC5-F8EFFEDA20AD}">
      <dsp:nvSpPr>
        <dsp:cNvPr id="0" name=""/>
        <dsp:cNvSpPr/>
      </dsp:nvSpPr>
      <dsp:spPr>
        <a:xfrm>
          <a:off x="1696053" y="2630963"/>
          <a:ext cx="6190646"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889000">
            <a:lnSpc>
              <a:spcPct val="90000"/>
            </a:lnSpc>
            <a:spcBef>
              <a:spcPct val="0"/>
            </a:spcBef>
            <a:spcAft>
              <a:spcPct val="35000"/>
            </a:spcAft>
            <a:buNone/>
          </a:pPr>
          <a:r>
            <a:rPr lang="en-US" sz="2000" kern="1200"/>
            <a:t>this step is a vital component of the procedural safeguards that schools make available.</a:t>
          </a:r>
        </a:p>
      </dsp:txBody>
      <dsp:txXfrm>
        <a:off x="1696053" y="2630963"/>
        <a:ext cx="6190646" cy="14684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FBC9C-42C9-4FDC-8288-BD5840C5E1B4}">
      <dsp:nvSpPr>
        <dsp:cNvPr id="0" name=""/>
        <dsp:cNvSpPr/>
      </dsp:nvSpPr>
      <dsp:spPr>
        <a:xfrm>
          <a:off x="2701873" y="2272"/>
          <a:ext cx="3039607" cy="993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PWN Consent for Evaluation</a:t>
          </a:r>
        </a:p>
      </dsp:txBody>
      <dsp:txXfrm>
        <a:off x="2750371" y="50770"/>
        <a:ext cx="2942611" cy="896487"/>
      </dsp:txXfrm>
    </dsp:sp>
    <dsp:sp modelId="{9445971B-BCF7-4279-AD13-83A04CC629FB}">
      <dsp:nvSpPr>
        <dsp:cNvPr id="0" name=""/>
        <dsp:cNvSpPr/>
      </dsp:nvSpPr>
      <dsp:spPr>
        <a:xfrm>
          <a:off x="2701873" y="1045430"/>
          <a:ext cx="3039607" cy="993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PWN Consent for Initial Provision of Special Education and Related Services</a:t>
          </a:r>
        </a:p>
      </dsp:txBody>
      <dsp:txXfrm>
        <a:off x="2750371" y="1093928"/>
        <a:ext cx="2942611" cy="896487"/>
      </dsp:txXfrm>
    </dsp:sp>
    <dsp:sp modelId="{4DC6212E-85E2-4339-9BBF-454E5023A1AE}">
      <dsp:nvSpPr>
        <dsp:cNvPr id="0" name=""/>
        <dsp:cNvSpPr/>
      </dsp:nvSpPr>
      <dsp:spPr>
        <a:xfrm>
          <a:off x="2701873" y="2088588"/>
          <a:ext cx="3039607" cy="993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PWN embedded in the IEP</a:t>
          </a:r>
        </a:p>
      </dsp:txBody>
      <dsp:txXfrm>
        <a:off x="2750371" y="2137086"/>
        <a:ext cx="2942611" cy="896487"/>
      </dsp:txXfrm>
    </dsp:sp>
    <dsp:sp modelId="{83651DAA-17F3-4064-8A36-76786C963CFF}">
      <dsp:nvSpPr>
        <dsp:cNvPr id="0" name=""/>
        <dsp:cNvSpPr/>
      </dsp:nvSpPr>
      <dsp:spPr>
        <a:xfrm>
          <a:off x="2701873" y="3131746"/>
          <a:ext cx="3039607" cy="993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PWN of Special Education Action</a:t>
          </a:r>
        </a:p>
      </dsp:txBody>
      <dsp:txXfrm>
        <a:off x="2750371" y="3180244"/>
        <a:ext cx="2942611" cy="896487"/>
      </dsp:txXfrm>
    </dsp:sp>
    <dsp:sp modelId="{4B6778EB-BE89-4A91-B066-9C20877D386E}">
      <dsp:nvSpPr>
        <dsp:cNvPr id="0" name=""/>
        <dsp:cNvSpPr/>
      </dsp:nvSpPr>
      <dsp:spPr>
        <a:xfrm>
          <a:off x="2701873" y="4174904"/>
          <a:ext cx="3039607" cy="993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IEP Amendment and PWN</a:t>
          </a:r>
        </a:p>
      </dsp:txBody>
      <dsp:txXfrm>
        <a:off x="2750371" y="4223402"/>
        <a:ext cx="2942611" cy="8964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A7E4B-9DEB-4A8B-90CD-91F5B5ECAF6A}">
      <dsp:nvSpPr>
        <dsp:cNvPr id="0" name=""/>
        <dsp:cNvSpPr/>
      </dsp:nvSpPr>
      <dsp:spPr>
        <a:xfrm>
          <a:off x="0" y="356257"/>
          <a:ext cx="7886700"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3C2A47E-8C89-4E5F-9EE5-81B0CDFDF36D}">
      <dsp:nvSpPr>
        <dsp:cNvPr id="0" name=""/>
        <dsp:cNvSpPr/>
      </dsp:nvSpPr>
      <dsp:spPr>
        <a:xfrm>
          <a:off x="394335" y="134857"/>
          <a:ext cx="5520690" cy="442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66750">
            <a:lnSpc>
              <a:spcPct val="90000"/>
            </a:lnSpc>
            <a:spcBef>
              <a:spcPct val="0"/>
            </a:spcBef>
            <a:spcAft>
              <a:spcPct val="35000"/>
            </a:spcAft>
            <a:buNone/>
          </a:pPr>
          <a:r>
            <a:rPr lang="en-US" sz="1500" b="1" kern="1200"/>
            <a:t>Conditions under which a Public Agency Must Provide </a:t>
          </a:r>
          <a:endParaRPr lang="en-US" sz="1500" kern="1200"/>
        </a:p>
      </dsp:txBody>
      <dsp:txXfrm>
        <a:off x="415951" y="156473"/>
        <a:ext cx="5477458" cy="399568"/>
      </dsp:txXfrm>
    </dsp:sp>
    <dsp:sp modelId="{FC5C4960-C93E-4F1E-A143-AC976FBBCA2D}">
      <dsp:nvSpPr>
        <dsp:cNvPr id="0" name=""/>
        <dsp:cNvSpPr/>
      </dsp:nvSpPr>
      <dsp:spPr>
        <a:xfrm>
          <a:off x="0" y="1036657"/>
          <a:ext cx="7886700" cy="378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1812F1D-31ED-434F-B560-16C26557789F}">
      <dsp:nvSpPr>
        <dsp:cNvPr id="0" name=""/>
        <dsp:cNvSpPr/>
      </dsp:nvSpPr>
      <dsp:spPr>
        <a:xfrm>
          <a:off x="394335" y="815257"/>
          <a:ext cx="5520690" cy="442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66750">
            <a:lnSpc>
              <a:spcPct val="90000"/>
            </a:lnSpc>
            <a:spcBef>
              <a:spcPct val="0"/>
            </a:spcBef>
            <a:spcAft>
              <a:spcPct val="35000"/>
            </a:spcAft>
            <a:buNone/>
          </a:pPr>
          <a:r>
            <a:rPr lang="en-US" sz="1500" b="1" kern="1200"/>
            <a:t>Prior Written Notice:</a:t>
          </a:r>
          <a:endParaRPr lang="en-US" sz="1500" kern="1200"/>
        </a:p>
      </dsp:txBody>
      <dsp:txXfrm>
        <a:off x="415951" y="836873"/>
        <a:ext cx="5477458" cy="399568"/>
      </dsp:txXfrm>
    </dsp:sp>
    <dsp:sp modelId="{1448CAF1-59D6-44AA-AED5-1870E04299E2}">
      <dsp:nvSpPr>
        <dsp:cNvPr id="0" name=""/>
        <dsp:cNvSpPr/>
      </dsp:nvSpPr>
      <dsp:spPr>
        <a:xfrm>
          <a:off x="0" y="1717057"/>
          <a:ext cx="7886700" cy="13702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t>the identification of a student; </a:t>
          </a:r>
        </a:p>
        <a:p>
          <a:pPr marL="114300" lvl="1" indent="-114300" algn="l" defTabSz="666750">
            <a:lnSpc>
              <a:spcPct val="90000"/>
            </a:lnSpc>
            <a:spcBef>
              <a:spcPct val="0"/>
            </a:spcBef>
            <a:spcAft>
              <a:spcPct val="15000"/>
            </a:spcAft>
            <a:buChar char="•"/>
          </a:pPr>
          <a:r>
            <a:rPr lang="en-US" sz="1500" kern="1200"/>
            <a:t>the evaluation of a student; </a:t>
          </a:r>
        </a:p>
        <a:p>
          <a:pPr marL="114300" lvl="1" indent="-114300" algn="l" defTabSz="666750">
            <a:lnSpc>
              <a:spcPct val="90000"/>
            </a:lnSpc>
            <a:spcBef>
              <a:spcPct val="0"/>
            </a:spcBef>
            <a:spcAft>
              <a:spcPct val="15000"/>
            </a:spcAft>
            <a:buChar char="•"/>
          </a:pPr>
          <a:r>
            <a:rPr lang="en-US" sz="1500" kern="1200"/>
            <a:t>the educational placement of a student; </a:t>
          </a:r>
        </a:p>
        <a:p>
          <a:pPr marL="114300" lvl="1" indent="-114300" algn="l" defTabSz="666750">
            <a:lnSpc>
              <a:spcPct val="90000"/>
            </a:lnSpc>
            <a:spcBef>
              <a:spcPct val="0"/>
            </a:spcBef>
            <a:spcAft>
              <a:spcPct val="15000"/>
            </a:spcAft>
            <a:buChar char="•"/>
          </a:pPr>
          <a:r>
            <a:rPr lang="en-US" sz="1500" kern="1200"/>
            <a:t>and/or the provision of free, appropriate public education (FAPE) to a student. </a:t>
          </a:r>
        </a:p>
      </dsp:txBody>
      <dsp:txXfrm>
        <a:off x="0" y="1717057"/>
        <a:ext cx="7886700" cy="1370250"/>
      </dsp:txXfrm>
    </dsp:sp>
    <dsp:sp modelId="{37D4E0B7-7D4F-4F7D-BBB9-94AF812CBC11}">
      <dsp:nvSpPr>
        <dsp:cNvPr id="0" name=""/>
        <dsp:cNvSpPr/>
      </dsp:nvSpPr>
      <dsp:spPr>
        <a:xfrm>
          <a:off x="394335" y="1495657"/>
          <a:ext cx="5520690" cy="442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66750">
            <a:lnSpc>
              <a:spcPct val="90000"/>
            </a:lnSpc>
            <a:spcBef>
              <a:spcPct val="0"/>
            </a:spcBef>
            <a:spcAft>
              <a:spcPct val="35000"/>
            </a:spcAft>
            <a:buNone/>
          </a:pPr>
          <a:r>
            <a:rPr lang="en-US" sz="1500" kern="1200"/>
            <a:t>When the public agency </a:t>
          </a:r>
          <a:r>
            <a:rPr lang="en-US" sz="1500" b="1" i="1" kern="1200"/>
            <a:t>proposes</a:t>
          </a:r>
          <a:r>
            <a:rPr lang="en-US" sz="1500" kern="1200"/>
            <a:t> to initiate or change . . . </a:t>
          </a:r>
        </a:p>
      </dsp:txBody>
      <dsp:txXfrm>
        <a:off x="415951" y="1517273"/>
        <a:ext cx="5477458" cy="399568"/>
      </dsp:txXfrm>
    </dsp:sp>
    <dsp:sp modelId="{E3A8BFCE-D73A-4877-A9AE-BEC7F91DFE13}">
      <dsp:nvSpPr>
        <dsp:cNvPr id="0" name=""/>
        <dsp:cNvSpPr/>
      </dsp:nvSpPr>
      <dsp:spPr>
        <a:xfrm>
          <a:off x="0" y="3389707"/>
          <a:ext cx="7886700" cy="13702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t>the identification of a student; </a:t>
          </a:r>
        </a:p>
        <a:p>
          <a:pPr marL="114300" lvl="1" indent="-114300" algn="l" defTabSz="666750">
            <a:lnSpc>
              <a:spcPct val="90000"/>
            </a:lnSpc>
            <a:spcBef>
              <a:spcPct val="0"/>
            </a:spcBef>
            <a:spcAft>
              <a:spcPct val="15000"/>
            </a:spcAft>
            <a:buChar char="•"/>
          </a:pPr>
          <a:r>
            <a:rPr lang="en-US" sz="1500" kern="1200"/>
            <a:t>the evaluation of a student; </a:t>
          </a:r>
        </a:p>
        <a:p>
          <a:pPr marL="114300" lvl="1" indent="-114300" algn="l" defTabSz="666750">
            <a:lnSpc>
              <a:spcPct val="90000"/>
            </a:lnSpc>
            <a:spcBef>
              <a:spcPct val="0"/>
            </a:spcBef>
            <a:spcAft>
              <a:spcPct val="15000"/>
            </a:spcAft>
            <a:buChar char="•"/>
          </a:pPr>
          <a:r>
            <a:rPr lang="en-US" sz="1500" kern="1200"/>
            <a:t>the educational placement of a student; </a:t>
          </a:r>
        </a:p>
        <a:p>
          <a:pPr marL="114300" lvl="1" indent="-114300" algn="l" defTabSz="666750">
            <a:lnSpc>
              <a:spcPct val="90000"/>
            </a:lnSpc>
            <a:spcBef>
              <a:spcPct val="0"/>
            </a:spcBef>
            <a:spcAft>
              <a:spcPct val="15000"/>
            </a:spcAft>
            <a:buChar char="•"/>
          </a:pPr>
          <a:r>
            <a:rPr lang="en-US" sz="1500" kern="1200"/>
            <a:t>and/or the provision of FAPE to a student</a:t>
          </a:r>
        </a:p>
      </dsp:txBody>
      <dsp:txXfrm>
        <a:off x="0" y="3389707"/>
        <a:ext cx="7886700" cy="1370250"/>
      </dsp:txXfrm>
    </dsp:sp>
    <dsp:sp modelId="{D1F252C4-CE2E-4194-9BF7-0C8BB588C1FD}">
      <dsp:nvSpPr>
        <dsp:cNvPr id="0" name=""/>
        <dsp:cNvSpPr/>
      </dsp:nvSpPr>
      <dsp:spPr>
        <a:xfrm>
          <a:off x="394335" y="3168307"/>
          <a:ext cx="5520690" cy="442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666750">
            <a:lnSpc>
              <a:spcPct val="90000"/>
            </a:lnSpc>
            <a:spcBef>
              <a:spcPct val="0"/>
            </a:spcBef>
            <a:spcAft>
              <a:spcPct val="35000"/>
            </a:spcAft>
            <a:buNone/>
          </a:pPr>
          <a:r>
            <a:rPr lang="en-US" sz="1500" kern="1200"/>
            <a:t>When the public agency </a:t>
          </a:r>
          <a:r>
            <a:rPr lang="en-US" sz="1500" b="1" i="1" kern="1200"/>
            <a:t>refuses</a:t>
          </a:r>
          <a:r>
            <a:rPr lang="en-US" sz="1500" kern="1200"/>
            <a:t> to initiate or change . . . </a:t>
          </a:r>
        </a:p>
      </dsp:txBody>
      <dsp:txXfrm>
        <a:off x="415951" y="3189923"/>
        <a:ext cx="5477458" cy="3995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32593-E545-4F23-B319-7F57A0B08502}">
      <dsp:nvSpPr>
        <dsp:cNvPr id="0" name=""/>
        <dsp:cNvSpPr/>
      </dsp:nvSpPr>
      <dsp:spPr>
        <a:xfrm>
          <a:off x="0" y="179137"/>
          <a:ext cx="7886700" cy="6993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249936" rIns="61209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Consent or refusal to evaluate</a:t>
          </a:r>
        </a:p>
        <a:p>
          <a:pPr marL="114300" lvl="1" indent="-114300" algn="l" defTabSz="533400">
            <a:lnSpc>
              <a:spcPct val="90000"/>
            </a:lnSpc>
            <a:spcBef>
              <a:spcPct val="0"/>
            </a:spcBef>
            <a:spcAft>
              <a:spcPct val="15000"/>
            </a:spcAft>
            <a:buChar char="•"/>
          </a:pPr>
          <a:r>
            <a:rPr lang="en-US" sz="1200" kern="1200"/>
            <a:t>Refusal to provide an Independent Education Evaluation (IEE)</a:t>
          </a:r>
        </a:p>
      </dsp:txBody>
      <dsp:txXfrm>
        <a:off x="0" y="179137"/>
        <a:ext cx="7886700" cy="699300"/>
      </dsp:txXfrm>
    </dsp:sp>
    <dsp:sp modelId="{B3714D18-29DF-4163-9AC4-AE2CFC3B114E}">
      <dsp:nvSpPr>
        <dsp:cNvPr id="0" name=""/>
        <dsp:cNvSpPr/>
      </dsp:nvSpPr>
      <dsp:spPr>
        <a:xfrm>
          <a:off x="394335" y="2017"/>
          <a:ext cx="5520690" cy="3542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533400">
            <a:lnSpc>
              <a:spcPct val="90000"/>
            </a:lnSpc>
            <a:spcBef>
              <a:spcPct val="0"/>
            </a:spcBef>
            <a:spcAft>
              <a:spcPct val="35000"/>
            </a:spcAft>
            <a:buNone/>
          </a:pPr>
          <a:r>
            <a:rPr lang="en-US" sz="1200" kern="1200"/>
            <a:t>Evaluation</a:t>
          </a:r>
        </a:p>
      </dsp:txBody>
      <dsp:txXfrm>
        <a:off x="411628" y="19310"/>
        <a:ext cx="5486104" cy="319654"/>
      </dsp:txXfrm>
    </dsp:sp>
    <dsp:sp modelId="{F2F854E2-402C-458F-80E3-ED60AFFA0218}">
      <dsp:nvSpPr>
        <dsp:cNvPr id="0" name=""/>
        <dsp:cNvSpPr/>
      </dsp:nvSpPr>
      <dsp:spPr>
        <a:xfrm>
          <a:off x="0" y="1120357"/>
          <a:ext cx="7886700" cy="1096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249936" rIns="61209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Determination of eligibility or ineligibility</a:t>
          </a:r>
        </a:p>
        <a:p>
          <a:pPr marL="114300" lvl="1" indent="-114300" algn="l" defTabSz="533400">
            <a:lnSpc>
              <a:spcPct val="90000"/>
            </a:lnSpc>
            <a:spcBef>
              <a:spcPct val="0"/>
            </a:spcBef>
            <a:spcAft>
              <a:spcPct val="15000"/>
            </a:spcAft>
            <a:buChar char="•"/>
          </a:pPr>
          <a:r>
            <a:rPr lang="en-US" sz="1200" kern="1200"/>
            <a:t>Change in eligibility category (identification)</a:t>
          </a:r>
        </a:p>
        <a:p>
          <a:pPr marL="114300" lvl="1" indent="-114300" algn="l" defTabSz="533400">
            <a:lnSpc>
              <a:spcPct val="90000"/>
            </a:lnSpc>
            <a:spcBef>
              <a:spcPct val="0"/>
            </a:spcBef>
            <a:spcAft>
              <a:spcPct val="15000"/>
            </a:spcAft>
            <a:buChar char="•"/>
          </a:pPr>
          <a:r>
            <a:rPr lang="en-US" sz="1200" kern="1200"/>
            <a:t>Addition or removal of disability category</a:t>
          </a:r>
        </a:p>
        <a:p>
          <a:pPr marL="114300" lvl="1" indent="-114300" algn="l" defTabSz="533400">
            <a:lnSpc>
              <a:spcPct val="90000"/>
            </a:lnSpc>
            <a:spcBef>
              <a:spcPct val="0"/>
            </a:spcBef>
            <a:spcAft>
              <a:spcPct val="15000"/>
            </a:spcAft>
            <a:buChar char="•"/>
          </a:pPr>
          <a:r>
            <a:rPr lang="en-US" sz="1200" kern="1200"/>
            <a:t>Termination of eligibility</a:t>
          </a:r>
        </a:p>
      </dsp:txBody>
      <dsp:txXfrm>
        <a:off x="0" y="1120357"/>
        <a:ext cx="7886700" cy="1096200"/>
      </dsp:txXfrm>
    </dsp:sp>
    <dsp:sp modelId="{C6553A31-CE59-462E-B813-9ACA981C9F37}">
      <dsp:nvSpPr>
        <dsp:cNvPr id="0" name=""/>
        <dsp:cNvSpPr/>
      </dsp:nvSpPr>
      <dsp:spPr>
        <a:xfrm>
          <a:off x="394335" y="943237"/>
          <a:ext cx="5520690" cy="3542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533400">
            <a:lnSpc>
              <a:spcPct val="90000"/>
            </a:lnSpc>
            <a:spcBef>
              <a:spcPct val="0"/>
            </a:spcBef>
            <a:spcAft>
              <a:spcPct val="35000"/>
            </a:spcAft>
            <a:buNone/>
          </a:pPr>
          <a:r>
            <a:rPr lang="en-US" sz="1200" kern="1200"/>
            <a:t>Eligibility</a:t>
          </a:r>
        </a:p>
      </dsp:txBody>
      <dsp:txXfrm>
        <a:off x="411628" y="960530"/>
        <a:ext cx="5486104" cy="319654"/>
      </dsp:txXfrm>
    </dsp:sp>
    <dsp:sp modelId="{57388A96-D5B6-4EEF-A0F4-855687AA072A}">
      <dsp:nvSpPr>
        <dsp:cNvPr id="0" name=""/>
        <dsp:cNvSpPr/>
      </dsp:nvSpPr>
      <dsp:spPr>
        <a:xfrm>
          <a:off x="0" y="2458477"/>
          <a:ext cx="7886700" cy="1285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249936" rIns="61209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Initial placement decision</a:t>
          </a:r>
        </a:p>
        <a:p>
          <a:pPr marL="114300" lvl="1" indent="-114300" algn="l" defTabSz="533400">
            <a:lnSpc>
              <a:spcPct val="90000"/>
            </a:lnSpc>
            <a:spcBef>
              <a:spcPct val="0"/>
            </a:spcBef>
            <a:spcAft>
              <a:spcPct val="15000"/>
            </a:spcAft>
            <a:buChar char="•"/>
          </a:pPr>
          <a:r>
            <a:rPr lang="en-US" sz="1200" kern="1200"/>
            <a:t>Change in the least restrictive environment (LRE)</a:t>
          </a:r>
        </a:p>
        <a:p>
          <a:pPr marL="114300" lvl="1" indent="-114300" algn="l" defTabSz="533400">
            <a:lnSpc>
              <a:spcPct val="90000"/>
            </a:lnSpc>
            <a:spcBef>
              <a:spcPct val="0"/>
            </a:spcBef>
            <a:spcAft>
              <a:spcPct val="15000"/>
            </a:spcAft>
            <a:buChar char="•"/>
          </a:pPr>
          <a:r>
            <a:rPr lang="en-US" sz="1200" kern="1200"/>
            <a:t>Change in private placement location</a:t>
          </a:r>
        </a:p>
        <a:p>
          <a:pPr marL="114300" lvl="1" indent="-114300" algn="l" defTabSz="533400">
            <a:lnSpc>
              <a:spcPct val="90000"/>
            </a:lnSpc>
            <a:spcBef>
              <a:spcPct val="0"/>
            </a:spcBef>
            <a:spcAft>
              <a:spcPct val="15000"/>
            </a:spcAft>
            <a:buChar char="•"/>
          </a:pPr>
          <a:r>
            <a:rPr lang="en-US" sz="1200" kern="1200"/>
            <a:t>Refusal to change placement as requested by parent</a:t>
          </a:r>
        </a:p>
        <a:p>
          <a:pPr marL="114300" lvl="1" indent="-114300" algn="l" defTabSz="533400">
            <a:lnSpc>
              <a:spcPct val="90000"/>
            </a:lnSpc>
            <a:spcBef>
              <a:spcPct val="0"/>
            </a:spcBef>
            <a:spcAft>
              <a:spcPct val="15000"/>
            </a:spcAft>
            <a:buChar char="•"/>
          </a:pPr>
          <a:r>
            <a:rPr lang="en-US" sz="1200" kern="1200"/>
            <a:t>Any change to a student’s physical environment for which services will be provided</a:t>
          </a:r>
        </a:p>
      </dsp:txBody>
      <dsp:txXfrm>
        <a:off x="0" y="2458477"/>
        <a:ext cx="7886700" cy="1285200"/>
      </dsp:txXfrm>
    </dsp:sp>
    <dsp:sp modelId="{4DA7EC99-4FAA-40F0-AD96-033FBE69384B}">
      <dsp:nvSpPr>
        <dsp:cNvPr id="0" name=""/>
        <dsp:cNvSpPr/>
      </dsp:nvSpPr>
      <dsp:spPr>
        <a:xfrm>
          <a:off x="394335" y="2281357"/>
          <a:ext cx="5520690" cy="3542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533400">
            <a:lnSpc>
              <a:spcPct val="90000"/>
            </a:lnSpc>
            <a:spcBef>
              <a:spcPct val="0"/>
            </a:spcBef>
            <a:spcAft>
              <a:spcPct val="35000"/>
            </a:spcAft>
            <a:buNone/>
          </a:pPr>
          <a:r>
            <a:rPr lang="en-US" sz="1200" kern="1200"/>
            <a:t>Placement</a:t>
          </a:r>
        </a:p>
      </dsp:txBody>
      <dsp:txXfrm>
        <a:off x="411628" y="2298650"/>
        <a:ext cx="5486104" cy="319654"/>
      </dsp:txXfrm>
    </dsp:sp>
    <dsp:sp modelId="{8515C0C0-9E61-4116-824A-CFEF83EC6F48}">
      <dsp:nvSpPr>
        <dsp:cNvPr id="0" name=""/>
        <dsp:cNvSpPr/>
      </dsp:nvSpPr>
      <dsp:spPr>
        <a:xfrm>
          <a:off x="0" y="3985597"/>
          <a:ext cx="7886700" cy="907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249936" rIns="61209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After an IEP has been proposed by the AU</a:t>
          </a:r>
        </a:p>
        <a:p>
          <a:pPr marL="114300" lvl="1" indent="-114300" algn="l" defTabSz="533400">
            <a:lnSpc>
              <a:spcPct val="90000"/>
            </a:lnSpc>
            <a:spcBef>
              <a:spcPct val="0"/>
            </a:spcBef>
            <a:spcAft>
              <a:spcPct val="15000"/>
            </a:spcAft>
            <a:buChar char="•"/>
          </a:pPr>
          <a:r>
            <a:rPr lang="en-US" sz="1200" kern="1200"/>
            <a:t>After IEP amendment without an IEP Team meetings</a:t>
          </a:r>
        </a:p>
        <a:p>
          <a:pPr marL="114300" lvl="1" indent="-114300" algn="l" defTabSz="533400">
            <a:lnSpc>
              <a:spcPct val="90000"/>
            </a:lnSpc>
            <a:spcBef>
              <a:spcPct val="0"/>
            </a:spcBef>
            <a:spcAft>
              <a:spcPct val="15000"/>
            </a:spcAft>
            <a:buChar char="•"/>
          </a:pPr>
          <a:r>
            <a:rPr lang="en-US" sz="1200" kern="1200"/>
            <a:t>Change in services</a:t>
          </a:r>
        </a:p>
      </dsp:txBody>
      <dsp:txXfrm>
        <a:off x="0" y="3985597"/>
        <a:ext cx="7886700" cy="907200"/>
      </dsp:txXfrm>
    </dsp:sp>
    <dsp:sp modelId="{73149A3B-C43E-4A9B-AB87-AC11D78328D4}">
      <dsp:nvSpPr>
        <dsp:cNvPr id="0" name=""/>
        <dsp:cNvSpPr/>
      </dsp:nvSpPr>
      <dsp:spPr>
        <a:xfrm>
          <a:off x="394335" y="3808477"/>
          <a:ext cx="5520690" cy="3542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533400">
            <a:lnSpc>
              <a:spcPct val="90000"/>
            </a:lnSpc>
            <a:spcBef>
              <a:spcPct val="0"/>
            </a:spcBef>
            <a:spcAft>
              <a:spcPct val="35000"/>
            </a:spcAft>
            <a:buNone/>
          </a:pPr>
          <a:r>
            <a:rPr lang="en-US" sz="1200" kern="1200"/>
            <a:t>IEP</a:t>
          </a:r>
        </a:p>
      </dsp:txBody>
      <dsp:txXfrm>
        <a:off x="411628" y="3825770"/>
        <a:ext cx="5486104" cy="3196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950AF-0BFE-40A2-912D-3DBC03542C26}">
      <dsp:nvSpPr>
        <dsp:cNvPr id="0" name=""/>
        <dsp:cNvSpPr/>
      </dsp:nvSpPr>
      <dsp:spPr>
        <a:xfrm>
          <a:off x="1487334" y="443279"/>
          <a:ext cx="789433" cy="7894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04A5185-BBFD-4153-A9F9-2A9E7856F525}">
      <dsp:nvSpPr>
        <dsp:cNvPr id="0" name=""/>
        <dsp:cNvSpPr/>
      </dsp:nvSpPr>
      <dsp:spPr>
        <a:xfrm>
          <a:off x="1004902" y="1526401"/>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An amendment made to IEP</a:t>
          </a:r>
        </a:p>
      </dsp:txBody>
      <dsp:txXfrm>
        <a:off x="1004902" y="1526401"/>
        <a:ext cx="1754296" cy="701718"/>
      </dsp:txXfrm>
    </dsp:sp>
    <dsp:sp modelId="{5315CAF3-FD4C-4AAB-B8FB-8C1236278318}">
      <dsp:nvSpPr>
        <dsp:cNvPr id="0" name=""/>
        <dsp:cNvSpPr/>
      </dsp:nvSpPr>
      <dsp:spPr>
        <a:xfrm>
          <a:off x="3548633" y="443279"/>
          <a:ext cx="789433" cy="7894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690732-4A18-4C0C-91F6-12B28AD89234}">
      <dsp:nvSpPr>
        <dsp:cNvPr id="0" name=""/>
        <dsp:cNvSpPr/>
      </dsp:nvSpPr>
      <dsp:spPr>
        <a:xfrm>
          <a:off x="3066201" y="1526401"/>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Student suspended for 2 days</a:t>
          </a:r>
        </a:p>
      </dsp:txBody>
      <dsp:txXfrm>
        <a:off x="3066201" y="1526401"/>
        <a:ext cx="1754296" cy="701718"/>
      </dsp:txXfrm>
    </dsp:sp>
    <dsp:sp modelId="{E4A51E7F-F56E-42D9-9DF9-99F332038691}">
      <dsp:nvSpPr>
        <dsp:cNvPr id="0" name=""/>
        <dsp:cNvSpPr/>
      </dsp:nvSpPr>
      <dsp:spPr>
        <a:xfrm>
          <a:off x="5609932" y="443279"/>
          <a:ext cx="789433" cy="7894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E4A0489-229F-4336-9499-B8522CB200C6}">
      <dsp:nvSpPr>
        <dsp:cNvPr id="0" name=""/>
        <dsp:cNvSpPr/>
      </dsp:nvSpPr>
      <dsp:spPr>
        <a:xfrm>
          <a:off x="5127500" y="1526401"/>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Data collection on IEP goals</a:t>
          </a:r>
        </a:p>
      </dsp:txBody>
      <dsp:txXfrm>
        <a:off x="5127500" y="1526401"/>
        <a:ext cx="1754296" cy="701718"/>
      </dsp:txXfrm>
    </dsp:sp>
    <dsp:sp modelId="{E92A2CF2-1215-4B81-919C-4578FC533B91}">
      <dsp:nvSpPr>
        <dsp:cNvPr id="0" name=""/>
        <dsp:cNvSpPr/>
      </dsp:nvSpPr>
      <dsp:spPr>
        <a:xfrm>
          <a:off x="1487334" y="2666694"/>
          <a:ext cx="789433" cy="7894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3DAA5F-945A-4A61-B2B1-BD2CC8501F95}">
      <dsp:nvSpPr>
        <dsp:cNvPr id="0" name=""/>
        <dsp:cNvSpPr/>
      </dsp:nvSpPr>
      <dsp:spPr>
        <a:xfrm>
          <a:off x="1004902" y="3749817"/>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Specific reading program requested</a:t>
          </a:r>
        </a:p>
      </dsp:txBody>
      <dsp:txXfrm>
        <a:off x="1004902" y="3749817"/>
        <a:ext cx="1754296" cy="701718"/>
      </dsp:txXfrm>
    </dsp:sp>
    <dsp:sp modelId="{96C99F6D-ED4A-4129-AAFA-FEBEF1D18C38}">
      <dsp:nvSpPr>
        <dsp:cNvPr id="0" name=""/>
        <dsp:cNvSpPr/>
      </dsp:nvSpPr>
      <dsp:spPr>
        <a:xfrm>
          <a:off x="3548633" y="2666694"/>
          <a:ext cx="789433" cy="78943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A82245-E0F8-416D-A0D8-912FDB0028B2}">
      <dsp:nvSpPr>
        <dsp:cNvPr id="0" name=""/>
        <dsp:cNvSpPr/>
      </dsp:nvSpPr>
      <dsp:spPr>
        <a:xfrm>
          <a:off x="3066201" y="3749817"/>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Termination of speech services as a related service</a:t>
          </a:r>
        </a:p>
      </dsp:txBody>
      <dsp:txXfrm>
        <a:off x="3066201" y="3749817"/>
        <a:ext cx="1754296" cy="701718"/>
      </dsp:txXfrm>
    </dsp:sp>
    <dsp:sp modelId="{611E10F9-B865-41D7-B2F4-A028050A50D9}">
      <dsp:nvSpPr>
        <dsp:cNvPr id="0" name=""/>
        <dsp:cNvSpPr/>
      </dsp:nvSpPr>
      <dsp:spPr>
        <a:xfrm>
          <a:off x="5609932" y="2666694"/>
          <a:ext cx="789433" cy="78943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978029-BF8F-441C-B22C-B4CE3621C80E}">
      <dsp:nvSpPr>
        <dsp:cNvPr id="0" name=""/>
        <dsp:cNvSpPr/>
      </dsp:nvSpPr>
      <dsp:spPr>
        <a:xfrm>
          <a:off x="5127500" y="3749817"/>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Change in student’s class schedule</a:t>
          </a:r>
        </a:p>
      </dsp:txBody>
      <dsp:txXfrm>
        <a:off x="5127500" y="3749817"/>
        <a:ext cx="1754296" cy="7017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950AF-0BFE-40A2-912D-3DBC03542C26}">
      <dsp:nvSpPr>
        <dsp:cNvPr id="0" name=""/>
        <dsp:cNvSpPr/>
      </dsp:nvSpPr>
      <dsp:spPr>
        <a:xfrm>
          <a:off x="1487334" y="443279"/>
          <a:ext cx="789433" cy="7894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04A5185-BBFD-4153-A9F9-2A9E7856F525}">
      <dsp:nvSpPr>
        <dsp:cNvPr id="0" name=""/>
        <dsp:cNvSpPr/>
      </dsp:nvSpPr>
      <dsp:spPr>
        <a:xfrm>
          <a:off x="1004902" y="1526401"/>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An amendment made to IEP</a:t>
          </a:r>
        </a:p>
      </dsp:txBody>
      <dsp:txXfrm>
        <a:off x="1004902" y="1526401"/>
        <a:ext cx="1754296" cy="701718"/>
      </dsp:txXfrm>
    </dsp:sp>
    <dsp:sp modelId="{5315CAF3-FD4C-4AAB-B8FB-8C1236278318}">
      <dsp:nvSpPr>
        <dsp:cNvPr id="0" name=""/>
        <dsp:cNvSpPr/>
      </dsp:nvSpPr>
      <dsp:spPr>
        <a:xfrm>
          <a:off x="3548633" y="443279"/>
          <a:ext cx="789433" cy="7894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690732-4A18-4C0C-91F6-12B28AD89234}">
      <dsp:nvSpPr>
        <dsp:cNvPr id="0" name=""/>
        <dsp:cNvSpPr/>
      </dsp:nvSpPr>
      <dsp:spPr>
        <a:xfrm>
          <a:off x="3066201" y="1526401"/>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Student suspended for 2 days</a:t>
          </a:r>
        </a:p>
      </dsp:txBody>
      <dsp:txXfrm>
        <a:off x="3066201" y="1526401"/>
        <a:ext cx="1754296" cy="701718"/>
      </dsp:txXfrm>
    </dsp:sp>
    <dsp:sp modelId="{E4A51E7F-F56E-42D9-9DF9-99F332038691}">
      <dsp:nvSpPr>
        <dsp:cNvPr id="0" name=""/>
        <dsp:cNvSpPr/>
      </dsp:nvSpPr>
      <dsp:spPr>
        <a:xfrm>
          <a:off x="5609932" y="443279"/>
          <a:ext cx="789433" cy="7894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E4A0489-229F-4336-9499-B8522CB200C6}">
      <dsp:nvSpPr>
        <dsp:cNvPr id="0" name=""/>
        <dsp:cNvSpPr/>
      </dsp:nvSpPr>
      <dsp:spPr>
        <a:xfrm>
          <a:off x="5127500" y="1526401"/>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Data collection on IEP goals</a:t>
          </a:r>
        </a:p>
      </dsp:txBody>
      <dsp:txXfrm>
        <a:off x="5127500" y="1526401"/>
        <a:ext cx="1754296" cy="701718"/>
      </dsp:txXfrm>
    </dsp:sp>
    <dsp:sp modelId="{E92A2CF2-1215-4B81-919C-4578FC533B91}">
      <dsp:nvSpPr>
        <dsp:cNvPr id="0" name=""/>
        <dsp:cNvSpPr/>
      </dsp:nvSpPr>
      <dsp:spPr>
        <a:xfrm>
          <a:off x="1487334" y="2666694"/>
          <a:ext cx="789433" cy="7894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3DAA5F-945A-4A61-B2B1-BD2CC8501F95}">
      <dsp:nvSpPr>
        <dsp:cNvPr id="0" name=""/>
        <dsp:cNvSpPr/>
      </dsp:nvSpPr>
      <dsp:spPr>
        <a:xfrm>
          <a:off x="1004902" y="3749817"/>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Specific reading program requested</a:t>
          </a:r>
        </a:p>
      </dsp:txBody>
      <dsp:txXfrm>
        <a:off x="1004902" y="3749817"/>
        <a:ext cx="1754296" cy="701718"/>
      </dsp:txXfrm>
    </dsp:sp>
    <dsp:sp modelId="{96C99F6D-ED4A-4129-AAFA-FEBEF1D18C38}">
      <dsp:nvSpPr>
        <dsp:cNvPr id="0" name=""/>
        <dsp:cNvSpPr/>
      </dsp:nvSpPr>
      <dsp:spPr>
        <a:xfrm>
          <a:off x="3548633" y="2666694"/>
          <a:ext cx="789433" cy="78943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A82245-E0F8-416D-A0D8-912FDB0028B2}">
      <dsp:nvSpPr>
        <dsp:cNvPr id="0" name=""/>
        <dsp:cNvSpPr/>
      </dsp:nvSpPr>
      <dsp:spPr>
        <a:xfrm>
          <a:off x="3066201" y="3749817"/>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Termination of speech services as a related service</a:t>
          </a:r>
        </a:p>
      </dsp:txBody>
      <dsp:txXfrm>
        <a:off x="3066201" y="3749817"/>
        <a:ext cx="1754296" cy="701718"/>
      </dsp:txXfrm>
    </dsp:sp>
    <dsp:sp modelId="{611E10F9-B865-41D7-B2F4-A028050A50D9}">
      <dsp:nvSpPr>
        <dsp:cNvPr id="0" name=""/>
        <dsp:cNvSpPr/>
      </dsp:nvSpPr>
      <dsp:spPr>
        <a:xfrm>
          <a:off x="5609932" y="2666694"/>
          <a:ext cx="789433" cy="78943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978029-BF8F-441C-B22C-B4CE3621C80E}">
      <dsp:nvSpPr>
        <dsp:cNvPr id="0" name=""/>
        <dsp:cNvSpPr/>
      </dsp:nvSpPr>
      <dsp:spPr>
        <a:xfrm>
          <a:off x="5127500" y="3749817"/>
          <a:ext cx="1754296" cy="70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Change in student’s class schedule</a:t>
          </a:r>
        </a:p>
      </dsp:txBody>
      <dsp:txXfrm>
        <a:off x="5127500" y="3749817"/>
        <a:ext cx="1754296" cy="701718"/>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14F2E-92A9-42C6-9CBE-1E57962C0C8F}" type="datetimeFigureOut">
              <a:rPr lang="en-US" smtClean="0"/>
              <a:t>9/19/2024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236FA9-E422-4CFD-956E-786F13BB8D9B}" type="slidenum">
              <a:rPr lang="en-US" smtClean="0"/>
              <a:t>‹#›</a:t>
            </a:fld>
            <a:endParaRPr lang="en-US"/>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a:t>
            </a:r>
          </a:p>
        </p:txBody>
      </p:sp>
      <p:sp>
        <p:nvSpPr>
          <p:cNvPr id="4" name="Slide Number Placeholder 3"/>
          <p:cNvSpPr>
            <a:spLocks noGrp="1"/>
          </p:cNvSpPr>
          <p:nvPr>
            <p:ph type="sldNum" sz="quarter" idx="5"/>
          </p:nvPr>
        </p:nvSpPr>
        <p:spPr/>
        <p:txBody>
          <a:bodyPr/>
          <a:lstStyle/>
          <a:p>
            <a:fld id="{A1236FA9-E422-4CFD-956E-786F13BB8D9B}" type="slidenum">
              <a:rPr lang="en-US" smtClean="0"/>
              <a:t>6</a:t>
            </a:fld>
            <a:endParaRPr lang="en-US"/>
          </a:p>
        </p:txBody>
      </p:sp>
    </p:spTree>
    <p:extLst>
      <p:ext uri="{BB962C8B-B14F-4D97-AF65-F5344CB8AC3E}">
        <p14:creationId xmlns:p14="http://schemas.microsoft.com/office/powerpoint/2010/main" val="660890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a:t>
            </a:r>
          </a:p>
        </p:txBody>
      </p:sp>
      <p:sp>
        <p:nvSpPr>
          <p:cNvPr id="4" name="Slide Number Placeholder 3"/>
          <p:cNvSpPr>
            <a:spLocks noGrp="1"/>
          </p:cNvSpPr>
          <p:nvPr>
            <p:ph type="sldNum" sz="quarter" idx="5"/>
          </p:nvPr>
        </p:nvSpPr>
        <p:spPr/>
        <p:txBody>
          <a:bodyPr/>
          <a:lstStyle/>
          <a:p>
            <a:fld id="{A1236FA9-E422-4CFD-956E-786F13BB8D9B}" type="slidenum">
              <a:rPr lang="en-US" smtClean="0"/>
              <a:t>9</a:t>
            </a:fld>
            <a:endParaRPr lang="en-US"/>
          </a:p>
        </p:txBody>
      </p:sp>
    </p:spTree>
    <p:extLst>
      <p:ext uri="{BB962C8B-B14F-4D97-AF65-F5344CB8AC3E}">
        <p14:creationId xmlns:p14="http://schemas.microsoft.com/office/powerpoint/2010/main" val="2352787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p>
        </p:txBody>
      </p:sp>
      <p:sp>
        <p:nvSpPr>
          <p:cNvPr id="4" name="Slide Number Placeholder 3"/>
          <p:cNvSpPr>
            <a:spLocks noGrp="1"/>
          </p:cNvSpPr>
          <p:nvPr>
            <p:ph type="sldNum" sz="quarter" idx="5"/>
          </p:nvPr>
        </p:nvSpPr>
        <p:spPr/>
        <p:txBody>
          <a:bodyPr/>
          <a:lstStyle/>
          <a:p>
            <a:fld id="{A1236FA9-E422-4CFD-956E-786F13BB8D9B}" type="slidenum">
              <a:rPr lang="en-US" smtClean="0"/>
              <a:t>11</a:t>
            </a:fld>
            <a:endParaRPr lang="en-US"/>
          </a:p>
        </p:txBody>
      </p:sp>
    </p:spTree>
    <p:extLst>
      <p:ext uri="{BB962C8B-B14F-4D97-AF65-F5344CB8AC3E}">
        <p14:creationId xmlns:p14="http://schemas.microsoft.com/office/powerpoint/2010/main" val="4291772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a:t>
            </a:r>
          </a:p>
        </p:txBody>
      </p:sp>
      <p:sp>
        <p:nvSpPr>
          <p:cNvPr id="4" name="Slide Number Placeholder 3"/>
          <p:cNvSpPr>
            <a:spLocks noGrp="1"/>
          </p:cNvSpPr>
          <p:nvPr>
            <p:ph type="sldNum" sz="quarter" idx="5"/>
          </p:nvPr>
        </p:nvSpPr>
        <p:spPr/>
        <p:txBody>
          <a:bodyPr/>
          <a:lstStyle/>
          <a:p>
            <a:fld id="{A1236FA9-E422-4CFD-956E-786F13BB8D9B}" type="slidenum">
              <a:rPr lang="en-US" smtClean="0"/>
              <a:t>13</a:t>
            </a:fld>
            <a:endParaRPr lang="en-US"/>
          </a:p>
        </p:txBody>
      </p:sp>
    </p:spTree>
    <p:extLst>
      <p:ext uri="{BB962C8B-B14F-4D97-AF65-F5344CB8AC3E}">
        <p14:creationId xmlns:p14="http://schemas.microsoft.com/office/powerpoint/2010/main" val="12767106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hyperlink" Target="https://www.cde.state.co.us/cdesped/iep_proceduralguidanc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resources.csi.state.co.us/wp-content/uploads/2022/04/Prior-Written-Notice-Resource_updatedfinal.pdf" TargetMode="External"/><Relationship Id="rId2" Type="http://schemas.openxmlformats.org/officeDocument/2006/relationships/hyperlink" Target="https://www.cde.state.co.us/cdesped/iep_proceduralguidance" TargetMode="External"/><Relationship Id="rId1" Type="http://schemas.openxmlformats.org/officeDocument/2006/relationships/slideLayout" Target="../slideLayouts/slideLayout2.xml"/><Relationship Id="rId4" Type="http://schemas.openxmlformats.org/officeDocument/2006/relationships/hyperlink" Target="https://acrobat.adobe.com/id/urn:aaid:sc:VA6C2:8311c0e9-bb7c-4d1b-b492-f891c2c54d8b"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(PWN) Prior Written Notice</a:t>
            </a: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8A9D-89C7-9E71-B248-A9EE36E259D3}"/>
              </a:ext>
            </a:extLst>
          </p:cNvPr>
          <p:cNvSpPr>
            <a:spLocks noGrp="1"/>
          </p:cNvSpPr>
          <p:nvPr>
            <p:ph type="title"/>
          </p:nvPr>
        </p:nvSpPr>
        <p:spPr>
          <a:xfrm>
            <a:off x="628650" y="365126"/>
            <a:ext cx="7886700" cy="730249"/>
          </a:xfrm>
        </p:spPr>
        <p:txBody>
          <a:bodyPr anchor="ctr">
            <a:normAutofit/>
          </a:bodyPr>
          <a:lstStyle/>
          <a:p>
            <a:pPr algn="ctr"/>
            <a:r>
              <a:rPr lang="en-US" dirty="0"/>
              <a:t>Types of PWNs</a:t>
            </a:r>
          </a:p>
        </p:txBody>
      </p:sp>
      <p:graphicFrame>
        <p:nvGraphicFramePr>
          <p:cNvPr id="5" name="Content Placeholder 2">
            <a:extLst>
              <a:ext uri="{FF2B5EF4-FFF2-40B4-BE49-F238E27FC236}">
                <a16:creationId xmlns:a16="http://schemas.microsoft.com/office/drawing/2014/main" id="{750C03FC-77EF-56A4-6293-A370AE35CDE6}"/>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529949098"/>
              </p:ext>
            </p:extLst>
          </p:nvPr>
        </p:nvGraphicFramePr>
        <p:xfrm>
          <a:off x="368135" y="1282148"/>
          <a:ext cx="8443355" cy="5170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924B846-E720-70ED-8B9F-238E038966CB}"/>
              </a:ext>
            </a:extLst>
          </p:cNvPr>
          <p:cNvSpPr txBox="1"/>
          <p:nvPr/>
        </p:nvSpPr>
        <p:spPr>
          <a:xfrm>
            <a:off x="6246421" y="3705100"/>
            <a:ext cx="2648197" cy="2862322"/>
          </a:xfrm>
          <a:prstGeom prst="rect">
            <a:avLst/>
          </a:prstGeom>
          <a:noFill/>
        </p:spPr>
        <p:txBody>
          <a:bodyPr wrap="square" rtlCol="0">
            <a:spAutoFit/>
          </a:bodyPr>
          <a:lstStyle/>
          <a:p>
            <a:pPr algn="ctr"/>
            <a:r>
              <a:rPr lang="en-US" b="1" u="sng" dirty="0"/>
              <a:t>*Other:</a:t>
            </a:r>
          </a:p>
          <a:p>
            <a:pPr marL="285750" indent="-285750">
              <a:buFont typeface="Arial" panose="020B0604020202020204" pitchFamily="34" charset="0"/>
              <a:buChar char="•"/>
            </a:pPr>
            <a:r>
              <a:rPr lang="en-US" dirty="0"/>
              <a:t>Notice of Graduation</a:t>
            </a:r>
          </a:p>
          <a:p>
            <a:pPr marL="285750" indent="-285750">
              <a:buFont typeface="Arial" panose="020B0604020202020204" pitchFamily="34" charset="0"/>
              <a:buChar char="•"/>
            </a:pPr>
            <a:r>
              <a:rPr lang="en-US" dirty="0"/>
              <a:t>Disciplinary removal for more than 10 consecutive days</a:t>
            </a:r>
          </a:p>
          <a:p>
            <a:pPr marL="285750" indent="-285750">
              <a:buFont typeface="Arial" panose="020B0604020202020204" pitchFamily="34" charset="0"/>
              <a:buChar char="•"/>
            </a:pPr>
            <a:r>
              <a:rPr lang="en-US" dirty="0"/>
              <a:t>Disciplinary removal IAES</a:t>
            </a:r>
          </a:p>
          <a:p>
            <a:pPr marL="285750" indent="-285750">
              <a:buFont typeface="Arial" panose="020B0604020202020204" pitchFamily="34" charset="0"/>
              <a:buChar char="•"/>
            </a:pPr>
            <a:r>
              <a:rPr lang="en-US" dirty="0"/>
              <a:t>Parent revocation of services</a:t>
            </a:r>
          </a:p>
          <a:p>
            <a:endParaRPr lang="en-US" dirty="0"/>
          </a:p>
        </p:txBody>
      </p:sp>
      <p:sp>
        <p:nvSpPr>
          <p:cNvPr id="4" name="Rectangle: Rounded Corners 3">
            <a:extLst>
              <a:ext uri="{FF2B5EF4-FFF2-40B4-BE49-F238E27FC236}">
                <a16:creationId xmlns:a16="http://schemas.microsoft.com/office/drawing/2014/main" id="{BE5C8408-B4B6-B5B6-2917-E57E4C9C850F}"/>
              </a:ext>
              <a:ext uri="{C183D7F6-B498-43B3-948B-1728B52AA6E4}">
                <adec:decorative xmlns:adec="http://schemas.microsoft.com/office/drawing/2017/decorative" val="1"/>
              </a:ext>
            </a:extLst>
          </p:cNvPr>
          <p:cNvSpPr/>
          <p:nvPr/>
        </p:nvSpPr>
        <p:spPr>
          <a:xfrm>
            <a:off x="6282046" y="3500250"/>
            <a:ext cx="2648197" cy="302380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C1A4A38-9928-1093-3587-20E863658D4B}"/>
              </a:ext>
            </a:extLst>
          </p:cNvPr>
          <p:cNvSpPr txBox="1"/>
          <p:nvPr/>
        </p:nvSpPr>
        <p:spPr>
          <a:xfrm>
            <a:off x="2576943" y="4524501"/>
            <a:ext cx="546265" cy="923330"/>
          </a:xfrm>
          <a:prstGeom prst="rect">
            <a:avLst/>
          </a:prstGeom>
          <a:noFill/>
        </p:spPr>
        <p:txBody>
          <a:bodyPr wrap="square" rtlCol="0">
            <a:spAutoFit/>
          </a:bodyPr>
          <a:lstStyle/>
          <a:p>
            <a:r>
              <a:rPr lang="en-US" sz="5400" dirty="0"/>
              <a:t>*</a:t>
            </a:r>
          </a:p>
        </p:txBody>
      </p:sp>
    </p:spTree>
    <p:extLst>
      <p:ext uri="{BB962C8B-B14F-4D97-AF65-F5344CB8AC3E}">
        <p14:creationId xmlns:p14="http://schemas.microsoft.com/office/powerpoint/2010/main" val="3625050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D3A4B91-8881-C814-AD17-B7516D501EC4}"/>
              </a:ext>
            </a:extLst>
          </p:cNvPr>
          <p:cNvSpPr>
            <a:spLocks noGrp="1"/>
          </p:cNvSpPr>
          <p:nvPr>
            <p:ph type="title"/>
          </p:nvPr>
        </p:nvSpPr>
        <p:spPr>
          <a:xfrm>
            <a:off x="628650" y="365126"/>
            <a:ext cx="7886700" cy="917022"/>
          </a:xfrm>
        </p:spPr>
        <p:txBody>
          <a:bodyPr anchor="ctr">
            <a:normAutofit/>
          </a:bodyPr>
          <a:lstStyle/>
          <a:p>
            <a:r>
              <a:rPr lang="en-US" sz="1800" dirty="0"/>
              <a:t>PWN must be provided to parents whenever a school district proposes or refuses to initiate or change the identification, evaluation, or educational placement of the child, or the provision of FAPE to the child</a:t>
            </a:r>
          </a:p>
        </p:txBody>
      </p:sp>
      <p:graphicFrame>
        <p:nvGraphicFramePr>
          <p:cNvPr id="11" name="Content Placeholder 8">
            <a:extLst>
              <a:ext uri="{FF2B5EF4-FFF2-40B4-BE49-F238E27FC236}">
                <a16:creationId xmlns:a16="http://schemas.microsoft.com/office/drawing/2014/main" id="{46FCF23D-C32F-0FC8-10C3-87B955974E6A}"/>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86546469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0580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5BFFDB-C6BA-8123-86D5-0D62F836C24B}"/>
              </a:ext>
            </a:extLst>
          </p:cNvPr>
          <p:cNvSpPr>
            <a:spLocks noGrp="1"/>
          </p:cNvSpPr>
          <p:nvPr>
            <p:ph type="title"/>
          </p:nvPr>
        </p:nvSpPr>
        <p:spPr/>
        <p:txBody>
          <a:bodyPr/>
          <a:lstStyle/>
          <a:p>
            <a:r>
              <a:rPr lang="en-US" dirty="0"/>
              <a:t>Required Elements of PWN</a:t>
            </a:r>
          </a:p>
        </p:txBody>
      </p:sp>
    </p:spTree>
    <p:extLst>
      <p:ext uri="{BB962C8B-B14F-4D97-AF65-F5344CB8AC3E}">
        <p14:creationId xmlns:p14="http://schemas.microsoft.com/office/powerpoint/2010/main" val="2694049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D4DE5-897D-3175-50A6-4BAF64335359}"/>
              </a:ext>
            </a:extLst>
          </p:cNvPr>
          <p:cNvSpPr>
            <a:spLocks noGrp="1"/>
          </p:cNvSpPr>
          <p:nvPr>
            <p:ph type="title"/>
          </p:nvPr>
        </p:nvSpPr>
        <p:spPr>
          <a:xfrm>
            <a:off x="190870" y="365126"/>
            <a:ext cx="8762260" cy="730249"/>
          </a:xfrm>
        </p:spPr>
        <p:txBody>
          <a:bodyPr>
            <a:normAutofit/>
          </a:bodyPr>
          <a:lstStyle/>
          <a:p>
            <a:pPr algn="ctr"/>
            <a:r>
              <a:rPr lang="en-US" sz="1800" b="1" dirty="0"/>
              <a:t>The Prior Written Notice must provide information for each of the following elements:</a:t>
            </a:r>
          </a:p>
        </p:txBody>
      </p:sp>
      <p:sp>
        <p:nvSpPr>
          <p:cNvPr id="3" name="Content Placeholder 2">
            <a:extLst>
              <a:ext uri="{FF2B5EF4-FFF2-40B4-BE49-F238E27FC236}">
                <a16:creationId xmlns:a16="http://schemas.microsoft.com/office/drawing/2014/main" id="{B6829F50-C4FA-CB7E-C2D0-FDFB595D1348}"/>
              </a:ext>
            </a:extLst>
          </p:cNvPr>
          <p:cNvSpPr>
            <a:spLocks noGrp="1"/>
          </p:cNvSpPr>
          <p:nvPr>
            <p:ph idx="1"/>
          </p:nvPr>
        </p:nvSpPr>
        <p:spPr>
          <a:xfrm>
            <a:off x="628650" y="1282148"/>
            <a:ext cx="7886700" cy="5210726"/>
          </a:xfrm>
        </p:spPr>
        <p:txBody>
          <a:bodyPr>
            <a:normAutofit fontScale="92500"/>
          </a:bodyPr>
          <a:lstStyle/>
          <a:p>
            <a:pPr>
              <a:buFont typeface="Wingdings" panose="05000000000000000000" pitchFamily="2" charset="2"/>
              <a:buChar char="q"/>
            </a:pPr>
            <a:r>
              <a:rPr lang="en-US" sz="2400" dirty="0"/>
              <a:t> A description of the school’s action(s), proposed or refused </a:t>
            </a:r>
          </a:p>
          <a:p>
            <a:pPr>
              <a:buFont typeface="Wingdings" panose="05000000000000000000" pitchFamily="2" charset="2"/>
              <a:buChar char="q"/>
            </a:pPr>
            <a:r>
              <a:rPr lang="en-US" sz="2400" dirty="0"/>
              <a:t> An explanation of why actions are proposed or refused </a:t>
            </a:r>
          </a:p>
          <a:p>
            <a:pPr>
              <a:buFont typeface="Wingdings" panose="05000000000000000000" pitchFamily="2" charset="2"/>
              <a:buChar char="q"/>
            </a:pPr>
            <a:r>
              <a:rPr lang="en-US" sz="2400" dirty="0"/>
              <a:t> A description of evaluation, procedure, assessment, record or report used as a basis for the proposed or refused action </a:t>
            </a:r>
          </a:p>
          <a:p>
            <a:pPr>
              <a:buFont typeface="Wingdings" panose="05000000000000000000" pitchFamily="2" charset="2"/>
              <a:buChar char="q"/>
            </a:pPr>
            <a:r>
              <a:rPr lang="en-US" sz="2400" dirty="0"/>
              <a:t> A description of any other options the IEP team considered and the reasons for rejecting those options </a:t>
            </a:r>
          </a:p>
          <a:p>
            <a:pPr>
              <a:buFont typeface="Wingdings" panose="05000000000000000000" pitchFamily="2" charset="2"/>
              <a:buChar char="q"/>
            </a:pPr>
            <a:r>
              <a:rPr lang="en-US" sz="2400" dirty="0"/>
              <a:t> A description of any other factors relevant to the proposal or refusal of action </a:t>
            </a:r>
          </a:p>
          <a:p>
            <a:pPr>
              <a:buFont typeface="Wingdings" panose="05000000000000000000" pitchFamily="2" charset="2"/>
              <a:buChar char="q"/>
            </a:pPr>
            <a:r>
              <a:rPr lang="en-US" sz="2400" dirty="0"/>
              <a:t> Sources for the parent to contact with any questions regarding provisions of the prior written notice requirements </a:t>
            </a:r>
          </a:p>
          <a:p>
            <a:pPr>
              <a:buFont typeface="Wingdings" panose="05000000000000000000" pitchFamily="2" charset="2"/>
              <a:buChar char="q"/>
            </a:pPr>
            <a:r>
              <a:rPr lang="en-US" sz="2400" dirty="0"/>
              <a:t> Acknowledgment of provision of Procedural Safeguards</a:t>
            </a:r>
          </a:p>
        </p:txBody>
      </p:sp>
    </p:spTree>
    <p:extLst>
      <p:ext uri="{BB962C8B-B14F-4D97-AF65-F5344CB8AC3E}">
        <p14:creationId xmlns:p14="http://schemas.microsoft.com/office/powerpoint/2010/main" val="4190774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31FAA-AE65-6876-9172-6F87B1294292}"/>
              </a:ext>
            </a:extLst>
          </p:cNvPr>
          <p:cNvSpPr>
            <a:spLocks noGrp="1"/>
          </p:cNvSpPr>
          <p:nvPr>
            <p:ph type="title"/>
          </p:nvPr>
        </p:nvSpPr>
        <p:spPr>
          <a:xfrm>
            <a:off x="106878" y="365126"/>
            <a:ext cx="1386642" cy="730249"/>
          </a:xfrm>
        </p:spPr>
        <p:txBody>
          <a:bodyPr>
            <a:normAutofit/>
          </a:bodyPr>
          <a:lstStyle/>
          <a:p>
            <a:pPr algn="ctr"/>
            <a:r>
              <a:rPr lang="en-US" sz="1800" b="1" u="sng" dirty="0"/>
              <a:t>PWN Example</a:t>
            </a:r>
          </a:p>
        </p:txBody>
      </p:sp>
      <p:pic>
        <p:nvPicPr>
          <p:cNvPr id="23" name="Content Placeholder 22" descr="A screenshot of a document">
            <a:extLst>
              <a:ext uri="{FF2B5EF4-FFF2-40B4-BE49-F238E27FC236}">
                <a16:creationId xmlns:a16="http://schemas.microsoft.com/office/drawing/2014/main" id="{3DFCCCEA-5687-A82F-D3CC-A8C5DBDE44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3520" y="87998"/>
            <a:ext cx="5547360" cy="6562512"/>
          </a:xfrm>
        </p:spPr>
      </p:pic>
      <p:sp>
        <p:nvSpPr>
          <p:cNvPr id="24" name="Oval 23">
            <a:extLst>
              <a:ext uri="{FF2B5EF4-FFF2-40B4-BE49-F238E27FC236}">
                <a16:creationId xmlns:a16="http://schemas.microsoft.com/office/drawing/2014/main" id="{FEF57018-ADA4-DC68-3AB5-B2A7ABA669B2}"/>
              </a:ext>
            </a:extLst>
          </p:cNvPr>
          <p:cNvSpPr/>
          <p:nvPr/>
        </p:nvSpPr>
        <p:spPr>
          <a:xfrm>
            <a:off x="1178560" y="1324100"/>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26" name="Oval 25">
            <a:extLst>
              <a:ext uri="{FF2B5EF4-FFF2-40B4-BE49-F238E27FC236}">
                <a16:creationId xmlns:a16="http://schemas.microsoft.com/office/drawing/2014/main" id="{DB415338-1857-70C8-359D-9D6F7B93BDF0}"/>
              </a:ext>
            </a:extLst>
          </p:cNvPr>
          <p:cNvSpPr/>
          <p:nvPr/>
        </p:nvSpPr>
        <p:spPr>
          <a:xfrm>
            <a:off x="1178560" y="3246120"/>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endParaRPr lang="en-US" dirty="0">
              <a:solidFill>
                <a:schemeClr val="tx1"/>
              </a:solidFill>
            </a:endParaRPr>
          </a:p>
        </p:txBody>
      </p:sp>
      <p:sp>
        <p:nvSpPr>
          <p:cNvPr id="27" name="Oval 26">
            <a:extLst>
              <a:ext uri="{FF2B5EF4-FFF2-40B4-BE49-F238E27FC236}">
                <a16:creationId xmlns:a16="http://schemas.microsoft.com/office/drawing/2014/main" id="{9E5960F4-7359-42A9-73A6-F3A97E45FA3F}"/>
              </a:ext>
            </a:extLst>
          </p:cNvPr>
          <p:cNvSpPr/>
          <p:nvPr/>
        </p:nvSpPr>
        <p:spPr>
          <a:xfrm>
            <a:off x="1178560" y="3837038"/>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endParaRPr lang="en-US" dirty="0">
              <a:solidFill>
                <a:schemeClr val="tx1"/>
              </a:solidFill>
            </a:endParaRPr>
          </a:p>
        </p:txBody>
      </p:sp>
      <p:sp>
        <p:nvSpPr>
          <p:cNvPr id="28" name="Oval 27">
            <a:extLst>
              <a:ext uri="{FF2B5EF4-FFF2-40B4-BE49-F238E27FC236}">
                <a16:creationId xmlns:a16="http://schemas.microsoft.com/office/drawing/2014/main" id="{F9FD5D22-B668-0BEC-0E55-ACA76A68735D}"/>
              </a:ext>
            </a:extLst>
          </p:cNvPr>
          <p:cNvSpPr/>
          <p:nvPr/>
        </p:nvSpPr>
        <p:spPr>
          <a:xfrm>
            <a:off x="1178560" y="4561416"/>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p>
        </p:txBody>
      </p:sp>
      <p:sp>
        <p:nvSpPr>
          <p:cNvPr id="29" name="Oval 28">
            <a:extLst>
              <a:ext uri="{FF2B5EF4-FFF2-40B4-BE49-F238E27FC236}">
                <a16:creationId xmlns:a16="http://schemas.microsoft.com/office/drawing/2014/main" id="{81EE22EC-9215-BF64-B9C4-0A1E55600FF7}"/>
              </a:ext>
            </a:extLst>
          </p:cNvPr>
          <p:cNvSpPr/>
          <p:nvPr/>
        </p:nvSpPr>
        <p:spPr>
          <a:xfrm>
            <a:off x="1178560" y="5285794"/>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5</a:t>
            </a:r>
          </a:p>
        </p:txBody>
      </p:sp>
      <p:sp>
        <p:nvSpPr>
          <p:cNvPr id="30" name="Oval 29">
            <a:extLst>
              <a:ext uri="{FF2B5EF4-FFF2-40B4-BE49-F238E27FC236}">
                <a16:creationId xmlns:a16="http://schemas.microsoft.com/office/drawing/2014/main" id="{ACBF8FD5-C95A-5A0C-B88F-81598A02AFBE}"/>
              </a:ext>
            </a:extLst>
          </p:cNvPr>
          <p:cNvSpPr/>
          <p:nvPr/>
        </p:nvSpPr>
        <p:spPr>
          <a:xfrm>
            <a:off x="1183640" y="5811520"/>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6</a:t>
            </a:r>
          </a:p>
        </p:txBody>
      </p:sp>
      <p:sp>
        <p:nvSpPr>
          <p:cNvPr id="31" name="Oval 30">
            <a:extLst>
              <a:ext uri="{FF2B5EF4-FFF2-40B4-BE49-F238E27FC236}">
                <a16:creationId xmlns:a16="http://schemas.microsoft.com/office/drawing/2014/main" id="{9C066BE4-1C1A-9EE4-BC96-B2147D9E92CD}"/>
              </a:ext>
            </a:extLst>
          </p:cNvPr>
          <p:cNvSpPr/>
          <p:nvPr/>
        </p:nvSpPr>
        <p:spPr>
          <a:xfrm>
            <a:off x="1183640" y="6281179"/>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7</a:t>
            </a:r>
          </a:p>
        </p:txBody>
      </p:sp>
    </p:spTree>
    <p:extLst>
      <p:ext uri="{BB962C8B-B14F-4D97-AF65-F5344CB8AC3E}">
        <p14:creationId xmlns:p14="http://schemas.microsoft.com/office/powerpoint/2010/main" val="1006651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6EFE0-8E46-1666-EFAB-5137A8091108}"/>
              </a:ext>
            </a:extLst>
          </p:cNvPr>
          <p:cNvSpPr>
            <a:spLocks noGrp="1"/>
          </p:cNvSpPr>
          <p:nvPr>
            <p:ph type="title"/>
          </p:nvPr>
        </p:nvSpPr>
        <p:spPr>
          <a:xfrm>
            <a:off x="628650" y="5049520"/>
            <a:ext cx="7886700" cy="1600662"/>
          </a:xfrm>
        </p:spPr>
        <p:txBody>
          <a:bodyPr>
            <a:normAutofit/>
          </a:bodyPr>
          <a:lstStyle/>
          <a:p>
            <a:r>
              <a:rPr lang="en-US" sz="2000" b="1" dirty="0"/>
              <a:t>A description of the action(s) proposed or refused by the agency:</a:t>
            </a:r>
            <a:br>
              <a:rPr lang="en-US" sz="2000" b="1" dirty="0"/>
            </a:br>
            <a:r>
              <a:rPr lang="en-US" sz="2000" b="1" dirty="0"/>
              <a:t>-</a:t>
            </a:r>
            <a:r>
              <a:rPr lang="en-US" sz="2000" dirty="0"/>
              <a:t>Must describe each proposed or refused action</a:t>
            </a:r>
            <a:br>
              <a:rPr lang="en-US" sz="2000" dirty="0"/>
            </a:br>
            <a:br>
              <a:rPr lang="en-US" sz="2000" dirty="0"/>
            </a:br>
            <a:r>
              <a:rPr lang="en-US" sz="2000" dirty="0"/>
              <a:t>-Must be based on facts</a:t>
            </a:r>
          </a:p>
        </p:txBody>
      </p:sp>
      <p:pic>
        <p:nvPicPr>
          <p:cNvPr id="5" name="Content Placeholder 4" descr="A screenshot of a Prior Written Notice">
            <a:extLst>
              <a:ext uri="{FF2B5EF4-FFF2-40B4-BE49-F238E27FC236}">
                <a16:creationId xmlns:a16="http://schemas.microsoft.com/office/drawing/2014/main" id="{5D83EE7D-1303-4CB6-EB06-306F9C304B5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500" y="83820"/>
            <a:ext cx="8830420" cy="5046980"/>
          </a:xfrm>
        </p:spPr>
      </p:pic>
      <p:sp>
        <p:nvSpPr>
          <p:cNvPr id="6" name="Oval 5">
            <a:extLst>
              <a:ext uri="{FF2B5EF4-FFF2-40B4-BE49-F238E27FC236}">
                <a16:creationId xmlns:a16="http://schemas.microsoft.com/office/drawing/2014/main" id="{38B33ED1-BFCD-D0BC-4C9D-1A01393F0C4A}"/>
              </a:ext>
            </a:extLst>
          </p:cNvPr>
          <p:cNvSpPr/>
          <p:nvPr/>
        </p:nvSpPr>
        <p:spPr>
          <a:xfrm>
            <a:off x="132080" y="1808480"/>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3" name="Rectangle 2">
            <a:extLst>
              <a:ext uri="{FF2B5EF4-FFF2-40B4-BE49-F238E27FC236}">
                <a16:creationId xmlns:a16="http://schemas.microsoft.com/office/drawing/2014/main" id="{96A56556-DD46-B680-4485-42E9AA57915B}"/>
              </a:ext>
              <a:ext uri="{C183D7F6-B498-43B3-948B-1728B52AA6E4}">
                <adec:decorative xmlns:adec="http://schemas.microsoft.com/office/drawing/2017/decorative" val="1"/>
              </a:ext>
            </a:extLst>
          </p:cNvPr>
          <p:cNvSpPr/>
          <p:nvPr/>
        </p:nvSpPr>
        <p:spPr>
          <a:xfrm>
            <a:off x="548640" y="1021278"/>
            <a:ext cx="8155973" cy="410952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8856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EE660F7F-1CDF-C72D-1373-E35BD4844AC0}"/>
              </a:ext>
            </a:extLst>
          </p:cNvPr>
          <p:cNvSpPr/>
          <p:nvPr/>
        </p:nvSpPr>
        <p:spPr>
          <a:xfrm>
            <a:off x="152400" y="1295400"/>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endParaRPr lang="en-US" dirty="0">
              <a:solidFill>
                <a:schemeClr val="tx1"/>
              </a:solidFill>
            </a:endParaRPr>
          </a:p>
        </p:txBody>
      </p:sp>
      <p:sp>
        <p:nvSpPr>
          <p:cNvPr id="3" name="Rectangle 2">
            <a:extLst>
              <a:ext uri="{FF2B5EF4-FFF2-40B4-BE49-F238E27FC236}">
                <a16:creationId xmlns:a16="http://schemas.microsoft.com/office/drawing/2014/main" id="{4BEA7B70-DFEF-D0D1-F0BD-727DB6DF9C37}"/>
              </a:ext>
              <a:ext uri="{C183D7F6-B498-43B3-948B-1728B52AA6E4}">
                <adec:decorative xmlns:adec="http://schemas.microsoft.com/office/drawing/2017/decorative" val="1"/>
              </a:ext>
            </a:extLst>
          </p:cNvPr>
          <p:cNvSpPr/>
          <p:nvPr/>
        </p:nvSpPr>
        <p:spPr>
          <a:xfrm>
            <a:off x="831272" y="1056904"/>
            <a:ext cx="7469579" cy="90252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36418AD5-1134-5F3C-9D52-35532D619EFF}"/>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5370" y="1268408"/>
            <a:ext cx="7886700" cy="1241112"/>
          </a:xfrm>
        </p:spPr>
      </p:pic>
      <p:sp>
        <p:nvSpPr>
          <p:cNvPr id="2" name="Title 1">
            <a:extLst>
              <a:ext uri="{FF2B5EF4-FFF2-40B4-BE49-F238E27FC236}">
                <a16:creationId xmlns:a16="http://schemas.microsoft.com/office/drawing/2014/main" id="{BD789CE7-F93C-9F52-4F4A-0D0A0D901C6C}"/>
              </a:ext>
            </a:extLst>
          </p:cNvPr>
          <p:cNvSpPr>
            <a:spLocks noGrp="1"/>
          </p:cNvSpPr>
          <p:nvPr>
            <p:ph type="title"/>
          </p:nvPr>
        </p:nvSpPr>
        <p:spPr>
          <a:xfrm>
            <a:off x="628650" y="3111600"/>
            <a:ext cx="7886700" cy="2232297"/>
          </a:xfrm>
        </p:spPr>
        <p:txBody>
          <a:bodyPr>
            <a:normAutofit/>
          </a:bodyPr>
          <a:lstStyle/>
          <a:p>
            <a:r>
              <a:rPr lang="en-US" sz="2200" b="1" dirty="0"/>
              <a:t>An explanation of why the agency proposed or refused to take the action.</a:t>
            </a:r>
            <a:br>
              <a:rPr lang="en-US" sz="2200" dirty="0"/>
            </a:br>
            <a:r>
              <a:rPr lang="en-US" sz="2200" dirty="0"/>
              <a:t>-If there is more than one reason, list them all.</a:t>
            </a:r>
            <a:br>
              <a:rPr lang="en-US" sz="2200" dirty="0"/>
            </a:br>
            <a:br>
              <a:rPr lang="en-US" sz="2200" dirty="0"/>
            </a:br>
            <a:r>
              <a:rPr lang="en-US" sz="2200" dirty="0"/>
              <a:t>-The PWN is the LEAs legal documentation against claims of lack of parental participation and predetermination</a:t>
            </a:r>
            <a:endParaRPr lang="en-US" dirty="0"/>
          </a:p>
        </p:txBody>
      </p:sp>
    </p:spTree>
    <p:extLst>
      <p:ext uri="{BB962C8B-B14F-4D97-AF65-F5344CB8AC3E}">
        <p14:creationId xmlns:p14="http://schemas.microsoft.com/office/powerpoint/2010/main" val="871774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E1654-F472-FEF4-BBC6-7AF5D970FF2F}"/>
              </a:ext>
            </a:extLst>
          </p:cNvPr>
          <p:cNvSpPr>
            <a:spLocks noGrp="1"/>
          </p:cNvSpPr>
          <p:nvPr>
            <p:ph type="title"/>
          </p:nvPr>
        </p:nvSpPr>
        <p:spPr>
          <a:xfrm>
            <a:off x="628650" y="2356856"/>
            <a:ext cx="7886700" cy="3942080"/>
          </a:xfrm>
        </p:spPr>
        <p:txBody>
          <a:bodyPr>
            <a:noAutofit/>
          </a:bodyPr>
          <a:lstStyle/>
          <a:p>
            <a:r>
              <a:rPr lang="en-US" sz="2000" b="1" dirty="0"/>
              <a:t>As description of each evaluation procedure, assessment, record or report the agency used as a basis for the proposed or refused action.</a:t>
            </a:r>
            <a:br>
              <a:rPr lang="en-US" sz="2000" dirty="0"/>
            </a:br>
            <a:br>
              <a:rPr lang="en-US" sz="2000" dirty="0"/>
            </a:br>
            <a:r>
              <a:rPr lang="en-US" sz="2000" dirty="0"/>
              <a:t>-When refusing a request by a parent, include a statement regarding their request and how the team considered their request.</a:t>
            </a:r>
            <a:br>
              <a:rPr lang="en-US" sz="2000" dirty="0"/>
            </a:br>
            <a:br>
              <a:rPr lang="en-US" sz="2000" dirty="0"/>
            </a:br>
            <a:r>
              <a:rPr lang="en-US" sz="2000" dirty="0"/>
              <a:t>-Document evaluations from private evaluators.</a:t>
            </a:r>
          </a:p>
        </p:txBody>
      </p:sp>
      <p:pic>
        <p:nvPicPr>
          <p:cNvPr id="5" name="Content Placeholder 4">
            <a:extLst>
              <a:ext uri="{FF2B5EF4-FFF2-40B4-BE49-F238E27FC236}">
                <a16:creationId xmlns:a16="http://schemas.microsoft.com/office/drawing/2014/main" id="{6F0A8998-A4AA-BFBC-8ED5-B2EF875EE8C8}"/>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7300" y="1171753"/>
            <a:ext cx="7720445" cy="1327607"/>
          </a:xfrm>
        </p:spPr>
      </p:pic>
      <p:sp>
        <p:nvSpPr>
          <p:cNvPr id="6" name="Oval 5">
            <a:extLst>
              <a:ext uri="{FF2B5EF4-FFF2-40B4-BE49-F238E27FC236}">
                <a16:creationId xmlns:a16="http://schemas.microsoft.com/office/drawing/2014/main" id="{25E6AD7B-5E2E-F7F2-FF50-9C3E842F524E}"/>
              </a:ext>
            </a:extLst>
          </p:cNvPr>
          <p:cNvSpPr/>
          <p:nvPr/>
        </p:nvSpPr>
        <p:spPr>
          <a:xfrm>
            <a:off x="518160" y="1114158"/>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endParaRPr lang="en-US" dirty="0">
              <a:solidFill>
                <a:schemeClr val="tx1"/>
              </a:solidFill>
            </a:endParaRPr>
          </a:p>
        </p:txBody>
      </p:sp>
      <p:sp>
        <p:nvSpPr>
          <p:cNvPr id="3" name="Rectangle 2">
            <a:extLst>
              <a:ext uri="{FF2B5EF4-FFF2-40B4-BE49-F238E27FC236}">
                <a16:creationId xmlns:a16="http://schemas.microsoft.com/office/drawing/2014/main" id="{69D7E5FF-A080-F0E9-5F4A-4A25046FBF1A}"/>
              </a:ext>
              <a:ext uri="{C183D7F6-B498-43B3-948B-1728B52AA6E4}">
                <adec:decorative xmlns:adec="http://schemas.microsoft.com/office/drawing/2017/decorative" val="1"/>
              </a:ext>
            </a:extLst>
          </p:cNvPr>
          <p:cNvSpPr/>
          <p:nvPr/>
        </p:nvSpPr>
        <p:spPr>
          <a:xfrm>
            <a:off x="1080655" y="890649"/>
            <a:ext cx="7113319" cy="104502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0507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F51D-C3C4-3226-5DB3-6BCE06226590}"/>
              </a:ext>
            </a:extLst>
          </p:cNvPr>
          <p:cNvSpPr>
            <a:spLocks noGrp="1"/>
          </p:cNvSpPr>
          <p:nvPr>
            <p:ph type="title"/>
          </p:nvPr>
        </p:nvSpPr>
        <p:spPr>
          <a:xfrm>
            <a:off x="628650" y="1791195"/>
            <a:ext cx="7886700" cy="4460240"/>
          </a:xfrm>
        </p:spPr>
        <p:txBody>
          <a:bodyPr>
            <a:normAutofit/>
          </a:bodyPr>
          <a:lstStyle/>
          <a:p>
            <a:r>
              <a:rPr lang="en-US" sz="2000" b="1" dirty="0"/>
              <a:t>A description of any other options the team considered and the reason why those options were rejected.</a:t>
            </a:r>
            <a:br>
              <a:rPr lang="en-US" sz="2000" dirty="0"/>
            </a:br>
            <a:br>
              <a:rPr lang="en-US" sz="2000" dirty="0"/>
            </a:br>
            <a:r>
              <a:rPr lang="en-US" sz="2000" dirty="0"/>
              <a:t>-NA is never an option!</a:t>
            </a:r>
            <a:br>
              <a:rPr lang="en-US" sz="2000" dirty="0"/>
            </a:br>
            <a:br>
              <a:rPr lang="en-US" sz="2000" dirty="0"/>
            </a:br>
            <a:r>
              <a:rPr lang="en-US" sz="2000" dirty="0"/>
              <a:t>-If you are struggling to find information that fits in this section, there is likely unfinished work to do.</a:t>
            </a:r>
          </a:p>
        </p:txBody>
      </p:sp>
      <p:pic>
        <p:nvPicPr>
          <p:cNvPr id="11" name="Content Placeholder 10" descr="A white background with black text&#10;&#10;Description automatically generated">
            <a:extLst>
              <a:ext uri="{FF2B5EF4-FFF2-40B4-BE49-F238E27FC236}">
                <a16:creationId xmlns:a16="http://schemas.microsoft.com/office/drawing/2014/main" id="{2F267494-F5A5-BD92-A6BD-0F0E0BDFD7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0655" y="1042929"/>
            <a:ext cx="8063345" cy="1308385"/>
          </a:xfrm>
        </p:spPr>
      </p:pic>
      <p:sp>
        <p:nvSpPr>
          <p:cNvPr id="12" name="Oval 11">
            <a:extLst>
              <a:ext uri="{FF2B5EF4-FFF2-40B4-BE49-F238E27FC236}">
                <a16:creationId xmlns:a16="http://schemas.microsoft.com/office/drawing/2014/main" id="{D57CB3CC-C325-AFD9-06D3-ECF97D3DF6D6}"/>
              </a:ext>
            </a:extLst>
          </p:cNvPr>
          <p:cNvSpPr/>
          <p:nvPr/>
        </p:nvSpPr>
        <p:spPr>
          <a:xfrm>
            <a:off x="457200" y="985096"/>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p>
        </p:txBody>
      </p:sp>
      <p:sp>
        <p:nvSpPr>
          <p:cNvPr id="3" name="Rectangle 2">
            <a:extLst>
              <a:ext uri="{FF2B5EF4-FFF2-40B4-BE49-F238E27FC236}">
                <a16:creationId xmlns:a16="http://schemas.microsoft.com/office/drawing/2014/main" id="{16F2605D-47C1-BCFF-4D1E-2C15B455953A}"/>
              </a:ext>
              <a:ext uri="{C183D7F6-B498-43B3-948B-1728B52AA6E4}">
                <adec:decorative xmlns:adec="http://schemas.microsoft.com/office/drawing/2017/decorative" val="1"/>
              </a:ext>
            </a:extLst>
          </p:cNvPr>
          <p:cNvSpPr/>
          <p:nvPr/>
        </p:nvSpPr>
        <p:spPr>
          <a:xfrm>
            <a:off x="973777" y="747591"/>
            <a:ext cx="7089568" cy="99610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4155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61264-7292-2D9F-04B3-AEDE4FA56D8E}"/>
              </a:ext>
            </a:extLst>
          </p:cNvPr>
          <p:cNvSpPr>
            <a:spLocks noGrp="1"/>
          </p:cNvSpPr>
          <p:nvPr>
            <p:ph type="title"/>
          </p:nvPr>
        </p:nvSpPr>
        <p:spPr>
          <a:xfrm>
            <a:off x="628650" y="1904010"/>
            <a:ext cx="7886700" cy="4023360"/>
          </a:xfrm>
        </p:spPr>
        <p:txBody>
          <a:bodyPr>
            <a:normAutofit/>
          </a:bodyPr>
          <a:lstStyle/>
          <a:p>
            <a:r>
              <a:rPr lang="en-US" sz="2200" b="1" dirty="0"/>
              <a:t>A description of other factors relevant to the agency’s proposal or refusal.</a:t>
            </a:r>
            <a:br>
              <a:rPr lang="en-US" sz="2200" dirty="0"/>
            </a:br>
            <a:br>
              <a:rPr lang="en-US" sz="2200" dirty="0"/>
            </a:br>
            <a:r>
              <a:rPr lang="en-US" sz="2200" dirty="0"/>
              <a:t>-Could be language, communication, health, behavior, consideration of harmful effects, and assistive technology.</a:t>
            </a:r>
            <a:br>
              <a:rPr lang="en-US" sz="2200" dirty="0"/>
            </a:br>
            <a:br>
              <a:rPr lang="en-US" sz="2200" dirty="0"/>
            </a:br>
            <a:r>
              <a:rPr lang="en-US" sz="2200" dirty="0"/>
              <a:t>-If no other factors exist, you still must document the reasons why</a:t>
            </a:r>
            <a:endParaRPr lang="en-US" dirty="0"/>
          </a:p>
        </p:txBody>
      </p:sp>
      <p:pic>
        <p:nvPicPr>
          <p:cNvPr id="5" name="Content Placeholder 4">
            <a:extLst>
              <a:ext uri="{FF2B5EF4-FFF2-40B4-BE49-F238E27FC236}">
                <a16:creationId xmlns:a16="http://schemas.microsoft.com/office/drawing/2014/main" id="{F94B8312-0423-F630-4376-435A3AC7472D}"/>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99408" y="792056"/>
            <a:ext cx="7754587" cy="1119871"/>
          </a:xfrm>
        </p:spPr>
      </p:pic>
      <p:sp>
        <p:nvSpPr>
          <p:cNvPr id="7" name="Oval 6">
            <a:extLst>
              <a:ext uri="{FF2B5EF4-FFF2-40B4-BE49-F238E27FC236}">
                <a16:creationId xmlns:a16="http://schemas.microsoft.com/office/drawing/2014/main" id="{FC7E9635-55EC-B82C-14DD-935CDB6182F6}"/>
              </a:ext>
            </a:extLst>
          </p:cNvPr>
          <p:cNvSpPr/>
          <p:nvPr/>
        </p:nvSpPr>
        <p:spPr>
          <a:xfrm>
            <a:off x="528320" y="792056"/>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5</a:t>
            </a:r>
          </a:p>
        </p:txBody>
      </p:sp>
      <p:sp>
        <p:nvSpPr>
          <p:cNvPr id="3" name="Rectangle 2">
            <a:extLst>
              <a:ext uri="{FF2B5EF4-FFF2-40B4-BE49-F238E27FC236}">
                <a16:creationId xmlns:a16="http://schemas.microsoft.com/office/drawing/2014/main" id="{9EB98E14-D9E1-5BD4-8443-156B36A6AA38}"/>
              </a:ext>
              <a:ext uri="{C183D7F6-B498-43B3-948B-1728B52AA6E4}">
                <adec:decorative xmlns:adec="http://schemas.microsoft.com/office/drawing/2017/decorative" val="1"/>
              </a:ext>
            </a:extLst>
          </p:cNvPr>
          <p:cNvSpPr/>
          <p:nvPr/>
        </p:nvSpPr>
        <p:spPr>
          <a:xfrm>
            <a:off x="1045029" y="534391"/>
            <a:ext cx="6792685" cy="9975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350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2299-7581-E97D-4058-0DE36E8CB072}"/>
              </a:ext>
            </a:extLst>
          </p:cNvPr>
          <p:cNvSpPr>
            <a:spLocks noGrp="1"/>
          </p:cNvSpPr>
          <p:nvPr>
            <p:ph type="title"/>
          </p:nvPr>
        </p:nvSpPr>
        <p:spPr>
          <a:xfrm>
            <a:off x="628650" y="365126"/>
            <a:ext cx="7886700" cy="787399"/>
          </a:xfrm>
        </p:spPr>
        <p:txBody>
          <a:bodyPr anchor="ctr">
            <a:normAutofit/>
          </a:bodyPr>
          <a:lstStyle/>
          <a:p>
            <a:r>
              <a:rPr lang="en-US" sz="3100" u="sng" dirty="0"/>
              <a:t>Objectives:</a:t>
            </a:r>
            <a:r>
              <a:rPr lang="en-US" sz="3100" dirty="0"/>
              <a:t> (who, what, where, when, why)</a:t>
            </a:r>
          </a:p>
        </p:txBody>
      </p:sp>
      <p:graphicFrame>
        <p:nvGraphicFramePr>
          <p:cNvPr id="5" name="Content Placeholder 2">
            <a:extLst>
              <a:ext uri="{FF2B5EF4-FFF2-40B4-BE49-F238E27FC236}">
                <a16:creationId xmlns:a16="http://schemas.microsoft.com/office/drawing/2014/main" id="{B3820B78-999F-5D3C-76A2-0E3135021118}"/>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378860772"/>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03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0470-DD4F-BFC7-69EC-4CCC5AEB43B8}"/>
              </a:ext>
            </a:extLst>
          </p:cNvPr>
          <p:cNvSpPr>
            <a:spLocks noGrp="1"/>
          </p:cNvSpPr>
          <p:nvPr>
            <p:ph type="title"/>
          </p:nvPr>
        </p:nvSpPr>
        <p:spPr>
          <a:xfrm>
            <a:off x="628650" y="2351316"/>
            <a:ext cx="7886700" cy="3383280"/>
          </a:xfrm>
        </p:spPr>
        <p:txBody>
          <a:bodyPr>
            <a:normAutofit/>
          </a:bodyPr>
          <a:lstStyle/>
          <a:p>
            <a:r>
              <a:rPr lang="en-US" sz="2000" b="1" dirty="0"/>
              <a:t>Sources for the parent to contact to obtain assistance.</a:t>
            </a:r>
            <a:br>
              <a:rPr lang="en-US" sz="2000" dirty="0"/>
            </a:br>
            <a:br>
              <a:rPr lang="en-US" sz="2000" dirty="0"/>
            </a:br>
            <a:r>
              <a:rPr lang="en-US" sz="2000" dirty="0"/>
              <a:t>-Typically the case manager’s name and school phone number</a:t>
            </a:r>
          </a:p>
        </p:txBody>
      </p:sp>
      <p:pic>
        <p:nvPicPr>
          <p:cNvPr id="5" name="Content Placeholder 4">
            <a:extLst>
              <a:ext uri="{FF2B5EF4-FFF2-40B4-BE49-F238E27FC236}">
                <a16:creationId xmlns:a16="http://schemas.microsoft.com/office/drawing/2014/main" id="{D209E54C-BEDB-B25A-0A77-DD399D4824FD}"/>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7300" y="1147104"/>
            <a:ext cx="7566660" cy="705447"/>
          </a:xfrm>
        </p:spPr>
      </p:pic>
      <p:sp>
        <p:nvSpPr>
          <p:cNvPr id="6" name="Oval 5">
            <a:extLst>
              <a:ext uri="{FF2B5EF4-FFF2-40B4-BE49-F238E27FC236}">
                <a16:creationId xmlns:a16="http://schemas.microsoft.com/office/drawing/2014/main" id="{FD4D1BC4-3802-D4FC-4AA6-9C10AE9A3401}"/>
              </a:ext>
            </a:extLst>
          </p:cNvPr>
          <p:cNvSpPr/>
          <p:nvPr/>
        </p:nvSpPr>
        <p:spPr>
          <a:xfrm>
            <a:off x="320040" y="1107440"/>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6</a:t>
            </a:r>
          </a:p>
        </p:txBody>
      </p:sp>
      <p:sp>
        <p:nvSpPr>
          <p:cNvPr id="3" name="Rectangle 2">
            <a:extLst>
              <a:ext uri="{FF2B5EF4-FFF2-40B4-BE49-F238E27FC236}">
                <a16:creationId xmlns:a16="http://schemas.microsoft.com/office/drawing/2014/main" id="{2E20958F-EF2E-A46E-41DC-D99EDA119A71}"/>
              </a:ext>
              <a:ext uri="{C183D7F6-B498-43B3-948B-1728B52AA6E4}">
                <adec:decorative xmlns:adec="http://schemas.microsoft.com/office/drawing/2017/decorative" val="1"/>
              </a:ext>
            </a:extLst>
          </p:cNvPr>
          <p:cNvSpPr/>
          <p:nvPr/>
        </p:nvSpPr>
        <p:spPr>
          <a:xfrm>
            <a:off x="890649" y="914400"/>
            <a:ext cx="7350826" cy="118753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211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0053-F9D6-7C1D-280A-B074494F94EC}"/>
              </a:ext>
            </a:extLst>
          </p:cNvPr>
          <p:cNvSpPr>
            <a:spLocks noGrp="1"/>
          </p:cNvSpPr>
          <p:nvPr>
            <p:ph type="title"/>
          </p:nvPr>
        </p:nvSpPr>
        <p:spPr>
          <a:xfrm>
            <a:off x="628650" y="4196080"/>
            <a:ext cx="7886700" cy="2275840"/>
          </a:xfrm>
        </p:spPr>
        <p:txBody>
          <a:bodyPr>
            <a:normAutofit/>
          </a:bodyPr>
          <a:lstStyle/>
          <a:p>
            <a:r>
              <a:rPr lang="en-US" sz="2000" b="1" dirty="0"/>
              <a:t>A statement (bottom on the PWN) that the parents of the child with a disability have protection under the procedural safeguards of this part and, if this notice is not an initial referral for evaluation, the means by which a copy of the procedural safeguards can be obtained.</a:t>
            </a:r>
          </a:p>
        </p:txBody>
      </p:sp>
      <p:pic>
        <p:nvPicPr>
          <p:cNvPr id="5" name="Content Placeholder 4">
            <a:extLst>
              <a:ext uri="{FF2B5EF4-FFF2-40B4-BE49-F238E27FC236}">
                <a16:creationId xmlns:a16="http://schemas.microsoft.com/office/drawing/2014/main" id="{983BF49D-C766-F219-8E1E-0BAF154DE2FD}"/>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4189" y="735113"/>
            <a:ext cx="8361833" cy="511795"/>
          </a:xfrm>
        </p:spPr>
      </p:pic>
      <p:sp>
        <p:nvSpPr>
          <p:cNvPr id="6" name="Oval 5">
            <a:extLst>
              <a:ext uri="{FF2B5EF4-FFF2-40B4-BE49-F238E27FC236}">
                <a16:creationId xmlns:a16="http://schemas.microsoft.com/office/drawing/2014/main" id="{DF16A1E1-2091-77D1-470F-E3B444217EFA}"/>
              </a:ext>
            </a:extLst>
          </p:cNvPr>
          <p:cNvSpPr/>
          <p:nvPr/>
        </p:nvSpPr>
        <p:spPr>
          <a:xfrm>
            <a:off x="309880" y="764299"/>
            <a:ext cx="416560" cy="365760"/>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7</a:t>
            </a:r>
          </a:p>
        </p:txBody>
      </p:sp>
    </p:spTree>
    <p:extLst>
      <p:ext uri="{BB962C8B-B14F-4D97-AF65-F5344CB8AC3E}">
        <p14:creationId xmlns:p14="http://schemas.microsoft.com/office/powerpoint/2010/main" val="2412613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23E11-5631-3E36-0062-815230A49B00}"/>
              </a:ext>
            </a:extLst>
          </p:cNvPr>
          <p:cNvSpPr>
            <a:spLocks noGrp="1"/>
          </p:cNvSpPr>
          <p:nvPr>
            <p:ph type="title"/>
          </p:nvPr>
        </p:nvSpPr>
        <p:spPr/>
        <p:txBody>
          <a:bodyPr/>
          <a:lstStyle/>
          <a:p>
            <a:r>
              <a:rPr lang="en-US" dirty="0"/>
              <a:t>Events that trigger a PWN</a:t>
            </a:r>
          </a:p>
        </p:txBody>
      </p:sp>
    </p:spTree>
    <p:extLst>
      <p:ext uri="{BB962C8B-B14F-4D97-AF65-F5344CB8AC3E}">
        <p14:creationId xmlns:p14="http://schemas.microsoft.com/office/powerpoint/2010/main" val="2454105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8C15B-3F05-2587-7668-D2850988CC12}"/>
              </a:ext>
            </a:extLst>
          </p:cNvPr>
          <p:cNvSpPr>
            <a:spLocks noGrp="1"/>
          </p:cNvSpPr>
          <p:nvPr>
            <p:ph type="title"/>
          </p:nvPr>
        </p:nvSpPr>
        <p:spPr/>
        <p:txBody>
          <a:bodyPr/>
          <a:lstStyle/>
          <a:p>
            <a:r>
              <a:rPr lang="en-US" dirty="0"/>
              <a:t>PWN-Special Education Action</a:t>
            </a:r>
          </a:p>
        </p:txBody>
      </p:sp>
      <p:pic>
        <p:nvPicPr>
          <p:cNvPr id="5" name="Content Placeholder 4" descr="A close-up of a white background">
            <a:extLst>
              <a:ext uri="{FF2B5EF4-FFF2-40B4-BE49-F238E27FC236}">
                <a16:creationId xmlns:a16="http://schemas.microsoft.com/office/drawing/2014/main" id="{2E291F3C-4F8F-FCAC-D29F-2714BCAEF4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477" y="1911924"/>
            <a:ext cx="8859518" cy="3082579"/>
          </a:xfrm>
        </p:spPr>
      </p:pic>
      <p:sp>
        <p:nvSpPr>
          <p:cNvPr id="6" name="Rectangle: Rounded Corners 5">
            <a:extLst>
              <a:ext uri="{FF2B5EF4-FFF2-40B4-BE49-F238E27FC236}">
                <a16:creationId xmlns:a16="http://schemas.microsoft.com/office/drawing/2014/main" id="{1797D9ED-791E-CF00-2CF2-7DCCBEDDB5C9}"/>
              </a:ext>
              <a:ext uri="{C183D7F6-B498-43B3-948B-1728B52AA6E4}">
                <adec:decorative xmlns:adec="http://schemas.microsoft.com/office/drawing/2017/decorative" val="1"/>
              </a:ext>
            </a:extLst>
          </p:cNvPr>
          <p:cNvSpPr/>
          <p:nvPr/>
        </p:nvSpPr>
        <p:spPr>
          <a:xfrm>
            <a:off x="83129" y="1341913"/>
            <a:ext cx="5748391" cy="403760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6685493-1298-C96E-BEF4-BC17B59400B8}"/>
              </a:ext>
            </a:extLst>
          </p:cNvPr>
          <p:cNvSpPr txBox="1"/>
          <p:nvPr/>
        </p:nvSpPr>
        <p:spPr>
          <a:xfrm>
            <a:off x="6008914" y="1508166"/>
            <a:ext cx="2767688" cy="4832092"/>
          </a:xfrm>
          <a:prstGeom prst="rect">
            <a:avLst/>
          </a:prstGeom>
          <a:noFill/>
        </p:spPr>
        <p:txBody>
          <a:bodyPr wrap="square" rtlCol="0">
            <a:spAutoFit/>
          </a:bodyPr>
          <a:lstStyle/>
          <a:p>
            <a:pPr marL="457200" indent="-457200">
              <a:buFont typeface="Arial" panose="020B0604020202020204" pitchFamily="34" charset="0"/>
              <a:buChar char="•"/>
            </a:pPr>
            <a:r>
              <a:rPr lang="en-US" sz="2800" b="1" dirty="0"/>
              <a:t>Identification</a:t>
            </a:r>
          </a:p>
          <a:p>
            <a:pPr marL="457200" indent="-457200">
              <a:buFont typeface="Arial" panose="020B0604020202020204" pitchFamily="34" charset="0"/>
              <a:buChar char="•"/>
            </a:pPr>
            <a:r>
              <a:rPr lang="en-US" sz="2800" b="1" dirty="0"/>
              <a:t>Evaluation</a:t>
            </a:r>
          </a:p>
          <a:p>
            <a:pPr marL="457200" indent="-457200">
              <a:buFont typeface="Arial" panose="020B0604020202020204" pitchFamily="34" charset="0"/>
              <a:buChar char="•"/>
            </a:pPr>
            <a:r>
              <a:rPr lang="en-US" sz="2800" b="1" dirty="0"/>
              <a:t>Placement</a:t>
            </a:r>
            <a:r>
              <a:rPr lang="en-US" sz="2800" dirty="0"/>
              <a:t> (Other than Initial)</a:t>
            </a:r>
          </a:p>
          <a:p>
            <a:pPr marL="457200" indent="-457200">
              <a:buFont typeface="Arial" panose="020B0604020202020204" pitchFamily="34" charset="0"/>
              <a:buChar char="•"/>
            </a:pPr>
            <a:r>
              <a:rPr lang="en-US" sz="2800" b="1" dirty="0"/>
              <a:t>Provision of a free, appropriate public education </a:t>
            </a:r>
            <a:r>
              <a:rPr lang="en-US" sz="2800" dirty="0"/>
              <a:t>(includes IEP)</a:t>
            </a:r>
          </a:p>
        </p:txBody>
      </p:sp>
    </p:spTree>
    <p:extLst>
      <p:ext uri="{BB962C8B-B14F-4D97-AF65-F5344CB8AC3E}">
        <p14:creationId xmlns:p14="http://schemas.microsoft.com/office/powerpoint/2010/main" val="106684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030BD6-E995-0026-A4BA-8984226E00E7}"/>
              </a:ext>
            </a:extLst>
          </p:cNvPr>
          <p:cNvSpPr>
            <a:spLocks noGrp="1"/>
          </p:cNvSpPr>
          <p:nvPr>
            <p:ph type="title"/>
          </p:nvPr>
        </p:nvSpPr>
        <p:spPr>
          <a:xfrm>
            <a:off x="628650" y="365126"/>
            <a:ext cx="7886700" cy="730249"/>
          </a:xfrm>
        </p:spPr>
        <p:txBody>
          <a:bodyPr anchor="ctr">
            <a:normAutofit/>
          </a:bodyPr>
          <a:lstStyle/>
          <a:p>
            <a:r>
              <a:rPr lang="en-US" sz="2800" b="1" dirty="0"/>
              <a:t>PWN through the Special Education Process</a:t>
            </a:r>
          </a:p>
        </p:txBody>
      </p:sp>
      <p:graphicFrame>
        <p:nvGraphicFramePr>
          <p:cNvPr id="6" name="Content Placeholder 3">
            <a:extLst>
              <a:ext uri="{FF2B5EF4-FFF2-40B4-BE49-F238E27FC236}">
                <a16:creationId xmlns:a16="http://schemas.microsoft.com/office/drawing/2014/main" id="{497C77DA-0D31-C3EE-8C45-F1E28459C0C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28073912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119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DDA78-9FDC-D581-0B31-B184CE93A57E}"/>
              </a:ext>
            </a:extLst>
          </p:cNvPr>
          <p:cNvSpPr>
            <a:spLocks noGrp="1"/>
          </p:cNvSpPr>
          <p:nvPr>
            <p:ph type="title"/>
          </p:nvPr>
        </p:nvSpPr>
        <p:spPr>
          <a:xfrm>
            <a:off x="118754" y="365126"/>
            <a:ext cx="1638794" cy="869908"/>
          </a:xfrm>
        </p:spPr>
        <p:txBody>
          <a:bodyPr>
            <a:normAutofit/>
          </a:bodyPr>
          <a:lstStyle/>
          <a:p>
            <a:pPr algn="ctr"/>
            <a:r>
              <a:rPr lang="en-US" sz="1600" dirty="0">
                <a:hlinkClick r:id="rId2"/>
              </a:rPr>
              <a:t>CDE Procedural</a:t>
            </a:r>
            <a:br>
              <a:rPr lang="en-US" sz="1600" dirty="0">
                <a:hlinkClick r:id="rId2"/>
              </a:rPr>
            </a:br>
            <a:r>
              <a:rPr lang="en-US" sz="1600" dirty="0">
                <a:hlinkClick r:id="rId2"/>
              </a:rPr>
              <a:t> Guidance</a:t>
            </a:r>
            <a:endParaRPr lang="en-US" sz="1600" dirty="0"/>
          </a:p>
        </p:txBody>
      </p:sp>
      <p:pic>
        <p:nvPicPr>
          <p:cNvPr id="5" name="Content Placeholder 4" descr="A white and black checklist with red cross">
            <a:extLst>
              <a:ext uri="{FF2B5EF4-FFF2-40B4-BE49-F238E27FC236}">
                <a16:creationId xmlns:a16="http://schemas.microsoft.com/office/drawing/2014/main" id="{255416F8-DC39-0E8C-DFDC-10F48030474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51310" y="77424"/>
            <a:ext cx="5442020" cy="6548004"/>
          </a:xfrm>
        </p:spPr>
      </p:pic>
    </p:spTree>
    <p:extLst>
      <p:ext uri="{BB962C8B-B14F-4D97-AF65-F5344CB8AC3E}">
        <p14:creationId xmlns:p14="http://schemas.microsoft.com/office/powerpoint/2010/main" val="1853139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03CE2-EC95-17BC-E624-2A017B1CDC7A}"/>
              </a:ext>
            </a:extLst>
          </p:cNvPr>
          <p:cNvSpPr>
            <a:spLocks noGrp="1"/>
          </p:cNvSpPr>
          <p:nvPr>
            <p:ph type="title"/>
          </p:nvPr>
        </p:nvSpPr>
        <p:spPr>
          <a:xfrm>
            <a:off x="628650" y="365126"/>
            <a:ext cx="7886700" cy="730249"/>
          </a:xfrm>
        </p:spPr>
        <p:txBody>
          <a:bodyPr anchor="ctr">
            <a:normAutofit/>
          </a:bodyPr>
          <a:lstStyle/>
          <a:p>
            <a:r>
              <a:rPr lang="en-US" dirty="0"/>
              <a:t>What events require PWN?</a:t>
            </a:r>
          </a:p>
        </p:txBody>
      </p:sp>
      <p:graphicFrame>
        <p:nvGraphicFramePr>
          <p:cNvPr id="5" name="Content Placeholder 2">
            <a:extLst>
              <a:ext uri="{FF2B5EF4-FFF2-40B4-BE49-F238E27FC236}">
                <a16:creationId xmlns:a16="http://schemas.microsoft.com/office/drawing/2014/main" id="{51CF9922-7F7D-7390-FEF9-7BCEF651BBAA}"/>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419773894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9432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03CE2-EC95-17BC-E624-2A017B1CDC7A}"/>
              </a:ext>
            </a:extLst>
          </p:cNvPr>
          <p:cNvSpPr>
            <a:spLocks noGrp="1"/>
          </p:cNvSpPr>
          <p:nvPr>
            <p:ph type="title"/>
          </p:nvPr>
        </p:nvSpPr>
        <p:spPr>
          <a:xfrm>
            <a:off x="628650" y="365126"/>
            <a:ext cx="7886700" cy="730249"/>
          </a:xfrm>
        </p:spPr>
        <p:txBody>
          <a:bodyPr anchor="ctr">
            <a:normAutofit/>
          </a:bodyPr>
          <a:lstStyle/>
          <a:p>
            <a:r>
              <a:rPr lang="en-US" dirty="0"/>
              <a:t>What events require PWN?</a:t>
            </a:r>
          </a:p>
        </p:txBody>
      </p:sp>
      <p:graphicFrame>
        <p:nvGraphicFramePr>
          <p:cNvPr id="5" name="Content Placeholder 2">
            <a:extLst>
              <a:ext uri="{FF2B5EF4-FFF2-40B4-BE49-F238E27FC236}">
                <a16:creationId xmlns:a16="http://schemas.microsoft.com/office/drawing/2014/main" id="{51CF9922-7F7D-7390-FEF9-7BCEF651BBAA}"/>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239662930"/>
              </p:ext>
            </p:extLst>
          </p:nvPr>
        </p:nvGraphicFramePr>
        <p:xfrm>
          <a:off x="628650" y="129230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BF4BDE1B-FDCB-75C5-5991-EC3EF8EF56A8}"/>
              </a:ext>
              <a:ext uri="{C183D7F6-B498-43B3-948B-1728B52AA6E4}">
                <adec:decorative xmlns:adec="http://schemas.microsoft.com/office/drawing/2017/decorative" val="1"/>
              </a:ext>
            </a:extLst>
          </p:cNvPr>
          <p:cNvSpPr/>
          <p:nvPr/>
        </p:nvSpPr>
        <p:spPr>
          <a:xfrm>
            <a:off x="1341120" y="1532172"/>
            <a:ext cx="2133600" cy="21051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B36B6C82-FCF6-4178-0F1E-751597A8B39F}"/>
              </a:ext>
              <a:ext uri="{C183D7F6-B498-43B3-948B-1728B52AA6E4}">
                <adec:decorative xmlns:adec="http://schemas.microsoft.com/office/drawing/2017/decorative" val="1"/>
              </a:ext>
            </a:extLst>
          </p:cNvPr>
          <p:cNvSpPr/>
          <p:nvPr/>
        </p:nvSpPr>
        <p:spPr>
          <a:xfrm>
            <a:off x="3586480" y="3929932"/>
            <a:ext cx="2174240" cy="206446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B676F752-5556-A71F-5BCB-C3B77C3486F0}"/>
              </a:ext>
              <a:ext uri="{C183D7F6-B498-43B3-948B-1728B52AA6E4}">
                <adec:decorative xmlns:adec="http://schemas.microsoft.com/office/drawing/2017/decorative" val="1"/>
              </a:ext>
            </a:extLst>
          </p:cNvPr>
          <p:cNvSpPr/>
          <p:nvPr/>
        </p:nvSpPr>
        <p:spPr>
          <a:xfrm>
            <a:off x="1412240" y="3889292"/>
            <a:ext cx="2133600" cy="21051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920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FCD0-299E-BE94-93F7-2B6E1115C218}"/>
              </a:ext>
            </a:extLst>
          </p:cNvPr>
          <p:cNvSpPr>
            <a:spLocks noGrp="1"/>
          </p:cNvSpPr>
          <p:nvPr>
            <p:ph type="title"/>
          </p:nvPr>
        </p:nvSpPr>
        <p:spPr>
          <a:xfrm>
            <a:off x="628650" y="365126"/>
            <a:ext cx="7886700" cy="730249"/>
          </a:xfrm>
        </p:spPr>
        <p:txBody>
          <a:bodyPr anchor="ctr">
            <a:normAutofit/>
          </a:bodyPr>
          <a:lstStyle/>
          <a:p>
            <a:r>
              <a:rPr lang="en-US" dirty="0"/>
              <a:t>What events require PWN?</a:t>
            </a:r>
          </a:p>
        </p:txBody>
      </p:sp>
      <p:graphicFrame>
        <p:nvGraphicFramePr>
          <p:cNvPr id="5" name="Content Placeholder 2">
            <a:extLst>
              <a:ext uri="{FF2B5EF4-FFF2-40B4-BE49-F238E27FC236}">
                <a16:creationId xmlns:a16="http://schemas.microsoft.com/office/drawing/2014/main" id="{4BA65B7B-CA76-D424-D1A9-43C3C2912A64}"/>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510237730"/>
              </p:ext>
            </p:extLst>
          </p:nvPr>
        </p:nvGraphicFramePr>
        <p:xfrm>
          <a:off x="356261" y="1282148"/>
          <a:ext cx="8383978" cy="521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8481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FCD0-299E-BE94-93F7-2B6E1115C218}"/>
              </a:ext>
            </a:extLst>
          </p:cNvPr>
          <p:cNvSpPr>
            <a:spLocks noGrp="1"/>
          </p:cNvSpPr>
          <p:nvPr>
            <p:ph type="title"/>
          </p:nvPr>
        </p:nvSpPr>
        <p:spPr>
          <a:xfrm>
            <a:off x="628650" y="365126"/>
            <a:ext cx="7886700" cy="730249"/>
          </a:xfrm>
        </p:spPr>
        <p:txBody>
          <a:bodyPr anchor="ctr">
            <a:normAutofit/>
          </a:bodyPr>
          <a:lstStyle/>
          <a:p>
            <a:r>
              <a:rPr lang="en-US" dirty="0"/>
              <a:t>What events require PWN?</a:t>
            </a:r>
          </a:p>
        </p:txBody>
      </p:sp>
      <p:graphicFrame>
        <p:nvGraphicFramePr>
          <p:cNvPr id="5" name="Content Placeholder 2">
            <a:extLst>
              <a:ext uri="{FF2B5EF4-FFF2-40B4-BE49-F238E27FC236}">
                <a16:creationId xmlns:a16="http://schemas.microsoft.com/office/drawing/2014/main" id="{4BA65B7B-CA76-D424-D1A9-43C3C2912A64}"/>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240347450"/>
              </p:ext>
            </p:extLst>
          </p:nvPr>
        </p:nvGraphicFramePr>
        <p:xfrm>
          <a:off x="356261" y="1282148"/>
          <a:ext cx="8383978" cy="521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id="{4F8CBB56-0462-E9D0-49A2-BB24BFEBFED7}"/>
              </a:ext>
            </a:extLst>
          </p:cNvPr>
          <p:cNvSpPr/>
          <p:nvPr/>
        </p:nvSpPr>
        <p:spPr>
          <a:xfrm>
            <a:off x="819396" y="1199023"/>
            <a:ext cx="2612572" cy="245857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A954B77C-D9F4-B7EB-856B-1E4EAAD9BD29}"/>
              </a:ext>
            </a:extLst>
          </p:cNvPr>
          <p:cNvSpPr/>
          <p:nvPr/>
        </p:nvSpPr>
        <p:spPr>
          <a:xfrm>
            <a:off x="5795158" y="1163397"/>
            <a:ext cx="2327564" cy="245857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733FFECF-4BD7-0053-DA4D-1DC2AF7A1D4D}"/>
              </a:ext>
            </a:extLst>
          </p:cNvPr>
          <p:cNvSpPr/>
          <p:nvPr/>
        </p:nvSpPr>
        <p:spPr>
          <a:xfrm>
            <a:off x="5700156" y="4073237"/>
            <a:ext cx="2434442" cy="2570785"/>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7B95BE1-73A9-E218-83FB-8DF4CD63615E}"/>
              </a:ext>
            </a:extLst>
          </p:cNvPr>
          <p:cNvSpPr/>
          <p:nvPr/>
        </p:nvSpPr>
        <p:spPr>
          <a:xfrm>
            <a:off x="3396343" y="4010627"/>
            <a:ext cx="2268188" cy="2570785"/>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477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9788F-26C3-5552-2418-396D5BDBDFD8}"/>
              </a:ext>
            </a:extLst>
          </p:cNvPr>
          <p:cNvSpPr>
            <a:spLocks noGrp="1"/>
          </p:cNvSpPr>
          <p:nvPr>
            <p:ph type="title" idx="4294967295"/>
          </p:nvPr>
        </p:nvSpPr>
        <p:spPr>
          <a:xfrm>
            <a:off x="1784412" y="1669001"/>
            <a:ext cx="6102288" cy="4536489"/>
          </a:xfrm>
        </p:spPr>
        <p:txBody>
          <a:bodyPr>
            <a:normAutofit/>
          </a:bodyPr>
          <a:lstStyle/>
          <a:p>
            <a:r>
              <a:rPr lang="en-US" sz="3100" dirty="0">
                <a:cs typeface="Calibri" panose="020F0502020204030204"/>
              </a:rPr>
              <a:t>Have you ever attended an IEP meeting and heard or said any of the following phrases? </a:t>
            </a:r>
            <a:br>
              <a:rPr lang="en-US" dirty="0">
                <a:cs typeface="Calibri" panose="020F0502020204030204"/>
              </a:rPr>
            </a:br>
            <a:endParaRPr lang="en-US" dirty="0"/>
          </a:p>
        </p:txBody>
      </p:sp>
    </p:spTree>
    <p:extLst>
      <p:ext uri="{BB962C8B-B14F-4D97-AF65-F5344CB8AC3E}">
        <p14:creationId xmlns:p14="http://schemas.microsoft.com/office/powerpoint/2010/main" val="1721568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1CF699E6-0F76-939E-80D6-F0CC56F75B0D}"/>
              </a:ext>
            </a:extLst>
          </p:cNvPr>
          <p:cNvSpPr>
            <a:spLocks noGrp="1"/>
          </p:cNvSpPr>
          <p:nvPr>
            <p:ph type="title"/>
          </p:nvPr>
        </p:nvSpPr>
        <p:spPr>
          <a:xfrm>
            <a:off x="628650" y="365126"/>
            <a:ext cx="7886700" cy="787399"/>
          </a:xfrm>
        </p:spPr>
        <p:txBody>
          <a:bodyPr anchor="ctr">
            <a:normAutofit/>
          </a:bodyPr>
          <a:lstStyle/>
          <a:p>
            <a:pPr algn="ctr"/>
            <a:r>
              <a:rPr lang="en-US" u="sng" dirty="0"/>
              <a:t>Reminders</a:t>
            </a:r>
          </a:p>
        </p:txBody>
      </p:sp>
      <p:graphicFrame>
        <p:nvGraphicFramePr>
          <p:cNvPr id="16" name="Content Placeholder 2">
            <a:extLst>
              <a:ext uri="{FF2B5EF4-FFF2-40B4-BE49-F238E27FC236}">
                <a16:creationId xmlns:a16="http://schemas.microsoft.com/office/drawing/2014/main" id="{BCDAE1B7-9443-34AC-F73A-82518DE6C86A}"/>
              </a:ext>
            </a:extLst>
          </p:cNvPr>
          <p:cNvGraphicFramePr>
            <a:graphicFrameLocks noGrp="1"/>
          </p:cNvGraphicFramePr>
          <p:nvPr>
            <p:ph idx="1"/>
            <p:extLst>
              <p:ext uri="{D42A27DB-BD31-4B8C-83A1-F6EECF244321}">
                <p14:modId xmlns:p14="http://schemas.microsoft.com/office/powerpoint/2010/main" val="2367705851"/>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6072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DD4D0767-0075-27F6-0953-D5AF3FABE603}"/>
              </a:ext>
            </a:extLst>
          </p:cNvPr>
          <p:cNvSpPr>
            <a:spLocks noGrp="1"/>
          </p:cNvSpPr>
          <p:nvPr>
            <p:ph type="title"/>
          </p:nvPr>
        </p:nvSpPr>
        <p:spPr>
          <a:xfrm>
            <a:off x="628650" y="365126"/>
            <a:ext cx="7886700" cy="730249"/>
          </a:xfrm>
        </p:spPr>
        <p:txBody>
          <a:bodyPr/>
          <a:lstStyle/>
          <a:p>
            <a:r>
              <a:rPr lang="en-US" dirty="0"/>
              <a:t>Reminders Continued</a:t>
            </a:r>
          </a:p>
        </p:txBody>
      </p:sp>
      <p:graphicFrame>
        <p:nvGraphicFramePr>
          <p:cNvPr id="7" name="Content Placeholder 4">
            <a:extLst>
              <a:ext uri="{FF2B5EF4-FFF2-40B4-BE49-F238E27FC236}">
                <a16:creationId xmlns:a16="http://schemas.microsoft.com/office/drawing/2014/main" id="{B315F86D-3202-1985-65C0-360AFA1E9688}"/>
              </a:ext>
            </a:extLst>
          </p:cNvPr>
          <p:cNvGraphicFramePr>
            <a:graphicFrameLocks noGrp="1"/>
          </p:cNvGraphicFramePr>
          <p:nvPr>
            <p:ph idx="1"/>
            <p:extLst>
              <p:ext uri="{D42A27DB-BD31-4B8C-83A1-F6EECF244321}">
                <p14:modId xmlns:p14="http://schemas.microsoft.com/office/powerpoint/2010/main" val="499980528"/>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5572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D3D63-7436-1884-7F96-56D387E9544B}"/>
              </a:ext>
            </a:extLst>
          </p:cNvPr>
          <p:cNvSpPr>
            <a:spLocks noGrp="1"/>
          </p:cNvSpPr>
          <p:nvPr>
            <p:ph type="title"/>
          </p:nvPr>
        </p:nvSpPr>
        <p:spPr>
          <a:xfrm>
            <a:off x="628650" y="365126"/>
            <a:ext cx="7886700" cy="730249"/>
          </a:xfrm>
        </p:spPr>
        <p:txBody>
          <a:bodyPr anchor="ctr">
            <a:normAutofit/>
          </a:bodyPr>
          <a:lstStyle/>
          <a:p>
            <a:r>
              <a:rPr lang="en-US" sz="2400" dirty="0"/>
              <a:t>Don't think of the PWN as another form to fill out.</a:t>
            </a:r>
          </a:p>
        </p:txBody>
      </p:sp>
      <p:graphicFrame>
        <p:nvGraphicFramePr>
          <p:cNvPr id="5" name="Content Placeholder 2">
            <a:extLst>
              <a:ext uri="{FF2B5EF4-FFF2-40B4-BE49-F238E27FC236}">
                <a16:creationId xmlns:a16="http://schemas.microsoft.com/office/drawing/2014/main" id="{73C2F7FF-3A98-2CE5-91E4-04D9B2847C23}"/>
              </a:ext>
            </a:extLst>
          </p:cNvPr>
          <p:cNvGraphicFramePr>
            <a:graphicFrameLocks noGrp="1"/>
          </p:cNvGraphicFramePr>
          <p:nvPr>
            <p:ph idx="1"/>
            <p:extLst>
              <p:ext uri="{D42A27DB-BD31-4B8C-83A1-F6EECF244321}">
                <p14:modId xmlns:p14="http://schemas.microsoft.com/office/powerpoint/2010/main" val="663284048"/>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5366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CFB60-4BC1-0867-E3B7-3331D262BA97}"/>
              </a:ext>
            </a:extLst>
          </p:cNvPr>
          <p:cNvSpPr>
            <a:spLocks noGrp="1"/>
          </p:cNvSpPr>
          <p:nvPr>
            <p:ph type="title"/>
          </p:nvPr>
        </p:nvSpPr>
        <p:spPr>
          <a:xfrm>
            <a:off x="628650" y="225631"/>
            <a:ext cx="7886700" cy="1056517"/>
          </a:xfrm>
        </p:spPr>
        <p:txBody>
          <a:bodyPr anchor="ctr">
            <a:normAutofit fontScale="90000"/>
          </a:bodyPr>
          <a:lstStyle/>
          <a:p>
            <a:pPr algn="ctr"/>
            <a:r>
              <a:rPr lang="en-US" sz="3100" u="sng" dirty="0"/>
              <a:t>Communication is Key!</a:t>
            </a:r>
            <a:br>
              <a:rPr lang="en-US" sz="3100" u="sng" dirty="0"/>
            </a:br>
            <a:r>
              <a:rPr lang="en-US" sz="3100" dirty="0"/>
              <a:t>Prior Written Notice = Communication</a:t>
            </a:r>
            <a:br>
              <a:rPr lang="en-US" sz="2100" dirty="0"/>
            </a:br>
            <a:endParaRPr lang="en-US" sz="2100" dirty="0"/>
          </a:p>
        </p:txBody>
      </p:sp>
      <p:graphicFrame>
        <p:nvGraphicFramePr>
          <p:cNvPr id="5" name="Content Placeholder 2">
            <a:extLst>
              <a:ext uri="{FF2B5EF4-FFF2-40B4-BE49-F238E27FC236}">
                <a16:creationId xmlns:a16="http://schemas.microsoft.com/office/drawing/2014/main" id="{1B886216-549A-23E0-06A2-153983E0A2E7}"/>
              </a:ext>
            </a:extLst>
          </p:cNvPr>
          <p:cNvGraphicFramePr>
            <a:graphicFrameLocks noGrp="1"/>
          </p:cNvGraphicFramePr>
          <p:nvPr>
            <p:ph idx="1"/>
            <p:extLst>
              <p:ext uri="{D42A27DB-BD31-4B8C-83A1-F6EECF244321}">
                <p14:modId xmlns:p14="http://schemas.microsoft.com/office/powerpoint/2010/main" val="403200853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09311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E89C78-BEE4-CA7F-ADE7-E1715BB0F8C3}"/>
              </a:ext>
            </a:extLst>
          </p:cNvPr>
          <p:cNvSpPr>
            <a:spLocks noGrp="1"/>
          </p:cNvSpPr>
          <p:nvPr>
            <p:ph type="title"/>
          </p:nvPr>
        </p:nvSpPr>
        <p:spPr/>
        <p:txBody>
          <a:bodyPr/>
          <a:lstStyle/>
          <a:p>
            <a:pPr algn="ctr"/>
            <a:r>
              <a:rPr lang="en-US" dirty="0"/>
              <a:t>Practice</a:t>
            </a:r>
          </a:p>
        </p:txBody>
      </p:sp>
    </p:spTree>
    <p:extLst>
      <p:ext uri="{BB962C8B-B14F-4D97-AF65-F5344CB8AC3E}">
        <p14:creationId xmlns:p14="http://schemas.microsoft.com/office/powerpoint/2010/main" val="27507587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CCB5-0B87-357C-AEDB-41EFBD59ED68}"/>
              </a:ext>
            </a:extLst>
          </p:cNvPr>
          <p:cNvSpPr>
            <a:spLocks noGrp="1"/>
          </p:cNvSpPr>
          <p:nvPr>
            <p:ph type="title"/>
          </p:nvPr>
        </p:nvSpPr>
        <p:spPr>
          <a:xfrm>
            <a:off x="628650" y="365126"/>
            <a:ext cx="7886700" cy="787399"/>
          </a:xfrm>
        </p:spPr>
        <p:txBody>
          <a:bodyPr anchor="ctr">
            <a:normAutofit fontScale="90000"/>
          </a:bodyPr>
          <a:lstStyle/>
          <a:p>
            <a:r>
              <a:rPr lang="en-US" dirty="0"/>
              <a:t>Scenario #1: </a:t>
            </a:r>
            <a:r>
              <a:rPr lang="en-US" sz="2200" dirty="0">
                <a:cs typeface="Calibri"/>
              </a:rPr>
              <a:t>CO State-Level Complaint 2020:515</a:t>
            </a:r>
            <a:endParaRPr lang="en-US" dirty="0"/>
          </a:p>
        </p:txBody>
      </p:sp>
      <p:graphicFrame>
        <p:nvGraphicFramePr>
          <p:cNvPr id="5" name="Content Placeholder 2">
            <a:extLst>
              <a:ext uri="{FF2B5EF4-FFF2-40B4-BE49-F238E27FC236}">
                <a16:creationId xmlns:a16="http://schemas.microsoft.com/office/drawing/2014/main" id="{7AAFBF2C-3078-4833-BE03-5A61764CCBC1}"/>
              </a:ext>
            </a:extLst>
          </p:cNvPr>
          <p:cNvGraphicFramePr>
            <a:graphicFrameLocks noGrp="1"/>
          </p:cNvGraphicFramePr>
          <p:nvPr>
            <p:ph idx="1"/>
            <p:extLst>
              <p:ext uri="{D42A27DB-BD31-4B8C-83A1-F6EECF244321}">
                <p14:modId xmlns:p14="http://schemas.microsoft.com/office/powerpoint/2010/main" val="2308717520"/>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5634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3EB21-EC1C-B539-16B3-DE88C89F2225}"/>
              </a:ext>
            </a:extLst>
          </p:cNvPr>
          <p:cNvSpPr>
            <a:spLocks noGrp="1"/>
          </p:cNvSpPr>
          <p:nvPr>
            <p:ph type="title" idx="4294967295"/>
          </p:nvPr>
        </p:nvSpPr>
        <p:spPr>
          <a:xfrm>
            <a:off x="304800" y="1133475"/>
            <a:ext cx="2430463" cy="600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A</a:t>
            </a:r>
          </a:p>
        </p:txBody>
      </p:sp>
      <p:sp>
        <p:nvSpPr>
          <p:cNvPr id="8" name="Text Placeholder 2">
            <a:extLst>
              <a:ext uri="{FF2B5EF4-FFF2-40B4-BE49-F238E27FC236}">
                <a16:creationId xmlns:a16="http://schemas.microsoft.com/office/drawing/2014/main" id="{5FF2DDCD-F409-0A5B-6EE0-BE45AC307E3E}"/>
              </a:ext>
            </a:extLst>
          </p:cNvPr>
          <p:cNvSpPr>
            <a:spLocks noGrp="1"/>
          </p:cNvSpPr>
          <p:nvPr>
            <p:ph type="body" sz="quarter" idx="11"/>
          </p:nvPr>
        </p:nvSpPr>
        <p:spPr>
          <a:xfrm>
            <a:off x="3279078" y="1133488"/>
            <a:ext cx="2413863" cy="600062"/>
          </a:xfrm>
        </p:spPr>
        <p:txBody>
          <a:bodyPr/>
          <a:lstStyle/>
          <a:p>
            <a:pPr algn="ctr"/>
            <a:r>
              <a:rPr lang="en-US" sz="4000" b="1" dirty="0"/>
              <a:t>B</a:t>
            </a:r>
          </a:p>
        </p:txBody>
      </p:sp>
      <p:sp>
        <p:nvSpPr>
          <p:cNvPr id="10" name="Text Placeholder 3">
            <a:extLst>
              <a:ext uri="{FF2B5EF4-FFF2-40B4-BE49-F238E27FC236}">
                <a16:creationId xmlns:a16="http://schemas.microsoft.com/office/drawing/2014/main" id="{98CE72CA-D800-812D-BA39-5A59C1CDF554}"/>
              </a:ext>
            </a:extLst>
          </p:cNvPr>
          <p:cNvSpPr>
            <a:spLocks noGrp="1"/>
          </p:cNvSpPr>
          <p:nvPr>
            <p:ph type="body" sz="quarter" idx="12"/>
          </p:nvPr>
        </p:nvSpPr>
        <p:spPr>
          <a:xfrm>
            <a:off x="6269401" y="1133488"/>
            <a:ext cx="2381250" cy="600062"/>
          </a:xfrm>
        </p:spPr>
        <p:txBody>
          <a:bodyPr/>
          <a:lstStyle/>
          <a:p>
            <a:pPr algn="ctr"/>
            <a:r>
              <a:rPr lang="en-US" sz="4000" b="1" dirty="0"/>
              <a:t>C</a:t>
            </a:r>
          </a:p>
        </p:txBody>
      </p:sp>
      <p:sp>
        <p:nvSpPr>
          <p:cNvPr id="3" name="Content Placeholder 2">
            <a:extLst>
              <a:ext uri="{FF2B5EF4-FFF2-40B4-BE49-F238E27FC236}">
                <a16:creationId xmlns:a16="http://schemas.microsoft.com/office/drawing/2014/main" id="{08F516B4-E4D9-D6A4-0B76-8E25BA216D9B}"/>
              </a:ext>
            </a:extLst>
          </p:cNvPr>
          <p:cNvSpPr>
            <a:spLocks noGrp="1"/>
          </p:cNvSpPr>
          <p:nvPr>
            <p:ph type="body" sz="quarter" idx="13"/>
          </p:nvPr>
        </p:nvSpPr>
        <p:spPr>
          <a:xfrm>
            <a:off x="304800" y="2333625"/>
            <a:ext cx="2430463" cy="4019550"/>
          </a:xfrm>
        </p:spPr>
        <p:txBody>
          <a:bodyPr>
            <a:normAutofit/>
          </a:bodyPr>
          <a:lstStyle/>
          <a:p>
            <a:r>
              <a:rPr lang="en-US" sz="2400" dirty="0"/>
              <a:t>Yes.  The district gained consent to evaluate per the team discussion.</a:t>
            </a:r>
          </a:p>
          <a:p>
            <a:pPr marL="457200" indent="-457200">
              <a:buAutoNum type="alphaUcPeriod"/>
            </a:pPr>
            <a:endParaRPr lang="en-US" sz="1100" dirty="0"/>
          </a:p>
          <a:p>
            <a:pPr marL="457200" indent="-457200">
              <a:buAutoNum type="alphaUcPeriod"/>
            </a:pPr>
            <a:endParaRPr lang="en-US" sz="1100" dirty="0"/>
          </a:p>
          <a:p>
            <a:endParaRPr lang="en-US" sz="1100" dirty="0"/>
          </a:p>
        </p:txBody>
      </p:sp>
      <p:sp>
        <p:nvSpPr>
          <p:cNvPr id="12" name="Text Placeholder 5">
            <a:extLst>
              <a:ext uri="{FF2B5EF4-FFF2-40B4-BE49-F238E27FC236}">
                <a16:creationId xmlns:a16="http://schemas.microsoft.com/office/drawing/2014/main" id="{81F5FE33-5EA2-008C-6983-A89E0DD01679}"/>
              </a:ext>
            </a:extLst>
          </p:cNvPr>
          <p:cNvSpPr>
            <a:spLocks noGrp="1"/>
          </p:cNvSpPr>
          <p:nvPr>
            <p:ph type="body" sz="quarter" idx="14"/>
          </p:nvPr>
        </p:nvSpPr>
        <p:spPr>
          <a:xfrm>
            <a:off x="3262494" y="2333625"/>
            <a:ext cx="2430463" cy="4019550"/>
          </a:xfrm>
        </p:spPr>
        <p:txBody>
          <a:bodyPr>
            <a:normAutofit lnSpcReduction="10000"/>
          </a:bodyPr>
          <a:lstStyle/>
          <a:p>
            <a:r>
              <a:rPr lang="en-US" sz="2400" dirty="0"/>
              <a:t>No.  Asking the parents to wait on requesting the IEE was a refusal and therefore required the district to provide a PWN refusing to approve the request for an IEE.</a:t>
            </a:r>
          </a:p>
          <a:p>
            <a:endParaRPr lang="en-US" dirty="0"/>
          </a:p>
        </p:txBody>
      </p:sp>
      <p:sp>
        <p:nvSpPr>
          <p:cNvPr id="14" name="Text Placeholder 6">
            <a:extLst>
              <a:ext uri="{FF2B5EF4-FFF2-40B4-BE49-F238E27FC236}">
                <a16:creationId xmlns:a16="http://schemas.microsoft.com/office/drawing/2014/main" id="{B2AF0B41-E4B2-AAF2-4C2A-56E5AE0EFEAD}"/>
              </a:ext>
            </a:extLst>
          </p:cNvPr>
          <p:cNvSpPr>
            <a:spLocks noGrp="1"/>
          </p:cNvSpPr>
          <p:nvPr>
            <p:ph type="body" sz="quarter" idx="15"/>
          </p:nvPr>
        </p:nvSpPr>
        <p:spPr>
          <a:xfrm>
            <a:off x="6220188" y="2333625"/>
            <a:ext cx="2430463" cy="4019550"/>
          </a:xfrm>
        </p:spPr>
        <p:txBody>
          <a:bodyPr/>
          <a:lstStyle/>
          <a:p>
            <a:r>
              <a:rPr lang="en-US" sz="2400" dirty="0"/>
              <a:t>Yes.  Parents agreed with the district's proposed next steps and the district had this in writing via email.</a:t>
            </a:r>
          </a:p>
          <a:p>
            <a:endParaRPr lang="en-US" dirty="0"/>
          </a:p>
        </p:txBody>
      </p:sp>
      <p:sp>
        <p:nvSpPr>
          <p:cNvPr id="4" name="TextBox 3">
            <a:extLst>
              <a:ext uri="{FF2B5EF4-FFF2-40B4-BE49-F238E27FC236}">
                <a16:creationId xmlns:a16="http://schemas.microsoft.com/office/drawing/2014/main" id="{97D516E8-D02D-4697-0F9A-AFC122AC0368}"/>
              </a:ext>
            </a:extLst>
          </p:cNvPr>
          <p:cNvSpPr txBox="1"/>
          <p:nvPr/>
        </p:nvSpPr>
        <p:spPr>
          <a:xfrm>
            <a:off x="273133" y="259082"/>
            <a:ext cx="7267699" cy="461665"/>
          </a:xfrm>
          <a:prstGeom prst="rect">
            <a:avLst/>
          </a:prstGeom>
          <a:noFill/>
        </p:spPr>
        <p:txBody>
          <a:bodyPr wrap="square" rtlCol="0">
            <a:spAutoFit/>
          </a:bodyPr>
          <a:lstStyle/>
          <a:p>
            <a:r>
              <a:rPr lang="en-US" sz="2400" b="1" dirty="0"/>
              <a:t>You Decide: </a:t>
            </a:r>
            <a:r>
              <a:rPr lang="en-US" sz="2400" dirty="0"/>
              <a:t>Did the PWN consent to evaluate suffice?</a:t>
            </a:r>
          </a:p>
        </p:txBody>
      </p:sp>
    </p:spTree>
    <p:extLst>
      <p:ext uri="{BB962C8B-B14F-4D97-AF65-F5344CB8AC3E}">
        <p14:creationId xmlns:p14="http://schemas.microsoft.com/office/powerpoint/2010/main" val="9887238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156BC-228B-DAF6-8BF4-6D4ADF74D283}"/>
              </a:ext>
            </a:extLst>
          </p:cNvPr>
          <p:cNvSpPr>
            <a:spLocks noGrp="1"/>
          </p:cNvSpPr>
          <p:nvPr>
            <p:ph type="title"/>
          </p:nvPr>
        </p:nvSpPr>
        <p:spPr/>
        <p:txBody>
          <a:bodyPr/>
          <a:lstStyle/>
          <a:p>
            <a:r>
              <a:rPr lang="en-US" b="1" dirty="0"/>
              <a:t>Answer:         B</a:t>
            </a:r>
          </a:p>
        </p:txBody>
      </p:sp>
      <p:sp>
        <p:nvSpPr>
          <p:cNvPr id="3" name="Content Placeholder 2">
            <a:extLst>
              <a:ext uri="{FF2B5EF4-FFF2-40B4-BE49-F238E27FC236}">
                <a16:creationId xmlns:a16="http://schemas.microsoft.com/office/drawing/2014/main" id="{566E3B65-FE5A-79C2-94FF-08B5E4A83AC4}"/>
              </a:ext>
            </a:extLst>
          </p:cNvPr>
          <p:cNvSpPr>
            <a:spLocks noGrp="1"/>
          </p:cNvSpPr>
          <p:nvPr>
            <p:ph idx="1"/>
          </p:nvPr>
        </p:nvSpPr>
        <p:spPr/>
        <p:txBody>
          <a:bodyPr/>
          <a:lstStyle/>
          <a:p>
            <a:r>
              <a:rPr lang="en-US" dirty="0">
                <a:latin typeface="Calibri"/>
                <a:cs typeface="Calibri" panose="020F0502020204030204"/>
              </a:rPr>
              <a:t>In this scenario, the LEA provided PWNs indicating the team's desire to conduct additional evaluation, but never specifically addressed the request for an IEE.</a:t>
            </a:r>
          </a:p>
          <a:p>
            <a:pPr marL="0" indent="0">
              <a:buNone/>
            </a:pPr>
            <a:endParaRPr lang="en-US" dirty="0">
              <a:latin typeface="Calibri"/>
              <a:cs typeface="Calibri" panose="020F0502020204030204"/>
            </a:endParaRPr>
          </a:p>
          <a:p>
            <a:pPr marL="0" indent="0">
              <a:buNone/>
            </a:pPr>
            <a:r>
              <a:rPr lang="en-US" u="sng" dirty="0">
                <a:latin typeface="Calibri"/>
                <a:cs typeface="Calibri" panose="020F0502020204030204"/>
              </a:rPr>
              <a:t>Take Away</a:t>
            </a:r>
          </a:p>
          <a:p>
            <a:pPr lvl="1"/>
            <a:r>
              <a:rPr lang="en-US" dirty="0">
                <a:latin typeface="Calibri"/>
                <a:cs typeface="Calibri" panose="020F0502020204030204"/>
              </a:rPr>
              <a:t>LEA must document in a PWN a refusal to provide an IEE upon parent request.</a:t>
            </a:r>
          </a:p>
          <a:p>
            <a:pPr lvl="1"/>
            <a:r>
              <a:rPr lang="en-US" dirty="0">
                <a:latin typeface="Calibri"/>
                <a:cs typeface="Calibri" panose="020F0502020204030204"/>
              </a:rPr>
              <a:t>A delay or postponement of an action is a refusal</a:t>
            </a:r>
          </a:p>
          <a:p>
            <a:endParaRPr lang="en-US" dirty="0"/>
          </a:p>
        </p:txBody>
      </p:sp>
      <p:sp>
        <p:nvSpPr>
          <p:cNvPr id="4" name="Rectangle: Rounded Corners 3">
            <a:extLst>
              <a:ext uri="{FF2B5EF4-FFF2-40B4-BE49-F238E27FC236}">
                <a16:creationId xmlns:a16="http://schemas.microsoft.com/office/drawing/2014/main" id="{834AA30B-1E12-8B1A-AEA5-5C44CE56FA72}"/>
              </a:ext>
            </a:extLst>
          </p:cNvPr>
          <p:cNvSpPr/>
          <p:nvPr/>
        </p:nvSpPr>
        <p:spPr>
          <a:xfrm>
            <a:off x="3978234" y="285008"/>
            <a:ext cx="1140031" cy="878774"/>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1982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6E58B-0D00-E3DE-C39D-783529A92BF6}"/>
              </a:ext>
            </a:extLst>
          </p:cNvPr>
          <p:cNvSpPr>
            <a:spLocks noGrp="1"/>
          </p:cNvSpPr>
          <p:nvPr>
            <p:ph type="title"/>
          </p:nvPr>
        </p:nvSpPr>
        <p:spPr>
          <a:xfrm>
            <a:off x="628650" y="365126"/>
            <a:ext cx="7886700" cy="730249"/>
          </a:xfrm>
        </p:spPr>
        <p:txBody>
          <a:bodyPr anchor="ctr">
            <a:normAutofit/>
          </a:bodyPr>
          <a:lstStyle/>
          <a:p>
            <a:r>
              <a:rPr lang="en-US" sz="2400" dirty="0"/>
              <a:t>Scenario #2: CO State-Level Complaint 2018:520</a:t>
            </a:r>
          </a:p>
        </p:txBody>
      </p:sp>
      <p:graphicFrame>
        <p:nvGraphicFramePr>
          <p:cNvPr id="5" name="Content Placeholder 2">
            <a:extLst>
              <a:ext uri="{FF2B5EF4-FFF2-40B4-BE49-F238E27FC236}">
                <a16:creationId xmlns:a16="http://schemas.microsoft.com/office/drawing/2014/main" id="{C282DDA2-3F22-6D93-CAF6-CB9E329E842D}"/>
              </a:ext>
            </a:extLst>
          </p:cNvPr>
          <p:cNvGraphicFramePr>
            <a:graphicFrameLocks noGrp="1"/>
          </p:cNvGraphicFramePr>
          <p:nvPr>
            <p:ph idx="1"/>
            <p:extLst>
              <p:ext uri="{D42A27DB-BD31-4B8C-83A1-F6EECF244321}">
                <p14:modId xmlns:p14="http://schemas.microsoft.com/office/powerpoint/2010/main" val="3794878272"/>
              </p:ext>
            </p:extLst>
          </p:nvPr>
        </p:nvGraphicFramePr>
        <p:xfrm>
          <a:off x="628650" y="1095376"/>
          <a:ext cx="7886700" cy="5269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3661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3EB21-EC1C-B539-16B3-DE88C89F2225}"/>
              </a:ext>
            </a:extLst>
          </p:cNvPr>
          <p:cNvSpPr>
            <a:spLocks noGrp="1"/>
          </p:cNvSpPr>
          <p:nvPr>
            <p:ph type="body" sz="quarter" idx="10"/>
          </p:nvPr>
        </p:nvSpPr>
        <p:spPr>
          <a:xfrm>
            <a:off x="304799" y="1133488"/>
            <a:ext cx="2430463" cy="600062"/>
          </a:xfrm>
        </p:spPr>
        <p:txBody>
          <a:bodyPr>
            <a:noAutofit/>
          </a:bodyPr>
          <a:lstStyle/>
          <a:p>
            <a:pPr algn="ctr"/>
            <a:r>
              <a:rPr lang="en-US" sz="4000" b="1" dirty="0"/>
              <a:t>A</a:t>
            </a:r>
          </a:p>
        </p:txBody>
      </p:sp>
      <p:sp>
        <p:nvSpPr>
          <p:cNvPr id="8" name="Text Placeholder 2">
            <a:extLst>
              <a:ext uri="{FF2B5EF4-FFF2-40B4-BE49-F238E27FC236}">
                <a16:creationId xmlns:a16="http://schemas.microsoft.com/office/drawing/2014/main" id="{5FF2DDCD-F409-0A5B-6EE0-BE45AC307E3E}"/>
              </a:ext>
            </a:extLst>
          </p:cNvPr>
          <p:cNvSpPr>
            <a:spLocks noGrp="1"/>
          </p:cNvSpPr>
          <p:nvPr>
            <p:ph type="body" sz="quarter" idx="11"/>
          </p:nvPr>
        </p:nvSpPr>
        <p:spPr>
          <a:xfrm>
            <a:off x="3279078" y="1133488"/>
            <a:ext cx="2413863" cy="600062"/>
          </a:xfrm>
        </p:spPr>
        <p:txBody>
          <a:bodyPr/>
          <a:lstStyle/>
          <a:p>
            <a:pPr algn="ctr"/>
            <a:r>
              <a:rPr lang="en-US" sz="4000" b="1" dirty="0"/>
              <a:t>B</a:t>
            </a:r>
          </a:p>
        </p:txBody>
      </p:sp>
      <p:sp>
        <p:nvSpPr>
          <p:cNvPr id="10" name="Text Placeholder 3">
            <a:extLst>
              <a:ext uri="{FF2B5EF4-FFF2-40B4-BE49-F238E27FC236}">
                <a16:creationId xmlns:a16="http://schemas.microsoft.com/office/drawing/2014/main" id="{98CE72CA-D800-812D-BA39-5A59C1CDF554}"/>
              </a:ext>
            </a:extLst>
          </p:cNvPr>
          <p:cNvSpPr>
            <a:spLocks noGrp="1"/>
          </p:cNvSpPr>
          <p:nvPr>
            <p:ph type="body" sz="quarter" idx="12"/>
          </p:nvPr>
        </p:nvSpPr>
        <p:spPr>
          <a:xfrm>
            <a:off x="6269401" y="1133488"/>
            <a:ext cx="2381250" cy="600062"/>
          </a:xfrm>
        </p:spPr>
        <p:txBody>
          <a:bodyPr/>
          <a:lstStyle/>
          <a:p>
            <a:pPr algn="ctr"/>
            <a:r>
              <a:rPr lang="en-US" sz="4000" b="1" dirty="0"/>
              <a:t>C</a:t>
            </a:r>
          </a:p>
        </p:txBody>
      </p:sp>
      <p:sp>
        <p:nvSpPr>
          <p:cNvPr id="3" name="Content Placeholder 2">
            <a:extLst>
              <a:ext uri="{FF2B5EF4-FFF2-40B4-BE49-F238E27FC236}">
                <a16:creationId xmlns:a16="http://schemas.microsoft.com/office/drawing/2014/main" id="{08F516B4-E4D9-D6A4-0B76-8E25BA216D9B}"/>
              </a:ext>
            </a:extLst>
          </p:cNvPr>
          <p:cNvSpPr>
            <a:spLocks noGrp="1"/>
          </p:cNvSpPr>
          <p:nvPr>
            <p:ph type="body" sz="quarter" idx="13"/>
          </p:nvPr>
        </p:nvSpPr>
        <p:spPr>
          <a:xfrm>
            <a:off x="304800" y="2333625"/>
            <a:ext cx="2430463" cy="4019550"/>
          </a:xfrm>
        </p:spPr>
        <p:txBody>
          <a:bodyPr>
            <a:normAutofit/>
          </a:bodyPr>
          <a:lstStyle/>
          <a:p>
            <a:pPr marL="457200" indent="-457200">
              <a:buAutoNum type="alphaUcPeriod"/>
            </a:pPr>
            <a:r>
              <a:rPr lang="en-US" sz="2400" dirty="0"/>
              <a:t>No.  The district should have also issued a separate PWN as this should not have been addressed in the IEP document.</a:t>
            </a:r>
            <a:endParaRPr lang="en-US" sz="1100" dirty="0"/>
          </a:p>
          <a:p>
            <a:pPr marL="457200" indent="-457200">
              <a:buAutoNum type="alphaUcPeriod"/>
            </a:pPr>
            <a:endParaRPr lang="en-US" sz="1100" dirty="0"/>
          </a:p>
          <a:p>
            <a:endParaRPr lang="en-US" sz="1100" dirty="0"/>
          </a:p>
        </p:txBody>
      </p:sp>
      <p:sp>
        <p:nvSpPr>
          <p:cNvPr id="12" name="Text Placeholder 5">
            <a:extLst>
              <a:ext uri="{FF2B5EF4-FFF2-40B4-BE49-F238E27FC236}">
                <a16:creationId xmlns:a16="http://schemas.microsoft.com/office/drawing/2014/main" id="{81F5FE33-5EA2-008C-6983-A89E0DD01679}"/>
              </a:ext>
            </a:extLst>
          </p:cNvPr>
          <p:cNvSpPr>
            <a:spLocks noGrp="1"/>
          </p:cNvSpPr>
          <p:nvPr>
            <p:ph type="body" sz="quarter" idx="14"/>
          </p:nvPr>
        </p:nvSpPr>
        <p:spPr>
          <a:xfrm>
            <a:off x="3262494" y="2333625"/>
            <a:ext cx="2430463" cy="4019550"/>
          </a:xfrm>
        </p:spPr>
        <p:txBody>
          <a:bodyPr>
            <a:normAutofit/>
          </a:bodyPr>
          <a:lstStyle/>
          <a:p>
            <a:pPr marL="457200" indent="-457200">
              <a:buAutoNum type="alphaUcPeriod"/>
            </a:pPr>
            <a:r>
              <a:rPr lang="en-US" sz="2400" dirty="0"/>
              <a:t>No.  The language in the PWN did not include the seven required components.</a:t>
            </a:r>
          </a:p>
          <a:p>
            <a:endParaRPr lang="en-US" dirty="0"/>
          </a:p>
        </p:txBody>
      </p:sp>
      <p:sp>
        <p:nvSpPr>
          <p:cNvPr id="14" name="Text Placeholder 6">
            <a:extLst>
              <a:ext uri="{FF2B5EF4-FFF2-40B4-BE49-F238E27FC236}">
                <a16:creationId xmlns:a16="http://schemas.microsoft.com/office/drawing/2014/main" id="{B2AF0B41-E4B2-AAF2-4C2A-56E5AE0EFEAD}"/>
              </a:ext>
            </a:extLst>
          </p:cNvPr>
          <p:cNvSpPr>
            <a:spLocks noGrp="1"/>
          </p:cNvSpPr>
          <p:nvPr>
            <p:ph type="body" sz="quarter" idx="15"/>
          </p:nvPr>
        </p:nvSpPr>
        <p:spPr>
          <a:xfrm>
            <a:off x="6220188" y="2333625"/>
            <a:ext cx="2430463" cy="4019550"/>
          </a:xfrm>
        </p:spPr>
        <p:txBody>
          <a:bodyPr/>
          <a:lstStyle/>
          <a:p>
            <a:r>
              <a:rPr lang="en-US" sz="2400" dirty="0">
                <a:cs typeface="Calibri" panose="020F0502020204030204"/>
              </a:rPr>
              <a:t>Yes.  The team reached an agreement and both district and parent voices were captured in the PWN.</a:t>
            </a:r>
          </a:p>
          <a:p>
            <a:endParaRPr lang="en-US" dirty="0"/>
          </a:p>
        </p:txBody>
      </p:sp>
      <p:sp>
        <p:nvSpPr>
          <p:cNvPr id="4" name="Title 3">
            <a:extLst>
              <a:ext uri="{FF2B5EF4-FFF2-40B4-BE49-F238E27FC236}">
                <a16:creationId xmlns:a16="http://schemas.microsoft.com/office/drawing/2014/main" id="{97D516E8-D02D-4697-0F9A-AFC122AC0368}"/>
              </a:ext>
            </a:extLst>
          </p:cNvPr>
          <p:cNvSpPr txBox="1">
            <a:spLocks noGrp="1"/>
          </p:cNvSpPr>
          <p:nvPr>
            <p:ph type="title" idx="4294967295"/>
          </p:nvPr>
        </p:nvSpPr>
        <p:spPr>
          <a:xfrm>
            <a:off x="95003" y="259082"/>
            <a:ext cx="8288976"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You Decide: </a:t>
            </a:r>
            <a:r>
              <a:rPr kumimoji="0" lang="en-US" sz="2400" b="0" i="0" u="none" strike="noStrike" kern="1200" cap="none" spc="0" normalizeH="0" baseline="0" noProof="0" dirty="0">
                <a:ln>
                  <a:noFill/>
                </a:ln>
                <a:solidFill>
                  <a:schemeClr val="tx1"/>
                </a:solidFill>
                <a:effectLst/>
                <a:uLnTx/>
                <a:uFillTx/>
                <a:latin typeface="+mn-lt"/>
                <a:ea typeface="+mn-ea"/>
                <a:cs typeface="+mn-cs"/>
              </a:rPr>
              <a:t>Was the PWN embedded in the IEP comprehensive?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62557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F502A0E-1695-37D0-825C-53E2E9BE63B2}"/>
              </a:ext>
            </a:extLst>
          </p:cNvPr>
          <p:cNvSpPr>
            <a:spLocks noGrp="1"/>
          </p:cNvSpPr>
          <p:nvPr>
            <p:ph type="title"/>
          </p:nvPr>
        </p:nvSpPr>
        <p:spPr>
          <a:xfrm>
            <a:off x="628650" y="365126"/>
            <a:ext cx="7886700" cy="730249"/>
          </a:xfrm>
        </p:spPr>
        <p:txBody>
          <a:bodyPr/>
          <a:lstStyle/>
          <a:p>
            <a:r>
              <a:rPr lang="en-US" dirty="0"/>
              <a:t>Things you might have heard</a:t>
            </a:r>
          </a:p>
        </p:txBody>
      </p:sp>
      <p:graphicFrame>
        <p:nvGraphicFramePr>
          <p:cNvPr id="5" name="Content Placeholder 2">
            <a:extLst>
              <a:ext uri="{FF2B5EF4-FFF2-40B4-BE49-F238E27FC236}">
                <a16:creationId xmlns:a16="http://schemas.microsoft.com/office/drawing/2014/main" id="{1442719F-97A8-B611-1036-96A8647607DC}"/>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065814738"/>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072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156BC-228B-DAF6-8BF4-6D4ADF74D283}"/>
              </a:ext>
            </a:extLst>
          </p:cNvPr>
          <p:cNvSpPr>
            <a:spLocks noGrp="1"/>
          </p:cNvSpPr>
          <p:nvPr>
            <p:ph type="title"/>
          </p:nvPr>
        </p:nvSpPr>
        <p:spPr/>
        <p:txBody>
          <a:bodyPr/>
          <a:lstStyle/>
          <a:p>
            <a:r>
              <a:rPr lang="en-US" b="1" dirty="0"/>
              <a:t>Answer:         B</a:t>
            </a:r>
          </a:p>
        </p:txBody>
      </p:sp>
      <p:sp>
        <p:nvSpPr>
          <p:cNvPr id="3" name="Content Placeholder 2">
            <a:extLst>
              <a:ext uri="{FF2B5EF4-FFF2-40B4-BE49-F238E27FC236}">
                <a16:creationId xmlns:a16="http://schemas.microsoft.com/office/drawing/2014/main" id="{566E3B65-FE5A-79C2-94FF-08B5E4A83AC4}"/>
              </a:ext>
            </a:extLst>
          </p:cNvPr>
          <p:cNvSpPr>
            <a:spLocks noGrp="1"/>
          </p:cNvSpPr>
          <p:nvPr>
            <p:ph idx="1"/>
          </p:nvPr>
        </p:nvSpPr>
        <p:spPr/>
        <p:txBody>
          <a:bodyPr/>
          <a:lstStyle/>
          <a:p>
            <a:r>
              <a:rPr lang="en-US" dirty="0">
                <a:latin typeface="Calibri"/>
                <a:cs typeface="Calibri"/>
              </a:rPr>
              <a:t>No.  This PWN did not identify a specific action being proposed or refused.  By stating that parent asked, “how to avoid this same discussion next year,” the subject of the discussion at issue was not identified. </a:t>
            </a:r>
          </a:p>
          <a:p>
            <a:pPr marL="0" indent="0">
              <a:buNone/>
            </a:pPr>
            <a:endParaRPr lang="en-US" dirty="0">
              <a:latin typeface="Calibri"/>
              <a:cs typeface="Calibri"/>
            </a:endParaRPr>
          </a:p>
          <a:p>
            <a:pPr marL="0" indent="0">
              <a:buNone/>
            </a:pPr>
            <a:r>
              <a:rPr lang="en-US" u="sng" dirty="0">
                <a:latin typeface="Calibri"/>
                <a:cs typeface="Calibri" panose="020F0502020204030204"/>
              </a:rPr>
              <a:t>Take Away</a:t>
            </a:r>
          </a:p>
          <a:p>
            <a:pPr lvl="1"/>
            <a:r>
              <a:rPr lang="en-US" dirty="0">
                <a:latin typeface="Calibri"/>
                <a:cs typeface="Calibri"/>
              </a:rPr>
              <a:t>Parent can be issued a PWN embedded in the body of the IEP.  However, all 7 elements must still be included and addressed thoroughly.</a:t>
            </a:r>
          </a:p>
          <a:p>
            <a:endParaRPr lang="en-US" dirty="0"/>
          </a:p>
        </p:txBody>
      </p:sp>
      <p:sp>
        <p:nvSpPr>
          <p:cNvPr id="4" name="Rectangle: Rounded Corners 3">
            <a:extLst>
              <a:ext uri="{FF2B5EF4-FFF2-40B4-BE49-F238E27FC236}">
                <a16:creationId xmlns:a16="http://schemas.microsoft.com/office/drawing/2014/main" id="{834AA30B-1E12-8B1A-AEA5-5C44CE56FA72}"/>
              </a:ext>
            </a:extLst>
          </p:cNvPr>
          <p:cNvSpPr/>
          <p:nvPr/>
        </p:nvSpPr>
        <p:spPr>
          <a:xfrm>
            <a:off x="3978234" y="285008"/>
            <a:ext cx="1140031" cy="878774"/>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53940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E931-7A62-8A04-FE44-354EFD85AF24}"/>
              </a:ext>
            </a:extLst>
          </p:cNvPr>
          <p:cNvSpPr>
            <a:spLocks noGrp="1"/>
          </p:cNvSpPr>
          <p:nvPr>
            <p:ph type="title"/>
          </p:nvPr>
        </p:nvSpPr>
        <p:spPr/>
        <p:txBody>
          <a:bodyPr/>
          <a:lstStyle/>
          <a:p>
            <a:pPr algn="ctr"/>
            <a:r>
              <a:rPr lang="en-US" dirty="0"/>
              <a:t>Resources</a:t>
            </a:r>
          </a:p>
        </p:txBody>
      </p:sp>
      <p:sp>
        <p:nvSpPr>
          <p:cNvPr id="3" name="Content Placeholder 2">
            <a:extLst>
              <a:ext uri="{FF2B5EF4-FFF2-40B4-BE49-F238E27FC236}">
                <a16:creationId xmlns:a16="http://schemas.microsoft.com/office/drawing/2014/main" id="{C6228750-51F5-3FA8-9520-9C8E4770666A}"/>
              </a:ext>
            </a:extLst>
          </p:cNvPr>
          <p:cNvSpPr>
            <a:spLocks noGrp="1"/>
          </p:cNvSpPr>
          <p:nvPr>
            <p:ph idx="1"/>
          </p:nvPr>
        </p:nvSpPr>
        <p:spPr/>
        <p:txBody>
          <a:bodyPr/>
          <a:lstStyle/>
          <a:p>
            <a:r>
              <a:rPr lang="en-US" sz="2800" dirty="0"/>
              <a:t>*Parts adapted from Colorado Dept of Ed</a:t>
            </a:r>
          </a:p>
          <a:p>
            <a:r>
              <a:rPr lang="en-US" dirty="0">
                <a:hlinkClick r:id="rId2"/>
              </a:rPr>
              <a:t>IEP Procedural Guidance-CDE</a:t>
            </a:r>
            <a:endParaRPr lang="en-US" dirty="0"/>
          </a:p>
          <a:p>
            <a:endParaRPr lang="en-US" dirty="0">
              <a:hlinkClick r:id="rId3"/>
            </a:endParaRPr>
          </a:p>
          <a:p>
            <a:pPr marL="0" indent="0" algn="ctr">
              <a:buNone/>
            </a:pPr>
            <a:r>
              <a:rPr lang="en-US" u="sng" dirty="0"/>
              <a:t>Examples:</a:t>
            </a:r>
          </a:p>
          <a:p>
            <a:pPr marL="0" indent="0">
              <a:buNone/>
            </a:pPr>
            <a:endParaRPr lang="en-US" dirty="0">
              <a:hlinkClick r:id="rId3"/>
            </a:endParaRPr>
          </a:p>
          <a:p>
            <a:r>
              <a:rPr lang="en-US" dirty="0">
                <a:hlinkClick r:id="rId3"/>
              </a:rPr>
              <a:t>PWN Handbook</a:t>
            </a:r>
            <a:r>
              <a:rPr lang="en-US" dirty="0"/>
              <a:t> </a:t>
            </a:r>
          </a:p>
          <a:p>
            <a:r>
              <a:rPr lang="en-US" dirty="0">
                <a:hlinkClick r:id="rId4"/>
              </a:rPr>
              <a:t>PWN-parent revocation of services </a:t>
            </a:r>
            <a:endParaRPr lang="en-US" dirty="0"/>
          </a:p>
        </p:txBody>
      </p:sp>
    </p:spTree>
    <p:extLst>
      <p:ext uri="{BB962C8B-B14F-4D97-AF65-F5344CB8AC3E}">
        <p14:creationId xmlns:p14="http://schemas.microsoft.com/office/powerpoint/2010/main" val="3177209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AF121-DDD9-92A3-C41A-78A22863D8BB}"/>
              </a:ext>
            </a:extLst>
          </p:cNvPr>
          <p:cNvSpPr>
            <a:spLocks noGrp="1"/>
          </p:cNvSpPr>
          <p:nvPr>
            <p:ph type="title"/>
          </p:nvPr>
        </p:nvSpPr>
        <p:spPr/>
        <p:txBody>
          <a:bodyPr/>
          <a:lstStyle/>
          <a:p>
            <a:pPr algn="ctr"/>
            <a:r>
              <a:rPr lang="en-US" dirty="0"/>
              <a:t>PWN Purpose</a:t>
            </a:r>
          </a:p>
        </p:txBody>
      </p:sp>
    </p:spTree>
    <p:extLst>
      <p:ext uri="{BB962C8B-B14F-4D97-AF65-F5344CB8AC3E}">
        <p14:creationId xmlns:p14="http://schemas.microsoft.com/office/powerpoint/2010/main" val="3849568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061AE16-B436-B3CC-8451-F7526833B89E}"/>
              </a:ext>
            </a:extLst>
          </p:cNvPr>
          <p:cNvSpPr>
            <a:spLocks noGrp="1"/>
          </p:cNvSpPr>
          <p:nvPr>
            <p:ph type="title"/>
          </p:nvPr>
        </p:nvSpPr>
        <p:spPr>
          <a:xfrm>
            <a:off x="628650" y="365126"/>
            <a:ext cx="7886700" cy="787399"/>
          </a:xfrm>
        </p:spPr>
        <p:txBody>
          <a:bodyPr/>
          <a:lstStyle/>
          <a:p>
            <a:pPr algn="ctr"/>
            <a:r>
              <a:rPr lang="en-US" u="sng" dirty="0"/>
              <a:t>Purpose</a:t>
            </a:r>
          </a:p>
        </p:txBody>
      </p:sp>
      <p:graphicFrame>
        <p:nvGraphicFramePr>
          <p:cNvPr id="5" name="Content Placeholder 2">
            <a:extLst>
              <a:ext uri="{FF2B5EF4-FFF2-40B4-BE49-F238E27FC236}">
                <a16:creationId xmlns:a16="http://schemas.microsoft.com/office/drawing/2014/main" id="{C1C85DCA-9B60-8209-B717-EA09EFE82E66}"/>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186495995"/>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873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7">
            <a:extLst>
              <a:ext uri="{FF2B5EF4-FFF2-40B4-BE49-F238E27FC236}">
                <a16:creationId xmlns:a16="http://schemas.microsoft.com/office/drawing/2014/main" id="{ADE6C971-9E7F-F3E6-50ED-A9BA421CB0DF}"/>
              </a:ext>
            </a:extLst>
          </p:cNvPr>
          <p:cNvSpPr>
            <a:spLocks noGrp="1"/>
          </p:cNvSpPr>
          <p:nvPr>
            <p:ph type="title"/>
          </p:nvPr>
        </p:nvSpPr>
        <p:spPr>
          <a:xfrm>
            <a:off x="628650" y="317501"/>
            <a:ext cx="7886700" cy="730249"/>
          </a:xfrm>
        </p:spPr>
        <p:txBody>
          <a:bodyPr/>
          <a:lstStyle/>
          <a:p>
            <a:pPr algn="ctr"/>
            <a:r>
              <a:rPr lang="en-US" dirty="0"/>
              <a:t>PWN Purpose-parents</a:t>
            </a:r>
          </a:p>
        </p:txBody>
      </p:sp>
      <p:sp>
        <p:nvSpPr>
          <p:cNvPr id="14" name="Text Placeholder 1">
            <a:extLst>
              <a:ext uri="{FF2B5EF4-FFF2-40B4-BE49-F238E27FC236}">
                <a16:creationId xmlns:a16="http://schemas.microsoft.com/office/drawing/2014/main" id="{669EDCA7-E522-4A99-DF65-245CE2E29D7D}"/>
              </a:ext>
            </a:extLst>
          </p:cNvPr>
          <p:cNvSpPr>
            <a:spLocks noGrp="1"/>
          </p:cNvSpPr>
          <p:nvPr>
            <p:ph type="body" sz="quarter" idx="10"/>
          </p:nvPr>
        </p:nvSpPr>
        <p:spPr>
          <a:xfrm>
            <a:off x="1185063" y="1484598"/>
            <a:ext cx="6110287" cy="1306103"/>
          </a:xfrm>
        </p:spPr>
        <p:txBody>
          <a:bodyPr>
            <a:normAutofit fontScale="70000" lnSpcReduction="20000"/>
          </a:bodyPr>
          <a:lstStyle/>
          <a:p>
            <a:r>
              <a:rPr lang="en-US" sz="3800" dirty="0"/>
              <a:t>Allows parents the opportunity to review, in writing, the decisions made to include the basis behind each proposed or refused action step.</a:t>
            </a:r>
          </a:p>
          <a:p>
            <a:endParaRPr lang="en-US" dirty="0"/>
          </a:p>
        </p:txBody>
      </p:sp>
      <p:sp>
        <p:nvSpPr>
          <p:cNvPr id="16" name="Text Placeholder 2">
            <a:extLst>
              <a:ext uri="{FF2B5EF4-FFF2-40B4-BE49-F238E27FC236}">
                <a16:creationId xmlns:a16="http://schemas.microsoft.com/office/drawing/2014/main" id="{2AA061D2-D789-B304-6366-D26F3FF69064}"/>
              </a:ext>
            </a:extLst>
          </p:cNvPr>
          <p:cNvSpPr>
            <a:spLocks noGrp="1"/>
          </p:cNvSpPr>
          <p:nvPr>
            <p:ph type="body" sz="quarter" idx="11"/>
          </p:nvPr>
        </p:nvSpPr>
        <p:spPr>
          <a:xfrm>
            <a:off x="1185063" y="3396799"/>
            <a:ext cx="6110287" cy="1306102"/>
          </a:xfrm>
        </p:spPr>
        <p:txBody>
          <a:bodyPr>
            <a:normAutofit/>
          </a:bodyPr>
          <a:lstStyle/>
          <a:p>
            <a:r>
              <a:rPr lang="en-US" sz="2400" dirty="0"/>
              <a:t>Notice to parents of the LEA's offer of a Free and Appropriate Public Education (FAPE) and its rationale. </a:t>
            </a:r>
          </a:p>
          <a:p>
            <a:endParaRPr lang="en-US" dirty="0"/>
          </a:p>
        </p:txBody>
      </p:sp>
      <p:sp>
        <p:nvSpPr>
          <p:cNvPr id="18" name="Text Placeholder 3">
            <a:extLst>
              <a:ext uri="{FF2B5EF4-FFF2-40B4-BE49-F238E27FC236}">
                <a16:creationId xmlns:a16="http://schemas.microsoft.com/office/drawing/2014/main" id="{1F142E51-93C0-BD81-BC56-67DCBD0FB244}"/>
              </a:ext>
            </a:extLst>
          </p:cNvPr>
          <p:cNvSpPr>
            <a:spLocks noGrp="1"/>
          </p:cNvSpPr>
          <p:nvPr>
            <p:ph type="body" sz="quarter" idx="12"/>
          </p:nvPr>
        </p:nvSpPr>
        <p:spPr>
          <a:xfrm>
            <a:off x="1185063" y="5302173"/>
            <a:ext cx="6110287" cy="1122378"/>
          </a:xfrm>
        </p:spPr>
        <p:txBody>
          <a:bodyPr>
            <a:normAutofit fontScale="85000" lnSpcReduction="20000"/>
          </a:bodyPr>
          <a:lstStyle/>
          <a:p>
            <a:r>
              <a:rPr lang="en-US" sz="2800" dirty="0"/>
              <a:t>Provides notice of actions so that parents can determine if issues need to be resolved through due process or other dispute resolution procedures.</a:t>
            </a:r>
          </a:p>
          <a:p>
            <a:endParaRPr lang="en-US" dirty="0"/>
          </a:p>
        </p:txBody>
      </p:sp>
    </p:spTree>
    <p:extLst>
      <p:ext uri="{BB962C8B-B14F-4D97-AF65-F5344CB8AC3E}">
        <p14:creationId xmlns:p14="http://schemas.microsoft.com/office/powerpoint/2010/main" val="3503216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138922-9EFB-FC53-B355-44CDEFFA2B4C}"/>
              </a:ext>
            </a:extLst>
          </p:cNvPr>
          <p:cNvSpPr>
            <a:spLocks noGrp="1"/>
          </p:cNvSpPr>
          <p:nvPr>
            <p:ph type="title"/>
          </p:nvPr>
        </p:nvSpPr>
        <p:spPr/>
        <p:txBody>
          <a:bodyPr/>
          <a:lstStyle/>
          <a:p>
            <a:pPr algn="ctr"/>
            <a:r>
              <a:rPr lang="en-US" dirty="0"/>
              <a:t>PWN Requirements</a:t>
            </a:r>
          </a:p>
        </p:txBody>
      </p:sp>
    </p:spTree>
    <p:extLst>
      <p:ext uri="{BB962C8B-B14F-4D97-AF65-F5344CB8AC3E}">
        <p14:creationId xmlns:p14="http://schemas.microsoft.com/office/powerpoint/2010/main" val="2791064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96C50-3ABA-BF03-53EF-7C53B0F28A6E}"/>
              </a:ext>
            </a:extLst>
          </p:cNvPr>
          <p:cNvSpPr>
            <a:spLocks noGrp="1"/>
          </p:cNvSpPr>
          <p:nvPr>
            <p:ph type="title"/>
          </p:nvPr>
        </p:nvSpPr>
        <p:spPr>
          <a:xfrm>
            <a:off x="628650" y="365126"/>
            <a:ext cx="7886700" cy="730249"/>
          </a:xfrm>
        </p:spPr>
        <p:txBody>
          <a:bodyPr anchor="ctr">
            <a:normAutofit/>
          </a:bodyPr>
          <a:lstStyle/>
          <a:p>
            <a:r>
              <a:rPr lang="en-US" dirty="0"/>
              <a:t>Requirements</a:t>
            </a:r>
          </a:p>
        </p:txBody>
      </p:sp>
      <p:graphicFrame>
        <p:nvGraphicFramePr>
          <p:cNvPr id="5" name="Content Placeholder 2">
            <a:extLst>
              <a:ext uri="{FF2B5EF4-FFF2-40B4-BE49-F238E27FC236}">
                <a16:creationId xmlns:a16="http://schemas.microsoft.com/office/drawing/2014/main" id="{D80AE2CE-CD6E-9227-85D9-90EB9A9EB9FA}"/>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95011935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400750"/>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17181</TotalTime>
  <Words>2119</Words>
  <Application>Microsoft Office PowerPoint</Application>
  <PresentationFormat>On-screen Show (4:3)</PresentationFormat>
  <Paragraphs>215</Paragraphs>
  <Slides>41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Wingdings</vt:lpstr>
      <vt:lpstr>Office Theme</vt:lpstr>
      <vt:lpstr>(PWN) Prior Written Notice</vt:lpstr>
      <vt:lpstr>Objectives: (who, what, where, when, why)</vt:lpstr>
      <vt:lpstr>Have you ever attended an IEP meeting and heard or said any of the following phrases?  </vt:lpstr>
      <vt:lpstr>Things you might have heard</vt:lpstr>
      <vt:lpstr>PWN Purpose</vt:lpstr>
      <vt:lpstr>Purpose</vt:lpstr>
      <vt:lpstr>PWN Purpose-parents</vt:lpstr>
      <vt:lpstr>PWN Requirements</vt:lpstr>
      <vt:lpstr>Requirements</vt:lpstr>
      <vt:lpstr>Types of PWNs</vt:lpstr>
      <vt:lpstr>PWN must be provided to parents whenever a school district proposes or refuses to initiate or change the identification, evaluation, or educational placement of the child, or the provision of FAPE to the child</vt:lpstr>
      <vt:lpstr>Required Elements of PWN</vt:lpstr>
      <vt:lpstr>The Prior Written Notice must provide information for each of the following elements:</vt:lpstr>
      <vt:lpstr>PWN Example</vt:lpstr>
      <vt:lpstr>A description of the action(s) proposed or refused by the agency: -Must describe each proposed or refused action  -Must be based on facts</vt:lpstr>
      <vt:lpstr>An explanation of why the agency proposed or refused to take the action. -If there is more than one reason, list them all.  -The PWN is the LEAs legal documentation against claims of lack of parental participation and predetermination</vt:lpstr>
      <vt:lpstr>As description of each evaluation procedure, assessment, record or report the agency used as a basis for the proposed or refused action.  -When refusing a request by a parent, include a statement regarding their request and how the team considered their request.  -Document evaluations from private evaluators.</vt:lpstr>
      <vt:lpstr>A description of any other options the team considered and the reason why those options were rejected.  -NA is never an option!  -If you are struggling to find information that fits in this section, there is likely unfinished work to do.</vt:lpstr>
      <vt:lpstr>A description of other factors relevant to the agency’s proposal or refusal.  -Could be language, communication, health, behavior, consideration of harmful effects, and assistive technology.  -If no other factors exist, you still must document the reasons why</vt:lpstr>
      <vt:lpstr>Sources for the parent to contact to obtain assistance.  -Typically the case manager’s name and school phone number</vt:lpstr>
      <vt:lpstr>A statement (bottom on the PWN) that the parents of the child with a disability have protection under the procedural safeguards of this part and, if this notice is not an initial referral for evaluation, the means by which a copy of the procedural safeguards can be obtained.</vt:lpstr>
      <vt:lpstr>Events that trigger a PWN</vt:lpstr>
      <vt:lpstr>PWN-Special Education Action</vt:lpstr>
      <vt:lpstr>PWN through the Special Education Process</vt:lpstr>
      <vt:lpstr>CDE Procedural  Guidance</vt:lpstr>
      <vt:lpstr>What events require PWN?</vt:lpstr>
      <vt:lpstr>What events require PWN?</vt:lpstr>
      <vt:lpstr>What events require PWN?</vt:lpstr>
      <vt:lpstr>What events require PWN?</vt:lpstr>
      <vt:lpstr>Reminders</vt:lpstr>
      <vt:lpstr>Reminders Continued</vt:lpstr>
      <vt:lpstr>Don't think of the PWN as another form to fill out.</vt:lpstr>
      <vt:lpstr>Communication is Key! Prior Written Notice = Communication </vt:lpstr>
      <vt:lpstr>Practice</vt:lpstr>
      <vt:lpstr>Scenario #1: CO State-Level Complaint 2020:515</vt:lpstr>
      <vt:lpstr>A</vt:lpstr>
      <vt:lpstr>Answer:         B</vt:lpstr>
      <vt:lpstr>Scenario #2: CO State-Level Complaint 2018:520</vt:lpstr>
      <vt:lpstr>You Decide: Was the PWN embedded in the IEP comprehensive? </vt:lpstr>
      <vt:lpstr>Answer:         B</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Eggleston, Cait</dc:creator>
  <cp:lastModifiedBy>Stachokus, Nick</cp:lastModifiedBy>
  <cp:revision>5</cp:revision>
  <dcterms:created xsi:type="dcterms:W3CDTF">2024-07-12T20:21:18Z</dcterms:created>
  <dcterms:modified xsi:type="dcterms:W3CDTF">2024-09-20T02:15:59Z</dcterms:modified>
</cp:coreProperties>
</file>