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A1F"/>
    <a:srgbClr val="C63F28"/>
    <a:srgbClr val="455FA9"/>
    <a:srgbClr val="008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6385" autoAdjust="0"/>
  </p:normalViewPr>
  <p:slideViewPr>
    <p:cSldViewPr snapToGrid="0">
      <p:cViewPr varScale="1">
        <p:scale>
          <a:sx n="106" d="100"/>
          <a:sy n="106" d="100"/>
        </p:scale>
        <p:origin x="118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14F2E-92A9-42C6-9CBE-1E57962C0C8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36FA9-E422-4CFD-956E-786F13BB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2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5824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hape 11"/>
          <p:cNvSpPr/>
          <p:nvPr userDrawn="1"/>
        </p:nvSpPr>
        <p:spPr>
          <a:xfrm>
            <a:off x="4453685" y="3469353"/>
            <a:ext cx="54135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12"/>
          <p:cNvSpPr/>
          <p:nvPr userDrawn="1"/>
        </p:nvSpPr>
        <p:spPr>
          <a:xfrm>
            <a:off x="4994897" y="3469353"/>
            <a:ext cx="54135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13"/>
          <p:cNvSpPr/>
          <p:nvPr userDrawn="1"/>
        </p:nvSpPr>
        <p:spPr>
          <a:xfrm>
            <a:off x="0" y="3469353"/>
            <a:ext cx="54135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14"/>
          <p:cNvSpPr/>
          <p:nvPr userDrawn="1"/>
        </p:nvSpPr>
        <p:spPr>
          <a:xfrm>
            <a:off x="541070" y="3469353"/>
            <a:ext cx="3912525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000" y="6040774"/>
            <a:ext cx="1694376" cy="5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1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13624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32746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518002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14845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33967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530217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216852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408156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98874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CFC75-6E07-A3B9-06E4-44EF6EA0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2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8481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27603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466567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9702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28824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478782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165417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356721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47439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19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21" cy="67551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79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148"/>
            <a:ext cx="7886700" cy="48948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5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1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6"/>
          <p:cNvSpPr/>
          <p:nvPr userDrawn="1"/>
        </p:nvSpPr>
        <p:spPr>
          <a:xfrm>
            <a:off x="4967681" y="2071863"/>
            <a:ext cx="1467900" cy="102035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" name="Shape 27"/>
          <p:cNvSpPr/>
          <p:nvPr userDrawn="1"/>
        </p:nvSpPr>
        <p:spPr>
          <a:xfrm>
            <a:off x="6435581" y="2071864"/>
            <a:ext cx="2720451" cy="102035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5" name="Shape 28"/>
          <p:cNvSpPr/>
          <p:nvPr userDrawn="1"/>
        </p:nvSpPr>
        <p:spPr>
          <a:xfrm>
            <a:off x="0" y="2071861"/>
            <a:ext cx="2364206" cy="102035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6" name="Shape 29"/>
          <p:cNvSpPr/>
          <p:nvPr userDrawn="1"/>
        </p:nvSpPr>
        <p:spPr>
          <a:xfrm>
            <a:off x="2364205" y="2071862"/>
            <a:ext cx="1753412" cy="102035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7" name="Shape 25"/>
          <p:cNvSpPr txBox="1"/>
          <p:nvPr userDrawn="1"/>
        </p:nvSpPr>
        <p:spPr>
          <a:xfrm>
            <a:off x="3766612" y="1552771"/>
            <a:ext cx="14679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rgbClr val="97A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sz="7200" b="1" dirty="0">
              <a:solidFill>
                <a:srgbClr val="97A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911" y="146610"/>
            <a:ext cx="986625" cy="1747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50036" y="2584133"/>
            <a:ext cx="6619875" cy="738187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3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7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9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4864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035300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20342"/>
            <a:ext cx="7886700" cy="669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2107656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2228863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2228863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2228863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4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1012281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1133488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1133488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1133488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24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52575"/>
            <a:ext cx="7886700" cy="462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0" r:id="rId4"/>
    <p:sldLayoutId id="2147483667" r:id="rId5"/>
    <p:sldLayoutId id="2147483668" r:id="rId6"/>
    <p:sldLayoutId id="2147483677" r:id="rId7"/>
    <p:sldLayoutId id="2147483673" r:id="rId8"/>
    <p:sldLayoutId id="2147483676" r:id="rId9"/>
    <p:sldLayoutId id="2147483675" r:id="rId10"/>
    <p:sldLayoutId id="2147483674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riverview/relatedvideo?&amp;q=IEP+meetings&amp;&amp;mid=9688487FBBA1F5B7032B9688487FBBA1F5B7032B&amp;mmscn=mtsc&amp;aps=19&amp;FORM=VRDGA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IEP Meeting </a:t>
            </a:r>
            <a:r>
              <a:rPr lang="en-US" dirty="0"/>
              <a:t>Facilitation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6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4"/>
    </mc:Choice>
    <mc:Fallback xmlns="">
      <p:transition spd="slow" advTm="537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F39BA9-7578-D037-782E-FB371D74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it Moving!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F27793-8C2C-1BEE-ACF0-401A560934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Stay focused on the agenda</a:t>
            </a:r>
          </a:p>
          <a:p>
            <a:r>
              <a:rPr lang="en-US" dirty="0"/>
              <a:t>Keep team focused on the goals</a:t>
            </a:r>
          </a:p>
          <a:p>
            <a:r>
              <a:rPr lang="en-US" dirty="0"/>
              <a:t>Tackle all points within the time limits</a:t>
            </a:r>
          </a:p>
          <a:p>
            <a:r>
              <a:rPr lang="en-US" dirty="0"/>
              <a:t>Handle the “Squirrel” moments</a:t>
            </a:r>
          </a:p>
        </p:txBody>
      </p:sp>
      <p:pic>
        <p:nvPicPr>
          <p:cNvPr id="10" name="Content Placeholder 9" descr="Male pirate with monkey">
            <a:extLst>
              <a:ext uri="{FF2B5EF4-FFF2-40B4-BE49-F238E27FC236}">
                <a16:creationId xmlns:a16="http://schemas.microsoft.com/office/drawing/2014/main" id="{50103938-A81B-4B5B-7EEE-FC97779BDB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661" y="1282700"/>
            <a:ext cx="3485177" cy="4894263"/>
          </a:xfrm>
        </p:spPr>
      </p:pic>
    </p:spTree>
    <p:extLst>
      <p:ext uri="{BB962C8B-B14F-4D97-AF65-F5344CB8AC3E}">
        <p14:creationId xmlns:p14="http://schemas.microsoft.com/office/powerpoint/2010/main" val="310105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DCF1-A817-EB9D-E2BC-A5377599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your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032D7-0AF0-43CE-296F-BD4CADB7B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facilitation tools handy as you navigate various situations</a:t>
            </a:r>
          </a:p>
          <a:p>
            <a:r>
              <a:rPr lang="en-US" dirty="0"/>
              <a:t>Be flexible in your approaches</a:t>
            </a:r>
          </a:p>
          <a:p>
            <a:r>
              <a:rPr lang="en-US" dirty="0"/>
              <a:t>Keep everyone interested and focused on the goals</a:t>
            </a:r>
          </a:p>
          <a:p>
            <a:r>
              <a:rPr lang="en-US" dirty="0"/>
              <a:t>Avoid losing control of your meeting</a:t>
            </a:r>
          </a:p>
          <a:p>
            <a:r>
              <a:rPr lang="en-US" dirty="0"/>
              <a:t>Pause when necessary</a:t>
            </a:r>
          </a:p>
        </p:txBody>
      </p:sp>
    </p:spTree>
    <p:extLst>
      <p:ext uri="{BB962C8B-B14F-4D97-AF65-F5344CB8AC3E}">
        <p14:creationId xmlns:p14="http://schemas.microsoft.com/office/powerpoint/2010/main" val="1043557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1C23-707F-63CA-9657-37A024F1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Flexible</a:t>
            </a:r>
          </a:p>
        </p:txBody>
      </p:sp>
      <p:pic>
        <p:nvPicPr>
          <p:cNvPr id="6" name="Content Placeholder 5" descr="Herd of horses in winter">
            <a:extLst>
              <a:ext uri="{FF2B5EF4-FFF2-40B4-BE49-F238E27FC236}">
                <a16:creationId xmlns:a16="http://schemas.microsoft.com/office/drawing/2014/main" id="{E707D55E-3627-43CE-CAC1-36E890BE09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78634"/>
            <a:ext cx="3886200" cy="395952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999F8-3F03-3B21-B7A5-39D044DF18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Adapt to changes </a:t>
            </a:r>
          </a:p>
          <a:p>
            <a:r>
              <a:rPr lang="en-US" dirty="0"/>
              <a:t>Envision the end game</a:t>
            </a:r>
          </a:p>
          <a:p>
            <a:r>
              <a:rPr lang="en-US" dirty="0"/>
              <a:t>Maintain student focused</a:t>
            </a:r>
          </a:p>
          <a:p>
            <a:r>
              <a:rPr lang="en-US" dirty="0"/>
              <a:t>Stay Positive</a:t>
            </a:r>
          </a:p>
        </p:txBody>
      </p:sp>
    </p:spTree>
    <p:extLst>
      <p:ext uri="{BB962C8B-B14F-4D97-AF65-F5344CB8AC3E}">
        <p14:creationId xmlns:p14="http://schemas.microsoft.com/office/powerpoint/2010/main" val="2107078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BCC029-6481-F6D6-6441-FB363C4D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Practice (10 Minutes)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211AF-39C7-1AAF-B795-85F494ACF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your introduction </a:t>
            </a:r>
          </a:p>
          <a:p>
            <a:r>
              <a:rPr lang="en-US" dirty="0"/>
              <a:t>	Practice with a partner on how you open your meetings</a:t>
            </a:r>
          </a:p>
          <a:p>
            <a:r>
              <a:rPr lang="en-US" dirty="0"/>
              <a:t>	Practice the Three Prong Approach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your key takeaways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8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B1F0F-F0B1-300C-9F02-7A4625E4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9D504-3C04-1C13-20F5-CD523FB6E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Identify Meeting Habits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5E0BA-7D91-E6BD-62A6-CB37CD5E18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Learn Facilitation Tips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FC9B6-C6BB-667E-00D2-678525EC4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Practice skills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FAB067D-AE9C-E4DB-9E69-ED975E9BF6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Meeting Strengths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Meeting Opportunities for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Internalize individual meeting habits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7AD1776-032C-7BD6-5EDD-8A5E192708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Learn some new tips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Energize some “old” tips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A8A08D7-8F26-27A1-9964-58F56983F1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Synergize facilitation tips</a:t>
            </a:r>
          </a:p>
        </p:txBody>
      </p:sp>
    </p:spTree>
    <p:extLst>
      <p:ext uri="{BB962C8B-B14F-4D97-AF65-F5344CB8AC3E}">
        <p14:creationId xmlns:p14="http://schemas.microsoft.com/office/powerpoint/2010/main" val="219024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470BF0-2255-1BEE-ED1B-958E90BE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IEP Meetings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75E61-9AA7-0781-96C1-E770D35E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Mr. Jones</a:t>
            </a:r>
            <a:endParaRPr lang="en-US" dirty="0"/>
          </a:p>
          <a:p>
            <a:endParaRPr lang="en-US" dirty="0"/>
          </a:p>
          <a:p>
            <a:r>
              <a:rPr lang="en-US" dirty="0"/>
              <a:t>Take notes on events and/or examples of What went right?, What went wrong?, and Be prepared to share with your neighbor.</a:t>
            </a:r>
          </a:p>
        </p:txBody>
      </p:sp>
    </p:spTree>
    <p:extLst>
      <p:ext uri="{BB962C8B-B14F-4D97-AF65-F5344CB8AC3E}">
        <p14:creationId xmlns:p14="http://schemas.microsoft.com/office/powerpoint/2010/main" val="385760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1A2396-F392-CE13-77FE-C7F3EBF238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went right?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ADCA4-C1D8-ED40-55F9-696AAB665B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What went wrong?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DE448-C6F3-A768-C187-45A3AB7DE3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are some steps that might make it better?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546C6-D2FB-F33C-F2A1-E3F90C76C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List all events and notes that are factual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6C819B-237C-60A9-CEEA-A0E7C534B9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List all events and notes that are factual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1806FA-15A7-5CA4-944A-51C4305C79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Take 45 seconds to jot down some examples.</a:t>
            </a:r>
          </a:p>
        </p:txBody>
      </p:sp>
    </p:spTree>
    <p:extLst>
      <p:ext uri="{BB962C8B-B14F-4D97-AF65-F5344CB8AC3E}">
        <p14:creationId xmlns:p14="http://schemas.microsoft.com/office/powerpoint/2010/main" val="162050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B1D24-5CAC-073F-3FBD-004252B4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Facilitation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8E418-B0C3-51D9-4E11-1E3540C2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we need facilitation tips?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9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AA4143-86FC-BB3F-C728-5C8F1B45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86B8B8-8484-CA7F-18E7-E02EC50FB7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 a meeting planning expert</a:t>
            </a:r>
          </a:p>
          <a:p>
            <a:r>
              <a:rPr lang="en-US" dirty="0"/>
              <a:t>Design a well-structured agenda</a:t>
            </a:r>
          </a:p>
          <a:p>
            <a:r>
              <a:rPr lang="en-US" dirty="0"/>
              <a:t>Include meeting purpose</a:t>
            </a:r>
          </a:p>
          <a:p>
            <a:r>
              <a:rPr lang="en-US" dirty="0"/>
              <a:t>Student centered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57892E-147E-F30A-FBFA-234138A7A3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Create a realistic and focused meeting goal</a:t>
            </a:r>
          </a:p>
          <a:p>
            <a:r>
              <a:rPr lang="en-US" dirty="0"/>
              <a:t>Include parents as you make the agenda</a:t>
            </a:r>
          </a:p>
          <a:p>
            <a:r>
              <a:rPr lang="en-US" dirty="0"/>
              <a:t>Create understanding</a:t>
            </a:r>
          </a:p>
          <a:p>
            <a:r>
              <a:rPr lang="en-US" dirty="0"/>
              <a:t>Foster a safe environment</a:t>
            </a:r>
          </a:p>
        </p:txBody>
      </p:sp>
    </p:spTree>
    <p:extLst>
      <p:ext uri="{BB962C8B-B14F-4D97-AF65-F5344CB8AC3E}">
        <p14:creationId xmlns:p14="http://schemas.microsoft.com/office/powerpoint/2010/main" val="404539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5D1F0-4FE1-7D82-C5E7-C9046BC92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Set Ground Rules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5369A4-1683-ACCB-BDB8-8B7154406B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Establish an inclusive space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48A47F-41CC-DB12-1748-557982507F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Make participants feel appreciated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3EE88F-DB83-9532-DD5D-74B3A3992B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As the facilitator,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Set agenda and distribute paperwork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Agendas should have time limits (flexible)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Redirect participants as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49EF78-EA54-E557-183D-8C94E41C7C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As the facilitator,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Refocus negative energy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Allow time for parents to share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 prepared for potential “hazards”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Actively listening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A4CA132-4EE3-0040-600E-29F85681D0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As the facilitator,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Allow time for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Take notes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Summarize and move to next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Establish follow-up criteria</a:t>
            </a:r>
          </a:p>
        </p:txBody>
      </p:sp>
    </p:spTree>
    <p:extLst>
      <p:ext uri="{BB962C8B-B14F-4D97-AF65-F5344CB8AC3E}">
        <p14:creationId xmlns:p14="http://schemas.microsoft.com/office/powerpoint/2010/main" val="232961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B3AE03-8B3B-1CF2-DB96-42100FF3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Roles when necessary</a:t>
            </a:r>
          </a:p>
        </p:txBody>
      </p:sp>
      <p:pic>
        <p:nvPicPr>
          <p:cNvPr id="8" name="Picture Placeholder 7" descr="Watching You Chicken">
            <a:extLst>
              <a:ext uri="{FF2B5EF4-FFF2-40B4-BE49-F238E27FC236}">
                <a16:creationId xmlns:a16="http://schemas.microsoft.com/office/drawing/2014/main" id="{92B26420-C116-F4A7-D94F-F5EF687AF26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r="11093"/>
          <a:stretch>
            <a:fillRect/>
          </a:stretch>
        </p:blipFill>
        <p:spPr>
          <a:xfrm>
            <a:off x="3579019" y="-129396"/>
            <a:ext cx="5256621" cy="67551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2D5311-2B30-4F2B-EB10-883A91023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Roles assigned to group members may be: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Recording the meeting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Taking notes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Keeping time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“Parking Lot”</a:t>
            </a:r>
          </a:p>
        </p:txBody>
      </p:sp>
    </p:spTree>
    <p:extLst>
      <p:ext uri="{BB962C8B-B14F-4D97-AF65-F5344CB8AC3E}">
        <p14:creationId xmlns:p14="http://schemas.microsoft.com/office/powerpoint/2010/main" val="177318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C1597-7C01-3362-5692-8A95A8E031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Be Assertive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EB2BB6-28B0-7351-762C-7025F89447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Actively Listen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B13D27-1279-F9FB-A07A-B08E632B03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Manage Conflict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E7D924-FC28-A26F-349A-0437D34746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84275" y="2084787"/>
            <a:ext cx="4089400" cy="647301"/>
          </a:xfrm>
        </p:spPr>
        <p:txBody>
          <a:bodyPr/>
          <a:lstStyle/>
          <a:p>
            <a:r>
              <a:rPr lang="en-US" dirty="0"/>
              <a:t>Assertive; Not Scary</a:t>
            </a:r>
          </a:p>
          <a:p>
            <a:r>
              <a:rPr lang="en-US" dirty="0"/>
              <a:t>Positive and Upbeat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60F168-4FCC-C243-E0DE-CEA2C0E6CA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84275" y="3916392"/>
            <a:ext cx="4089400" cy="728733"/>
          </a:xfrm>
        </p:spPr>
        <p:txBody>
          <a:bodyPr/>
          <a:lstStyle/>
          <a:p>
            <a:r>
              <a:rPr lang="en-US" dirty="0"/>
              <a:t>Listen with intent</a:t>
            </a:r>
          </a:p>
          <a:p>
            <a:r>
              <a:rPr lang="en-US" dirty="0"/>
              <a:t>Read body language</a:t>
            </a:r>
          </a:p>
          <a:p>
            <a:r>
              <a:rPr lang="en-US" dirty="0"/>
              <a:t>Use your eyes and ears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4F2D34-B286-8325-3FE7-29104F1F4E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84274" y="5736567"/>
            <a:ext cx="7331075" cy="815746"/>
          </a:xfrm>
        </p:spPr>
        <p:txBody>
          <a:bodyPr/>
          <a:lstStyle/>
          <a:p>
            <a:r>
              <a:rPr lang="en-US" dirty="0"/>
              <a:t>Look for common ground</a:t>
            </a:r>
          </a:p>
          <a:p>
            <a:r>
              <a:rPr lang="en-US" dirty="0"/>
              <a:t>Encourage shared goals and teamwork instead of highlighting disagreements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989BC1-8A63-F4AC-BE5F-1632C69FC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Prong Approach</a:t>
            </a:r>
          </a:p>
        </p:txBody>
      </p:sp>
    </p:spTree>
    <p:extLst>
      <p:ext uri="{BB962C8B-B14F-4D97-AF65-F5344CB8AC3E}">
        <p14:creationId xmlns:p14="http://schemas.microsoft.com/office/powerpoint/2010/main" val="335364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5FA9"/>
      </a:accent1>
      <a:accent2>
        <a:srgbClr val="008CA0"/>
      </a:accent2>
      <a:accent3>
        <a:srgbClr val="7C9B52"/>
      </a:accent3>
      <a:accent4>
        <a:srgbClr val="EFAA1F"/>
      </a:accent4>
      <a:accent5>
        <a:srgbClr val="C63F28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I PowerPoint Template" id="{C14E304F-5A32-4AF4-80EF-900BF47375BA}" vid="{3303ABBC-D49F-452D-9940-407FDE384B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172</TotalTime>
  <Words>401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IEP Meeting Facilitation Tips</vt:lpstr>
      <vt:lpstr>Objectives</vt:lpstr>
      <vt:lpstr>IEP Meetings</vt:lpstr>
      <vt:lpstr>PowerPoint Presentation</vt:lpstr>
      <vt:lpstr>Facilitation Tips</vt:lpstr>
      <vt:lpstr>Planning</vt:lpstr>
      <vt:lpstr>PowerPoint Presentation</vt:lpstr>
      <vt:lpstr>Delegate Roles when necessary</vt:lpstr>
      <vt:lpstr>Three Prong Approach</vt:lpstr>
      <vt:lpstr>Keep it Moving!</vt:lpstr>
      <vt:lpstr>Use your tools</vt:lpstr>
      <vt:lpstr>Be Flexible</vt:lpstr>
      <vt:lpstr>Time to Practice (10 Minutes)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PowerPoint Template</dc:title>
  <dc:creator>Steinhoff, Lynnette</dc:creator>
  <cp:lastModifiedBy>Stachokus, Nick</cp:lastModifiedBy>
  <cp:revision>3</cp:revision>
  <dcterms:created xsi:type="dcterms:W3CDTF">2023-08-31T16:54:24Z</dcterms:created>
  <dcterms:modified xsi:type="dcterms:W3CDTF">2024-09-20T02:21:13Z</dcterms:modified>
</cp:coreProperties>
</file>