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56" r:id="rId2"/>
    <p:sldId id="263" r:id="rId3"/>
    <p:sldId id="264" r:id="rId4"/>
    <p:sldId id="273" r:id="rId5"/>
    <p:sldId id="278" r:id="rId6"/>
    <p:sldId id="284" r:id="rId7"/>
    <p:sldId id="265" r:id="rId8"/>
    <p:sldId id="266" r:id="rId9"/>
    <p:sldId id="267" r:id="rId10"/>
    <p:sldId id="268" r:id="rId11"/>
    <p:sldId id="269" r:id="rId12"/>
    <p:sldId id="279" r:id="rId13"/>
    <p:sldId id="280" r:id="rId14"/>
    <p:sldId id="283" r:id="rId15"/>
    <p:sldId id="270" r:id="rId16"/>
    <p:sldId id="271" r:id="rId17"/>
    <p:sldId id="281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A1F"/>
    <a:srgbClr val="C63F28"/>
    <a:srgbClr val="455FA9"/>
    <a:srgbClr val="008C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D2480C-191B-4D12-9DF1-D49DA89DE05B}" v="1078" dt="2024-08-04T22:34:15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3" autoAdjust="0"/>
    <p:restoredTop sz="86409" autoAdjust="0"/>
  </p:normalViewPr>
  <p:slideViewPr>
    <p:cSldViewPr snapToGrid="0">
      <p:cViewPr varScale="1">
        <p:scale>
          <a:sx n="92" d="100"/>
          <a:sy n="92" d="100"/>
        </p:scale>
        <p:origin x="1032" y="84"/>
      </p:cViewPr>
      <p:guideLst/>
    </p:cSldViewPr>
  </p:slideViewPr>
  <p:outlineViewPr>
    <p:cViewPr>
      <p:scale>
        <a:sx n="33" d="100"/>
        <a:sy n="33" d="100"/>
      </p:scale>
      <p:origin x="0" y="-19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5.png"/><Relationship Id="rId7" Type="http://schemas.openxmlformats.org/officeDocument/2006/relationships/image" Target="../media/image7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5.png"/><Relationship Id="rId7" Type="http://schemas.openxmlformats.org/officeDocument/2006/relationships/image" Target="../media/image7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C9B3AA-164D-40CA-8B79-6F0397A7809D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8C73E19-EB85-46CB-BF11-18B750EB2041}">
      <dgm:prSet/>
      <dgm:spPr/>
      <dgm:t>
        <a:bodyPr/>
        <a:lstStyle/>
        <a:p>
          <a:pPr>
            <a:defRPr cap="all"/>
          </a:pPr>
          <a:r>
            <a:rPr lang="en-US"/>
            <a:t>Help prepare case managers to set up their year</a:t>
          </a:r>
        </a:p>
      </dgm:t>
    </dgm:pt>
    <dgm:pt modelId="{7A3CFC72-F147-4814-940B-C2A07F8ED007}" type="parTrans" cxnId="{96CA9AAA-8FE0-4EB3-BAB8-0345734BA633}">
      <dgm:prSet/>
      <dgm:spPr/>
      <dgm:t>
        <a:bodyPr/>
        <a:lstStyle/>
        <a:p>
          <a:endParaRPr lang="en-US"/>
        </a:p>
      </dgm:t>
    </dgm:pt>
    <dgm:pt modelId="{E494F41D-465C-4DFF-A4CC-6718603729E0}" type="sibTrans" cxnId="{96CA9AAA-8FE0-4EB3-BAB8-0345734BA633}">
      <dgm:prSet/>
      <dgm:spPr/>
      <dgm:t>
        <a:bodyPr/>
        <a:lstStyle/>
        <a:p>
          <a:endParaRPr lang="en-US"/>
        </a:p>
      </dgm:t>
    </dgm:pt>
    <dgm:pt modelId="{1ABA1C89-7ED3-4182-ADE6-7DBE055F49C7}">
      <dgm:prSet/>
      <dgm:spPr/>
      <dgm:t>
        <a:bodyPr/>
        <a:lstStyle/>
        <a:p>
          <a:pPr>
            <a:defRPr cap="all"/>
          </a:pPr>
          <a:r>
            <a:rPr lang="en-US"/>
            <a:t>Strategies or ideas to take back</a:t>
          </a:r>
        </a:p>
      </dgm:t>
    </dgm:pt>
    <dgm:pt modelId="{751B62A5-44DF-4159-98EC-58290DE3E2DB}" type="parTrans" cxnId="{5F625A2D-B88D-41A3-99EA-3F7638956026}">
      <dgm:prSet/>
      <dgm:spPr/>
      <dgm:t>
        <a:bodyPr/>
        <a:lstStyle/>
        <a:p>
          <a:endParaRPr lang="en-US"/>
        </a:p>
      </dgm:t>
    </dgm:pt>
    <dgm:pt modelId="{26FDC5FA-AC85-49EC-B547-51E6E556FA1E}" type="sibTrans" cxnId="{5F625A2D-B88D-41A3-99EA-3F7638956026}">
      <dgm:prSet/>
      <dgm:spPr/>
      <dgm:t>
        <a:bodyPr/>
        <a:lstStyle/>
        <a:p>
          <a:endParaRPr lang="en-US"/>
        </a:p>
      </dgm:t>
    </dgm:pt>
    <dgm:pt modelId="{289B84ED-6672-4A5C-A799-FA9B4236DD06}" type="pres">
      <dgm:prSet presAssocID="{C1C9B3AA-164D-40CA-8B79-6F0397A7809D}" presName="root" presStyleCnt="0">
        <dgm:presLayoutVars>
          <dgm:dir/>
          <dgm:resizeHandles val="exact"/>
        </dgm:presLayoutVars>
      </dgm:prSet>
      <dgm:spPr/>
    </dgm:pt>
    <dgm:pt modelId="{F1798230-DDB2-4A44-A8F2-0EAEC2ABF81C}" type="pres">
      <dgm:prSet presAssocID="{28C73E19-EB85-46CB-BF11-18B750EB2041}" presName="compNode" presStyleCnt="0"/>
      <dgm:spPr/>
    </dgm:pt>
    <dgm:pt modelId="{398108C0-EF28-48EA-A504-9741ACC0644D}" type="pres">
      <dgm:prSet presAssocID="{28C73E19-EB85-46CB-BF11-18B750EB2041}" presName="iconBgRect" presStyleLbl="bgShp" presStyleIdx="0" presStyleCnt="2"/>
      <dgm:spPr/>
    </dgm:pt>
    <dgm:pt modelId="{8C82096B-52D2-4F6E-AA19-F1DE78CDF7FB}" type="pres">
      <dgm:prSet presAssocID="{28C73E19-EB85-46CB-BF11-18B750EB204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2BCBCD38-00AE-4CA5-A0C8-7967CA20CEA0}" type="pres">
      <dgm:prSet presAssocID="{28C73E19-EB85-46CB-BF11-18B750EB2041}" presName="spaceRect" presStyleCnt="0"/>
      <dgm:spPr/>
    </dgm:pt>
    <dgm:pt modelId="{2430970F-2AB3-4C2C-B010-433A2B76C387}" type="pres">
      <dgm:prSet presAssocID="{28C73E19-EB85-46CB-BF11-18B750EB2041}" presName="textRect" presStyleLbl="revTx" presStyleIdx="0" presStyleCnt="2">
        <dgm:presLayoutVars>
          <dgm:chMax val="1"/>
          <dgm:chPref val="1"/>
        </dgm:presLayoutVars>
      </dgm:prSet>
      <dgm:spPr/>
    </dgm:pt>
    <dgm:pt modelId="{4400E9D8-8872-456B-8F0C-152E23B5AF8C}" type="pres">
      <dgm:prSet presAssocID="{E494F41D-465C-4DFF-A4CC-6718603729E0}" presName="sibTrans" presStyleCnt="0"/>
      <dgm:spPr/>
    </dgm:pt>
    <dgm:pt modelId="{22EBC99E-1A73-4D3D-B481-47074E1EA544}" type="pres">
      <dgm:prSet presAssocID="{1ABA1C89-7ED3-4182-ADE6-7DBE055F49C7}" presName="compNode" presStyleCnt="0"/>
      <dgm:spPr/>
    </dgm:pt>
    <dgm:pt modelId="{34A0437D-C865-4A61-8292-7D8571F70FA5}" type="pres">
      <dgm:prSet presAssocID="{1ABA1C89-7ED3-4182-ADE6-7DBE055F49C7}" presName="iconBgRect" presStyleLbl="bgShp" presStyleIdx="1" presStyleCnt="2"/>
      <dgm:spPr/>
    </dgm:pt>
    <dgm:pt modelId="{4DD6341F-B21A-460D-B8B8-843EF5F1D486}" type="pres">
      <dgm:prSet presAssocID="{1ABA1C89-7ED3-4182-ADE6-7DBE055F49C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85802F40-F9B8-44D4-B440-BEBE6C518E1B}" type="pres">
      <dgm:prSet presAssocID="{1ABA1C89-7ED3-4182-ADE6-7DBE055F49C7}" presName="spaceRect" presStyleCnt="0"/>
      <dgm:spPr/>
    </dgm:pt>
    <dgm:pt modelId="{71B13876-28C5-440D-96AB-6CC0ABDDD7E6}" type="pres">
      <dgm:prSet presAssocID="{1ABA1C89-7ED3-4182-ADE6-7DBE055F49C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F625A2D-B88D-41A3-99EA-3F7638956026}" srcId="{C1C9B3AA-164D-40CA-8B79-6F0397A7809D}" destId="{1ABA1C89-7ED3-4182-ADE6-7DBE055F49C7}" srcOrd="1" destOrd="0" parTransId="{751B62A5-44DF-4159-98EC-58290DE3E2DB}" sibTransId="{26FDC5FA-AC85-49EC-B547-51E6E556FA1E}"/>
    <dgm:cxn modelId="{500D2D42-FFC2-4737-85D5-09D02B2BE105}" type="presOf" srcId="{C1C9B3AA-164D-40CA-8B79-6F0397A7809D}" destId="{289B84ED-6672-4A5C-A799-FA9B4236DD06}" srcOrd="0" destOrd="0" presId="urn:microsoft.com/office/officeart/2018/5/layout/IconCircleLabelList"/>
    <dgm:cxn modelId="{A6DB466E-636C-441E-8B09-265AA596D992}" type="presOf" srcId="{1ABA1C89-7ED3-4182-ADE6-7DBE055F49C7}" destId="{71B13876-28C5-440D-96AB-6CC0ABDDD7E6}" srcOrd="0" destOrd="0" presId="urn:microsoft.com/office/officeart/2018/5/layout/IconCircleLabelList"/>
    <dgm:cxn modelId="{6D686F86-AD8F-4F8D-9364-97EB07E7290B}" type="presOf" srcId="{28C73E19-EB85-46CB-BF11-18B750EB2041}" destId="{2430970F-2AB3-4C2C-B010-433A2B76C387}" srcOrd="0" destOrd="0" presId="urn:microsoft.com/office/officeart/2018/5/layout/IconCircleLabelList"/>
    <dgm:cxn modelId="{96CA9AAA-8FE0-4EB3-BAB8-0345734BA633}" srcId="{C1C9B3AA-164D-40CA-8B79-6F0397A7809D}" destId="{28C73E19-EB85-46CB-BF11-18B750EB2041}" srcOrd="0" destOrd="0" parTransId="{7A3CFC72-F147-4814-940B-C2A07F8ED007}" sibTransId="{E494F41D-465C-4DFF-A4CC-6718603729E0}"/>
    <dgm:cxn modelId="{524ADF18-D93E-4DDB-965C-C97420BABCD9}" type="presParOf" srcId="{289B84ED-6672-4A5C-A799-FA9B4236DD06}" destId="{F1798230-DDB2-4A44-A8F2-0EAEC2ABF81C}" srcOrd="0" destOrd="0" presId="urn:microsoft.com/office/officeart/2018/5/layout/IconCircleLabelList"/>
    <dgm:cxn modelId="{2A9D7C4C-132A-41C1-AD08-E5CF955C7E0F}" type="presParOf" srcId="{F1798230-DDB2-4A44-A8F2-0EAEC2ABF81C}" destId="{398108C0-EF28-48EA-A504-9741ACC0644D}" srcOrd="0" destOrd="0" presId="urn:microsoft.com/office/officeart/2018/5/layout/IconCircleLabelList"/>
    <dgm:cxn modelId="{4BA8BB60-941C-4C7B-8D83-DFABDFADC115}" type="presParOf" srcId="{F1798230-DDB2-4A44-A8F2-0EAEC2ABF81C}" destId="{8C82096B-52D2-4F6E-AA19-F1DE78CDF7FB}" srcOrd="1" destOrd="0" presId="urn:microsoft.com/office/officeart/2018/5/layout/IconCircleLabelList"/>
    <dgm:cxn modelId="{032B8D61-1FC8-47C5-BD37-6CDE815A73FF}" type="presParOf" srcId="{F1798230-DDB2-4A44-A8F2-0EAEC2ABF81C}" destId="{2BCBCD38-00AE-4CA5-A0C8-7967CA20CEA0}" srcOrd="2" destOrd="0" presId="urn:microsoft.com/office/officeart/2018/5/layout/IconCircleLabelList"/>
    <dgm:cxn modelId="{DE64B16F-0940-40C0-AAAF-9F687A2C4957}" type="presParOf" srcId="{F1798230-DDB2-4A44-A8F2-0EAEC2ABF81C}" destId="{2430970F-2AB3-4C2C-B010-433A2B76C387}" srcOrd="3" destOrd="0" presId="urn:microsoft.com/office/officeart/2018/5/layout/IconCircleLabelList"/>
    <dgm:cxn modelId="{2111DE18-A67F-4586-A516-77CCF77C17A3}" type="presParOf" srcId="{289B84ED-6672-4A5C-A799-FA9B4236DD06}" destId="{4400E9D8-8872-456B-8F0C-152E23B5AF8C}" srcOrd="1" destOrd="0" presId="urn:microsoft.com/office/officeart/2018/5/layout/IconCircleLabelList"/>
    <dgm:cxn modelId="{F5940703-F7F9-4A09-88AC-791C5DFC313A}" type="presParOf" srcId="{289B84ED-6672-4A5C-A799-FA9B4236DD06}" destId="{22EBC99E-1A73-4D3D-B481-47074E1EA544}" srcOrd="2" destOrd="0" presId="urn:microsoft.com/office/officeart/2018/5/layout/IconCircleLabelList"/>
    <dgm:cxn modelId="{D62A6F35-245A-4F8A-9F47-E7B1DCF44511}" type="presParOf" srcId="{22EBC99E-1A73-4D3D-B481-47074E1EA544}" destId="{34A0437D-C865-4A61-8292-7D8571F70FA5}" srcOrd="0" destOrd="0" presId="urn:microsoft.com/office/officeart/2018/5/layout/IconCircleLabelList"/>
    <dgm:cxn modelId="{504561D8-416E-48C2-B614-6D20A04C9033}" type="presParOf" srcId="{22EBC99E-1A73-4D3D-B481-47074E1EA544}" destId="{4DD6341F-B21A-460D-B8B8-843EF5F1D486}" srcOrd="1" destOrd="0" presId="urn:microsoft.com/office/officeart/2018/5/layout/IconCircleLabelList"/>
    <dgm:cxn modelId="{8270AEA4-5E66-4DE6-918E-AFACD6366C78}" type="presParOf" srcId="{22EBC99E-1A73-4D3D-B481-47074E1EA544}" destId="{85802F40-F9B8-44D4-B440-BEBE6C518E1B}" srcOrd="2" destOrd="0" presId="urn:microsoft.com/office/officeart/2018/5/layout/IconCircleLabelList"/>
    <dgm:cxn modelId="{7BEE1DB9-92A7-48B0-B71B-48C43523EEFF}" type="presParOf" srcId="{22EBC99E-1A73-4D3D-B481-47074E1EA544}" destId="{71B13876-28C5-440D-96AB-6CC0ABDDD7E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DD75B07-4305-4D08-A484-1D4EE8C59D59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FFC8D52E-A212-4586-8B0B-D8F63145F4CD}">
      <dgm:prSet custT="1"/>
      <dgm:spPr/>
      <dgm:t>
        <a:bodyPr/>
        <a:lstStyle/>
        <a:p>
          <a:r>
            <a:rPr lang="en-US" sz="1800" b="1" dirty="0"/>
            <a:t>IEP Templates</a:t>
          </a:r>
          <a:r>
            <a:rPr lang="en-US" sz="1800" dirty="0"/>
            <a:t>: Develop templates for IEP present levels and/or Evaluation format (sections)</a:t>
          </a:r>
        </a:p>
      </dgm:t>
    </dgm:pt>
    <dgm:pt modelId="{885F2FF3-007B-440F-A7CE-031F521789FA}" type="parTrans" cxnId="{B3BD7035-9A39-4D89-BEED-8A9687A6449A}">
      <dgm:prSet/>
      <dgm:spPr/>
      <dgm:t>
        <a:bodyPr/>
        <a:lstStyle/>
        <a:p>
          <a:endParaRPr lang="en-US"/>
        </a:p>
      </dgm:t>
    </dgm:pt>
    <dgm:pt modelId="{E0F93894-36DC-4229-98B0-198A79B64C27}" type="sibTrans" cxnId="{B3BD7035-9A39-4D89-BEED-8A9687A6449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72F490ED-6689-4B32-8EAF-C82CE5E1E784}">
      <dgm:prSet custT="1"/>
      <dgm:spPr/>
      <dgm:t>
        <a:bodyPr/>
        <a:lstStyle/>
        <a:p>
          <a:r>
            <a:rPr lang="en-US" sz="1600" b="1" dirty="0"/>
            <a:t>Checklist/Spreadsheets: </a:t>
          </a:r>
          <a:r>
            <a:rPr lang="en-US" sz="1600" dirty="0"/>
            <a:t>Create a checklist for onboarding new students, meeting paperwork, caseload information, accommodations for teachers/testing</a:t>
          </a:r>
        </a:p>
      </dgm:t>
    </dgm:pt>
    <dgm:pt modelId="{096E09A4-BE40-4DF6-BC03-68F6E1732740}" type="parTrans" cxnId="{9A5B7F93-82AE-4E30-9C62-11A5724007E1}">
      <dgm:prSet/>
      <dgm:spPr/>
      <dgm:t>
        <a:bodyPr/>
        <a:lstStyle/>
        <a:p>
          <a:endParaRPr lang="en-US"/>
        </a:p>
      </dgm:t>
    </dgm:pt>
    <dgm:pt modelId="{B182F57B-B500-4310-8234-6CE80CB403E4}" type="sibTrans" cxnId="{9A5B7F93-82AE-4E30-9C62-11A5724007E1}">
      <dgm:prSet phldrT="2" phldr="0"/>
      <dgm:spPr/>
      <dgm:t>
        <a:bodyPr/>
        <a:lstStyle/>
        <a:p>
          <a:r>
            <a:rPr lang="en-US"/>
            <a:t>2</a:t>
          </a:r>
          <a:endParaRPr lang="en-US" dirty="0"/>
        </a:p>
      </dgm:t>
    </dgm:pt>
    <dgm:pt modelId="{E553913E-581E-45C0-BA59-BB43DFA1D4CA}">
      <dgm:prSet custT="1"/>
      <dgm:spPr/>
      <dgm:t>
        <a:bodyPr/>
        <a:lstStyle/>
        <a:p>
          <a:r>
            <a:rPr lang="en-US" sz="1800" b="1" dirty="0"/>
            <a:t>Meeting agendas</a:t>
          </a:r>
          <a:r>
            <a:rPr lang="en-US" sz="1800" dirty="0"/>
            <a:t>: Create an IEP/evaluation meeting agenda.</a:t>
          </a:r>
        </a:p>
      </dgm:t>
    </dgm:pt>
    <dgm:pt modelId="{D7C7FA39-3878-4A13-A1B7-527C85D5375E}" type="parTrans" cxnId="{B5BD2470-DCF7-4E26-86F9-213CB103221B}">
      <dgm:prSet/>
      <dgm:spPr/>
      <dgm:t>
        <a:bodyPr/>
        <a:lstStyle/>
        <a:p>
          <a:endParaRPr lang="en-US"/>
        </a:p>
      </dgm:t>
    </dgm:pt>
    <dgm:pt modelId="{3DE02B5D-90D6-468B-BA18-C0D58BFC0FCF}" type="sibTrans" cxnId="{B5BD2470-DCF7-4E26-86F9-213CB103221B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70FA1CD0-6750-40CD-8787-3C397B4DF901}" type="pres">
      <dgm:prSet presAssocID="{CDD75B07-4305-4D08-A484-1D4EE8C59D59}" presName="linearFlow" presStyleCnt="0">
        <dgm:presLayoutVars>
          <dgm:dir/>
          <dgm:animLvl val="lvl"/>
          <dgm:resizeHandles val="exact"/>
        </dgm:presLayoutVars>
      </dgm:prSet>
      <dgm:spPr/>
    </dgm:pt>
    <dgm:pt modelId="{D9F807D0-6023-43CA-8F67-FB46B263C485}" type="pres">
      <dgm:prSet presAssocID="{FFC8D52E-A212-4586-8B0B-D8F63145F4CD}" presName="compositeNode" presStyleCnt="0"/>
      <dgm:spPr/>
    </dgm:pt>
    <dgm:pt modelId="{F01F62E8-7B0C-4D71-927D-79850CCB5E79}" type="pres">
      <dgm:prSet presAssocID="{FFC8D52E-A212-4586-8B0B-D8F63145F4CD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87FCF91-07B1-421D-8347-E6156E81298D}" type="pres">
      <dgm:prSet presAssocID="{FFC8D52E-A212-4586-8B0B-D8F63145F4CD}" presName="parSh" presStyleCnt="0"/>
      <dgm:spPr/>
    </dgm:pt>
    <dgm:pt modelId="{E8BD612C-2F7D-45C8-A8E6-68D990F91114}" type="pres">
      <dgm:prSet presAssocID="{FFC8D52E-A212-4586-8B0B-D8F63145F4CD}" presName="lineNode" presStyleLbl="alignAccFollowNode1" presStyleIdx="0" presStyleCnt="9"/>
      <dgm:spPr/>
    </dgm:pt>
    <dgm:pt modelId="{439905F1-C256-4B27-BA0B-3F116E3BFB16}" type="pres">
      <dgm:prSet presAssocID="{FFC8D52E-A212-4586-8B0B-D8F63145F4CD}" presName="lineArrowNode" presStyleLbl="alignAccFollowNode1" presStyleIdx="1" presStyleCnt="9"/>
      <dgm:spPr/>
    </dgm:pt>
    <dgm:pt modelId="{392DE80F-5B3F-4BC7-9478-6F90B5CDD589}" type="pres">
      <dgm:prSet presAssocID="{E0F93894-36DC-4229-98B0-198A79B64C27}" presName="sibTransNodeCircle" presStyleLbl="alignNode1" presStyleIdx="0" presStyleCnt="3">
        <dgm:presLayoutVars>
          <dgm:chMax val="0"/>
          <dgm:bulletEnabled/>
        </dgm:presLayoutVars>
      </dgm:prSet>
      <dgm:spPr/>
    </dgm:pt>
    <dgm:pt modelId="{0DC4EE16-2A6E-4A23-8C0E-E659FC1E2435}" type="pres">
      <dgm:prSet presAssocID="{E0F93894-36DC-4229-98B0-198A79B64C27}" presName="spacerBetweenCircleAndCallout" presStyleCnt="0">
        <dgm:presLayoutVars/>
      </dgm:prSet>
      <dgm:spPr/>
    </dgm:pt>
    <dgm:pt modelId="{EC396C70-D4AB-4580-96A1-FACA2F79C9F9}" type="pres">
      <dgm:prSet presAssocID="{FFC8D52E-A212-4586-8B0B-D8F63145F4CD}" presName="nodeText" presStyleLbl="alignAccFollowNode1" presStyleIdx="2" presStyleCnt="9">
        <dgm:presLayoutVars>
          <dgm:bulletEnabled val="1"/>
        </dgm:presLayoutVars>
      </dgm:prSet>
      <dgm:spPr/>
    </dgm:pt>
    <dgm:pt modelId="{0230A360-E8C8-4BF5-9C6D-BA85228CAC65}" type="pres">
      <dgm:prSet presAssocID="{E0F93894-36DC-4229-98B0-198A79B64C27}" presName="sibTransComposite" presStyleCnt="0"/>
      <dgm:spPr/>
    </dgm:pt>
    <dgm:pt modelId="{57FAA820-71EF-46EC-BCED-A167824B1934}" type="pres">
      <dgm:prSet presAssocID="{72F490ED-6689-4B32-8EAF-C82CE5E1E784}" presName="compositeNode" presStyleCnt="0"/>
      <dgm:spPr/>
    </dgm:pt>
    <dgm:pt modelId="{15481026-C432-45AC-B0C4-D853FEFE4B62}" type="pres">
      <dgm:prSet presAssocID="{72F490ED-6689-4B32-8EAF-C82CE5E1E784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E51833F2-7260-40BD-9272-8B728A08FCB3}" type="pres">
      <dgm:prSet presAssocID="{72F490ED-6689-4B32-8EAF-C82CE5E1E784}" presName="parSh" presStyleCnt="0"/>
      <dgm:spPr/>
    </dgm:pt>
    <dgm:pt modelId="{DE78E8F1-89CB-4B05-8CAD-493B5DE0086F}" type="pres">
      <dgm:prSet presAssocID="{72F490ED-6689-4B32-8EAF-C82CE5E1E784}" presName="lineNode" presStyleLbl="alignAccFollowNode1" presStyleIdx="3" presStyleCnt="9"/>
      <dgm:spPr/>
    </dgm:pt>
    <dgm:pt modelId="{759B5506-5926-4E6E-AEE6-9870CD75EC6D}" type="pres">
      <dgm:prSet presAssocID="{72F490ED-6689-4B32-8EAF-C82CE5E1E784}" presName="lineArrowNode" presStyleLbl="alignAccFollowNode1" presStyleIdx="4" presStyleCnt="9"/>
      <dgm:spPr/>
    </dgm:pt>
    <dgm:pt modelId="{41873452-EAEF-4A9C-A669-46C17CE48966}" type="pres">
      <dgm:prSet presAssocID="{B182F57B-B500-4310-8234-6CE80CB403E4}" presName="sibTransNodeCircle" presStyleLbl="alignNode1" presStyleIdx="1" presStyleCnt="3">
        <dgm:presLayoutVars>
          <dgm:chMax val="0"/>
          <dgm:bulletEnabled/>
        </dgm:presLayoutVars>
      </dgm:prSet>
      <dgm:spPr/>
    </dgm:pt>
    <dgm:pt modelId="{7D05DD80-3F53-410D-9A12-2B178CF4AD89}" type="pres">
      <dgm:prSet presAssocID="{B182F57B-B500-4310-8234-6CE80CB403E4}" presName="spacerBetweenCircleAndCallout" presStyleCnt="0">
        <dgm:presLayoutVars/>
      </dgm:prSet>
      <dgm:spPr/>
    </dgm:pt>
    <dgm:pt modelId="{D5FBF22B-A2EE-43B0-BC0E-D57C0460AAA0}" type="pres">
      <dgm:prSet presAssocID="{72F490ED-6689-4B32-8EAF-C82CE5E1E784}" presName="nodeText" presStyleLbl="alignAccFollowNode1" presStyleIdx="5" presStyleCnt="9" custScaleX="105846" custScaleY="101860" custLinFactNeighborX="-1014">
        <dgm:presLayoutVars>
          <dgm:bulletEnabled val="1"/>
        </dgm:presLayoutVars>
      </dgm:prSet>
      <dgm:spPr/>
    </dgm:pt>
    <dgm:pt modelId="{70359528-19A1-4342-B310-E158250396F9}" type="pres">
      <dgm:prSet presAssocID="{B182F57B-B500-4310-8234-6CE80CB403E4}" presName="sibTransComposite" presStyleCnt="0"/>
      <dgm:spPr/>
    </dgm:pt>
    <dgm:pt modelId="{9C6A9057-224A-4C3A-A60C-41463DD142E2}" type="pres">
      <dgm:prSet presAssocID="{E553913E-581E-45C0-BA59-BB43DFA1D4CA}" presName="compositeNode" presStyleCnt="0"/>
      <dgm:spPr/>
    </dgm:pt>
    <dgm:pt modelId="{E596A61F-34F2-4689-9CFE-B7D16B28B622}" type="pres">
      <dgm:prSet presAssocID="{E553913E-581E-45C0-BA59-BB43DFA1D4C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80A2B761-E919-4B5A-9D70-8D76DCCB2454}" type="pres">
      <dgm:prSet presAssocID="{E553913E-581E-45C0-BA59-BB43DFA1D4CA}" presName="parSh" presStyleCnt="0"/>
      <dgm:spPr/>
    </dgm:pt>
    <dgm:pt modelId="{DDEBBC5B-B5D6-4371-B897-6EBA561A1517}" type="pres">
      <dgm:prSet presAssocID="{E553913E-581E-45C0-BA59-BB43DFA1D4CA}" presName="lineNode" presStyleLbl="alignAccFollowNode1" presStyleIdx="6" presStyleCnt="9"/>
      <dgm:spPr/>
    </dgm:pt>
    <dgm:pt modelId="{689EEE1E-A1B0-417F-ABF0-E2342F4DD148}" type="pres">
      <dgm:prSet presAssocID="{E553913E-581E-45C0-BA59-BB43DFA1D4CA}" presName="lineArrowNode" presStyleLbl="alignAccFollowNode1" presStyleIdx="7" presStyleCnt="9"/>
      <dgm:spPr/>
    </dgm:pt>
    <dgm:pt modelId="{3A55F94B-9CCF-490D-9B35-28F58A377BA2}" type="pres">
      <dgm:prSet presAssocID="{3DE02B5D-90D6-468B-BA18-C0D58BFC0FCF}" presName="sibTransNodeCircle" presStyleLbl="alignNode1" presStyleIdx="2" presStyleCnt="3">
        <dgm:presLayoutVars>
          <dgm:chMax val="0"/>
          <dgm:bulletEnabled/>
        </dgm:presLayoutVars>
      </dgm:prSet>
      <dgm:spPr/>
    </dgm:pt>
    <dgm:pt modelId="{3081BCA3-0990-460D-A721-EA1D06473D8A}" type="pres">
      <dgm:prSet presAssocID="{3DE02B5D-90D6-468B-BA18-C0D58BFC0FCF}" presName="spacerBetweenCircleAndCallout" presStyleCnt="0">
        <dgm:presLayoutVars/>
      </dgm:prSet>
      <dgm:spPr/>
    </dgm:pt>
    <dgm:pt modelId="{C16C4DF1-1254-4ECC-A8F6-8AB854649A3D}" type="pres">
      <dgm:prSet presAssocID="{E553913E-581E-45C0-BA59-BB43DFA1D4CA}" presName="nodeText" presStyleLbl="alignAccFollowNode1" presStyleIdx="8" presStyleCnt="9">
        <dgm:presLayoutVars>
          <dgm:bulletEnabled val="1"/>
        </dgm:presLayoutVars>
      </dgm:prSet>
      <dgm:spPr/>
    </dgm:pt>
  </dgm:ptLst>
  <dgm:cxnLst>
    <dgm:cxn modelId="{C44BEE15-6646-4998-BDD2-2B8765B04F02}" type="presOf" srcId="{E553913E-581E-45C0-BA59-BB43DFA1D4CA}" destId="{C16C4DF1-1254-4ECC-A8F6-8AB854649A3D}" srcOrd="0" destOrd="0" presId="urn:microsoft.com/office/officeart/2016/7/layout/LinearArrowProcessNumbered"/>
    <dgm:cxn modelId="{1940201E-849F-4C53-B64F-338A94F80636}" type="presOf" srcId="{E0F93894-36DC-4229-98B0-198A79B64C27}" destId="{392DE80F-5B3F-4BC7-9478-6F90B5CDD589}" srcOrd="0" destOrd="0" presId="urn:microsoft.com/office/officeart/2016/7/layout/LinearArrowProcessNumbered"/>
    <dgm:cxn modelId="{B3BD7035-9A39-4D89-BEED-8A9687A6449A}" srcId="{CDD75B07-4305-4D08-A484-1D4EE8C59D59}" destId="{FFC8D52E-A212-4586-8B0B-D8F63145F4CD}" srcOrd="0" destOrd="0" parTransId="{885F2FF3-007B-440F-A7CE-031F521789FA}" sibTransId="{E0F93894-36DC-4229-98B0-198A79B64C27}"/>
    <dgm:cxn modelId="{73C79137-EA3C-4363-900E-9A5777EC2080}" type="presOf" srcId="{CDD75B07-4305-4D08-A484-1D4EE8C59D59}" destId="{70FA1CD0-6750-40CD-8787-3C397B4DF901}" srcOrd="0" destOrd="0" presId="urn:microsoft.com/office/officeart/2016/7/layout/LinearArrowProcessNumbered"/>
    <dgm:cxn modelId="{B5BD2470-DCF7-4E26-86F9-213CB103221B}" srcId="{CDD75B07-4305-4D08-A484-1D4EE8C59D59}" destId="{E553913E-581E-45C0-BA59-BB43DFA1D4CA}" srcOrd="2" destOrd="0" parTransId="{D7C7FA39-3878-4A13-A1B7-527C85D5375E}" sibTransId="{3DE02B5D-90D6-468B-BA18-C0D58BFC0FCF}"/>
    <dgm:cxn modelId="{9A5B7F93-82AE-4E30-9C62-11A5724007E1}" srcId="{CDD75B07-4305-4D08-A484-1D4EE8C59D59}" destId="{72F490ED-6689-4B32-8EAF-C82CE5E1E784}" srcOrd="1" destOrd="0" parTransId="{096E09A4-BE40-4DF6-BC03-68F6E1732740}" sibTransId="{B182F57B-B500-4310-8234-6CE80CB403E4}"/>
    <dgm:cxn modelId="{59890CC3-89D8-4F9E-9AFE-CD48B660CBC5}" type="presOf" srcId="{3DE02B5D-90D6-468B-BA18-C0D58BFC0FCF}" destId="{3A55F94B-9CCF-490D-9B35-28F58A377BA2}" srcOrd="0" destOrd="0" presId="urn:microsoft.com/office/officeart/2016/7/layout/LinearArrowProcessNumbered"/>
    <dgm:cxn modelId="{A60C36C9-90BB-4584-898E-57C4DEE948F6}" type="presOf" srcId="{B182F57B-B500-4310-8234-6CE80CB403E4}" destId="{41873452-EAEF-4A9C-A669-46C17CE48966}" srcOrd="0" destOrd="0" presId="urn:microsoft.com/office/officeart/2016/7/layout/LinearArrowProcessNumbered"/>
    <dgm:cxn modelId="{499D7BCC-0662-4839-B70E-72036DD6059C}" type="presOf" srcId="{FFC8D52E-A212-4586-8B0B-D8F63145F4CD}" destId="{EC396C70-D4AB-4580-96A1-FACA2F79C9F9}" srcOrd="0" destOrd="0" presId="urn:microsoft.com/office/officeart/2016/7/layout/LinearArrowProcessNumbered"/>
    <dgm:cxn modelId="{280CCEEC-3112-48CC-B9B0-85A836096828}" type="presOf" srcId="{72F490ED-6689-4B32-8EAF-C82CE5E1E784}" destId="{D5FBF22B-A2EE-43B0-BC0E-D57C0460AAA0}" srcOrd="0" destOrd="0" presId="urn:microsoft.com/office/officeart/2016/7/layout/LinearArrowProcessNumbered"/>
    <dgm:cxn modelId="{664A2A0C-FFD1-45C2-86E7-61DC99C38E1F}" type="presParOf" srcId="{70FA1CD0-6750-40CD-8787-3C397B4DF901}" destId="{D9F807D0-6023-43CA-8F67-FB46B263C485}" srcOrd="0" destOrd="0" presId="urn:microsoft.com/office/officeart/2016/7/layout/LinearArrowProcessNumbered"/>
    <dgm:cxn modelId="{556BB535-E42F-4A58-B82C-64CD25B62D5F}" type="presParOf" srcId="{D9F807D0-6023-43CA-8F67-FB46B263C485}" destId="{F01F62E8-7B0C-4D71-927D-79850CCB5E79}" srcOrd="0" destOrd="0" presId="urn:microsoft.com/office/officeart/2016/7/layout/LinearArrowProcessNumbered"/>
    <dgm:cxn modelId="{61216A21-2860-434A-8C9D-9DC99AAA4C27}" type="presParOf" srcId="{D9F807D0-6023-43CA-8F67-FB46B263C485}" destId="{487FCF91-07B1-421D-8347-E6156E81298D}" srcOrd="1" destOrd="0" presId="urn:microsoft.com/office/officeart/2016/7/layout/LinearArrowProcessNumbered"/>
    <dgm:cxn modelId="{83754786-F279-4051-A149-9758C7F8502D}" type="presParOf" srcId="{487FCF91-07B1-421D-8347-E6156E81298D}" destId="{E8BD612C-2F7D-45C8-A8E6-68D990F91114}" srcOrd="0" destOrd="0" presId="urn:microsoft.com/office/officeart/2016/7/layout/LinearArrowProcessNumbered"/>
    <dgm:cxn modelId="{F71214EA-D595-455E-A323-76033C157441}" type="presParOf" srcId="{487FCF91-07B1-421D-8347-E6156E81298D}" destId="{439905F1-C256-4B27-BA0B-3F116E3BFB16}" srcOrd="1" destOrd="0" presId="urn:microsoft.com/office/officeart/2016/7/layout/LinearArrowProcessNumbered"/>
    <dgm:cxn modelId="{F2F6A971-A0D7-4342-B418-4E2241739EA2}" type="presParOf" srcId="{487FCF91-07B1-421D-8347-E6156E81298D}" destId="{392DE80F-5B3F-4BC7-9478-6F90B5CDD589}" srcOrd="2" destOrd="0" presId="urn:microsoft.com/office/officeart/2016/7/layout/LinearArrowProcessNumbered"/>
    <dgm:cxn modelId="{8D454AB9-255B-4702-8BAE-B7DB5B22353A}" type="presParOf" srcId="{487FCF91-07B1-421D-8347-E6156E81298D}" destId="{0DC4EE16-2A6E-4A23-8C0E-E659FC1E2435}" srcOrd="3" destOrd="0" presId="urn:microsoft.com/office/officeart/2016/7/layout/LinearArrowProcessNumbered"/>
    <dgm:cxn modelId="{7E6CD711-8765-4CE8-9FF6-8D96C0D8B373}" type="presParOf" srcId="{D9F807D0-6023-43CA-8F67-FB46B263C485}" destId="{EC396C70-D4AB-4580-96A1-FACA2F79C9F9}" srcOrd="2" destOrd="0" presId="urn:microsoft.com/office/officeart/2016/7/layout/LinearArrowProcessNumbered"/>
    <dgm:cxn modelId="{470D06C8-E0BF-4AFE-B4B4-7E3679AB3B10}" type="presParOf" srcId="{70FA1CD0-6750-40CD-8787-3C397B4DF901}" destId="{0230A360-E8C8-4BF5-9C6D-BA85228CAC65}" srcOrd="1" destOrd="0" presId="urn:microsoft.com/office/officeart/2016/7/layout/LinearArrowProcessNumbered"/>
    <dgm:cxn modelId="{0B8EE4DE-D58C-4728-9DF7-58DD4BAB0130}" type="presParOf" srcId="{70FA1CD0-6750-40CD-8787-3C397B4DF901}" destId="{57FAA820-71EF-46EC-BCED-A167824B1934}" srcOrd="2" destOrd="0" presId="urn:microsoft.com/office/officeart/2016/7/layout/LinearArrowProcessNumbered"/>
    <dgm:cxn modelId="{EFB5F471-2E86-42F7-A180-9FADE00612F2}" type="presParOf" srcId="{57FAA820-71EF-46EC-BCED-A167824B1934}" destId="{15481026-C432-45AC-B0C4-D853FEFE4B62}" srcOrd="0" destOrd="0" presId="urn:microsoft.com/office/officeart/2016/7/layout/LinearArrowProcessNumbered"/>
    <dgm:cxn modelId="{8706437F-8B97-4A2B-94DE-97202667CA6D}" type="presParOf" srcId="{57FAA820-71EF-46EC-BCED-A167824B1934}" destId="{E51833F2-7260-40BD-9272-8B728A08FCB3}" srcOrd="1" destOrd="0" presId="urn:microsoft.com/office/officeart/2016/7/layout/LinearArrowProcessNumbered"/>
    <dgm:cxn modelId="{C4A71B73-1096-4920-BB98-5851F69C5774}" type="presParOf" srcId="{E51833F2-7260-40BD-9272-8B728A08FCB3}" destId="{DE78E8F1-89CB-4B05-8CAD-493B5DE0086F}" srcOrd="0" destOrd="0" presId="urn:microsoft.com/office/officeart/2016/7/layout/LinearArrowProcessNumbered"/>
    <dgm:cxn modelId="{4BADCA60-40E7-43B8-BFDC-4D1DB21CF254}" type="presParOf" srcId="{E51833F2-7260-40BD-9272-8B728A08FCB3}" destId="{759B5506-5926-4E6E-AEE6-9870CD75EC6D}" srcOrd="1" destOrd="0" presId="urn:microsoft.com/office/officeart/2016/7/layout/LinearArrowProcessNumbered"/>
    <dgm:cxn modelId="{FBDCC89F-1604-4690-AA57-A418717467A0}" type="presParOf" srcId="{E51833F2-7260-40BD-9272-8B728A08FCB3}" destId="{41873452-EAEF-4A9C-A669-46C17CE48966}" srcOrd="2" destOrd="0" presId="urn:microsoft.com/office/officeart/2016/7/layout/LinearArrowProcessNumbered"/>
    <dgm:cxn modelId="{85B2C554-ACC3-41E4-8883-7D01E341BCE7}" type="presParOf" srcId="{E51833F2-7260-40BD-9272-8B728A08FCB3}" destId="{7D05DD80-3F53-410D-9A12-2B178CF4AD89}" srcOrd="3" destOrd="0" presId="urn:microsoft.com/office/officeart/2016/7/layout/LinearArrowProcessNumbered"/>
    <dgm:cxn modelId="{26A3FB37-79A8-4442-A3F3-5BDB86E117A5}" type="presParOf" srcId="{57FAA820-71EF-46EC-BCED-A167824B1934}" destId="{D5FBF22B-A2EE-43B0-BC0E-D57C0460AAA0}" srcOrd="2" destOrd="0" presId="urn:microsoft.com/office/officeart/2016/7/layout/LinearArrowProcessNumbered"/>
    <dgm:cxn modelId="{1E38E6BB-58F3-4786-B938-3C8FCAF7F3C3}" type="presParOf" srcId="{70FA1CD0-6750-40CD-8787-3C397B4DF901}" destId="{70359528-19A1-4342-B310-E158250396F9}" srcOrd="3" destOrd="0" presId="urn:microsoft.com/office/officeart/2016/7/layout/LinearArrowProcessNumbered"/>
    <dgm:cxn modelId="{DB1BAB2A-7048-4591-80B0-6D05C0B073EA}" type="presParOf" srcId="{70FA1CD0-6750-40CD-8787-3C397B4DF901}" destId="{9C6A9057-224A-4C3A-A60C-41463DD142E2}" srcOrd="4" destOrd="0" presId="urn:microsoft.com/office/officeart/2016/7/layout/LinearArrowProcessNumbered"/>
    <dgm:cxn modelId="{A2F40FF9-5912-4399-9D86-A9AB4A70B19C}" type="presParOf" srcId="{9C6A9057-224A-4C3A-A60C-41463DD142E2}" destId="{E596A61F-34F2-4689-9CFE-B7D16B28B622}" srcOrd="0" destOrd="0" presId="urn:microsoft.com/office/officeart/2016/7/layout/LinearArrowProcessNumbered"/>
    <dgm:cxn modelId="{459059B4-9FBF-4D18-8369-04071E8B8CEB}" type="presParOf" srcId="{9C6A9057-224A-4C3A-A60C-41463DD142E2}" destId="{80A2B761-E919-4B5A-9D70-8D76DCCB2454}" srcOrd="1" destOrd="0" presId="urn:microsoft.com/office/officeart/2016/7/layout/LinearArrowProcessNumbered"/>
    <dgm:cxn modelId="{92680517-B6F5-4F47-8E06-87FA645BD322}" type="presParOf" srcId="{80A2B761-E919-4B5A-9D70-8D76DCCB2454}" destId="{DDEBBC5B-B5D6-4371-B897-6EBA561A1517}" srcOrd="0" destOrd="0" presId="urn:microsoft.com/office/officeart/2016/7/layout/LinearArrowProcessNumbered"/>
    <dgm:cxn modelId="{836A8B6F-7EFE-48EE-AB0E-8526D0AF1746}" type="presParOf" srcId="{80A2B761-E919-4B5A-9D70-8D76DCCB2454}" destId="{689EEE1E-A1B0-417F-ABF0-E2342F4DD148}" srcOrd="1" destOrd="0" presId="urn:microsoft.com/office/officeart/2016/7/layout/LinearArrowProcessNumbered"/>
    <dgm:cxn modelId="{476BC812-F442-45E1-90EE-CA6268D22596}" type="presParOf" srcId="{80A2B761-E919-4B5A-9D70-8D76DCCB2454}" destId="{3A55F94B-9CCF-490D-9B35-28F58A377BA2}" srcOrd="2" destOrd="0" presId="urn:microsoft.com/office/officeart/2016/7/layout/LinearArrowProcessNumbered"/>
    <dgm:cxn modelId="{E71545DA-429B-4A48-86B5-9F28A127400F}" type="presParOf" srcId="{80A2B761-E919-4B5A-9D70-8D76DCCB2454}" destId="{3081BCA3-0990-460D-A721-EA1D06473D8A}" srcOrd="3" destOrd="0" presId="urn:microsoft.com/office/officeart/2016/7/layout/LinearArrowProcessNumbered"/>
    <dgm:cxn modelId="{30AAAD5B-95FA-4471-B987-87B0291C6302}" type="presParOf" srcId="{9C6A9057-224A-4C3A-A60C-41463DD142E2}" destId="{C16C4DF1-1254-4ECC-A8F6-8AB854649A3D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4D10328-E651-44C8-8E92-3018C6737EA2}" type="doc">
      <dgm:prSet loTypeId="urn:microsoft.com/office/officeart/2005/8/layout/hierarchy1" loCatId="hierarchy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92B219BB-AFF8-466F-BCDA-C8B9A753FFDB}">
      <dgm:prSet/>
      <dgm:spPr/>
      <dgm:t>
        <a:bodyPr/>
        <a:lstStyle/>
        <a:p>
          <a:r>
            <a:rPr lang="en-US" b="1"/>
            <a:t>Assistive Technology</a:t>
          </a:r>
          <a:r>
            <a:rPr lang="en-US"/>
            <a:t>: Ensure all assistive technology and adaptive equipment are set up and working properly, and that you are familiar with how to use it</a:t>
          </a:r>
        </a:p>
      </dgm:t>
    </dgm:pt>
    <dgm:pt modelId="{4CB9BF7F-FEE3-4013-B286-AC820941A587}" type="parTrans" cxnId="{56899410-056D-4371-9DA0-96C8D9B58A1D}">
      <dgm:prSet/>
      <dgm:spPr/>
      <dgm:t>
        <a:bodyPr/>
        <a:lstStyle/>
        <a:p>
          <a:endParaRPr lang="en-US"/>
        </a:p>
      </dgm:t>
    </dgm:pt>
    <dgm:pt modelId="{94B92F8A-A5DB-463A-AB7E-099B8B99A327}" type="sibTrans" cxnId="{56899410-056D-4371-9DA0-96C8D9B58A1D}">
      <dgm:prSet/>
      <dgm:spPr/>
      <dgm:t>
        <a:bodyPr/>
        <a:lstStyle/>
        <a:p>
          <a:endParaRPr lang="en-US"/>
        </a:p>
      </dgm:t>
    </dgm:pt>
    <dgm:pt modelId="{A88E920F-ED44-425D-9D1E-ABAE486BA446}">
      <dgm:prSet/>
      <dgm:spPr/>
      <dgm:t>
        <a:bodyPr/>
        <a:lstStyle/>
        <a:p>
          <a:r>
            <a:rPr lang="en-US" b="1"/>
            <a:t>Instructional Materials</a:t>
          </a:r>
          <a:r>
            <a:rPr lang="en-US"/>
            <a:t>: Gather and organize instructional materials, including adapted books, educational software, and other resources.</a:t>
          </a:r>
        </a:p>
      </dgm:t>
    </dgm:pt>
    <dgm:pt modelId="{A6238C63-8051-4E59-8335-CB94329DCC26}" type="parTrans" cxnId="{BED2F8CB-3126-441F-8335-5943AC63B5F2}">
      <dgm:prSet/>
      <dgm:spPr/>
      <dgm:t>
        <a:bodyPr/>
        <a:lstStyle/>
        <a:p>
          <a:endParaRPr lang="en-US"/>
        </a:p>
      </dgm:t>
    </dgm:pt>
    <dgm:pt modelId="{2E7E5EB2-18B1-4626-9B8A-237F70EC888F}" type="sibTrans" cxnId="{BED2F8CB-3126-441F-8335-5943AC63B5F2}">
      <dgm:prSet/>
      <dgm:spPr/>
      <dgm:t>
        <a:bodyPr/>
        <a:lstStyle/>
        <a:p>
          <a:endParaRPr lang="en-US"/>
        </a:p>
      </dgm:t>
    </dgm:pt>
    <dgm:pt modelId="{F170FFDC-FA6F-4B18-B9D2-8AFC1F94EC26}" type="pres">
      <dgm:prSet presAssocID="{F4D10328-E651-44C8-8E92-3018C6737E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640B0B-E080-49A5-AD7B-06D5090DFDF8}" type="pres">
      <dgm:prSet presAssocID="{92B219BB-AFF8-466F-BCDA-C8B9A753FFDB}" presName="hierRoot1" presStyleCnt="0"/>
      <dgm:spPr/>
    </dgm:pt>
    <dgm:pt modelId="{1598FA83-9CC3-4272-8CD1-760DE8B3571D}" type="pres">
      <dgm:prSet presAssocID="{92B219BB-AFF8-466F-BCDA-C8B9A753FFDB}" presName="composite" presStyleCnt="0"/>
      <dgm:spPr/>
    </dgm:pt>
    <dgm:pt modelId="{503833C6-0F0B-47E9-A717-F53A7598DE48}" type="pres">
      <dgm:prSet presAssocID="{92B219BB-AFF8-466F-BCDA-C8B9A753FFDB}" presName="background" presStyleLbl="node0" presStyleIdx="0" presStyleCnt="2"/>
      <dgm:spPr/>
    </dgm:pt>
    <dgm:pt modelId="{98689E6A-B656-48AD-ABAD-A828FF67BA5B}" type="pres">
      <dgm:prSet presAssocID="{92B219BB-AFF8-466F-BCDA-C8B9A753FFDB}" presName="text" presStyleLbl="fgAcc0" presStyleIdx="0" presStyleCnt="2">
        <dgm:presLayoutVars>
          <dgm:chPref val="3"/>
        </dgm:presLayoutVars>
      </dgm:prSet>
      <dgm:spPr/>
    </dgm:pt>
    <dgm:pt modelId="{040B8191-3DB7-475B-BF43-9669FC1F5842}" type="pres">
      <dgm:prSet presAssocID="{92B219BB-AFF8-466F-BCDA-C8B9A753FFDB}" presName="hierChild2" presStyleCnt="0"/>
      <dgm:spPr/>
    </dgm:pt>
    <dgm:pt modelId="{1A7519B1-7856-4D9F-A2FC-B5D3E29BE274}" type="pres">
      <dgm:prSet presAssocID="{A88E920F-ED44-425D-9D1E-ABAE486BA446}" presName="hierRoot1" presStyleCnt="0"/>
      <dgm:spPr/>
    </dgm:pt>
    <dgm:pt modelId="{E3B21984-AB06-4048-9887-2BE24A267D1D}" type="pres">
      <dgm:prSet presAssocID="{A88E920F-ED44-425D-9D1E-ABAE486BA446}" presName="composite" presStyleCnt="0"/>
      <dgm:spPr/>
    </dgm:pt>
    <dgm:pt modelId="{0607EE92-E58A-457A-B196-F840587F3DB1}" type="pres">
      <dgm:prSet presAssocID="{A88E920F-ED44-425D-9D1E-ABAE486BA446}" presName="background" presStyleLbl="node0" presStyleIdx="1" presStyleCnt="2"/>
      <dgm:spPr/>
    </dgm:pt>
    <dgm:pt modelId="{7FD07958-A10F-4935-8658-F511DCA8A6CA}" type="pres">
      <dgm:prSet presAssocID="{A88E920F-ED44-425D-9D1E-ABAE486BA446}" presName="text" presStyleLbl="fgAcc0" presStyleIdx="1" presStyleCnt="2">
        <dgm:presLayoutVars>
          <dgm:chPref val="3"/>
        </dgm:presLayoutVars>
      </dgm:prSet>
      <dgm:spPr/>
    </dgm:pt>
    <dgm:pt modelId="{4481EFFC-24D5-48EB-9C1B-DCF81DDF6A8B}" type="pres">
      <dgm:prSet presAssocID="{A88E920F-ED44-425D-9D1E-ABAE486BA446}" presName="hierChild2" presStyleCnt="0"/>
      <dgm:spPr/>
    </dgm:pt>
  </dgm:ptLst>
  <dgm:cxnLst>
    <dgm:cxn modelId="{E6BEC804-3F5F-411C-8A80-7D5E8F087E31}" type="presOf" srcId="{A88E920F-ED44-425D-9D1E-ABAE486BA446}" destId="{7FD07958-A10F-4935-8658-F511DCA8A6CA}" srcOrd="0" destOrd="0" presId="urn:microsoft.com/office/officeart/2005/8/layout/hierarchy1"/>
    <dgm:cxn modelId="{56899410-056D-4371-9DA0-96C8D9B58A1D}" srcId="{F4D10328-E651-44C8-8E92-3018C6737EA2}" destId="{92B219BB-AFF8-466F-BCDA-C8B9A753FFDB}" srcOrd="0" destOrd="0" parTransId="{4CB9BF7F-FEE3-4013-B286-AC820941A587}" sibTransId="{94B92F8A-A5DB-463A-AB7E-099B8B99A327}"/>
    <dgm:cxn modelId="{5DFCA534-CB36-46FA-8A99-A7B1FC30F148}" type="presOf" srcId="{92B219BB-AFF8-466F-BCDA-C8B9A753FFDB}" destId="{98689E6A-B656-48AD-ABAD-A828FF67BA5B}" srcOrd="0" destOrd="0" presId="urn:microsoft.com/office/officeart/2005/8/layout/hierarchy1"/>
    <dgm:cxn modelId="{2CEF0EC9-A952-48CD-9899-16DA4FB6F19A}" type="presOf" srcId="{F4D10328-E651-44C8-8E92-3018C6737EA2}" destId="{F170FFDC-FA6F-4B18-B9D2-8AFC1F94EC26}" srcOrd="0" destOrd="0" presId="urn:microsoft.com/office/officeart/2005/8/layout/hierarchy1"/>
    <dgm:cxn modelId="{BED2F8CB-3126-441F-8335-5943AC63B5F2}" srcId="{F4D10328-E651-44C8-8E92-3018C6737EA2}" destId="{A88E920F-ED44-425D-9D1E-ABAE486BA446}" srcOrd="1" destOrd="0" parTransId="{A6238C63-8051-4E59-8335-CB94329DCC26}" sibTransId="{2E7E5EB2-18B1-4626-9B8A-237F70EC888F}"/>
    <dgm:cxn modelId="{DD5EFFBF-F50D-4368-9AA8-7ADFC02C0FE8}" type="presParOf" srcId="{F170FFDC-FA6F-4B18-B9D2-8AFC1F94EC26}" destId="{58640B0B-E080-49A5-AD7B-06D5090DFDF8}" srcOrd="0" destOrd="0" presId="urn:microsoft.com/office/officeart/2005/8/layout/hierarchy1"/>
    <dgm:cxn modelId="{DFA76864-D4CD-400A-9DD2-A389E3107288}" type="presParOf" srcId="{58640B0B-E080-49A5-AD7B-06D5090DFDF8}" destId="{1598FA83-9CC3-4272-8CD1-760DE8B3571D}" srcOrd="0" destOrd="0" presId="urn:microsoft.com/office/officeart/2005/8/layout/hierarchy1"/>
    <dgm:cxn modelId="{698B25D1-987C-487C-97E5-3BD94737BFD7}" type="presParOf" srcId="{1598FA83-9CC3-4272-8CD1-760DE8B3571D}" destId="{503833C6-0F0B-47E9-A717-F53A7598DE48}" srcOrd="0" destOrd="0" presId="urn:microsoft.com/office/officeart/2005/8/layout/hierarchy1"/>
    <dgm:cxn modelId="{3C223220-F1DC-4678-AEC5-B96C5733FE92}" type="presParOf" srcId="{1598FA83-9CC3-4272-8CD1-760DE8B3571D}" destId="{98689E6A-B656-48AD-ABAD-A828FF67BA5B}" srcOrd="1" destOrd="0" presId="urn:microsoft.com/office/officeart/2005/8/layout/hierarchy1"/>
    <dgm:cxn modelId="{219BC046-76C9-4B97-897D-87E092E54C67}" type="presParOf" srcId="{58640B0B-E080-49A5-AD7B-06D5090DFDF8}" destId="{040B8191-3DB7-475B-BF43-9669FC1F5842}" srcOrd="1" destOrd="0" presId="urn:microsoft.com/office/officeart/2005/8/layout/hierarchy1"/>
    <dgm:cxn modelId="{CBA9A19D-A7BB-4317-A0A5-D6B4418181BA}" type="presParOf" srcId="{F170FFDC-FA6F-4B18-B9D2-8AFC1F94EC26}" destId="{1A7519B1-7856-4D9F-A2FC-B5D3E29BE274}" srcOrd="1" destOrd="0" presId="urn:microsoft.com/office/officeart/2005/8/layout/hierarchy1"/>
    <dgm:cxn modelId="{94227C3E-67C0-4E1E-A2D4-F0683D61F980}" type="presParOf" srcId="{1A7519B1-7856-4D9F-A2FC-B5D3E29BE274}" destId="{E3B21984-AB06-4048-9887-2BE24A267D1D}" srcOrd="0" destOrd="0" presId="urn:microsoft.com/office/officeart/2005/8/layout/hierarchy1"/>
    <dgm:cxn modelId="{221292C7-B9A7-438B-B9F9-1C37C0AD87E4}" type="presParOf" srcId="{E3B21984-AB06-4048-9887-2BE24A267D1D}" destId="{0607EE92-E58A-457A-B196-F840587F3DB1}" srcOrd="0" destOrd="0" presId="urn:microsoft.com/office/officeart/2005/8/layout/hierarchy1"/>
    <dgm:cxn modelId="{40D07E0A-52D2-4824-8457-148CA64BEBB7}" type="presParOf" srcId="{E3B21984-AB06-4048-9887-2BE24A267D1D}" destId="{7FD07958-A10F-4935-8658-F511DCA8A6CA}" srcOrd="1" destOrd="0" presId="urn:microsoft.com/office/officeart/2005/8/layout/hierarchy1"/>
    <dgm:cxn modelId="{F75CF274-4D59-4082-A24F-42E826CA2D5C}" type="presParOf" srcId="{1A7519B1-7856-4D9F-A2FC-B5D3E29BE274}" destId="{4481EFFC-24D5-48EB-9C1B-DCF81DDF6A8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2854D99-4AEF-47B1-9050-430E9EB6218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571E868-92A5-4166-AFFE-214C5B7E4E5B}">
      <dgm:prSet/>
      <dgm:spPr/>
      <dgm:t>
        <a:bodyPr/>
        <a:lstStyle/>
        <a:p>
          <a:r>
            <a:rPr lang="en-US" b="1"/>
            <a:t>Training</a:t>
          </a:r>
          <a:r>
            <a:rPr lang="en-US"/>
            <a:t>: Attend professional development sessions on special education topics, instructional strategies, and behavior management.</a:t>
          </a:r>
        </a:p>
      </dgm:t>
    </dgm:pt>
    <dgm:pt modelId="{823D1B29-3B22-4008-892D-1EA831CA48EB}" type="parTrans" cxnId="{2C06C048-7406-4402-9F8D-DFA2D2D98BA6}">
      <dgm:prSet/>
      <dgm:spPr/>
      <dgm:t>
        <a:bodyPr/>
        <a:lstStyle/>
        <a:p>
          <a:endParaRPr lang="en-US"/>
        </a:p>
      </dgm:t>
    </dgm:pt>
    <dgm:pt modelId="{78EFFCC0-DBB3-4C2C-BBF9-BE511C0789CA}" type="sibTrans" cxnId="{2C06C048-7406-4402-9F8D-DFA2D2D98BA6}">
      <dgm:prSet/>
      <dgm:spPr/>
      <dgm:t>
        <a:bodyPr/>
        <a:lstStyle/>
        <a:p>
          <a:endParaRPr lang="en-US"/>
        </a:p>
      </dgm:t>
    </dgm:pt>
    <dgm:pt modelId="{30DB1007-AD0D-4089-8DD1-5DDBE01CC3A9}">
      <dgm:prSet/>
      <dgm:spPr/>
      <dgm:t>
        <a:bodyPr/>
        <a:lstStyle/>
        <a:p>
          <a:r>
            <a:rPr lang="en-US" b="1"/>
            <a:t>Stay Informed</a:t>
          </a:r>
          <a:r>
            <a:rPr lang="en-US"/>
            <a:t>: Keep up-to-date with the latest research, best practices, and legal requirements in special education.</a:t>
          </a:r>
        </a:p>
      </dgm:t>
    </dgm:pt>
    <dgm:pt modelId="{FC3088AC-AB01-4DC6-8E21-B55906E12C9A}" type="parTrans" cxnId="{B486CA7A-5921-48F8-8847-94917C5D9BA6}">
      <dgm:prSet/>
      <dgm:spPr/>
      <dgm:t>
        <a:bodyPr/>
        <a:lstStyle/>
        <a:p>
          <a:endParaRPr lang="en-US"/>
        </a:p>
      </dgm:t>
    </dgm:pt>
    <dgm:pt modelId="{2333BD92-4C7A-4A2C-8C32-7B4C5DA7D04B}" type="sibTrans" cxnId="{B486CA7A-5921-48F8-8847-94917C5D9BA6}">
      <dgm:prSet/>
      <dgm:spPr/>
      <dgm:t>
        <a:bodyPr/>
        <a:lstStyle/>
        <a:p>
          <a:endParaRPr lang="en-US"/>
        </a:p>
      </dgm:t>
    </dgm:pt>
    <dgm:pt modelId="{D69716E3-2426-4DFA-AD19-CEEFC68C2891}">
      <dgm:prSet/>
      <dgm:spPr/>
      <dgm:t>
        <a:bodyPr/>
        <a:lstStyle/>
        <a:p>
          <a:r>
            <a:rPr lang="en-US" b="1"/>
            <a:t>Self-Care Plan</a:t>
          </a:r>
          <a:r>
            <a:rPr lang="en-US"/>
            <a:t>: Develop a self-care plan to manage stress and maintain a healthy work-life balance.</a:t>
          </a:r>
        </a:p>
      </dgm:t>
    </dgm:pt>
    <dgm:pt modelId="{E054BE78-7B72-460A-94AF-C1F13CD1A7CB}" type="parTrans" cxnId="{28AC8830-7632-4DF7-AE4F-A1C02D4D3C79}">
      <dgm:prSet/>
      <dgm:spPr/>
      <dgm:t>
        <a:bodyPr/>
        <a:lstStyle/>
        <a:p>
          <a:endParaRPr lang="en-US"/>
        </a:p>
      </dgm:t>
    </dgm:pt>
    <dgm:pt modelId="{1782E2D2-F3D7-464C-96D6-38610030A68A}" type="sibTrans" cxnId="{28AC8830-7632-4DF7-AE4F-A1C02D4D3C79}">
      <dgm:prSet/>
      <dgm:spPr/>
      <dgm:t>
        <a:bodyPr/>
        <a:lstStyle/>
        <a:p>
          <a:endParaRPr lang="en-US"/>
        </a:p>
      </dgm:t>
    </dgm:pt>
    <dgm:pt modelId="{6C48D8E7-FDAF-49EF-9DF9-31D9C05CE8E2}" type="pres">
      <dgm:prSet presAssocID="{92854D99-4AEF-47B1-9050-430E9EB62181}" presName="root" presStyleCnt="0">
        <dgm:presLayoutVars>
          <dgm:dir/>
          <dgm:resizeHandles val="exact"/>
        </dgm:presLayoutVars>
      </dgm:prSet>
      <dgm:spPr/>
    </dgm:pt>
    <dgm:pt modelId="{BC5B7B18-E59F-40BE-92B5-299A21482ADF}" type="pres">
      <dgm:prSet presAssocID="{3571E868-92A5-4166-AFFE-214C5B7E4E5B}" presName="compNode" presStyleCnt="0"/>
      <dgm:spPr/>
    </dgm:pt>
    <dgm:pt modelId="{F889CBCA-CA53-4565-8EF0-402CBEE3BE53}" type="pres">
      <dgm:prSet presAssocID="{3571E868-92A5-4166-AFFE-214C5B7E4E5B}" presName="bgRect" presStyleLbl="bgShp" presStyleIdx="0" presStyleCnt="3"/>
      <dgm:spPr/>
    </dgm:pt>
    <dgm:pt modelId="{3228D8D5-C3D6-4400-9493-857D61C712F8}" type="pres">
      <dgm:prSet presAssocID="{3571E868-92A5-4166-AFFE-214C5B7E4E5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6284E3F-67AA-4BEE-A08B-82C0F2FA4488}" type="pres">
      <dgm:prSet presAssocID="{3571E868-92A5-4166-AFFE-214C5B7E4E5B}" presName="spaceRect" presStyleCnt="0"/>
      <dgm:spPr/>
    </dgm:pt>
    <dgm:pt modelId="{36EA85FF-C62C-4F78-B857-7D7C1A2165F9}" type="pres">
      <dgm:prSet presAssocID="{3571E868-92A5-4166-AFFE-214C5B7E4E5B}" presName="parTx" presStyleLbl="revTx" presStyleIdx="0" presStyleCnt="3">
        <dgm:presLayoutVars>
          <dgm:chMax val="0"/>
          <dgm:chPref val="0"/>
        </dgm:presLayoutVars>
      </dgm:prSet>
      <dgm:spPr/>
    </dgm:pt>
    <dgm:pt modelId="{EE96BA73-F125-427B-B7EC-92A485961654}" type="pres">
      <dgm:prSet presAssocID="{78EFFCC0-DBB3-4C2C-BBF9-BE511C0789CA}" presName="sibTrans" presStyleCnt="0"/>
      <dgm:spPr/>
    </dgm:pt>
    <dgm:pt modelId="{5A3D807B-FF5D-402D-ABB8-8469853D076A}" type="pres">
      <dgm:prSet presAssocID="{30DB1007-AD0D-4089-8DD1-5DDBE01CC3A9}" presName="compNode" presStyleCnt="0"/>
      <dgm:spPr/>
    </dgm:pt>
    <dgm:pt modelId="{4DD58A00-1B6F-4DAE-B78D-845D76AE0216}" type="pres">
      <dgm:prSet presAssocID="{30DB1007-AD0D-4089-8DD1-5DDBE01CC3A9}" presName="bgRect" presStyleLbl="bgShp" presStyleIdx="1" presStyleCnt="3"/>
      <dgm:spPr/>
    </dgm:pt>
    <dgm:pt modelId="{AEF67535-3BF9-402F-912F-99E3C2219AA0}" type="pres">
      <dgm:prSet presAssocID="{30DB1007-AD0D-4089-8DD1-5DDBE01CC3A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543100CB-F908-4E1F-A26B-EE0A7B48FBE8}" type="pres">
      <dgm:prSet presAssocID="{30DB1007-AD0D-4089-8DD1-5DDBE01CC3A9}" presName="spaceRect" presStyleCnt="0"/>
      <dgm:spPr/>
    </dgm:pt>
    <dgm:pt modelId="{87386DF3-0F5F-46C4-BA10-7AE956513035}" type="pres">
      <dgm:prSet presAssocID="{30DB1007-AD0D-4089-8DD1-5DDBE01CC3A9}" presName="parTx" presStyleLbl="revTx" presStyleIdx="1" presStyleCnt="3">
        <dgm:presLayoutVars>
          <dgm:chMax val="0"/>
          <dgm:chPref val="0"/>
        </dgm:presLayoutVars>
      </dgm:prSet>
      <dgm:spPr/>
    </dgm:pt>
    <dgm:pt modelId="{0A31F3D8-5473-4F33-BB80-FF8C2A695FD4}" type="pres">
      <dgm:prSet presAssocID="{2333BD92-4C7A-4A2C-8C32-7B4C5DA7D04B}" presName="sibTrans" presStyleCnt="0"/>
      <dgm:spPr/>
    </dgm:pt>
    <dgm:pt modelId="{5468B96B-DE74-419C-BFFF-70460F43D2C3}" type="pres">
      <dgm:prSet presAssocID="{D69716E3-2426-4DFA-AD19-CEEFC68C2891}" presName="compNode" presStyleCnt="0"/>
      <dgm:spPr/>
    </dgm:pt>
    <dgm:pt modelId="{02475671-AD8B-4CF9-87FC-62F3D487B37D}" type="pres">
      <dgm:prSet presAssocID="{D69716E3-2426-4DFA-AD19-CEEFC68C2891}" presName="bgRect" presStyleLbl="bgShp" presStyleIdx="2" presStyleCnt="3"/>
      <dgm:spPr/>
    </dgm:pt>
    <dgm:pt modelId="{17328CD3-346E-42C6-A923-E0E049EFFDBB}" type="pres">
      <dgm:prSet presAssocID="{D69716E3-2426-4DFA-AD19-CEEFC68C289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mbbell"/>
        </a:ext>
      </dgm:extLst>
    </dgm:pt>
    <dgm:pt modelId="{C8104AA2-BC1A-447E-A099-E8BC674249DA}" type="pres">
      <dgm:prSet presAssocID="{D69716E3-2426-4DFA-AD19-CEEFC68C2891}" presName="spaceRect" presStyleCnt="0"/>
      <dgm:spPr/>
    </dgm:pt>
    <dgm:pt modelId="{B1EEE9D4-C93B-4649-B632-F4C27FB76693}" type="pres">
      <dgm:prSet presAssocID="{D69716E3-2426-4DFA-AD19-CEEFC68C289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FE2130F-5DD7-444A-9D67-9143D7201E1D}" type="presOf" srcId="{3571E868-92A5-4166-AFFE-214C5B7E4E5B}" destId="{36EA85FF-C62C-4F78-B857-7D7C1A2165F9}" srcOrd="0" destOrd="0" presId="urn:microsoft.com/office/officeart/2018/2/layout/IconVerticalSolidList"/>
    <dgm:cxn modelId="{C5343811-6A4A-4257-8173-8D86C908C51A}" type="presOf" srcId="{D69716E3-2426-4DFA-AD19-CEEFC68C2891}" destId="{B1EEE9D4-C93B-4649-B632-F4C27FB76693}" srcOrd="0" destOrd="0" presId="urn:microsoft.com/office/officeart/2018/2/layout/IconVerticalSolidList"/>
    <dgm:cxn modelId="{28AC8830-7632-4DF7-AE4F-A1C02D4D3C79}" srcId="{92854D99-4AEF-47B1-9050-430E9EB62181}" destId="{D69716E3-2426-4DFA-AD19-CEEFC68C2891}" srcOrd="2" destOrd="0" parTransId="{E054BE78-7B72-460A-94AF-C1F13CD1A7CB}" sibTransId="{1782E2D2-F3D7-464C-96D6-38610030A68A}"/>
    <dgm:cxn modelId="{2C06C048-7406-4402-9F8D-DFA2D2D98BA6}" srcId="{92854D99-4AEF-47B1-9050-430E9EB62181}" destId="{3571E868-92A5-4166-AFFE-214C5B7E4E5B}" srcOrd="0" destOrd="0" parTransId="{823D1B29-3B22-4008-892D-1EA831CA48EB}" sibTransId="{78EFFCC0-DBB3-4C2C-BBF9-BE511C0789CA}"/>
    <dgm:cxn modelId="{B486CA7A-5921-48F8-8847-94917C5D9BA6}" srcId="{92854D99-4AEF-47B1-9050-430E9EB62181}" destId="{30DB1007-AD0D-4089-8DD1-5DDBE01CC3A9}" srcOrd="1" destOrd="0" parTransId="{FC3088AC-AB01-4DC6-8E21-B55906E12C9A}" sibTransId="{2333BD92-4C7A-4A2C-8C32-7B4C5DA7D04B}"/>
    <dgm:cxn modelId="{E2E8CCD3-5BE8-489E-A1F4-750B469AC95B}" type="presOf" srcId="{30DB1007-AD0D-4089-8DD1-5DDBE01CC3A9}" destId="{87386DF3-0F5F-46C4-BA10-7AE956513035}" srcOrd="0" destOrd="0" presId="urn:microsoft.com/office/officeart/2018/2/layout/IconVerticalSolidList"/>
    <dgm:cxn modelId="{72DB62FD-8ADB-436D-AF36-138D264E5D1E}" type="presOf" srcId="{92854D99-4AEF-47B1-9050-430E9EB62181}" destId="{6C48D8E7-FDAF-49EF-9DF9-31D9C05CE8E2}" srcOrd="0" destOrd="0" presId="urn:microsoft.com/office/officeart/2018/2/layout/IconVerticalSolidList"/>
    <dgm:cxn modelId="{A71ACE85-4D5D-4B07-AE9F-475A642BCCE3}" type="presParOf" srcId="{6C48D8E7-FDAF-49EF-9DF9-31D9C05CE8E2}" destId="{BC5B7B18-E59F-40BE-92B5-299A21482ADF}" srcOrd="0" destOrd="0" presId="urn:microsoft.com/office/officeart/2018/2/layout/IconVerticalSolidList"/>
    <dgm:cxn modelId="{CFBBEFFD-BEFE-481D-9618-E1A5457CDC7C}" type="presParOf" srcId="{BC5B7B18-E59F-40BE-92B5-299A21482ADF}" destId="{F889CBCA-CA53-4565-8EF0-402CBEE3BE53}" srcOrd="0" destOrd="0" presId="urn:microsoft.com/office/officeart/2018/2/layout/IconVerticalSolidList"/>
    <dgm:cxn modelId="{F63DC4D9-94EB-4D87-9445-43DDFC12B19C}" type="presParOf" srcId="{BC5B7B18-E59F-40BE-92B5-299A21482ADF}" destId="{3228D8D5-C3D6-4400-9493-857D61C712F8}" srcOrd="1" destOrd="0" presId="urn:microsoft.com/office/officeart/2018/2/layout/IconVerticalSolidList"/>
    <dgm:cxn modelId="{3AFBA0C1-BC07-417D-9051-F46AE8284A07}" type="presParOf" srcId="{BC5B7B18-E59F-40BE-92B5-299A21482ADF}" destId="{66284E3F-67AA-4BEE-A08B-82C0F2FA4488}" srcOrd="2" destOrd="0" presId="urn:microsoft.com/office/officeart/2018/2/layout/IconVerticalSolidList"/>
    <dgm:cxn modelId="{F2FACCCD-BFB5-4374-89D7-0D8445C35C01}" type="presParOf" srcId="{BC5B7B18-E59F-40BE-92B5-299A21482ADF}" destId="{36EA85FF-C62C-4F78-B857-7D7C1A2165F9}" srcOrd="3" destOrd="0" presId="urn:microsoft.com/office/officeart/2018/2/layout/IconVerticalSolidList"/>
    <dgm:cxn modelId="{311840E8-4123-4CA9-8B35-B7927E7E52D1}" type="presParOf" srcId="{6C48D8E7-FDAF-49EF-9DF9-31D9C05CE8E2}" destId="{EE96BA73-F125-427B-B7EC-92A485961654}" srcOrd="1" destOrd="0" presId="urn:microsoft.com/office/officeart/2018/2/layout/IconVerticalSolidList"/>
    <dgm:cxn modelId="{937B4D8E-FC76-4374-A7B1-BBB8D880813D}" type="presParOf" srcId="{6C48D8E7-FDAF-49EF-9DF9-31D9C05CE8E2}" destId="{5A3D807B-FF5D-402D-ABB8-8469853D076A}" srcOrd="2" destOrd="0" presId="urn:microsoft.com/office/officeart/2018/2/layout/IconVerticalSolidList"/>
    <dgm:cxn modelId="{B00A020C-C5B0-45C7-A4EB-C4F2424C8635}" type="presParOf" srcId="{5A3D807B-FF5D-402D-ABB8-8469853D076A}" destId="{4DD58A00-1B6F-4DAE-B78D-845D76AE0216}" srcOrd="0" destOrd="0" presId="urn:microsoft.com/office/officeart/2018/2/layout/IconVerticalSolidList"/>
    <dgm:cxn modelId="{6828E277-3897-4A96-901F-57C6E0FAED70}" type="presParOf" srcId="{5A3D807B-FF5D-402D-ABB8-8469853D076A}" destId="{AEF67535-3BF9-402F-912F-99E3C2219AA0}" srcOrd="1" destOrd="0" presId="urn:microsoft.com/office/officeart/2018/2/layout/IconVerticalSolidList"/>
    <dgm:cxn modelId="{3BEBC678-E108-4B56-8F51-6CBA157400E1}" type="presParOf" srcId="{5A3D807B-FF5D-402D-ABB8-8469853D076A}" destId="{543100CB-F908-4E1F-A26B-EE0A7B48FBE8}" srcOrd="2" destOrd="0" presId="urn:microsoft.com/office/officeart/2018/2/layout/IconVerticalSolidList"/>
    <dgm:cxn modelId="{6ECB6D95-0D1C-4184-9764-9E651952B48C}" type="presParOf" srcId="{5A3D807B-FF5D-402D-ABB8-8469853D076A}" destId="{87386DF3-0F5F-46C4-BA10-7AE956513035}" srcOrd="3" destOrd="0" presId="urn:microsoft.com/office/officeart/2018/2/layout/IconVerticalSolidList"/>
    <dgm:cxn modelId="{910FEEAE-262E-4358-9FAD-29F0C95A9E33}" type="presParOf" srcId="{6C48D8E7-FDAF-49EF-9DF9-31D9C05CE8E2}" destId="{0A31F3D8-5473-4F33-BB80-FF8C2A695FD4}" srcOrd="3" destOrd="0" presId="urn:microsoft.com/office/officeart/2018/2/layout/IconVerticalSolidList"/>
    <dgm:cxn modelId="{3F05761B-8D1C-44B1-9D43-68B4498AEF78}" type="presParOf" srcId="{6C48D8E7-FDAF-49EF-9DF9-31D9C05CE8E2}" destId="{5468B96B-DE74-419C-BFFF-70460F43D2C3}" srcOrd="4" destOrd="0" presId="urn:microsoft.com/office/officeart/2018/2/layout/IconVerticalSolidList"/>
    <dgm:cxn modelId="{852B84CC-7EC0-4C88-8F48-17ADF3A22EDA}" type="presParOf" srcId="{5468B96B-DE74-419C-BFFF-70460F43D2C3}" destId="{02475671-AD8B-4CF9-87FC-62F3D487B37D}" srcOrd="0" destOrd="0" presId="urn:microsoft.com/office/officeart/2018/2/layout/IconVerticalSolidList"/>
    <dgm:cxn modelId="{FEC95371-E702-4C43-B26D-9F167BD06F2C}" type="presParOf" srcId="{5468B96B-DE74-419C-BFFF-70460F43D2C3}" destId="{17328CD3-346E-42C6-A923-E0E049EFFDBB}" srcOrd="1" destOrd="0" presId="urn:microsoft.com/office/officeart/2018/2/layout/IconVerticalSolidList"/>
    <dgm:cxn modelId="{ABBE477C-0BB4-4164-A5DF-D2A6F19EB119}" type="presParOf" srcId="{5468B96B-DE74-419C-BFFF-70460F43D2C3}" destId="{C8104AA2-BC1A-447E-A099-E8BC674249DA}" srcOrd="2" destOrd="0" presId="urn:microsoft.com/office/officeart/2018/2/layout/IconVerticalSolidList"/>
    <dgm:cxn modelId="{720172F6-517D-4821-BEC3-7D5F2F32DB18}" type="presParOf" srcId="{5468B96B-DE74-419C-BFFF-70460F43D2C3}" destId="{B1EEE9D4-C93B-4649-B632-F4C27FB7669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3CB050-8F16-4534-81CE-AEBD6765E5AB}" type="doc">
      <dgm:prSet loTypeId="urn:microsoft.com/office/officeart/2016/7/layout/HorizontalActionLis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137A808-617D-40F1-8C40-509F6D1816AD}">
      <dgm:prSet/>
      <dgm:spPr/>
      <dgm:t>
        <a:bodyPr/>
        <a:lstStyle/>
        <a:p>
          <a:r>
            <a:rPr lang="en-US"/>
            <a:t>Review</a:t>
          </a:r>
        </a:p>
      </dgm:t>
    </dgm:pt>
    <dgm:pt modelId="{2C5A055E-A3BA-43E5-89EF-C521B67A08C8}" type="parTrans" cxnId="{A34CACDF-0FE0-4D87-8FE2-A5E9CF050FDE}">
      <dgm:prSet/>
      <dgm:spPr/>
      <dgm:t>
        <a:bodyPr/>
        <a:lstStyle/>
        <a:p>
          <a:endParaRPr lang="en-US"/>
        </a:p>
      </dgm:t>
    </dgm:pt>
    <dgm:pt modelId="{8524A4F7-02A6-47BA-A7ED-5B7A8825E38F}" type="sibTrans" cxnId="{A34CACDF-0FE0-4D87-8FE2-A5E9CF050FDE}">
      <dgm:prSet/>
      <dgm:spPr/>
      <dgm:t>
        <a:bodyPr/>
        <a:lstStyle/>
        <a:p>
          <a:endParaRPr lang="en-US"/>
        </a:p>
      </dgm:t>
    </dgm:pt>
    <dgm:pt modelId="{3ED66503-0F24-4AB8-9B68-BFF3C1E8439B}">
      <dgm:prSet custT="1"/>
      <dgm:spPr/>
      <dgm:t>
        <a:bodyPr/>
        <a:lstStyle/>
        <a:p>
          <a:pPr algn="ctr"/>
          <a:r>
            <a:rPr lang="en-US" sz="1800" b="1" dirty="0"/>
            <a:t>IEPs: </a:t>
          </a:r>
        </a:p>
        <a:p>
          <a:pPr algn="l"/>
          <a:r>
            <a:rPr lang="en-US" sz="1800" dirty="0"/>
            <a:t>Thoroughly review the Individualized Education Programs (IEPs) for each student, noting goals, accommodations, modifications, and services.</a:t>
          </a:r>
        </a:p>
      </dgm:t>
    </dgm:pt>
    <dgm:pt modelId="{81B6E57D-5D91-490D-9176-27D0B0CE0E68}" type="parTrans" cxnId="{C9BCE4D9-0BB0-4B9C-9782-BA2569ADDA02}">
      <dgm:prSet/>
      <dgm:spPr/>
      <dgm:t>
        <a:bodyPr/>
        <a:lstStyle/>
        <a:p>
          <a:endParaRPr lang="en-US"/>
        </a:p>
      </dgm:t>
    </dgm:pt>
    <dgm:pt modelId="{FE350090-5FDC-4D53-822A-293E6AB69B16}" type="sibTrans" cxnId="{C9BCE4D9-0BB0-4B9C-9782-BA2569ADDA02}">
      <dgm:prSet/>
      <dgm:spPr/>
      <dgm:t>
        <a:bodyPr/>
        <a:lstStyle/>
        <a:p>
          <a:endParaRPr lang="en-US"/>
        </a:p>
      </dgm:t>
    </dgm:pt>
    <dgm:pt modelId="{D234CB3C-B594-4900-9858-FD418492B356}">
      <dgm:prSet/>
      <dgm:spPr/>
      <dgm:t>
        <a:bodyPr/>
        <a:lstStyle/>
        <a:p>
          <a:r>
            <a:rPr lang="en-US"/>
            <a:t>Familiarize</a:t>
          </a:r>
        </a:p>
      </dgm:t>
    </dgm:pt>
    <dgm:pt modelId="{48A4DD5A-B88B-4E0B-A3C1-15B946A6E342}" type="parTrans" cxnId="{09DF20B9-2EAF-46A0-A849-2A48F6051DB2}">
      <dgm:prSet/>
      <dgm:spPr/>
      <dgm:t>
        <a:bodyPr/>
        <a:lstStyle/>
        <a:p>
          <a:endParaRPr lang="en-US"/>
        </a:p>
      </dgm:t>
    </dgm:pt>
    <dgm:pt modelId="{4B91A021-07A2-460D-BEAF-C8810B9832BA}" type="sibTrans" cxnId="{09DF20B9-2EAF-46A0-A849-2A48F6051DB2}">
      <dgm:prSet/>
      <dgm:spPr/>
      <dgm:t>
        <a:bodyPr/>
        <a:lstStyle/>
        <a:p>
          <a:endParaRPr lang="en-US"/>
        </a:p>
      </dgm:t>
    </dgm:pt>
    <dgm:pt modelId="{4466066C-D0FE-4A6F-AB17-E60D0609FA4B}">
      <dgm:prSet custT="1"/>
      <dgm:spPr/>
      <dgm:t>
        <a:bodyPr/>
        <a:lstStyle/>
        <a:p>
          <a:pPr algn="ctr"/>
          <a:r>
            <a:rPr lang="en-US" sz="1800" b="1" dirty="0"/>
            <a:t>Student Files:</a:t>
          </a:r>
        </a:p>
        <a:p>
          <a:pPr algn="ctr"/>
          <a:r>
            <a:rPr lang="en-US" sz="1800" b="1" dirty="0"/>
            <a:t> </a:t>
          </a:r>
          <a:r>
            <a:rPr lang="en-US" sz="1800" dirty="0"/>
            <a:t>Familiarize yourself with each student’s educational history, evaluations, and behavior plans. (Hard files with original signatures)</a:t>
          </a:r>
        </a:p>
      </dgm:t>
    </dgm:pt>
    <dgm:pt modelId="{25ED6C62-847A-461F-A3C5-5C46609C4277}" type="parTrans" cxnId="{53E6A679-8CCC-40A9-BFB6-392D938DDD2C}">
      <dgm:prSet/>
      <dgm:spPr/>
      <dgm:t>
        <a:bodyPr/>
        <a:lstStyle/>
        <a:p>
          <a:endParaRPr lang="en-US"/>
        </a:p>
      </dgm:t>
    </dgm:pt>
    <dgm:pt modelId="{DCF410D2-53C2-41B6-B18D-319E89049F52}" type="sibTrans" cxnId="{53E6A679-8CCC-40A9-BFB6-392D938DDD2C}">
      <dgm:prSet/>
      <dgm:spPr/>
      <dgm:t>
        <a:bodyPr/>
        <a:lstStyle/>
        <a:p>
          <a:endParaRPr lang="en-US"/>
        </a:p>
      </dgm:t>
    </dgm:pt>
    <dgm:pt modelId="{FB15728A-06C3-40AA-AB38-B402C8ED708A}">
      <dgm:prSet/>
      <dgm:spPr/>
      <dgm:t>
        <a:bodyPr/>
        <a:lstStyle/>
        <a:p>
          <a:r>
            <a:rPr lang="en-US"/>
            <a:t>Be</a:t>
          </a:r>
        </a:p>
      </dgm:t>
    </dgm:pt>
    <dgm:pt modelId="{AD20BBE8-D878-4965-9D21-A9797EA48B18}" type="parTrans" cxnId="{2092A180-B66D-460E-9D99-D7B48F2FC4CF}">
      <dgm:prSet/>
      <dgm:spPr/>
      <dgm:t>
        <a:bodyPr/>
        <a:lstStyle/>
        <a:p>
          <a:endParaRPr lang="en-US"/>
        </a:p>
      </dgm:t>
    </dgm:pt>
    <dgm:pt modelId="{70B44FB6-591E-4A70-AA83-110740FD1887}" type="sibTrans" cxnId="{2092A180-B66D-460E-9D99-D7B48F2FC4CF}">
      <dgm:prSet/>
      <dgm:spPr/>
      <dgm:t>
        <a:bodyPr/>
        <a:lstStyle/>
        <a:p>
          <a:endParaRPr lang="en-US"/>
        </a:p>
      </dgm:t>
    </dgm:pt>
    <dgm:pt modelId="{DF3820B8-14E2-4850-A927-DC6D7C7A89DB}">
      <dgm:prSet custT="1"/>
      <dgm:spPr/>
      <dgm:t>
        <a:bodyPr/>
        <a:lstStyle/>
        <a:p>
          <a:pPr algn="ctr"/>
          <a:r>
            <a:rPr lang="en-US" sz="1800" b="1" dirty="0"/>
            <a:t>Health and Safety: </a:t>
          </a:r>
        </a:p>
        <a:p>
          <a:pPr algn="ctr"/>
          <a:r>
            <a:rPr lang="en-US" sz="1800" dirty="0"/>
            <a:t>Be aware of any medical or safety issues that might affect students in your care.</a:t>
          </a:r>
        </a:p>
      </dgm:t>
    </dgm:pt>
    <dgm:pt modelId="{50BA733C-81D2-4CD3-A3B6-9B9259E8AFEC}" type="parTrans" cxnId="{5DFC4742-36C3-4085-B4E4-49A4EAEC8CFE}">
      <dgm:prSet/>
      <dgm:spPr/>
      <dgm:t>
        <a:bodyPr/>
        <a:lstStyle/>
        <a:p>
          <a:endParaRPr lang="en-US"/>
        </a:p>
      </dgm:t>
    </dgm:pt>
    <dgm:pt modelId="{27234F75-17FB-4C04-986C-34A88132E442}" type="sibTrans" cxnId="{5DFC4742-36C3-4085-B4E4-49A4EAEC8CFE}">
      <dgm:prSet/>
      <dgm:spPr/>
      <dgm:t>
        <a:bodyPr/>
        <a:lstStyle/>
        <a:p>
          <a:endParaRPr lang="en-US"/>
        </a:p>
      </dgm:t>
    </dgm:pt>
    <dgm:pt modelId="{2851854E-9A67-479B-A1AF-BDF195BD17B2}">
      <dgm:prSet/>
      <dgm:spPr/>
      <dgm:t>
        <a:bodyPr/>
        <a:lstStyle/>
        <a:p>
          <a:r>
            <a:rPr lang="en-US"/>
            <a:t>Review</a:t>
          </a:r>
        </a:p>
      </dgm:t>
    </dgm:pt>
    <dgm:pt modelId="{AD9EA382-86A6-45DD-BDFA-86FE8BA85443}" type="parTrans" cxnId="{8FDCDA21-CF7E-49D1-A884-B2C8AAE9CD39}">
      <dgm:prSet/>
      <dgm:spPr/>
      <dgm:t>
        <a:bodyPr/>
        <a:lstStyle/>
        <a:p>
          <a:endParaRPr lang="en-US"/>
        </a:p>
      </dgm:t>
    </dgm:pt>
    <dgm:pt modelId="{410D2FC8-8B68-4C5F-9984-9D41A1552F74}" type="sibTrans" cxnId="{8FDCDA21-CF7E-49D1-A884-B2C8AAE9CD39}">
      <dgm:prSet/>
      <dgm:spPr/>
      <dgm:t>
        <a:bodyPr/>
        <a:lstStyle/>
        <a:p>
          <a:endParaRPr lang="en-US"/>
        </a:p>
      </dgm:t>
    </dgm:pt>
    <dgm:pt modelId="{EB702D65-0634-49CF-861B-F357D2FB8265}">
      <dgm:prSet custT="1"/>
      <dgm:spPr/>
      <dgm:t>
        <a:bodyPr/>
        <a:lstStyle/>
        <a:p>
          <a:pPr algn="ctr"/>
          <a:r>
            <a:rPr lang="en-US" sz="1800" b="1" dirty="0"/>
            <a:t>IEP Meetings: </a:t>
          </a:r>
        </a:p>
        <a:p>
          <a:pPr algn="ctr"/>
          <a:r>
            <a:rPr lang="en-US" sz="1800" dirty="0"/>
            <a:t>Review all dates for the year. Note annuals and re-evals (*initials). Create a list, note in your calendar, count backward for consent-re-evals</a:t>
          </a:r>
        </a:p>
      </dgm:t>
    </dgm:pt>
    <dgm:pt modelId="{F0E9EEBC-577B-47B0-A7CD-B4CC509EAD77}" type="parTrans" cxnId="{5C29425B-3066-4482-9F20-B8DF67966E30}">
      <dgm:prSet/>
      <dgm:spPr/>
      <dgm:t>
        <a:bodyPr/>
        <a:lstStyle/>
        <a:p>
          <a:endParaRPr lang="en-US"/>
        </a:p>
      </dgm:t>
    </dgm:pt>
    <dgm:pt modelId="{1B90F358-1A32-4FE9-96C5-7E8E8CE84E3D}" type="sibTrans" cxnId="{5C29425B-3066-4482-9F20-B8DF67966E30}">
      <dgm:prSet/>
      <dgm:spPr/>
      <dgm:t>
        <a:bodyPr/>
        <a:lstStyle/>
        <a:p>
          <a:endParaRPr lang="en-US"/>
        </a:p>
      </dgm:t>
    </dgm:pt>
    <dgm:pt modelId="{D284025B-C235-4EBF-AB91-D1D8C0145976}" type="pres">
      <dgm:prSet presAssocID="{C23CB050-8F16-4534-81CE-AEBD6765E5AB}" presName="Name0" presStyleCnt="0">
        <dgm:presLayoutVars>
          <dgm:dir/>
          <dgm:animLvl val="lvl"/>
          <dgm:resizeHandles val="exact"/>
        </dgm:presLayoutVars>
      </dgm:prSet>
      <dgm:spPr/>
    </dgm:pt>
    <dgm:pt modelId="{46CF347C-A56E-4018-A6DA-5A4F19ED257D}" type="pres">
      <dgm:prSet presAssocID="{0137A808-617D-40F1-8C40-509F6D1816AD}" presName="composite" presStyleCnt="0"/>
      <dgm:spPr/>
    </dgm:pt>
    <dgm:pt modelId="{3C193B54-AA70-403E-98DE-666B1918C609}" type="pres">
      <dgm:prSet presAssocID="{0137A808-617D-40F1-8C40-509F6D1816AD}" presName="parTx" presStyleLbl="alignNode1" presStyleIdx="0" presStyleCnt="4">
        <dgm:presLayoutVars>
          <dgm:chMax val="0"/>
          <dgm:chPref val="0"/>
        </dgm:presLayoutVars>
      </dgm:prSet>
      <dgm:spPr/>
    </dgm:pt>
    <dgm:pt modelId="{E586D985-742B-457F-A4C9-C5237244493E}" type="pres">
      <dgm:prSet presAssocID="{0137A808-617D-40F1-8C40-509F6D1816AD}" presName="desTx" presStyleLbl="alignAccFollowNode1" presStyleIdx="0" presStyleCnt="4">
        <dgm:presLayoutVars/>
      </dgm:prSet>
      <dgm:spPr/>
    </dgm:pt>
    <dgm:pt modelId="{6B49FBB5-A40E-45A8-81DB-F41DF7A5BBD1}" type="pres">
      <dgm:prSet presAssocID="{8524A4F7-02A6-47BA-A7ED-5B7A8825E38F}" presName="space" presStyleCnt="0"/>
      <dgm:spPr/>
    </dgm:pt>
    <dgm:pt modelId="{09902055-B250-47AE-B23A-78C6594EB4EB}" type="pres">
      <dgm:prSet presAssocID="{D234CB3C-B594-4900-9858-FD418492B356}" presName="composite" presStyleCnt="0"/>
      <dgm:spPr/>
    </dgm:pt>
    <dgm:pt modelId="{61F98C1F-A3FE-443D-A737-7758E618F232}" type="pres">
      <dgm:prSet presAssocID="{D234CB3C-B594-4900-9858-FD418492B356}" presName="parTx" presStyleLbl="alignNode1" presStyleIdx="1" presStyleCnt="4">
        <dgm:presLayoutVars>
          <dgm:chMax val="0"/>
          <dgm:chPref val="0"/>
        </dgm:presLayoutVars>
      </dgm:prSet>
      <dgm:spPr/>
    </dgm:pt>
    <dgm:pt modelId="{25A67EA5-D143-4F3F-8545-BB77C302D65B}" type="pres">
      <dgm:prSet presAssocID="{D234CB3C-B594-4900-9858-FD418492B356}" presName="desTx" presStyleLbl="alignAccFollowNode1" presStyleIdx="1" presStyleCnt="4">
        <dgm:presLayoutVars/>
      </dgm:prSet>
      <dgm:spPr/>
    </dgm:pt>
    <dgm:pt modelId="{7151AA81-706E-4CBC-82A4-5770679827D8}" type="pres">
      <dgm:prSet presAssocID="{4B91A021-07A2-460D-BEAF-C8810B9832BA}" presName="space" presStyleCnt="0"/>
      <dgm:spPr/>
    </dgm:pt>
    <dgm:pt modelId="{1CAFD824-73AE-4DC1-B4AD-68376677F944}" type="pres">
      <dgm:prSet presAssocID="{FB15728A-06C3-40AA-AB38-B402C8ED708A}" presName="composite" presStyleCnt="0"/>
      <dgm:spPr/>
    </dgm:pt>
    <dgm:pt modelId="{32A9147D-FBFD-4E12-A83B-6EB699E2ED24}" type="pres">
      <dgm:prSet presAssocID="{FB15728A-06C3-40AA-AB38-B402C8ED708A}" presName="parTx" presStyleLbl="alignNode1" presStyleIdx="2" presStyleCnt="4">
        <dgm:presLayoutVars>
          <dgm:chMax val="0"/>
          <dgm:chPref val="0"/>
        </dgm:presLayoutVars>
      </dgm:prSet>
      <dgm:spPr/>
    </dgm:pt>
    <dgm:pt modelId="{5DCBD216-0FB4-4C9E-9DB3-90FFB7F70904}" type="pres">
      <dgm:prSet presAssocID="{FB15728A-06C3-40AA-AB38-B402C8ED708A}" presName="desTx" presStyleLbl="alignAccFollowNode1" presStyleIdx="2" presStyleCnt="4">
        <dgm:presLayoutVars/>
      </dgm:prSet>
      <dgm:spPr/>
    </dgm:pt>
    <dgm:pt modelId="{863F1E34-E08F-46A4-8CF7-E0FA0CE2F48F}" type="pres">
      <dgm:prSet presAssocID="{70B44FB6-591E-4A70-AA83-110740FD1887}" presName="space" presStyleCnt="0"/>
      <dgm:spPr/>
    </dgm:pt>
    <dgm:pt modelId="{B43F73B0-9D64-4470-9016-C73401BBAFCC}" type="pres">
      <dgm:prSet presAssocID="{2851854E-9A67-479B-A1AF-BDF195BD17B2}" presName="composite" presStyleCnt="0"/>
      <dgm:spPr/>
    </dgm:pt>
    <dgm:pt modelId="{69233176-757B-44F4-B045-9E3F14B08FEA}" type="pres">
      <dgm:prSet presAssocID="{2851854E-9A67-479B-A1AF-BDF195BD17B2}" presName="parTx" presStyleLbl="alignNode1" presStyleIdx="3" presStyleCnt="4">
        <dgm:presLayoutVars>
          <dgm:chMax val="0"/>
          <dgm:chPref val="0"/>
        </dgm:presLayoutVars>
      </dgm:prSet>
      <dgm:spPr/>
    </dgm:pt>
    <dgm:pt modelId="{C1A1AF70-350D-4AD7-8295-FE4EC839394C}" type="pres">
      <dgm:prSet presAssocID="{2851854E-9A67-479B-A1AF-BDF195BD17B2}" presName="desTx" presStyleLbl="alignAccFollowNode1" presStyleIdx="3" presStyleCnt="4">
        <dgm:presLayoutVars/>
      </dgm:prSet>
      <dgm:spPr/>
    </dgm:pt>
  </dgm:ptLst>
  <dgm:cxnLst>
    <dgm:cxn modelId="{2E86B314-F7D3-4FE3-B858-6ABDD28516D1}" type="presOf" srcId="{C23CB050-8F16-4534-81CE-AEBD6765E5AB}" destId="{D284025B-C235-4EBF-AB91-D1D8C0145976}" srcOrd="0" destOrd="0" presId="urn:microsoft.com/office/officeart/2016/7/layout/HorizontalActionList"/>
    <dgm:cxn modelId="{9A62851C-27C9-4AAB-90CE-4D479DBDACEE}" type="presOf" srcId="{EB702D65-0634-49CF-861B-F357D2FB8265}" destId="{C1A1AF70-350D-4AD7-8295-FE4EC839394C}" srcOrd="0" destOrd="0" presId="urn:microsoft.com/office/officeart/2016/7/layout/HorizontalActionList"/>
    <dgm:cxn modelId="{8FDCDA21-CF7E-49D1-A884-B2C8AAE9CD39}" srcId="{C23CB050-8F16-4534-81CE-AEBD6765E5AB}" destId="{2851854E-9A67-479B-A1AF-BDF195BD17B2}" srcOrd="3" destOrd="0" parTransId="{AD9EA382-86A6-45DD-BDFA-86FE8BA85443}" sibTransId="{410D2FC8-8B68-4C5F-9984-9D41A1552F74}"/>
    <dgm:cxn modelId="{5C29425B-3066-4482-9F20-B8DF67966E30}" srcId="{2851854E-9A67-479B-A1AF-BDF195BD17B2}" destId="{EB702D65-0634-49CF-861B-F357D2FB8265}" srcOrd="0" destOrd="0" parTransId="{F0E9EEBC-577B-47B0-A7CD-B4CC509EAD77}" sibTransId="{1B90F358-1A32-4FE9-96C5-7E8E8CE84E3D}"/>
    <dgm:cxn modelId="{5DFC4742-36C3-4085-B4E4-49A4EAEC8CFE}" srcId="{FB15728A-06C3-40AA-AB38-B402C8ED708A}" destId="{DF3820B8-14E2-4850-A927-DC6D7C7A89DB}" srcOrd="0" destOrd="0" parTransId="{50BA733C-81D2-4CD3-A3B6-9B9259E8AFEC}" sibTransId="{27234F75-17FB-4C04-986C-34A88132E442}"/>
    <dgm:cxn modelId="{0AD0FA68-FC1E-4C14-99D5-37933D013A74}" type="presOf" srcId="{3ED66503-0F24-4AB8-9B68-BFF3C1E8439B}" destId="{E586D985-742B-457F-A4C9-C5237244493E}" srcOrd="0" destOrd="0" presId="urn:microsoft.com/office/officeart/2016/7/layout/HorizontalActionList"/>
    <dgm:cxn modelId="{4B38254C-D533-457A-A600-958AAED6E505}" type="presOf" srcId="{0137A808-617D-40F1-8C40-509F6D1816AD}" destId="{3C193B54-AA70-403E-98DE-666B1918C609}" srcOrd="0" destOrd="0" presId="urn:microsoft.com/office/officeart/2016/7/layout/HorizontalActionList"/>
    <dgm:cxn modelId="{98F21E53-9254-4554-A845-87F587E49773}" type="presOf" srcId="{DF3820B8-14E2-4850-A927-DC6D7C7A89DB}" destId="{5DCBD216-0FB4-4C9E-9DB3-90FFB7F70904}" srcOrd="0" destOrd="0" presId="urn:microsoft.com/office/officeart/2016/7/layout/HorizontalActionList"/>
    <dgm:cxn modelId="{53E6A679-8CCC-40A9-BFB6-392D938DDD2C}" srcId="{D234CB3C-B594-4900-9858-FD418492B356}" destId="{4466066C-D0FE-4A6F-AB17-E60D0609FA4B}" srcOrd="0" destOrd="0" parTransId="{25ED6C62-847A-461F-A3C5-5C46609C4277}" sibTransId="{DCF410D2-53C2-41B6-B18D-319E89049F52}"/>
    <dgm:cxn modelId="{ADE9467A-8F94-4B53-8196-65DF4760EBA7}" type="presOf" srcId="{D234CB3C-B594-4900-9858-FD418492B356}" destId="{61F98C1F-A3FE-443D-A737-7758E618F232}" srcOrd="0" destOrd="0" presId="urn:microsoft.com/office/officeart/2016/7/layout/HorizontalActionList"/>
    <dgm:cxn modelId="{2092A180-B66D-460E-9D99-D7B48F2FC4CF}" srcId="{C23CB050-8F16-4534-81CE-AEBD6765E5AB}" destId="{FB15728A-06C3-40AA-AB38-B402C8ED708A}" srcOrd="2" destOrd="0" parTransId="{AD20BBE8-D878-4965-9D21-A9797EA48B18}" sibTransId="{70B44FB6-591E-4A70-AA83-110740FD1887}"/>
    <dgm:cxn modelId="{F3192694-67D7-4E37-9AF2-F3A3F5E445A0}" type="presOf" srcId="{4466066C-D0FE-4A6F-AB17-E60D0609FA4B}" destId="{25A67EA5-D143-4F3F-8545-BB77C302D65B}" srcOrd="0" destOrd="0" presId="urn:microsoft.com/office/officeart/2016/7/layout/HorizontalActionList"/>
    <dgm:cxn modelId="{09DF20B9-2EAF-46A0-A849-2A48F6051DB2}" srcId="{C23CB050-8F16-4534-81CE-AEBD6765E5AB}" destId="{D234CB3C-B594-4900-9858-FD418492B356}" srcOrd="1" destOrd="0" parTransId="{48A4DD5A-B88B-4E0B-A3C1-15B946A6E342}" sibTransId="{4B91A021-07A2-460D-BEAF-C8810B9832BA}"/>
    <dgm:cxn modelId="{C9BCE4D9-0BB0-4B9C-9782-BA2569ADDA02}" srcId="{0137A808-617D-40F1-8C40-509F6D1816AD}" destId="{3ED66503-0F24-4AB8-9B68-BFF3C1E8439B}" srcOrd="0" destOrd="0" parTransId="{81B6E57D-5D91-490D-9176-27D0B0CE0E68}" sibTransId="{FE350090-5FDC-4D53-822A-293E6AB69B16}"/>
    <dgm:cxn modelId="{6254D2DE-6E37-4A15-AB6A-5B221BD13851}" type="presOf" srcId="{2851854E-9A67-479B-A1AF-BDF195BD17B2}" destId="{69233176-757B-44F4-B045-9E3F14B08FEA}" srcOrd="0" destOrd="0" presId="urn:microsoft.com/office/officeart/2016/7/layout/HorizontalActionList"/>
    <dgm:cxn modelId="{A34CACDF-0FE0-4D87-8FE2-A5E9CF050FDE}" srcId="{C23CB050-8F16-4534-81CE-AEBD6765E5AB}" destId="{0137A808-617D-40F1-8C40-509F6D1816AD}" srcOrd="0" destOrd="0" parTransId="{2C5A055E-A3BA-43E5-89EF-C521B67A08C8}" sibTransId="{8524A4F7-02A6-47BA-A7ED-5B7A8825E38F}"/>
    <dgm:cxn modelId="{C4935FEF-764E-4E6A-A936-54BF86D4E7EC}" type="presOf" srcId="{FB15728A-06C3-40AA-AB38-B402C8ED708A}" destId="{32A9147D-FBFD-4E12-A83B-6EB699E2ED24}" srcOrd="0" destOrd="0" presId="urn:microsoft.com/office/officeart/2016/7/layout/HorizontalActionList"/>
    <dgm:cxn modelId="{E0DEA587-17CF-43D1-91F3-DA924EAFBB02}" type="presParOf" srcId="{D284025B-C235-4EBF-AB91-D1D8C0145976}" destId="{46CF347C-A56E-4018-A6DA-5A4F19ED257D}" srcOrd="0" destOrd="0" presId="urn:microsoft.com/office/officeart/2016/7/layout/HorizontalActionList"/>
    <dgm:cxn modelId="{19622846-AF8F-45AC-B235-5CECAAC902E4}" type="presParOf" srcId="{46CF347C-A56E-4018-A6DA-5A4F19ED257D}" destId="{3C193B54-AA70-403E-98DE-666B1918C609}" srcOrd="0" destOrd="0" presId="urn:microsoft.com/office/officeart/2016/7/layout/HorizontalActionList"/>
    <dgm:cxn modelId="{6AFA546D-B3D5-4D08-912E-BCBDE2ACB52E}" type="presParOf" srcId="{46CF347C-A56E-4018-A6DA-5A4F19ED257D}" destId="{E586D985-742B-457F-A4C9-C5237244493E}" srcOrd="1" destOrd="0" presId="urn:microsoft.com/office/officeart/2016/7/layout/HorizontalActionList"/>
    <dgm:cxn modelId="{289EBF1A-28DE-4372-B5B6-8BBCF25E8EF8}" type="presParOf" srcId="{D284025B-C235-4EBF-AB91-D1D8C0145976}" destId="{6B49FBB5-A40E-45A8-81DB-F41DF7A5BBD1}" srcOrd="1" destOrd="0" presId="urn:microsoft.com/office/officeart/2016/7/layout/HorizontalActionList"/>
    <dgm:cxn modelId="{09F12197-4CD2-4A8D-9069-89330AF86BE3}" type="presParOf" srcId="{D284025B-C235-4EBF-AB91-D1D8C0145976}" destId="{09902055-B250-47AE-B23A-78C6594EB4EB}" srcOrd="2" destOrd="0" presId="urn:microsoft.com/office/officeart/2016/7/layout/HorizontalActionList"/>
    <dgm:cxn modelId="{ED6D375E-E31E-4A95-929B-17E9033F19F3}" type="presParOf" srcId="{09902055-B250-47AE-B23A-78C6594EB4EB}" destId="{61F98C1F-A3FE-443D-A737-7758E618F232}" srcOrd="0" destOrd="0" presId="urn:microsoft.com/office/officeart/2016/7/layout/HorizontalActionList"/>
    <dgm:cxn modelId="{F4BFAA16-A8F5-42D4-9153-1338D5DEDBA3}" type="presParOf" srcId="{09902055-B250-47AE-B23A-78C6594EB4EB}" destId="{25A67EA5-D143-4F3F-8545-BB77C302D65B}" srcOrd="1" destOrd="0" presId="urn:microsoft.com/office/officeart/2016/7/layout/HorizontalActionList"/>
    <dgm:cxn modelId="{520D1833-8B6A-4502-A6FE-853EF28B6CCF}" type="presParOf" srcId="{D284025B-C235-4EBF-AB91-D1D8C0145976}" destId="{7151AA81-706E-4CBC-82A4-5770679827D8}" srcOrd="3" destOrd="0" presId="urn:microsoft.com/office/officeart/2016/7/layout/HorizontalActionList"/>
    <dgm:cxn modelId="{A6E9C387-4757-4266-8D46-91B9A2A26755}" type="presParOf" srcId="{D284025B-C235-4EBF-AB91-D1D8C0145976}" destId="{1CAFD824-73AE-4DC1-B4AD-68376677F944}" srcOrd="4" destOrd="0" presId="urn:microsoft.com/office/officeart/2016/7/layout/HorizontalActionList"/>
    <dgm:cxn modelId="{72A1FE71-C4FB-48FF-991C-9D6CF0A4E00C}" type="presParOf" srcId="{1CAFD824-73AE-4DC1-B4AD-68376677F944}" destId="{32A9147D-FBFD-4E12-A83B-6EB699E2ED24}" srcOrd="0" destOrd="0" presId="urn:microsoft.com/office/officeart/2016/7/layout/HorizontalActionList"/>
    <dgm:cxn modelId="{5DEC43C4-4F07-4096-B503-FE5B19EEEDF1}" type="presParOf" srcId="{1CAFD824-73AE-4DC1-B4AD-68376677F944}" destId="{5DCBD216-0FB4-4C9E-9DB3-90FFB7F70904}" srcOrd="1" destOrd="0" presId="urn:microsoft.com/office/officeart/2016/7/layout/HorizontalActionList"/>
    <dgm:cxn modelId="{BCF5118D-1481-46F1-A6A7-06D69A993EFD}" type="presParOf" srcId="{D284025B-C235-4EBF-AB91-D1D8C0145976}" destId="{863F1E34-E08F-46A4-8CF7-E0FA0CE2F48F}" srcOrd="5" destOrd="0" presId="urn:microsoft.com/office/officeart/2016/7/layout/HorizontalActionList"/>
    <dgm:cxn modelId="{01BFB516-D51C-47BC-8C06-23B84903D751}" type="presParOf" srcId="{D284025B-C235-4EBF-AB91-D1D8C0145976}" destId="{B43F73B0-9D64-4470-9016-C73401BBAFCC}" srcOrd="6" destOrd="0" presId="urn:microsoft.com/office/officeart/2016/7/layout/HorizontalActionList"/>
    <dgm:cxn modelId="{194D5BEA-F6BA-4180-B6B2-D99C55D43807}" type="presParOf" srcId="{B43F73B0-9D64-4470-9016-C73401BBAFCC}" destId="{69233176-757B-44F4-B045-9E3F14B08FEA}" srcOrd="0" destOrd="0" presId="urn:microsoft.com/office/officeart/2016/7/layout/HorizontalActionList"/>
    <dgm:cxn modelId="{0F8D125F-A5E1-4B8B-A8AB-C2ABE81F5ABB}" type="presParOf" srcId="{B43F73B0-9D64-4470-9016-C73401BBAFCC}" destId="{C1A1AF70-350D-4AD7-8295-FE4EC839394C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F06B0E-8A3C-4CB8-83AF-A2C5813203C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4C0BE18-97A9-4E73-BFE9-B9D8A96405BF}">
      <dgm:prSet/>
      <dgm:spPr/>
      <dgm:t>
        <a:bodyPr/>
        <a:lstStyle/>
        <a:p>
          <a:r>
            <a:rPr lang="en-US" b="1"/>
            <a:t>IEP Binder or Digital Folder</a:t>
          </a:r>
          <a:r>
            <a:rPr lang="en-US"/>
            <a:t>: Create a binder, folder or digital folder for each student’s IEP, including all relevant documents, progress reports, and notes.</a:t>
          </a:r>
        </a:p>
      </dgm:t>
    </dgm:pt>
    <dgm:pt modelId="{8D4C3042-7C55-41A8-A19F-0F78F814F0B2}" type="parTrans" cxnId="{AC14C0E5-C256-4596-926A-4D4C210EACED}">
      <dgm:prSet/>
      <dgm:spPr/>
      <dgm:t>
        <a:bodyPr/>
        <a:lstStyle/>
        <a:p>
          <a:endParaRPr lang="en-US"/>
        </a:p>
      </dgm:t>
    </dgm:pt>
    <dgm:pt modelId="{B4A5FE19-D475-4569-8D81-A51BBB8FF813}" type="sibTrans" cxnId="{AC14C0E5-C256-4596-926A-4D4C210EACED}">
      <dgm:prSet/>
      <dgm:spPr/>
      <dgm:t>
        <a:bodyPr/>
        <a:lstStyle/>
        <a:p>
          <a:endParaRPr lang="en-US"/>
        </a:p>
      </dgm:t>
    </dgm:pt>
    <dgm:pt modelId="{EF101914-51D8-431E-8E51-155EBB9891AF}">
      <dgm:prSet/>
      <dgm:spPr/>
      <dgm:t>
        <a:bodyPr/>
        <a:lstStyle/>
        <a:p>
          <a:r>
            <a:rPr lang="en-US" b="1" dirty="0"/>
            <a:t>Snapshot Sheets</a:t>
          </a:r>
          <a:r>
            <a:rPr lang="en-US" dirty="0"/>
            <a:t>: Use or develop a quick reference sheet for each student summarizing their IEP goals, accommodations, and services. (Review and share with teachers AND again after updated IEP)</a:t>
          </a:r>
        </a:p>
      </dgm:t>
    </dgm:pt>
    <dgm:pt modelId="{3B47A26F-2467-4541-A99E-4AAE344ACB9C}" type="parTrans" cxnId="{BC1A7295-77F1-4564-8895-68E72D0FC73F}">
      <dgm:prSet/>
      <dgm:spPr/>
      <dgm:t>
        <a:bodyPr/>
        <a:lstStyle/>
        <a:p>
          <a:endParaRPr lang="en-US"/>
        </a:p>
      </dgm:t>
    </dgm:pt>
    <dgm:pt modelId="{0FA4A980-28C1-4390-B4C6-0F8D51BD738B}" type="sibTrans" cxnId="{BC1A7295-77F1-4564-8895-68E72D0FC73F}">
      <dgm:prSet/>
      <dgm:spPr/>
      <dgm:t>
        <a:bodyPr/>
        <a:lstStyle/>
        <a:p>
          <a:endParaRPr lang="en-US"/>
        </a:p>
      </dgm:t>
    </dgm:pt>
    <dgm:pt modelId="{4B25870F-F5E4-4BA1-8B43-205975467A7F}">
      <dgm:prSet/>
      <dgm:spPr/>
      <dgm:t>
        <a:bodyPr/>
        <a:lstStyle/>
        <a:p>
          <a:r>
            <a:rPr lang="en-US" b="1" dirty="0"/>
            <a:t>Caseload spreadsheet: </a:t>
          </a:r>
          <a:r>
            <a:rPr lang="en-US" dirty="0"/>
            <a:t>Create or update the Special education spreadsheet of all students.</a:t>
          </a:r>
        </a:p>
      </dgm:t>
    </dgm:pt>
    <dgm:pt modelId="{153623E2-D9F0-4493-AE18-162DCDB92AF8}" type="parTrans" cxnId="{78C6A50B-A216-4FA9-BA1E-814A3DCDFC5E}">
      <dgm:prSet/>
      <dgm:spPr/>
      <dgm:t>
        <a:bodyPr/>
        <a:lstStyle/>
        <a:p>
          <a:endParaRPr lang="en-US"/>
        </a:p>
      </dgm:t>
    </dgm:pt>
    <dgm:pt modelId="{53324751-87D6-415E-826A-95B913B5E465}" type="sibTrans" cxnId="{78C6A50B-A216-4FA9-BA1E-814A3DCDFC5E}">
      <dgm:prSet/>
      <dgm:spPr/>
      <dgm:t>
        <a:bodyPr/>
        <a:lstStyle/>
        <a:p>
          <a:endParaRPr lang="en-US"/>
        </a:p>
      </dgm:t>
    </dgm:pt>
    <dgm:pt modelId="{7C9D247A-8743-4D15-BB41-D835976EA15C}">
      <dgm:prSet/>
      <dgm:spPr/>
      <dgm:t>
        <a:bodyPr/>
        <a:lstStyle/>
        <a:p>
          <a:r>
            <a:rPr lang="en-US" b="1" dirty="0"/>
            <a:t>Service Documentation: </a:t>
          </a:r>
          <a:r>
            <a:rPr lang="en-US" dirty="0"/>
            <a:t>Enrich, IC, other?</a:t>
          </a:r>
        </a:p>
      </dgm:t>
    </dgm:pt>
    <dgm:pt modelId="{AFF3B90F-9842-4E32-8F06-16291C6D7164}" type="parTrans" cxnId="{061C416D-E3B0-4B5F-A80F-7E122B221EBC}">
      <dgm:prSet/>
      <dgm:spPr/>
      <dgm:t>
        <a:bodyPr/>
        <a:lstStyle/>
        <a:p>
          <a:endParaRPr lang="en-US"/>
        </a:p>
      </dgm:t>
    </dgm:pt>
    <dgm:pt modelId="{CC3D0929-AAE2-499F-86D3-A25B15582B35}" type="sibTrans" cxnId="{061C416D-E3B0-4B5F-A80F-7E122B221EBC}">
      <dgm:prSet/>
      <dgm:spPr/>
      <dgm:t>
        <a:bodyPr/>
        <a:lstStyle/>
        <a:p>
          <a:endParaRPr lang="en-US"/>
        </a:p>
      </dgm:t>
    </dgm:pt>
    <dgm:pt modelId="{A21713FD-1E28-4288-A466-3A3AD99F201F}" type="pres">
      <dgm:prSet presAssocID="{7FF06B0E-8A3C-4CB8-83AF-A2C5813203CE}" presName="root" presStyleCnt="0">
        <dgm:presLayoutVars>
          <dgm:dir/>
          <dgm:resizeHandles val="exact"/>
        </dgm:presLayoutVars>
      </dgm:prSet>
      <dgm:spPr/>
    </dgm:pt>
    <dgm:pt modelId="{06DC7C94-0B88-4F87-BD8D-90E3CC061739}" type="pres">
      <dgm:prSet presAssocID="{44C0BE18-97A9-4E73-BFE9-B9D8A96405BF}" presName="compNode" presStyleCnt="0"/>
      <dgm:spPr/>
    </dgm:pt>
    <dgm:pt modelId="{D5300D76-7FF1-4BFE-B218-C9E7CCBD46F5}" type="pres">
      <dgm:prSet presAssocID="{44C0BE18-97A9-4E73-BFE9-B9D8A96405BF}" presName="bgRect" presStyleLbl="bgShp" presStyleIdx="0" presStyleCnt="4"/>
      <dgm:spPr/>
    </dgm:pt>
    <dgm:pt modelId="{DCFB961A-F8A7-4216-A6E6-59ADF92A13F8}" type="pres">
      <dgm:prSet presAssocID="{44C0BE18-97A9-4E73-BFE9-B9D8A96405B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024A0064-CD74-4174-A1AD-14693773C1F6}" type="pres">
      <dgm:prSet presAssocID="{44C0BE18-97A9-4E73-BFE9-B9D8A96405BF}" presName="spaceRect" presStyleCnt="0"/>
      <dgm:spPr/>
    </dgm:pt>
    <dgm:pt modelId="{1FFC661B-DD15-404D-88B9-AD6AED154C91}" type="pres">
      <dgm:prSet presAssocID="{44C0BE18-97A9-4E73-BFE9-B9D8A96405BF}" presName="parTx" presStyleLbl="revTx" presStyleIdx="0" presStyleCnt="4">
        <dgm:presLayoutVars>
          <dgm:chMax val="0"/>
          <dgm:chPref val="0"/>
        </dgm:presLayoutVars>
      </dgm:prSet>
      <dgm:spPr/>
    </dgm:pt>
    <dgm:pt modelId="{02712B7E-3AB5-4CBC-8CFC-772FAD80D8B3}" type="pres">
      <dgm:prSet presAssocID="{B4A5FE19-D475-4569-8D81-A51BBB8FF813}" presName="sibTrans" presStyleCnt="0"/>
      <dgm:spPr/>
    </dgm:pt>
    <dgm:pt modelId="{8172A055-19A5-4246-96D3-47B02686EA82}" type="pres">
      <dgm:prSet presAssocID="{EF101914-51D8-431E-8E51-155EBB9891AF}" presName="compNode" presStyleCnt="0"/>
      <dgm:spPr/>
    </dgm:pt>
    <dgm:pt modelId="{8DC65CC9-90CD-4FC4-B124-C2AF0C7EFA8B}" type="pres">
      <dgm:prSet presAssocID="{EF101914-51D8-431E-8E51-155EBB9891AF}" presName="bgRect" presStyleLbl="bgShp" presStyleIdx="1" presStyleCnt="4"/>
      <dgm:spPr/>
    </dgm:pt>
    <dgm:pt modelId="{CF91D71B-0A48-46D4-9BBB-1A30DC21BD56}" type="pres">
      <dgm:prSet presAssocID="{EF101914-51D8-431E-8E51-155EBB9891A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48977A0-1063-4F8D-ACFF-B1567978CE92}" type="pres">
      <dgm:prSet presAssocID="{EF101914-51D8-431E-8E51-155EBB9891AF}" presName="spaceRect" presStyleCnt="0"/>
      <dgm:spPr/>
    </dgm:pt>
    <dgm:pt modelId="{98F36915-4D89-48EA-A3E2-0A3AF7B63497}" type="pres">
      <dgm:prSet presAssocID="{EF101914-51D8-431E-8E51-155EBB9891AF}" presName="parTx" presStyleLbl="revTx" presStyleIdx="1" presStyleCnt="4">
        <dgm:presLayoutVars>
          <dgm:chMax val="0"/>
          <dgm:chPref val="0"/>
        </dgm:presLayoutVars>
      </dgm:prSet>
      <dgm:spPr/>
    </dgm:pt>
    <dgm:pt modelId="{16E1EE8F-6D2A-48A6-A10C-03A1AE8D5741}" type="pres">
      <dgm:prSet presAssocID="{0FA4A980-28C1-4390-B4C6-0F8D51BD738B}" presName="sibTrans" presStyleCnt="0"/>
      <dgm:spPr/>
    </dgm:pt>
    <dgm:pt modelId="{1724B639-30A4-48CD-AAE2-D6834FE459D1}" type="pres">
      <dgm:prSet presAssocID="{4B25870F-F5E4-4BA1-8B43-205975467A7F}" presName="compNode" presStyleCnt="0"/>
      <dgm:spPr/>
    </dgm:pt>
    <dgm:pt modelId="{8A4F6165-6BED-4655-B2AA-48AF7DD52E58}" type="pres">
      <dgm:prSet presAssocID="{4B25870F-F5E4-4BA1-8B43-205975467A7F}" presName="bgRect" presStyleLbl="bgShp" presStyleIdx="2" presStyleCnt="4"/>
      <dgm:spPr/>
    </dgm:pt>
    <dgm:pt modelId="{61BB45BB-17E4-4FE2-A764-5FB3628CEBDC}" type="pres">
      <dgm:prSet presAssocID="{4B25870F-F5E4-4BA1-8B43-205975467A7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96B104CA-7C46-4E60-910B-F7CC093FAB64}" type="pres">
      <dgm:prSet presAssocID="{4B25870F-F5E4-4BA1-8B43-205975467A7F}" presName="spaceRect" presStyleCnt="0"/>
      <dgm:spPr/>
    </dgm:pt>
    <dgm:pt modelId="{4E16D5E7-B7CA-4C0A-85C3-AF91E3CB3105}" type="pres">
      <dgm:prSet presAssocID="{4B25870F-F5E4-4BA1-8B43-205975467A7F}" presName="parTx" presStyleLbl="revTx" presStyleIdx="2" presStyleCnt="4">
        <dgm:presLayoutVars>
          <dgm:chMax val="0"/>
          <dgm:chPref val="0"/>
        </dgm:presLayoutVars>
      </dgm:prSet>
      <dgm:spPr/>
    </dgm:pt>
    <dgm:pt modelId="{0E60857B-7E0D-4786-B003-618AC507A358}" type="pres">
      <dgm:prSet presAssocID="{53324751-87D6-415E-826A-95B913B5E465}" presName="sibTrans" presStyleCnt="0"/>
      <dgm:spPr/>
    </dgm:pt>
    <dgm:pt modelId="{FEAA81A1-B6DC-408E-9768-4B28B9F8A64E}" type="pres">
      <dgm:prSet presAssocID="{7C9D247A-8743-4D15-BB41-D835976EA15C}" presName="compNode" presStyleCnt="0"/>
      <dgm:spPr/>
    </dgm:pt>
    <dgm:pt modelId="{366826B2-5EAF-4734-8B8A-4A1AAF074057}" type="pres">
      <dgm:prSet presAssocID="{7C9D247A-8743-4D15-BB41-D835976EA15C}" presName="bgRect" presStyleLbl="bgShp" presStyleIdx="3" presStyleCnt="4"/>
      <dgm:spPr/>
    </dgm:pt>
    <dgm:pt modelId="{34C88BAA-09C1-4596-8C1F-A2DD4BFD05AA}" type="pres">
      <dgm:prSet presAssocID="{7C9D247A-8743-4D15-BB41-D835976EA15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E9BFCB8-58F5-4D86-96EA-9701A49695C6}" type="pres">
      <dgm:prSet presAssocID="{7C9D247A-8743-4D15-BB41-D835976EA15C}" presName="spaceRect" presStyleCnt="0"/>
      <dgm:spPr/>
    </dgm:pt>
    <dgm:pt modelId="{15A9B076-A5B3-4E76-A97C-9E4A1431FA5F}" type="pres">
      <dgm:prSet presAssocID="{7C9D247A-8743-4D15-BB41-D835976EA15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7BBEA03-37DD-4AD3-A2D1-D6A5AAFC8539}" type="presOf" srcId="{4B25870F-F5E4-4BA1-8B43-205975467A7F}" destId="{4E16D5E7-B7CA-4C0A-85C3-AF91E3CB3105}" srcOrd="0" destOrd="0" presId="urn:microsoft.com/office/officeart/2018/2/layout/IconVerticalSolidList"/>
    <dgm:cxn modelId="{78C6A50B-A216-4FA9-BA1E-814A3DCDFC5E}" srcId="{7FF06B0E-8A3C-4CB8-83AF-A2C5813203CE}" destId="{4B25870F-F5E4-4BA1-8B43-205975467A7F}" srcOrd="2" destOrd="0" parTransId="{153623E2-D9F0-4493-AE18-162DCDB92AF8}" sibTransId="{53324751-87D6-415E-826A-95B913B5E465}"/>
    <dgm:cxn modelId="{2194815C-501C-486F-88A5-9C5D2A5478C9}" type="presOf" srcId="{7FF06B0E-8A3C-4CB8-83AF-A2C5813203CE}" destId="{A21713FD-1E28-4288-A466-3A3AD99F201F}" srcOrd="0" destOrd="0" presId="urn:microsoft.com/office/officeart/2018/2/layout/IconVerticalSolidList"/>
    <dgm:cxn modelId="{061C416D-E3B0-4B5F-A80F-7E122B221EBC}" srcId="{7FF06B0E-8A3C-4CB8-83AF-A2C5813203CE}" destId="{7C9D247A-8743-4D15-BB41-D835976EA15C}" srcOrd="3" destOrd="0" parTransId="{AFF3B90F-9842-4E32-8F06-16291C6D7164}" sibTransId="{CC3D0929-AAE2-499F-86D3-A25B15582B35}"/>
    <dgm:cxn modelId="{8BE74373-FFB9-4ED8-98AC-1CE20C0A1270}" type="presOf" srcId="{44C0BE18-97A9-4E73-BFE9-B9D8A96405BF}" destId="{1FFC661B-DD15-404D-88B9-AD6AED154C91}" srcOrd="0" destOrd="0" presId="urn:microsoft.com/office/officeart/2018/2/layout/IconVerticalSolidList"/>
    <dgm:cxn modelId="{1C134158-D868-49AF-8F79-1B7A3691E0BF}" type="presOf" srcId="{7C9D247A-8743-4D15-BB41-D835976EA15C}" destId="{15A9B076-A5B3-4E76-A97C-9E4A1431FA5F}" srcOrd="0" destOrd="0" presId="urn:microsoft.com/office/officeart/2018/2/layout/IconVerticalSolidList"/>
    <dgm:cxn modelId="{F804F981-12DE-4644-8C01-4E9490F7D282}" type="presOf" srcId="{EF101914-51D8-431E-8E51-155EBB9891AF}" destId="{98F36915-4D89-48EA-A3E2-0A3AF7B63497}" srcOrd="0" destOrd="0" presId="urn:microsoft.com/office/officeart/2018/2/layout/IconVerticalSolidList"/>
    <dgm:cxn modelId="{BC1A7295-77F1-4564-8895-68E72D0FC73F}" srcId="{7FF06B0E-8A3C-4CB8-83AF-A2C5813203CE}" destId="{EF101914-51D8-431E-8E51-155EBB9891AF}" srcOrd="1" destOrd="0" parTransId="{3B47A26F-2467-4541-A99E-4AAE344ACB9C}" sibTransId="{0FA4A980-28C1-4390-B4C6-0F8D51BD738B}"/>
    <dgm:cxn modelId="{AC14C0E5-C256-4596-926A-4D4C210EACED}" srcId="{7FF06B0E-8A3C-4CB8-83AF-A2C5813203CE}" destId="{44C0BE18-97A9-4E73-BFE9-B9D8A96405BF}" srcOrd="0" destOrd="0" parTransId="{8D4C3042-7C55-41A8-A19F-0F78F814F0B2}" sibTransId="{B4A5FE19-D475-4569-8D81-A51BBB8FF813}"/>
    <dgm:cxn modelId="{67D7F85F-98A5-48F1-AB6C-BA9D437A2B17}" type="presParOf" srcId="{A21713FD-1E28-4288-A466-3A3AD99F201F}" destId="{06DC7C94-0B88-4F87-BD8D-90E3CC061739}" srcOrd="0" destOrd="0" presId="urn:microsoft.com/office/officeart/2018/2/layout/IconVerticalSolidList"/>
    <dgm:cxn modelId="{D885A345-9302-4341-AA10-155D1EC10225}" type="presParOf" srcId="{06DC7C94-0B88-4F87-BD8D-90E3CC061739}" destId="{D5300D76-7FF1-4BFE-B218-C9E7CCBD46F5}" srcOrd="0" destOrd="0" presId="urn:microsoft.com/office/officeart/2018/2/layout/IconVerticalSolidList"/>
    <dgm:cxn modelId="{8216A0E0-6EF8-4A01-B5C8-37BD12326532}" type="presParOf" srcId="{06DC7C94-0B88-4F87-BD8D-90E3CC061739}" destId="{DCFB961A-F8A7-4216-A6E6-59ADF92A13F8}" srcOrd="1" destOrd="0" presId="urn:microsoft.com/office/officeart/2018/2/layout/IconVerticalSolidList"/>
    <dgm:cxn modelId="{E2B6A8C9-A769-4459-8576-B957773F7E29}" type="presParOf" srcId="{06DC7C94-0B88-4F87-BD8D-90E3CC061739}" destId="{024A0064-CD74-4174-A1AD-14693773C1F6}" srcOrd="2" destOrd="0" presId="urn:microsoft.com/office/officeart/2018/2/layout/IconVerticalSolidList"/>
    <dgm:cxn modelId="{8B05D821-2A38-449C-AACB-24E7BE76968E}" type="presParOf" srcId="{06DC7C94-0B88-4F87-BD8D-90E3CC061739}" destId="{1FFC661B-DD15-404D-88B9-AD6AED154C91}" srcOrd="3" destOrd="0" presId="urn:microsoft.com/office/officeart/2018/2/layout/IconVerticalSolidList"/>
    <dgm:cxn modelId="{A42AF8F3-3C58-4303-A31B-795C8833B278}" type="presParOf" srcId="{A21713FD-1E28-4288-A466-3A3AD99F201F}" destId="{02712B7E-3AB5-4CBC-8CFC-772FAD80D8B3}" srcOrd="1" destOrd="0" presId="urn:microsoft.com/office/officeart/2018/2/layout/IconVerticalSolidList"/>
    <dgm:cxn modelId="{5D38D4E0-E315-4052-AA68-1F15E51FF5EA}" type="presParOf" srcId="{A21713FD-1E28-4288-A466-3A3AD99F201F}" destId="{8172A055-19A5-4246-96D3-47B02686EA82}" srcOrd="2" destOrd="0" presId="urn:microsoft.com/office/officeart/2018/2/layout/IconVerticalSolidList"/>
    <dgm:cxn modelId="{3ECE23A3-5DCD-4326-90B9-7FC8064B8F36}" type="presParOf" srcId="{8172A055-19A5-4246-96D3-47B02686EA82}" destId="{8DC65CC9-90CD-4FC4-B124-C2AF0C7EFA8B}" srcOrd="0" destOrd="0" presId="urn:microsoft.com/office/officeart/2018/2/layout/IconVerticalSolidList"/>
    <dgm:cxn modelId="{6FE116A9-17C4-411E-8828-E1526F93A53D}" type="presParOf" srcId="{8172A055-19A5-4246-96D3-47B02686EA82}" destId="{CF91D71B-0A48-46D4-9BBB-1A30DC21BD56}" srcOrd="1" destOrd="0" presId="urn:microsoft.com/office/officeart/2018/2/layout/IconVerticalSolidList"/>
    <dgm:cxn modelId="{BE9453A4-1D88-49C4-ADFF-F57E83B1B184}" type="presParOf" srcId="{8172A055-19A5-4246-96D3-47B02686EA82}" destId="{F48977A0-1063-4F8D-ACFF-B1567978CE92}" srcOrd="2" destOrd="0" presId="urn:microsoft.com/office/officeart/2018/2/layout/IconVerticalSolidList"/>
    <dgm:cxn modelId="{9E060DDD-6A88-4EB6-B7BD-62501F6C2FEA}" type="presParOf" srcId="{8172A055-19A5-4246-96D3-47B02686EA82}" destId="{98F36915-4D89-48EA-A3E2-0A3AF7B63497}" srcOrd="3" destOrd="0" presId="urn:microsoft.com/office/officeart/2018/2/layout/IconVerticalSolidList"/>
    <dgm:cxn modelId="{5C5D093A-E0CE-47BE-9C52-0FFF30E0A010}" type="presParOf" srcId="{A21713FD-1E28-4288-A466-3A3AD99F201F}" destId="{16E1EE8F-6D2A-48A6-A10C-03A1AE8D5741}" srcOrd="3" destOrd="0" presId="urn:microsoft.com/office/officeart/2018/2/layout/IconVerticalSolidList"/>
    <dgm:cxn modelId="{0BFA42A7-CAEA-4ABC-ABE2-19768C126E1D}" type="presParOf" srcId="{A21713FD-1E28-4288-A466-3A3AD99F201F}" destId="{1724B639-30A4-48CD-AAE2-D6834FE459D1}" srcOrd="4" destOrd="0" presId="urn:microsoft.com/office/officeart/2018/2/layout/IconVerticalSolidList"/>
    <dgm:cxn modelId="{554A926D-AE45-40A9-ADF9-FA7E6BF2EDE4}" type="presParOf" srcId="{1724B639-30A4-48CD-AAE2-D6834FE459D1}" destId="{8A4F6165-6BED-4655-B2AA-48AF7DD52E58}" srcOrd="0" destOrd="0" presId="urn:microsoft.com/office/officeart/2018/2/layout/IconVerticalSolidList"/>
    <dgm:cxn modelId="{EA1F9CF6-4C27-4A73-BCC2-786C36B75FCD}" type="presParOf" srcId="{1724B639-30A4-48CD-AAE2-D6834FE459D1}" destId="{61BB45BB-17E4-4FE2-A764-5FB3628CEBDC}" srcOrd="1" destOrd="0" presId="urn:microsoft.com/office/officeart/2018/2/layout/IconVerticalSolidList"/>
    <dgm:cxn modelId="{C440FC5C-2187-4AA5-8B9B-505AF23D4CDB}" type="presParOf" srcId="{1724B639-30A4-48CD-AAE2-D6834FE459D1}" destId="{96B104CA-7C46-4E60-910B-F7CC093FAB64}" srcOrd="2" destOrd="0" presId="urn:microsoft.com/office/officeart/2018/2/layout/IconVerticalSolidList"/>
    <dgm:cxn modelId="{9425AE6A-52C4-419E-8D8F-9E1183342C1F}" type="presParOf" srcId="{1724B639-30A4-48CD-AAE2-D6834FE459D1}" destId="{4E16D5E7-B7CA-4C0A-85C3-AF91E3CB3105}" srcOrd="3" destOrd="0" presId="urn:microsoft.com/office/officeart/2018/2/layout/IconVerticalSolidList"/>
    <dgm:cxn modelId="{86FB1824-2A8C-4C0C-AB41-12067C82BB38}" type="presParOf" srcId="{A21713FD-1E28-4288-A466-3A3AD99F201F}" destId="{0E60857B-7E0D-4786-B003-618AC507A358}" srcOrd="5" destOrd="0" presId="urn:microsoft.com/office/officeart/2018/2/layout/IconVerticalSolidList"/>
    <dgm:cxn modelId="{ADC59D42-738B-4D0E-A65F-698482EA5B02}" type="presParOf" srcId="{A21713FD-1E28-4288-A466-3A3AD99F201F}" destId="{FEAA81A1-B6DC-408E-9768-4B28B9F8A64E}" srcOrd="6" destOrd="0" presId="urn:microsoft.com/office/officeart/2018/2/layout/IconVerticalSolidList"/>
    <dgm:cxn modelId="{37E1DEDD-212B-434C-8DBA-D9D9DB83CD6B}" type="presParOf" srcId="{FEAA81A1-B6DC-408E-9768-4B28B9F8A64E}" destId="{366826B2-5EAF-4734-8B8A-4A1AAF074057}" srcOrd="0" destOrd="0" presId="urn:microsoft.com/office/officeart/2018/2/layout/IconVerticalSolidList"/>
    <dgm:cxn modelId="{01E6FBC4-99B9-468D-8C23-A84585623292}" type="presParOf" srcId="{FEAA81A1-B6DC-408E-9768-4B28B9F8A64E}" destId="{34C88BAA-09C1-4596-8C1F-A2DD4BFD05AA}" srcOrd="1" destOrd="0" presId="urn:microsoft.com/office/officeart/2018/2/layout/IconVerticalSolidList"/>
    <dgm:cxn modelId="{38EA018D-6FCA-4EFA-80B9-997448BB208C}" type="presParOf" srcId="{FEAA81A1-B6DC-408E-9768-4B28B9F8A64E}" destId="{DE9BFCB8-58F5-4D86-96EA-9701A49695C6}" srcOrd="2" destOrd="0" presId="urn:microsoft.com/office/officeart/2018/2/layout/IconVerticalSolidList"/>
    <dgm:cxn modelId="{5264646F-6220-4BB8-896E-EFBC6BA3EF95}" type="presParOf" srcId="{FEAA81A1-B6DC-408E-9768-4B28B9F8A64E}" destId="{15A9B076-A5B3-4E76-A97C-9E4A1431FA5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01BF14-FC25-48C4-A9E2-814C487250C5}" type="doc">
      <dgm:prSet loTypeId="urn:microsoft.com/office/officeart/2018/5/layout/IconLeaf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57228A7-A150-4DB6-AD1B-C3D75C9D3E85}">
      <dgm:prSet custT="1"/>
      <dgm:spPr/>
      <dgm:t>
        <a:bodyPr/>
        <a:lstStyle/>
        <a:p>
          <a:pPr>
            <a:defRPr cap="all"/>
          </a:pPr>
          <a:r>
            <a:rPr lang="en-US" sz="1800" b="1" u="sng" dirty="0">
              <a:solidFill>
                <a:schemeClr val="bg1"/>
              </a:solidFill>
            </a:rPr>
            <a:t>IEP Meetings</a:t>
          </a:r>
          <a:r>
            <a:rPr lang="en-US" sz="1800" u="sng" dirty="0">
              <a:solidFill>
                <a:schemeClr val="bg1"/>
              </a:solidFill>
            </a:rPr>
            <a:t>:</a:t>
          </a:r>
        </a:p>
        <a:p>
          <a:pPr>
            <a:defRPr cap="all"/>
          </a:pPr>
          <a:r>
            <a:rPr lang="en-US" sz="1800" dirty="0">
              <a:solidFill>
                <a:schemeClr val="bg1"/>
              </a:solidFill>
            </a:rPr>
            <a:t> Schedule/Note all IEP meetings at the beginning of the school year. When scheduled, send out calendar invites to all team members. *Send reminders</a:t>
          </a:r>
        </a:p>
        <a:p>
          <a:pPr>
            <a:defRPr cap="all"/>
          </a:pPr>
          <a:endParaRPr lang="en-US" sz="1800" dirty="0">
            <a:solidFill>
              <a:schemeClr val="bg1"/>
            </a:solidFill>
            <a:latin typeface="+mn-lt"/>
          </a:endParaRPr>
        </a:p>
      </dgm:t>
    </dgm:pt>
    <dgm:pt modelId="{56DFB017-E02F-4D97-96D0-3BE2601538DE}" type="parTrans" cxnId="{EA8FBE78-7BD0-4DDF-9AF6-235B2469DE69}">
      <dgm:prSet/>
      <dgm:spPr/>
      <dgm:t>
        <a:bodyPr/>
        <a:lstStyle/>
        <a:p>
          <a:endParaRPr lang="en-US"/>
        </a:p>
      </dgm:t>
    </dgm:pt>
    <dgm:pt modelId="{0AC671BA-9CE7-4861-ACB4-F68772A3D99A}" type="sibTrans" cxnId="{EA8FBE78-7BD0-4DDF-9AF6-235B2469DE69}">
      <dgm:prSet/>
      <dgm:spPr/>
      <dgm:t>
        <a:bodyPr/>
        <a:lstStyle/>
        <a:p>
          <a:endParaRPr lang="en-US"/>
        </a:p>
      </dgm:t>
    </dgm:pt>
    <dgm:pt modelId="{26D579A4-4908-4A6D-8D40-C7DA532FA7C8}">
      <dgm:prSet/>
      <dgm:spPr/>
      <dgm:t>
        <a:bodyPr/>
        <a:lstStyle/>
        <a:p>
          <a:pPr>
            <a:defRPr cap="all"/>
          </a:pPr>
          <a:r>
            <a:rPr lang="en-US" b="1" u="sng" dirty="0">
              <a:solidFill>
                <a:schemeClr val="bg1"/>
              </a:solidFill>
            </a:rPr>
            <a:t>Progress Report Deadlines</a:t>
          </a:r>
          <a:r>
            <a:rPr lang="en-US" u="sng" dirty="0">
              <a:solidFill>
                <a:schemeClr val="bg1"/>
              </a:solidFill>
            </a:rPr>
            <a:t>: </a:t>
          </a:r>
        </a:p>
        <a:p>
          <a:pPr>
            <a:defRPr cap="all"/>
          </a:pPr>
          <a:r>
            <a:rPr lang="en-US" dirty="0">
              <a:solidFill>
                <a:schemeClr val="bg1"/>
              </a:solidFill>
            </a:rPr>
            <a:t>Mark all progress report deadlines and ensure data collection aligns with these dates.</a:t>
          </a:r>
        </a:p>
      </dgm:t>
    </dgm:pt>
    <dgm:pt modelId="{8B2C9A30-700F-407F-8C6F-1B843F6A0BB3}" type="parTrans" cxnId="{CDC3F54F-465B-4C22-A343-1EEE103D296D}">
      <dgm:prSet/>
      <dgm:spPr/>
      <dgm:t>
        <a:bodyPr/>
        <a:lstStyle/>
        <a:p>
          <a:endParaRPr lang="en-US"/>
        </a:p>
      </dgm:t>
    </dgm:pt>
    <dgm:pt modelId="{C20DD90D-ABE0-4421-B997-BFD333DAF119}" type="sibTrans" cxnId="{CDC3F54F-465B-4C22-A343-1EEE103D296D}">
      <dgm:prSet/>
      <dgm:spPr/>
      <dgm:t>
        <a:bodyPr/>
        <a:lstStyle/>
        <a:p>
          <a:endParaRPr lang="en-US"/>
        </a:p>
      </dgm:t>
    </dgm:pt>
    <dgm:pt modelId="{F835522E-8152-43A9-825C-A1B2081422F1}">
      <dgm:prSet/>
      <dgm:spPr/>
      <dgm:t>
        <a:bodyPr/>
        <a:lstStyle/>
        <a:p>
          <a:pPr>
            <a:defRPr cap="all"/>
          </a:pPr>
          <a:r>
            <a:rPr lang="en-US" b="1" u="sng" dirty="0">
              <a:solidFill>
                <a:schemeClr val="bg1"/>
              </a:solidFill>
            </a:rPr>
            <a:t>Evaluation Dates</a:t>
          </a:r>
          <a:r>
            <a:rPr lang="en-US" u="sng" dirty="0">
              <a:solidFill>
                <a:schemeClr val="bg1"/>
              </a:solidFill>
            </a:rPr>
            <a:t>: </a:t>
          </a:r>
        </a:p>
        <a:p>
          <a:pPr>
            <a:defRPr cap="all"/>
          </a:pPr>
          <a:r>
            <a:rPr lang="en-US" dirty="0">
              <a:solidFill>
                <a:schemeClr val="bg1"/>
              </a:solidFill>
            </a:rPr>
            <a:t>Note the dates for initial evaluations and reevaluations to ensure they are completed within the required timelines.</a:t>
          </a:r>
        </a:p>
      </dgm:t>
    </dgm:pt>
    <dgm:pt modelId="{78CA3821-D741-4F2E-9677-98B4BA5A174A}" type="parTrans" cxnId="{0245BF77-F710-448A-856B-776720DFB4DB}">
      <dgm:prSet/>
      <dgm:spPr/>
      <dgm:t>
        <a:bodyPr/>
        <a:lstStyle/>
        <a:p>
          <a:endParaRPr lang="en-US"/>
        </a:p>
      </dgm:t>
    </dgm:pt>
    <dgm:pt modelId="{67EF7A29-0299-48CB-851C-17ECD48F59E4}" type="sibTrans" cxnId="{0245BF77-F710-448A-856B-776720DFB4DB}">
      <dgm:prSet/>
      <dgm:spPr/>
      <dgm:t>
        <a:bodyPr/>
        <a:lstStyle/>
        <a:p>
          <a:endParaRPr lang="en-US"/>
        </a:p>
      </dgm:t>
    </dgm:pt>
    <dgm:pt modelId="{26F20501-12A9-46D7-BB23-13B554414CF1}" type="pres">
      <dgm:prSet presAssocID="{E201BF14-FC25-48C4-A9E2-814C487250C5}" presName="root" presStyleCnt="0">
        <dgm:presLayoutVars>
          <dgm:dir/>
          <dgm:resizeHandles val="exact"/>
        </dgm:presLayoutVars>
      </dgm:prSet>
      <dgm:spPr/>
    </dgm:pt>
    <dgm:pt modelId="{66BE6FCF-57DE-47A3-A613-FC8E395127B3}" type="pres">
      <dgm:prSet presAssocID="{E57228A7-A150-4DB6-AD1B-C3D75C9D3E85}" presName="compNode" presStyleCnt="0"/>
      <dgm:spPr/>
    </dgm:pt>
    <dgm:pt modelId="{817AC006-02AD-4454-B2E0-3DFB90CD294E}" type="pres">
      <dgm:prSet presAssocID="{E57228A7-A150-4DB6-AD1B-C3D75C9D3E85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F144346-846B-48C5-BD55-433D4CBD3644}" type="pres">
      <dgm:prSet presAssocID="{E57228A7-A150-4DB6-AD1B-C3D75C9D3E8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3B6B202-76C7-4DC4-913A-D70AF97BF5AA}" type="pres">
      <dgm:prSet presAssocID="{E57228A7-A150-4DB6-AD1B-C3D75C9D3E85}" presName="spaceRect" presStyleCnt="0"/>
      <dgm:spPr/>
    </dgm:pt>
    <dgm:pt modelId="{914BA1DC-C2F4-4CD9-9C84-1744F18EFD35}" type="pres">
      <dgm:prSet presAssocID="{E57228A7-A150-4DB6-AD1B-C3D75C9D3E85}" presName="textRect" presStyleLbl="revTx" presStyleIdx="0" presStyleCnt="3">
        <dgm:presLayoutVars>
          <dgm:chMax val="1"/>
          <dgm:chPref val="1"/>
        </dgm:presLayoutVars>
      </dgm:prSet>
      <dgm:spPr/>
    </dgm:pt>
    <dgm:pt modelId="{BD3DD384-FD59-4C73-8ED5-456A9309CECD}" type="pres">
      <dgm:prSet presAssocID="{0AC671BA-9CE7-4861-ACB4-F68772A3D99A}" presName="sibTrans" presStyleCnt="0"/>
      <dgm:spPr/>
    </dgm:pt>
    <dgm:pt modelId="{202DB036-8FBF-418D-B548-A5E92A7D823F}" type="pres">
      <dgm:prSet presAssocID="{26D579A4-4908-4A6D-8D40-C7DA532FA7C8}" presName="compNode" presStyleCnt="0"/>
      <dgm:spPr/>
    </dgm:pt>
    <dgm:pt modelId="{BA40FA73-1E17-4A07-A393-559BC54CF808}" type="pres">
      <dgm:prSet presAssocID="{26D579A4-4908-4A6D-8D40-C7DA532FA7C8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1571E8F-6A9A-46B3-85D1-85CE6B9DB8A0}" type="pres">
      <dgm:prSet presAssocID="{26D579A4-4908-4A6D-8D40-C7DA532FA7C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17D5EEE6-89B5-4B17-820B-8A57A9DD8B2B}" type="pres">
      <dgm:prSet presAssocID="{26D579A4-4908-4A6D-8D40-C7DA532FA7C8}" presName="spaceRect" presStyleCnt="0"/>
      <dgm:spPr/>
    </dgm:pt>
    <dgm:pt modelId="{7079B08E-2E52-4D0E-AB7F-1F8045D8FF21}" type="pres">
      <dgm:prSet presAssocID="{26D579A4-4908-4A6D-8D40-C7DA532FA7C8}" presName="textRect" presStyleLbl="revTx" presStyleIdx="1" presStyleCnt="3">
        <dgm:presLayoutVars>
          <dgm:chMax val="1"/>
          <dgm:chPref val="1"/>
        </dgm:presLayoutVars>
      </dgm:prSet>
      <dgm:spPr/>
    </dgm:pt>
    <dgm:pt modelId="{9AD69F61-3340-4E37-AC10-0D8B1FCFDA69}" type="pres">
      <dgm:prSet presAssocID="{C20DD90D-ABE0-4421-B997-BFD333DAF119}" presName="sibTrans" presStyleCnt="0"/>
      <dgm:spPr/>
    </dgm:pt>
    <dgm:pt modelId="{F7C7F90F-3ED0-4E73-A776-C5246472B06C}" type="pres">
      <dgm:prSet presAssocID="{F835522E-8152-43A9-825C-A1B2081422F1}" presName="compNode" presStyleCnt="0"/>
      <dgm:spPr/>
    </dgm:pt>
    <dgm:pt modelId="{00B10678-665C-4775-B08A-83B0EDA9DB35}" type="pres">
      <dgm:prSet presAssocID="{F835522E-8152-43A9-825C-A1B2081422F1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84703442-7C8E-426F-A0C4-D5194CFEFFEF}" type="pres">
      <dgm:prSet presAssocID="{F835522E-8152-43A9-825C-A1B2081422F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61AC15A9-80F7-49D1-B7E3-6D4B3493F8D2}" type="pres">
      <dgm:prSet presAssocID="{F835522E-8152-43A9-825C-A1B2081422F1}" presName="spaceRect" presStyleCnt="0"/>
      <dgm:spPr/>
    </dgm:pt>
    <dgm:pt modelId="{4A09C464-092F-4F1E-94D5-A4B1464E5E19}" type="pres">
      <dgm:prSet presAssocID="{F835522E-8152-43A9-825C-A1B2081422F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E3F5419-E657-4015-B620-29FDBB870E19}" type="presOf" srcId="{E57228A7-A150-4DB6-AD1B-C3D75C9D3E85}" destId="{914BA1DC-C2F4-4CD9-9C84-1744F18EFD35}" srcOrd="0" destOrd="0" presId="urn:microsoft.com/office/officeart/2018/5/layout/IconLeafLabelList"/>
    <dgm:cxn modelId="{72B5A126-0FCC-4975-B234-E7E16893CC96}" type="presOf" srcId="{F835522E-8152-43A9-825C-A1B2081422F1}" destId="{4A09C464-092F-4F1E-94D5-A4B1464E5E19}" srcOrd="0" destOrd="0" presId="urn:microsoft.com/office/officeart/2018/5/layout/IconLeafLabelList"/>
    <dgm:cxn modelId="{CDC3F54F-465B-4C22-A343-1EEE103D296D}" srcId="{E201BF14-FC25-48C4-A9E2-814C487250C5}" destId="{26D579A4-4908-4A6D-8D40-C7DA532FA7C8}" srcOrd="1" destOrd="0" parTransId="{8B2C9A30-700F-407F-8C6F-1B843F6A0BB3}" sibTransId="{C20DD90D-ABE0-4421-B997-BFD333DAF119}"/>
    <dgm:cxn modelId="{0245BF77-F710-448A-856B-776720DFB4DB}" srcId="{E201BF14-FC25-48C4-A9E2-814C487250C5}" destId="{F835522E-8152-43A9-825C-A1B2081422F1}" srcOrd="2" destOrd="0" parTransId="{78CA3821-D741-4F2E-9677-98B4BA5A174A}" sibTransId="{67EF7A29-0299-48CB-851C-17ECD48F59E4}"/>
    <dgm:cxn modelId="{EA8FBE78-7BD0-4DDF-9AF6-235B2469DE69}" srcId="{E201BF14-FC25-48C4-A9E2-814C487250C5}" destId="{E57228A7-A150-4DB6-AD1B-C3D75C9D3E85}" srcOrd="0" destOrd="0" parTransId="{56DFB017-E02F-4D97-96D0-3BE2601538DE}" sibTransId="{0AC671BA-9CE7-4861-ACB4-F68772A3D99A}"/>
    <dgm:cxn modelId="{3A5FEE91-8D00-42C5-B706-AD6FD0BD0AF2}" type="presOf" srcId="{26D579A4-4908-4A6D-8D40-C7DA532FA7C8}" destId="{7079B08E-2E52-4D0E-AB7F-1F8045D8FF21}" srcOrd="0" destOrd="0" presId="urn:microsoft.com/office/officeart/2018/5/layout/IconLeafLabelList"/>
    <dgm:cxn modelId="{E8A9B1A3-B873-4BAE-9543-1BF3877D666A}" type="presOf" srcId="{E201BF14-FC25-48C4-A9E2-814C487250C5}" destId="{26F20501-12A9-46D7-BB23-13B554414CF1}" srcOrd="0" destOrd="0" presId="urn:microsoft.com/office/officeart/2018/5/layout/IconLeafLabelList"/>
    <dgm:cxn modelId="{40E65D87-DF28-4506-AF83-2624C766F592}" type="presParOf" srcId="{26F20501-12A9-46D7-BB23-13B554414CF1}" destId="{66BE6FCF-57DE-47A3-A613-FC8E395127B3}" srcOrd="0" destOrd="0" presId="urn:microsoft.com/office/officeart/2018/5/layout/IconLeafLabelList"/>
    <dgm:cxn modelId="{C02641AF-ED05-4F0E-865A-25902EB03D56}" type="presParOf" srcId="{66BE6FCF-57DE-47A3-A613-FC8E395127B3}" destId="{817AC006-02AD-4454-B2E0-3DFB90CD294E}" srcOrd="0" destOrd="0" presId="urn:microsoft.com/office/officeart/2018/5/layout/IconLeafLabelList"/>
    <dgm:cxn modelId="{BAD800CA-7E23-488B-923E-CD368E8F2E8C}" type="presParOf" srcId="{66BE6FCF-57DE-47A3-A613-FC8E395127B3}" destId="{7F144346-846B-48C5-BD55-433D4CBD3644}" srcOrd="1" destOrd="0" presId="urn:microsoft.com/office/officeart/2018/5/layout/IconLeafLabelList"/>
    <dgm:cxn modelId="{619305A8-34AC-4B9A-8F75-312B1B68469E}" type="presParOf" srcId="{66BE6FCF-57DE-47A3-A613-FC8E395127B3}" destId="{D3B6B202-76C7-4DC4-913A-D70AF97BF5AA}" srcOrd="2" destOrd="0" presId="urn:microsoft.com/office/officeart/2018/5/layout/IconLeafLabelList"/>
    <dgm:cxn modelId="{3D8699D4-AADA-4225-B326-B6CD12E3B2F7}" type="presParOf" srcId="{66BE6FCF-57DE-47A3-A613-FC8E395127B3}" destId="{914BA1DC-C2F4-4CD9-9C84-1744F18EFD35}" srcOrd="3" destOrd="0" presId="urn:microsoft.com/office/officeart/2018/5/layout/IconLeafLabelList"/>
    <dgm:cxn modelId="{A1E25399-AA41-4CEC-9230-DEB6D396ACDC}" type="presParOf" srcId="{26F20501-12A9-46D7-BB23-13B554414CF1}" destId="{BD3DD384-FD59-4C73-8ED5-456A9309CECD}" srcOrd="1" destOrd="0" presId="urn:microsoft.com/office/officeart/2018/5/layout/IconLeafLabelList"/>
    <dgm:cxn modelId="{F8C127A6-045A-43BB-964D-FF8D2F85F068}" type="presParOf" srcId="{26F20501-12A9-46D7-BB23-13B554414CF1}" destId="{202DB036-8FBF-418D-B548-A5E92A7D823F}" srcOrd="2" destOrd="0" presId="urn:microsoft.com/office/officeart/2018/5/layout/IconLeafLabelList"/>
    <dgm:cxn modelId="{A725E9F1-5FDE-452D-AC39-43293B13C490}" type="presParOf" srcId="{202DB036-8FBF-418D-B548-A5E92A7D823F}" destId="{BA40FA73-1E17-4A07-A393-559BC54CF808}" srcOrd="0" destOrd="0" presId="urn:microsoft.com/office/officeart/2018/5/layout/IconLeafLabelList"/>
    <dgm:cxn modelId="{A7283404-90B9-45C7-8215-9BB33CC5A90F}" type="presParOf" srcId="{202DB036-8FBF-418D-B548-A5E92A7D823F}" destId="{C1571E8F-6A9A-46B3-85D1-85CE6B9DB8A0}" srcOrd="1" destOrd="0" presId="urn:microsoft.com/office/officeart/2018/5/layout/IconLeafLabelList"/>
    <dgm:cxn modelId="{48AEE2ED-3095-4B23-8209-6B51A0BF60F4}" type="presParOf" srcId="{202DB036-8FBF-418D-B548-A5E92A7D823F}" destId="{17D5EEE6-89B5-4B17-820B-8A57A9DD8B2B}" srcOrd="2" destOrd="0" presId="urn:microsoft.com/office/officeart/2018/5/layout/IconLeafLabelList"/>
    <dgm:cxn modelId="{2B0F76A9-F75D-4396-A160-14066B6C2C4E}" type="presParOf" srcId="{202DB036-8FBF-418D-B548-A5E92A7D823F}" destId="{7079B08E-2E52-4D0E-AB7F-1F8045D8FF21}" srcOrd="3" destOrd="0" presId="urn:microsoft.com/office/officeart/2018/5/layout/IconLeafLabelList"/>
    <dgm:cxn modelId="{05CF2C6A-4E58-4C63-B04A-A5C5790923FA}" type="presParOf" srcId="{26F20501-12A9-46D7-BB23-13B554414CF1}" destId="{9AD69F61-3340-4E37-AC10-0D8B1FCFDA69}" srcOrd="3" destOrd="0" presId="urn:microsoft.com/office/officeart/2018/5/layout/IconLeafLabelList"/>
    <dgm:cxn modelId="{8A1AF264-4986-4A2A-85A9-CBE3E443F9E8}" type="presParOf" srcId="{26F20501-12A9-46D7-BB23-13B554414CF1}" destId="{F7C7F90F-3ED0-4E73-A776-C5246472B06C}" srcOrd="4" destOrd="0" presId="urn:microsoft.com/office/officeart/2018/5/layout/IconLeafLabelList"/>
    <dgm:cxn modelId="{444B7605-A145-4719-B401-5AD7627093F5}" type="presParOf" srcId="{F7C7F90F-3ED0-4E73-A776-C5246472B06C}" destId="{00B10678-665C-4775-B08A-83B0EDA9DB35}" srcOrd="0" destOrd="0" presId="urn:microsoft.com/office/officeart/2018/5/layout/IconLeafLabelList"/>
    <dgm:cxn modelId="{179D8379-103A-4936-AE57-ED94C4000D90}" type="presParOf" srcId="{F7C7F90F-3ED0-4E73-A776-C5246472B06C}" destId="{84703442-7C8E-426F-A0C4-D5194CFEFFEF}" srcOrd="1" destOrd="0" presId="urn:microsoft.com/office/officeart/2018/5/layout/IconLeafLabelList"/>
    <dgm:cxn modelId="{A2E6218A-1785-4317-8FA0-DE5F0C3054CB}" type="presParOf" srcId="{F7C7F90F-3ED0-4E73-A776-C5246472B06C}" destId="{61AC15A9-80F7-49D1-B7E3-6D4B3493F8D2}" srcOrd="2" destOrd="0" presId="urn:microsoft.com/office/officeart/2018/5/layout/IconLeafLabelList"/>
    <dgm:cxn modelId="{B60B1E70-27A6-494C-842A-357E4D43C53B}" type="presParOf" srcId="{F7C7F90F-3ED0-4E73-A776-C5246472B06C}" destId="{4A09C464-092F-4F1E-94D5-A4B1464E5E19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F9BC56-E000-4547-A9A3-D947B655D600}" type="doc">
      <dgm:prSet loTypeId="urn:microsoft.com/office/officeart/2005/8/layout/process4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5D0A3AE-60BD-45BB-BB7D-EF298FB42DA2}">
      <dgm:prSet/>
      <dgm:spPr/>
      <dgm:t>
        <a:bodyPr/>
        <a:lstStyle/>
        <a:p>
          <a:r>
            <a:rPr lang="en-US" b="1"/>
            <a:t>Do you have a classroom? Shared space? Push into classrooms?</a:t>
          </a:r>
          <a:endParaRPr lang="en-US"/>
        </a:p>
      </dgm:t>
    </dgm:pt>
    <dgm:pt modelId="{2D5349F1-EF26-49C5-A15B-40AFF398D2D8}" type="parTrans" cxnId="{C4A23295-CB0C-4B4E-BB21-28DCEC4A9D59}">
      <dgm:prSet/>
      <dgm:spPr/>
      <dgm:t>
        <a:bodyPr/>
        <a:lstStyle/>
        <a:p>
          <a:endParaRPr lang="en-US"/>
        </a:p>
      </dgm:t>
    </dgm:pt>
    <dgm:pt modelId="{D1EFFB22-F500-4E96-B91F-0D187FCC0563}" type="sibTrans" cxnId="{C4A23295-CB0C-4B4E-BB21-28DCEC4A9D59}">
      <dgm:prSet/>
      <dgm:spPr/>
      <dgm:t>
        <a:bodyPr/>
        <a:lstStyle/>
        <a:p>
          <a:endParaRPr lang="en-US"/>
        </a:p>
      </dgm:t>
    </dgm:pt>
    <dgm:pt modelId="{2DB9C112-E322-4FFE-808E-9F9C07764B24}">
      <dgm:prSet/>
      <dgm:spPr/>
      <dgm:t>
        <a:bodyPr/>
        <a:lstStyle/>
        <a:p>
          <a:r>
            <a:rPr lang="en-US" b="1" dirty="0"/>
            <a:t>Organize Materials</a:t>
          </a:r>
          <a:r>
            <a:rPr lang="en-US" dirty="0"/>
            <a:t>: Set up your classroom with the necessary materials, including visual aids, manipulatives, and assistive technology.</a:t>
          </a:r>
        </a:p>
      </dgm:t>
    </dgm:pt>
    <dgm:pt modelId="{7DD2545C-9720-48F3-980F-293485CD0F82}" type="parTrans" cxnId="{DB7BB4B2-9476-48A9-BA62-A60C4A9F9A03}">
      <dgm:prSet/>
      <dgm:spPr/>
      <dgm:t>
        <a:bodyPr/>
        <a:lstStyle/>
        <a:p>
          <a:endParaRPr lang="en-US"/>
        </a:p>
      </dgm:t>
    </dgm:pt>
    <dgm:pt modelId="{0E023BF4-A4C0-4726-A181-EE0694408813}" type="sibTrans" cxnId="{DB7BB4B2-9476-48A9-BA62-A60C4A9F9A03}">
      <dgm:prSet/>
      <dgm:spPr/>
      <dgm:t>
        <a:bodyPr/>
        <a:lstStyle/>
        <a:p>
          <a:endParaRPr lang="en-US"/>
        </a:p>
      </dgm:t>
    </dgm:pt>
    <dgm:pt modelId="{0F0BDE34-2BD3-452D-9D63-AC28FFAD14E3}">
      <dgm:prSet/>
      <dgm:spPr/>
      <dgm:t>
        <a:bodyPr/>
        <a:lstStyle/>
        <a:p>
          <a:r>
            <a:rPr lang="en-US" b="1" dirty="0"/>
            <a:t>Flexible Seating</a:t>
          </a:r>
          <a:r>
            <a:rPr lang="en-US" dirty="0"/>
            <a:t>: Arrange seating to accommodate students’ needs, ensuring accessibility and minimizing distractions. (*Shared spaces)</a:t>
          </a:r>
        </a:p>
      </dgm:t>
    </dgm:pt>
    <dgm:pt modelId="{34C7077D-5000-40CD-837E-981BBCD1C5C3}" type="parTrans" cxnId="{6BFF60CF-2AD9-4E9E-AB6E-393412D0C210}">
      <dgm:prSet/>
      <dgm:spPr/>
      <dgm:t>
        <a:bodyPr/>
        <a:lstStyle/>
        <a:p>
          <a:endParaRPr lang="en-US"/>
        </a:p>
      </dgm:t>
    </dgm:pt>
    <dgm:pt modelId="{76C33593-C2E0-447B-9E85-6ECF9A9373F8}" type="sibTrans" cxnId="{6BFF60CF-2AD9-4E9E-AB6E-393412D0C210}">
      <dgm:prSet/>
      <dgm:spPr/>
      <dgm:t>
        <a:bodyPr/>
        <a:lstStyle/>
        <a:p>
          <a:endParaRPr lang="en-US"/>
        </a:p>
      </dgm:t>
    </dgm:pt>
    <dgm:pt modelId="{2E8C7A2D-B792-4300-9F71-D5108461FC5A}">
      <dgm:prSet/>
      <dgm:spPr/>
      <dgm:t>
        <a:bodyPr/>
        <a:lstStyle/>
        <a:p>
          <a:r>
            <a:rPr lang="en-US" b="1" dirty="0"/>
            <a:t>Create a Welcoming Environment</a:t>
          </a:r>
          <a:r>
            <a:rPr lang="en-US" dirty="0"/>
            <a:t>: Decorate with student-friendly posters and labels to create an inviting atmosphere. (*Meeting space too)</a:t>
          </a:r>
        </a:p>
      </dgm:t>
    </dgm:pt>
    <dgm:pt modelId="{AC187B19-FC34-4B13-87B3-635DF43E05A9}" type="parTrans" cxnId="{3381CA77-63A4-4CFA-9716-C8988BCC6D17}">
      <dgm:prSet/>
      <dgm:spPr/>
      <dgm:t>
        <a:bodyPr/>
        <a:lstStyle/>
        <a:p>
          <a:endParaRPr lang="en-US"/>
        </a:p>
      </dgm:t>
    </dgm:pt>
    <dgm:pt modelId="{A8407C56-DA12-4634-B7AD-A45E4D8D490A}" type="sibTrans" cxnId="{3381CA77-63A4-4CFA-9716-C8988BCC6D17}">
      <dgm:prSet/>
      <dgm:spPr/>
      <dgm:t>
        <a:bodyPr/>
        <a:lstStyle/>
        <a:p>
          <a:endParaRPr lang="en-US"/>
        </a:p>
      </dgm:t>
    </dgm:pt>
    <dgm:pt modelId="{EA20721D-4E39-4FC7-BB21-F30D75E24229}" type="pres">
      <dgm:prSet presAssocID="{34F9BC56-E000-4547-A9A3-D947B655D600}" presName="Name0" presStyleCnt="0">
        <dgm:presLayoutVars>
          <dgm:dir/>
          <dgm:animLvl val="lvl"/>
          <dgm:resizeHandles val="exact"/>
        </dgm:presLayoutVars>
      </dgm:prSet>
      <dgm:spPr/>
    </dgm:pt>
    <dgm:pt modelId="{43F94971-07BB-4718-8578-46390D9E989C}" type="pres">
      <dgm:prSet presAssocID="{2E8C7A2D-B792-4300-9F71-D5108461FC5A}" presName="boxAndChildren" presStyleCnt="0"/>
      <dgm:spPr/>
    </dgm:pt>
    <dgm:pt modelId="{8F219941-3A56-48FE-A89B-742EE7C674B8}" type="pres">
      <dgm:prSet presAssocID="{2E8C7A2D-B792-4300-9F71-D5108461FC5A}" presName="parentTextBox" presStyleLbl="node1" presStyleIdx="0" presStyleCnt="4"/>
      <dgm:spPr/>
    </dgm:pt>
    <dgm:pt modelId="{9AD221D6-A4EC-4E6A-881E-C78C894F9A93}" type="pres">
      <dgm:prSet presAssocID="{76C33593-C2E0-447B-9E85-6ECF9A9373F8}" presName="sp" presStyleCnt="0"/>
      <dgm:spPr/>
    </dgm:pt>
    <dgm:pt modelId="{832366B8-62FE-4BBF-83E1-0F20A8375601}" type="pres">
      <dgm:prSet presAssocID="{0F0BDE34-2BD3-452D-9D63-AC28FFAD14E3}" presName="arrowAndChildren" presStyleCnt="0"/>
      <dgm:spPr/>
    </dgm:pt>
    <dgm:pt modelId="{4EF56CDE-7E90-4C25-8183-D4C54907E523}" type="pres">
      <dgm:prSet presAssocID="{0F0BDE34-2BD3-452D-9D63-AC28FFAD14E3}" presName="parentTextArrow" presStyleLbl="node1" presStyleIdx="1" presStyleCnt="4"/>
      <dgm:spPr/>
    </dgm:pt>
    <dgm:pt modelId="{47F702CC-FDB3-4ED0-ADFF-507A76A38B34}" type="pres">
      <dgm:prSet presAssocID="{0E023BF4-A4C0-4726-A181-EE0694408813}" presName="sp" presStyleCnt="0"/>
      <dgm:spPr/>
    </dgm:pt>
    <dgm:pt modelId="{82B0BA48-5165-4905-A22D-11003E91F5CA}" type="pres">
      <dgm:prSet presAssocID="{2DB9C112-E322-4FFE-808E-9F9C07764B24}" presName="arrowAndChildren" presStyleCnt="0"/>
      <dgm:spPr/>
    </dgm:pt>
    <dgm:pt modelId="{C349FA83-00F0-49C7-8C8D-0390CD3D0C5E}" type="pres">
      <dgm:prSet presAssocID="{2DB9C112-E322-4FFE-808E-9F9C07764B24}" presName="parentTextArrow" presStyleLbl="node1" presStyleIdx="2" presStyleCnt="4"/>
      <dgm:spPr/>
    </dgm:pt>
    <dgm:pt modelId="{5FA681C6-5C98-44EA-9F82-519B59DFC021}" type="pres">
      <dgm:prSet presAssocID="{D1EFFB22-F500-4E96-B91F-0D187FCC0563}" presName="sp" presStyleCnt="0"/>
      <dgm:spPr/>
    </dgm:pt>
    <dgm:pt modelId="{3517C729-6736-4CD5-A55D-9EB1FFF8FF4E}" type="pres">
      <dgm:prSet presAssocID="{45D0A3AE-60BD-45BB-BB7D-EF298FB42DA2}" presName="arrowAndChildren" presStyleCnt="0"/>
      <dgm:spPr/>
    </dgm:pt>
    <dgm:pt modelId="{152E02E6-B25B-4189-A4E2-DB6B2C21773B}" type="pres">
      <dgm:prSet presAssocID="{45D0A3AE-60BD-45BB-BB7D-EF298FB42DA2}" presName="parentTextArrow" presStyleLbl="node1" presStyleIdx="3" presStyleCnt="4"/>
      <dgm:spPr/>
    </dgm:pt>
  </dgm:ptLst>
  <dgm:cxnLst>
    <dgm:cxn modelId="{44ED0E37-A453-4587-891C-F0BFD94347A1}" type="presOf" srcId="{45D0A3AE-60BD-45BB-BB7D-EF298FB42DA2}" destId="{152E02E6-B25B-4189-A4E2-DB6B2C21773B}" srcOrd="0" destOrd="0" presId="urn:microsoft.com/office/officeart/2005/8/layout/process4"/>
    <dgm:cxn modelId="{1CC56342-EBBE-4A6C-8FC0-C4D250084020}" type="presOf" srcId="{0F0BDE34-2BD3-452D-9D63-AC28FFAD14E3}" destId="{4EF56CDE-7E90-4C25-8183-D4C54907E523}" srcOrd="0" destOrd="0" presId="urn:microsoft.com/office/officeart/2005/8/layout/process4"/>
    <dgm:cxn modelId="{B7068269-1898-4B06-8928-51D4A0F42965}" type="presOf" srcId="{2E8C7A2D-B792-4300-9F71-D5108461FC5A}" destId="{8F219941-3A56-48FE-A89B-742EE7C674B8}" srcOrd="0" destOrd="0" presId="urn:microsoft.com/office/officeart/2005/8/layout/process4"/>
    <dgm:cxn modelId="{3381CA77-63A4-4CFA-9716-C8988BCC6D17}" srcId="{34F9BC56-E000-4547-A9A3-D947B655D600}" destId="{2E8C7A2D-B792-4300-9F71-D5108461FC5A}" srcOrd="3" destOrd="0" parTransId="{AC187B19-FC34-4B13-87B3-635DF43E05A9}" sibTransId="{A8407C56-DA12-4634-B7AD-A45E4D8D490A}"/>
    <dgm:cxn modelId="{C4A23295-CB0C-4B4E-BB21-28DCEC4A9D59}" srcId="{34F9BC56-E000-4547-A9A3-D947B655D600}" destId="{45D0A3AE-60BD-45BB-BB7D-EF298FB42DA2}" srcOrd="0" destOrd="0" parTransId="{2D5349F1-EF26-49C5-A15B-40AFF398D2D8}" sibTransId="{D1EFFB22-F500-4E96-B91F-0D187FCC0563}"/>
    <dgm:cxn modelId="{83F6EF9A-D85A-4C84-AFF1-132D9CB5E78C}" type="presOf" srcId="{2DB9C112-E322-4FFE-808E-9F9C07764B24}" destId="{C349FA83-00F0-49C7-8C8D-0390CD3D0C5E}" srcOrd="0" destOrd="0" presId="urn:microsoft.com/office/officeart/2005/8/layout/process4"/>
    <dgm:cxn modelId="{DB7BB4B2-9476-48A9-BA62-A60C4A9F9A03}" srcId="{34F9BC56-E000-4547-A9A3-D947B655D600}" destId="{2DB9C112-E322-4FFE-808E-9F9C07764B24}" srcOrd="1" destOrd="0" parTransId="{7DD2545C-9720-48F3-980F-293485CD0F82}" sibTransId="{0E023BF4-A4C0-4726-A181-EE0694408813}"/>
    <dgm:cxn modelId="{6BFF60CF-2AD9-4E9E-AB6E-393412D0C210}" srcId="{34F9BC56-E000-4547-A9A3-D947B655D600}" destId="{0F0BDE34-2BD3-452D-9D63-AC28FFAD14E3}" srcOrd="2" destOrd="0" parTransId="{34C7077D-5000-40CD-837E-981BBCD1C5C3}" sibTransId="{76C33593-C2E0-447B-9E85-6ECF9A9373F8}"/>
    <dgm:cxn modelId="{1FEC2AEF-7647-436B-B4AE-CD7F44EBC66B}" type="presOf" srcId="{34F9BC56-E000-4547-A9A3-D947B655D600}" destId="{EA20721D-4E39-4FC7-BB21-F30D75E24229}" srcOrd="0" destOrd="0" presId="urn:microsoft.com/office/officeart/2005/8/layout/process4"/>
    <dgm:cxn modelId="{E67C4390-9DDE-4028-9BD2-6044F0121683}" type="presParOf" srcId="{EA20721D-4E39-4FC7-BB21-F30D75E24229}" destId="{43F94971-07BB-4718-8578-46390D9E989C}" srcOrd="0" destOrd="0" presId="urn:microsoft.com/office/officeart/2005/8/layout/process4"/>
    <dgm:cxn modelId="{FACF78E1-7E30-4ABB-B715-4A566E1A099E}" type="presParOf" srcId="{43F94971-07BB-4718-8578-46390D9E989C}" destId="{8F219941-3A56-48FE-A89B-742EE7C674B8}" srcOrd="0" destOrd="0" presId="urn:microsoft.com/office/officeart/2005/8/layout/process4"/>
    <dgm:cxn modelId="{82AAFA97-4023-43D5-8159-1DF653945483}" type="presParOf" srcId="{EA20721D-4E39-4FC7-BB21-F30D75E24229}" destId="{9AD221D6-A4EC-4E6A-881E-C78C894F9A93}" srcOrd="1" destOrd="0" presId="urn:microsoft.com/office/officeart/2005/8/layout/process4"/>
    <dgm:cxn modelId="{A23D0DC0-0239-4CA6-9D67-023E627414C4}" type="presParOf" srcId="{EA20721D-4E39-4FC7-BB21-F30D75E24229}" destId="{832366B8-62FE-4BBF-83E1-0F20A8375601}" srcOrd="2" destOrd="0" presId="urn:microsoft.com/office/officeart/2005/8/layout/process4"/>
    <dgm:cxn modelId="{892A8146-A668-4FAD-80EE-545A597226F9}" type="presParOf" srcId="{832366B8-62FE-4BBF-83E1-0F20A8375601}" destId="{4EF56CDE-7E90-4C25-8183-D4C54907E523}" srcOrd="0" destOrd="0" presId="urn:microsoft.com/office/officeart/2005/8/layout/process4"/>
    <dgm:cxn modelId="{04BFCD6C-E4BA-4C4B-B3DE-53058D4E5341}" type="presParOf" srcId="{EA20721D-4E39-4FC7-BB21-F30D75E24229}" destId="{47F702CC-FDB3-4ED0-ADFF-507A76A38B34}" srcOrd="3" destOrd="0" presId="urn:microsoft.com/office/officeart/2005/8/layout/process4"/>
    <dgm:cxn modelId="{4FB0C4CE-0803-4CEF-9E5A-B0CB2B5FDCA6}" type="presParOf" srcId="{EA20721D-4E39-4FC7-BB21-F30D75E24229}" destId="{82B0BA48-5165-4905-A22D-11003E91F5CA}" srcOrd="4" destOrd="0" presId="urn:microsoft.com/office/officeart/2005/8/layout/process4"/>
    <dgm:cxn modelId="{C7CDDCFD-5AB3-49F8-9FEE-3D3E4BEC25C6}" type="presParOf" srcId="{82B0BA48-5165-4905-A22D-11003E91F5CA}" destId="{C349FA83-00F0-49C7-8C8D-0390CD3D0C5E}" srcOrd="0" destOrd="0" presId="urn:microsoft.com/office/officeart/2005/8/layout/process4"/>
    <dgm:cxn modelId="{E15B9741-53BE-42A1-BC68-E505E8B136C2}" type="presParOf" srcId="{EA20721D-4E39-4FC7-BB21-F30D75E24229}" destId="{5FA681C6-5C98-44EA-9F82-519B59DFC021}" srcOrd="5" destOrd="0" presId="urn:microsoft.com/office/officeart/2005/8/layout/process4"/>
    <dgm:cxn modelId="{3AE145E2-9E19-4A26-BCD4-9B1FFE3EEE53}" type="presParOf" srcId="{EA20721D-4E39-4FC7-BB21-F30D75E24229}" destId="{3517C729-6736-4CD5-A55D-9EB1FFF8FF4E}" srcOrd="6" destOrd="0" presId="urn:microsoft.com/office/officeart/2005/8/layout/process4"/>
    <dgm:cxn modelId="{2DFC03CD-1E58-4A21-BF6C-D5571A8B3ADC}" type="presParOf" srcId="{3517C729-6736-4CD5-A55D-9EB1FFF8FF4E}" destId="{152E02E6-B25B-4189-A4E2-DB6B2C21773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402377-E1EE-4026-B097-E2EDD7FDEEF0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0ACA1AB1-7C89-4A83-BBB9-8C0DF59FA608}">
      <dgm:prSet custT="1"/>
      <dgm:spPr/>
      <dgm:t>
        <a:bodyPr/>
        <a:lstStyle/>
        <a:p>
          <a:r>
            <a:rPr lang="en-US" sz="1500" b="1" dirty="0"/>
            <a:t>Align with IEP Goals</a:t>
          </a:r>
          <a:r>
            <a:rPr lang="en-US" sz="1500" dirty="0"/>
            <a:t>:</a:t>
          </a:r>
        </a:p>
        <a:p>
          <a:r>
            <a:rPr lang="en-US" sz="1600" dirty="0"/>
            <a:t> Develop lesson plans that align with each student’s IEP goals and objectives. (Progress Monitoring-consistently assess)</a:t>
          </a:r>
        </a:p>
      </dgm:t>
    </dgm:pt>
    <dgm:pt modelId="{6AF32491-5167-4E46-B059-06199C54CC26}" type="parTrans" cxnId="{CD46F5A5-1DCD-4D82-B580-3B84DD41A47A}">
      <dgm:prSet/>
      <dgm:spPr/>
      <dgm:t>
        <a:bodyPr/>
        <a:lstStyle/>
        <a:p>
          <a:endParaRPr lang="en-US"/>
        </a:p>
      </dgm:t>
    </dgm:pt>
    <dgm:pt modelId="{7EA06933-4E82-4010-A350-176BFDC8151D}" type="sibTrans" cxnId="{CD46F5A5-1DCD-4D82-B580-3B84DD41A47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48C5E172-BA37-4B02-936F-881DFBA861A4}">
      <dgm:prSet custT="1"/>
      <dgm:spPr/>
      <dgm:t>
        <a:bodyPr/>
        <a:lstStyle/>
        <a:p>
          <a:r>
            <a:rPr lang="en-US" sz="1500" b="1" dirty="0"/>
            <a:t>Differentiated Instruction</a:t>
          </a:r>
          <a:r>
            <a:rPr lang="en-US" sz="1500" dirty="0"/>
            <a:t>:</a:t>
          </a:r>
        </a:p>
        <a:p>
          <a:r>
            <a:rPr lang="en-US" sz="1500" dirty="0"/>
            <a:t> </a:t>
          </a:r>
          <a:r>
            <a:rPr lang="en-US" sz="1600" dirty="0"/>
            <a:t>Plan for differentiated instruction to meet diverse learning needs and styles</a:t>
          </a:r>
        </a:p>
      </dgm:t>
    </dgm:pt>
    <dgm:pt modelId="{D734B7DF-D97D-4E90-B9C8-8A9EC8DB453E}" type="parTrans" cxnId="{85A03837-3B80-40F3-9234-C9E44EDA5F7E}">
      <dgm:prSet/>
      <dgm:spPr/>
      <dgm:t>
        <a:bodyPr/>
        <a:lstStyle/>
        <a:p>
          <a:endParaRPr lang="en-US"/>
        </a:p>
      </dgm:t>
    </dgm:pt>
    <dgm:pt modelId="{5CCA324E-E005-4419-903B-E5E84B006F4C}" type="sibTrans" cxnId="{85A03837-3B80-40F3-9234-C9E44EDA5F7E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425C540F-BD44-4922-B207-6EBAA1EF2D64}">
      <dgm:prSet custT="1"/>
      <dgm:spPr/>
      <dgm:t>
        <a:bodyPr/>
        <a:lstStyle/>
        <a:p>
          <a:r>
            <a:rPr lang="en-US" sz="1500" b="1" dirty="0"/>
            <a:t>Behavior Management</a:t>
          </a:r>
          <a:r>
            <a:rPr lang="en-US" sz="1500" dirty="0"/>
            <a:t>:</a:t>
          </a:r>
        </a:p>
        <a:p>
          <a:r>
            <a:rPr lang="en-US" sz="1500" dirty="0"/>
            <a:t> </a:t>
          </a:r>
          <a:r>
            <a:rPr lang="en-US" sz="1600" dirty="0"/>
            <a:t>Establish clear classroom rules and routines. Prepare positive behavior supports and interventions </a:t>
          </a:r>
        </a:p>
      </dgm:t>
    </dgm:pt>
    <dgm:pt modelId="{F86AC611-53F3-42DA-AAED-E52A4A706E58}" type="parTrans" cxnId="{0AC414B8-B8D5-40ED-B499-D728D8038D52}">
      <dgm:prSet/>
      <dgm:spPr/>
      <dgm:t>
        <a:bodyPr/>
        <a:lstStyle/>
        <a:p>
          <a:endParaRPr lang="en-US"/>
        </a:p>
      </dgm:t>
    </dgm:pt>
    <dgm:pt modelId="{5AF9A93E-F5CF-4152-A383-CA685E9025C4}" type="sibTrans" cxnId="{0AC414B8-B8D5-40ED-B499-D728D8038D5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C3E7839-48F3-4D3A-9AA9-E01A6E256C2B}" type="pres">
      <dgm:prSet presAssocID="{49402377-E1EE-4026-B097-E2EDD7FDEEF0}" presName="Name0" presStyleCnt="0">
        <dgm:presLayoutVars>
          <dgm:animLvl val="lvl"/>
          <dgm:resizeHandles val="exact"/>
        </dgm:presLayoutVars>
      </dgm:prSet>
      <dgm:spPr/>
    </dgm:pt>
    <dgm:pt modelId="{347651A0-BA6C-459D-895B-ED4A6F2552AA}" type="pres">
      <dgm:prSet presAssocID="{0ACA1AB1-7C89-4A83-BBB9-8C0DF59FA608}" presName="compositeNode" presStyleCnt="0">
        <dgm:presLayoutVars>
          <dgm:bulletEnabled val="1"/>
        </dgm:presLayoutVars>
      </dgm:prSet>
      <dgm:spPr/>
    </dgm:pt>
    <dgm:pt modelId="{D71B08DB-30E7-4AC0-A213-76434D56D67C}" type="pres">
      <dgm:prSet presAssocID="{0ACA1AB1-7C89-4A83-BBB9-8C0DF59FA608}" presName="bgRect" presStyleLbl="bgAccFollowNode1" presStyleIdx="0" presStyleCnt="3"/>
      <dgm:spPr/>
    </dgm:pt>
    <dgm:pt modelId="{5C3D1A99-C3AA-42A8-9359-C76C66D30480}" type="pres">
      <dgm:prSet presAssocID="{7EA06933-4E82-4010-A350-176BFDC8151D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8D221075-4834-446C-9BC5-EF4D616804A0}" type="pres">
      <dgm:prSet presAssocID="{0ACA1AB1-7C89-4A83-BBB9-8C0DF59FA608}" presName="bottomLine" presStyleLbl="alignNode1" presStyleIdx="1" presStyleCnt="6">
        <dgm:presLayoutVars/>
      </dgm:prSet>
      <dgm:spPr/>
    </dgm:pt>
    <dgm:pt modelId="{0165A2C8-BCA2-4838-A9DA-00127DC9F91B}" type="pres">
      <dgm:prSet presAssocID="{0ACA1AB1-7C89-4A83-BBB9-8C0DF59FA608}" presName="nodeText" presStyleLbl="bgAccFollowNode1" presStyleIdx="0" presStyleCnt="3">
        <dgm:presLayoutVars>
          <dgm:bulletEnabled val="1"/>
        </dgm:presLayoutVars>
      </dgm:prSet>
      <dgm:spPr/>
    </dgm:pt>
    <dgm:pt modelId="{D451935B-24EE-4794-9B8A-61D8E0413F4C}" type="pres">
      <dgm:prSet presAssocID="{7EA06933-4E82-4010-A350-176BFDC8151D}" presName="sibTrans" presStyleCnt="0"/>
      <dgm:spPr/>
    </dgm:pt>
    <dgm:pt modelId="{29A8DFF4-5401-4F25-99B0-5B4794FBA1A7}" type="pres">
      <dgm:prSet presAssocID="{48C5E172-BA37-4B02-936F-881DFBA861A4}" presName="compositeNode" presStyleCnt="0">
        <dgm:presLayoutVars>
          <dgm:bulletEnabled val="1"/>
        </dgm:presLayoutVars>
      </dgm:prSet>
      <dgm:spPr/>
    </dgm:pt>
    <dgm:pt modelId="{B9DC6150-1AB9-4497-8E46-B9EF9149C063}" type="pres">
      <dgm:prSet presAssocID="{48C5E172-BA37-4B02-936F-881DFBA861A4}" presName="bgRect" presStyleLbl="bgAccFollowNode1" presStyleIdx="1" presStyleCnt="3"/>
      <dgm:spPr/>
    </dgm:pt>
    <dgm:pt modelId="{DB08510F-7E81-4559-BF66-A69E6C416DBB}" type="pres">
      <dgm:prSet presAssocID="{5CCA324E-E005-4419-903B-E5E84B006F4C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5BFF5A22-66E2-467B-A4BB-F9386E337D94}" type="pres">
      <dgm:prSet presAssocID="{48C5E172-BA37-4B02-936F-881DFBA861A4}" presName="bottomLine" presStyleLbl="alignNode1" presStyleIdx="3" presStyleCnt="6">
        <dgm:presLayoutVars/>
      </dgm:prSet>
      <dgm:spPr/>
    </dgm:pt>
    <dgm:pt modelId="{87EA23E7-C362-4639-995A-489269A19A6C}" type="pres">
      <dgm:prSet presAssocID="{48C5E172-BA37-4B02-936F-881DFBA861A4}" presName="nodeText" presStyleLbl="bgAccFollowNode1" presStyleIdx="1" presStyleCnt="3">
        <dgm:presLayoutVars>
          <dgm:bulletEnabled val="1"/>
        </dgm:presLayoutVars>
      </dgm:prSet>
      <dgm:spPr/>
    </dgm:pt>
    <dgm:pt modelId="{59ADAC34-09B0-4A74-AAC4-4FDCDD7AA6E7}" type="pres">
      <dgm:prSet presAssocID="{5CCA324E-E005-4419-903B-E5E84B006F4C}" presName="sibTrans" presStyleCnt="0"/>
      <dgm:spPr/>
    </dgm:pt>
    <dgm:pt modelId="{FAE2F2CE-1F36-44BB-BE18-A66F1C2A9DED}" type="pres">
      <dgm:prSet presAssocID="{425C540F-BD44-4922-B207-6EBAA1EF2D64}" presName="compositeNode" presStyleCnt="0">
        <dgm:presLayoutVars>
          <dgm:bulletEnabled val="1"/>
        </dgm:presLayoutVars>
      </dgm:prSet>
      <dgm:spPr/>
    </dgm:pt>
    <dgm:pt modelId="{7BF39FB5-3A78-49D9-AEFC-E79D4196CB1B}" type="pres">
      <dgm:prSet presAssocID="{425C540F-BD44-4922-B207-6EBAA1EF2D64}" presName="bgRect" presStyleLbl="bgAccFollowNode1" presStyleIdx="2" presStyleCnt="3"/>
      <dgm:spPr/>
    </dgm:pt>
    <dgm:pt modelId="{E09A4B12-9826-42FD-901A-1D854DC70804}" type="pres">
      <dgm:prSet presAssocID="{5AF9A93E-F5CF-4152-A383-CA685E9025C4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53622779-ED66-4B7A-92FB-581363847F2C}" type="pres">
      <dgm:prSet presAssocID="{425C540F-BD44-4922-B207-6EBAA1EF2D64}" presName="bottomLine" presStyleLbl="alignNode1" presStyleIdx="5" presStyleCnt="6">
        <dgm:presLayoutVars/>
      </dgm:prSet>
      <dgm:spPr/>
    </dgm:pt>
    <dgm:pt modelId="{131DB402-DFAA-4644-81A8-940AF6FB171E}" type="pres">
      <dgm:prSet presAssocID="{425C540F-BD44-4922-B207-6EBAA1EF2D64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D30EBB1A-A531-4BE5-A01D-413103863E04}" type="presOf" srcId="{0ACA1AB1-7C89-4A83-BBB9-8C0DF59FA608}" destId="{D71B08DB-30E7-4AC0-A213-76434D56D67C}" srcOrd="0" destOrd="0" presId="urn:microsoft.com/office/officeart/2016/7/layout/BasicLinearProcessNumbered"/>
    <dgm:cxn modelId="{4824C931-EC43-4449-B857-D9B6B5710365}" type="presOf" srcId="{7EA06933-4E82-4010-A350-176BFDC8151D}" destId="{5C3D1A99-C3AA-42A8-9359-C76C66D30480}" srcOrd="0" destOrd="0" presId="urn:microsoft.com/office/officeart/2016/7/layout/BasicLinearProcessNumbered"/>
    <dgm:cxn modelId="{85A03837-3B80-40F3-9234-C9E44EDA5F7E}" srcId="{49402377-E1EE-4026-B097-E2EDD7FDEEF0}" destId="{48C5E172-BA37-4B02-936F-881DFBA861A4}" srcOrd="1" destOrd="0" parTransId="{D734B7DF-D97D-4E90-B9C8-8A9EC8DB453E}" sibTransId="{5CCA324E-E005-4419-903B-E5E84B006F4C}"/>
    <dgm:cxn modelId="{55F43138-C614-4F04-8A69-0EE9302DBF32}" type="presOf" srcId="{5CCA324E-E005-4419-903B-E5E84B006F4C}" destId="{DB08510F-7E81-4559-BF66-A69E6C416DBB}" srcOrd="0" destOrd="0" presId="urn:microsoft.com/office/officeart/2016/7/layout/BasicLinearProcessNumbered"/>
    <dgm:cxn modelId="{DCE9A73A-11D1-439E-88C6-EE25CC9E9C27}" type="presOf" srcId="{49402377-E1EE-4026-B097-E2EDD7FDEEF0}" destId="{FC3E7839-48F3-4D3A-9AA9-E01A6E256C2B}" srcOrd="0" destOrd="0" presId="urn:microsoft.com/office/officeart/2016/7/layout/BasicLinearProcessNumbered"/>
    <dgm:cxn modelId="{849E1953-F44A-4CBD-BF0C-74C66B0663EA}" type="presOf" srcId="{425C540F-BD44-4922-B207-6EBAA1EF2D64}" destId="{7BF39FB5-3A78-49D9-AEFC-E79D4196CB1B}" srcOrd="0" destOrd="0" presId="urn:microsoft.com/office/officeart/2016/7/layout/BasicLinearProcessNumbered"/>
    <dgm:cxn modelId="{CD46F5A5-1DCD-4D82-B580-3B84DD41A47A}" srcId="{49402377-E1EE-4026-B097-E2EDD7FDEEF0}" destId="{0ACA1AB1-7C89-4A83-BBB9-8C0DF59FA608}" srcOrd="0" destOrd="0" parTransId="{6AF32491-5167-4E46-B059-06199C54CC26}" sibTransId="{7EA06933-4E82-4010-A350-176BFDC8151D}"/>
    <dgm:cxn modelId="{3D1F72B2-457A-4371-A620-E617EEBF9975}" type="presOf" srcId="{0ACA1AB1-7C89-4A83-BBB9-8C0DF59FA608}" destId="{0165A2C8-BCA2-4838-A9DA-00127DC9F91B}" srcOrd="1" destOrd="0" presId="urn:microsoft.com/office/officeart/2016/7/layout/BasicLinearProcessNumbered"/>
    <dgm:cxn modelId="{0AC414B8-B8D5-40ED-B499-D728D8038D52}" srcId="{49402377-E1EE-4026-B097-E2EDD7FDEEF0}" destId="{425C540F-BD44-4922-B207-6EBAA1EF2D64}" srcOrd="2" destOrd="0" parTransId="{F86AC611-53F3-42DA-AAED-E52A4A706E58}" sibTransId="{5AF9A93E-F5CF-4152-A383-CA685E9025C4}"/>
    <dgm:cxn modelId="{D5DCD6BF-6C71-4092-BFF9-DC1F8BAB4E85}" type="presOf" srcId="{48C5E172-BA37-4B02-936F-881DFBA861A4}" destId="{87EA23E7-C362-4639-995A-489269A19A6C}" srcOrd="1" destOrd="0" presId="urn:microsoft.com/office/officeart/2016/7/layout/BasicLinearProcessNumbered"/>
    <dgm:cxn modelId="{2473C2DA-7E91-48A5-9DA8-1FE5FE602802}" type="presOf" srcId="{425C540F-BD44-4922-B207-6EBAA1EF2D64}" destId="{131DB402-DFAA-4644-81A8-940AF6FB171E}" srcOrd="1" destOrd="0" presId="urn:microsoft.com/office/officeart/2016/7/layout/BasicLinearProcessNumbered"/>
    <dgm:cxn modelId="{0846D9EE-17DB-4B7F-A4EC-A73F566759AF}" type="presOf" srcId="{48C5E172-BA37-4B02-936F-881DFBA861A4}" destId="{B9DC6150-1AB9-4497-8E46-B9EF9149C063}" srcOrd="0" destOrd="0" presId="urn:microsoft.com/office/officeart/2016/7/layout/BasicLinearProcessNumbered"/>
    <dgm:cxn modelId="{A7BD5EFA-ED51-497C-9478-1612580F2D84}" type="presOf" srcId="{5AF9A93E-F5CF-4152-A383-CA685E9025C4}" destId="{E09A4B12-9826-42FD-901A-1D854DC70804}" srcOrd="0" destOrd="0" presId="urn:microsoft.com/office/officeart/2016/7/layout/BasicLinearProcessNumbered"/>
    <dgm:cxn modelId="{781CB051-5C23-44C5-BD5C-93F9EAA68027}" type="presParOf" srcId="{FC3E7839-48F3-4D3A-9AA9-E01A6E256C2B}" destId="{347651A0-BA6C-459D-895B-ED4A6F2552AA}" srcOrd="0" destOrd="0" presId="urn:microsoft.com/office/officeart/2016/7/layout/BasicLinearProcessNumbered"/>
    <dgm:cxn modelId="{7FAD41C2-0555-4F83-95B9-B851E778F7CB}" type="presParOf" srcId="{347651A0-BA6C-459D-895B-ED4A6F2552AA}" destId="{D71B08DB-30E7-4AC0-A213-76434D56D67C}" srcOrd="0" destOrd="0" presId="urn:microsoft.com/office/officeart/2016/7/layout/BasicLinearProcessNumbered"/>
    <dgm:cxn modelId="{0BC20F79-2CEC-4C97-A6F2-CF8DB755E1B2}" type="presParOf" srcId="{347651A0-BA6C-459D-895B-ED4A6F2552AA}" destId="{5C3D1A99-C3AA-42A8-9359-C76C66D30480}" srcOrd="1" destOrd="0" presId="urn:microsoft.com/office/officeart/2016/7/layout/BasicLinearProcessNumbered"/>
    <dgm:cxn modelId="{A99D51AA-06BE-4EA0-B031-CD807CADFA3D}" type="presParOf" srcId="{347651A0-BA6C-459D-895B-ED4A6F2552AA}" destId="{8D221075-4834-446C-9BC5-EF4D616804A0}" srcOrd="2" destOrd="0" presId="urn:microsoft.com/office/officeart/2016/7/layout/BasicLinearProcessNumbered"/>
    <dgm:cxn modelId="{B29BDC81-10FB-433E-9F23-7B9E99318E28}" type="presParOf" srcId="{347651A0-BA6C-459D-895B-ED4A6F2552AA}" destId="{0165A2C8-BCA2-4838-A9DA-00127DC9F91B}" srcOrd="3" destOrd="0" presId="urn:microsoft.com/office/officeart/2016/7/layout/BasicLinearProcessNumbered"/>
    <dgm:cxn modelId="{AE680719-26A9-4043-96B5-E2AC347BD69C}" type="presParOf" srcId="{FC3E7839-48F3-4D3A-9AA9-E01A6E256C2B}" destId="{D451935B-24EE-4794-9B8A-61D8E0413F4C}" srcOrd="1" destOrd="0" presId="urn:microsoft.com/office/officeart/2016/7/layout/BasicLinearProcessNumbered"/>
    <dgm:cxn modelId="{493E3748-366E-4DEE-9A3F-D5DB4EA9D812}" type="presParOf" srcId="{FC3E7839-48F3-4D3A-9AA9-E01A6E256C2B}" destId="{29A8DFF4-5401-4F25-99B0-5B4794FBA1A7}" srcOrd="2" destOrd="0" presId="urn:microsoft.com/office/officeart/2016/7/layout/BasicLinearProcessNumbered"/>
    <dgm:cxn modelId="{A82CBAE6-9836-4899-8065-972458DE68AD}" type="presParOf" srcId="{29A8DFF4-5401-4F25-99B0-5B4794FBA1A7}" destId="{B9DC6150-1AB9-4497-8E46-B9EF9149C063}" srcOrd="0" destOrd="0" presId="urn:microsoft.com/office/officeart/2016/7/layout/BasicLinearProcessNumbered"/>
    <dgm:cxn modelId="{4E44F3D1-3277-4E00-B360-DA29A0B2D789}" type="presParOf" srcId="{29A8DFF4-5401-4F25-99B0-5B4794FBA1A7}" destId="{DB08510F-7E81-4559-BF66-A69E6C416DBB}" srcOrd="1" destOrd="0" presId="urn:microsoft.com/office/officeart/2016/7/layout/BasicLinearProcessNumbered"/>
    <dgm:cxn modelId="{A9243F4A-09D1-43B4-BBBF-6974711EF101}" type="presParOf" srcId="{29A8DFF4-5401-4F25-99B0-5B4794FBA1A7}" destId="{5BFF5A22-66E2-467B-A4BB-F9386E337D94}" srcOrd="2" destOrd="0" presId="urn:microsoft.com/office/officeart/2016/7/layout/BasicLinearProcessNumbered"/>
    <dgm:cxn modelId="{2C9E8C20-E0F2-40A9-9CE2-8ADD3EC6EBF1}" type="presParOf" srcId="{29A8DFF4-5401-4F25-99B0-5B4794FBA1A7}" destId="{87EA23E7-C362-4639-995A-489269A19A6C}" srcOrd="3" destOrd="0" presId="urn:microsoft.com/office/officeart/2016/7/layout/BasicLinearProcessNumbered"/>
    <dgm:cxn modelId="{102FEBBD-4808-435A-BCEA-EB2CEB642AD7}" type="presParOf" srcId="{FC3E7839-48F3-4D3A-9AA9-E01A6E256C2B}" destId="{59ADAC34-09B0-4A74-AAC4-4FDCDD7AA6E7}" srcOrd="3" destOrd="0" presId="urn:microsoft.com/office/officeart/2016/7/layout/BasicLinearProcessNumbered"/>
    <dgm:cxn modelId="{07D3BC71-B8CB-4E39-A72B-3F6542169B56}" type="presParOf" srcId="{FC3E7839-48F3-4D3A-9AA9-E01A6E256C2B}" destId="{FAE2F2CE-1F36-44BB-BE18-A66F1C2A9DED}" srcOrd="4" destOrd="0" presId="urn:microsoft.com/office/officeart/2016/7/layout/BasicLinearProcessNumbered"/>
    <dgm:cxn modelId="{12CA295F-8A56-4526-94A3-270D4B02B347}" type="presParOf" srcId="{FAE2F2CE-1F36-44BB-BE18-A66F1C2A9DED}" destId="{7BF39FB5-3A78-49D9-AEFC-E79D4196CB1B}" srcOrd="0" destOrd="0" presId="urn:microsoft.com/office/officeart/2016/7/layout/BasicLinearProcessNumbered"/>
    <dgm:cxn modelId="{A23ADE85-E05B-480B-9257-25F811960367}" type="presParOf" srcId="{FAE2F2CE-1F36-44BB-BE18-A66F1C2A9DED}" destId="{E09A4B12-9826-42FD-901A-1D854DC70804}" srcOrd="1" destOrd="0" presId="urn:microsoft.com/office/officeart/2016/7/layout/BasicLinearProcessNumbered"/>
    <dgm:cxn modelId="{F2FFF72C-4F32-4C46-83A6-9B354DA0BC6E}" type="presParOf" srcId="{FAE2F2CE-1F36-44BB-BE18-A66F1C2A9DED}" destId="{53622779-ED66-4B7A-92FB-581363847F2C}" srcOrd="2" destOrd="0" presId="urn:microsoft.com/office/officeart/2016/7/layout/BasicLinearProcessNumbered"/>
    <dgm:cxn modelId="{3A4BE912-C6C5-4642-8155-D71BFEA44EBC}" type="presParOf" srcId="{FAE2F2CE-1F36-44BB-BE18-A66F1C2A9DED}" destId="{131DB402-DFAA-4644-81A8-940AF6FB171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702345-5BF9-42A5-90AA-8F882522E27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DD4FCCE5-2E82-482E-B245-9A691E580D70}">
      <dgm:prSet custT="1"/>
      <dgm:spPr/>
      <dgm:t>
        <a:bodyPr/>
        <a:lstStyle/>
        <a:p>
          <a:r>
            <a:rPr lang="en-US" sz="1600" i="1" dirty="0">
              <a:solidFill>
                <a:schemeClr val="tx1"/>
              </a:solidFill>
            </a:rPr>
            <a:t>Create a schedule that includes time for everything</a:t>
          </a:r>
          <a:endParaRPr lang="en-US" sz="1600" dirty="0">
            <a:solidFill>
              <a:schemeClr val="tx1"/>
            </a:solidFill>
          </a:endParaRPr>
        </a:p>
      </dgm:t>
    </dgm:pt>
    <dgm:pt modelId="{1F59960C-443E-4B4E-9C01-65667AB5A22E}" type="parTrans" cxnId="{7B9381B9-372F-4DE4-B098-E18E791B1804}">
      <dgm:prSet/>
      <dgm:spPr/>
      <dgm:t>
        <a:bodyPr/>
        <a:lstStyle/>
        <a:p>
          <a:endParaRPr lang="en-US"/>
        </a:p>
      </dgm:t>
    </dgm:pt>
    <dgm:pt modelId="{CAE5FAA2-02C1-4352-824C-DB7B2E1813C6}" type="sibTrans" cxnId="{7B9381B9-372F-4DE4-B098-E18E791B1804}">
      <dgm:prSet/>
      <dgm:spPr/>
      <dgm:t>
        <a:bodyPr/>
        <a:lstStyle/>
        <a:p>
          <a:endParaRPr lang="en-US"/>
        </a:p>
      </dgm:t>
    </dgm:pt>
    <dgm:pt modelId="{C7CE97A5-A2D0-4D16-940F-E51ABBBF21F7}">
      <dgm:prSet custT="1"/>
      <dgm:spPr/>
      <dgm:t>
        <a:bodyPr/>
        <a:lstStyle/>
        <a:p>
          <a:r>
            <a:rPr lang="en-US" sz="1300" b="1" dirty="0">
              <a:solidFill>
                <a:schemeClr val="tx1"/>
              </a:solidFill>
            </a:rPr>
            <a:t>Service Delivery</a:t>
          </a:r>
          <a:r>
            <a:rPr lang="en-US" sz="1300" dirty="0">
              <a:solidFill>
                <a:schemeClr val="tx1"/>
              </a:solidFill>
            </a:rPr>
            <a:t>: Plan for direct and indirect services. Be aware of inside/outside the classroom</a:t>
          </a:r>
        </a:p>
      </dgm:t>
    </dgm:pt>
    <dgm:pt modelId="{8CAB089A-DD2E-474C-8F57-8F7658A42A6F}" type="parTrans" cxnId="{15227218-9FD2-44B3-922F-E6319960085B}">
      <dgm:prSet/>
      <dgm:spPr/>
      <dgm:t>
        <a:bodyPr/>
        <a:lstStyle/>
        <a:p>
          <a:endParaRPr lang="en-US"/>
        </a:p>
      </dgm:t>
    </dgm:pt>
    <dgm:pt modelId="{E2F65529-BFC3-4B79-A102-98074E5867B8}" type="sibTrans" cxnId="{15227218-9FD2-44B3-922F-E6319960085B}">
      <dgm:prSet/>
      <dgm:spPr/>
      <dgm:t>
        <a:bodyPr/>
        <a:lstStyle/>
        <a:p>
          <a:endParaRPr lang="en-US"/>
        </a:p>
      </dgm:t>
    </dgm:pt>
    <dgm:pt modelId="{653AF8DC-6AB7-43FB-A33A-B344444664F8}">
      <dgm:prSet/>
      <dgm:spPr/>
      <dgm:t>
        <a:bodyPr/>
        <a:lstStyle/>
        <a:p>
          <a:r>
            <a:rPr lang="en-US" sz="900"/>
            <a:t>Coordinate with related service providers </a:t>
          </a:r>
        </a:p>
      </dgm:t>
    </dgm:pt>
    <dgm:pt modelId="{BBC7DEAD-C693-4582-91A3-6C5C46EC1DC8}" type="parTrans" cxnId="{6D6085C0-C24E-4E06-ACB7-C439566CB3DD}">
      <dgm:prSet/>
      <dgm:spPr/>
      <dgm:t>
        <a:bodyPr/>
        <a:lstStyle/>
        <a:p>
          <a:endParaRPr lang="en-US"/>
        </a:p>
      </dgm:t>
    </dgm:pt>
    <dgm:pt modelId="{A93357F4-52B7-4BFC-A090-6CC2115FA8C9}" type="sibTrans" cxnId="{6D6085C0-C24E-4E06-ACB7-C439566CB3DD}">
      <dgm:prSet/>
      <dgm:spPr/>
      <dgm:t>
        <a:bodyPr/>
        <a:lstStyle/>
        <a:p>
          <a:endParaRPr lang="en-US"/>
        </a:p>
      </dgm:t>
    </dgm:pt>
    <dgm:pt modelId="{D5D35CCF-D65A-4A68-8095-EA070CBB17CF}">
      <dgm:prSet custT="1"/>
      <dgm:spPr/>
      <dgm:t>
        <a:bodyPr/>
        <a:lstStyle/>
        <a:p>
          <a:r>
            <a:rPr lang="en-US" sz="1300" b="1" dirty="0">
              <a:solidFill>
                <a:schemeClr val="tx1"/>
              </a:solidFill>
            </a:rPr>
            <a:t>Report Writing: </a:t>
          </a:r>
          <a:r>
            <a:rPr lang="en-US" sz="1300" dirty="0">
              <a:solidFill>
                <a:schemeClr val="tx1"/>
              </a:solidFill>
            </a:rPr>
            <a:t>Plan for writing IEPs/Evaluations</a:t>
          </a:r>
        </a:p>
      </dgm:t>
    </dgm:pt>
    <dgm:pt modelId="{8E40594E-EB45-49DF-9069-40EA2A3AD4A2}" type="parTrans" cxnId="{60F832CB-2263-40D4-969F-C668C023014E}">
      <dgm:prSet/>
      <dgm:spPr/>
      <dgm:t>
        <a:bodyPr/>
        <a:lstStyle/>
        <a:p>
          <a:endParaRPr lang="en-US"/>
        </a:p>
      </dgm:t>
    </dgm:pt>
    <dgm:pt modelId="{C9006E59-7430-48FA-AE03-512695AF99CB}" type="sibTrans" cxnId="{60F832CB-2263-40D4-969F-C668C023014E}">
      <dgm:prSet/>
      <dgm:spPr/>
      <dgm:t>
        <a:bodyPr/>
        <a:lstStyle/>
        <a:p>
          <a:endParaRPr lang="en-US"/>
        </a:p>
      </dgm:t>
    </dgm:pt>
    <dgm:pt modelId="{0107DC41-D4CA-4663-A2A0-DBD2819B4806}">
      <dgm:prSet custT="1"/>
      <dgm:spPr/>
      <dgm:t>
        <a:bodyPr/>
        <a:lstStyle/>
        <a:p>
          <a:r>
            <a:rPr lang="en-US" sz="1300" b="1" dirty="0">
              <a:solidFill>
                <a:schemeClr val="tx1"/>
              </a:solidFill>
            </a:rPr>
            <a:t>Planning: </a:t>
          </a:r>
          <a:r>
            <a:rPr lang="en-US" sz="1300" dirty="0">
              <a:solidFill>
                <a:schemeClr val="tx1"/>
              </a:solidFill>
            </a:rPr>
            <a:t>Planning time for co-teaching, group sessions</a:t>
          </a:r>
        </a:p>
      </dgm:t>
    </dgm:pt>
    <dgm:pt modelId="{41753A66-FF6A-45D3-AC3E-38B8AC11C267}" type="parTrans" cxnId="{0BCDD3CE-9499-4398-AE53-B7FB2467827C}">
      <dgm:prSet/>
      <dgm:spPr/>
      <dgm:t>
        <a:bodyPr/>
        <a:lstStyle/>
        <a:p>
          <a:endParaRPr lang="en-US"/>
        </a:p>
      </dgm:t>
    </dgm:pt>
    <dgm:pt modelId="{9FED1E5F-5CD6-4E6E-B4F7-7EBB64464EC1}" type="sibTrans" cxnId="{0BCDD3CE-9499-4398-AE53-B7FB2467827C}">
      <dgm:prSet/>
      <dgm:spPr/>
      <dgm:t>
        <a:bodyPr/>
        <a:lstStyle/>
        <a:p>
          <a:endParaRPr lang="en-US"/>
        </a:p>
      </dgm:t>
    </dgm:pt>
    <dgm:pt modelId="{F5B947FE-4FA0-4DE3-87F5-1E22348481E1}">
      <dgm:prSet custT="1"/>
      <dgm:spPr/>
      <dgm:t>
        <a:bodyPr/>
        <a:lstStyle/>
        <a:p>
          <a:r>
            <a:rPr lang="en-US" sz="1300" b="1" dirty="0">
              <a:solidFill>
                <a:schemeClr val="tx1"/>
              </a:solidFill>
            </a:rPr>
            <a:t>Progress Monitoring: </a:t>
          </a:r>
          <a:r>
            <a:rPr lang="en-US" sz="1300" dirty="0">
              <a:solidFill>
                <a:schemeClr val="tx1"/>
              </a:solidFill>
            </a:rPr>
            <a:t>Build into your schedule.</a:t>
          </a:r>
        </a:p>
      </dgm:t>
    </dgm:pt>
    <dgm:pt modelId="{C44A9DA9-EF7F-4105-815C-66211769D425}" type="parTrans" cxnId="{6698A84E-E123-4B82-9BDA-F34D5A0D3AAA}">
      <dgm:prSet/>
      <dgm:spPr/>
      <dgm:t>
        <a:bodyPr/>
        <a:lstStyle/>
        <a:p>
          <a:endParaRPr lang="en-US"/>
        </a:p>
      </dgm:t>
    </dgm:pt>
    <dgm:pt modelId="{AB38D11A-AF59-4789-9804-D74A29EC637D}" type="sibTrans" cxnId="{6698A84E-E123-4B82-9BDA-F34D5A0D3AAA}">
      <dgm:prSet/>
      <dgm:spPr/>
      <dgm:t>
        <a:bodyPr/>
        <a:lstStyle/>
        <a:p>
          <a:endParaRPr lang="en-US"/>
        </a:p>
      </dgm:t>
    </dgm:pt>
    <dgm:pt modelId="{FAB51B28-B9DA-4A92-877C-6E27A2388685}">
      <dgm:prSet custT="1"/>
      <dgm:spPr/>
      <dgm:t>
        <a:bodyPr/>
        <a:lstStyle/>
        <a:p>
          <a:r>
            <a:rPr lang="en-US" sz="1300" b="1" dirty="0">
              <a:solidFill>
                <a:schemeClr val="tx1"/>
              </a:solidFill>
            </a:rPr>
            <a:t>Service Documentation: </a:t>
          </a:r>
          <a:r>
            <a:rPr lang="en-US" sz="1300" dirty="0">
              <a:solidFill>
                <a:schemeClr val="tx1"/>
              </a:solidFill>
            </a:rPr>
            <a:t>Build into your schedule</a:t>
          </a:r>
        </a:p>
      </dgm:t>
    </dgm:pt>
    <dgm:pt modelId="{BD41B662-DAE4-487C-814E-96A1C51D69AA}" type="parTrans" cxnId="{655C5484-F222-4933-867A-C6366FDAD491}">
      <dgm:prSet/>
      <dgm:spPr/>
      <dgm:t>
        <a:bodyPr/>
        <a:lstStyle/>
        <a:p>
          <a:endParaRPr lang="en-US"/>
        </a:p>
      </dgm:t>
    </dgm:pt>
    <dgm:pt modelId="{D971C7F1-A932-4218-BD0E-BFB5290D11CD}" type="sibTrans" cxnId="{655C5484-F222-4933-867A-C6366FDAD491}">
      <dgm:prSet/>
      <dgm:spPr/>
      <dgm:t>
        <a:bodyPr/>
        <a:lstStyle/>
        <a:p>
          <a:endParaRPr lang="en-US"/>
        </a:p>
      </dgm:t>
    </dgm:pt>
    <dgm:pt modelId="{B316B8A3-C85D-4429-9A1D-5A97539C91D1}">
      <dgm:prSet custT="1"/>
      <dgm:spPr/>
      <dgm:t>
        <a:bodyPr/>
        <a:lstStyle/>
        <a:p>
          <a:r>
            <a:rPr lang="en-US" sz="1300" b="1" dirty="0">
              <a:solidFill>
                <a:schemeClr val="tx1"/>
              </a:solidFill>
            </a:rPr>
            <a:t>Collaboration Time</a:t>
          </a:r>
          <a:r>
            <a:rPr lang="en-US" sz="1300" dirty="0">
              <a:solidFill>
                <a:schemeClr val="tx1"/>
              </a:solidFill>
            </a:rPr>
            <a:t>: Plan for time with general education teachers/special education team</a:t>
          </a:r>
        </a:p>
      </dgm:t>
    </dgm:pt>
    <dgm:pt modelId="{9C55B60C-4127-4FE6-B3D0-49F61890C2D7}" type="parTrans" cxnId="{E7D3CCB3-0F70-4ECD-A2F4-51148D0F3FA5}">
      <dgm:prSet/>
      <dgm:spPr/>
      <dgm:t>
        <a:bodyPr/>
        <a:lstStyle/>
        <a:p>
          <a:endParaRPr lang="en-US"/>
        </a:p>
      </dgm:t>
    </dgm:pt>
    <dgm:pt modelId="{6DD08D5C-A066-4400-BA87-ADADF4E2D2E9}" type="sibTrans" cxnId="{E7D3CCB3-0F70-4ECD-A2F4-51148D0F3FA5}">
      <dgm:prSet/>
      <dgm:spPr/>
      <dgm:t>
        <a:bodyPr/>
        <a:lstStyle/>
        <a:p>
          <a:endParaRPr lang="en-US"/>
        </a:p>
      </dgm:t>
    </dgm:pt>
    <dgm:pt modelId="{728854FE-E78E-4437-B058-792ABD3283AF}">
      <dgm:prSet custT="1"/>
      <dgm:spPr/>
      <dgm:t>
        <a:bodyPr/>
        <a:lstStyle/>
        <a:p>
          <a:r>
            <a:rPr lang="en-US" sz="1400" b="1" dirty="0">
              <a:solidFill>
                <a:schemeClr val="tx1"/>
              </a:solidFill>
            </a:rPr>
            <a:t>Other: </a:t>
          </a:r>
          <a:r>
            <a:rPr lang="en-US" sz="1400" dirty="0">
              <a:solidFill>
                <a:schemeClr val="tx1"/>
              </a:solidFill>
            </a:rPr>
            <a:t>Evaluations, observations, etc</a:t>
          </a:r>
          <a:r>
            <a:rPr lang="en-US" sz="1600" dirty="0"/>
            <a:t>.</a:t>
          </a:r>
        </a:p>
      </dgm:t>
    </dgm:pt>
    <dgm:pt modelId="{20626C87-B001-4B7D-B22D-8E2E16FBBB6C}" type="parTrans" cxnId="{6CF54073-D502-4DCF-AE89-A3C57946A1A8}">
      <dgm:prSet/>
      <dgm:spPr/>
      <dgm:t>
        <a:bodyPr/>
        <a:lstStyle/>
        <a:p>
          <a:endParaRPr lang="en-US"/>
        </a:p>
      </dgm:t>
    </dgm:pt>
    <dgm:pt modelId="{F90D6D43-DAEE-4A5A-83D0-F9F50849863E}" type="sibTrans" cxnId="{6CF54073-D502-4DCF-AE89-A3C57946A1A8}">
      <dgm:prSet/>
      <dgm:spPr/>
      <dgm:t>
        <a:bodyPr/>
        <a:lstStyle/>
        <a:p>
          <a:endParaRPr lang="en-US"/>
        </a:p>
      </dgm:t>
    </dgm:pt>
    <dgm:pt modelId="{44369DC3-3150-4605-96F2-46E3592C898A}" type="pres">
      <dgm:prSet presAssocID="{4A702345-5BF9-42A5-90AA-8F882522E278}" presName="Name0" presStyleCnt="0">
        <dgm:presLayoutVars>
          <dgm:dir/>
          <dgm:resizeHandles val="exact"/>
        </dgm:presLayoutVars>
      </dgm:prSet>
      <dgm:spPr/>
    </dgm:pt>
    <dgm:pt modelId="{7DA153D3-3EDC-4CDF-9257-1B44B589C93C}" type="pres">
      <dgm:prSet presAssocID="{DD4FCCE5-2E82-482E-B245-9A691E580D70}" presName="node" presStyleLbl="node1" presStyleIdx="0" presStyleCnt="8">
        <dgm:presLayoutVars>
          <dgm:bulletEnabled val="1"/>
        </dgm:presLayoutVars>
      </dgm:prSet>
      <dgm:spPr/>
    </dgm:pt>
    <dgm:pt modelId="{ABA18B2E-E3AD-43F3-B913-E81D6137E4D5}" type="pres">
      <dgm:prSet presAssocID="{CAE5FAA2-02C1-4352-824C-DB7B2E1813C6}" presName="sibTrans" presStyleLbl="sibTrans1D1" presStyleIdx="0" presStyleCnt="7"/>
      <dgm:spPr/>
    </dgm:pt>
    <dgm:pt modelId="{576DA725-65C5-4618-BE6A-8768C517768F}" type="pres">
      <dgm:prSet presAssocID="{CAE5FAA2-02C1-4352-824C-DB7B2E1813C6}" presName="connectorText" presStyleLbl="sibTrans1D1" presStyleIdx="0" presStyleCnt="7"/>
      <dgm:spPr/>
    </dgm:pt>
    <dgm:pt modelId="{9D6B7E76-4315-4DAC-9252-B8EDE7AC4040}" type="pres">
      <dgm:prSet presAssocID="{C7CE97A5-A2D0-4D16-940F-E51ABBBF21F7}" presName="node" presStyleLbl="node1" presStyleIdx="1" presStyleCnt="8">
        <dgm:presLayoutVars>
          <dgm:bulletEnabled val="1"/>
        </dgm:presLayoutVars>
      </dgm:prSet>
      <dgm:spPr/>
    </dgm:pt>
    <dgm:pt modelId="{E6D56368-7C4E-4621-AC25-37DA0BBF32C9}" type="pres">
      <dgm:prSet presAssocID="{E2F65529-BFC3-4B79-A102-98074E5867B8}" presName="sibTrans" presStyleLbl="sibTrans1D1" presStyleIdx="1" presStyleCnt="7"/>
      <dgm:spPr/>
    </dgm:pt>
    <dgm:pt modelId="{D68B0DCB-B203-49E1-B76B-9DCCB0630A60}" type="pres">
      <dgm:prSet presAssocID="{E2F65529-BFC3-4B79-A102-98074E5867B8}" presName="connectorText" presStyleLbl="sibTrans1D1" presStyleIdx="1" presStyleCnt="7"/>
      <dgm:spPr/>
    </dgm:pt>
    <dgm:pt modelId="{05DDC285-0582-47F9-8FDB-D3B85EF79F62}" type="pres">
      <dgm:prSet presAssocID="{D5D35CCF-D65A-4A68-8095-EA070CBB17CF}" presName="node" presStyleLbl="node1" presStyleIdx="2" presStyleCnt="8">
        <dgm:presLayoutVars>
          <dgm:bulletEnabled val="1"/>
        </dgm:presLayoutVars>
      </dgm:prSet>
      <dgm:spPr/>
    </dgm:pt>
    <dgm:pt modelId="{9F238AEF-07C2-4854-9AC1-5B42EC77570E}" type="pres">
      <dgm:prSet presAssocID="{C9006E59-7430-48FA-AE03-512695AF99CB}" presName="sibTrans" presStyleLbl="sibTrans1D1" presStyleIdx="2" presStyleCnt="7"/>
      <dgm:spPr/>
    </dgm:pt>
    <dgm:pt modelId="{D91A936C-C741-480A-8AB2-1FFEF98CA414}" type="pres">
      <dgm:prSet presAssocID="{C9006E59-7430-48FA-AE03-512695AF99CB}" presName="connectorText" presStyleLbl="sibTrans1D1" presStyleIdx="2" presStyleCnt="7"/>
      <dgm:spPr/>
    </dgm:pt>
    <dgm:pt modelId="{9528E6C9-B08E-4E19-8B35-0B54CDD50F30}" type="pres">
      <dgm:prSet presAssocID="{0107DC41-D4CA-4663-A2A0-DBD2819B4806}" presName="node" presStyleLbl="node1" presStyleIdx="3" presStyleCnt="8">
        <dgm:presLayoutVars>
          <dgm:bulletEnabled val="1"/>
        </dgm:presLayoutVars>
      </dgm:prSet>
      <dgm:spPr/>
    </dgm:pt>
    <dgm:pt modelId="{9DD13866-4E04-4742-8889-7EA4EA250906}" type="pres">
      <dgm:prSet presAssocID="{9FED1E5F-5CD6-4E6E-B4F7-7EBB64464EC1}" presName="sibTrans" presStyleLbl="sibTrans1D1" presStyleIdx="3" presStyleCnt="7"/>
      <dgm:spPr/>
    </dgm:pt>
    <dgm:pt modelId="{5C526C11-DF15-42F4-99D8-C21A1914CC2F}" type="pres">
      <dgm:prSet presAssocID="{9FED1E5F-5CD6-4E6E-B4F7-7EBB64464EC1}" presName="connectorText" presStyleLbl="sibTrans1D1" presStyleIdx="3" presStyleCnt="7"/>
      <dgm:spPr/>
    </dgm:pt>
    <dgm:pt modelId="{69B2E295-4469-4466-81BE-1F540894657A}" type="pres">
      <dgm:prSet presAssocID="{F5B947FE-4FA0-4DE3-87F5-1E22348481E1}" presName="node" presStyleLbl="node1" presStyleIdx="4" presStyleCnt="8">
        <dgm:presLayoutVars>
          <dgm:bulletEnabled val="1"/>
        </dgm:presLayoutVars>
      </dgm:prSet>
      <dgm:spPr/>
    </dgm:pt>
    <dgm:pt modelId="{FD814D8E-AFD4-413C-9846-C34C8DBEAE67}" type="pres">
      <dgm:prSet presAssocID="{AB38D11A-AF59-4789-9804-D74A29EC637D}" presName="sibTrans" presStyleLbl="sibTrans1D1" presStyleIdx="4" presStyleCnt="7"/>
      <dgm:spPr/>
    </dgm:pt>
    <dgm:pt modelId="{6958C702-E488-441A-A4BA-23864A687AB7}" type="pres">
      <dgm:prSet presAssocID="{AB38D11A-AF59-4789-9804-D74A29EC637D}" presName="connectorText" presStyleLbl="sibTrans1D1" presStyleIdx="4" presStyleCnt="7"/>
      <dgm:spPr/>
    </dgm:pt>
    <dgm:pt modelId="{B854ABDB-C045-4D90-A8B8-19B18DA1445B}" type="pres">
      <dgm:prSet presAssocID="{FAB51B28-B9DA-4A92-877C-6E27A2388685}" presName="node" presStyleLbl="node1" presStyleIdx="5" presStyleCnt="8">
        <dgm:presLayoutVars>
          <dgm:bulletEnabled val="1"/>
        </dgm:presLayoutVars>
      </dgm:prSet>
      <dgm:spPr/>
    </dgm:pt>
    <dgm:pt modelId="{88B33F56-9575-402E-A516-7D9DFC8A756B}" type="pres">
      <dgm:prSet presAssocID="{D971C7F1-A932-4218-BD0E-BFB5290D11CD}" presName="sibTrans" presStyleLbl="sibTrans1D1" presStyleIdx="5" presStyleCnt="7"/>
      <dgm:spPr/>
    </dgm:pt>
    <dgm:pt modelId="{890C1592-7A05-4AE4-83B5-F1F20C531D96}" type="pres">
      <dgm:prSet presAssocID="{D971C7F1-A932-4218-BD0E-BFB5290D11CD}" presName="connectorText" presStyleLbl="sibTrans1D1" presStyleIdx="5" presStyleCnt="7"/>
      <dgm:spPr/>
    </dgm:pt>
    <dgm:pt modelId="{C466829A-A834-4E3D-BFA0-EEADF0837CA7}" type="pres">
      <dgm:prSet presAssocID="{B316B8A3-C85D-4429-9A1D-5A97539C91D1}" presName="node" presStyleLbl="node1" presStyleIdx="6" presStyleCnt="8">
        <dgm:presLayoutVars>
          <dgm:bulletEnabled val="1"/>
        </dgm:presLayoutVars>
      </dgm:prSet>
      <dgm:spPr/>
    </dgm:pt>
    <dgm:pt modelId="{91DDC40C-114D-436F-A369-5EC621705CD6}" type="pres">
      <dgm:prSet presAssocID="{6DD08D5C-A066-4400-BA87-ADADF4E2D2E9}" presName="sibTrans" presStyleLbl="sibTrans1D1" presStyleIdx="6" presStyleCnt="7"/>
      <dgm:spPr/>
    </dgm:pt>
    <dgm:pt modelId="{D5C3DF6B-BDD7-4722-B97D-8B101AE79039}" type="pres">
      <dgm:prSet presAssocID="{6DD08D5C-A066-4400-BA87-ADADF4E2D2E9}" presName="connectorText" presStyleLbl="sibTrans1D1" presStyleIdx="6" presStyleCnt="7"/>
      <dgm:spPr/>
    </dgm:pt>
    <dgm:pt modelId="{DC87578D-B50D-4877-8FEB-2BF17A68D027}" type="pres">
      <dgm:prSet presAssocID="{728854FE-E78E-4437-B058-792ABD3283AF}" presName="node" presStyleLbl="node1" presStyleIdx="7" presStyleCnt="8">
        <dgm:presLayoutVars>
          <dgm:bulletEnabled val="1"/>
        </dgm:presLayoutVars>
      </dgm:prSet>
      <dgm:spPr/>
    </dgm:pt>
  </dgm:ptLst>
  <dgm:cxnLst>
    <dgm:cxn modelId="{11DF7A04-0AB0-4BA4-AB68-6BF68E173ACC}" type="presOf" srcId="{0107DC41-D4CA-4663-A2A0-DBD2819B4806}" destId="{9528E6C9-B08E-4E19-8B35-0B54CDD50F30}" srcOrd="0" destOrd="0" presId="urn:microsoft.com/office/officeart/2016/7/layout/RepeatingBendingProcessNew"/>
    <dgm:cxn modelId="{B8266F16-C7C8-4D61-98A3-9876614B6AAC}" type="presOf" srcId="{B316B8A3-C85D-4429-9A1D-5A97539C91D1}" destId="{C466829A-A834-4E3D-BFA0-EEADF0837CA7}" srcOrd="0" destOrd="0" presId="urn:microsoft.com/office/officeart/2016/7/layout/RepeatingBendingProcessNew"/>
    <dgm:cxn modelId="{15227218-9FD2-44B3-922F-E6319960085B}" srcId="{4A702345-5BF9-42A5-90AA-8F882522E278}" destId="{C7CE97A5-A2D0-4D16-940F-E51ABBBF21F7}" srcOrd="1" destOrd="0" parTransId="{8CAB089A-DD2E-474C-8F57-8F7658A42A6F}" sibTransId="{E2F65529-BFC3-4B79-A102-98074E5867B8}"/>
    <dgm:cxn modelId="{9F881331-F5BA-45D9-A960-AE978109410C}" type="presOf" srcId="{D971C7F1-A932-4218-BD0E-BFB5290D11CD}" destId="{88B33F56-9575-402E-A516-7D9DFC8A756B}" srcOrd="0" destOrd="0" presId="urn:microsoft.com/office/officeart/2016/7/layout/RepeatingBendingProcessNew"/>
    <dgm:cxn modelId="{CEF15F3F-A53B-47D6-A2CE-558B330DBF3B}" type="presOf" srcId="{DD4FCCE5-2E82-482E-B245-9A691E580D70}" destId="{7DA153D3-3EDC-4CDF-9257-1B44B589C93C}" srcOrd="0" destOrd="0" presId="urn:microsoft.com/office/officeart/2016/7/layout/RepeatingBendingProcessNew"/>
    <dgm:cxn modelId="{843B204C-76E8-4F76-ABBA-E2DF303D2E0E}" type="presOf" srcId="{AB38D11A-AF59-4789-9804-D74A29EC637D}" destId="{6958C702-E488-441A-A4BA-23864A687AB7}" srcOrd="1" destOrd="0" presId="urn:microsoft.com/office/officeart/2016/7/layout/RepeatingBendingProcessNew"/>
    <dgm:cxn modelId="{6698A84E-E123-4B82-9BDA-F34D5A0D3AAA}" srcId="{4A702345-5BF9-42A5-90AA-8F882522E278}" destId="{F5B947FE-4FA0-4DE3-87F5-1E22348481E1}" srcOrd="4" destOrd="0" parTransId="{C44A9DA9-EF7F-4105-815C-66211769D425}" sibTransId="{AB38D11A-AF59-4789-9804-D74A29EC637D}"/>
    <dgm:cxn modelId="{6195AB6E-7B72-426C-A3BD-03123A6B9BF6}" type="presOf" srcId="{F5B947FE-4FA0-4DE3-87F5-1E22348481E1}" destId="{69B2E295-4469-4466-81BE-1F540894657A}" srcOrd="0" destOrd="0" presId="urn:microsoft.com/office/officeart/2016/7/layout/RepeatingBendingProcessNew"/>
    <dgm:cxn modelId="{2919F36E-AC9C-4EE9-B3F9-5745E1A79BA0}" type="presOf" srcId="{C9006E59-7430-48FA-AE03-512695AF99CB}" destId="{D91A936C-C741-480A-8AB2-1FFEF98CA414}" srcOrd="1" destOrd="0" presId="urn:microsoft.com/office/officeart/2016/7/layout/RepeatingBendingProcessNew"/>
    <dgm:cxn modelId="{0727DD6F-5769-4B58-83C1-830E31C3628F}" type="presOf" srcId="{653AF8DC-6AB7-43FB-A33A-B344444664F8}" destId="{9D6B7E76-4315-4DAC-9252-B8EDE7AC4040}" srcOrd="0" destOrd="1" presId="urn:microsoft.com/office/officeart/2016/7/layout/RepeatingBendingProcessNew"/>
    <dgm:cxn modelId="{6CF54073-D502-4DCF-AE89-A3C57946A1A8}" srcId="{4A702345-5BF9-42A5-90AA-8F882522E278}" destId="{728854FE-E78E-4437-B058-792ABD3283AF}" srcOrd="7" destOrd="0" parTransId="{20626C87-B001-4B7D-B22D-8E2E16FBBB6C}" sibTransId="{F90D6D43-DAEE-4A5A-83D0-F9F50849863E}"/>
    <dgm:cxn modelId="{D35FED75-B6B0-47F5-87C7-871BFAFCA6EB}" type="presOf" srcId="{AB38D11A-AF59-4789-9804-D74A29EC637D}" destId="{FD814D8E-AFD4-413C-9846-C34C8DBEAE67}" srcOrd="0" destOrd="0" presId="urn:microsoft.com/office/officeart/2016/7/layout/RepeatingBendingProcessNew"/>
    <dgm:cxn modelId="{8F84C456-2902-43F3-BB60-6D22CBAA18AB}" type="presOf" srcId="{6DD08D5C-A066-4400-BA87-ADADF4E2D2E9}" destId="{91DDC40C-114D-436F-A369-5EC621705CD6}" srcOrd="0" destOrd="0" presId="urn:microsoft.com/office/officeart/2016/7/layout/RepeatingBendingProcessNew"/>
    <dgm:cxn modelId="{2E4AB677-B7BF-4E6B-852D-7D4E20C2BBB2}" type="presOf" srcId="{4A702345-5BF9-42A5-90AA-8F882522E278}" destId="{44369DC3-3150-4605-96F2-46E3592C898A}" srcOrd="0" destOrd="0" presId="urn:microsoft.com/office/officeart/2016/7/layout/RepeatingBendingProcessNew"/>
    <dgm:cxn modelId="{655C5484-F222-4933-867A-C6366FDAD491}" srcId="{4A702345-5BF9-42A5-90AA-8F882522E278}" destId="{FAB51B28-B9DA-4A92-877C-6E27A2388685}" srcOrd="5" destOrd="0" parTransId="{BD41B662-DAE4-487C-814E-96A1C51D69AA}" sibTransId="{D971C7F1-A932-4218-BD0E-BFB5290D11CD}"/>
    <dgm:cxn modelId="{3AD2AE86-EEA9-4544-B702-603F3D0C7FBE}" type="presOf" srcId="{E2F65529-BFC3-4B79-A102-98074E5867B8}" destId="{D68B0DCB-B203-49E1-B76B-9DCCB0630A60}" srcOrd="1" destOrd="0" presId="urn:microsoft.com/office/officeart/2016/7/layout/RepeatingBendingProcessNew"/>
    <dgm:cxn modelId="{B2F7F98B-F593-4400-8A03-62C98CE0F247}" type="presOf" srcId="{CAE5FAA2-02C1-4352-824C-DB7B2E1813C6}" destId="{ABA18B2E-E3AD-43F3-B913-E81D6137E4D5}" srcOrd="0" destOrd="0" presId="urn:microsoft.com/office/officeart/2016/7/layout/RepeatingBendingProcessNew"/>
    <dgm:cxn modelId="{79D77F8F-8B86-4BC9-A3E9-CF2B46D4D354}" type="presOf" srcId="{C7CE97A5-A2D0-4D16-940F-E51ABBBF21F7}" destId="{9D6B7E76-4315-4DAC-9252-B8EDE7AC4040}" srcOrd="0" destOrd="0" presId="urn:microsoft.com/office/officeart/2016/7/layout/RepeatingBendingProcessNew"/>
    <dgm:cxn modelId="{E7D3CCB3-0F70-4ECD-A2F4-51148D0F3FA5}" srcId="{4A702345-5BF9-42A5-90AA-8F882522E278}" destId="{B316B8A3-C85D-4429-9A1D-5A97539C91D1}" srcOrd="6" destOrd="0" parTransId="{9C55B60C-4127-4FE6-B3D0-49F61890C2D7}" sibTransId="{6DD08D5C-A066-4400-BA87-ADADF4E2D2E9}"/>
    <dgm:cxn modelId="{F1DE6AB7-9E46-42AF-8484-922D77B85E62}" type="presOf" srcId="{C9006E59-7430-48FA-AE03-512695AF99CB}" destId="{9F238AEF-07C2-4854-9AC1-5B42EC77570E}" srcOrd="0" destOrd="0" presId="urn:microsoft.com/office/officeart/2016/7/layout/RepeatingBendingProcessNew"/>
    <dgm:cxn modelId="{4B1571B7-896D-4839-802F-1A0764C54355}" type="presOf" srcId="{6DD08D5C-A066-4400-BA87-ADADF4E2D2E9}" destId="{D5C3DF6B-BDD7-4722-B97D-8B101AE79039}" srcOrd="1" destOrd="0" presId="urn:microsoft.com/office/officeart/2016/7/layout/RepeatingBendingProcessNew"/>
    <dgm:cxn modelId="{7B9381B9-372F-4DE4-B098-E18E791B1804}" srcId="{4A702345-5BF9-42A5-90AA-8F882522E278}" destId="{DD4FCCE5-2E82-482E-B245-9A691E580D70}" srcOrd="0" destOrd="0" parTransId="{1F59960C-443E-4B4E-9C01-65667AB5A22E}" sibTransId="{CAE5FAA2-02C1-4352-824C-DB7B2E1813C6}"/>
    <dgm:cxn modelId="{59B5EAB9-BB3D-478B-A250-0AB133678B95}" type="presOf" srcId="{E2F65529-BFC3-4B79-A102-98074E5867B8}" destId="{E6D56368-7C4E-4621-AC25-37DA0BBF32C9}" srcOrd="0" destOrd="0" presId="urn:microsoft.com/office/officeart/2016/7/layout/RepeatingBendingProcessNew"/>
    <dgm:cxn modelId="{6D6085C0-C24E-4E06-ACB7-C439566CB3DD}" srcId="{C7CE97A5-A2D0-4D16-940F-E51ABBBF21F7}" destId="{653AF8DC-6AB7-43FB-A33A-B344444664F8}" srcOrd="0" destOrd="0" parTransId="{BBC7DEAD-C693-4582-91A3-6C5C46EC1DC8}" sibTransId="{A93357F4-52B7-4BFC-A090-6CC2115FA8C9}"/>
    <dgm:cxn modelId="{C3CB56C9-F549-49E5-A2AB-2C86012F7AB9}" type="presOf" srcId="{FAB51B28-B9DA-4A92-877C-6E27A2388685}" destId="{B854ABDB-C045-4D90-A8B8-19B18DA1445B}" srcOrd="0" destOrd="0" presId="urn:microsoft.com/office/officeart/2016/7/layout/RepeatingBendingProcessNew"/>
    <dgm:cxn modelId="{60F832CB-2263-40D4-969F-C668C023014E}" srcId="{4A702345-5BF9-42A5-90AA-8F882522E278}" destId="{D5D35CCF-D65A-4A68-8095-EA070CBB17CF}" srcOrd="2" destOrd="0" parTransId="{8E40594E-EB45-49DF-9069-40EA2A3AD4A2}" sibTransId="{C9006E59-7430-48FA-AE03-512695AF99CB}"/>
    <dgm:cxn modelId="{CB3DC2CD-3D49-47D9-BC82-8BB4693AC133}" type="presOf" srcId="{D971C7F1-A932-4218-BD0E-BFB5290D11CD}" destId="{890C1592-7A05-4AE4-83B5-F1F20C531D96}" srcOrd="1" destOrd="0" presId="urn:microsoft.com/office/officeart/2016/7/layout/RepeatingBendingProcessNew"/>
    <dgm:cxn modelId="{0BCDD3CE-9499-4398-AE53-B7FB2467827C}" srcId="{4A702345-5BF9-42A5-90AA-8F882522E278}" destId="{0107DC41-D4CA-4663-A2A0-DBD2819B4806}" srcOrd="3" destOrd="0" parTransId="{41753A66-FF6A-45D3-AC3E-38B8AC11C267}" sibTransId="{9FED1E5F-5CD6-4E6E-B4F7-7EBB64464EC1}"/>
    <dgm:cxn modelId="{3896B0D9-B4FA-4B51-B967-E881FB2E4EA1}" type="presOf" srcId="{D5D35CCF-D65A-4A68-8095-EA070CBB17CF}" destId="{05DDC285-0582-47F9-8FDB-D3B85EF79F62}" srcOrd="0" destOrd="0" presId="urn:microsoft.com/office/officeart/2016/7/layout/RepeatingBendingProcessNew"/>
    <dgm:cxn modelId="{668FB6EE-5AF8-4E7C-9075-14FC55619EBD}" type="presOf" srcId="{9FED1E5F-5CD6-4E6E-B4F7-7EBB64464EC1}" destId="{9DD13866-4E04-4742-8889-7EA4EA250906}" srcOrd="0" destOrd="0" presId="urn:microsoft.com/office/officeart/2016/7/layout/RepeatingBendingProcessNew"/>
    <dgm:cxn modelId="{5961D3F5-893C-4495-8C46-D4D0DE6EEE06}" type="presOf" srcId="{9FED1E5F-5CD6-4E6E-B4F7-7EBB64464EC1}" destId="{5C526C11-DF15-42F4-99D8-C21A1914CC2F}" srcOrd="1" destOrd="0" presId="urn:microsoft.com/office/officeart/2016/7/layout/RepeatingBendingProcessNew"/>
    <dgm:cxn modelId="{71D9A0F6-4183-47AE-A6A6-A7157DD02023}" type="presOf" srcId="{CAE5FAA2-02C1-4352-824C-DB7B2E1813C6}" destId="{576DA725-65C5-4618-BE6A-8768C517768F}" srcOrd="1" destOrd="0" presId="urn:microsoft.com/office/officeart/2016/7/layout/RepeatingBendingProcessNew"/>
    <dgm:cxn modelId="{8559D3FC-C110-49E7-84E0-482A26FB31BC}" type="presOf" srcId="{728854FE-E78E-4437-B058-792ABD3283AF}" destId="{DC87578D-B50D-4877-8FEB-2BF17A68D027}" srcOrd="0" destOrd="0" presId="urn:microsoft.com/office/officeart/2016/7/layout/RepeatingBendingProcessNew"/>
    <dgm:cxn modelId="{1BB90203-D240-4EA6-8752-6D6EE7917BC5}" type="presParOf" srcId="{44369DC3-3150-4605-96F2-46E3592C898A}" destId="{7DA153D3-3EDC-4CDF-9257-1B44B589C93C}" srcOrd="0" destOrd="0" presId="urn:microsoft.com/office/officeart/2016/7/layout/RepeatingBendingProcessNew"/>
    <dgm:cxn modelId="{C2585586-4274-43DF-BB78-BD3B30D51CF9}" type="presParOf" srcId="{44369DC3-3150-4605-96F2-46E3592C898A}" destId="{ABA18B2E-E3AD-43F3-B913-E81D6137E4D5}" srcOrd="1" destOrd="0" presId="urn:microsoft.com/office/officeart/2016/7/layout/RepeatingBendingProcessNew"/>
    <dgm:cxn modelId="{B77A2FB9-9F13-42B2-9965-203A0DDA0A11}" type="presParOf" srcId="{ABA18B2E-E3AD-43F3-B913-E81D6137E4D5}" destId="{576DA725-65C5-4618-BE6A-8768C517768F}" srcOrd="0" destOrd="0" presId="urn:microsoft.com/office/officeart/2016/7/layout/RepeatingBendingProcessNew"/>
    <dgm:cxn modelId="{A2E63F86-3598-4348-BD0C-2BCAB2F373C3}" type="presParOf" srcId="{44369DC3-3150-4605-96F2-46E3592C898A}" destId="{9D6B7E76-4315-4DAC-9252-B8EDE7AC4040}" srcOrd="2" destOrd="0" presId="urn:microsoft.com/office/officeart/2016/7/layout/RepeatingBendingProcessNew"/>
    <dgm:cxn modelId="{62BE722D-655F-4478-8FDB-DE9808104E86}" type="presParOf" srcId="{44369DC3-3150-4605-96F2-46E3592C898A}" destId="{E6D56368-7C4E-4621-AC25-37DA0BBF32C9}" srcOrd="3" destOrd="0" presId="urn:microsoft.com/office/officeart/2016/7/layout/RepeatingBendingProcessNew"/>
    <dgm:cxn modelId="{12912493-CD69-4AF9-8885-F265F83535CE}" type="presParOf" srcId="{E6D56368-7C4E-4621-AC25-37DA0BBF32C9}" destId="{D68B0DCB-B203-49E1-B76B-9DCCB0630A60}" srcOrd="0" destOrd="0" presId="urn:microsoft.com/office/officeart/2016/7/layout/RepeatingBendingProcessNew"/>
    <dgm:cxn modelId="{04983003-3A85-458F-96D6-8C333173CF24}" type="presParOf" srcId="{44369DC3-3150-4605-96F2-46E3592C898A}" destId="{05DDC285-0582-47F9-8FDB-D3B85EF79F62}" srcOrd="4" destOrd="0" presId="urn:microsoft.com/office/officeart/2016/7/layout/RepeatingBendingProcessNew"/>
    <dgm:cxn modelId="{CE070DA0-14B8-4B10-AA57-620F10689E3B}" type="presParOf" srcId="{44369DC3-3150-4605-96F2-46E3592C898A}" destId="{9F238AEF-07C2-4854-9AC1-5B42EC77570E}" srcOrd="5" destOrd="0" presId="urn:microsoft.com/office/officeart/2016/7/layout/RepeatingBendingProcessNew"/>
    <dgm:cxn modelId="{6902F7CD-DB65-4A7C-9963-BE0B7E9D1BD1}" type="presParOf" srcId="{9F238AEF-07C2-4854-9AC1-5B42EC77570E}" destId="{D91A936C-C741-480A-8AB2-1FFEF98CA414}" srcOrd="0" destOrd="0" presId="urn:microsoft.com/office/officeart/2016/7/layout/RepeatingBendingProcessNew"/>
    <dgm:cxn modelId="{419CB4E4-4FEE-4C3C-B452-0C2ED16A05D9}" type="presParOf" srcId="{44369DC3-3150-4605-96F2-46E3592C898A}" destId="{9528E6C9-B08E-4E19-8B35-0B54CDD50F30}" srcOrd="6" destOrd="0" presId="urn:microsoft.com/office/officeart/2016/7/layout/RepeatingBendingProcessNew"/>
    <dgm:cxn modelId="{A99C999F-443B-4BB3-AA03-CA9B222C999C}" type="presParOf" srcId="{44369DC3-3150-4605-96F2-46E3592C898A}" destId="{9DD13866-4E04-4742-8889-7EA4EA250906}" srcOrd="7" destOrd="0" presId="urn:microsoft.com/office/officeart/2016/7/layout/RepeatingBendingProcessNew"/>
    <dgm:cxn modelId="{04AF2728-9712-4926-8900-5F0A04EAC102}" type="presParOf" srcId="{9DD13866-4E04-4742-8889-7EA4EA250906}" destId="{5C526C11-DF15-42F4-99D8-C21A1914CC2F}" srcOrd="0" destOrd="0" presId="urn:microsoft.com/office/officeart/2016/7/layout/RepeatingBendingProcessNew"/>
    <dgm:cxn modelId="{53BE5A29-8DA5-4FB0-BBF3-310C29588D4B}" type="presParOf" srcId="{44369DC3-3150-4605-96F2-46E3592C898A}" destId="{69B2E295-4469-4466-81BE-1F540894657A}" srcOrd="8" destOrd="0" presId="urn:microsoft.com/office/officeart/2016/7/layout/RepeatingBendingProcessNew"/>
    <dgm:cxn modelId="{79C10A90-5371-4CF9-8426-42FB25F90BAD}" type="presParOf" srcId="{44369DC3-3150-4605-96F2-46E3592C898A}" destId="{FD814D8E-AFD4-413C-9846-C34C8DBEAE67}" srcOrd="9" destOrd="0" presId="urn:microsoft.com/office/officeart/2016/7/layout/RepeatingBendingProcessNew"/>
    <dgm:cxn modelId="{7D989425-5C1D-41DC-B323-7AF86301FCDE}" type="presParOf" srcId="{FD814D8E-AFD4-413C-9846-C34C8DBEAE67}" destId="{6958C702-E488-441A-A4BA-23864A687AB7}" srcOrd="0" destOrd="0" presId="urn:microsoft.com/office/officeart/2016/7/layout/RepeatingBendingProcessNew"/>
    <dgm:cxn modelId="{88121AEA-C366-4DEB-AEF2-C9BFA6CB5BF9}" type="presParOf" srcId="{44369DC3-3150-4605-96F2-46E3592C898A}" destId="{B854ABDB-C045-4D90-A8B8-19B18DA1445B}" srcOrd="10" destOrd="0" presId="urn:microsoft.com/office/officeart/2016/7/layout/RepeatingBendingProcessNew"/>
    <dgm:cxn modelId="{AE5E37E5-C7DC-4F5C-914A-CCFAFACC0F53}" type="presParOf" srcId="{44369DC3-3150-4605-96F2-46E3592C898A}" destId="{88B33F56-9575-402E-A516-7D9DFC8A756B}" srcOrd="11" destOrd="0" presId="urn:microsoft.com/office/officeart/2016/7/layout/RepeatingBendingProcessNew"/>
    <dgm:cxn modelId="{733B5CE0-60FB-41A0-A97F-7B2C646FFB60}" type="presParOf" srcId="{88B33F56-9575-402E-A516-7D9DFC8A756B}" destId="{890C1592-7A05-4AE4-83B5-F1F20C531D96}" srcOrd="0" destOrd="0" presId="urn:microsoft.com/office/officeart/2016/7/layout/RepeatingBendingProcessNew"/>
    <dgm:cxn modelId="{AD103D31-0D6B-4E85-87CF-07E2DB68625F}" type="presParOf" srcId="{44369DC3-3150-4605-96F2-46E3592C898A}" destId="{C466829A-A834-4E3D-BFA0-EEADF0837CA7}" srcOrd="12" destOrd="0" presId="urn:microsoft.com/office/officeart/2016/7/layout/RepeatingBendingProcessNew"/>
    <dgm:cxn modelId="{15D4BBBE-4C08-4BA1-AD20-A22789E8AD14}" type="presParOf" srcId="{44369DC3-3150-4605-96F2-46E3592C898A}" destId="{91DDC40C-114D-436F-A369-5EC621705CD6}" srcOrd="13" destOrd="0" presId="urn:microsoft.com/office/officeart/2016/7/layout/RepeatingBendingProcessNew"/>
    <dgm:cxn modelId="{894729B9-5607-4A19-9023-BFB5403FD4D1}" type="presParOf" srcId="{91DDC40C-114D-436F-A369-5EC621705CD6}" destId="{D5C3DF6B-BDD7-4722-B97D-8B101AE79039}" srcOrd="0" destOrd="0" presId="urn:microsoft.com/office/officeart/2016/7/layout/RepeatingBendingProcessNew"/>
    <dgm:cxn modelId="{ADE623E1-3119-4796-BC2C-EDA7BA966AAC}" type="presParOf" srcId="{44369DC3-3150-4605-96F2-46E3592C898A}" destId="{DC87578D-B50D-4877-8FEB-2BF17A68D027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BC492B4-7438-4EEC-837B-D9473791E2D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F27D385-4F74-4DDF-A3D1-4DE2DC68D0E0}">
      <dgm:prSet/>
      <dgm:spPr/>
      <dgm:t>
        <a:bodyPr/>
        <a:lstStyle/>
        <a:p>
          <a:r>
            <a:rPr lang="en-US" b="1" dirty="0"/>
            <a:t>Parent Communication</a:t>
          </a:r>
          <a:r>
            <a:rPr lang="en-US" dirty="0"/>
            <a:t>: Establish a system for regular communication with parents, such as weekly newsletters, emails, or a communication log. (Reach out and introduce yourself/reconnect).</a:t>
          </a:r>
        </a:p>
      </dgm:t>
    </dgm:pt>
    <dgm:pt modelId="{56C71519-7D3A-4EB7-BCA8-2309E70EDF57}" type="parTrans" cxnId="{C29DC1FB-A358-4875-AAFF-2180CE3B3E2C}">
      <dgm:prSet/>
      <dgm:spPr/>
      <dgm:t>
        <a:bodyPr/>
        <a:lstStyle/>
        <a:p>
          <a:endParaRPr lang="en-US"/>
        </a:p>
      </dgm:t>
    </dgm:pt>
    <dgm:pt modelId="{731DC677-8954-4AE3-ABA4-2393C2F15E9A}" type="sibTrans" cxnId="{C29DC1FB-A358-4875-AAFF-2180CE3B3E2C}">
      <dgm:prSet/>
      <dgm:spPr/>
      <dgm:t>
        <a:bodyPr/>
        <a:lstStyle/>
        <a:p>
          <a:endParaRPr lang="en-US"/>
        </a:p>
      </dgm:t>
    </dgm:pt>
    <dgm:pt modelId="{44C55ACB-5B24-4E97-828F-EC95A8D27177}">
      <dgm:prSet/>
      <dgm:spPr/>
      <dgm:t>
        <a:bodyPr/>
        <a:lstStyle/>
        <a:p>
          <a:r>
            <a:rPr lang="en-US" b="1" dirty="0"/>
            <a:t>Classroom teachers</a:t>
          </a:r>
          <a:r>
            <a:rPr lang="en-US" dirty="0"/>
            <a:t>: Establish a system for regular communication with teachers to check in/support. (Accommodations-classroom/testing). Meet to share/review snapshots/ongoing communication.</a:t>
          </a:r>
        </a:p>
      </dgm:t>
    </dgm:pt>
    <dgm:pt modelId="{6AA93EF8-C502-4E2E-B504-805462BEDC3F}" type="parTrans" cxnId="{5B452940-B190-495A-B2AF-88D376FBF958}">
      <dgm:prSet/>
      <dgm:spPr/>
      <dgm:t>
        <a:bodyPr/>
        <a:lstStyle/>
        <a:p>
          <a:endParaRPr lang="en-US"/>
        </a:p>
      </dgm:t>
    </dgm:pt>
    <dgm:pt modelId="{62303AA7-0CB6-4D09-A3F1-262C58345671}" type="sibTrans" cxnId="{5B452940-B190-495A-B2AF-88D376FBF958}">
      <dgm:prSet/>
      <dgm:spPr/>
      <dgm:t>
        <a:bodyPr/>
        <a:lstStyle/>
        <a:p>
          <a:endParaRPr lang="en-US"/>
        </a:p>
      </dgm:t>
    </dgm:pt>
    <dgm:pt modelId="{579BA39D-1868-4D05-9574-887519A094BB}">
      <dgm:prSet/>
      <dgm:spPr/>
      <dgm:t>
        <a:bodyPr/>
        <a:lstStyle/>
        <a:p>
          <a:r>
            <a:rPr lang="en-US" b="1" dirty="0"/>
            <a:t>Team Collaboration: </a:t>
          </a:r>
          <a:r>
            <a:rPr lang="en-US" b="0" dirty="0"/>
            <a:t>Schedule</a:t>
          </a:r>
          <a:r>
            <a:rPr lang="en-US" b="1" dirty="0"/>
            <a:t> </a:t>
          </a:r>
          <a:r>
            <a:rPr lang="en-US" dirty="0"/>
            <a:t>regular meetings with the special education team and related service providers to discuss student progress and needs.</a:t>
          </a:r>
        </a:p>
      </dgm:t>
    </dgm:pt>
    <dgm:pt modelId="{45AEC3AD-1FCC-4194-AE45-477B52C88713}" type="parTrans" cxnId="{EABE37D4-AB62-448B-8565-24A8BC11FDB3}">
      <dgm:prSet/>
      <dgm:spPr/>
      <dgm:t>
        <a:bodyPr/>
        <a:lstStyle/>
        <a:p>
          <a:endParaRPr lang="en-US"/>
        </a:p>
      </dgm:t>
    </dgm:pt>
    <dgm:pt modelId="{BDF8273E-79BA-455D-B6A9-ED71FEBE93C8}" type="sibTrans" cxnId="{EABE37D4-AB62-448B-8565-24A8BC11FDB3}">
      <dgm:prSet/>
      <dgm:spPr/>
      <dgm:t>
        <a:bodyPr/>
        <a:lstStyle/>
        <a:p>
          <a:endParaRPr lang="en-US"/>
        </a:p>
      </dgm:t>
    </dgm:pt>
    <dgm:pt modelId="{4307E2C6-E0C7-4AEC-81B3-584F71BCC5A5}">
      <dgm:prSet/>
      <dgm:spPr/>
      <dgm:t>
        <a:bodyPr/>
        <a:lstStyle/>
        <a:p>
          <a:r>
            <a:rPr lang="en-US" b="1"/>
            <a:t>Documentation</a:t>
          </a:r>
          <a:r>
            <a:rPr lang="en-US"/>
            <a:t>: Keep detailed records of all communications and meetings.</a:t>
          </a:r>
        </a:p>
      </dgm:t>
    </dgm:pt>
    <dgm:pt modelId="{E7777F57-5CAA-4D08-9BE8-A87F91ADD060}" type="parTrans" cxnId="{0FB07D02-1D0C-4421-931F-DC1737139122}">
      <dgm:prSet/>
      <dgm:spPr/>
      <dgm:t>
        <a:bodyPr/>
        <a:lstStyle/>
        <a:p>
          <a:endParaRPr lang="en-US"/>
        </a:p>
      </dgm:t>
    </dgm:pt>
    <dgm:pt modelId="{40DE12A5-22E1-412D-A0F3-1B9093973700}" type="sibTrans" cxnId="{0FB07D02-1D0C-4421-931F-DC1737139122}">
      <dgm:prSet/>
      <dgm:spPr/>
      <dgm:t>
        <a:bodyPr/>
        <a:lstStyle/>
        <a:p>
          <a:endParaRPr lang="en-US"/>
        </a:p>
      </dgm:t>
    </dgm:pt>
    <dgm:pt modelId="{1FCBF2FF-0EFB-4B8F-813F-252B27984244}" type="pres">
      <dgm:prSet presAssocID="{DBC492B4-7438-4EEC-837B-D9473791E2DF}" presName="root" presStyleCnt="0">
        <dgm:presLayoutVars>
          <dgm:dir/>
          <dgm:resizeHandles val="exact"/>
        </dgm:presLayoutVars>
      </dgm:prSet>
      <dgm:spPr/>
    </dgm:pt>
    <dgm:pt modelId="{F92D96E8-5A7D-4B42-9FB7-8E072B6553CC}" type="pres">
      <dgm:prSet presAssocID="{8F27D385-4F74-4DDF-A3D1-4DE2DC68D0E0}" presName="compNode" presStyleCnt="0"/>
      <dgm:spPr/>
    </dgm:pt>
    <dgm:pt modelId="{AA5EDDB0-5740-48EF-88EE-B0799CA69712}" type="pres">
      <dgm:prSet presAssocID="{8F27D385-4F74-4DDF-A3D1-4DE2DC68D0E0}" presName="bgRect" presStyleLbl="bgShp" presStyleIdx="0" presStyleCnt="4"/>
      <dgm:spPr/>
    </dgm:pt>
    <dgm:pt modelId="{6F79398C-E6C8-475A-BD31-2B55F9617B80}" type="pres">
      <dgm:prSet presAssocID="{8F27D385-4F74-4DDF-A3D1-4DE2DC68D0E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57BD902A-5BC7-4907-B1EA-508AC6CA85F3}" type="pres">
      <dgm:prSet presAssocID="{8F27D385-4F74-4DDF-A3D1-4DE2DC68D0E0}" presName="spaceRect" presStyleCnt="0"/>
      <dgm:spPr/>
    </dgm:pt>
    <dgm:pt modelId="{95355F36-0BAD-45A1-B609-F8F1F600C321}" type="pres">
      <dgm:prSet presAssocID="{8F27D385-4F74-4DDF-A3D1-4DE2DC68D0E0}" presName="parTx" presStyleLbl="revTx" presStyleIdx="0" presStyleCnt="4">
        <dgm:presLayoutVars>
          <dgm:chMax val="0"/>
          <dgm:chPref val="0"/>
        </dgm:presLayoutVars>
      </dgm:prSet>
      <dgm:spPr/>
    </dgm:pt>
    <dgm:pt modelId="{77530CDA-F315-4A24-87DF-53A6587AD50F}" type="pres">
      <dgm:prSet presAssocID="{731DC677-8954-4AE3-ABA4-2393C2F15E9A}" presName="sibTrans" presStyleCnt="0"/>
      <dgm:spPr/>
    </dgm:pt>
    <dgm:pt modelId="{3A8A82EB-3FD5-4976-AAF1-0AE937C60092}" type="pres">
      <dgm:prSet presAssocID="{44C55ACB-5B24-4E97-828F-EC95A8D27177}" presName="compNode" presStyleCnt="0"/>
      <dgm:spPr/>
    </dgm:pt>
    <dgm:pt modelId="{C96EE351-4396-4230-8264-4AFDD7A22182}" type="pres">
      <dgm:prSet presAssocID="{44C55ACB-5B24-4E97-828F-EC95A8D27177}" presName="bgRect" presStyleLbl="bgShp" presStyleIdx="1" presStyleCnt="4"/>
      <dgm:spPr/>
    </dgm:pt>
    <dgm:pt modelId="{9BED136D-CD05-4D1C-9ADF-ADBD117D4AC3}" type="pres">
      <dgm:prSet presAssocID="{44C55ACB-5B24-4E97-828F-EC95A8D2717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B66E4753-8932-4E4B-BFF2-9491C1BDD0F6}" type="pres">
      <dgm:prSet presAssocID="{44C55ACB-5B24-4E97-828F-EC95A8D27177}" presName="spaceRect" presStyleCnt="0"/>
      <dgm:spPr/>
    </dgm:pt>
    <dgm:pt modelId="{19C090CB-A32E-408D-99CE-1864779F8381}" type="pres">
      <dgm:prSet presAssocID="{44C55ACB-5B24-4E97-828F-EC95A8D27177}" presName="parTx" presStyleLbl="revTx" presStyleIdx="1" presStyleCnt="4">
        <dgm:presLayoutVars>
          <dgm:chMax val="0"/>
          <dgm:chPref val="0"/>
        </dgm:presLayoutVars>
      </dgm:prSet>
      <dgm:spPr/>
    </dgm:pt>
    <dgm:pt modelId="{C746C8A2-AA11-405C-85EB-0D092A890FE6}" type="pres">
      <dgm:prSet presAssocID="{62303AA7-0CB6-4D09-A3F1-262C58345671}" presName="sibTrans" presStyleCnt="0"/>
      <dgm:spPr/>
    </dgm:pt>
    <dgm:pt modelId="{EA7C12B4-FD51-404E-B81C-A31AD0745DC4}" type="pres">
      <dgm:prSet presAssocID="{579BA39D-1868-4D05-9574-887519A094BB}" presName="compNode" presStyleCnt="0"/>
      <dgm:spPr/>
    </dgm:pt>
    <dgm:pt modelId="{4DAD1E6A-C37C-4159-B04F-8A3E03416C1D}" type="pres">
      <dgm:prSet presAssocID="{579BA39D-1868-4D05-9574-887519A094BB}" presName="bgRect" presStyleLbl="bgShp" presStyleIdx="2" presStyleCnt="4"/>
      <dgm:spPr/>
    </dgm:pt>
    <dgm:pt modelId="{7761FA17-C33D-481F-8162-341CBF3E2C74}" type="pres">
      <dgm:prSet presAssocID="{579BA39D-1868-4D05-9574-887519A094B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BFEF45C4-9AC1-4E23-9512-8FDA24E7B214}" type="pres">
      <dgm:prSet presAssocID="{579BA39D-1868-4D05-9574-887519A094BB}" presName="spaceRect" presStyleCnt="0"/>
      <dgm:spPr/>
    </dgm:pt>
    <dgm:pt modelId="{3EDCC409-BE69-42D1-8933-52E1FAC90947}" type="pres">
      <dgm:prSet presAssocID="{579BA39D-1868-4D05-9574-887519A094BB}" presName="parTx" presStyleLbl="revTx" presStyleIdx="2" presStyleCnt="4">
        <dgm:presLayoutVars>
          <dgm:chMax val="0"/>
          <dgm:chPref val="0"/>
        </dgm:presLayoutVars>
      </dgm:prSet>
      <dgm:spPr/>
    </dgm:pt>
    <dgm:pt modelId="{37778A57-2C87-4FF9-B479-5D43A9ADE23E}" type="pres">
      <dgm:prSet presAssocID="{BDF8273E-79BA-455D-B6A9-ED71FEBE93C8}" presName="sibTrans" presStyleCnt="0"/>
      <dgm:spPr/>
    </dgm:pt>
    <dgm:pt modelId="{39D54C0B-085D-492A-9C28-E4DFFC56DD2B}" type="pres">
      <dgm:prSet presAssocID="{4307E2C6-E0C7-4AEC-81B3-584F71BCC5A5}" presName="compNode" presStyleCnt="0"/>
      <dgm:spPr/>
    </dgm:pt>
    <dgm:pt modelId="{A918F7F7-F4CE-4C1B-95D5-86FDCB0EBA50}" type="pres">
      <dgm:prSet presAssocID="{4307E2C6-E0C7-4AEC-81B3-584F71BCC5A5}" presName="bgRect" presStyleLbl="bgShp" presStyleIdx="3" presStyleCnt="4"/>
      <dgm:spPr/>
    </dgm:pt>
    <dgm:pt modelId="{1AD14492-9775-4A59-9AF4-3A9DF199CC9C}" type="pres">
      <dgm:prSet presAssocID="{4307E2C6-E0C7-4AEC-81B3-584F71BCC5A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F578658A-21C2-4B28-AA7C-2CAE65C91CE5}" type="pres">
      <dgm:prSet presAssocID="{4307E2C6-E0C7-4AEC-81B3-584F71BCC5A5}" presName="spaceRect" presStyleCnt="0"/>
      <dgm:spPr/>
    </dgm:pt>
    <dgm:pt modelId="{1CE24C58-2F0D-43E8-B8A4-439F10148154}" type="pres">
      <dgm:prSet presAssocID="{4307E2C6-E0C7-4AEC-81B3-584F71BCC5A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FB07D02-1D0C-4421-931F-DC1737139122}" srcId="{DBC492B4-7438-4EEC-837B-D9473791E2DF}" destId="{4307E2C6-E0C7-4AEC-81B3-584F71BCC5A5}" srcOrd="3" destOrd="0" parTransId="{E7777F57-5CAA-4D08-9BE8-A87F91ADD060}" sibTransId="{40DE12A5-22E1-412D-A0F3-1B9093973700}"/>
    <dgm:cxn modelId="{11B4BE2D-FBC7-4FEA-90F8-435666CC2532}" type="presOf" srcId="{4307E2C6-E0C7-4AEC-81B3-584F71BCC5A5}" destId="{1CE24C58-2F0D-43E8-B8A4-439F10148154}" srcOrd="0" destOrd="0" presId="urn:microsoft.com/office/officeart/2018/2/layout/IconVerticalSolidList"/>
    <dgm:cxn modelId="{5B452940-B190-495A-B2AF-88D376FBF958}" srcId="{DBC492B4-7438-4EEC-837B-D9473791E2DF}" destId="{44C55ACB-5B24-4E97-828F-EC95A8D27177}" srcOrd="1" destOrd="0" parTransId="{6AA93EF8-C502-4E2E-B504-805462BEDC3F}" sibTransId="{62303AA7-0CB6-4D09-A3F1-262C58345671}"/>
    <dgm:cxn modelId="{22A2F977-2AB1-49D4-814D-06131BE2F368}" type="presOf" srcId="{44C55ACB-5B24-4E97-828F-EC95A8D27177}" destId="{19C090CB-A32E-408D-99CE-1864779F8381}" srcOrd="0" destOrd="0" presId="urn:microsoft.com/office/officeart/2018/2/layout/IconVerticalSolidList"/>
    <dgm:cxn modelId="{4E9B7882-0308-4B9A-9D99-045EFDB046E9}" type="presOf" srcId="{579BA39D-1868-4D05-9574-887519A094BB}" destId="{3EDCC409-BE69-42D1-8933-52E1FAC90947}" srcOrd="0" destOrd="0" presId="urn:microsoft.com/office/officeart/2018/2/layout/IconVerticalSolidList"/>
    <dgm:cxn modelId="{43A19089-F7E5-475F-801E-234EED4D9339}" type="presOf" srcId="{8F27D385-4F74-4DDF-A3D1-4DE2DC68D0E0}" destId="{95355F36-0BAD-45A1-B609-F8F1F600C321}" srcOrd="0" destOrd="0" presId="urn:microsoft.com/office/officeart/2018/2/layout/IconVerticalSolidList"/>
    <dgm:cxn modelId="{EABE37D4-AB62-448B-8565-24A8BC11FDB3}" srcId="{DBC492B4-7438-4EEC-837B-D9473791E2DF}" destId="{579BA39D-1868-4D05-9574-887519A094BB}" srcOrd="2" destOrd="0" parTransId="{45AEC3AD-1FCC-4194-AE45-477B52C88713}" sibTransId="{BDF8273E-79BA-455D-B6A9-ED71FEBE93C8}"/>
    <dgm:cxn modelId="{C1811AF4-B8CA-4EFB-964B-C6AA40923480}" type="presOf" srcId="{DBC492B4-7438-4EEC-837B-D9473791E2DF}" destId="{1FCBF2FF-0EFB-4B8F-813F-252B27984244}" srcOrd="0" destOrd="0" presId="urn:microsoft.com/office/officeart/2018/2/layout/IconVerticalSolidList"/>
    <dgm:cxn modelId="{C29DC1FB-A358-4875-AAFF-2180CE3B3E2C}" srcId="{DBC492B4-7438-4EEC-837B-D9473791E2DF}" destId="{8F27D385-4F74-4DDF-A3D1-4DE2DC68D0E0}" srcOrd="0" destOrd="0" parTransId="{56C71519-7D3A-4EB7-BCA8-2309E70EDF57}" sibTransId="{731DC677-8954-4AE3-ABA4-2393C2F15E9A}"/>
    <dgm:cxn modelId="{F427FFC1-BA38-4E29-BBA2-932A7B863CAD}" type="presParOf" srcId="{1FCBF2FF-0EFB-4B8F-813F-252B27984244}" destId="{F92D96E8-5A7D-4B42-9FB7-8E072B6553CC}" srcOrd="0" destOrd="0" presId="urn:microsoft.com/office/officeart/2018/2/layout/IconVerticalSolidList"/>
    <dgm:cxn modelId="{6FB1F358-BD90-4A4D-9424-5BCBC1E6FD85}" type="presParOf" srcId="{F92D96E8-5A7D-4B42-9FB7-8E072B6553CC}" destId="{AA5EDDB0-5740-48EF-88EE-B0799CA69712}" srcOrd="0" destOrd="0" presId="urn:microsoft.com/office/officeart/2018/2/layout/IconVerticalSolidList"/>
    <dgm:cxn modelId="{2BAD9EAF-2477-4CE8-800C-E912ACECFB18}" type="presParOf" srcId="{F92D96E8-5A7D-4B42-9FB7-8E072B6553CC}" destId="{6F79398C-E6C8-475A-BD31-2B55F9617B80}" srcOrd="1" destOrd="0" presId="urn:microsoft.com/office/officeart/2018/2/layout/IconVerticalSolidList"/>
    <dgm:cxn modelId="{634C532D-4BB0-41AA-A5EA-F1C8421C348A}" type="presParOf" srcId="{F92D96E8-5A7D-4B42-9FB7-8E072B6553CC}" destId="{57BD902A-5BC7-4907-B1EA-508AC6CA85F3}" srcOrd="2" destOrd="0" presId="urn:microsoft.com/office/officeart/2018/2/layout/IconVerticalSolidList"/>
    <dgm:cxn modelId="{B653B5F2-1051-4418-B91C-BCA4F40E0E4E}" type="presParOf" srcId="{F92D96E8-5A7D-4B42-9FB7-8E072B6553CC}" destId="{95355F36-0BAD-45A1-B609-F8F1F600C321}" srcOrd="3" destOrd="0" presId="urn:microsoft.com/office/officeart/2018/2/layout/IconVerticalSolidList"/>
    <dgm:cxn modelId="{845F6F76-907C-4AEC-8DE9-0BDE67C269FA}" type="presParOf" srcId="{1FCBF2FF-0EFB-4B8F-813F-252B27984244}" destId="{77530CDA-F315-4A24-87DF-53A6587AD50F}" srcOrd="1" destOrd="0" presId="urn:microsoft.com/office/officeart/2018/2/layout/IconVerticalSolidList"/>
    <dgm:cxn modelId="{D9AD18B1-908F-4F32-BDEB-FC9D645E8915}" type="presParOf" srcId="{1FCBF2FF-0EFB-4B8F-813F-252B27984244}" destId="{3A8A82EB-3FD5-4976-AAF1-0AE937C60092}" srcOrd="2" destOrd="0" presId="urn:microsoft.com/office/officeart/2018/2/layout/IconVerticalSolidList"/>
    <dgm:cxn modelId="{08D813DE-C194-4461-BA20-6D8B37B4B9BE}" type="presParOf" srcId="{3A8A82EB-3FD5-4976-AAF1-0AE937C60092}" destId="{C96EE351-4396-4230-8264-4AFDD7A22182}" srcOrd="0" destOrd="0" presId="urn:microsoft.com/office/officeart/2018/2/layout/IconVerticalSolidList"/>
    <dgm:cxn modelId="{C37884DA-3FE2-4C2A-9B54-AFCB37D54E5E}" type="presParOf" srcId="{3A8A82EB-3FD5-4976-AAF1-0AE937C60092}" destId="{9BED136D-CD05-4D1C-9ADF-ADBD117D4AC3}" srcOrd="1" destOrd="0" presId="urn:microsoft.com/office/officeart/2018/2/layout/IconVerticalSolidList"/>
    <dgm:cxn modelId="{3BDA36FF-6845-416F-9C4D-8B1C8AC78138}" type="presParOf" srcId="{3A8A82EB-3FD5-4976-AAF1-0AE937C60092}" destId="{B66E4753-8932-4E4B-BFF2-9491C1BDD0F6}" srcOrd="2" destOrd="0" presId="urn:microsoft.com/office/officeart/2018/2/layout/IconVerticalSolidList"/>
    <dgm:cxn modelId="{D91D9080-F333-4856-9625-E5AC42A3AE41}" type="presParOf" srcId="{3A8A82EB-3FD5-4976-AAF1-0AE937C60092}" destId="{19C090CB-A32E-408D-99CE-1864779F8381}" srcOrd="3" destOrd="0" presId="urn:microsoft.com/office/officeart/2018/2/layout/IconVerticalSolidList"/>
    <dgm:cxn modelId="{77FA4991-E346-4B6E-B29E-FB0C2CDED49E}" type="presParOf" srcId="{1FCBF2FF-0EFB-4B8F-813F-252B27984244}" destId="{C746C8A2-AA11-405C-85EB-0D092A890FE6}" srcOrd="3" destOrd="0" presId="urn:microsoft.com/office/officeart/2018/2/layout/IconVerticalSolidList"/>
    <dgm:cxn modelId="{0131A065-AFFA-4A2F-AB9A-7D20672080FC}" type="presParOf" srcId="{1FCBF2FF-0EFB-4B8F-813F-252B27984244}" destId="{EA7C12B4-FD51-404E-B81C-A31AD0745DC4}" srcOrd="4" destOrd="0" presId="urn:microsoft.com/office/officeart/2018/2/layout/IconVerticalSolidList"/>
    <dgm:cxn modelId="{369DD71B-6D0F-41D7-B4A7-AAC687DCE163}" type="presParOf" srcId="{EA7C12B4-FD51-404E-B81C-A31AD0745DC4}" destId="{4DAD1E6A-C37C-4159-B04F-8A3E03416C1D}" srcOrd="0" destOrd="0" presId="urn:microsoft.com/office/officeart/2018/2/layout/IconVerticalSolidList"/>
    <dgm:cxn modelId="{0F40359A-1C90-4BE4-BA24-E3A69C21E18A}" type="presParOf" srcId="{EA7C12B4-FD51-404E-B81C-A31AD0745DC4}" destId="{7761FA17-C33D-481F-8162-341CBF3E2C74}" srcOrd="1" destOrd="0" presId="urn:microsoft.com/office/officeart/2018/2/layout/IconVerticalSolidList"/>
    <dgm:cxn modelId="{7012798F-F706-489E-8FEC-30507EF665C7}" type="presParOf" srcId="{EA7C12B4-FD51-404E-B81C-A31AD0745DC4}" destId="{BFEF45C4-9AC1-4E23-9512-8FDA24E7B214}" srcOrd="2" destOrd="0" presId="urn:microsoft.com/office/officeart/2018/2/layout/IconVerticalSolidList"/>
    <dgm:cxn modelId="{5D1C52AA-FA4B-4960-9278-79B11370F751}" type="presParOf" srcId="{EA7C12B4-FD51-404E-B81C-A31AD0745DC4}" destId="{3EDCC409-BE69-42D1-8933-52E1FAC90947}" srcOrd="3" destOrd="0" presId="urn:microsoft.com/office/officeart/2018/2/layout/IconVerticalSolidList"/>
    <dgm:cxn modelId="{C0BA5FE1-5146-4D63-B366-EA8D4CCC3A91}" type="presParOf" srcId="{1FCBF2FF-0EFB-4B8F-813F-252B27984244}" destId="{37778A57-2C87-4FF9-B479-5D43A9ADE23E}" srcOrd="5" destOrd="0" presId="urn:microsoft.com/office/officeart/2018/2/layout/IconVerticalSolidList"/>
    <dgm:cxn modelId="{3CEB8A63-AC2B-4704-91A3-B35EEFA5062E}" type="presParOf" srcId="{1FCBF2FF-0EFB-4B8F-813F-252B27984244}" destId="{39D54C0B-085D-492A-9C28-E4DFFC56DD2B}" srcOrd="6" destOrd="0" presId="urn:microsoft.com/office/officeart/2018/2/layout/IconVerticalSolidList"/>
    <dgm:cxn modelId="{C8F69578-AC3F-4D1C-8FD0-962B47B09A35}" type="presParOf" srcId="{39D54C0B-085D-492A-9C28-E4DFFC56DD2B}" destId="{A918F7F7-F4CE-4C1B-95D5-86FDCB0EBA50}" srcOrd="0" destOrd="0" presId="urn:microsoft.com/office/officeart/2018/2/layout/IconVerticalSolidList"/>
    <dgm:cxn modelId="{262850C9-DA7C-408D-8855-6135EF3D6DB9}" type="presParOf" srcId="{39D54C0B-085D-492A-9C28-E4DFFC56DD2B}" destId="{1AD14492-9775-4A59-9AF4-3A9DF199CC9C}" srcOrd="1" destOrd="0" presId="urn:microsoft.com/office/officeart/2018/2/layout/IconVerticalSolidList"/>
    <dgm:cxn modelId="{9F98ECF3-A27C-4843-9DFE-E4870F37D277}" type="presParOf" srcId="{39D54C0B-085D-492A-9C28-E4DFFC56DD2B}" destId="{F578658A-21C2-4B28-AA7C-2CAE65C91CE5}" srcOrd="2" destOrd="0" presId="urn:microsoft.com/office/officeart/2018/2/layout/IconVerticalSolidList"/>
    <dgm:cxn modelId="{83998800-ED29-4056-AF34-EF6E592E00E2}" type="presParOf" srcId="{39D54C0B-085D-492A-9C28-E4DFFC56DD2B}" destId="{1CE24C58-2F0D-43E8-B8A4-439F1014815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0F76367-7289-43D5-905D-AB4E0E7AB781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8B2966-171A-44D9-97B6-9764D1AB971F}">
      <dgm:prSet/>
      <dgm:spPr/>
      <dgm:t>
        <a:bodyPr/>
        <a:lstStyle/>
        <a:p>
          <a:r>
            <a:rPr lang="en-US" b="1" u="sng" dirty="0">
              <a:solidFill>
                <a:schemeClr val="bg1"/>
              </a:solidFill>
            </a:rPr>
            <a:t>Baseline Assessments</a:t>
          </a:r>
          <a:r>
            <a:rPr lang="en-US" u="sng" dirty="0">
              <a:solidFill>
                <a:schemeClr val="bg1"/>
              </a:solidFill>
            </a:rPr>
            <a:t>: </a:t>
          </a:r>
          <a:r>
            <a:rPr lang="en-US" dirty="0">
              <a:solidFill>
                <a:schemeClr val="bg1"/>
              </a:solidFill>
            </a:rPr>
            <a:t>Conduct initial assessments to establish baseline data for each student.</a:t>
          </a:r>
        </a:p>
      </dgm:t>
      <dgm:extLst>
        <a:ext uri="{E40237B7-FDA0-4F09-8148-C483321AD2D9}">
          <dgm14:cNvPr xmlns:dgm14="http://schemas.microsoft.com/office/drawing/2010/diagram" id="0" name="">
            <a:extLst>
              <a:ext uri="{C183D7F6-B498-43B3-948B-1728B52AA6E4}">
                <adec:decorative xmlns:adec="http://schemas.microsoft.com/office/drawing/2017/decorative" val="1"/>
              </a:ext>
            </a:extLst>
          </dgm14:cNvPr>
        </a:ext>
      </dgm:extLst>
    </dgm:pt>
    <dgm:pt modelId="{9131A7D1-A0ED-4B73-8979-1DCD5D9ECC75}" type="parTrans" cxnId="{81F2BB3A-1673-409A-8728-9012D041220C}">
      <dgm:prSet/>
      <dgm:spPr/>
      <dgm:t>
        <a:bodyPr/>
        <a:lstStyle/>
        <a:p>
          <a:endParaRPr lang="en-US"/>
        </a:p>
      </dgm:t>
    </dgm:pt>
    <dgm:pt modelId="{9AA72260-B61E-4CF8-ABA6-707065506910}" type="sibTrans" cxnId="{81F2BB3A-1673-409A-8728-9012D041220C}">
      <dgm:prSet/>
      <dgm:spPr/>
      <dgm:t>
        <a:bodyPr/>
        <a:lstStyle/>
        <a:p>
          <a:endParaRPr lang="en-US"/>
        </a:p>
      </dgm:t>
    </dgm:pt>
    <dgm:pt modelId="{4C0002F6-9FE9-4B1A-A9C0-432DEFE73744}">
      <dgm:prSet/>
      <dgm:spPr/>
      <dgm:t>
        <a:bodyPr/>
        <a:lstStyle/>
        <a:p>
          <a:r>
            <a:rPr lang="en-US" b="1" u="sng" dirty="0"/>
            <a:t>Evaluations: </a:t>
          </a:r>
          <a:r>
            <a:rPr lang="en-US" dirty="0"/>
            <a:t>Formal and informal. Review what assessments are available. Are you trained to give them? </a:t>
          </a:r>
        </a:p>
      </dgm:t>
    </dgm:pt>
    <dgm:pt modelId="{3D52B574-50E8-4CF1-8184-BF0FBF1DC2B2}" type="parTrans" cxnId="{A88ED97A-AE13-4B81-ADA2-376ACAC486C3}">
      <dgm:prSet/>
      <dgm:spPr/>
      <dgm:t>
        <a:bodyPr/>
        <a:lstStyle/>
        <a:p>
          <a:endParaRPr lang="en-US"/>
        </a:p>
      </dgm:t>
    </dgm:pt>
    <dgm:pt modelId="{D396F5A6-7E52-4627-8F64-23203AA8DE36}" type="sibTrans" cxnId="{A88ED97A-AE13-4B81-ADA2-376ACAC486C3}">
      <dgm:prSet/>
      <dgm:spPr/>
      <dgm:t>
        <a:bodyPr/>
        <a:lstStyle/>
        <a:p>
          <a:endParaRPr lang="en-US"/>
        </a:p>
      </dgm:t>
    </dgm:pt>
    <dgm:pt modelId="{67BF722F-58BA-40BB-9325-61A8B859D70B}">
      <dgm:prSet/>
      <dgm:spPr/>
      <dgm:t>
        <a:bodyPr/>
        <a:lstStyle/>
        <a:p>
          <a:r>
            <a:rPr lang="en-US" b="1" u="sng" dirty="0"/>
            <a:t>Progress Monitoring</a:t>
          </a:r>
          <a:r>
            <a:rPr lang="en-US" u="sng" dirty="0"/>
            <a:t>: </a:t>
          </a:r>
          <a:r>
            <a:rPr lang="en-US" dirty="0"/>
            <a:t>Set up a system for ongoing progress monitoring and data collection to track student growth and adjust instruction as needed.</a:t>
          </a:r>
        </a:p>
      </dgm:t>
    </dgm:pt>
    <dgm:pt modelId="{95353AA4-FDE4-438F-A91D-A073F7D4A2CB}" type="parTrans" cxnId="{31BDE9D2-EA68-407E-8F12-A6BC198E3F92}">
      <dgm:prSet/>
      <dgm:spPr/>
      <dgm:t>
        <a:bodyPr/>
        <a:lstStyle/>
        <a:p>
          <a:endParaRPr lang="en-US"/>
        </a:p>
      </dgm:t>
    </dgm:pt>
    <dgm:pt modelId="{2A7086A8-AF09-4F84-863A-E54DAE907822}" type="sibTrans" cxnId="{31BDE9D2-EA68-407E-8F12-A6BC198E3F92}">
      <dgm:prSet/>
      <dgm:spPr/>
      <dgm:t>
        <a:bodyPr/>
        <a:lstStyle/>
        <a:p>
          <a:endParaRPr lang="en-US"/>
        </a:p>
      </dgm:t>
    </dgm:pt>
    <dgm:pt modelId="{AECF0F05-7BE0-4520-85DE-24B80E04EB6F}">
      <dgm:prSet/>
      <dgm:spPr/>
      <dgm:t>
        <a:bodyPr/>
        <a:lstStyle/>
        <a:p>
          <a:r>
            <a:rPr lang="en-US" b="1" i="0" u="sng" dirty="0"/>
            <a:t>Regular Data Review</a:t>
          </a:r>
          <a:r>
            <a:rPr lang="en-US" dirty="0"/>
            <a:t>: Plan regular intervals to review and analyze data to inform instruction and interventions. (hold meetings if need be!)</a:t>
          </a:r>
        </a:p>
      </dgm:t>
    </dgm:pt>
    <dgm:pt modelId="{8F2523B6-DF97-4A52-A8CD-0E9C97985C5C}" type="parTrans" cxnId="{1EE0CDF1-645A-47F9-A044-89A2177FAEDA}">
      <dgm:prSet/>
      <dgm:spPr/>
      <dgm:t>
        <a:bodyPr/>
        <a:lstStyle/>
        <a:p>
          <a:endParaRPr lang="en-US"/>
        </a:p>
      </dgm:t>
    </dgm:pt>
    <dgm:pt modelId="{AE00487E-0D2A-4B07-8468-1333A10A9AA7}" type="sibTrans" cxnId="{1EE0CDF1-645A-47F9-A044-89A2177FAEDA}">
      <dgm:prSet/>
      <dgm:spPr/>
      <dgm:t>
        <a:bodyPr/>
        <a:lstStyle/>
        <a:p>
          <a:endParaRPr lang="en-US"/>
        </a:p>
      </dgm:t>
    </dgm:pt>
    <dgm:pt modelId="{D3567E11-5B11-4542-A0EC-30B8B6F5DDB9}">
      <dgm:prSet/>
      <dgm:spPr/>
      <dgm:t>
        <a:bodyPr/>
        <a:lstStyle/>
        <a:p>
          <a:r>
            <a:rPr lang="en-US" b="1" u="sng" dirty="0"/>
            <a:t>Accommodations: </a:t>
          </a:r>
          <a:r>
            <a:rPr lang="en-US" b="0" u="sng" dirty="0"/>
            <a:t>Testing/Classroom: </a:t>
          </a:r>
          <a:r>
            <a:rPr lang="en-US" dirty="0"/>
            <a:t>How to ensure students are receiving them? *Accommodations spreadsheet</a:t>
          </a:r>
        </a:p>
      </dgm:t>
    </dgm:pt>
    <dgm:pt modelId="{595FF34F-2AFC-4361-A882-CE4D21BDF11A}" type="parTrans" cxnId="{5B12CA70-D1B5-47D6-BA2A-CAAB61115E21}">
      <dgm:prSet/>
      <dgm:spPr/>
      <dgm:t>
        <a:bodyPr/>
        <a:lstStyle/>
        <a:p>
          <a:endParaRPr lang="en-US"/>
        </a:p>
      </dgm:t>
    </dgm:pt>
    <dgm:pt modelId="{3D83B55D-7FDF-40AD-A7ED-69D26E42EDE0}" type="sibTrans" cxnId="{5B12CA70-D1B5-47D6-BA2A-CAAB61115E21}">
      <dgm:prSet/>
      <dgm:spPr/>
      <dgm:t>
        <a:bodyPr/>
        <a:lstStyle/>
        <a:p>
          <a:endParaRPr lang="en-US"/>
        </a:p>
      </dgm:t>
    </dgm:pt>
    <dgm:pt modelId="{B3A7D9BC-C34B-4791-A351-5C9F4D02C27B}" type="pres">
      <dgm:prSet presAssocID="{80F76367-7289-43D5-905D-AB4E0E7AB781}" presName="diagram" presStyleCnt="0">
        <dgm:presLayoutVars>
          <dgm:dir/>
          <dgm:resizeHandles val="exact"/>
        </dgm:presLayoutVars>
      </dgm:prSet>
      <dgm:spPr/>
    </dgm:pt>
    <dgm:pt modelId="{4C620929-3522-4F97-815D-73DBCE7CA75D}" type="pres">
      <dgm:prSet presAssocID="{7D8B2966-171A-44D9-97B6-9764D1AB971F}" presName="node" presStyleLbl="node1" presStyleIdx="0" presStyleCnt="5">
        <dgm:presLayoutVars>
          <dgm:bulletEnabled val="1"/>
        </dgm:presLayoutVars>
      </dgm:prSet>
      <dgm:spPr/>
    </dgm:pt>
    <dgm:pt modelId="{5B323844-80BE-4B9E-BA8F-A2D0D18197E7}" type="pres">
      <dgm:prSet presAssocID="{9AA72260-B61E-4CF8-ABA6-707065506910}" presName="sibTrans" presStyleCnt="0"/>
      <dgm:spPr/>
    </dgm:pt>
    <dgm:pt modelId="{DB0F8E66-264B-4B4F-B0F4-6D38103E413D}" type="pres">
      <dgm:prSet presAssocID="{4C0002F6-9FE9-4B1A-A9C0-432DEFE73744}" presName="node" presStyleLbl="node1" presStyleIdx="1" presStyleCnt="5">
        <dgm:presLayoutVars>
          <dgm:bulletEnabled val="1"/>
        </dgm:presLayoutVars>
      </dgm:prSet>
      <dgm:spPr/>
    </dgm:pt>
    <dgm:pt modelId="{CA81CF7C-3CE8-404E-B406-94305DE7543A}" type="pres">
      <dgm:prSet presAssocID="{D396F5A6-7E52-4627-8F64-23203AA8DE36}" presName="sibTrans" presStyleCnt="0"/>
      <dgm:spPr/>
    </dgm:pt>
    <dgm:pt modelId="{9CEB976D-D145-4434-9D09-D72EA7BD4A9D}" type="pres">
      <dgm:prSet presAssocID="{67BF722F-58BA-40BB-9325-61A8B859D70B}" presName="node" presStyleLbl="node1" presStyleIdx="2" presStyleCnt="5">
        <dgm:presLayoutVars>
          <dgm:bulletEnabled val="1"/>
        </dgm:presLayoutVars>
      </dgm:prSet>
      <dgm:spPr/>
    </dgm:pt>
    <dgm:pt modelId="{E1757026-96E5-4EE0-BAFD-556C698617CA}" type="pres">
      <dgm:prSet presAssocID="{2A7086A8-AF09-4F84-863A-E54DAE907822}" presName="sibTrans" presStyleCnt="0"/>
      <dgm:spPr/>
    </dgm:pt>
    <dgm:pt modelId="{5491DE53-E9FC-43E1-B102-175925F62A9A}" type="pres">
      <dgm:prSet presAssocID="{AECF0F05-7BE0-4520-85DE-24B80E04EB6F}" presName="node" presStyleLbl="node1" presStyleIdx="3" presStyleCnt="5">
        <dgm:presLayoutVars>
          <dgm:bulletEnabled val="1"/>
        </dgm:presLayoutVars>
      </dgm:prSet>
      <dgm:spPr/>
    </dgm:pt>
    <dgm:pt modelId="{4B0CDAC0-D04D-46BB-B14C-32C13C07A065}" type="pres">
      <dgm:prSet presAssocID="{AE00487E-0D2A-4B07-8468-1333A10A9AA7}" presName="sibTrans" presStyleCnt="0"/>
      <dgm:spPr/>
    </dgm:pt>
    <dgm:pt modelId="{AFCE69BC-D2B0-4F48-8C04-94330E45300B}" type="pres">
      <dgm:prSet presAssocID="{D3567E11-5B11-4542-A0EC-30B8B6F5DDB9}" presName="node" presStyleLbl="node1" presStyleIdx="4" presStyleCnt="5">
        <dgm:presLayoutVars>
          <dgm:bulletEnabled val="1"/>
        </dgm:presLayoutVars>
      </dgm:prSet>
      <dgm:spPr/>
    </dgm:pt>
  </dgm:ptLst>
  <dgm:cxnLst>
    <dgm:cxn modelId="{99FCD824-CAED-4962-A39E-61CDC5931CAA}" type="presOf" srcId="{67BF722F-58BA-40BB-9325-61A8B859D70B}" destId="{9CEB976D-D145-4434-9D09-D72EA7BD4A9D}" srcOrd="0" destOrd="0" presId="urn:microsoft.com/office/officeart/2005/8/layout/default"/>
    <dgm:cxn modelId="{81F2BB3A-1673-409A-8728-9012D041220C}" srcId="{80F76367-7289-43D5-905D-AB4E0E7AB781}" destId="{7D8B2966-171A-44D9-97B6-9764D1AB971F}" srcOrd="0" destOrd="0" parTransId="{9131A7D1-A0ED-4B73-8979-1DCD5D9ECC75}" sibTransId="{9AA72260-B61E-4CF8-ABA6-707065506910}"/>
    <dgm:cxn modelId="{A709CA50-DD35-4566-B501-B16EB91EF11B}" type="presOf" srcId="{80F76367-7289-43D5-905D-AB4E0E7AB781}" destId="{B3A7D9BC-C34B-4791-A351-5C9F4D02C27B}" srcOrd="0" destOrd="0" presId="urn:microsoft.com/office/officeart/2005/8/layout/default"/>
    <dgm:cxn modelId="{5B12CA70-D1B5-47D6-BA2A-CAAB61115E21}" srcId="{80F76367-7289-43D5-905D-AB4E0E7AB781}" destId="{D3567E11-5B11-4542-A0EC-30B8B6F5DDB9}" srcOrd="4" destOrd="0" parTransId="{595FF34F-2AFC-4361-A882-CE4D21BDF11A}" sibTransId="{3D83B55D-7FDF-40AD-A7ED-69D26E42EDE0}"/>
    <dgm:cxn modelId="{2FCC0251-EDCC-4606-B971-F178FCAC08A1}" type="presOf" srcId="{4C0002F6-9FE9-4B1A-A9C0-432DEFE73744}" destId="{DB0F8E66-264B-4B4F-B0F4-6D38103E413D}" srcOrd="0" destOrd="0" presId="urn:microsoft.com/office/officeart/2005/8/layout/default"/>
    <dgm:cxn modelId="{A88ED97A-AE13-4B81-ADA2-376ACAC486C3}" srcId="{80F76367-7289-43D5-905D-AB4E0E7AB781}" destId="{4C0002F6-9FE9-4B1A-A9C0-432DEFE73744}" srcOrd="1" destOrd="0" parTransId="{3D52B574-50E8-4CF1-8184-BF0FBF1DC2B2}" sibTransId="{D396F5A6-7E52-4627-8F64-23203AA8DE36}"/>
    <dgm:cxn modelId="{1C8FC9AA-054F-4C68-9BCF-B9722C9571A7}" type="presOf" srcId="{D3567E11-5B11-4542-A0EC-30B8B6F5DDB9}" destId="{AFCE69BC-D2B0-4F48-8C04-94330E45300B}" srcOrd="0" destOrd="0" presId="urn:microsoft.com/office/officeart/2005/8/layout/default"/>
    <dgm:cxn modelId="{07EA96B2-9463-4ED4-A3CC-4DFD6B2D1D8C}" type="presOf" srcId="{AECF0F05-7BE0-4520-85DE-24B80E04EB6F}" destId="{5491DE53-E9FC-43E1-B102-175925F62A9A}" srcOrd="0" destOrd="0" presId="urn:microsoft.com/office/officeart/2005/8/layout/default"/>
    <dgm:cxn modelId="{EC5E42C4-FA89-468F-BEB8-B92664060B88}" type="presOf" srcId="{7D8B2966-171A-44D9-97B6-9764D1AB971F}" destId="{4C620929-3522-4F97-815D-73DBCE7CA75D}" srcOrd="0" destOrd="0" presId="urn:microsoft.com/office/officeart/2005/8/layout/default"/>
    <dgm:cxn modelId="{31BDE9D2-EA68-407E-8F12-A6BC198E3F92}" srcId="{80F76367-7289-43D5-905D-AB4E0E7AB781}" destId="{67BF722F-58BA-40BB-9325-61A8B859D70B}" srcOrd="2" destOrd="0" parTransId="{95353AA4-FDE4-438F-A91D-A073F7D4A2CB}" sibTransId="{2A7086A8-AF09-4F84-863A-E54DAE907822}"/>
    <dgm:cxn modelId="{1EE0CDF1-645A-47F9-A044-89A2177FAEDA}" srcId="{80F76367-7289-43D5-905D-AB4E0E7AB781}" destId="{AECF0F05-7BE0-4520-85DE-24B80E04EB6F}" srcOrd="3" destOrd="0" parTransId="{8F2523B6-DF97-4A52-A8CD-0E9C97985C5C}" sibTransId="{AE00487E-0D2A-4B07-8468-1333A10A9AA7}"/>
    <dgm:cxn modelId="{84AE3E01-A99E-478F-87DF-7008E76F1CC3}" type="presParOf" srcId="{B3A7D9BC-C34B-4791-A351-5C9F4D02C27B}" destId="{4C620929-3522-4F97-815D-73DBCE7CA75D}" srcOrd="0" destOrd="0" presId="urn:microsoft.com/office/officeart/2005/8/layout/default"/>
    <dgm:cxn modelId="{26BE6A1B-9CA5-4654-8FBA-22EA43AFD586}" type="presParOf" srcId="{B3A7D9BC-C34B-4791-A351-5C9F4D02C27B}" destId="{5B323844-80BE-4B9E-BA8F-A2D0D18197E7}" srcOrd="1" destOrd="0" presId="urn:microsoft.com/office/officeart/2005/8/layout/default"/>
    <dgm:cxn modelId="{1B35C88C-DAF8-455A-8FCB-95488BEDC4FB}" type="presParOf" srcId="{B3A7D9BC-C34B-4791-A351-5C9F4D02C27B}" destId="{DB0F8E66-264B-4B4F-B0F4-6D38103E413D}" srcOrd="2" destOrd="0" presId="urn:microsoft.com/office/officeart/2005/8/layout/default"/>
    <dgm:cxn modelId="{F943CDE4-8695-4C3E-B7C6-F1E3308F817B}" type="presParOf" srcId="{B3A7D9BC-C34B-4791-A351-5C9F4D02C27B}" destId="{CA81CF7C-3CE8-404E-B406-94305DE7543A}" srcOrd="3" destOrd="0" presId="urn:microsoft.com/office/officeart/2005/8/layout/default"/>
    <dgm:cxn modelId="{D81F6953-B10F-47E7-8C7C-5AA32F8A98E0}" type="presParOf" srcId="{B3A7D9BC-C34B-4791-A351-5C9F4D02C27B}" destId="{9CEB976D-D145-4434-9D09-D72EA7BD4A9D}" srcOrd="4" destOrd="0" presId="urn:microsoft.com/office/officeart/2005/8/layout/default"/>
    <dgm:cxn modelId="{F9626159-6B40-4278-99B4-10BB62D30369}" type="presParOf" srcId="{B3A7D9BC-C34B-4791-A351-5C9F4D02C27B}" destId="{E1757026-96E5-4EE0-BAFD-556C698617CA}" srcOrd="5" destOrd="0" presId="urn:microsoft.com/office/officeart/2005/8/layout/default"/>
    <dgm:cxn modelId="{78822B3C-2D24-4740-AA39-FA552C619921}" type="presParOf" srcId="{B3A7D9BC-C34B-4791-A351-5C9F4D02C27B}" destId="{5491DE53-E9FC-43E1-B102-175925F62A9A}" srcOrd="6" destOrd="0" presId="urn:microsoft.com/office/officeart/2005/8/layout/default"/>
    <dgm:cxn modelId="{ED87B391-1BFE-4A5A-9D24-0DE16399C66C}" type="presParOf" srcId="{B3A7D9BC-C34B-4791-A351-5C9F4D02C27B}" destId="{4B0CDAC0-D04D-46BB-B14C-32C13C07A065}" srcOrd="7" destOrd="0" presId="urn:microsoft.com/office/officeart/2005/8/layout/default"/>
    <dgm:cxn modelId="{D257654A-A5C3-4FBA-9595-E9C11F3C78F4}" type="presParOf" srcId="{B3A7D9BC-C34B-4791-A351-5C9F4D02C27B}" destId="{AFCE69BC-D2B0-4F48-8C04-94330E45300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108C0-EF28-48EA-A504-9741ACC0644D}">
      <dsp:nvSpPr>
        <dsp:cNvPr id="0" name=""/>
        <dsp:cNvSpPr/>
      </dsp:nvSpPr>
      <dsp:spPr>
        <a:xfrm>
          <a:off x="730349" y="632498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82096B-52D2-4F6E-AA19-F1DE78CDF7FB}">
      <dsp:nvSpPr>
        <dsp:cNvPr id="0" name=""/>
        <dsp:cNvSpPr/>
      </dsp:nvSpPr>
      <dsp:spPr>
        <a:xfrm>
          <a:off x="1198349" y="110049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0970F-2AB3-4C2C-B010-433A2B76C387}">
      <dsp:nvSpPr>
        <dsp:cNvPr id="0" name=""/>
        <dsp:cNvSpPr/>
      </dsp:nvSpPr>
      <dsp:spPr>
        <a:xfrm>
          <a:off x="28349" y="351249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Help prepare case managers to set up their year</a:t>
          </a:r>
        </a:p>
      </dsp:txBody>
      <dsp:txXfrm>
        <a:off x="28349" y="3512499"/>
        <a:ext cx="3600000" cy="720000"/>
      </dsp:txXfrm>
    </dsp:sp>
    <dsp:sp modelId="{34A0437D-C865-4A61-8292-7D8571F70FA5}">
      <dsp:nvSpPr>
        <dsp:cNvPr id="0" name=""/>
        <dsp:cNvSpPr/>
      </dsp:nvSpPr>
      <dsp:spPr>
        <a:xfrm>
          <a:off x="4960350" y="632498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6341F-B21A-460D-B8B8-843EF5F1D486}">
      <dsp:nvSpPr>
        <dsp:cNvPr id="0" name=""/>
        <dsp:cNvSpPr/>
      </dsp:nvSpPr>
      <dsp:spPr>
        <a:xfrm>
          <a:off x="5428350" y="110049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B13876-28C5-440D-96AB-6CC0ABDDD7E6}">
      <dsp:nvSpPr>
        <dsp:cNvPr id="0" name=""/>
        <dsp:cNvSpPr/>
      </dsp:nvSpPr>
      <dsp:spPr>
        <a:xfrm>
          <a:off x="4258350" y="351249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Strategies or ideas to take back</a:t>
          </a:r>
        </a:p>
      </dsp:txBody>
      <dsp:txXfrm>
        <a:off x="4258350" y="3512499"/>
        <a:ext cx="3600000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D612C-2F7D-45C8-A8E6-68D990F91114}">
      <dsp:nvSpPr>
        <dsp:cNvPr id="0" name=""/>
        <dsp:cNvSpPr/>
      </dsp:nvSpPr>
      <dsp:spPr>
        <a:xfrm>
          <a:off x="1308456" y="1375548"/>
          <a:ext cx="1040273" cy="7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905F1-C256-4B27-BA0B-3F116E3BFB16}">
      <dsp:nvSpPr>
        <dsp:cNvPr id="0" name=""/>
        <dsp:cNvSpPr/>
      </dsp:nvSpPr>
      <dsp:spPr>
        <a:xfrm>
          <a:off x="2411147" y="1288116"/>
          <a:ext cx="119631" cy="224600"/>
        </a:xfrm>
        <a:prstGeom prst="chevron">
          <a:avLst>
            <a:gd name="adj" fmla="val 9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2DE80F-5B3F-4BC7-9478-6F90B5CDD589}">
      <dsp:nvSpPr>
        <dsp:cNvPr id="0" name=""/>
        <dsp:cNvSpPr/>
      </dsp:nvSpPr>
      <dsp:spPr>
        <a:xfrm>
          <a:off x="636331" y="833493"/>
          <a:ext cx="1084183" cy="10841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72" tIns="42072" rIns="42072" bIns="4207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1</a:t>
          </a:r>
        </a:p>
      </dsp:txBody>
      <dsp:txXfrm>
        <a:off x="795106" y="992268"/>
        <a:ext cx="766633" cy="766633"/>
      </dsp:txXfrm>
    </dsp:sp>
    <dsp:sp modelId="{EC396C70-D4AB-4580-96A1-FACA2F79C9F9}">
      <dsp:nvSpPr>
        <dsp:cNvPr id="0" name=""/>
        <dsp:cNvSpPr/>
      </dsp:nvSpPr>
      <dsp:spPr>
        <a:xfrm>
          <a:off x="8114" y="2083042"/>
          <a:ext cx="2340616" cy="259149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630" tIns="165100" rIns="184630" bIns="1651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IEP Templates</a:t>
          </a:r>
          <a:r>
            <a:rPr lang="en-US" sz="1800" kern="1200" dirty="0"/>
            <a:t>: Develop templates for IEP present levels and/or Evaluation format (sections)</a:t>
          </a:r>
        </a:p>
      </dsp:txBody>
      <dsp:txXfrm>
        <a:off x="8114" y="2551165"/>
        <a:ext cx="2340616" cy="2123371"/>
      </dsp:txXfrm>
    </dsp:sp>
    <dsp:sp modelId="{DE78E8F1-89CB-4B05-8CAD-493B5DE0086F}">
      <dsp:nvSpPr>
        <dsp:cNvPr id="0" name=""/>
        <dsp:cNvSpPr/>
      </dsp:nvSpPr>
      <dsp:spPr>
        <a:xfrm>
          <a:off x="2677215" y="1376317"/>
          <a:ext cx="2340616" cy="7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9B5506-5926-4E6E-AEE6-9870CD75EC6D}">
      <dsp:nvSpPr>
        <dsp:cNvPr id="0" name=""/>
        <dsp:cNvSpPr/>
      </dsp:nvSpPr>
      <dsp:spPr>
        <a:xfrm>
          <a:off x="5080248" y="1288760"/>
          <a:ext cx="119631" cy="225237"/>
        </a:xfrm>
        <a:prstGeom prst="chevron">
          <a:avLst>
            <a:gd name="adj" fmla="val 9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873452-EAEF-4A9C-A669-46C17CE48966}">
      <dsp:nvSpPr>
        <dsp:cNvPr id="0" name=""/>
        <dsp:cNvSpPr/>
      </dsp:nvSpPr>
      <dsp:spPr>
        <a:xfrm>
          <a:off x="3305432" y="834261"/>
          <a:ext cx="1084183" cy="10841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72" tIns="42072" rIns="42072" bIns="4207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2</a:t>
          </a:r>
          <a:endParaRPr lang="en-US" sz="4600" kern="1200" dirty="0"/>
        </a:p>
      </dsp:txBody>
      <dsp:txXfrm>
        <a:off x="3464207" y="993036"/>
        <a:ext cx="766633" cy="766633"/>
      </dsp:txXfrm>
    </dsp:sp>
    <dsp:sp modelId="{D5FBF22B-A2EE-43B0-BC0E-D57C0460AAA0}">
      <dsp:nvSpPr>
        <dsp:cNvPr id="0" name=""/>
        <dsp:cNvSpPr/>
      </dsp:nvSpPr>
      <dsp:spPr>
        <a:xfrm>
          <a:off x="2585065" y="2060711"/>
          <a:ext cx="2477448" cy="2639695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630" tIns="165100" rIns="184630" bIns="1651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Checklist/Spreadsheets: </a:t>
          </a:r>
          <a:r>
            <a:rPr lang="en-US" sz="1600" kern="1200" dirty="0"/>
            <a:t>Create a checklist for onboarding new students, meeting paperwork, caseload information, accommodations for teachers/testing</a:t>
          </a:r>
        </a:p>
      </dsp:txBody>
      <dsp:txXfrm>
        <a:off x="2585065" y="2556201"/>
        <a:ext cx="2477448" cy="2144205"/>
      </dsp:txXfrm>
    </dsp:sp>
    <dsp:sp modelId="{DDEBBC5B-B5D6-4371-B897-6EBA561A1517}">
      <dsp:nvSpPr>
        <dsp:cNvPr id="0" name=""/>
        <dsp:cNvSpPr/>
      </dsp:nvSpPr>
      <dsp:spPr>
        <a:xfrm>
          <a:off x="5277900" y="1376317"/>
          <a:ext cx="1170308" cy="7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5F94B-9CCF-490D-9B35-28F58A377BA2}">
      <dsp:nvSpPr>
        <dsp:cNvPr id="0" name=""/>
        <dsp:cNvSpPr/>
      </dsp:nvSpPr>
      <dsp:spPr>
        <a:xfrm>
          <a:off x="5906117" y="834261"/>
          <a:ext cx="1084183" cy="10841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072" tIns="42072" rIns="42072" bIns="42072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3</a:t>
          </a:r>
        </a:p>
      </dsp:txBody>
      <dsp:txXfrm>
        <a:off x="6064892" y="993036"/>
        <a:ext cx="766633" cy="766633"/>
      </dsp:txXfrm>
    </dsp:sp>
    <dsp:sp modelId="{C16C4DF1-1254-4ECC-A8F6-8AB854649A3D}">
      <dsp:nvSpPr>
        <dsp:cNvPr id="0" name=""/>
        <dsp:cNvSpPr/>
      </dsp:nvSpPr>
      <dsp:spPr>
        <a:xfrm>
          <a:off x="5277900" y="2084812"/>
          <a:ext cx="2340616" cy="2591494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630" tIns="165100" rIns="184630" bIns="16510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Meeting agendas</a:t>
          </a:r>
          <a:r>
            <a:rPr lang="en-US" sz="1800" kern="1200" dirty="0"/>
            <a:t>: Create an IEP/evaluation meeting agenda.</a:t>
          </a:r>
        </a:p>
      </dsp:txBody>
      <dsp:txXfrm>
        <a:off x="5277900" y="2552935"/>
        <a:ext cx="2340616" cy="21233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833C6-0F0B-47E9-A717-F53A7598DE48}">
      <dsp:nvSpPr>
        <dsp:cNvPr id="0" name=""/>
        <dsp:cNvSpPr/>
      </dsp:nvSpPr>
      <dsp:spPr>
        <a:xfrm>
          <a:off x="962" y="1181260"/>
          <a:ext cx="3379189" cy="21457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689E6A-B656-48AD-ABAD-A828FF67BA5B}">
      <dsp:nvSpPr>
        <dsp:cNvPr id="0" name=""/>
        <dsp:cNvSpPr/>
      </dsp:nvSpPr>
      <dsp:spPr>
        <a:xfrm>
          <a:off x="376428" y="1537952"/>
          <a:ext cx="3379189" cy="21457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Assistive Technology</a:t>
          </a:r>
          <a:r>
            <a:rPr lang="en-US" sz="2000" kern="1200"/>
            <a:t>: Ensure all assistive technology and adaptive equipment are set up and working properly, and that you are familiar with how to use it</a:t>
          </a:r>
        </a:p>
      </dsp:txBody>
      <dsp:txXfrm>
        <a:off x="439276" y="1600800"/>
        <a:ext cx="3253493" cy="2020089"/>
      </dsp:txXfrm>
    </dsp:sp>
    <dsp:sp modelId="{0607EE92-E58A-457A-B196-F840587F3DB1}">
      <dsp:nvSpPr>
        <dsp:cNvPr id="0" name=""/>
        <dsp:cNvSpPr/>
      </dsp:nvSpPr>
      <dsp:spPr>
        <a:xfrm>
          <a:off x="4131082" y="1181260"/>
          <a:ext cx="3379189" cy="21457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D07958-A10F-4935-8658-F511DCA8A6CA}">
      <dsp:nvSpPr>
        <dsp:cNvPr id="0" name=""/>
        <dsp:cNvSpPr/>
      </dsp:nvSpPr>
      <dsp:spPr>
        <a:xfrm>
          <a:off x="4506548" y="1537952"/>
          <a:ext cx="3379189" cy="21457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Instructional Materials</a:t>
          </a:r>
          <a:r>
            <a:rPr lang="en-US" sz="2000" kern="1200"/>
            <a:t>: Gather and organize instructional materials, including adapted books, educational software, and other resources.</a:t>
          </a:r>
        </a:p>
      </dsp:txBody>
      <dsp:txXfrm>
        <a:off x="4569396" y="1600800"/>
        <a:ext cx="3253493" cy="202008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9CBCA-CA53-4565-8EF0-402CBEE3BE53}">
      <dsp:nvSpPr>
        <dsp:cNvPr id="0" name=""/>
        <dsp:cNvSpPr/>
      </dsp:nvSpPr>
      <dsp:spPr>
        <a:xfrm>
          <a:off x="0" y="597"/>
          <a:ext cx="7886700" cy="139817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8D8D5-C3D6-4400-9493-857D61C712F8}">
      <dsp:nvSpPr>
        <dsp:cNvPr id="0" name=""/>
        <dsp:cNvSpPr/>
      </dsp:nvSpPr>
      <dsp:spPr>
        <a:xfrm>
          <a:off x="422948" y="315187"/>
          <a:ext cx="768997" cy="7689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A85FF-C62C-4F78-B857-7D7C1A2165F9}">
      <dsp:nvSpPr>
        <dsp:cNvPr id="0" name=""/>
        <dsp:cNvSpPr/>
      </dsp:nvSpPr>
      <dsp:spPr>
        <a:xfrm>
          <a:off x="1614894" y="597"/>
          <a:ext cx="6271805" cy="139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974" tIns="147974" rIns="147974" bIns="14797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Training</a:t>
          </a:r>
          <a:r>
            <a:rPr lang="en-US" sz="2300" kern="1200"/>
            <a:t>: Attend professional development sessions on special education topics, instructional strategies, and behavior management.</a:t>
          </a:r>
        </a:p>
      </dsp:txBody>
      <dsp:txXfrm>
        <a:off x="1614894" y="597"/>
        <a:ext cx="6271805" cy="1398177"/>
      </dsp:txXfrm>
    </dsp:sp>
    <dsp:sp modelId="{4DD58A00-1B6F-4DAE-B78D-845D76AE0216}">
      <dsp:nvSpPr>
        <dsp:cNvPr id="0" name=""/>
        <dsp:cNvSpPr/>
      </dsp:nvSpPr>
      <dsp:spPr>
        <a:xfrm>
          <a:off x="0" y="1748318"/>
          <a:ext cx="7886700" cy="139817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F67535-3BF9-402F-912F-99E3C2219AA0}">
      <dsp:nvSpPr>
        <dsp:cNvPr id="0" name=""/>
        <dsp:cNvSpPr/>
      </dsp:nvSpPr>
      <dsp:spPr>
        <a:xfrm>
          <a:off x="422948" y="2062908"/>
          <a:ext cx="768997" cy="7689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86DF3-0F5F-46C4-BA10-7AE956513035}">
      <dsp:nvSpPr>
        <dsp:cNvPr id="0" name=""/>
        <dsp:cNvSpPr/>
      </dsp:nvSpPr>
      <dsp:spPr>
        <a:xfrm>
          <a:off x="1614894" y="1748318"/>
          <a:ext cx="6271805" cy="139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974" tIns="147974" rIns="147974" bIns="14797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Stay Informed</a:t>
          </a:r>
          <a:r>
            <a:rPr lang="en-US" sz="2300" kern="1200"/>
            <a:t>: Keep up-to-date with the latest research, best practices, and legal requirements in special education.</a:t>
          </a:r>
        </a:p>
      </dsp:txBody>
      <dsp:txXfrm>
        <a:off x="1614894" y="1748318"/>
        <a:ext cx="6271805" cy="1398177"/>
      </dsp:txXfrm>
    </dsp:sp>
    <dsp:sp modelId="{02475671-AD8B-4CF9-87FC-62F3D487B37D}">
      <dsp:nvSpPr>
        <dsp:cNvPr id="0" name=""/>
        <dsp:cNvSpPr/>
      </dsp:nvSpPr>
      <dsp:spPr>
        <a:xfrm>
          <a:off x="0" y="3496040"/>
          <a:ext cx="7886700" cy="1398177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328CD3-346E-42C6-A923-E0E049EFFDBB}">
      <dsp:nvSpPr>
        <dsp:cNvPr id="0" name=""/>
        <dsp:cNvSpPr/>
      </dsp:nvSpPr>
      <dsp:spPr>
        <a:xfrm>
          <a:off x="422948" y="3810630"/>
          <a:ext cx="768997" cy="7689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EEE9D4-C93B-4649-B632-F4C27FB76693}">
      <dsp:nvSpPr>
        <dsp:cNvPr id="0" name=""/>
        <dsp:cNvSpPr/>
      </dsp:nvSpPr>
      <dsp:spPr>
        <a:xfrm>
          <a:off x="1614894" y="3496040"/>
          <a:ext cx="6271805" cy="139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974" tIns="147974" rIns="147974" bIns="14797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/>
            <a:t>Self-Care Plan</a:t>
          </a:r>
          <a:r>
            <a:rPr lang="en-US" sz="2300" kern="1200"/>
            <a:t>: Develop a self-care plan to manage stress and maintain a healthy work-life balance.</a:t>
          </a:r>
        </a:p>
      </dsp:txBody>
      <dsp:txXfrm>
        <a:off x="1614894" y="3496040"/>
        <a:ext cx="6271805" cy="13981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93B54-AA70-403E-98DE-666B1918C609}">
      <dsp:nvSpPr>
        <dsp:cNvPr id="0" name=""/>
        <dsp:cNvSpPr/>
      </dsp:nvSpPr>
      <dsp:spPr>
        <a:xfrm>
          <a:off x="7437" y="386268"/>
          <a:ext cx="1887035" cy="5661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118" tIns="149118" rIns="149118" bIns="14911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Review</a:t>
          </a:r>
        </a:p>
      </dsp:txBody>
      <dsp:txXfrm>
        <a:off x="7437" y="386268"/>
        <a:ext cx="1887035" cy="566110"/>
      </dsp:txXfrm>
    </dsp:sp>
    <dsp:sp modelId="{E586D985-742B-457F-A4C9-C5237244493E}">
      <dsp:nvSpPr>
        <dsp:cNvPr id="0" name=""/>
        <dsp:cNvSpPr/>
      </dsp:nvSpPr>
      <dsp:spPr>
        <a:xfrm>
          <a:off x="7437" y="952379"/>
          <a:ext cx="1887035" cy="355616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397" tIns="186397" rIns="186397" bIns="186397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IEPs: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Thoroughly review the Individualized Education Programs (IEPs) for each student, noting goals, accommodations, modifications, and services.</a:t>
          </a:r>
        </a:p>
      </dsp:txBody>
      <dsp:txXfrm>
        <a:off x="7437" y="952379"/>
        <a:ext cx="1887035" cy="3556167"/>
      </dsp:txXfrm>
    </dsp:sp>
    <dsp:sp modelId="{61F98C1F-A3FE-443D-A737-7758E618F232}">
      <dsp:nvSpPr>
        <dsp:cNvPr id="0" name=""/>
        <dsp:cNvSpPr/>
      </dsp:nvSpPr>
      <dsp:spPr>
        <a:xfrm>
          <a:off x="2002367" y="386268"/>
          <a:ext cx="1887035" cy="5661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118" tIns="149118" rIns="149118" bIns="14911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Familiarize</a:t>
          </a:r>
        </a:p>
      </dsp:txBody>
      <dsp:txXfrm>
        <a:off x="2002367" y="386268"/>
        <a:ext cx="1887035" cy="566110"/>
      </dsp:txXfrm>
    </dsp:sp>
    <dsp:sp modelId="{25A67EA5-D143-4F3F-8545-BB77C302D65B}">
      <dsp:nvSpPr>
        <dsp:cNvPr id="0" name=""/>
        <dsp:cNvSpPr/>
      </dsp:nvSpPr>
      <dsp:spPr>
        <a:xfrm>
          <a:off x="2002367" y="952379"/>
          <a:ext cx="1887035" cy="355616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397" tIns="186397" rIns="186397" bIns="186397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Student Files: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 </a:t>
          </a:r>
          <a:r>
            <a:rPr lang="en-US" sz="1800" kern="1200" dirty="0"/>
            <a:t>Familiarize yourself with each student’s educational history, evaluations, and behavior plans. (Hard files with original signatures)</a:t>
          </a:r>
        </a:p>
      </dsp:txBody>
      <dsp:txXfrm>
        <a:off x="2002367" y="952379"/>
        <a:ext cx="1887035" cy="3556167"/>
      </dsp:txXfrm>
    </dsp:sp>
    <dsp:sp modelId="{32A9147D-FBFD-4E12-A83B-6EB699E2ED24}">
      <dsp:nvSpPr>
        <dsp:cNvPr id="0" name=""/>
        <dsp:cNvSpPr/>
      </dsp:nvSpPr>
      <dsp:spPr>
        <a:xfrm>
          <a:off x="3997297" y="386268"/>
          <a:ext cx="1887035" cy="5661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118" tIns="149118" rIns="149118" bIns="14911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Be</a:t>
          </a:r>
        </a:p>
      </dsp:txBody>
      <dsp:txXfrm>
        <a:off x="3997297" y="386268"/>
        <a:ext cx="1887035" cy="566110"/>
      </dsp:txXfrm>
    </dsp:sp>
    <dsp:sp modelId="{5DCBD216-0FB4-4C9E-9DB3-90FFB7F70904}">
      <dsp:nvSpPr>
        <dsp:cNvPr id="0" name=""/>
        <dsp:cNvSpPr/>
      </dsp:nvSpPr>
      <dsp:spPr>
        <a:xfrm>
          <a:off x="3997297" y="952379"/>
          <a:ext cx="1887035" cy="355616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397" tIns="186397" rIns="186397" bIns="186397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Health and Safety: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Be aware of any medical or safety issues that might affect students in your care.</a:t>
          </a:r>
        </a:p>
      </dsp:txBody>
      <dsp:txXfrm>
        <a:off x="3997297" y="952379"/>
        <a:ext cx="1887035" cy="3556167"/>
      </dsp:txXfrm>
    </dsp:sp>
    <dsp:sp modelId="{69233176-757B-44F4-B045-9E3F14B08FEA}">
      <dsp:nvSpPr>
        <dsp:cNvPr id="0" name=""/>
        <dsp:cNvSpPr/>
      </dsp:nvSpPr>
      <dsp:spPr>
        <a:xfrm>
          <a:off x="5992227" y="386268"/>
          <a:ext cx="1887035" cy="5661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9118" tIns="149118" rIns="149118" bIns="14911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Review</a:t>
          </a:r>
        </a:p>
      </dsp:txBody>
      <dsp:txXfrm>
        <a:off x="5992227" y="386268"/>
        <a:ext cx="1887035" cy="566110"/>
      </dsp:txXfrm>
    </dsp:sp>
    <dsp:sp modelId="{C1A1AF70-350D-4AD7-8295-FE4EC839394C}">
      <dsp:nvSpPr>
        <dsp:cNvPr id="0" name=""/>
        <dsp:cNvSpPr/>
      </dsp:nvSpPr>
      <dsp:spPr>
        <a:xfrm>
          <a:off x="5992227" y="952379"/>
          <a:ext cx="1887035" cy="3556167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397" tIns="186397" rIns="186397" bIns="186397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IEP Meetings: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Review all dates for the year. Note annuals and re-evals (*initials). Create a list, note in your calendar, count backward for consent-re-evals</a:t>
          </a:r>
        </a:p>
      </dsp:txBody>
      <dsp:txXfrm>
        <a:off x="5992227" y="952379"/>
        <a:ext cx="1887035" cy="35561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00D76-7FF1-4BFE-B218-C9E7CCBD46F5}">
      <dsp:nvSpPr>
        <dsp:cNvPr id="0" name=""/>
        <dsp:cNvSpPr/>
      </dsp:nvSpPr>
      <dsp:spPr>
        <a:xfrm>
          <a:off x="0" y="203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FB961A-F8A7-4216-A6E6-59ADF92A13F8}">
      <dsp:nvSpPr>
        <dsp:cNvPr id="0" name=""/>
        <dsp:cNvSpPr/>
      </dsp:nvSpPr>
      <dsp:spPr>
        <a:xfrm>
          <a:off x="311463" y="233698"/>
          <a:ext cx="566297" cy="5662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C661B-DD15-404D-88B9-AD6AED154C91}">
      <dsp:nvSpPr>
        <dsp:cNvPr id="0" name=""/>
        <dsp:cNvSpPr/>
      </dsp:nvSpPr>
      <dsp:spPr>
        <a:xfrm>
          <a:off x="1189224" y="203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IEP Binder or Digital Folder</a:t>
          </a:r>
          <a:r>
            <a:rPr lang="en-US" sz="1800" kern="1200"/>
            <a:t>: Create a binder, folder or digital folder for each student’s IEP, including all relevant documents, progress reports, and notes.</a:t>
          </a:r>
        </a:p>
      </dsp:txBody>
      <dsp:txXfrm>
        <a:off x="1189224" y="2031"/>
        <a:ext cx="6697475" cy="1029631"/>
      </dsp:txXfrm>
    </dsp:sp>
    <dsp:sp modelId="{8DC65CC9-90CD-4FC4-B124-C2AF0C7EFA8B}">
      <dsp:nvSpPr>
        <dsp:cNvPr id="0" name=""/>
        <dsp:cNvSpPr/>
      </dsp:nvSpPr>
      <dsp:spPr>
        <a:xfrm>
          <a:off x="0" y="128907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1D71B-0A48-46D4-9BBB-1A30DC21BD56}">
      <dsp:nvSpPr>
        <dsp:cNvPr id="0" name=""/>
        <dsp:cNvSpPr/>
      </dsp:nvSpPr>
      <dsp:spPr>
        <a:xfrm>
          <a:off x="311463" y="1520738"/>
          <a:ext cx="566297" cy="5662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36915-4D89-48EA-A3E2-0A3AF7B63497}">
      <dsp:nvSpPr>
        <dsp:cNvPr id="0" name=""/>
        <dsp:cNvSpPr/>
      </dsp:nvSpPr>
      <dsp:spPr>
        <a:xfrm>
          <a:off x="1189224" y="128907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Snapshot Sheets</a:t>
          </a:r>
          <a:r>
            <a:rPr lang="en-US" sz="1800" kern="1200" dirty="0"/>
            <a:t>: Use or develop a quick reference sheet for each student summarizing their IEP goals, accommodations, and services. (Review and share with teachers AND again after updated IEP)</a:t>
          </a:r>
        </a:p>
      </dsp:txBody>
      <dsp:txXfrm>
        <a:off x="1189224" y="1289071"/>
        <a:ext cx="6697475" cy="1029631"/>
      </dsp:txXfrm>
    </dsp:sp>
    <dsp:sp modelId="{8A4F6165-6BED-4655-B2AA-48AF7DD52E58}">
      <dsp:nvSpPr>
        <dsp:cNvPr id="0" name=""/>
        <dsp:cNvSpPr/>
      </dsp:nvSpPr>
      <dsp:spPr>
        <a:xfrm>
          <a:off x="0" y="257611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B45BB-17E4-4FE2-A764-5FB3628CEBDC}">
      <dsp:nvSpPr>
        <dsp:cNvPr id="0" name=""/>
        <dsp:cNvSpPr/>
      </dsp:nvSpPr>
      <dsp:spPr>
        <a:xfrm>
          <a:off x="311463" y="2807778"/>
          <a:ext cx="566297" cy="5662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6D5E7-B7CA-4C0A-85C3-AF91E3CB3105}">
      <dsp:nvSpPr>
        <dsp:cNvPr id="0" name=""/>
        <dsp:cNvSpPr/>
      </dsp:nvSpPr>
      <dsp:spPr>
        <a:xfrm>
          <a:off x="1189224" y="257611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Caseload spreadsheet: </a:t>
          </a:r>
          <a:r>
            <a:rPr lang="en-US" sz="1800" kern="1200" dirty="0"/>
            <a:t>Create or update the Special education spreadsheet of all students.</a:t>
          </a:r>
        </a:p>
      </dsp:txBody>
      <dsp:txXfrm>
        <a:off x="1189224" y="2576111"/>
        <a:ext cx="6697475" cy="1029631"/>
      </dsp:txXfrm>
    </dsp:sp>
    <dsp:sp modelId="{366826B2-5EAF-4734-8B8A-4A1AAF074057}">
      <dsp:nvSpPr>
        <dsp:cNvPr id="0" name=""/>
        <dsp:cNvSpPr/>
      </dsp:nvSpPr>
      <dsp:spPr>
        <a:xfrm>
          <a:off x="0" y="386315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C88BAA-09C1-4596-8C1F-A2DD4BFD05AA}">
      <dsp:nvSpPr>
        <dsp:cNvPr id="0" name=""/>
        <dsp:cNvSpPr/>
      </dsp:nvSpPr>
      <dsp:spPr>
        <a:xfrm>
          <a:off x="311463" y="4094818"/>
          <a:ext cx="566297" cy="5662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9B076-A5B3-4E76-A97C-9E4A1431FA5F}">
      <dsp:nvSpPr>
        <dsp:cNvPr id="0" name=""/>
        <dsp:cNvSpPr/>
      </dsp:nvSpPr>
      <dsp:spPr>
        <a:xfrm>
          <a:off x="1189224" y="386315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Service Documentation: </a:t>
          </a:r>
          <a:r>
            <a:rPr lang="en-US" sz="1800" kern="1200" dirty="0"/>
            <a:t>Enrich, IC, other?</a:t>
          </a:r>
        </a:p>
      </dsp:txBody>
      <dsp:txXfrm>
        <a:off x="1189224" y="3863151"/>
        <a:ext cx="6697475" cy="10296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AC006-02AD-4454-B2E0-3DFB90CD294E}">
      <dsp:nvSpPr>
        <dsp:cNvPr id="0" name=""/>
        <dsp:cNvSpPr/>
      </dsp:nvSpPr>
      <dsp:spPr>
        <a:xfrm>
          <a:off x="530099" y="486299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44346-846B-48C5-BD55-433D4CBD3644}">
      <dsp:nvSpPr>
        <dsp:cNvPr id="0" name=""/>
        <dsp:cNvSpPr/>
      </dsp:nvSpPr>
      <dsp:spPr>
        <a:xfrm>
          <a:off x="829912" y="786111"/>
          <a:ext cx="807187" cy="807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BA1DC-C2F4-4CD9-9C84-1744F18EFD35}">
      <dsp:nvSpPr>
        <dsp:cNvPr id="0" name=""/>
        <dsp:cNvSpPr/>
      </dsp:nvSpPr>
      <dsp:spPr>
        <a:xfrm>
          <a:off x="80381" y="2331299"/>
          <a:ext cx="2306250" cy="272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b="1" u="sng" kern="1200" dirty="0">
              <a:solidFill>
                <a:schemeClr val="bg1"/>
              </a:solidFill>
            </a:rPr>
            <a:t>IEP Meetings</a:t>
          </a:r>
          <a:r>
            <a:rPr lang="en-US" sz="1800" u="sng" kern="1200" dirty="0">
              <a:solidFill>
                <a:schemeClr val="bg1"/>
              </a:solidFill>
            </a:rPr>
            <a:t>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>
              <a:solidFill>
                <a:schemeClr val="bg1"/>
              </a:solidFill>
            </a:rPr>
            <a:t> Schedule/Note all IEP meetings at the beginning of the school year. When scheduled, send out calendar invites to all team members. *Send reminders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1800" kern="1200" dirty="0">
            <a:solidFill>
              <a:schemeClr val="bg1"/>
            </a:solidFill>
            <a:latin typeface="+mn-lt"/>
          </a:endParaRPr>
        </a:p>
      </dsp:txBody>
      <dsp:txXfrm>
        <a:off x="80381" y="2331299"/>
        <a:ext cx="2306250" cy="2722500"/>
      </dsp:txXfrm>
    </dsp:sp>
    <dsp:sp modelId="{BA40FA73-1E17-4A07-A393-559BC54CF808}">
      <dsp:nvSpPr>
        <dsp:cNvPr id="0" name=""/>
        <dsp:cNvSpPr/>
      </dsp:nvSpPr>
      <dsp:spPr>
        <a:xfrm>
          <a:off x="3239943" y="486299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571E8F-6A9A-46B3-85D1-85CE6B9DB8A0}">
      <dsp:nvSpPr>
        <dsp:cNvPr id="0" name=""/>
        <dsp:cNvSpPr/>
      </dsp:nvSpPr>
      <dsp:spPr>
        <a:xfrm>
          <a:off x="3539756" y="786111"/>
          <a:ext cx="807187" cy="807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79B08E-2E52-4D0E-AB7F-1F8045D8FF21}">
      <dsp:nvSpPr>
        <dsp:cNvPr id="0" name=""/>
        <dsp:cNvSpPr/>
      </dsp:nvSpPr>
      <dsp:spPr>
        <a:xfrm>
          <a:off x="2790224" y="2331299"/>
          <a:ext cx="2306250" cy="272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u="sng" kern="1200" dirty="0">
              <a:solidFill>
                <a:schemeClr val="bg1"/>
              </a:solidFill>
            </a:rPr>
            <a:t>Progress Report Deadlines</a:t>
          </a:r>
          <a:r>
            <a:rPr lang="en-US" sz="2000" u="sng" kern="1200" dirty="0">
              <a:solidFill>
                <a:schemeClr val="bg1"/>
              </a:solidFill>
            </a:rPr>
            <a:t>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>
              <a:solidFill>
                <a:schemeClr val="bg1"/>
              </a:solidFill>
            </a:rPr>
            <a:t>Mark all progress report deadlines and ensure data collection aligns with these dates.</a:t>
          </a:r>
        </a:p>
      </dsp:txBody>
      <dsp:txXfrm>
        <a:off x="2790224" y="2331299"/>
        <a:ext cx="2306250" cy="2722500"/>
      </dsp:txXfrm>
    </dsp:sp>
    <dsp:sp modelId="{00B10678-665C-4775-B08A-83B0EDA9DB35}">
      <dsp:nvSpPr>
        <dsp:cNvPr id="0" name=""/>
        <dsp:cNvSpPr/>
      </dsp:nvSpPr>
      <dsp:spPr>
        <a:xfrm>
          <a:off x="5949787" y="486299"/>
          <a:ext cx="1406812" cy="1406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703442-7C8E-426F-A0C4-D5194CFEFFEF}">
      <dsp:nvSpPr>
        <dsp:cNvPr id="0" name=""/>
        <dsp:cNvSpPr/>
      </dsp:nvSpPr>
      <dsp:spPr>
        <a:xfrm>
          <a:off x="6249600" y="786111"/>
          <a:ext cx="807187" cy="807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9C464-092F-4F1E-94D5-A4B1464E5E19}">
      <dsp:nvSpPr>
        <dsp:cNvPr id="0" name=""/>
        <dsp:cNvSpPr/>
      </dsp:nvSpPr>
      <dsp:spPr>
        <a:xfrm>
          <a:off x="5500068" y="2331299"/>
          <a:ext cx="2306250" cy="272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1" u="sng" kern="1200" dirty="0">
              <a:solidFill>
                <a:schemeClr val="bg1"/>
              </a:solidFill>
            </a:rPr>
            <a:t>Evaluation Dates</a:t>
          </a:r>
          <a:r>
            <a:rPr lang="en-US" sz="2000" u="sng" kern="1200" dirty="0">
              <a:solidFill>
                <a:schemeClr val="bg1"/>
              </a:solidFill>
            </a:rPr>
            <a:t>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>
              <a:solidFill>
                <a:schemeClr val="bg1"/>
              </a:solidFill>
            </a:rPr>
            <a:t>Note the dates for initial evaluations and reevaluations to ensure they are completed within the required timelines.</a:t>
          </a:r>
        </a:p>
      </dsp:txBody>
      <dsp:txXfrm>
        <a:off x="5500068" y="2331299"/>
        <a:ext cx="2306250" cy="2722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219941-3A56-48FE-A89B-742EE7C674B8}">
      <dsp:nvSpPr>
        <dsp:cNvPr id="0" name=""/>
        <dsp:cNvSpPr/>
      </dsp:nvSpPr>
      <dsp:spPr>
        <a:xfrm>
          <a:off x="0" y="4014808"/>
          <a:ext cx="7886700" cy="8783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Create a Welcoming Environment</a:t>
          </a:r>
          <a:r>
            <a:rPr lang="en-US" sz="2000" kern="1200" dirty="0"/>
            <a:t>: Decorate with student-friendly posters and labels to create an inviting atmosphere. (*Meeting space too)</a:t>
          </a:r>
        </a:p>
      </dsp:txBody>
      <dsp:txXfrm>
        <a:off x="0" y="4014808"/>
        <a:ext cx="7886700" cy="878342"/>
      </dsp:txXfrm>
    </dsp:sp>
    <dsp:sp modelId="{4EF56CDE-7E90-4C25-8183-D4C54907E523}">
      <dsp:nvSpPr>
        <dsp:cNvPr id="0" name=""/>
        <dsp:cNvSpPr/>
      </dsp:nvSpPr>
      <dsp:spPr>
        <a:xfrm rot="10800000">
          <a:off x="0" y="2677093"/>
          <a:ext cx="7886700" cy="135089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Flexible Seating</a:t>
          </a:r>
          <a:r>
            <a:rPr lang="en-US" sz="2000" kern="1200" dirty="0"/>
            <a:t>: Arrange seating to accommodate students’ needs, ensuring accessibility and minimizing distractions. (*Shared spaces)</a:t>
          </a:r>
        </a:p>
      </dsp:txBody>
      <dsp:txXfrm rot="10800000">
        <a:off x="0" y="2677093"/>
        <a:ext cx="7886700" cy="877768"/>
      </dsp:txXfrm>
    </dsp:sp>
    <dsp:sp modelId="{C349FA83-00F0-49C7-8C8D-0390CD3D0C5E}">
      <dsp:nvSpPr>
        <dsp:cNvPr id="0" name=""/>
        <dsp:cNvSpPr/>
      </dsp:nvSpPr>
      <dsp:spPr>
        <a:xfrm rot="10800000">
          <a:off x="0" y="1339379"/>
          <a:ext cx="7886700" cy="135089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Organize Materials</a:t>
          </a:r>
          <a:r>
            <a:rPr lang="en-US" sz="2000" kern="1200" dirty="0"/>
            <a:t>: Set up your classroom with the necessary materials, including visual aids, manipulatives, and assistive technology.</a:t>
          </a:r>
        </a:p>
      </dsp:txBody>
      <dsp:txXfrm rot="10800000">
        <a:off x="0" y="1339379"/>
        <a:ext cx="7886700" cy="877768"/>
      </dsp:txXfrm>
    </dsp:sp>
    <dsp:sp modelId="{152E02E6-B25B-4189-A4E2-DB6B2C21773B}">
      <dsp:nvSpPr>
        <dsp:cNvPr id="0" name=""/>
        <dsp:cNvSpPr/>
      </dsp:nvSpPr>
      <dsp:spPr>
        <a:xfrm rot="10800000">
          <a:off x="0" y="1664"/>
          <a:ext cx="7886700" cy="1350890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/>
            <a:t>Do you have a classroom? Shared space? Push into classrooms?</a:t>
          </a:r>
          <a:endParaRPr lang="en-US" sz="2000" kern="1200"/>
        </a:p>
      </dsp:txBody>
      <dsp:txXfrm rot="10800000">
        <a:off x="0" y="1664"/>
        <a:ext cx="7886700" cy="8777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B08DB-30E7-4AC0-A213-76434D56D67C}">
      <dsp:nvSpPr>
        <dsp:cNvPr id="0" name=""/>
        <dsp:cNvSpPr/>
      </dsp:nvSpPr>
      <dsp:spPr>
        <a:xfrm>
          <a:off x="0" y="722191"/>
          <a:ext cx="2464593" cy="345043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Align with IEP Goals</a:t>
          </a:r>
          <a:r>
            <a:rPr lang="en-US" sz="1500" kern="1200" dirty="0"/>
            <a:t>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Develop lesson plans that align with each student’s IEP goals and objectives. (Progress Monitoring-consistently assess)</a:t>
          </a:r>
        </a:p>
      </dsp:txBody>
      <dsp:txXfrm>
        <a:off x="0" y="2033355"/>
        <a:ext cx="2464593" cy="2070258"/>
      </dsp:txXfrm>
    </dsp:sp>
    <dsp:sp modelId="{5C3D1A99-C3AA-42A8-9359-C76C66D30480}">
      <dsp:nvSpPr>
        <dsp:cNvPr id="0" name=""/>
        <dsp:cNvSpPr/>
      </dsp:nvSpPr>
      <dsp:spPr>
        <a:xfrm>
          <a:off x="714732" y="1067235"/>
          <a:ext cx="1035129" cy="10351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6323" y="1218826"/>
        <a:ext cx="731947" cy="731947"/>
      </dsp:txXfrm>
    </dsp:sp>
    <dsp:sp modelId="{8D221075-4834-446C-9BC5-EF4D616804A0}">
      <dsp:nvSpPr>
        <dsp:cNvPr id="0" name=""/>
        <dsp:cNvSpPr/>
      </dsp:nvSpPr>
      <dsp:spPr>
        <a:xfrm>
          <a:off x="0" y="4172551"/>
          <a:ext cx="2464593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9DC6150-1AB9-4497-8E46-B9EF9149C063}">
      <dsp:nvSpPr>
        <dsp:cNvPr id="0" name=""/>
        <dsp:cNvSpPr/>
      </dsp:nvSpPr>
      <dsp:spPr>
        <a:xfrm>
          <a:off x="2711053" y="722191"/>
          <a:ext cx="2464593" cy="345043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Differentiated Instruction</a:t>
          </a:r>
          <a:r>
            <a:rPr lang="en-US" sz="1500" kern="1200" dirty="0"/>
            <a:t>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 </a:t>
          </a:r>
          <a:r>
            <a:rPr lang="en-US" sz="1600" kern="1200" dirty="0"/>
            <a:t>Plan for differentiated instruction to meet diverse learning needs and styles</a:t>
          </a:r>
        </a:p>
      </dsp:txBody>
      <dsp:txXfrm>
        <a:off x="2711053" y="2033355"/>
        <a:ext cx="2464593" cy="2070258"/>
      </dsp:txXfrm>
    </dsp:sp>
    <dsp:sp modelId="{DB08510F-7E81-4559-BF66-A69E6C416DBB}">
      <dsp:nvSpPr>
        <dsp:cNvPr id="0" name=""/>
        <dsp:cNvSpPr/>
      </dsp:nvSpPr>
      <dsp:spPr>
        <a:xfrm>
          <a:off x="3425785" y="1067235"/>
          <a:ext cx="1035129" cy="10351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77376" y="1218826"/>
        <a:ext cx="731947" cy="731947"/>
      </dsp:txXfrm>
    </dsp:sp>
    <dsp:sp modelId="{5BFF5A22-66E2-467B-A4BB-F9386E337D94}">
      <dsp:nvSpPr>
        <dsp:cNvPr id="0" name=""/>
        <dsp:cNvSpPr/>
      </dsp:nvSpPr>
      <dsp:spPr>
        <a:xfrm>
          <a:off x="2711053" y="4172551"/>
          <a:ext cx="2464593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BF39FB5-3A78-49D9-AEFC-E79D4196CB1B}">
      <dsp:nvSpPr>
        <dsp:cNvPr id="0" name=""/>
        <dsp:cNvSpPr/>
      </dsp:nvSpPr>
      <dsp:spPr>
        <a:xfrm>
          <a:off x="5422106" y="722191"/>
          <a:ext cx="2464593" cy="345043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Behavior Management</a:t>
          </a:r>
          <a:r>
            <a:rPr lang="en-US" sz="1500" kern="1200" dirty="0"/>
            <a:t>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 </a:t>
          </a:r>
          <a:r>
            <a:rPr lang="en-US" sz="1600" kern="1200" dirty="0"/>
            <a:t>Establish clear classroom rules and routines. Prepare positive behavior supports and interventions </a:t>
          </a:r>
        </a:p>
      </dsp:txBody>
      <dsp:txXfrm>
        <a:off x="5422106" y="2033355"/>
        <a:ext cx="2464593" cy="2070258"/>
      </dsp:txXfrm>
    </dsp:sp>
    <dsp:sp modelId="{E09A4B12-9826-42FD-901A-1D854DC70804}">
      <dsp:nvSpPr>
        <dsp:cNvPr id="0" name=""/>
        <dsp:cNvSpPr/>
      </dsp:nvSpPr>
      <dsp:spPr>
        <a:xfrm>
          <a:off x="6136838" y="1067235"/>
          <a:ext cx="1035129" cy="10351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88429" y="1218826"/>
        <a:ext cx="731947" cy="731947"/>
      </dsp:txXfrm>
    </dsp:sp>
    <dsp:sp modelId="{53622779-ED66-4B7A-92FB-581363847F2C}">
      <dsp:nvSpPr>
        <dsp:cNvPr id="0" name=""/>
        <dsp:cNvSpPr/>
      </dsp:nvSpPr>
      <dsp:spPr>
        <a:xfrm>
          <a:off x="5422106" y="4172551"/>
          <a:ext cx="2464593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18B2E-E3AD-43F3-B913-E81D6137E4D5}">
      <dsp:nvSpPr>
        <dsp:cNvPr id="0" name=""/>
        <dsp:cNvSpPr/>
      </dsp:nvSpPr>
      <dsp:spPr>
        <a:xfrm>
          <a:off x="1747710" y="463826"/>
          <a:ext cx="3565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57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6320" y="507609"/>
        <a:ext cx="19358" cy="3875"/>
      </dsp:txXfrm>
    </dsp:sp>
    <dsp:sp modelId="{7DA153D3-3EDC-4CDF-9257-1B44B589C93C}">
      <dsp:nvSpPr>
        <dsp:cNvPr id="0" name=""/>
        <dsp:cNvSpPr/>
      </dsp:nvSpPr>
      <dsp:spPr>
        <a:xfrm>
          <a:off x="66124" y="4530"/>
          <a:ext cx="1683386" cy="10100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487" tIns="86585" rIns="82487" bIns="8658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>
              <a:solidFill>
                <a:schemeClr val="tx1"/>
              </a:solidFill>
            </a:rPr>
            <a:t>Create a schedule that includes time for everything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66124" y="4530"/>
        <a:ext cx="1683386" cy="1010031"/>
      </dsp:txXfrm>
    </dsp:sp>
    <dsp:sp modelId="{E6D56368-7C4E-4621-AC25-37DA0BBF32C9}">
      <dsp:nvSpPr>
        <dsp:cNvPr id="0" name=""/>
        <dsp:cNvSpPr/>
      </dsp:nvSpPr>
      <dsp:spPr>
        <a:xfrm>
          <a:off x="907817" y="1012762"/>
          <a:ext cx="2070565" cy="356578"/>
        </a:xfrm>
        <a:custGeom>
          <a:avLst/>
          <a:gdLst/>
          <a:ahLst/>
          <a:cxnLst/>
          <a:rect l="0" t="0" r="0" b="0"/>
          <a:pathLst>
            <a:path>
              <a:moveTo>
                <a:pt x="2070565" y="0"/>
              </a:moveTo>
              <a:lnTo>
                <a:pt x="2070565" y="195389"/>
              </a:lnTo>
              <a:lnTo>
                <a:pt x="0" y="195389"/>
              </a:lnTo>
              <a:lnTo>
                <a:pt x="0" y="35657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90438" y="1189114"/>
        <a:ext cx="105322" cy="3875"/>
      </dsp:txXfrm>
    </dsp:sp>
    <dsp:sp modelId="{9D6B7E76-4315-4DAC-9252-B8EDE7AC4040}">
      <dsp:nvSpPr>
        <dsp:cNvPr id="0" name=""/>
        <dsp:cNvSpPr/>
      </dsp:nvSpPr>
      <dsp:spPr>
        <a:xfrm>
          <a:off x="2136689" y="4530"/>
          <a:ext cx="1683386" cy="10100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487" tIns="86585" rIns="82487" bIns="86585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Service Delivery</a:t>
          </a:r>
          <a:r>
            <a:rPr lang="en-US" sz="1300" kern="1200" dirty="0">
              <a:solidFill>
                <a:schemeClr val="tx1"/>
              </a:solidFill>
            </a:rPr>
            <a:t>: Plan for direct and indirect services. Be aware of inside/outside the classroom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Coordinate with related service providers </a:t>
          </a:r>
        </a:p>
      </dsp:txBody>
      <dsp:txXfrm>
        <a:off x="2136689" y="4530"/>
        <a:ext cx="1683386" cy="1010031"/>
      </dsp:txXfrm>
    </dsp:sp>
    <dsp:sp modelId="{9F238AEF-07C2-4854-9AC1-5B42EC77570E}">
      <dsp:nvSpPr>
        <dsp:cNvPr id="0" name=""/>
        <dsp:cNvSpPr/>
      </dsp:nvSpPr>
      <dsp:spPr>
        <a:xfrm>
          <a:off x="1747710" y="1861037"/>
          <a:ext cx="3565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57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6320" y="1904819"/>
        <a:ext cx="19358" cy="3875"/>
      </dsp:txXfrm>
    </dsp:sp>
    <dsp:sp modelId="{05DDC285-0582-47F9-8FDB-D3B85EF79F62}">
      <dsp:nvSpPr>
        <dsp:cNvPr id="0" name=""/>
        <dsp:cNvSpPr/>
      </dsp:nvSpPr>
      <dsp:spPr>
        <a:xfrm>
          <a:off x="66124" y="1401741"/>
          <a:ext cx="1683386" cy="10100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487" tIns="86585" rIns="82487" bIns="8658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Report Writing: </a:t>
          </a:r>
          <a:r>
            <a:rPr lang="en-US" sz="1300" kern="1200" dirty="0">
              <a:solidFill>
                <a:schemeClr val="tx1"/>
              </a:solidFill>
            </a:rPr>
            <a:t>Plan for writing IEPs/Evaluations</a:t>
          </a:r>
        </a:p>
      </dsp:txBody>
      <dsp:txXfrm>
        <a:off x="66124" y="1401741"/>
        <a:ext cx="1683386" cy="1010031"/>
      </dsp:txXfrm>
    </dsp:sp>
    <dsp:sp modelId="{9DD13866-4E04-4742-8889-7EA4EA250906}">
      <dsp:nvSpPr>
        <dsp:cNvPr id="0" name=""/>
        <dsp:cNvSpPr/>
      </dsp:nvSpPr>
      <dsp:spPr>
        <a:xfrm>
          <a:off x="907817" y="2409973"/>
          <a:ext cx="2070565" cy="356578"/>
        </a:xfrm>
        <a:custGeom>
          <a:avLst/>
          <a:gdLst/>
          <a:ahLst/>
          <a:cxnLst/>
          <a:rect l="0" t="0" r="0" b="0"/>
          <a:pathLst>
            <a:path>
              <a:moveTo>
                <a:pt x="2070565" y="0"/>
              </a:moveTo>
              <a:lnTo>
                <a:pt x="2070565" y="195389"/>
              </a:lnTo>
              <a:lnTo>
                <a:pt x="0" y="195389"/>
              </a:lnTo>
              <a:lnTo>
                <a:pt x="0" y="35657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90438" y="2586325"/>
        <a:ext cx="105322" cy="3875"/>
      </dsp:txXfrm>
    </dsp:sp>
    <dsp:sp modelId="{9528E6C9-B08E-4E19-8B35-0B54CDD50F30}">
      <dsp:nvSpPr>
        <dsp:cNvPr id="0" name=""/>
        <dsp:cNvSpPr/>
      </dsp:nvSpPr>
      <dsp:spPr>
        <a:xfrm>
          <a:off x="2136689" y="1401741"/>
          <a:ext cx="1683386" cy="10100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487" tIns="86585" rIns="82487" bIns="8658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Planning: </a:t>
          </a:r>
          <a:r>
            <a:rPr lang="en-US" sz="1300" kern="1200" dirty="0">
              <a:solidFill>
                <a:schemeClr val="tx1"/>
              </a:solidFill>
            </a:rPr>
            <a:t>Planning time for co-teaching, group sessions</a:t>
          </a:r>
        </a:p>
      </dsp:txBody>
      <dsp:txXfrm>
        <a:off x="2136689" y="1401741"/>
        <a:ext cx="1683386" cy="1010031"/>
      </dsp:txXfrm>
    </dsp:sp>
    <dsp:sp modelId="{FD814D8E-AFD4-413C-9846-C34C8DBEAE67}">
      <dsp:nvSpPr>
        <dsp:cNvPr id="0" name=""/>
        <dsp:cNvSpPr/>
      </dsp:nvSpPr>
      <dsp:spPr>
        <a:xfrm>
          <a:off x="1747710" y="3258248"/>
          <a:ext cx="3565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57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6320" y="3302030"/>
        <a:ext cx="19358" cy="3875"/>
      </dsp:txXfrm>
    </dsp:sp>
    <dsp:sp modelId="{69B2E295-4469-4466-81BE-1F540894657A}">
      <dsp:nvSpPr>
        <dsp:cNvPr id="0" name=""/>
        <dsp:cNvSpPr/>
      </dsp:nvSpPr>
      <dsp:spPr>
        <a:xfrm>
          <a:off x="66124" y="2798952"/>
          <a:ext cx="1683386" cy="10100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487" tIns="86585" rIns="82487" bIns="8658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Progress Monitoring: </a:t>
          </a:r>
          <a:r>
            <a:rPr lang="en-US" sz="1300" kern="1200" dirty="0">
              <a:solidFill>
                <a:schemeClr val="tx1"/>
              </a:solidFill>
            </a:rPr>
            <a:t>Build into your schedule.</a:t>
          </a:r>
        </a:p>
      </dsp:txBody>
      <dsp:txXfrm>
        <a:off x="66124" y="2798952"/>
        <a:ext cx="1683386" cy="1010031"/>
      </dsp:txXfrm>
    </dsp:sp>
    <dsp:sp modelId="{88B33F56-9575-402E-A516-7D9DFC8A756B}">
      <dsp:nvSpPr>
        <dsp:cNvPr id="0" name=""/>
        <dsp:cNvSpPr/>
      </dsp:nvSpPr>
      <dsp:spPr>
        <a:xfrm>
          <a:off x="907817" y="3807184"/>
          <a:ext cx="2070565" cy="356578"/>
        </a:xfrm>
        <a:custGeom>
          <a:avLst/>
          <a:gdLst/>
          <a:ahLst/>
          <a:cxnLst/>
          <a:rect l="0" t="0" r="0" b="0"/>
          <a:pathLst>
            <a:path>
              <a:moveTo>
                <a:pt x="2070565" y="0"/>
              </a:moveTo>
              <a:lnTo>
                <a:pt x="2070565" y="195389"/>
              </a:lnTo>
              <a:lnTo>
                <a:pt x="0" y="195389"/>
              </a:lnTo>
              <a:lnTo>
                <a:pt x="0" y="35657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90438" y="3983536"/>
        <a:ext cx="105322" cy="3875"/>
      </dsp:txXfrm>
    </dsp:sp>
    <dsp:sp modelId="{B854ABDB-C045-4D90-A8B8-19B18DA1445B}">
      <dsp:nvSpPr>
        <dsp:cNvPr id="0" name=""/>
        <dsp:cNvSpPr/>
      </dsp:nvSpPr>
      <dsp:spPr>
        <a:xfrm>
          <a:off x="2136689" y="2798952"/>
          <a:ext cx="1683386" cy="10100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487" tIns="86585" rIns="82487" bIns="8658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Service Documentation: </a:t>
          </a:r>
          <a:r>
            <a:rPr lang="en-US" sz="1300" kern="1200" dirty="0">
              <a:solidFill>
                <a:schemeClr val="tx1"/>
              </a:solidFill>
            </a:rPr>
            <a:t>Build into your schedule</a:t>
          </a:r>
        </a:p>
      </dsp:txBody>
      <dsp:txXfrm>
        <a:off x="2136689" y="2798952"/>
        <a:ext cx="1683386" cy="1010031"/>
      </dsp:txXfrm>
    </dsp:sp>
    <dsp:sp modelId="{91DDC40C-114D-436F-A369-5EC621705CD6}">
      <dsp:nvSpPr>
        <dsp:cNvPr id="0" name=""/>
        <dsp:cNvSpPr/>
      </dsp:nvSpPr>
      <dsp:spPr>
        <a:xfrm>
          <a:off x="1747710" y="4655459"/>
          <a:ext cx="3565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57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16320" y="4699241"/>
        <a:ext cx="19358" cy="3875"/>
      </dsp:txXfrm>
    </dsp:sp>
    <dsp:sp modelId="{C466829A-A834-4E3D-BFA0-EEADF0837CA7}">
      <dsp:nvSpPr>
        <dsp:cNvPr id="0" name=""/>
        <dsp:cNvSpPr/>
      </dsp:nvSpPr>
      <dsp:spPr>
        <a:xfrm>
          <a:off x="66124" y="4196163"/>
          <a:ext cx="1683386" cy="10100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487" tIns="86585" rIns="82487" bIns="8658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Collaboration Time</a:t>
          </a:r>
          <a:r>
            <a:rPr lang="en-US" sz="1300" kern="1200" dirty="0">
              <a:solidFill>
                <a:schemeClr val="tx1"/>
              </a:solidFill>
            </a:rPr>
            <a:t>: Plan for time with general education teachers/special education team</a:t>
          </a:r>
        </a:p>
      </dsp:txBody>
      <dsp:txXfrm>
        <a:off x="66124" y="4196163"/>
        <a:ext cx="1683386" cy="1010031"/>
      </dsp:txXfrm>
    </dsp:sp>
    <dsp:sp modelId="{DC87578D-B50D-4877-8FEB-2BF17A68D027}">
      <dsp:nvSpPr>
        <dsp:cNvPr id="0" name=""/>
        <dsp:cNvSpPr/>
      </dsp:nvSpPr>
      <dsp:spPr>
        <a:xfrm>
          <a:off x="2136689" y="4196163"/>
          <a:ext cx="1683386" cy="10100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487" tIns="86585" rIns="82487" bIns="8658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Other: </a:t>
          </a:r>
          <a:r>
            <a:rPr lang="en-US" sz="1400" kern="1200" dirty="0">
              <a:solidFill>
                <a:schemeClr val="tx1"/>
              </a:solidFill>
            </a:rPr>
            <a:t>Evaluations, observations, etc</a:t>
          </a:r>
          <a:r>
            <a:rPr lang="en-US" sz="1600" kern="1200" dirty="0"/>
            <a:t>.</a:t>
          </a:r>
        </a:p>
      </dsp:txBody>
      <dsp:txXfrm>
        <a:off x="2136689" y="4196163"/>
        <a:ext cx="1683386" cy="10100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EDDB0-5740-48EF-88EE-B0799CA69712}">
      <dsp:nvSpPr>
        <dsp:cNvPr id="0" name=""/>
        <dsp:cNvSpPr/>
      </dsp:nvSpPr>
      <dsp:spPr>
        <a:xfrm>
          <a:off x="0" y="203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9398C-E6C8-475A-BD31-2B55F9617B80}">
      <dsp:nvSpPr>
        <dsp:cNvPr id="0" name=""/>
        <dsp:cNvSpPr/>
      </dsp:nvSpPr>
      <dsp:spPr>
        <a:xfrm>
          <a:off x="311463" y="233698"/>
          <a:ext cx="566297" cy="5662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55F36-0BAD-45A1-B609-F8F1F600C321}">
      <dsp:nvSpPr>
        <dsp:cNvPr id="0" name=""/>
        <dsp:cNvSpPr/>
      </dsp:nvSpPr>
      <dsp:spPr>
        <a:xfrm>
          <a:off x="1189224" y="203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Parent Communication</a:t>
          </a:r>
          <a:r>
            <a:rPr lang="en-US" sz="1700" kern="1200" dirty="0"/>
            <a:t>: Establish a system for regular communication with parents, such as weekly newsletters, emails, or a communication log. (Reach out and introduce yourself/reconnect).</a:t>
          </a:r>
        </a:p>
      </dsp:txBody>
      <dsp:txXfrm>
        <a:off x="1189224" y="2031"/>
        <a:ext cx="6697475" cy="1029631"/>
      </dsp:txXfrm>
    </dsp:sp>
    <dsp:sp modelId="{C96EE351-4396-4230-8264-4AFDD7A22182}">
      <dsp:nvSpPr>
        <dsp:cNvPr id="0" name=""/>
        <dsp:cNvSpPr/>
      </dsp:nvSpPr>
      <dsp:spPr>
        <a:xfrm>
          <a:off x="0" y="128907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D136D-CD05-4D1C-9ADF-ADBD117D4AC3}">
      <dsp:nvSpPr>
        <dsp:cNvPr id="0" name=""/>
        <dsp:cNvSpPr/>
      </dsp:nvSpPr>
      <dsp:spPr>
        <a:xfrm>
          <a:off x="311463" y="1520738"/>
          <a:ext cx="566297" cy="5662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090CB-A32E-408D-99CE-1864779F8381}">
      <dsp:nvSpPr>
        <dsp:cNvPr id="0" name=""/>
        <dsp:cNvSpPr/>
      </dsp:nvSpPr>
      <dsp:spPr>
        <a:xfrm>
          <a:off x="1189224" y="128907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Classroom teachers</a:t>
          </a:r>
          <a:r>
            <a:rPr lang="en-US" sz="1700" kern="1200" dirty="0"/>
            <a:t>: Establish a system for regular communication with teachers to check in/support. (Accommodations-classroom/testing). Meet to share/review snapshots/ongoing communication.</a:t>
          </a:r>
        </a:p>
      </dsp:txBody>
      <dsp:txXfrm>
        <a:off x="1189224" y="1289071"/>
        <a:ext cx="6697475" cy="1029631"/>
      </dsp:txXfrm>
    </dsp:sp>
    <dsp:sp modelId="{4DAD1E6A-C37C-4159-B04F-8A3E03416C1D}">
      <dsp:nvSpPr>
        <dsp:cNvPr id="0" name=""/>
        <dsp:cNvSpPr/>
      </dsp:nvSpPr>
      <dsp:spPr>
        <a:xfrm>
          <a:off x="0" y="257611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61FA17-C33D-481F-8162-341CBF3E2C74}">
      <dsp:nvSpPr>
        <dsp:cNvPr id="0" name=""/>
        <dsp:cNvSpPr/>
      </dsp:nvSpPr>
      <dsp:spPr>
        <a:xfrm>
          <a:off x="311463" y="2807778"/>
          <a:ext cx="566297" cy="5662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CC409-BE69-42D1-8933-52E1FAC90947}">
      <dsp:nvSpPr>
        <dsp:cNvPr id="0" name=""/>
        <dsp:cNvSpPr/>
      </dsp:nvSpPr>
      <dsp:spPr>
        <a:xfrm>
          <a:off x="1189224" y="257611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Team Collaboration: </a:t>
          </a:r>
          <a:r>
            <a:rPr lang="en-US" sz="1700" b="0" kern="1200" dirty="0"/>
            <a:t>Schedule</a:t>
          </a:r>
          <a:r>
            <a:rPr lang="en-US" sz="1700" b="1" kern="1200" dirty="0"/>
            <a:t> </a:t>
          </a:r>
          <a:r>
            <a:rPr lang="en-US" sz="1700" kern="1200" dirty="0"/>
            <a:t>regular meetings with the special education team and related service providers to discuss student progress and needs.</a:t>
          </a:r>
        </a:p>
      </dsp:txBody>
      <dsp:txXfrm>
        <a:off x="1189224" y="2576111"/>
        <a:ext cx="6697475" cy="1029631"/>
      </dsp:txXfrm>
    </dsp:sp>
    <dsp:sp modelId="{A918F7F7-F4CE-4C1B-95D5-86FDCB0EBA50}">
      <dsp:nvSpPr>
        <dsp:cNvPr id="0" name=""/>
        <dsp:cNvSpPr/>
      </dsp:nvSpPr>
      <dsp:spPr>
        <a:xfrm>
          <a:off x="0" y="3863151"/>
          <a:ext cx="7886700" cy="10296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D14492-9775-4A59-9AF4-3A9DF199CC9C}">
      <dsp:nvSpPr>
        <dsp:cNvPr id="0" name=""/>
        <dsp:cNvSpPr/>
      </dsp:nvSpPr>
      <dsp:spPr>
        <a:xfrm>
          <a:off x="311463" y="4094818"/>
          <a:ext cx="566297" cy="5662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24C58-2F0D-43E8-B8A4-439F10148154}">
      <dsp:nvSpPr>
        <dsp:cNvPr id="0" name=""/>
        <dsp:cNvSpPr/>
      </dsp:nvSpPr>
      <dsp:spPr>
        <a:xfrm>
          <a:off x="1189224" y="3863151"/>
          <a:ext cx="6697475" cy="1029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9" tIns="108969" rIns="108969" bIns="10896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Documentation</a:t>
          </a:r>
          <a:r>
            <a:rPr lang="en-US" sz="1700" kern="1200"/>
            <a:t>: Keep detailed records of all communications and meetings.</a:t>
          </a:r>
        </a:p>
      </dsp:txBody>
      <dsp:txXfrm>
        <a:off x="1189224" y="3863151"/>
        <a:ext cx="6697475" cy="10296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20929-3522-4F97-815D-73DBCE7CA75D}">
      <dsp:nvSpPr>
        <dsp:cNvPr id="0" name=""/>
        <dsp:cNvSpPr/>
      </dsp:nvSpPr>
      <dsp:spPr>
        <a:xfrm>
          <a:off x="0" y="845421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>
              <a:solidFill>
                <a:schemeClr val="bg1"/>
              </a:solidFill>
            </a:rPr>
            <a:t>Baseline Assessments</a:t>
          </a:r>
          <a:r>
            <a:rPr lang="en-US" sz="1600" u="sng" kern="1200" dirty="0">
              <a:solidFill>
                <a:schemeClr val="bg1"/>
              </a:solidFill>
            </a:rPr>
            <a:t>: </a:t>
          </a:r>
          <a:r>
            <a:rPr lang="en-US" sz="1600" kern="1200" dirty="0">
              <a:solidFill>
                <a:schemeClr val="bg1"/>
              </a:solidFill>
            </a:rPr>
            <a:t>Conduct initial assessments to establish baseline data for each student.</a:t>
          </a:r>
        </a:p>
      </dsp:txBody>
      <dsp:txXfrm>
        <a:off x="0" y="845421"/>
        <a:ext cx="2464593" cy="1478756"/>
      </dsp:txXfrm>
    </dsp:sp>
    <dsp:sp modelId="{DB0F8E66-264B-4B4F-B0F4-6D38103E413D}">
      <dsp:nvSpPr>
        <dsp:cNvPr id="0" name=""/>
        <dsp:cNvSpPr/>
      </dsp:nvSpPr>
      <dsp:spPr>
        <a:xfrm>
          <a:off x="2711053" y="845421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Evaluations: </a:t>
          </a:r>
          <a:r>
            <a:rPr lang="en-US" sz="1600" kern="1200" dirty="0"/>
            <a:t>Formal and informal. Review what assessments are available. Are you trained to give them? </a:t>
          </a:r>
        </a:p>
      </dsp:txBody>
      <dsp:txXfrm>
        <a:off x="2711053" y="845421"/>
        <a:ext cx="2464593" cy="1478756"/>
      </dsp:txXfrm>
    </dsp:sp>
    <dsp:sp modelId="{9CEB976D-D145-4434-9D09-D72EA7BD4A9D}">
      <dsp:nvSpPr>
        <dsp:cNvPr id="0" name=""/>
        <dsp:cNvSpPr/>
      </dsp:nvSpPr>
      <dsp:spPr>
        <a:xfrm>
          <a:off x="5422106" y="845421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Progress Monitoring</a:t>
          </a:r>
          <a:r>
            <a:rPr lang="en-US" sz="1600" u="sng" kern="1200" dirty="0"/>
            <a:t>: </a:t>
          </a:r>
          <a:r>
            <a:rPr lang="en-US" sz="1600" kern="1200" dirty="0"/>
            <a:t>Set up a system for ongoing progress monitoring and data collection to track student growth and adjust instruction as needed.</a:t>
          </a:r>
        </a:p>
      </dsp:txBody>
      <dsp:txXfrm>
        <a:off x="5422106" y="845421"/>
        <a:ext cx="2464593" cy="1478756"/>
      </dsp:txXfrm>
    </dsp:sp>
    <dsp:sp modelId="{5491DE53-E9FC-43E1-B102-175925F62A9A}">
      <dsp:nvSpPr>
        <dsp:cNvPr id="0" name=""/>
        <dsp:cNvSpPr/>
      </dsp:nvSpPr>
      <dsp:spPr>
        <a:xfrm>
          <a:off x="1355526" y="2570637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u="sng" kern="1200" dirty="0"/>
            <a:t>Regular Data Review</a:t>
          </a:r>
          <a:r>
            <a:rPr lang="en-US" sz="1600" kern="1200" dirty="0"/>
            <a:t>: Plan regular intervals to review and analyze data to inform instruction and interventions. (hold meetings if need be!)</a:t>
          </a:r>
        </a:p>
      </dsp:txBody>
      <dsp:txXfrm>
        <a:off x="1355526" y="2570637"/>
        <a:ext cx="2464593" cy="1478756"/>
      </dsp:txXfrm>
    </dsp:sp>
    <dsp:sp modelId="{AFCE69BC-D2B0-4F48-8C04-94330E45300B}">
      <dsp:nvSpPr>
        <dsp:cNvPr id="0" name=""/>
        <dsp:cNvSpPr/>
      </dsp:nvSpPr>
      <dsp:spPr>
        <a:xfrm>
          <a:off x="4066579" y="2570637"/>
          <a:ext cx="2464593" cy="147875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Accommodations: </a:t>
          </a:r>
          <a:r>
            <a:rPr lang="en-US" sz="1600" b="0" u="sng" kern="1200" dirty="0"/>
            <a:t>Testing/Classroom: </a:t>
          </a:r>
          <a:r>
            <a:rPr lang="en-US" sz="1600" kern="1200" dirty="0"/>
            <a:t>How to ensure students are receiving them? *Accommodations spreadsheet</a:t>
          </a:r>
        </a:p>
      </dsp:txBody>
      <dsp:txXfrm>
        <a:off x="4066579" y="2570637"/>
        <a:ext cx="2464593" cy="1478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14F2E-92A9-42C6-9CBE-1E57962C0C8F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36FA9-E422-4CFD-956E-786F13BB8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2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236FA9-E422-4CFD-956E-786F13BB8D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55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5207"/>
            <a:ext cx="7772400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5824"/>
            <a:ext cx="6858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hape 11"/>
          <p:cNvSpPr/>
          <p:nvPr userDrawn="1"/>
        </p:nvSpPr>
        <p:spPr>
          <a:xfrm>
            <a:off x="4453685" y="3469353"/>
            <a:ext cx="54135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8" name="Shape 12"/>
          <p:cNvSpPr/>
          <p:nvPr userDrawn="1"/>
        </p:nvSpPr>
        <p:spPr>
          <a:xfrm>
            <a:off x="4994897" y="3469353"/>
            <a:ext cx="54135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13"/>
          <p:cNvSpPr/>
          <p:nvPr userDrawn="1"/>
        </p:nvSpPr>
        <p:spPr>
          <a:xfrm>
            <a:off x="0" y="3469353"/>
            <a:ext cx="54135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14"/>
          <p:cNvSpPr/>
          <p:nvPr userDrawn="1"/>
        </p:nvSpPr>
        <p:spPr>
          <a:xfrm>
            <a:off x="541070" y="3469353"/>
            <a:ext cx="3912525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000" y="6040774"/>
            <a:ext cx="1694376" cy="52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1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arrow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0" y="136245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237"/>
          <p:cNvSpPr/>
          <p:nvPr userDrawn="1"/>
        </p:nvSpPr>
        <p:spPr>
          <a:xfrm>
            <a:off x="0" y="327465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238"/>
          <p:cNvSpPr/>
          <p:nvPr userDrawn="1"/>
        </p:nvSpPr>
        <p:spPr>
          <a:xfrm>
            <a:off x="0" y="5180024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185063" y="148459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EFAA1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1185063" y="339679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C63F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185063" y="5302173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008CA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1184275" y="2168525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1184275" y="4081562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184275" y="5988749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ECFC75-6E07-A3B9-06E4-44EF6EA0E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7501"/>
            <a:ext cx="7886700" cy="7302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62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arrow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0" y="8481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237"/>
          <p:cNvSpPr/>
          <p:nvPr userDrawn="1"/>
        </p:nvSpPr>
        <p:spPr>
          <a:xfrm>
            <a:off x="0" y="2760300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238"/>
          <p:cNvSpPr/>
          <p:nvPr userDrawn="1"/>
        </p:nvSpPr>
        <p:spPr>
          <a:xfrm>
            <a:off x="0" y="4665674"/>
            <a:ext cx="940500" cy="891600"/>
          </a:xfrm>
          <a:prstGeom prst="rightArrow">
            <a:avLst>
              <a:gd name="adj1" fmla="val 61815"/>
              <a:gd name="adj2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1185063" y="97024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EFAA1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1185063" y="2882449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C63F2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185063" y="4787823"/>
            <a:ext cx="6110287" cy="647302"/>
          </a:xfrm>
        </p:spPr>
        <p:txBody>
          <a:bodyPr/>
          <a:lstStyle>
            <a:lvl1pPr marL="0" indent="0">
              <a:buNone/>
              <a:defRPr>
                <a:solidFill>
                  <a:srgbClr val="008CA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1184275" y="1654175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4"/>
          </p:nvPr>
        </p:nvSpPr>
        <p:spPr>
          <a:xfrm>
            <a:off x="1184275" y="3567212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2"/>
          <p:cNvSpPr>
            <a:spLocks noGrp="1"/>
          </p:cNvSpPr>
          <p:nvPr>
            <p:ph type="body" sz="quarter" idx="15"/>
          </p:nvPr>
        </p:nvSpPr>
        <p:spPr>
          <a:xfrm>
            <a:off x="1184275" y="5474399"/>
            <a:ext cx="4089400" cy="5635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19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0"/>
            <a:ext cx="5256621" cy="67551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hape 73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74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75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76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791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2148"/>
            <a:ext cx="7886700" cy="48948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hape 34"/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8" name="Shape 35"/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36"/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37"/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5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82148"/>
            <a:ext cx="3886200" cy="4894815"/>
          </a:xfrm>
        </p:spPr>
        <p:txBody>
          <a:bodyPr/>
          <a:lstStyle>
            <a:lvl1pPr>
              <a:defRPr>
                <a:solidFill>
                  <a:srgbClr val="455F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82148"/>
            <a:ext cx="3886200" cy="4894815"/>
          </a:xfrm>
        </p:spPr>
        <p:txBody>
          <a:bodyPr/>
          <a:lstStyle>
            <a:lvl1pPr>
              <a:defRPr>
                <a:solidFill>
                  <a:srgbClr val="455FA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hape 34"/>
          <p:cNvSpPr/>
          <p:nvPr userDrawn="1"/>
        </p:nvSpPr>
        <p:spPr>
          <a:xfrm>
            <a:off x="5696953" y="6755101"/>
            <a:ext cx="1401679" cy="110921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9" name="Shape 35"/>
          <p:cNvSpPr/>
          <p:nvPr userDrawn="1"/>
        </p:nvSpPr>
        <p:spPr>
          <a:xfrm>
            <a:off x="7098631" y="6755100"/>
            <a:ext cx="2045369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0" name="Shape 36"/>
          <p:cNvSpPr/>
          <p:nvPr userDrawn="1"/>
        </p:nvSpPr>
        <p:spPr>
          <a:xfrm>
            <a:off x="0" y="6755100"/>
            <a:ext cx="1473867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11" name="Shape 37"/>
          <p:cNvSpPr/>
          <p:nvPr userDrawn="1"/>
        </p:nvSpPr>
        <p:spPr>
          <a:xfrm>
            <a:off x="1473868" y="6755100"/>
            <a:ext cx="4223084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737" y="122933"/>
            <a:ext cx="986625" cy="1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43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6"/>
          <p:cNvSpPr/>
          <p:nvPr userDrawn="1"/>
        </p:nvSpPr>
        <p:spPr>
          <a:xfrm>
            <a:off x="4967681" y="2071863"/>
            <a:ext cx="1467900" cy="102035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4" name="Shape 27"/>
          <p:cNvSpPr/>
          <p:nvPr userDrawn="1"/>
        </p:nvSpPr>
        <p:spPr>
          <a:xfrm>
            <a:off x="6435581" y="2071864"/>
            <a:ext cx="2720451" cy="102035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5" name="Shape 28"/>
          <p:cNvSpPr/>
          <p:nvPr userDrawn="1"/>
        </p:nvSpPr>
        <p:spPr>
          <a:xfrm>
            <a:off x="0" y="2071861"/>
            <a:ext cx="2364206" cy="102035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6" name="Shape 29"/>
          <p:cNvSpPr/>
          <p:nvPr userDrawn="1"/>
        </p:nvSpPr>
        <p:spPr>
          <a:xfrm>
            <a:off x="2364205" y="2071862"/>
            <a:ext cx="1753412" cy="102035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350"/>
          </a:p>
        </p:txBody>
      </p:sp>
      <p:sp>
        <p:nvSpPr>
          <p:cNvPr id="7" name="Shape 25"/>
          <p:cNvSpPr txBox="1"/>
          <p:nvPr userDrawn="1"/>
        </p:nvSpPr>
        <p:spPr>
          <a:xfrm>
            <a:off x="3766612" y="1552771"/>
            <a:ext cx="14679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rgbClr val="97A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sz="7200" b="1" dirty="0">
              <a:solidFill>
                <a:srgbClr val="97AB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911" y="146610"/>
            <a:ext cx="986625" cy="174724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350036" y="2584133"/>
            <a:ext cx="6619875" cy="738187"/>
          </a:xfrm>
        </p:spPr>
        <p:txBody>
          <a:bodyPr>
            <a:normAutofit/>
          </a:bodyPr>
          <a:lstStyle>
            <a:lvl1pPr marL="0" indent="0" algn="ctr">
              <a:buNone/>
              <a:defRPr sz="2800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13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7501"/>
            <a:ext cx="7886700" cy="7302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7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299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rple">
    <p:bg>
      <p:bgPr>
        <a:solidFill>
          <a:srgbClr val="455F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80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81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82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7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28650" y="1311965"/>
            <a:ext cx="7886700" cy="486499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0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Blurple">
    <p:bg>
      <p:bgPr>
        <a:solidFill>
          <a:srgbClr val="455F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80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81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7C9B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82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3035300"/>
            <a:ext cx="7886700" cy="787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5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420342"/>
            <a:ext cx="7886700" cy="669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5" name="Shape 246"/>
          <p:cNvSpPr/>
          <p:nvPr/>
        </p:nvSpPr>
        <p:spPr>
          <a:xfrm>
            <a:off x="5624296" y="2107442"/>
            <a:ext cx="3305700" cy="864357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8" name="Shape 249"/>
          <p:cNvSpPr/>
          <p:nvPr/>
        </p:nvSpPr>
        <p:spPr>
          <a:xfrm>
            <a:off x="-8021" y="2107656"/>
            <a:ext cx="3546900" cy="864357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Raleway"/>
            </a:endParaRPr>
          </a:p>
        </p:txBody>
      </p:sp>
      <p:sp>
        <p:nvSpPr>
          <p:cNvPr id="11" name="Shape 252"/>
          <p:cNvSpPr/>
          <p:nvPr/>
        </p:nvSpPr>
        <p:spPr>
          <a:xfrm>
            <a:off x="2949659" y="2107442"/>
            <a:ext cx="3305700" cy="864357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14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799" y="2228863"/>
            <a:ext cx="24304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79078" y="2228863"/>
            <a:ext cx="24138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69401" y="2228863"/>
            <a:ext cx="2381250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62494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20188" y="3429000"/>
            <a:ext cx="2430463" cy="2378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249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ces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16" y="154631"/>
            <a:ext cx="1315500" cy="174724"/>
          </a:xfrm>
          <a:prstGeom prst="rect">
            <a:avLst/>
          </a:prstGeom>
        </p:spPr>
      </p:pic>
      <p:sp>
        <p:nvSpPr>
          <p:cNvPr id="5" name="Shape 246"/>
          <p:cNvSpPr/>
          <p:nvPr/>
        </p:nvSpPr>
        <p:spPr>
          <a:xfrm>
            <a:off x="5624296" y="1012067"/>
            <a:ext cx="3305700" cy="864357"/>
          </a:xfrm>
          <a:prstGeom prst="chevron">
            <a:avLst>
              <a:gd name="adj" fmla="val 50000"/>
            </a:avLst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8" name="Shape 249"/>
          <p:cNvSpPr/>
          <p:nvPr/>
        </p:nvSpPr>
        <p:spPr>
          <a:xfrm>
            <a:off x="-8021" y="1012281"/>
            <a:ext cx="3546900" cy="864357"/>
          </a:xfrm>
          <a:prstGeom prst="homePlate">
            <a:avLst>
              <a:gd name="adj" fmla="val 50000"/>
            </a:avLst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400"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Raleway"/>
            </a:endParaRPr>
          </a:p>
        </p:txBody>
      </p:sp>
      <p:sp>
        <p:nvSpPr>
          <p:cNvPr id="11" name="Shape 252"/>
          <p:cNvSpPr/>
          <p:nvPr/>
        </p:nvSpPr>
        <p:spPr>
          <a:xfrm>
            <a:off x="2949659" y="1012067"/>
            <a:ext cx="3305700" cy="864357"/>
          </a:xfrm>
          <a:prstGeom prst="chevron">
            <a:avLst>
              <a:gd name="adj" fmla="val 50000"/>
            </a:avLst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b="1" dirty="0">
              <a:solidFill>
                <a:srgbClr val="FFFFFF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  <a:sym typeface="Lato"/>
            </a:endParaRPr>
          </a:p>
        </p:txBody>
      </p:sp>
      <p:sp>
        <p:nvSpPr>
          <p:cNvPr id="14" name="Shape 60"/>
          <p:cNvSpPr/>
          <p:nvPr userDrawn="1"/>
        </p:nvSpPr>
        <p:spPr>
          <a:xfrm>
            <a:off x="7356366" y="6755100"/>
            <a:ext cx="893700" cy="102900"/>
          </a:xfrm>
          <a:prstGeom prst="rect">
            <a:avLst/>
          </a:prstGeom>
          <a:solidFill>
            <a:srgbClr val="EFAA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61"/>
          <p:cNvSpPr/>
          <p:nvPr userDrawn="1"/>
        </p:nvSpPr>
        <p:spPr>
          <a:xfrm>
            <a:off x="8250312" y="6755100"/>
            <a:ext cx="893700" cy="102900"/>
          </a:xfrm>
          <a:prstGeom prst="rect">
            <a:avLst/>
          </a:prstGeom>
          <a:solidFill>
            <a:srgbClr val="C63F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62"/>
          <p:cNvSpPr/>
          <p:nvPr userDrawn="1"/>
        </p:nvSpPr>
        <p:spPr>
          <a:xfrm>
            <a:off x="0" y="6755100"/>
            <a:ext cx="893700" cy="102900"/>
          </a:xfrm>
          <a:prstGeom prst="rect">
            <a:avLst/>
          </a:prstGeom>
          <a:solidFill>
            <a:srgbClr val="008C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63"/>
          <p:cNvSpPr/>
          <p:nvPr userDrawn="1"/>
        </p:nvSpPr>
        <p:spPr>
          <a:xfrm>
            <a:off x="893710" y="6755100"/>
            <a:ext cx="6462600" cy="102900"/>
          </a:xfrm>
          <a:prstGeom prst="rect">
            <a:avLst/>
          </a:prstGeom>
          <a:solidFill>
            <a:srgbClr val="455F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04799" y="1133488"/>
            <a:ext cx="24304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79078" y="1133488"/>
            <a:ext cx="2413863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269401" y="1133488"/>
            <a:ext cx="2381250" cy="600062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62494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6220188" y="2333625"/>
            <a:ext cx="2430463" cy="40195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624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52575"/>
            <a:ext cx="7886700" cy="4624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0" r:id="rId4"/>
    <p:sldLayoutId id="2147483667" r:id="rId5"/>
    <p:sldLayoutId id="2147483668" r:id="rId6"/>
    <p:sldLayoutId id="2147483677" r:id="rId7"/>
    <p:sldLayoutId id="2147483673" r:id="rId8"/>
    <p:sldLayoutId id="2147483676" r:id="rId9"/>
    <p:sldLayoutId id="2147483675" r:id="rId10"/>
    <p:sldLayoutId id="2147483674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crobat.adobe.com/id/urn:aaid:sc:va6c2:cab26c12-5874-4894-b11c-e3418e01c75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tm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s.csi.state.co.us/special-education/" TargetMode="External"/><Relationship Id="rId2" Type="http://schemas.openxmlformats.org/officeDocument/2006/relationships/hyperlink" Target="https://www.cde.state.co.us/cdesped/iep_proceduralguidance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acrobat.adobe.com/id/urn:aaid:sc:va6c2:4b5e4d30-5f89-43fc-ab24-b95f0b5df09b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Setup as a Case Manager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1FF6831-18A0-2CBE-6C44-68E07F4561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6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74"/>
    </mc:Choice>
    <mc:Fallback xmlns="">
      <p:transition spd="slow" advTm="537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900D6-0417-7603-C0D9-EE2150239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b="1" dirty="0"/>
              <a:t>6. Communication Plan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7E28D8-9018-6186-FEE2-70E3E3572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957378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097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9E65-34C3-4F50-DBBF-0DBECA2BB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sz="3400" b="1"/>
              <a:t>7. Assessments and Data Collection</a:t>
            </a:r>
            <a:endParaRPr lang="en-US" sz="3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8625FE-B438-93B4-F5F9-C0F5A089B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224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9318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310B-900A-9932-498E-C39CBA403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66791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/>
              <a:t>8. Create Efficient Systems</a:t>
            </a:r>
            <a:br>
              <a:rPr lang="en-US" sz="1400" b="1" dirty="0"/>
            </a:br>
            <a:r>
              <a:rPr lang="en-US" sz="1800" i="1" dirty="0"/>
              <a:t>*Check in with team coordinator</a:t>
            </a:r>
            <a:br>
              <a:rPr lang="en-US" sz="1800" dirty="0"/>
            </a:br>
            <a:endParaRPr lang="en-US" sz="18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CD68ED-CA34-7C7D-E966-ABA99514F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23799741"/>
              </p:ext>
            </p:extLst>
          </p:nvPr>
        </p:nvGraphicFramePr>
        <p:xfrm>
          <a:off x="840922" y="665018"/>
          <a:ext cx="7886700" cy="5533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1892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CF72F-0151-0004-F278-9CF88E08C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451262"/>
            <a:ext cx="8040337" cy="6187044"/>
          </a:xfrm>
        </p:spPr>
        <p:txBody>
          <a:bodyPr/>
          <a:lstStyle/>
          <a:p>
            <a:r>
              <a:rPr lang="en-US" dirty="0">
                <a:hlinkClick r:id="rId3"/>
              </a:rPr>
              <a:t>Case Manager Checklist </a:t>
            </a:r>
            <a:r>
              <a:rPr lang="en-US" dirty="0"/>
              <a:t>for IEP Meetings</a:t>
            </a:r>
          </a:p>
          <a:p>
            <a:pPr lvl="1"/>
            <a:r>
              <a:rPr lang="en-US" dirty="0"/>
              <a:t>Annual</a:t>
            </a:r>
          </a:p>
          <a:p>
            <a:pPr lvl="1"/>
            <a:r>
              <a:rPr lang="en-US" dirty="0"/>
              <a:t>Reevaluation/TRI</a:t>
            </a:r>
          </a:p>
          <a:p>
            <a:pPr lvl="1"/>
            <a:r>
              <a:rPr lang="en-US" dirty="0"/>
              <a:t>Initial</a:t>
            </a:r>
          </a:p>
          <a:p>
            <a:pPr lvl="1"/>
            <a:endParaRPr lang="en-US" dirty="0"/>
          </a:p>
        </p:txBody>
      </p:sp>
      <p:pic>
        <p:nvPicPr>
          <p:cNvPr id="5" name="Picture 4" descr="A screenshot of a case manager checklist example">
            <a:extLst>
              <a:ext uri="{FF2B5EF4-FFF2-40B4-BE49-F238E27FC236}">
                <a16:creationId xmlns:a16="http://schemas.microsoft.com/office/drawing/2014/main" id="{8287540A-CADB-A336-9E78-976858F5E57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6" t="31558" r="24691"/>
          <a:stretch/>
        </p:blipFill>
        <p:spPr>
          <a:xfrm>
            <a:off x="2232566" y="1710045"/>
            <a:ext cx="6642394" cy="4901579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91A6FA-EC0A-7042-F6F9-B73E29E9C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730249"/>
            <a:ext cx="7886700" cy="73024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Example of a case manager checklist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3AFFD47-97BD-0FFC-79D4-F8A0047E3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46317" y="1900052"/>
            <a:ext cx="6222669" cy="473825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99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8C35-F751-7E1B-0E9B-58A46169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u="sng" dirty="0"/>
              <a:t>Example: Testing Accommodations </a:t>
            </a:r>
          </a:p>
        </p:txBody>
      </p:sp>
      <p:pic>
        <p:nvPicPr>
          <p:cNvPr id="5" name="Content Placeholder 4" descr="A close-up of a chart">
            <a:extLst>
              <a:ext uri="{FF2B5EF4-FFF2-40B4-BE49-F238E27FC236}">
                <a16:creationId xmlns:a16="http://schemas.microsoft.com/office/drawing/2014/main" id="{266BB4D4-B215-1F87-F144-A4A9152ECB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7" y="1959429"/>
            <a:ext cx="8683321" cy="3455719"/>
          </a:xfrm>
        </p:spPr>
      </p:pic>
    </p:spTree>
    <p:extLst>
      <p:ext uri="{BB962C8B-B14F-4D97-AF65-F5344CB8AC3E}">
        <p14:creationId xmlns:p14="http://schemas.microsoft.com/office/powerpoint/2010/main" val="933319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813A8-703A-D9B6-5314-8298FBAC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7399"/>
          </a:xfrm>
        </p:spPr>
        <p:txBody>
          <a:bodyPr anchor="ctr">
            <a:normAutofit/>
          </a:bodyPr>
          <a:lstStyle/>
          <a:p>
            <a:r>
              <a:rPr lang="en-US" sz="2400" b="1"/>
              <a:t>9. Organize/Gather Resources, Materials and Supports</a:t>
            </a:r>
            <a:endParaRPr lang="en-US" sz="2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4FCF496-B073-5442-E9A1-20E2DF730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315592"/>
              </p:ext>
            </p:extLst>
          </p:nvPr>
        </p:nvGraphicFramePr>
        <p:xfrm>
          <a:off x="628650" y="1311965"/>
          <a:ext cx="7886700" cy="4864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5405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70E34-01CA-9033-242F-7D0A5018B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sz="3100" b="1"/>
              <a:t>10. Professional Development/Self Care</a:t>
            </a:r>
            <a:endParaRPr lang="en-US" sz="31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E5EC9D5-886E-2EB7-9832-6B107D416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895447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7910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B9FF298-246B-9EA6-CB44-ECFC4621F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7399"/>
          </a:xfrm>
        </p:spPr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318B5E8-00BB-0805-401B-245784759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1965"/>
            <a:ext cx="7886700" cy="4864998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CDE Procedural Guidance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CSI Special Education Resource Site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EF0A6D0-26B7-7199-A606-758279F478DE}"/>
              </a:ext>
            </a:extLst>
          </p:cNvPr>
          <p:cNvSpPr txBox="1">
            <a:spLocks/>
          </p:cNvSpPr>
          <p:nvPr/>
        </p:nvSpPr>
        <p:spPr>
          <a:xfrm>
            <a:off x="781050" y="1464365"/>
            <a:ext cx="7886700" cy="4864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 of PowerPoint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478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E864-4C34-DD14-9BAD-AFBA8D19D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55207"/>
            <a:ext cx="7772400" cy="2387600"/>
          </a:xfrm>
        </p:spPr>
        <p:txBody>
          <a:bodyPr anchor="b">
            <a:normAutofit/>
          </a:bodyPr>
          <a:lstStyle/>
          <a:p>
            <a:pPr algn="ctr"/>
            <a:r>
              <a:rPr lang="en-US" dirty="0"/>
              <a:t>Things for Special Education Teams to think 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415B8-7CAF-0D9D-033D-5D7190F859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883" y="3598223"/>
            <a:ext cx="7232073" cy="3099460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How do we ensure gen ed teachers know about and understand how to implement accommodations?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How do we ensure students receive testing accommodations (</a:t>
            </a:r>
            <a:r>
              <a:rPr lang="en-US" sz="2000" dirty="0" err="1"/>
              <a:t>i</a:t>
            </a:r>
            <a:r>
              <a:rPr lang="en-US" sz="2000" dirty="0"/>
              <a:t>-Ready, MAPs, ACCESS, CMAS, PSAT, etc.)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Think about school-wide training around Special Education. What can your Special Education support with?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How often does your sped team meet/communicate?</a:t>
            </a:r>
          </a:p>
        </p:txBody>
      </p:sp>
    </p:spTree>
    <p:extLst>
      <p:ext uri="{BB962C8B-B14F-4D97-AF65-F5344CB8AC3E}">
        <p14:creationId xmlns:p14="http://schemas.microsoft.com/office/powerpoint/2010/main" val="210996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5C7E1-6743-61E2-D3E9-994E6F62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7399"/>
          </a:xfrm>
        </p:spPr>
        <p:txBody>
          <a:bodyPr anchor="ctr">
            <a:normAutofit/>
          </a:bodyPr>
          <a:lstStyle/>
          <a:p>
            <a:r>
              <a:rPr lang="en-US" dirty="0"/>
              <a:t>Objectives: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178316-1978-AF75-F9B8-E040867B4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532388"/>
              </p:ext>
            </p:extLst>
          </p:nvPr>
        </p:nvGraphicFramePr>
        <p:xfrm>
          <a:off x="628650" y="1311965"/>
          <a:ext cx="7886700" cy="4864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09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19616-03E9-41E3-7A34-4CDC73F26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sz="4100" b="1"/>
              <a:t>1. Review Student Information</a:t>
            </a:r>
            <a:endParaRPr lang="en-US" sz="41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E66C9D-6CCE-09F5-54F6-2FA1409BCF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861845"/>
              </p:ext>
            </p:extLst>
          </p:nvPr>
        </p:nvGraphicFramePr>
        <p:xfrm>
          <a:off x="628650" y="1305899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5697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2BC9F-2629-49DE-D02A-E338EAF12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sz="3700" b="1" dirty="0"/>
              <a:t>2. Organize IEP Documentation</a:t>
            </a:r>
            <a:endParaRPr lang="en-US" sz="37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385A31-AFC0-2C70-B863-D85A43CF4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028209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176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A97F8-87C8-5AB1-659C-003D2BCC0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7399"/>
          </a:xfrm>
        </p:spPr>
        <p:txBody>
          <a:bodyPr anchor="ctr">
            <a:normAutofit/>
          </a:bodyPr>
          <a:lstStyle/>
          <a:p>
            <a:pPr algn="ctr"/>
            <a:r>
              <a:rPr lang="en-US" sz="2400" b="1" dirty="0"/>
              <a:t>3. Develop a Master Calendar</a:t>
            </a:r>
            <a:br>
              <a:rPr lang="en-US" sz="2400" b="1" dirty="0"/>
            </a:br>
            <a:r>
              <a:rPr lang="en-US" sz="2400" b="1" i="1" dirty="0"/>
              <a:t>*Sped team /case manager</a:t>
            </a:r>
            <a:endParaRPr lang="en-US" sz="24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755853-E2E0-CFE5-19CD-2BCDFE871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8727079"/>
              </p:ext>
            </p:extLst>
          </p:nvPr>
        </p:nvGraphicFramePr>
        <p:xfrm>
          <a:off x="628650" y="872573"/>
          <a:ext cx="7886700" cy="5540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8364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556646-5A91-7EB2-2A6A-A99678BCB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Calendar Example</a:t>
            </a:r>
          </a:p>
        </p:txBody>
      </p:sp>
      <p:pic>
        <p:nvPicPr>
          <p:cNvPr id="11" name="Content Placeholder 10" descr="A calendar with colorful labels">
            <a:extLst>
              <a:ext uri="{FF2B5EF4-FFF2-40B4-BE49-F238E27FC236}">
                <a16:creationId xmlns:a16="http://schemas.microsoft.com/office/drawing/2014/main" id="{890AAD1D-F7C7-617B-3DDB-9DE4D8672B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84" y="954254"/>
            <a:ext cx="8436138" cy="5538620"/>
          </a:xfrm>
        </p:spPr>
      </p:pic>
    </p:spTree>
    <p:extLst>
      <p:ext uri="{BB962C8B-B14F-4D97-AF65-F5344CB8AC3E}">
        <p14:creationId xmlns:p14="http://schemas.microsoft.com/office/powerpoint/2010/main" val="356353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6E06C-71D7-4FDB-44EF-DE3ABC290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700" b="1" dirty="0"/>
              <a:t>4. Prepare Your Classroom/Space</a:t>
            </a:r>
            <a:br>
              <a:rPr lang="en-US" sz="3700" b="1" dirty="0"/>
            </a:br>
            <a:r>
              <a:rPr lang="en-US" sz="1800" b="1" dirty="0"/>
              <a:t>(And general education classroom)</a:t>
            </a:r>
            <a:endParaRPr lang="en-US" sz="18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B198933-A55C-0456-6C64-F28153167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962648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310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A3646-B80B-D5DD-B940-DEBCC7CAC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sz="3700" b="1"/>
              <a:t>5. Plan Curriculum and Instruction</a:t>
            </a:r>
            <a:endParaRPr lang="en-US" sz="37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1F78FE-774C-7AE2-7C17-E4E02CA49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690036"/>
              </p:ext>
            </p:extLst>
          </p:nvPr>
        </p:nvGraphicFramePr>
        <p:xfrm>
          <a:off x="628650" y="1282148"/>
          <a:ext cx="7886700" cy="4894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03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F104-793A-E727-9CF4-78AED6408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30249"/>
          </a:xfrm>
        </p:spPr>
        <p:txBody>
          <a:bodyPr anchor="ctr">
            <a:normAutofit/>
          </a:bodyPr>
          <a:lstStyle/>
          <a:p>
            <a:r>
              <a:rPr lang="en-US" b="1"/>
              <a:t>5. Develop a Schedule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47F3633-7F3E-844C-A937-FBB04AC7D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4331176"/>
              </p:ext>
            </p:extLst>
          </p:nvPr>
        </p:nvGraphicFramePr>
        <p:xfrm>
          <a:off x="4629150" y="1282148"/>
          <a:ext cx="3886200" cy="521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Meme Creator - Funny Scheduling.... anyone??? Scheduling...? Scheduling ...">
            <a:extLst>
              <a:ext uri="{FF2B5EF4-FFF2-40B4-BE49-F238E27FC236}">
                <a16:creationId xmlns:a16="http://schemas.microsoft.com/office/drawing/2014/main" id="{0D53E788-491C-2157-29BC-9840722BCAD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30" y="2002029"/>
            <a:ext cx="4441370" cy="288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287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55FA9"/>
      </a:accent1>
      <a:accent2>
        <a:srgbClr val="008CA0"/>
      </a:accent2>
      <a:accent3>
        <a:srgbClr val="7C9B52"/>
      </a:accent3>
      <a:accent4>
        <a:srgbClr val="EFAA1F"/>
      </a:accent4>
      <a:accent5>
        <a:srgbClr val="C63F28"/>
      </a:accent5>
      <a:accent6>
        <a:srgbClr val="A5A5A5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I PowerPoint Template" id="{C14E304F-5A32-4AF4-80EF-900BF47375BA}" vid="{3303ABBC-D49F-452D-9940-407FDE384B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(1)</Template>
  <TotalTime>7615</TotalTime>
  <Words>1059</Words>
  <Application>Microsoft Office PowerPoint</Application>
  <PresentationFormat>On-screen Show (4:3)</PresentationFormat>
  <Paragraphs>99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How to Setup as a Case Manager</vt:lpstr>
      <vt:lpstr>Objectives:</vt:lpstr>
      <vt:lpstr>1. Review Student Information</vt:lpstr>
      <vt:lpstr>2. Organize IEP Documentation</vt:lpstr>
      <vt:lpstr>3. Develop a Master Calendar *Sped team /case manager</vt:lpstr>
      <vt:lpstr>Calendar Example</vt:lpstr>
      <vt:lpstr>4. Prepare Your Classroom/Space (And general education classroom)</vt:lpstr>
      <vt:lpstr>5. Plan Curriculum and Instruction</vt:lpstr>
      <vt:lpstr>5. Develop a Schedule</vt:lpstr>
      <vt:lpstr>6. Communication Plan</vt:lpstr>
      <vt:lpstr>7. Assessments and Data Collection</vt:lpstr>
      <vt:lpstr>8. Create Efficient Systems *Check in with team coordinator </vt:lpstr>
      <vt:lpstr>Example of a case manager checklist</vt:lpstr>
      <vt:lpstr>Example: Testing Accommodations </vt:lpstr>
      <vt:lpstr>9. Organize/Gather Resources, Materials and Supports</vt:lpstr>
      <vt:lpstr>10. Professional Development/Self Care</vt:lpstr>
      <vt:lpstr>Resources</vt:lpstr>
      <vt:lpstr>Things for Special Education Teams to think about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Eggleston, Cait</dc:creator>
  <cp:lastModifiedBy>Stachokus, Nick</cp:lastModifiedBy>
  <cp:revision>3</cp:revision>
  <dcterms:created xsi:type="dcterms:W3CDTF">2024-07-15T17:10:42Z</dcterms:created>
  <dcterms:modified xsi:type="dcterms:W3CDTF">2024-09-20T02:17:28Z</dcterms:modified>
</cp:coreProperties>
</file>