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7"/>
  </p:notesMasterIdLst>
  <p:sldIdLst>
    <p:sldId id="256" r:id="rId2"/>
    <p:sldId id="288" r:id="rId3"/>
    <p:sldId id="289" r:id="rId4"/>
    <p:sldId id="290" r:id="rId5"/>
    <p:sldId id="292" r:id="rId6"/>
    <p:sldId id="294" r:id="rId7"/>
    <p:sldId id="295" r:id="rId8"/>
    <p:sldId id="297" r:id="rId9"/>
    <p:sldId id="298" r:id="rId10"/>
    <p:sldId id="299" r:id="rId11"/>
    <p:sldId id="257" r:id="rId12"/>
    <p:sldId id="263" r:id="rId13"/>
    <p:sldId id="264" r:id="rId14"/>
    <p:sldId id="258" r:id="rId15"/>
    <p:sldId id="260" r:id="rId16"/>
    <p:sldId id="259" r:id="rId17"/>
    <p:sldId id="262" r:id="rId18"/>
    <p:sldId id="261" r:id="rId19"/>
    <p:sldId id="265" r:id="rId20"/>
    <p:sldId id="301" r:id="rId21"/>
    <p:sldId id="285" r:id="rId22"/>
    <p:sldId id="278" r:id="rId23"/>
    <p:sldId id="279" r:id="rId24"/>
    <p:sldId id="280" r:id="rId25"/>
    <p:sldId id="281" r:id="rId26"/>
    <p:sldId id="282" r:id="rId27"/>
    <p:sldId id="283" r:id="rId28"/>
    <p:sldId id="284" r:id="rId29"/>
    <p:sldId id="302" r:id="rId30"/>
    <p:sldId id="272" r:id="rId31"/>
    <p:sldId id="274" r:id="rId32"/>
    <p:sldId id="276" r:id="rId33"/>
    <p:sldId id="275" r:id="rId34"/>
    <p:sldId id="273" r:id="rId35"/>
    <p:sldId id="303" r:id="rId36"/>
    <p:sldId id="304" r:id="rId37"/>
    <p:sldId id="305" r:id="rId38"/>
    <p:sldId id="266" r:id="rId39"/>
    <p:sldId id="306" r:id="rId40"/>
    <p:sldId id="307" r:id="rId41"/>
    <p:sldId id="267" r:id="rId42"/>
    <p:sldId id="269" r:id="rId43"/>
    <p:sldId id="271" r:id="rId44"/>
    <p:sldId id="270" r:id="rId45"/>
    <p:sldId id="286" r:id="rId4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D3AD2A9-CA87-4D27-8C0B-F0BE910E4F56}">
          <p14:sldIdLst>
            <p14:sldId id="256"/>
            <p14:sldId id="288"/>
            <p14:sldId id="289"/>
            <p14:sldId id="290"/>
            <p14:sldId id="292"/>
            <p14:sldId id="294"/>
            <p14:sldId id="295"/>
            <p14:sldId id="297"/>
            <p14:sldId id="298"/>
            <p14:sldId id="299"/>
            <p14:sldId id="257"/>
            <p14:sldId id="263"/>
            <p14:sldId id="264"/>
            <p14:sldId id="258"/>
            <p14:sldId id="260"/>
            <p14:sldId id="259"/>
            <p14:sldId id="262"/>
            <p14:sldId id="261"/>
          </p14:sldIdLst>
        </p14:section>
        <p14:section name="Untitled Section" id="{4943E959-E149-440C-ACDB-B63E8546C541}">
          <p14:sldIdLst>
            <p14:sldId id="265"/>
            <p14:sldId id="301"/>
            <p14:sldId id="285"/>
            <p14:sldId id="278"/>
            <p14:sldId id="279"/>
            <p14:sldId id="280"/>
            <p14:sldId id="281"/>
            <p14:sldId id="282"/>
            <p14:sldId id="283"/>
            <p14:sldId id="284"/>
            <p14:sldId id="302"/>
            <p14:sldId id="272"/>
            <p14:sldId id="274"/>
            <p14:sldId id="276"/>
            <p14:sldId id="275"/>
            <p14:sldId id="273"/>
            <p14:sldId id="303"/>
            <p14:sldId id="304"/>
            <p14:sldId id="305"/>
            <p14:sldId id="266"/>
            <p14:sldId id="306"/>
            <p14:sldId id="307"/>
            <p14:sldId id="267"/>
            <p14:sldId id="269"/>
            <p14:sldId id="271"/>
            <p14:sldId id="270"/>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FA9"/>
    <a:srgbClr val="C63F28"/>
    <a:srgbClr val="EFAA1F"/>
    <a:srgbClr val="008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E9056E-9322-4ED5-9DA5-7961FD64DC38}" v="30" dt="2024-07-30T15:24:53.4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6" autoAdjust="0"/>
    <p:restoredTop sz="86441" autoAdjust="0"/>
  </p:normalViewPr>
  <p:slideViewPr>
    <p:cSldViewPr snapToGrid="0">
      <p:cViewPr varScale="1">
        <p:scale>
          <a:sx n="92" d="100"/>
          <a:sy n="92" d="100"/>
        </p:scale>
        <p:origin x="1032" y="84"/>
      </p:cViewPr>
      <p:guideLst/>
    </p:cSldViewPr>
  </p:slideViewPr>
  <p:outlineViewPr>
    <p:cViewPr>
      <p:scale>
        <a:sx n="33" d="100"/>
        <a:sy n="33" d="100"/>
      </p:scale>
      <p:origin x="0" y="-322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y, Donna" userId="4291ed3c-5b90-4cd9-98bf-bdd1f2ba1146" providerId="ADAL" clId="{03E9056E-9322-4ED5-9DA5-7961FD64DC38}"/>
    <pc:docChg chg="undo custSel addSld delSld modSld sldOrd modSection modNotesMaster">
      <pc:chgData name="Day, Donna" userId="4291ed3c-5b90-4cd9-98bf-bdd1f2ba1146" providerId="ADAL" clId="{03E9056E-9322-4ED5-9DA5-7961FD64DC38}" dt="2024-07-31T22:49:35.456" v="4325" actId="207"/>
      <pc:docMkLst>
        <pc:docMk/>
      </pc:docMkLst>
      <pc:sldChg chg="modSp mod">
        <pc:chgData name="Day, Donna" userId="4291ed3c-5b90-4cd9-98bf-bdd1f2ba1146" providerId="ADAL" clId="{03E9056E-9322-4ED5-9DA5-7961FD64DC38}" dt="2024-07-29T17:03:49.386" v="772" actId="20577"/>
        <pc:sldMkLst>
          <pc:docMk/>
          <pc:sldMk cId="3028666781" sldId="256"/>
        </pc:sldMkLst>
        <pc:spChg chg="mod">
          <ac:chgData name="Day, Donna" userId="4291ed3c-5b90-4cd9-98bf-bdd1f2ba1146" providerId="ADAL" clId="{03E9056E-9322-4ED5-9DA5-7961FD64DC38}" dt="2024-07-29T17:03:49.386" v="772" actId="20577"/>
          <ac:spMkLst>
            <pc:docMk/>
            <pc:sldMk cId="3028666781" sldId="256"/>
            <ac:spMk id="2" creationId="{00000000-0000-0000-0000-000000000000}"/>
          </ac:spMkLst>
        </pc:spChg>
      </pc:sldChg>
      <pc:sldChg chg="modSp mod">
        <pc:chgData name="Day, Donna" userId="4291ed3c-5b90-4cd9-98bf-bdd1f2ba1146" providerId="ADAL" clId="{03E9056E-9322-4ED5-9DA5-7961FD64DC38}" dt="2024-07-29T17:28:41.947" v="1132" actId="5793"/>
        <pc:sldMkLst>
          <pc:docMk/>
          <pc:sldMk cId="1135238184" sldId="257"/>
        </pc:sldMkLst>
        <pc:spChg chg="mod">
          <ac:chgData name="Day, Donna" userId="4291ed3c-5b90-4cd9-98bf-bdd1f2ba1146" providerId="ADAL" clId="{03E9056E-9322-4ED5-9DA5-7961FD64DC38}" dt="2024-07-29T17:28:41.947" v="1132" actId="5793"/>
          <ac:spMkLst>
            <pc:docMk/>
            <pc:sldMk cId="1135238184" sldId="257"/>
            <ac:spMk id="5" creationId="{FCA56570-930C-932A-55E8-1BDE519AE57F}"/>
          </ac:spMkLst>
        </pc:spChg>
      </pc:sldChg>
      <pc:sldChg chg="modSp mod">
        <pc:chgData name="Day, Donna" userId="4291ed3c-5b90-4cd9-98bf-bdd1f2ba1146" providerId="ADAL" clId="{03E9056E-9322-4ED5-9DA5-7961FD64DC38}" dt="2024-07-29T17:37:55.102" v="1165" actId="207"/>
        <pc:sldMkLst>
          <pc:docMk/>
          <pc:sldMk cId="4165518045" sldId="258"/>
        </pc:sldMkLst>
        <pc:spChg chg="mod">
          <ac:chgData name="Day, Donna" userId="4291ed3c-5b90-4cd9-98bf-bdd1f2ba1146" providerId="ADAL" clId="{03E9056E-9322-4ED5-9DA5-7961FD64DC38}" dt="2024-07-29T17:37:55.102" v="1165" actId="207"/>
          <ac:spMkLst>
            <pc:docMk/>
            <pc:sldMk cId="4165518045" sldId="258"/>
            <ac:spMk id="3" creationId="{58C1EAE0-BC80-2462-D602-09250AD50D8B}"/>
          </ac:spMkLst>
        </pc:spChg>
      </pc:sldChg>
      <pc:sldChg chg="modSp mod">
        <pc:chgData name="Day, Donna" userId="4291ed3c-5b90-4cd9-98bf-bdd1f2ba1146" providerId="ADAL" clId="{03E9056E-9322-4ED5-9DA5-7961FD64DC38}" dt="2024-07-29T19:12:05.675" v="2126" actId="20577"/>
        <pc:sldMkLst>
          <pc:docMk/>
          <pc:sldMk cId="2983209807" sldId="260"/>
        </pc:sldMkLst>
        <pc:spChg chg="mod">
          <ac:chgData name="Day, Donna" userId="4291ed3c-5b90-4cd9-98bf-bdd1f2ba1146" providerId="ADAL" clId="{03E9056E-9322-4ED5-9DA5-7961FD64DC38}" dt="2024-07-29T19:12:05.675" v="2126" actId="20577"/>
          <ac:spMkLst>
            <pc:docMk/>
            <pc:sldMk cId="2983209807" sldId="260"/>
            <ac:spMk id="3" creationId="{8BE08740-7AA9-1DED-C624-7CA4F9299E70}"/>
          </ac:spMkLst>
        </pc:spChg>
      </pc:sldChg>
      <pc:sldChg chg="modSp mod">
        <pc:chgData name="Day, Donna" userId="4291ed3c-5b90-4cd9-98bf-bdd1f2ba1146" providerId="ADAL" clId="{03E9056E-9322-4ED5-9DA5-7961FD64DC38}" dt="2024-07-29T19:17:45.733" v="2144" actId="122"/>
        <pc:sldMkLst>
          <pc:docMk/>
          <pc:sldMk cId="2139801537" sldId="261"/>
        </pc:sldMkLst>
        <pc:spChg chg="mod">
          <ac:chgData name="Day, Donna" userId="4291ed3c-5b90-4cd9-98bf-bdd1f2ba1146" providerId="ADAL" clId="{03E9056E-9322-4ED5-9DA5-7961FD64DC38}" dt="2024-07-29T19:17:45.733" v="2144" actId="122"/>
          <ac:spMkLst>
            <pc:docMk/>
            <pc:sldMk cId="2139801537" sldId="261"/>
            <ac:spMk id="3" creationId="{F446B108-9D89-94F6-8035-7AAC2B98D4F9}"/>
          </ac:spMkLst>
        </pc:spChg>
      </pc:sldChg>
      <pc:sldChg chg="modSp mod">
        <pc:chgData name="Day, Donna" userId="4291ed3c-5b90-4cd9-98bf-bdd1f2ba1146" providerId="ADAL" clId="{03E9056E-9322-4ED5-9DA5-7961FD64DC38}" dt="2024-07-29T19:16:45.384" v="2142" actId="207"/>
        <pc:sldMkLst>
          <pc:docMk/>
          <pc:sldMk cId="3254488673" sldId="262"/>
        </pc:sldMkLst>
        <pc:spChg chg="mod">
          <ac:chgData name="Day, Donna" userId="4291ed3c-5b90-4cd9-98bf-bdd1f2ba1146" providerId="ADAL" clId="{03E9056E-9322-4ED5-9DA5-7961FD64DC38}" dt="2024-07-29T17:43:52.088" v="1173" actId="14100"/>
          <ac:spMkLst>
            <pc:docMk/>
            <pc:sldMk cId="3254488673" sldId="262"/>
            <ac:spMk id="4" creationId="{1FBCEDCE-1A96-09FC-E772-75D5C3C8D748}"/>
          </ac:spMkLst>
        </pc:spChg>
        <pc:spChg chg="mod">
          <ac:chgData name="Day, Donna" userId="4291ed3c-5b90-4cd9-98bf-bdd1f2ba1146" providerId="ADAL" clId="{03E9056E-9322-4ED5-9DA5-7961FD64DC38}" dt="2024-07-29T17:42:35.293" v="1168" actId="1076"/>
          <ac:spMkLst>
            <pc:docMk/>
            <pc:sldMk cId="3254488673" sldId="262"/>
            <ac:spMk id="5" creationId="{70FFD818-F586-1290-FA8B-A2E3EC82574F}"/>
          </ac:spMkLst>
        </pc:spChg>
        <pc:spChg chg="mod">
          <ac:chgData name="Day, Donna" userId="4291ed3c-5b90-4cd9-98bf-bdd1f2ba1146" providerId="ADAL" clId="{03E9056E-9322-4ED5-9DA5-7961FD64DC38}" dt="2024-07-29T19:16:45.384" v="2142" actId="207"/>
          <ac:spMkLst>
            <pc:docMk/>
            <pc:sldMk cId="3254488673" sldId="262"/>
            <ac:spMk id="6" creationId="{E896227D-F25D-E954-A054-18D84479A69B}"/>
          </ac:spMkLst>
        </pc:spChg>
      </pc:sldChg>
      <pc:sldChg chg="modSp mod">
        <pc:chgData name="Day, Donna" userId="4291ed3c-5b90-4cd9-98bf-bdd1f2ba1146" providerId="ADAL" clId="{03E9056E-9322-4ED5-9DA5-7961FD64DC38}" dt="2024-07-29T17:33:02.708" v="1149" actId="20577"/>
        <pc:sldMkLst>
          <pc:docMk/>
          <pc:sldMk cId="1177598915" sldId="264"/>
        </pc:sldMkLst>
        <pc:spChg chg="mod">
          <ac:chgData name="Day, Donna" userId="4291ed3c-5b90-4cd9-98bf-bdd1f2ba1146" providerId="ADAL" clId="{03E9056E-9322-4ED5-9DA5-7961FD64DC38}" dt="2024-07-29T17:33:02.708" v="1149" actId="20577"/>
          <ac:spMkLst>
            <pc:docMk/>
            <pc:sldMk cId="1177598915" sldId="264"/>
            <ac:spMk id="3" creationId="{EC945B0F-5706-1D61-F17E-BC154ED4DB19}"/>
          </ac:spMkLst>
        </pc:spChg>
      </pc:sldChg>
      <pc:sldChg chg="modSp mod">
        <pc:chgData name="Day, Donna" userId="4291ed3c-5b90-4cd9-98bf-bdd1f2ba1146" providerId="ADAL" clId="{03E9056E-9322-4ED5-9DA5-7961FD64DC38}" dt="2024-07-29T19:18:55.068" v="2149" actId="20577"/>
        <pc:sldMkLst>
          <pc:docMk/>
          <pc:sldMk cId="2248391445" sldId="265"/>
        </pc:sldMkLst>
        <pc:spChg chg="mod">
          <ac:chgData name="Day, Donna" userId="4291ed3c-5b90-4cd9-98bf-bdd1f2ba1146" providerId="ADAL" clId="{03E9056E-9322-4ED5-9DA5-7961FD64DC38}" dt="2024-07-29T19:18:55.068" v="2149" actId="20577"/>
          <ac:spMkLst>
            <pc:docMk/>
            <pc:sldMk cId="2248391445" sldId="265"/>
            <ac:spMk id="3" creationId="{6DCA494D-C8B5-B4D2-A707-A713E7AB6565}"/>
          </ac:spMkLst>
        </pc:spChg>
      </pc:sldChg>
      <pc:sldChg chg="modSp mod">
        <pc:chgData name="Day, Donna" userId="4291ed3c-5b90-4cd9-98bf-bdd1f2ba1146" providerId="ADAL" clId="{03E9056E-9322-4ED5-9DA5-7961FD64DC38}" dt="2024-07-29T19:59:52.138" v="3410" actId="20577"/>
        <pc:sldMkLst>
          <pc:docMk/>
          <pc:sldMk cId="2777688850" sldId="267"/>
        </pc:sldMkLst>
        <pc:spChg chg="mod">
          <ac:chgData name="Day, Donna" userId="4291ed3c-5b90-4cd9-98bf-bdd1f2ba1146" providerId="ADAL" clId="{03E9056E-9322-4ED5-9DA5-7961FD64DC38}" dt="2024-07-29T19:59:52.138" v="3410" actId="20577"/>
          <ac:spMkLst>
            <pc:docMk/>
            <pc:sldMk cId="2777688850" sldId="267"/>
            <ac:spMk id="3" creationId="{50E11008-6E17-AD5D-4652-C57CA6CDAC52}"/>
          </ac:spMkLst>
        </pc:spChg>
      </pc:sldChg>
      <pc:sldChg chg="modSp mod">
        <pc:chgData name="Day, Donna" userId="4291ed3c-5b90-4cd9-98bf-bdd1f2ba1146" providerId="ADAL" clId="{03E9056E-9322-4ED5-9DA5-7961FD64DC38}" dt="2024-07-30T14:48:13.963" v="3913" actId="27636"/>
        <pc:sldMkLst>
          <pc:docMk/>
          <pc:sldMk cId="3488642516" sldId="269"/>
        </pc:sldMkLst>
        <pc:spChg chg="mod">
          <ac:chgData name="Day, Donna" userId="4291ed3c-5b90-4cd9-98bf-bdd1f2ba1146" providerId="ADAL" clId="{03E9056E-9322-4ED5-9DA5-7961FD64DC38}" dt="2024-07-30T14:44:38.632" v="3870" actId="20577"/>
          <ac:spMkLst>
            <pc:docMk/>
            <pc:sldMk cId="3488642516" sldId="269"/>
            <ac:spMk id="2" creationId="{845C896E-1A9E-9503-D57B-989EDD10D208}"/>
          </ac:spMkLst>
        </pc:spChg>
        <pc:spChg chg="mod">
          <ac:chgData name="Day, Donna" userId="4291ed3c-5b90-4cd9-98bf-bdd1f2ba1146" providerId="ADAL" clId="{03E9056E-9322-4ED5-9DA5-7961FD64DC38}" dt="2024-07-30T14:48:13.963" v="3913" actId="27636"/>
          <ac:spMkLst>
            <pc:docMk/>
            <pc:sldMk cId="3488642516" sldId="269"/>
            <ac:spMk id="3" creationId="{976FB6D4-E541-78BE-0606-700D4C506DDC}"/>
          </ac:spMkLst>
        </pc:spChg>
      </pc:sldChg>
      <pc:sldChg chg="modSp mod">
        <pc:chgData name="Day, Donna" userId="4291ed3c-5b90-4cd9-98bf-bdd1f2ba1146" providerId="ADAL" clId="{03E9056E-9322-4ED5-9DA5-7961FD64DC38}" dt="2024-07-30T14:46:21.961" v="3906" actId="27636"/>
        <pc:sldMkLst>
          <pc:docMk/>
          <pc:sldMk cId="2416811750" sldId="270"/>
        </pc:sldMkLst>
        <pc:spChg chg="mod">
          <ac:chgData name="Day, Donna" userId="4291ed3c-5b90-4cd9-98bf-bdd1f2ba1146" providerId="ADAL" clId="{03E9056E-9322-4ED5-9DA5-7961FD64DC38}" dt="2024-07-30T14:45:35.070" v="3897" actId="20577"/>
          <ac:spMkLst>
            <pc:docMk/>
            <pc:sldMk cId="2416811750" sldId="270"/>
            <ac:spMk id="2" creationId="{4233B251-9F55-8317-ACBD-154EA00135D5}"/>
          </ac:spMkLst>
        </pc:spChg>
        <pc:spChg chg="mod">
          <ac:chgData name="Day, Donna" userId="4291ed3c-5b90-4cd9-98bf-bdd1f2ba1146" providerId="ADAL" clId="{03E9056E-9322-4ED5-9DA5-7961FD64DC38}" dt="2024-07-30T14:46:21.961" v="3906" actId="27636"/>
          <ac:spMkLst>
            <pc:docMk/>
            <pc:sldMk cId="2416811750" sldId="270"/>
            <ac:spMk id="3" creationId="{B720C010-E6D9-FA3A-D554-50BAF2250A74}"/>
          </ac:spMkLst>
        </pc:spChg>
      </pc:sldChg>
      <pc:sldChg chg="modSp mod">
        <pc:chgData name="Day, Donna" userId="4291ed3c-5b90-4cd9-98bf-bdd1f2ba1146" providerId="ADAL" clId="{03E9056E-9322-4ED5-9DA5-7961FD64DC38}" dt="2024-07-30T14:44:51.677" v="3874" actId="20577"/>
        <pc:sldMkLst>
          <pc:docMk/>
          <pc:sldMk cId="2150756209" sldId="271"/>
        </pc:sldMkLst>
        <pc:spChg chg="mod">
          <ac:chgData name="Day, Donna" userId="4291ed3c-5b90-4cd9-98bf-bdd1f2ba1146" providerId="ADAL" clId="{03E9056E-9322-4ED5-9DA5-7961FD64DC38}" dt="2024-07-30T14:44:51.677" v="3874" actId="20577"/>
          <ac:spMkLst>
            <pc:docMk/>
            <pc:sldMk cId="2150756209" sldId="271"/>
            <ac:spMk id="2" creationId="{5722CEC8-FE03-E4F5-2CCD-A5BE6C12D111}"/>
          </ac:spMkLst>
        </pc:spChg>
        <pc:spChg chg="mod">
          <ac:chgData name="Day, Donna" userId="4291ed3c-5b90-4cd9-98bf-bdd1f2ba1146" providerId="ADAL" clId="{03E9056E-9322-4ED5-9DA5-7961FD64DC38}" dt="2024-07-30T14:43:58.938" v="3845" actId="20577"/>
          <ac:spMkLst>
            <pc:docMk/>
            <pc:sldMk cId="2150756209" sldId="271"/>
            <ac:spMk id="3" creationId="{38B62C13-823D-1E51-17C8-8EE46E10790C}"/>
          </ac:spMkLst>
        </pc:spChg>
      </pc:sldChg>
      <pc:sldChg chg="modSp mod">
        <pc:chgData name="Day, Donna" userId="4291ed3c-5b90-4cd9-98bf-bdd1f2ba1146" providerId="ADAL" clId="{03E9056E-9322-4ED5-9DA5-7961FD64DC38}" dt="2024-07-29T19:36:17.319" v="2450" actId="5793"/>
        <pc:sldMkLst>
          <pc:docMk/>
          <pc:sldMk cId="1327355540" sldId="272"/>
        </pc:sldMkLst>
        <pc:spChg chg="mod">
          <ac:chgData name="Day, Donna" userId="4291ed3c-5b90-4cd9-98bf-bdd1f2ba1146" providerId="ADAL" clId="{03E9056E-9322-4ED5-9DA5-7961FD64DC38}" dt="2024-07-29T19:35:40.760" v="2445" actId="20577"/>
          <ac:spMkLst>
            <pc:docMk/>
            <pc:sldMk cId="1327355540" sldId="272"/>
            <ac:spMk id="2" creationId="{9AAA1847-DB67-91AF-20E5-2D2FBEE16AB2}"/>
          </ac:spMkLst>
        </pc:spChg>
        <pc:spChg chg="mod">
          <ac:chgData name="Day, Donna" userId="4291ed3c-5b90-4cd9-98bf-bdd1f2ba1146" providerId="ADAL" clId="{03E9056E-9322-4ED5-9DA5-7961FD64DC38}" dt="2024-07-29T19:36:17.319" v="2450" actId="5793"/>
          <ac:spMkLst>
            <pc:docMk/>
            <pc:sldMk cId="1327355540" sldId="272"/>
            <ac:spMk id="3" creationId="{6FB44CFC-1351-8C49-2EA1-44C2BBEA2306}"/>
          </ac:spMkLst>
        </pc:spChg>
      </pc:sldChg>
      <pc:sldChg chg="modSp mod ord">
        <pc:chgData name="Day, Donna" userId="4291ed3c-5b90-4cd9-98bf-bdd1f2ba1146" providerId="ADAL" clId="{03E9056E-9322-4ED5-9DA5-7961FD64DC38}" dt="2024-07-29T19:53:48.953" v="3302" actId="15"/>
        <pc:sldMkLst>
          <pc:docMk/>
          <pc:sldMk cId="1192956340" sldId="273"/>
        </pc:sldMkLst>
        <pc:spChg chg="mod">
          <ac:chgData name="Day, Donna" userId="4291ed3c-5b90-4cd9-98bf-bdd1f2ba1146" providerId="ADAL" clId="{03E9056E-9322-4ED5-9DA5-7961FD64DC38}" dt="2024-07-29T19:49:50.042" v="3000" actId="255"/>
          <ac:spMkLst>
            <pc:docMk/>
            <pc:sldMk cId="1192956340" sldId="273"/>
            <ac:spMk id="2" creationId="{513830E1-D099-D2F0-398B-2551CFD1C2A0}"/>
          </ac:spMkLst>
        </pc:spChg>
        <pc:spChg chg="mod">
          <ac:chgData name="Day, Donna" userId="4291ed3c-5b90-4cd9-98bf-bdd1f2ba1146" providerId="ADAL" clId="{03E9056E-9322-4ED5-9DA5-7961FD64DC38}" dt="2024-07-29T19:53:48.953" v="3302" actId="15"/>
          <ac:spMkLst>
            <pc:docMk/>
            <pc:sldMk cId="1192956340" sldId="273"/>
            <ac:spMk id="3" creationId="{E0A65FF5-FD5A-ADDA-2999-B188D5E3CE03}"/>
          </ac:spMkLst>
        </pc:spChg>
      </pc:sldChg>
      <pc:sldChg chg="modSp mod">
        <pc:chgData name="Day, Donna" userId="4291ed3c-5b90-4cd9-98bf-bdd1f2ba1146" providerId="ADAL" clId="{03E9056E-9322-4ED5-9DA5-7961FD64DC38}" dt="2024-07-29T19:39:04.566" v="2555" actId="113"/>
        <pc:sldMkLst>
          <pc:docMk/>
          <pc:sldMk cId="644217388" sldId="274"/>
        </pc:sldMkLst>
        <pc:spChg chg="mod">
          <ac:chgData name="Day, Donna" userId="4291ed3c-5b90-4cd9-98bf-bdd1f2ba1146" providerId="ADAL" clId="{03E9056E-9322-4ED5-9DA5-7961FD64DC38}" dt="2024-07-29T19:39:04.566" v="2555" actId="113"/>
          <ac:spMkLst>
            <pc:docMk/>
            <pc:sldMk cId="644217388" sldId="274"/>
            <ac:spMk id="2" creationId="{94088D87-9F12-1204-41BB-E1353A1A834E}"/>
          </ac:spMkLst>
        </pc:spChg>
        <pc:spChg chg="mod">
          <ac:chgData name="Day, Donna" userId="4291ed3c-5b90-4cd9-98bf-bdd1f2ba1146" providerId="ADAL" clId="{03E9056E-9322-4ED5-9DA5-7961FD64DC38}" dt="2024-07-29T19:37:21.120" v="2498" actId="5793"/>
          <ac:spMkLst>
            <pc:docMk/>
            <pc:sldMk cId="644217388" sldId="274"/>
            <ac:spMk id="3" creationId="{6AFC7732-A7F9-9255-1F94-D41DA43A3A84}"/>
          </ac:spMkLst>
        </pc:spChg>
      </pc:sldChg>
      <pc:sldChg chg="modSp mod">
        <pc:chgData name="Day, Donna" userId="4291ed3c-5b90-4cd9-98bf-bdd1f2ba1146" providerId="ADAL" clId="{03E9056E-9322-4ED5-9DA5-7961FD64DC38}" dt="2024-07-29T19:40:34.698" v="2591" actId="5793"/>
        <pc:sldMkLst>
          <pc:docMk/>
          <pc:sldMk cId="1971616328" sldId="275"/>
        </pc:sldMkLst>
        <pc:spChg chg="mod">
          <ac:chgData name="Day, Donna" userId="4291ed3c-5b90-4cd9-98bf-bdd1f2ba1146" providerId="ADAL" clId="{03E9056E-9322-4ED5-9DA5-7961FD64DC38}" dt="2024-07-29T19:40:28.390" v="2589" actId="20577"/>
          <ac:spMkLst>
            <pc:docMk/>
            <pc:sldMk cId="1971616328" sldId="275"/>
            <ac:spMk id="2" creationId="{697722C0-F7BB-935B-51FA-5BD4D0ACEABD}"/>
          </ac:spMkLst>
        </pc:spChg>
        <pc:spChg chg="mod">
          <ac:chgData name="Day, Donna" userId="4291ed3c-5b90-4cd9-98bf-bdd1f2ba1146" providerId="ADAL" clId="{03E9056E-9322-4ED5-9DA5-7961FD64DC38}" dt="2024-07-29T19:40:34.698" v="2591" actId="5793"/>
          <ac:spMkLst>
            <pc:docMk/>
            <pc:sldMk cId="1971616328" sldId="275"/>
            <ac:spMk id="3" creationId="{59C8CD8A-AD64-0039-BC6D-E7CDB7F22878}"/>
          </ac:spMkLst>
        </pc:spChg>
      </pc:sldChg>
      <pc:sldChg chg="modSp mod">
        <pc:chgData name="Day, Donna" userId="4291ed3c-5b90-4cd9-98bf-bdd1f2ba1146" providerId="ADAL" clId="{03E9056E-9322-4ED5-9DA5-7961FD64DC38}" dt="2024-07-29T19:39:38.737" v="2557" actId="255"/>
        <pc:sldMkLst>
          <pc:docMk/>
          <pc:sldMk cId="1642037396" sldId="276"/>
        </pc:sldMkLst>
        <pc:spChg chg="mod">
          <ac:chgData name="Day, Donna" userId="4291ed3c-5b90-4cd9-98bf-bdd1f2ba1146" providerId="ADAL" clId="{03E9056E-9322-4ED5-9DA5-7961FD64DC38}" dt="2024-07-29T19:39:38.737" v="2557" actId="255"/>
          <ac:spMkLst>
            <pc:docMk/>
            <pc:sldMk cId="1642037396" sldId="276"/>
            <ac:spMk id="2" creationId="{DF0D4B2C-5700-A3CD-8990-E30BD1585314}"/>
          </ac:spMkLst>
        </pc:spChg>
        <pc:spChg chg="mod">
          <ac:chgData name="Day, Donna" userId="4291ed3c-5b90-4cd9-98bf-bdd1f2ba1146" providerId="ADAL" clId="{03E9056E-9322-4ED5-9DA5-7961FD64DC38}" dt="2024-07-29T18:06:48.934" v="1332" actId="14100"/>
          <ac:spMkLst>
            <pc:docMk/>
            <pc:sldMk cId="1642037396" sldId="276"/>
            <ac:spMk id="3" creationId="{E0081F2D-AEC5-91C3-F0CC-E51577E6860A}"/>
          </ac:spMkLst>
        </pc:spChg>
      </pc:sldChg>
      <pc:sldChg chg="modSp mod">
        <pc:chgData name="Day, Donna" userId="4291ed3c-5b90-4cd9-98bf-bdd1f2ba1146" providerId="ADAL" clId="{03E9056E-9322-4ED5-9DA5-7961FD64DC38}" dt="2024-07-30T15:09:03.904" v="4249" actId="20577"/>
        <pc:sldMkLst>
          <pc:docMk/>
          <pc:sldMk cId="179975953" sldId="277"/>
        </pc:sldMkLst>
        <pc:spChg chg="mod">
          <ac:chgData name="Day, Donna" userId="4291ed3c-5b90-4cd9-98bf-bdd1f2ba1146" providerId="ADAL" clId="{03E9056E-9322-4ED5-9DA5-7961FD64DC38}" dt="2024-07-29T20:00:52.992" v="3414" actId="20577"/>
          <ac:spMkLst>
            <pc:docMk/>
            <pc:sldMk cId="179975953" sldId="277"/>
            <ac:spMk id="2" creationId="{CB6C6003-E9C2-9EA6-0397-FA27C08D094C}"/>
          </ac:spMkLst>
        </pc:spChg>
        <pc:spChg chg="mod">
          <ac:chgData name="Day, Donna" userId="4291ed3c-5b90-4cd9-98bf-bdd1f2ba1146" providerId="ADAL" clId="{03E9056E-9322-4ED5-9DA5-7961FD64DC38}" dt="2024-07-30T15:09:03.904" v="4249" actId="20577"/>
          <ac:spMkLst>
            <pc:docMk/>
            <pc:sldMk cId="179975953" sldId="277"/>
            <ac:spMk id="3" creationId="{D97CA315-52C6-C850-782A-ADB65BDF5598}"/>
          </ac:spMkLst>
        </pc:spChg>
      </pc:sldChg>
      <pc:sldChg chg="delSp modSp mod">
        <pc:chgData name="Day, Donna" userId="4291ed3c-5b90-4cd9-98bf-bdd1f2ba1146" providerId="ADAL" clId="{03E9056E-9322-4ED5-9DA5-7961FD64DC38}" dt="2024-07-29T17:59:22.228" v="1233" actId="12"/>
        <pc:sldMkLst>
          <pc:docMk/>
          <pc:sldMk cId="2433739335" sldId="278"/>
        </pc:sldMkLst>
        <pc:spChg chg="mod">
          <ac:chgData name="Day, Donna" userId="4291ed3c-5b90-4cd9-98bf-bdd1f2ba1146" providerId="ADAL" clId="{03E9056E-9322-4ED5-9DA5-7961FD64DC38}" dt="2024-07-29T17:59:22.228" v="1233" actId="12"/>
          <ac:spMkLst>
            <pc:docMk/>
            <pc:sldMk cId="2433739335" sldId="278"/>
            <ac:spMk id="3" creationId="{473E4058-708A-5DB2-6F1F-DC79C5DFBAFA}"/>
          </ac:spMkLst>
        </pc:spChg>
        <pc:spChg chg="del">
          <ac:chgData name="Day, Donna" userId="4291ed3c-5b90-4cd9-98bf-bdd1f2ba1146" providerId="ADAL" clId="{03E9056E-9322-4ED5-9DA5-7961FD64DC38}" dt="2024-07-29T17:59:12.051" v="1232" actId="478"/>
          <ac:spMkLst>
            <pc:docMk/>
            <pc:sldMk cId="2433739335" sldId="278"/>
            <ac:spMk id="4" creationId="{0607C2A1-5CDA-3586-1432-59C5E347CE5B}"/>
          </ac:spMkLst>
        </pc:spChg>
      </pc:sldChg>
      <pc:sldChg chg="delSp modSp mod">
        <pc:chgData name="Day, Donna" userId="4291ed3c-5b90-4cd9-98bf-bdd1f2ba1146" providerId="ADAL" clId="{03E9056E-9322-4ED5-9DA5-7961FD64DC38}" dt="2024-07-29T17:59:37.696" v="1235" actId="12"/>
        <pc:sldMkLst>
          <pc:docMk/>
          <pc:sldMk cId="3958697635" sldId="279"/>
        </pc:sldMkLst>
        <pc:spChg chg="mod">
          <ac:chgData name="Day, Donna" userId="4291ed3c-5b90-4cd9-98bf-bdd1f2ba1146" providerId="ADAL" clId="{03E9056E-9322-4ED5-9DA5-7961FD64DC38}" dt="2024-07-29T17:59:37.696" v="1235" actId="12"/>
          <ac:spMkLst>
            <pc:docMk/>
            <pc:sldMk cId="3958697635" sldId="279"/>
            <ac:spMk id="3" creationId="{164E3DB3-D266-1DF8-AE58-DBD212078C8A}"/>
          </ac:spMkLst>
        </pc:spChg>
        <pc:spChg chg="del">
          <ac:chgData name="Day, Donna" userId="4291ed3c-5b90-4cd9-98bf-bdd1f2ba1146" providerId="ADAL" clId="{03E9056E-9322-4ED5-9DA5-7961FD64DC38}" dt="2024-07-29T17:59:29.815" v="1234" actId="478"/>
          <ac:spMkLst>
            <pc:docMk/>
            <pc:sldMk cId="3958697635" sldId="279"/>
            <ac:spMk id="4" creationId="{E8D3429A-7FAA-EC35-6ED6-486D4B22882D}"/>
          </ac:spMkLst>
        </pc:spChg>
      </pc:sldChg>
      <pc:sldChg chg="modSp mod">
        <pc:chgData name="Day, Donna" userId="4291ed3c-5b90-4cd9-98bf-bdd1f2ba1146" providerId="ADAL" clId="{03E9056E-9322-4ED5-9DA5-7961FD64DC38}" dt="2024-07-29T18:00:26.449" v="1237" actId="207"/>
        <pc:sldMkLst>
          <pc:docMk/>
          <pc:sldMk cId="897471630" sldId="280"/>
        </pc:sldMkLst>
        <pc:spChg chg="mod">
          <ac:chgData name="Day, Donna" userId="4291ed3c-5b90-4cd9-98bf-bdd1f2ba1146" providerId="ADAL" clId="{03E9056E-9322-4ED5-9DA5-7961FD64DC38}" dt="2024-07-29T18:00:26.449" v="1237" actId="207"/>
          <ac:spMkLst>
            <pc:docMk/>
            <pc:sldMk cId="897471630" sldId="280"/>
            <ac:spMk id="2" creationId="{E0D4836C-1E58-72F4-4A84-D26CD88C3A88}"/>
          </ac:spMkLst>
        </pc:spChg>
      </pc:sldChg>
      <pc:sldChg chg="delSp modSp mod">
        <pc:chgData name="Day, Donna" userId="4291ed3c-5b90-4cd9-98bf-bdd1f2ba1146" providerId="ADAL" clId="{03E9056E-9322-4ED5-9DA5-7961FD64DC38}" dt="2024-07-29T18:01:01.379" v="1240" actId="12"/>
        <pc:sldMkLst>
          <pc:docMk/>
          <pc:sldMk cId="2890947861" sldId="281"/>
        </pc:sldMkLst>
        <pc:spChg chg="mod">
          <ac:chgData name="Day, Donna" userId="4291ed3c-5b90-4cd9-98bf-bdd1f2ba1146" providerId="ADAL" clId="{03E9056E-9322-4ED5-9DA5-7961FD64DC38}" dt="2024-07-29T18:01:01.379" v="1240" actId="12"/>
          <ac:spMkLst>
            <pc:docMk/>
            <pc:sldMk cId="2890947861" sldId="281"/>
            <ac:spMk id="3" creationId="{5D3A86E1-A01C-0A12-2F22-824020047864}"/>
          </ac:spMkLst>
        </pc:spChg>
        <pc:spChg chg="del mod">
          <ac:chgData name="Day, Donna" userId="4291ed3c-5b90-4cd9-98bf-bdd1f2ba1146" providerId="ADAL" clId="{03E9056E-9322-4ED5-9DA5-7961FD64DC38}" dt="2024-07-29T18:00:46.449" v="1239" actId="478"/>
          <ac:spMkLst>
            <pc:docMk/>
            <pc:sldMk cId="2890947861" sldId="281"/>
            <ac:spMk id="4" creationId="{188571C3-F850-49DC-D681-FB475588CBB2}"/>
          </ac:spMkLst>
        </pc:spChg>
      </pc:sldChg>
      <pc:sldChg chg="delSp modSp mod">
        <pc:chgData name="Day, Donna" userId="4291ed3c-5b90-4cd9-98bf-bdd1f2ba1146" providerId="ADAL" clId="{03E9056E-9322-4ED5-9DA5-7961FD64DC38}" dt="2024-07-29T18:01:21.120" v="1242" actId="12"/>
        <pc:sldMkLst>
          <pc:docMk/>
          <pc:sldMk cId="1668321104" sldId="282"/>
        </pc:sldMkLst>
        <pc:spChg chg="mod">
          <ac:chgData name="Day, Donna" userId="4291ed3c-5b90-4cd9-98bf-bdd1f2ba1146" providerId="ADAL" clId="{03E9056E-9322-4ED5-9DA5-7961FD64DC38}" dt="2024-07-29T18:01:21.120" v="1242" actId="12"/>
          <ac:spMkLst>
            <pc:docMk/>
            <pc:sldMk cId="1668321104" sldId="282"/>
            <ac:spMk id="3" creationId="{62DFDB4E-A6D1-069D-7E23-0FA458E540F9}"/>
          </ac:spMkLst>
        </pc:spChg>
        <pc:spChg chg="del">
          <ac:chgData name="Day, Donna" userId="4291ed3c-5b90-4cd9-98bf-bdd1f2ba1146" providerId="ADAL" clId="{03E9056E-9322-4ED5-9DA5-7961FD64DC38}" dt="2024-07-29T18:01:10.050" v="1241" actId="478"/>
          <ac:spMkLst>
            <pc:docMk/>
            <pc:sldMk cId="1668321104" sldId="282"/>
            <ac:spMk id="4" creationId="{1C74C428-0D51-F43B-D6CA-93AD5A64FE1C}"/>
          </ac:spMkLst>
        </pc:spChg>
      </pc:sldChg>
      <pc:sldChg chg="delSp modSp mod">
        <pc:chgData name="Day, Donna" userId="4291ed3c-5b90-4cd9-98bf-bdd1f2ba1146" providerId="ADAL" clId="{03E9056E-9322-4ED5-9DA5-7961FD64DC38}" dt="2024-07-29T19:32:09.825" v="2296" actId="20577"/>
        <pc:sldMkLst>
          <pc:docMk/>
          <pc:sldMk cId="184766111" sldId="283"/>
        </pc:sldMkLst>
        <pc:spChg chg="mod">
          <ac:chgData name="Day, Donna" userId="4291ed3c-5b90-4cd9-98bf-bdd1f2ba1146" providerId="ADAL" clId="{03E9056E-9322-4ED5-9DA5-7961FD64DC38}" dt="2024-07-29T19:32:09.825" v="2296" actId="20577"/>
          <ac:spMkLst>
            <pc:docMk/>
            <pc:sldMk cId="184766111" sldId="283"/>
            <ac:spMk id="3" creationId="{361E2A0E-4FDD-8D81-D5CE-C9977FA676F3}"/>
          </ac:spMkLst>
        </pc:spChg>
        <pc:spChg chg="del">
          <ac:chgData name="Day, Donna" userId="4291ed3c-5b90-4cd9-98bf-bdd1f2ba1146" providerId="ADAL" clId="{03E9056E-9322-4ED5-9DA5-7961FD64DC38}" dt="2024-07-29T17:57:27.730" v="1226" actId="478"/>
          <ac:spMkLst>
            <pc:docMk/>
            <pc:sldMk cId="184766111" sldId="283"/>
            <ac:spMk id="4" creationId="{29D7BC66-AAD4-3010-CF2F-23445F2B4C6B}"/>
          </ac:spMkLst>
        </pc:spChg>
        <pc:spChg chg="del">
          <ac:chgData name="Day, Donna" userId="4291ed3c-5b90-4cd9-98bf-bdd1f2ba1146" providerId="ADAL" clId="{03E9056E-9322-4ED5-9DA5-7961FD64DC38}" dt="2024-07-29T17:57:29.648" v="1227" actId="478"/>
          <ac:spMkLst>
            <pc:docMk/>
            <pc:sldMk cId="184766111" sldId="283"/>
            <ac:spMk id="5" creationId="{0AFBD409-EE76-E337-8E92-BEB74507C58E}"/>
          </ac:spMkLst>
        </pc:spChg>
        <pc:spChg chg="del">
          <ac:chgData name="Day, Donna" userId="4291ed3c-5b90-4cd9-98bf-bdd1f2ba1146" providerId="ADAL" clId="{03E9056E-9322-4ED5-9DA5-7961FD64DC38}" dt="2024-07-29T17:57:32.772" v="1228" actId="478"/>
          <ac:spMkLst>
            <pc:docMk/>
            <pc:sldMk cId="184766111" sldId="283"/>
            <ac:spMk id="7" creationId="{A0C6915F-9903-15EA-18DD-EF1806C9D1A1}"/>
          </ac:spMkLst>
        </pc:spChg>
      </pc:sldChg>
      <pc:sldChg chg="delSp modSp mod modClrScheme chgLayout">
        <pc:chgData name="Day, Donna" userId="4291ed3c-5b90-4cd9-98bf-bdd1f2ba1146" providerId="ADAL" clId="{03E9056E-9322-4ED5-9DA5-7961FD64DC38}" dt="2024-07-29T19:32:07.940" v="2295" actId="700"/>
        <pc:sldMkLst>
          <pc:docMk/>
          <pc:sldMk cId="3149560973" sldId="284"/>
        </pc:sldMkLst>
        <pc:spChg chg="mod ord">
          <ac:chgData name="Day, Donna" userId="4291ed3c-5b90-4cd9-98bf-bdd1f2ba1146" providerId="ADAL" clId="{03E9056E-9322-4ED5-9DA5-7961FD64DC38}" dt="2024-07-29T19:32:07.940" v="2295" actId="700"/>
          <ac:spMkLst>
            <pc:docMk/>
            <pc:sldMk cId="3149560973" sldId="284"/>
            <ac:spMk id="2" creationId="{A62C99DD-57C3-B489-0A4D-CFC87B6BDBFC}"/>
          </ac:spMkLst>
        </pc:spChg>
        <pc:spChg chg="mod ord">
          <ac:chgData name="Day, Donna" userId="4291ed3c-5b90-4cd9-98bf-bdd1f2ba1146" providerId="ADAL" clId="{03E9056E-9322-4ED5-9DA5-7961FD64DC38}" dt="2024-07-29T19:32:07.940" v="2295" actId="700"/>
          <ac:spMkLst>
            <pc:docMk/>
            <pc:sldMk cId="3149560973" sldId="284"/>
            <ac:spMk id="3" creationId="{8D34D5A3-301E-3F61-7C80-18679FEB06F0}"/>
          </ac:spMkLst>
        </pc:spChg>
        <pc:spChg chg="del">
          <ac:chgData name="Day, Donna" userId="4291ed3c-5b90-4cd9-98bf-bdd1f2ba1146" providerId="ADAL" clId="{03E9056E-9322-4ED5-9DA5-7961FD64DC38}" dt="2024-07-29T17:57:08.497" v="1224" actId="478"/>
          <ac:spMkLst>
            <pc:docMk/>
            <pc:sldMk cId="3149560973" sldId="284"/>
            <ac:spMk id="4" creationId="{5F8DB799-C1B7-8C9C-05EE-29632B27DF1C}"/>
          </ac:spMkLst>
        </pc:spChg>
      </pc:sldChg>
      <pc:sldChg chg="modSp mod">
        <pc:chgData name="Day, Donna" userId="4291ed3c-5b90-4cd9-98bf-bdd1f2ba1146" providerId="ADAL" clId="{03E9056E-9322-4ED5-9DA5-7961FD64DC38}" dt="2024-07-29T17:48:03.236" v="1178" actId="207"/>
        <pc:sldMkLst>
          <pc:docMk/>
          <pc:sldMk cId="1374698338" sldId="285"/>
        </pc:sldMkLst>
        <pc:spChg chg="mod">
          <ac:chgData name="Day, Donna" userId="4291ed3c-5b90-4cd9-98bf-bdd1f2ba1146" providerId="ADAL" clId="{03E9056E-9322-4ED5-9DA5-7961FD64DC38}" dt="2024-07-29T17:48:03.236" v="1178" actId="207"/>
          <ac:spMkLst>
            <pc:docMk/>
            <pc:sldMk cId="1374698338" sldId="285"/>
            <ac:spMk id="3" creationId="{9D443C5A-906C-0F2E-1DCC-58A1E5B1C202}"/>
          </ac:spMkLst>
        </pc:spChg>
      </pc:sldChg>
      <pc:sldChg chg="modSp mod">
        <pc:chgData name="Day, Donna" userId="4291ed3c-5b90-4cd9-98bf-bdd1f2ba1146" providerId="ADAL" clId="{03E9056E-9322-4ED5-9DA5-7961FD64DC38}" dt="2024-07-30T14:54:30.132" v="4066" actId="12"/>
        <pc:sldMkLst>
          <pc:docMk/>
          <pc:sldMk cId="2493096092" sldId="286"/>
        </pc:sldMkLst>
        <pc:spChg chg="mod">
          <ac:chgData name="Day, Donna" userId="4291ed3c-5b90-4cd9-98bf-bdd1f2ba1146" providerId="ADAL" clId="{03E9056E-9322-4ED5-9DA5-7961FD64DC38}" dt="2024-07-30T14:49:20.365" v="3926" actId="20577"/>
          <ac:spMkLst>
            <pc:docMk/>
            <pc:sldMk cId="2493096092" sldId="286"/>
            <ac:spMk id="2" creationId="{F6BC5E57-66B3-6A59-508C-0A5F06742B18}"/>
          </ac:spMkLst>
        </pc:spChg>
        <pc:spChg chg="mod">
          <ac:chgData name="Day, Donna" userId="4291ed3c-5b90-4cd9-98bf-bdd1f2ba1146" providerId="ADAL" clId="{03E9056E-9322-4ED5-9DA5-7961FD64DC38}" dt="2024-07-30T14:54:30.132" v="4066" actId="12"/>
          <ac:spMkLst>
            <pc:docMk/>
            <pc:sldMk cId="2493096092" sldId="286"/>
            <ac:spMk id="3" creationId="{30EB5141-2CEA-A01A-A62B-61EA5A273892}"/>
          </ac:spMkLst>
        </pc:spChg>
      </pc:sldChg>
      <pc:sldChg chg="modSp mod">
        <pc:chgData name="Day, Donna" userId="4291ed3c-5b90-4cd9-98bf-bdd1f2ba1146" providerId="ADAL" clId="{03E9056E-9322-4ED5-9DA5-7961FD64DC38}" dt="2024-07-29T17:08:59.970" v="827" actId="20577"/>
        <pc:sldMkLst>
          <pc:docMk/>
          <pc:sldMk cId="3316780183" sldId="292"/>
        </pc:sldMkLst>
        <pc:spChg chg="mod">
          <ac:chgData name="Day, Donna" userId="4291ed3c-5b90-4cd9-98bf-bdd1f2ba1146" providerId="ADAL" clId="{03E9056E-9322-4ED5-9DA5-7961FD64DC38}" dt="2024-07-29T17:08:59.970" v="827" actId="20577"/>
          <ac:spMkLst>
            <pc:docMk/>
            <pc:sldMk cId="3316780183" sldId="292"/>
            <ac:spMk id="2" creationId="{33D276D6-9420-97D5-EE50-EFEC7EE13EDC}"/>
          </ac:spMkLst>
        </pc:spChg>
      </pc:sldChg>
      <pc:sldChg chg="modSp mod">
        <pc:chgData name="Day, Donna" userId="4291ed3c-5b90-4cd9-98bf-bdd1f2ba1146" providerId="ADAL" clId="{03E9056E-9322-4ED5-9DA5-7961FD64DC38}" dt="2024-07-29T17:12:05.813" v="912" actId="20577"/>
        <pc:sldMkLst>
          <pc:docMk/>
          <pc:sldMk cId="835464908" sldId="294"/>
        </pc:sldMkLst>
        <pc:spChg chg="mod">
          <ac:chgData name="Day, Donna" userId="4291ed3c-5b90-4cd9-98bf-bdd1f2ba1146" providerId="ADAL" clId="{03E9056E-9322-4ED5-9DA5-7961FD64DC38}" dt="2024-07-29T17:10:51.789" v="859" actId="20577"/>
          <ac:spMkLst>
            <pc:docMk/>
            <pc:sldMk cId="835464908" sldId="294"/>
            <ac:spMk id="3" creationId="{C93B6B7A-ED7E-8965-2219-245D6ECF4FC7}"/>
          </ac:spMkLst>
        </pc:spChg>
        <pc:spChg chg="mod">
          <ac:chgData name="Day, Donna" userId="4291ed3c-5b90-4cd9-98bf-bdd1f2ba1146" providerId="ADAL" clId="{03E9056E-9322-4ED5-9DA5-7961FD64DC38}" dt="2024-07-29T17:12:05.813" v="912" actId="20577"/>
          <ac:spMkLst>
            <pc:docMk/>
            <pc:sldMk cId="835464908" sldId="294"/>
            <ac:spMk id="4" creationId="{817E3D22-53C2-FAD3-D86C-21C5BBBDD0A1}"/>
          </ac:spMkLst>
        </pc:spChg>
      </pc:sldChg>
      <pc:sldChg chg="modSp mod">
        <pc:chgData name="Day, Donna" userId="4291ed3c-5b90-4cd9-98bf-bdd1f2ba1146" providerId="ADAL" clId="{03E9056E-9322-4ED5-9DA5-7961FD64DC38}" dt="2024-07-29T17:14:01.028" v="936" actId="12"/>
        <pc:sldMkLst>
          <pc:docMk/>
          <pc:sldMk cId="223096870" sldId="295"/>
        </pc:sldMkLst>
        <pc:spChg chg="mod">
          <ac:chgData name="Day, Donna" userId="4291ed3c-5b90-4cd9-98bf-bdd1f2ba1146" providerId="ADAL" clId="{03E9056E-9322-4ED5-9DA5-7961FD64DC38}" dt="2024-07-29T17:13:46.118" v="935" actId="12"/>
          <ac:spMkLst>
            <pc:docMk/>
            <pc:sldMk cId="223096870" sldId="295"/>
            <ac:spMk id="3" creationId="{5BB1CF3F-41CE-A00D-32E0-840DA161D2D4}"/>
          </ac:spMkLst>
        </pc:spChg>
        <pc:spChg chg="mod">
          <ac:chgData name="Day, Donna" userId="4291ed3c-5b90-4cd9-98bf-bdd1f2ba1146" providerId="ADAL" clId="{03E9056E-9322-4ED5-9DA5-7961FD64DC38}" dt="2024-07-29T17:14:01.028" v="936" actId="12"/>
          <ac:spMkLst>
            <pc:docMk/>
            <pc:sldMk cId="223096870" sldId="295"/>
            <ac:spMk id="4" creationId="{3348BCE1-A929-631A-7898-A9A893DC2E90}"/>
          </ac:spMkLst>
        </pc:spChg>
      </pc:sldChg>
      <pc:sldChg chg="modSp mod">
        <pc:chgData name="Day, Donna" userId="4291ed3c-5b90-4cd9-98bf-bdd1f2ba1146" providerId="ADAL" clId="{03E9056E-9322-4ED5-9DA5-7961FD64DC38}" dt="2024-07-29T17:20:05.829" v="1043" actId="20577"/>
        <pc:sldMkLst>
          <pc:docMk/>
          <pc:sldMk cId="384275060" sldId="298"/>
        </pc:sldMkLst>
        <pc:graphicFrameChg chg="modGraphic">
          <ac:chgData name="Day, Donna" userId="4291ed3c-5b90-4cd9-98bf-bdd1f2ba1146" providerId="ADAL" clId="{03E9056E-9322-4ED5-9DA5-7961FD64DC38}" dt="2024-07-29T17:20:05.829" v="1043" actId="20577"/>
          <ac:graphicFrameMkLst>
            <pc:docMk/>
            <pc:sldMk cId="384275060" sldId="298"/>
            <ac:graphicFrameMk id="4" creationId="{FA2F7597-1DE4-C95F-1F11-233646549DEF}"/>
          </ac:graphicFrameMkLst>
        </pc:graphicFrameChg>
      </pc:sldChg>
      <pc:sldChg chg="modSp mod">
        <pc:chgData name="Day, Donna" userId="4291ed3c-5b90-4cd9-98bf-bdd1f2ba1146" providerId="ADAL" clId="{03E9056E-9322-4ED5-9DA5-7961FD64DC38}" dt="2024-07-29T17:29:25.046" v="1135" actId="12"/>
        <pc:sldMkLst>
          <pc:docMk/>
          <pc:sldMk cId="2785626468" sldId="299"/>
        </pc:sldMkLst>
        <pc:spChg chg="mod">
          <ac:chgData name="Day, Donna" userId="4291ed3c-5b90-4cd9-98bf-bdd1f2ba1146" providerId="ADAL" clId="{03E9056E-9322-4ED5-9DA5-7961FD64DC38}" dt="2024-07-29T17:29:25.046" v="1135" actId="12"/>
          <ac:spMkLst>
            <pc:docMk/>
            <pc:sldMk cId="2785626468" sldId="299"/>
            <ac:spMk id="3" creationId="{2D51F24D-1ACF-693D-FCE9-E4F7AC3BA50F}"/>
          </ac:spMkLst>
        </pc:spChg>
      </pc:sldChg>
      <pc:sldChg chg="modSp new del mod">
        <pc:chgData name="Day, Donna" userId="4291ed3c-5b90-4cd9-98bf-bdd1f2ba1146" providerId="ADAL" clId="{03E9056E-9322-4ED5-9DA5-7961FD64DC38}" dt="2024-07-29T19:46:41.410" v="2912" actId="47"/>
        <pc:sldMkLst>
          <pc:docMk/>
          <pc:sldMk cId="1279387947" sldId="300"/>
        </pc:sldMkLst>
        <pc:spChg chg="mod">
          <ac:chgData name="Day, Donna" userId="4291ed3c-5b90-4cd9-98bf-bdd1f2ba1146" providerId="ADAL" clId="{03E9056E-9322-4ED5-9DA5-7961FD64DC38}" dt="2024-07-29T19:41:42.743" v="2652" actId="27636"/>
          <ac:spMkLst>
            <pc:docMk/>
            <pc:sldMk cId="1279387947" sldId="300"/>
            <ac:spMk id="2" creationId="{3925D2CB-B26F-3830-65D1-9BD56122D332}"/>
          </ac:spMkLst>
        </pc:spChg>
        <pc:spChg chg="mod">
          <ac:chgData name="Day, Donna" userId="4291ed3c-5b90-4cd9-98bf-bdd1f2ba1146" providerId="ADAL" clId="{03E9056E-9322-4ED5-9DA5-7961FD64DC38}" dt="2024-07-29T19:41:50.974" v="2653" actId="5793"/>
          <ac:spMkLst>
            <pc:docMk/>
            <pc:sldMk cId="1279387947" sldId="300"/>
            <ac:spMk id="3" creationId="{0F61A090-62C4-8591-FE2B-59D60917A233}"/>
          </ac:spMkLst>
        </pc:spChg>
      </pc:sldChg>
      <pc:sldChg chg="modSp new mod ord modClrScheme chgLayout">
        <pc:chgData name="Day, Donna" userId="4291ed3c-5b90-4cd9-98bf-bdd1f2ba1146" providerId="ADAL" clId="{03E9056E-9322-4ED5-9DA5-7961FD64DC38}" dt="2024-07-29T19:25:21.115" v="2262" actId="255"/>
        <pc:sldMkLst>
          <pc:docMk/>
          <pc:sldMk cId="3070788886" sldId="301"/>
        </pc:sldMkLst>
        <pc:spChg chg="mod ord">
          <ac:chgData name="Day, Donna" userId="4291ed3c-5b90-4cd9-98bf-bdd1f2ba1146" providerId="ADAL" clId="{03E9056E-9322-4ED5-9DA5-7961FD64DC38}" dt="2024-07-29T19:21:51.605" v="2200" actId="700"/>
          <ac:spMkLst>
            <pc:docMk/>
            <pc:sldMk cId="3070788886" sldId="301"/>
            <ac:spMk id="2" creationId="{11982EB2-5055-CE84-10FA-85FB7AF48C0D}"/>
          </ac:spMkLst>
        </pc:spChg>
        <pc:spChg chg="mod ord">
          <ac:chgData name="Day, Donna" userId="4291ed3c-5b90-4cd9-98bf-bdd1f2ba1146" providerId="ADAL" clId="{03E9056E-9322-4ED5-9DA5-7961FD64DC38}" dt="2024-07-29T19:25:21.115" v="2262" actId="255"/>
          <ac:spMkLst>
            <pc:docMk/>
            <pc:sldMk cId="3070788886" sldId="301"/>
            <ac:spMk id="3" creationId="{E4D7CE5F-C29C-3942-ACDB-230804182C4F}"/>
          </ac:spMkLst>
        </pc:spChg>
      </pc:sldChg>
      <pc:sldChg chg="addSp delSp modSp new mod modClrScheme chgLayout">
        <pc:chgData name="Day, Donna" userId="4291ed3c-5b90-4cd9-98bf-bdd1f2ba1146" providerId="ADAL" clId="{03E9056E-9322-4ED5-9DA5-7961FD64DC38}" dt="2024-07-29T19:34:51.880" v="2418" actId="27636"/>
        <pc:sldMkLst>
          <pc:docMk/>
          <pc:sldMk cId="1886803728" sldId="302"/>
        </pc:sldMkLst>
        <pc:spChg chg="mod ord">
          <ac:chgData name="Day, Donna" userId="4291ed3c-5b90-4cd9-98bf-bdd1f2ba1146" providerId="ADAL" clId="{03E9056E-9322-4ED5-9DA5-7961FD64DC38}" dt="2024-07-29T19:34:51.880" v="2418" actId="27636"/>
          <ac:spMkLst>
            <pc:docMk/>
            <pc:sldMk cId="1886803728" sldId="302"/>
            <ac:spMk id="2" creationId="{4F429244-7181-3D38-EAC8-349197000B2B}"/>
          </ac:spMkLst>
        </pc:spChg>
        <pc:spChg chg="del">
          <ac:chgData name="Day, Donna" userId="4291ed3c-5b90-4cd9-98bf-bdd1f2ba1146" providerId="ADAL" clId="{03E9056E-9322-4ED5-9DA5-7961FD64DC38}" dt="2024-07-29T19:33:26.678" v="2332" actId="700"/>
          <ac:spMkLst>
            <pc:docMk/>
            <pc:sldMk cId="1886803728" sldId="302"/>
            <ac:spMk id="3" creationId="{1318F838-A585-9AE7-72AF-F075440DA8CB}"/>
          </ac:spMkLst>
        </pc:spChg>
        <pc:spChg chg="add del mod">
          <ac:chgData name="Day, Donna" userId="4291ed3c-5b90-4cd9-98bf-bdd1f2ba1146" providerId="ADAL" clId="{03E9056E-9322-4ED5-9DA5-7961FD64DC38}" dt="2024-07-29T19:33:44.467" v="2339" actId="478"/>
          <ac:spMkLst>
            <pc:docMk/>
            <pc:sldMk cId="1886803728" sldId="302"/>
            <ac:spMk id="5" creationId="{EF73B3F5-0ECF-4CF0-5FDA-15CCEDEF2794}"/>
          </ac:spMkLst>
        </pc:spChg>
      </pc:sldChg>
      <pc:sldChg chg="modSp new mod">
        <pc:chgData name="Day, Donna" userId="4291ed3c-5b90-4cd9-98bf-bdd1f2ba1146" providerId="ADAL" clId="{03E9056E-9322-4ED5-9DA5-7961FD64DC38}" dt="2024-07-30T15:24:53.466" v="4307"/>
        <pc:sldMkLst>
          <pc:docMk/>
          <pc:sldMk cId="2948155057" sldId="303"/>
        </pc:sldMkLst>
        <pc:spChg chg="mod">
          <ac:chgData name="Day, Donna" userId="4291ed3c-5b90-4cd9-98bf-bdd1f2ba1146" providerId="ADAL" clId="{03E9056E-9322-4ED5-9DA5-7961FD64DC38}" dt="2024-07-30T15:18:56.005" v="4306" actId="20577"/>
          <ac:spMkLst>
            <pc:docMk/>
            <pc:sldMk cId="2948155057" sldId="303"/>
            <ac:spMk id="2" creationId="{EDCDE99D-E96B-5D1C-81EE-997CD49165AB}"/>
          </ac:spMkLst>
        </pc:spChg>
        <pc:spChg chg="mod">
          <ac:chgData name="Day, Donna" userId="4291ed3c-5b90-4cd9-98bf-bdd1f2ba1146" providerId="ADAL" clId="{03E9056E-9322-4ED5-9DA5-7961FD64DC38}" dt="2024-07-30T15:24:53.466" v="4307"/>
          <ac:spMkLst>
            <pc:docMk/>
            <pc:sldMk cId="2948155057" sldId="303"/>
            <ac:spMk id="3" creationId="{2A6D290A-0E82-9218-70F8-62DD0407C0FF}"/>
          </ac:spMkLst>
        </pc:spChg>
      </pc:sldChg>
      <pc:sldChg chg="modSp new mod">
        <pc:chgData name="Day, Donna" userId="4291ed3c-5b90-4cd9-98bf-bdd1f2ba1146" providerId="ADAL" clId="{03E9056E-9322-4ED5-9DA5-7961FD64DC38}" dt="2024-07-29T19:45:23.449" v="2911" actId="207"/>
        <pc:sldMkLst>
          <pc:docMk/>
          <pc:sldMk cId="1987606300" sldId="304"/>
        </pc:sldMkLst>
        <pc:spChg chg="mod">
          <ac:chgData name="Day, Donna" userId="4291ed3c-5b90-4cd9-98bf-bdd1f2ba1146" providerId="ADAL" clId="{03E9056E-9322-4ED5-9DA5-7961FD64DC38}" dt="2024-07-29T19:43:11.077" v="2725" actId="20577"/>
          <ac:spMkLst>
            <pc:docMk/>
            <pc:sldMk cId="1987606300" sldId="304"/>
            <ac:spMk id="2" creationId="{19731133-801D-3AE0-B537-FEB1C979CF8E}"/>
          </ac:spMkLst>
        </pc:spChg>
        <pc:spChg chg="mod">
          <ac:chgData name="Day, Donna" userId="4291ed3c-5b90-4cd9-98bf-bdd1f2ba1146" providerId="ADAL" clId="{03E9056E-9322-4ED5-9DA5-7961FD64DC38}" dt="2024-07-29T19:45:23.449" v="2911" actId="207"/>
          <ac:spMkLst>
            <pc:docMk/>
            <pc:sldMk cId="1987606300" sldId="304"/>
            <ac:spMk id="3" creationId="{91EDC436-4637-FBCA-8421-0F6592CD55DF}"/>
          </ac:spMkLst>
        </pc:spChg>
      </pc:sldChg>
      <pc:sldChg chg="addSp delSp modSp new mod modClrScheme chgLayout">
        <pc:chgData name="Day, Donna" userId="4291ed3c-5b90-4cd9-98bf-bdd1f2ba1146" providerId="ADAL" clId="{03E9056E-9322-4ED5-9DA5-7961FD64DC38}" dt="2024-07-29T19:57:17.756" v="3395" actId="14100"/>
        <pc:sldMkLst>
          <pc:docMk/>
          <pc:sldMk cId="1067567721" sldId="305"/>
        </pc:sldMkLst>
        <pc:spChg chg="del mod ord">
          <ac:chgData name="Day, Donna" userId="4291ed3c-5b90-4cd9-98bf-bdd1f2ba1146" providerId="ADAL" clId="{03E9056E-9322-4ED5-9DA5-7961FD64DC38}" dt="2024-07-29T19:56:30.307" v="3371" actId="700"/>
          <ac:spMkLst>
            <pc:docMk/>
            <pc:sldMk cId="1067567721" sldId="305"/>
            <ac:spMk id="2" creationId="{75544302-1D76-CD30-0E0B-7AEB11F20938}"/>
          </ac:spMkLst>
        </pc:spChg>
        <pc:spChg chg="del">
          <ac:chgData name="Day, Donna" userId="4291ed3c-5b90-4cd9-98bf-bdd1f2ba1146" providerId="ADAL" clId="{03E9056E-9322-4ED5-9DA5-7961FD64DC38}" dt="2024-07-29T19:56:30.307" v="3371" actId="700"/>
          <ac:spMkLst>
            <pc:docMk/>
            <pc:sldMk cId="1067567721" sldId="305"/>
            <ac:spMk id="3" creationId="{BC636413-EC4E-1B3B-7FBF-825110AFC6E3}"/>
          </ac:spMkLst>
        </pc:spChg>
        <pc:spChg chg="add mod ord">
          <ac:chgData name="Day, Donna" userId="4291ed3c-5b90-4cd9-98bf-bdd1f2ba1146" providerId="ADAL" clId="{03E9056E-9322-4ED5-9DA5-7961FD64DC38}" dt="2024-07-29T19:57:17.756" v="3395" actId="14100"/>
          <ac:spMkLst>
            <pc:docMk/>
            <pc:sldMk cId="1067567721" sldId="305"/>
            <ac:spMk id="4" creationId="{D85B1977-BD8B-31EA-2ED0-48FA1A271FD9}"/>
          </ac:spMkLst>
        </pc:spChg>
      </pc:sldChg>
      <pc:sldChg chg="addSp delSp modSp new mod modClrScheme chgLayout">
        <pc:chgData name="Day, Donna" userId="4291ed3c-5b90-4cd9-98bf-bdd1f2ba1146" providerId="ADAL" clId="{03E9056E-9322-4ED5-9DA5-7961FD64DC38}" dt="2024-07-30T14:37:39.475" v="3828" actId="478"/>
        <pc:sldMkLst>
          <pc:docMk/>
          <pc:sldMk cId="923296833" sldId="306"/>
        </pc:sldMkLst>
        <pc:spChg chg="del mod ord">
          <ac:chgData name="Day, Donna" userId="4291ed3c-5b90-4cd9-98bf-bdd1f2ba1146" providerId="ADAL" clId="{03E9056E-9322-4ED5-9DA5-7961FD64DC38}" dt="2024-07-30T14:34:18.961" v="3822" actId="700"/>
          <ac:spMkLst>
            <pc:docMk/>
            <pc:sldMk cId="923296833" sldId="306"/>
            <ac:spMk id="2" creationId="{24B806C0-153F-A812-6D2B-B677DEEB7E28}"/>
          </ac:spMkLst>
        </pc:spChg>
        <pc:spChg chg="del">
          <ac:chgData name="Day, Donna" userId="4291ed3c-5b90-4cd9-98bf-bdd1f2ba1146" providerId="ADAL" clId="{03E9056E-9322-4ED5-9DA5-7961FD64DC38}" dt="2024-07-30T14:34:18.961" v="3822" actId="700"/>
          <ac:spMkLst>
            <pc:docMk/>
            <pc:sldMk cId="923296833" sldId="306"/>
            <ac:spMk id="3" creationId="{31DE5883-13F1-E13B-1A8F-B9B14D6F99CF}"/>
          </ac:spMkLst>
        </pc:spChg>
        <pc:spChg chg="add del mod ord">
          <ac:chgData name="Day, Donna" userId="4291ed3c-5b90-4cd9-98bf-bdd1f2ba1146" providerId="ADAL" clId="{03E9056E-9322-4ED5-9DA5-7961FD64DC38}" dt="2024-07-30T14:37:39.475" v="3828" actId="478"/>
          <ac:spMkLst>
            <pc:docMk/>
            <pc:sldMk cId="923296833" sldId="306"/>
            <ac:spMk id="4" creationId="{23D7810C-F506-3168-DE8F-05C484CDADAC}"/>
          </ac:spMkLst>
        </pc:spChg>
        <pc:picChg chg="add">
          <ac:chgData name="Day, Donna" userId="4291ed3c-5b90-4cd9-98bf-bdd1f2ba1146" providerId="ADAL" clId="{03E9056E-9322-4ED5-9DA5-7961FD64DC38}" dt="2024-07-30T14:37:08.459" v="3825"/>
          <ac:picMkLst>
            <pc:docMk/>
            <pc:sldMk cId="923296833" sldId="306"/>
            <ac:picMk id="2050" creationId="{8924BEF6-4B63-D0A7-851C-14D46808BCB1}"/>
          </ac:picMkLst>
        </pc:picChg>
      </pc:sldChg>
      <pc:sldChg chg="addSp new">
        <pc:chgData name="Day, Donna" userId="4291ed3c-5b90-4cd9-98bf-bdd1f2ba1146" providerId="ADAL" clId="{03E9056E-9322-4ED5-9DA5-7961FD64DC38}" dt="2024-07-30T14:42:45.928" v="3842"/>
        <pc:sldMkLst>
          <pc:docMk/>
          <pc:sldMk cId="675610188" sldId="307"/>
        </pc:sldMkLst>
        <pc:picChg chg="add">
          <ac:chgData name="Day, Donna" userId="4291ed3c-5b90-4cd9-98bf-bdd1f2ba1146" providerId="ADAL" clId="{03E9056E-9322-4ED5-9DA5-7961FD64DC38}" dt="2024-07-30T14:42:45.928" v="3842"/>
          <ac:picMkLst>
            <pc:docMk/>
            <pc:sldMk cId="675610188" sldId="307"/>
            <ac:picMk id="4098" creationId="{F816A940-D3EC-2B22-CBAA-429ADF2DCC49}"/>
          </ac:picMkLst>
        </pc:picChg>
      </pc:sldChg>
      <pc:sldChg chg="new del">
        <pc:chgData name="Day, Donna" userId="4291ed3c-5b90-4cd9-98bf-bdd1f2ba1146" providerId="ADAL" clId="{03E9056E-9322-4ED5-9DA5-7961FD64DC38}" dt="2024-07-30T14:34:39.469" v="3824" actId="47"/>
        <pc:sldMkLst>
          <pc:docMk/>
          <pc:sldMk cId="1496434799" sldId="307"/>
        </pc:sldMkLst>
      </pc:sldChg>
      <pc:sldChg chg="addSp delSp modSp new del mod">
        <pc:chgData name="Day, Donna" userId="4291ed3c-5b90-4cd9-98bf-bdd1f2ba1146" providerId="ADAL" clId="{03E9056E-9322-4ED5-9DA5-7961FD64DC38}" dt="2024-07-30T14:41:09.590" v="3840" actId="47"/>
        <pc:sldMkLst>
          <pc:docMk/>
          <pc:sldMk cId="3324442731" sldId="307"/>
        </pc:sldMkLst>
        <pc:spChg chg="add del mod">
          <ac:chgData name="Day, Donna" userId="4291ed3c-5b90-4cd9-98bf-bdd1f2ba1146" providerId="ADAL" clId="{03E9056E-9322-4ED5-9DA5-7961FD64DC38}" dt="2024-07-30T14:40:22.517" v="3835" actId="478"/>
          <ac:spMkLst>
            <pc:docMk/>
            <pc:sldMk cId="3324442731" sldId="307"/>
            <ac:spMk id="4" creationId="{1C66AD61-0EEF-504B-0DB3-482C6357C6E0}"/>
          </ac:spMkLst>
        </pc:spChg>
        <pc:spChg chg="add del mod">
          <ac:chgData name="Day, Donna" userId="4291ed3c-5b90-4cd9-98bf-bdd1f2ba1146" providerId="ADAL" clId="{03E9056E-9322-4ED5-9DA5-7961FD64DC38}" dt="2024-07-30T14:41:03.824" v="3839" actId="478"/>
          <ac:spMkLst>
            <pc:docMk/>
            <pc:sldMk cId="3324442731" sldId="307"/>
            <ac:spMk id="6" creationId="{B1923ABF-A229-99EC-94BD-ABCB742BB105}"/>
          </ac:spMkLst>
        </pc:spChg>
        <pc:picChg chg="add del">
          <ac:chgData name="Day, Donna" userId="4291ed3c-5b90-4cd9-98bf-bdd1f2ba1146" providerId="ADAL" clId="{03E9056E-9322-4ED5-9DA5-7961FD64DC38}" dt="2024-07-30T14:39:45.707" v="3831" actId="478"/>
          <ac:picMkLst>
            <pc:docMk/>
            <pc:sldMk cId="3324442731" sldId="307"/>
            <ac:picMk id="3074" creationId="{0D60CB4D-AA68-C3DC-D55D-1ACF40E397D5}"/>
          </ac:picMkLst>
        </pc:picChg>
      </pc:sldChg>
      <pc:sldChg chg="modSp new mod">
        <pc:chgData name="Day, Donna" userId="4291ed3c-5b90-4cd9-98bf-bdd1f2ba1146" providerId="ADAL" clId="{03E9056E-9322-4ED5-9DA5-7961FD64DC38}" dt="2024-07-30T14:58:33.027" v="4094" actId="20577"/>
        <pc:sldMkLst>
          <pc:docMk/>
          <pc:sldMk cId="1932750525" sldId="308"/>
        </pc:sldMkLst>
        <pc:spChg chg="mod">
          <ac:chgData name="Day, Donna" userId="4291ed3c-5b90-4cd9-98bf-bdd1f2ba1146" providerId="ADAL" clId="{03E9056E-9322-4ED5-9DA5-7961FD64DC38}" dt="2024-07-30T14:58:33.027" v="4094" actId="20577"/>
          <ac:spMkLst>
            <pc:docMk/>
            <pc:sldMk cId="1932750525" sldId="308"/>
            <ac:spMk id="2" creationId="{EA66E4F9-14C2-F718-75EF-BC76B2E541E0}"/>
          </ac:spMkLst>
        </pc:spChg>
        <pc:spChg chg="mod">
          <ac:chgData name="Day, Donna" userId="4291ed3c-5b90-4cd9-98bf-bdd1f2ba1146" providerId="ADAL" clId="{03E9056E-9322-4ED5-9DA5-7961FD64DC38}" dt="2024-07-30T14:57:53.538" v="4081" actId="5793"/>
          <ac:spMkLst>
            <pc:docMk/>
            <pc:sldMk cId="1932750525" sldId="308"/>
            <ac:spMk id="3" creationId="{6DADAF80-F086-7AE9-9DE8-BB93B548E566}"/>
          </ac:spMkLst>
        </pc:spChg>
      </pc:sldChg>
      <pc:sldChg chg="modSp new mod">
        <pc:chgData name="Day, Donna" userId="4291ed3c-5b90-4cd9-98bf-bdd1f2ba1146" providerId="ADAL" clId="{03E9056E-9322-4ED5-9DA5-7961FD64DC38}" dt="2024-07-30T15:13:59.524" v="4305" actId="20577"/>
        <pc:sldMkLst>
          <pc:docMk/>
          <pc:sldMk cId="4176683551" sldId="309"/>
        </pc:sldMkLst>
        <pc:spChg chg="mod">
          <ac:chgData name="Day, Donna" userId="4291ed3c-5b90-4cd9-98bf-bdd1f2ba1146" providerId="ADAL" clId="{03E9056E-9322-4ED5-9DA5-7961FD64DC38}" dt="2024-07-30T15:09:45.384" v="4270" actId="20577"/>
          <ac:spMkLst>
            <pc:docMk/>
            <pc:sldMk cId="4176683551" sldId="309"/>
            <ac:spMk id="2" creationId="{A8A1F0F9-34F1-DA06-B83F-DDAFD1CBACA5}"/>
          </ac:spMkLst>
        </pc:spChg>
        <pc:spChg chg="mod">
          <ac:chgData name="Day, Donna" userId="4291ed3c-5b90-4cd9-98bf-bdd1f2ba1146" providerId="ADAL" clId="{03E9056E-9322-4ED5-9DA5-7961FD64DC38}" dt="2024-07-30T15:13:59.524" v="4305" actId="20577"/>
          <ac:spMkLst>
            <pc:docMk/>
            <pc:sldMk cId="4176683551" sldId="309"/>
            <ac:spMk id="3" creationId="{3D36F2EA-444E-D10E-C328-04FB2C501F3C}"/>
          </ac:spMkLst>
        </pc:spChg>
      </pc:sldChg>
      <pc:sldChg chg="addSp delSp modSp new mod modClrScheme chgLayout">
        <pc:chgData name="Day, Donna" userId="4291ed3c-5b90-4cd9-98bf-bdd1f2ba1146" providerId="ADAL" clId="{03E9056E-9322-4ED5-9DA5-7961FD64DC38}" dt="2024-07-31T22:49:35.456" v="4325" actId="207"/>
        <pc:sldMkLst>
          <pc:docMk/>
          <pc:sldMk cId="4045586392" sldId="310"/>
        </pc:sldMkLst>
        <pc:spChg chg="del mod ord">
          <ac:chgData name="Day, Donna" userId="4291ed3c-5b90-4cd9-98bf-bdd1f2ba1146" providerId="ADAL" clId="{03E9056E-9322-4ED5-9DA5-7961FD64DC38}" dt="2024-07-31T22:48:47.608" v="4310" actId="700"/>
          <ac:spMkLst>
            <pc:docMk/>
            <pc:sldMk cId="4045586392" sldId="310"/>
            <ac:spMk id="2" creationId="{553D059B-92D0-D3B7-C932-05434A1C29F2}"/>
          </ac:spMkLst>
        </pc:spChg>
        <pc:spChg chg="del mod">
          <ac:chgData name="Day, Donna" userId="4291ed3c-5b90-4cd9-98bf-bdd1f2ba1146" providerId="ADAL" clId="{03E9056E-9322-4ED5-9DA5-7961FD64DC38}" dt="2024-07-31T22:48:47.608" v="4310" actId="700"/>
          <ac:spMkLst>
            <pc:docMk/>
            <pc:sldMk cId="4045586392" sldId="310"/>
            <ac:spMk id="3" creationId="{E1C10CF1-F483-E153-4817-BC414BE4FBBC}"/>
          </ac:spMkLst>
        </pc:spChg>
        <pc:spChg chg="add mod ord">
          <ac:chgData name="Day, Donna" userId="4291ed3c-5b90-4cd9-98bf-bdd1f2ba1146" providerId="ADAL" clId="{03E9056E-9322-4ED5-9DA5-7961FD64DC38}" dt="2024-07-31T22:49:35.456" v="4325" actId="207"/>
          <ac:spMkLst>
            <pc:docMk/>
            <pc:sldMk cId="4045586392" sldId="310"/>
            <ac:spMk id="4" creationId="{3A8FCA28-8263-0720-71F0-626560FBB0C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9F14F2E-92A9-42C6-9CBE-1E57962C0C8F}" type="datetimeFigureOut">
              <a:rPr lang="en-US" smtClean="0"/>
              <a:t>9/19/2024</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1236FA9-E422-4CFD-956E-786F13BB8D9B}" type="slidenum">
              <a:rPr lang="en-US" smtClean="0"/>
              <a:t>‹#›</a:t>
            </a:fld>
            <a:endParaRPr lang="en-US"/>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2</a:t>
            </a:fld>
            <a:endParaRPr lang="en-US"/>
          </a:p>
        </p:txBody>
      </p:sp>
    </p:spTree>
    <p:extLst>
      <p:ext uri="{BB962C8B-B14F-4D97-AF65-F5344CB8AC3E}">
        <p14:creationId xmlns:p14="http://schemas.microsoft.com/office/powerpoint/2010/main" val="398017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16</a:t>
            </a:fld>
            <a:endParaRPr lang="en-US"/>
          </a:p>
        </p:txBody>
      </p:sp>
    </p:spTree>
    <p:extLst>
      <p:ext uri="{BB962C8B-B14F-4D97-AF65-F5344CB8AC3E}">
        <p14:creationId xmlns:p14="http://schemas.microsoft.com/office/powerpoint/2010/main" val="10034119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cde.state.co.us/cdesped/sd-vision_guidedocs" TargetMode="External"/><Relationship Id="rId2" Type="http://schemas.openxmlformats.org/officeDocument/2006/relationships/hyperlink" Target="https://www.cde.state.co.us/cdesped/asd_guidelines" TargetMode="External"/><Relationship Id="rId1" Type="http://schemas.openxmlformats.org/officeDocument/2006/relationships/slideLayout" Target="../slideLayouts/slideLayout2.xml"/><Relationship Id="rId5" Type="http://schemas.openxmlformats.org/officeDocument/2006/relationships/hyperlink" Target="https://www.cde.state.co.us/cdesped/sd-db" TargetMode="External"/><Relationship Id="rId4" Type="http://schemas.openxmlformats.org/officeDocument/2006/relationships/hyperlink" Target="https://www.cde.state.co.us/cdesped/sd-hearing_forms-and-documents"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cde.state.co.us/cdesped/guideliensfordeterminationeligibility_id_md" TargetMode="External"/><Relationship Id="rId2" Type="http://schemas.openxmlformats.org/officeDocument/2006/relationships/hyperlink" Target="https://www.cde.state.co.us/cdesped/ta_dd" TargetMode="External"/><Relationship Id="rId1" Type="http://schemas.openxmlformats.org/officeDocument/2006/relationships/slideLayout" Target="../slideLayouts/slideLayout2.xml"/><Relationship Id="rId4" Type="http://schemas.openxmlformats.org/officeDocument/2006/relationships/hyperlink" Target="https://www.cde.state.co.us/cdesped/guidance_determiningeligibility_sped_students_ohi"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cde.state.co.us/cdesped/sed_guidelines_2017-12-13" TargetMode="External"/><Relationship Id="rId2" Type="http://schemas.openxmlformats.org/officeDocument/2006/relationships/hyperlink" Target="https://www.cde.state.co.us/cdesped/sd-orthopedic" TargetMode="External"/><Relationship Id="rId1" Type="http://schemas.openxmlformats.org/officeDocument/2006/relationships/slideLayout" Target="../slideLayouts/slideLayout2.xml"/><Relationship Id="rId5" Type="http://schemas.openxmlformats.org/officeDocument/2006/relationships/hyperlink" Target="https://www.cde.state.co.us/cdesped/sli_guidelines" TargetMode="External"/><Relationship Id="rId4" Type="http://schemas.openxmlformats.org/officeDocument/2006/relationships/hyperlink" Target="https://www.cde.state.co.us/cdesped/guidelines_sld_draft_2019-02-25"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mailto:klabo_k@cde.state.co.us" TargetMode="External"/><Relationship Id="rId2" Type="http://schemas.openxmlformats.org/officeDocument/2006/relationships/hyperlink" Target="https://www.cde.state.co.us/cdesped/tbi_manual_braininju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Comprehensive Assessments for Eligibility</a:t>
            </a:r>
          </a:p>
        </p:txBody>
      </p:sp>
      <p:sp>
        <p:nvSpPr>
          <p:cNvPr id="3" name="Subtitle 2"/>
          <p:cNvSpPr>
            <a:spLocks noGrp="1"/>
          </p:cNvSpPr>
          <p:nvPr>
            <p:ph type="subTitle" idx="1"/>
          </p:nvPr>
        </p:nvSpPr>
        <p:spPr/>
        <p:txBody>
          <a:bodyPr/>
          <a:lstStyle/>
          <a:p>
            <a:r>
              <a:rPr lang="en-US" dirty="0">
                <a:solidFill>
                  <a:srgbClr val="FF0000"/>
                </a:solidFill>
              </a:rPr>
              <a:t>Identifying Students with a Disability</a:t>
            </a:r>
          </a:p>
          <a:p>
            <a:endParaRPr lang="en-US" dirty="0">
              <a:solidFill>
                <a:srgbClr val="FF0000"/>
              </a:solidFill>
            </a:endParaRP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EC2AC-7374-BACB-C469-75EBD20E9B11}"/>
              </a:ext>
            </a:extLst>
          </p:cNvPr>
          <p:cNvSpPr>
            <a:spLocks noGrp="1"/>
          </p:cNvSpPr>
          <p:nvPr>
            <p:ph type="title"/>
          </p:nvPr>
        </p:nvSpPr>
        <p:spPr/>
        <p:txBody>
          <a:bodyPr/>
          <a:lstStyle/>
          <a:p>
            <a:r>
              <a:rPr lang="en-US" dirty="0"/>
              <a:t>Standardized Measures</a:t>
            </a:r>
          </a:p>
        </p:txBody>
      </p:sp>
      <p:sp>
        <p:nvSpPr>
          <p:cNvPr id="3" name="Content Placeholder 2">
            <a:extLst>
              <a:ext uri="{FF2B5EF4-FFF2-40B4-BE49-F238E27FC236}">
                <a16:creationId xmlns:a16="http://schemas.microsoft.com/office/drawing/2014/main" id="{2D51F24D-1ACF-693D-FCE9-E4F7AC3BA50F}"/>
              </a:ext>
            </a:extLst>
          </p:cNvPr>
          <p:cNvSpPr>
            <a:spLocks noGrp="1"/>
          </p:cNvSpPr>
          <p:nvPr>
            <p:ph idx="1"/>
          </p:nvPr>
        </p:nvSpPr>
        <p:spPr/>
        <p:txBody>
          <a:bodyPr>
            <a:normAutofit fontScale="92500" lnSpcReduction="10000"/>
          </a:bodyPr>
          <a:lstStyle/>
          <a:p>
            <a:endParaRPr lang="en-US" dirty="0"/>
          </a:p>
          <a:p>
            <a:r>
              <a:rPr lang="en-US" dirty="0"/>
              <a:t>Formal Standardized Assessments in the area(s) of concern.</a:t>
            </a:r>
          </a:p>
          <a:p>
            <a:pPr lvl="1">
              <a:buFont typeface="Courier New" panose="02070309020205020404" pitchFamily="49" charset="0"/>
              <a:buChar char="o"/>
            </a:pPr>
            <a:r>
              <a:rPr lang="en-US" dirty="0"/>
              <a:t>Formal normative measures should be used to help understand areas of need better. They can be used to help determine clinical significance, level of need, and/or help answer questions.</a:t>
            </a:r>
          </a:p>
          <a:p>
            <a:pPr marL="0" indent="0">
              <a:buNone/>
            </a:pPr>
            <a:endParaRPr lang="en-US" dirty="0"/>
          </a:p>
          <a:p>
            <a:r>
              <a:rPr lang="en-US" dirty="0"/>
              <a:t>If using a rating scale, please prepare the rater, and explain the context in which they should respond and be available for questions.</a:t>
            </a:r>
          </a:p>
          <a:p>
            <a:pPr lvl="1">
              <a:buFont typeface="Courier New" panose="02070309020205020404" pitchFamily="49" charset="0"/>
              <a:buChar char="o"/>
            </a:pPr>
            <a:r>
              <a:rPr lang="en-US" dirty="0"/>
              <a:t>Try to rotate teachers (do not overburden)</a:t>
            </a:r>
          </a:p>
          <a:p>
            <a:pPr lvl="1">
              <a:buFont typeface="Courier New" panose="02070309020205020404" pitchFamily="49" charset="0"/>
              <a:buChar char="o"/>
            </a:pPr>
            <a:r>
              <a:rPr lang="en-US" dirty="0"/>
              <a:t>Possibly follow up with an interview if results do not match others or expectations.</a:t>
            </a:r>
          </a:p>
        </p:txBody>
      </p:sp>
    </p:spTree>
    <p:extLst>
      <p:ext uri="{BB962C8B-B14F-4D97-AF65-F5344CB8AC3E}">
        <p14:creationId xmlns:p14="http://schemas.microsoft.com/office/powerpoint/2010/main" val="2785626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EF642-7786-5F72-5555-38A941F352F2}"/>
              </a:ext>
            </a:extLst>
          </p:cNvPr>
          <p:cNvSpPr>
            <a:spLocks noGrp="1"/>
          </p:cNvSpPr>
          <p:nvPr>
            <p:ph type="title"/>
          </p:nvPr>
        </p:nvSpPr>
        <p:spPr>
          <a:xfrm>
            <a:off x="628650" y="365126"/>
            <a:ext cx="7886700" cy="730249"/>
          </a:xfrm>
        </p:spPr>
        <p:txBody>
          <a:bodyPr>
            <a:normAutofit/>
          </a:bodyPr>
          <a:lstStyle/>
          <a:p>
            <a:r>
              <a:rPr lang="en-US" dirty="0"/>
              <a:t>Who Should Administer?</a:t>
            </a:r>
          </a:p>
        </p:txBody>
      </p:sp>
      <p:sp>
        <p:nvSpPr>
          <p:cNvPr id="5" name="Content Placeholder 4">
            <a:extLst>
              <a:ext uri="{FF2B5EF4-FFF2-40B4-BE49-F238E27FC236}">
                <a16:creationId xmlns:a16="http://schemas.microsoft.com/office/drawing/2014/main" id="{FCA56570-930C-932A-55E8-1BDE519AE57F}"/>
              </a:ext>
            </a:extLst>
          </p:cNvPr>
          <p:cNvSpPr>
            <a:spLocks noGrp="1"/>
          </p:cNvSpPr>
          <p:nvPr>
            <p:ph idx="1"/>
          </p:nvPr>
        </p:nvSpPr>
        <p:spPr/>
        <p:txBody>
          <a:bodyPr/>
          <a:lstStyle/>
          <a:p>
            <a:pPr marL="0" indent="0">
              <a:buNone/>
            </a:pPr>
            <a:r>
              <a:rPr lang="en-US" dirty="0"/>
              <a:t>Federal regulations:</a:t>
            </a:r>
          </a:p>
          <a:p>
            <a:pPr marL="0" indent="0">
              <a:buNone/>
            </a:pPr>
            <a:r>
              <a:rPr lang="en-US" dirty="0">
                <a:solidFill>
                  <a:srgbClr val="C63F28"/>
                </a:solidFill>
              </a:rPr>
              <a:t>“300.305©(1)(iv) </a:t>
            </a:r>
            <a:r>
              <a:rPr lang="en-US" dirty="0"/>
              <a:t>Administered by trained and knowledgeable personnel”</a:t>
            </a:r>
          </a:p>
          <a:p>
            <a:pPr marL="0" indent="0">
              <a:buNone/>
            </a:pPr>
            <a:endParaRPr lang="en-US" dirty="0"/>
          </a:p>
          <a:p>
            <a:pPr marL="0" indent="0">
              <a:buNone/>
            </a:pPr>
            <a:r>
              <a:rPr lang="en-US" sz="2400" dirty="0">
                <a:solidFill>
                  <a:srgbClr val="455FA9"/>
                </a:solidFill>
              </a:rPr>
              <a:t>The AU determines who is trained and knowledgeable. An AU can be open to litigation and dispute resolution if they have professionals working outside of their scope or training.</a:t>
            </a: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34E805B1-810A-B1D2-503A-9A05DDAEE223}"/>
                  </a:ext>
                </a:extLst>
              </p:cNvPr>
              <p:cNvGraphicFramePr>
                <a:graphicFrameLocks noChangeAspect="1"/>
              </p:cNvGraphicFramePr>
              <p:nvPr>
                <p:extLst>
                  <p:ext uri="{D42A27DB-BD31-4B8C-83A1-F6EECF244321}">
                    <p14:modId xmlns:p14="http://schemas.microsoft.com/office/powerpoint/2010/main" val="1508186089"/>
                  </p:ext>
                </p:extLst>
              </p:nvPr>
            </p:nvGraphicFramePr>
            <p:xfrm>
              <a:off x="-2750736" y="-576102"/>
              <a:ext cx="2286000" cy="1714500"/>
            </p:xfrm>
            <a:graphic>
              <a:graphicData uri="http://schemas.microsoft.com/office/powerpoint/2016/slidezoom">
                <pslz:sldZm>
                  <pslz:sldZmObj sldId="257" cId="1135238184">
                    <pslz:zmPr id="{B95E9FE6-D6BB-490B-8F47-30ECBAE350CC}"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extLst>
                  <a:ext uri="{FF2B5EF4-FFF2-40B4-BE49-F238E27FC236}">
                    <a16:creationId xmlns:a16="http://schemas.microsoft.com/office/drawing/2014/main" id="{34E805B1-810A-B1D2-503A-9A05DDAEE223}"/>
                  </a:ext>
                </a:extLst>
              </p:cNvPr>
              <p:cNvPicPr>
                <a:picLocks noGrp="1" noRot="1" noChangeAspect="1" noMove="1" noResize="1" noEditPoints="1" noAdjustHandles="1" noChangeArrowheads="1" noChangeShapeType="1"/>
              </p:cNvPicPr>
              <p:nvPr/>
            </p:nvPicPr>
            <p:blipFill>
              <a:blip r:embed="rId3"/>
              <a:stretch>
                <a:fillRect/>
              </a:stretch>
            </p:blipFill>
            <p:spPr>
              <a:xfrm>
                <a:off x="-2750736" y="-576102"/>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3523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3331-5ABA-71E6-AD44-1730642387BB}"/>
              </a:ext>
            </a:extLst>
          </p:cNvPr>
          <p:cNvSpPr>
            <a:spLocks noGrp="1"/>
          </p:cNvSpPr>
          <p:nvPr>
            <p:ph type="title"/>
          </p:nvPr>
        </p:nvSpPr>
        <p:spPr/>
        <p:txBody>
          <a:bodyPr>
            <a:normAutofit fontScale="90000"/>
          </a:bodyPr>
          <a:lstStyle/>
          <a:p>
            <a:r>
              <a:rPr lang="en-US" dirty="0"/>
              <a:t>Publisher Qualifications for Evaluators</a:t>
            </a:r>
          </a:p>
        </p:txBody>
      </p:sp>
      <p:sp>
        <p:nvSpPr>
          <p:cNvPr id="3" name="Content Placeholder 2">
            <a:extLst>
              <a:ext uri="{FF2B5EF4-FFF2-40B4-BE49-F238E27FC236}">
                <a16:creationId xmlns:a16="http://schemas.microsoft.com/office/drawing/2014/main" id="{5CD505D6-E5C1-4D80-E0FB-0F944BBFBF93}"/>
              </a:ext>
            </a:extLst>
          </p:cNvPr>
          <p:cNvSpPr>
            <a:spLocks noGrp="1"/>
          </p:cNvSpPr>
          <p:nvPr>
            <p:ph idx="1"/>
          </p:nvPr>
        </p:nvSpPr>
        <p:spPr>
          <a:xfrm>
            <a:off x="628650" y="2380891"/>
            <a:ext cx="7886700" cy="3796072"/>
          </a:xfrm>
        </p:spPr>
        <p:txBody>
          <a:bodyPr/>
          <a:lstStyle/>
          <a:p>
            <a:pPr marL="0" indent="0">
              <a:buNone/>
            </a:pPr>
            <a:r>
              <a:rPr lang="en-US" dirty="0"/>
              <a:t>Most assessments are designated for professionals with certain competencies to purchase and use their instruments.</a:t>
            </a:r>
          </a:p>
          <a:p>
            <a:pPr marL="0" indent="0">
              <a:buNone/>
            </a:pPr>
            <a:endParaRPr lang="en-US" dirty="0"/>
          </a:p>
        </p:txBody>
      </p:sp>
    </p:spTree>
    <p:extLst>
      <p:ext uri="{BB962C8B-B14F-4D97-AF65-F5344CB8AC3E}">
        <p14:creationId xmlns:p14="http://schemas.microsoft.com/office/powerpoint/2010/main" val="2919284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CA203-9C8F-4713-BF7E-DCEFBA82290D}"/>
              </a:ext>
            </a:extLst>
          </p:cNvPr>
          <p:cNvSpPr>
            <a:spLocks noGrp="1"/>
          </p:cNvSpPr>
          <p:nvPr>
            <p:ph type="title"/>
          </p:nvPr>
        </p:nvSpPr>
        <p:spPr/>
        <p:txBody>
          <a:bodyPr>
            <a:noAutofit/>
          </a:bodyPr>
          <a:lstStyle/>
          <a:p>
            <a:r>
              <a:rPr lang="en-US" sz="3200" dirty="0"/>
              <a:t>Pearson Qualification Levels and Requirements (1 of 2)</a:t>
            </a:r>
          </a:p>
        </p:txBody>
      </p:sp>
      <p:sp>
        <p:nvSpPr>
          <p:cNvPr id="3" name="Content Placeholder 2">
            <a:extLst>
              <a:ext uri="{FF2B5EF4-FFF2-40B4-BE49-F238E27FC236}">
                <a16:creationId xmlns:a16="http://schemas.microsoft.com/office/drawing/2014/main" id="{EC945B0F-5706-1D61-F17E-BC154ED4DB19}"/>
              </a:ext>
            </a:extLst>
          </p:cNvPr>
          <p:cNvSpPr>
            <a:spLocks noGrp="1"/>
          </p:cNvSpPr>
          <p:nvPr>
            <p:ph idx="1"/>
          </p:nvPr>
        </p:nvSpPr>
        <p:spPr>
          <a:xfrm>
            <a:off x="628650" y="1518249"/>
            <a:ext cx="7886700" cy="4658714"/>
          </a:xfrm>
        </p:spPr>
        <p:txBody>
          <a:bodyPr>
            <a:normAutofit/>
          </a:bodyPr>
          <a:lstStyle/>
          <a:p>
            <a:pPr marL="0" indent="0">
              <a:buNone/>
            </a:pPr>
            <a:r>
              <a:rPr lang="en-US" dirty="0">
                <a:solidFill>
                  <a:srgbClr val="008CA0"/>
                </a:solidFill>
              </a:rPr>
              <a:t>Level 1 </a:t>
            </a:r>
            <a:r>
              <a:rPr lang="en-US" dirty="0"/>
              <a:t>– User has completed training in measurement, guidance, or an appropriate related discipline or has equivalent supervised experience in assessment administration and interpretation. Other professional degrees and certifications may be considered.</a:t>
            </a:r>
          </a:p>
          <a:p>
            <a:pPr marL="0" indent="0">
              <a:buNone/>
            </a:pPr>
            <a:endParaRPr lang="en-US" dirty="0"/>
          </a:p>
          <a:p>
            <a:pPr marL="0" indent="0">
              <a:buNone/>
            </a:pPr>
            <a:r>
              <a:rPr lang="en-US" dirty="0">
                <a:solidFill>
                  <a:srgbClr val="455FA9"/>
                </a:solidFill>
              </a:rPr>
              <a:t>Level 2 </a:t>
            </a:r>
            <a:r>
              <a:rPr lang="en-US" dirty="0"/>
              <a:t>– The user has completed a Bachelor’s degree program that included coursework in principals or measurement and in the administration</a:t>
            </a:r>
          </a:p>
        </p:txBody>
      </p:sp>
    </p:spTree>
    <p:extLst>
      <p:ext uri="{BB962C8B-B14F-4D97-AF65-F5344CB8AC3E}">
        <p14:creationId xmlns:p14="http://schemas.microsoft.com/office/powerpoint/2010/main" val="1177598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5A1DE-8420-43BB-0FC2-F9645A490386}"/>
              </a:ext>
            </a:extLst>
          </p:cNvPr>
          <p:cNvSpPr>
            <a:spLocks noGrp="1"/>
          </p:cNvSpPr>
          <p:nvPr>
            <p:ph type="title"/>
          </p:nvPr>
        </p:nvSpPr>
        <p:spPr/>
        <p:txBody>
          <a:bodyPr>
            <a:noAutofit/>
          </a:bodyPr>
          <a:lstStyle/>
          <a:p>
            <a:r>
              <a:rPr lang="en-US" sz="3200" dirty="0"/>
              <a:t>Pearson Qualification Levels and Requirements (2 0f 2)</a:t>
            </a:r>
          </a:p>
        </p:txBody>
      </p:sp>
      <p:sp>
        <p:nvSpPr>
          <p:cNvPr id="3" name="Content Placeholder 2">
            <a:extLst>
              <a:ext uri="{FF2B5EF4-FFF2-40B4-BE49-F238E27FC236}">
                <a16:creationId xmlns:a16="http://schemas.microsoft.com/office/drawing/2014/main" id="{58C1EAE0-BC80-2462-D602-09250AD50D8B}"/>
              </a:ext>
            </a:extLst>
          </p:cNvPr>
          <p:cNvSpPr>
            <a:spLocks noGrp="1"/>
          </p:cNvSpPr>
          <p:nvPr>
            <p:ph idx="1"/>
          </p:nvPr>
        </p:nvSpPr>
        <p:spPr>
          <a:xfrm>
            <a:off x="628650" y="1475117"/>
            <a:ext cx="7886700" cy="4701846"/>
          </a:xfrm>
        </p:spPr>
        <p:txBody>
          <a:bodyPr>
            <a:normAutofit fontScale="77500" lnSpcReduction="20000"/>
          </a:bodyPr>
          <a:lstStyle/>
          <a:p>
            <a:pPr marL="0" indent="0">
              <a:buNone/>
            </a:pPr>
            <a:r>
              <a:rPr lang="en-US" dirty="0">
                <a:solidFill>
                  <a:srgbClr val="EFAA1F"/>
                </a:solidFill>
              </a:rPr>
              <a:t>Level 3 </a:t>
            </a:r>
            <a:r>
              <a:rPr lang="en-US" dirty="0"/>
              <a:t>– </a:t>
            </a:r>
            <a:r>
              <a:rPr lang="en-US" sz="2600" dirty="0"/>
              <a:t>The user has a</a:t>
            </a:r>
            <a:r>
              <a:rPr lang="en-US" sz="2600" dirty="0">
                <a:solidFill>
                  <a:srgbClr val="C63F28"/>
                </a:solidFill>
              </a:rPr>
              <a:t> </a:t>
            </a:r>
            <a:r>
              <a:rPr lang="en-US" sz="2600" dirty="0"/>
              <a:t>license to practice psychology independently or is a full member of the American Psychological Association (APA) or the National Association of School Psychologists (NASP) or user has completed a Doctorial (or in some cases Master’s) degree program in one of the fields of the study indicated or the assessment that included training in the administration and interpretation of professional instruments. If neither of these qualifications are met, Users must provide proof that they have been granted the right to administer assessments at this level in their jurisdiction. </a:t>
            </a:r>
            <a:r>
              <a:rPr lang="en-US" sz="2600" dirty="0">
                <a:solidFill>
                  <a:srgbClr val="EFAA1F"/>
                </a:solidFill>
              </a:rPr>
              <a:t>Level</a:t>
            </a:r>
            <a:r>
              <a:rPr lang="en-US" sz="2600" dirty="0"/>
              <a:t> </a:t>
            </a:r>
            <a:r>
              <a:rPr lang="en-US" sz="2600" dirty="0">
                <a:solidFill>
                  <a:srgbClr val="EFAA1F"/>
                </a:solidFill>
              </a:rPr>
              <a:t>3</a:t>
            </a:r>
            <a:r>
              <a:rPr lang="en-US" sz="2600" dirty="0"/>
              <a:t> purchasers can also select assessments from Levels</a:t>
            </a:r>
            <a:r>
              <a:rPr lang="en-US" sz="2600" dirty="0">
                <a:solidFill>
                  <a:srgbClr val="008CA0"/>
                </a:solidFill>
              </a:rPr>
              <a:t> 1</a:t>
            </a:r>
            <a:r>
              <a:rPr lang="en-US" sz="2600" dirty="0"/>
              <a:t>, </a:t>
            </a:r>
            <a:r>
              <a:rPr lang="en-US" sz="2600" dirty="0">
                <a:solidFill>
                  <a:srgbClr val="455FA9"/>
                </a:solidFill>
              </a:rPr>
              <a:t>2</a:t>
            </a:r>
            <a:r>
              <a:rPr lang="en-US" sz="2600" dirty="0"/>
              <a:t>, and </a:t>
            </a:r>
            <a:r>
              <a:rPr lang="en-US" sz="2600" dirty="0">
                <a:solidFill>
                  <a:srgbClr val="C63F28"/>
                </a:solidFill>
              </a:rPr>
              <a:t>M</a:t>
            </a:r>
            <a:r>
              <a:rPr lang="en-US" sz="2600" dirty="0"/>
              <a:t>.</a:t>
            </a:r>
          </a:p>
          <a:p>
            <a:pPr marL="0" indent="0">
              <a:buNone/>
            </a:pPr>
            <a:endParaRPr lang="en-US" sz="2600" dirty="0"/>
          </a:p>
          <a:p>
            <a:pPr marL="0" indent="0">
              <a:buNone/>
            </a:pPr>
            <a:r>
              <a:rPr lang="en-US" dirty="0">
                <a:solidFill>
                  <a:srgbClr val="C63F28"/>
                </a:solidFill>
              </a:rPr>
              <a:t>Level M </a:t>
            </a:r>
            <a:r>
              <a:rPr lang="en-US" sz="2600" dirty="0"/>
              <a:t>– Users must provide credentials indicating: a specialized degree in the healthcare field and accompanying licensure or certification, OR proof that they have been granted the right to administer assessments at this level in their jurisdiction. </a:t>
            </a:r>
            <a:r>
              <a:rPr lang="en-US" sz="2600" dirty="0">
                <a:solidFill>
                  <a:srgbClr val="C63F28"/>
                </a:solidFill>
              </a:rPr>
              <a:t>Level M</a:t>
            </a:r>
            <a:r>
              <a:rPr lang="en-US" sz="2600" dirty="0"/>
              <a:t> purchasers can also select assessments from Qualification Levels </a:t>
            </a:r>
            <a:r>
              <a:rPr lang="en-US" sz="2600" dirty="0">
                <a:solidFill>
                  <a:srgbClr val="008CA0"/>
                </a:solidFill>
              </a:rPr>
              <a:t>1</a:t>
            </a:r>
            <a:r>
              <a:rPr lang="en-US" sz="2600" dirty="0"/>
              <a:t> &amp; </a:t>
            </a:r>
            <a:r>
              <a:rPr lang="en-US" sz="2600" dirty="0">
                <a:solidFill>
                  <a:srgbClr val="455FA9"/>
                </a:solidFill>
              </a:rPr>
              <a:t>2</a:t>
            </a:r>
            <a:r>
              <a:rPr lang="en-US" sz="2600" dirty="0"/>
              <a:t>.</a:t>
            </a:r>
          </a:p>
        </p:txBody>
      </p:sp>
    </p:spTree>
    <p:extLst>
      <p:ext uri="{BB962C8B-B14F-4D97-AF65-F5344CB8AC3E}">
        <p14:creationId xmlns:p14="http://schemas.microsoft.com/office/powerpoint/2010/main" val="4165518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A8913-A6C3-7941-88F1-39A19D253E7D}"/>
              </a:ext>
            </a:extLst>
          </p:cNvPr>
          <p:cNvSpPr>
            <a:spLocks noGrp="1"/>
          </p:cNvSpPr>
          <p:nvPr>
            <p:ph type="title"/>
          </p:nvPr>
        </p:nvSpPr>
        <p:spPr/>
        <p:txBody>
          <a:bodyPr>
            <a:normAutofit/>
          </a:bodyPr>
          <a:lstStyle/>
          <a:p>
            <a:r>
              <a:rPr lang="en-US" dirty="0"/>
              <a:t>Test Interpretation</a:t>
            </a:r>
          </a:p>
        </p:txBody>
      </p:sp>
      <p:sp>
        <p:nvSpPr>
          <p:cNvPr id="3" name="Content Placeholder 2">
            <a:extLst>
              <a:ext uri="{FF2B5EF4-FFF2-40B4-BE49-F238E27FC236}">
                <a16:creationId xmlns:a16="http://schemas.microsoft.com/office/drawing/2014/main" id="{8BE08740-7AA9-1DED-C624-7CA4F9299E70}"/>
              </a:ext>
            </a:extLst>
          </p:cNvPr>
          <p:cNvSpPr>
            <a:spLocks noGrp="1"/>
          </p:cNvSpPr>
          <p:nvPr>
            <p:ph idx="1"/>
          </p:nvPr>
        </p:nvSpPr>
        <p:spPr/>
        <p:txBody>
          <a:bodyPr>
            <a:normAutofit/>
          </a:bodyPr>
          <a:lstStyle/>
          <a:p>
            <a:pPr marL="0" indent="0">
              <a:buNone/>
            </a:pPr>
            <a:r>
              <a:rPr lang="en-US" sz="2400" dirty="0"/>
              <a:t>Assessments must be interpreted by persons with a </a:t>
            </a:r>
            <a:r>
              <a:rPr lang="en-US" sz="2400" b="1" dirty="0"/>
              <a:t>thorough knowledge of the technical aspects of the assessment</a:t>
            </a:r>
            <a:r>
              <a:rPr lang="en-US" sz="2400" dirty="0"/>
              <a:t> and intervention, the results, and their limitations.</a:t>
            </a:r>
          </a:p>
          <a:p>
            <a:pPr marL="0" indent="0">
              <a:buNone/>
            </a:pPr>
            <a:endParaRPr lang="en-US" sz="2400" dirty="0"/>
          </a:p>
          <a:p>
            <a:pPr marL="0" indent="0">
              <a:buNone/>
            </a:pPr>
            <a:r>
              <a:rPr lang="en-US" sz="2400" dirty="0"/>
              <a:t>Teams should use multiple measures and look for </a:t>
            </a:r>
            <a:r>
              <a:rPr lang="en-US" sz="2400" b="1" dirty="0"/>
              <a:t>convergence in the data</a:t>
            </a:r>
            <a:r>
              <a:rPr lang="en-US" sz="2400" dirty="0"/>
              <a:t>. If assessment results seem to conflict with information gathered from the progress monitoring tools, standardized assessments, family reports, or other historical or anecdotal information, further assessment may be appropriate.</a:t>
            </a:r>
            <a:endParaRPr lang="en-US" sz="2000" dirty="0"/>
          </a:p>
          <a:p>
            <a:endParaRPr lang="en-US" sz="2400" dirty="0"/>
          </a:p>
        </p:txBody>
      </p:sp>
    </p:spTree>
    <p:extLst>
      <p:ext uri="{BB962C8B-B14F-4D97-AF65-F5344CB8AC3E}">
        <p14:creationId xmlns:p14="http://schemas.microsoft.com/office/powerpoint/2010/main" val="2983209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FEC69-7305-B18E-DCC3-55E2C8CC955B}"/>
              </a:ext>
            </a:extLst>
          </p:cNvPr>
          <p:cNvSpPr>
            <a:spLocks noGrp="1"/>
          </p:cNvSpPr>
          <p:nvPr>
            <p:ph type="title"/>
          </p:nvPr>
        </p:nvSpPr>
        <p:spPr/>
        <p:txBody>
          <a:bodyPr>
            <a:normAutofit/>
          </a:bodyPr>
          <a:lstStyle/>
          <a:p>
            <a:r>
              <a:rPr lang="en-US" dirty="0"/>
              <a:t>Evaluation Strategies</a:t>
            </a:r>
          </a:p>
        </p:txBody>
      </p:sp>
      <p:sp>
        <p:nvSpPr>
          <p:cNvPr id="3" name="Content Placeholder 2">
            <a:extLst>
              <a:ext uri="{FF2B5EF4-FFF2-40B4-BE49-F238E27FC236}">
                <a16:creationId xmlns:a16="http://schemas.microsoft.com/office/drawing/2014/main" id="{1C252409-5780-ACDB-1E57-E35E210FC56A}"/>
              </a:ext>
            </a:extLst>
          </p:cNvPr>
          <p:cNvSpPr>
            <a:spLocks noGrp="1"/>
          </p:cNvSpPr>
          <p:nvPr>
            <p:ph idx="1"/>
          </p:nvPr>
        </p:nvSpPr>
        <p:spPr/>
        <p:txBody>
          <a:bodyPr>
            <a:normAutofit/>
          </a:bodyPr>
          <a:lstStyle/>
          <a:p>
            <a:pPr marL="0" indent="0" algn="ctr">
              <a:buNone/>
            </a:pPr>
            <a:r>
              <a:rPr lang="en-US" dirty="0">
                <a:solidFill>
                  <a:srgbClr val="C63F28"/>
                </a:solidFill>
              </a:rPr>
              <a:t>Not black and white = everything we do is grey</a:t>
            </a:r>
          </a:p>
          <a:p>
            <a:pPr marL="0" indent="0">
              <a:buNone/>
            </a:pPr>
            <a:r>
              <a:rPr lang="en-US" dirty="0"/>
              <a:t>There is no one evaluation plan to be used for all students. Evaluations must be individualized and based on the student’s educational concerns.</a:t>
            </a:r>
          </a:p>
          <a:p>
            <a:pPr lvl="1"/>
            <a:r>
              <a:rPr lang="en-US" sz="2000" dirty="0"/>
              <a:t>Evaluations are based on the student’s unique needs.</a:t>
            </a:r>
          </a:p>
          <a:p>
            <a:pPr lvl="1"/>
            <a:r>
              <a:rPr lang="en-US" sz="2000" dirty="0"/>
              <a:t>Professional judgment is used for every decision in the evaluation and eligibility determination process.</a:t>
            </a:r>
          </a:p>
          <a:p>
            <a:pPr lvl="2"/>
            <a:r>
              <a:rPr lang="en-US" sz="1600" dirty="0"/>
              <a:t>Eligibility determination team</a:t>
            </a:r>
          </a:p>
          <a:p>
            <a:pPr lvl="2"/>
            <a:r>
              <a:rPr lang="en-US" sz="1600" dirty="0"/>
              <a:t>The formal eligibility determination decision</a:t>
            </a:r>
          </a:p>
          <a:p>
            <a:pPr lvl="2"/>
            <a:r>
              <a:rPr lang="en-US" sz="1600" dirty="0"/>
              <a:t>Selection of the assessment materials</a:t>
            </a:r>
          </a:p>
          <a:p>
            <a:pPr lvl="2"/>
            <a:r>
              <a:rPr lang="en-US" sz="1600" dirty="0"/>
              <a:t>Identification of evaluators</a:t>
            </a:r>
          </a:p>
          <a:p>
            <a:pPr lvl="2"/>
            <a:r>
              <a:rPr lang="en-US" sz="1600" dirty="0"/>
              <a:t>Interpretation of test results</a:t>
            </a:r>
          </a:p>
        </p:txBody>
      </p:sp>
    </p:spTree>
    <p:extLst>
      <p:ext uri="{BB962C8B-B14F-4D97-AF65-F5344CB8AC3E}">
        <p14:creationId xmlns:p14="http://schemas.microsoft.com/office/powerpoint/2010/main" val="2774641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25CC4-BF77-073E-73C8-4EEE505D4A28}"/>
              </a:ext>
            </a:extLst>
          </p:cNvPr>
          <p:cNvSpPr>
            <a:spLocks noGrp="1"/>
          </p:cNvSpPr>
          <p:nvPr>
            <p:ph type="title"/>
          </p:nvPr>
        </p:nvSpPr>
        <p:spPr/>
        <p:txBody>
          <a:bodyPr/>
          <a:lstStyle/>
          <a:p>
            <a:r>
              <a:rPr lang="en-US" dirty="0"/>
              <a:t>Triangulation/Convergence</a:t>
            </a:r>
          </a:p>
        </p:txBody>
      </p:sp>
      <p:sp>
        <p:nvSpPr>
          <p:cNvPr id="3" name="Content Placeholder 2">
            <a:extLst>
              <a:ext uri="{FF2B5EF4-FFF2-40B4-BE49-F238E27FC236}">
                <a16:creationId xmlns:a16="http://schemas.microsoft.com/office/drawing/2014/main" id="{18C4C620-52E6-7CE0-A783-4FA2EBEB951D}"/>
              </a:ext>
            </a:extLst>
          </p:cNvPr>
          <p:cNvSpPr>
            <a:spLocks noGrp="1"/>
          </p:cNvSpPr>
          <p:nvPr>
            <p:ph idx="1"/>
          </p:nvPr>
        </p:nvSpPr>
        <p:spPr>
          <a:xfrm>
            <a:off x="224287" y="1820174"/>
            <a:ext cx="3769743" cy="1064688"/>
          </a:xfrm>
        </p:spPr>
        <p:txBody>
          <a:bodyPr>
            <a:normAutofit/>
          </a:bodyPr>
          <a:lstStyle/>
          <a:p>
            <a:pPr marL="0" indent="0" algn="ctr" rtl="0">
              <a:spcBef>
                <a:spcPts val="0"/>
              </a:spcBef>
              <a:spcAft>
                <a:spcPts val="0"/>
              </a:spcAft>
              <a:buNone/>
            </a:pPr>
            <a:r>
              <a:rPr lang="en-US" sz="2400" i="0" u="none" strike="noStrike" dirty="0">
                <a:effectLst/>
                <a:latin typeface="Calibri" panose="020F0502020204030204" pitchFamily="34" charset="0"/>
              </a:rPr>
              <a:t>Triangulate data in the evaluation.</a:t>
            </a:r>
          </a:p>
        </p:txBody>
      </p:sp>
      <p:sp>
        <p:nvSpPr>
          <p:cNvPr id="5" name="Isosceles Triangle 4" descr="The diagram demonstrates the triangulated data required for evaluation to include &#10;">
            <a:extLst>
              <a:ext uri="{FF2B5EF4-FFF2-40B4-BE49-F238E27FC236}">
                <a16:creationId xmlns:a16="http://schemas.microsoft.com/office/drawing/2014/main" id="{70FFD818-F586-1290-FA8B-A2E3EC82574F}"/>
              </a:ext>
              <a:ext uri="{C183D7F6-B498-43B3-948B-1728B52AA6E4}">
                <adec:decorative xmlns:adec="http://schemas.microsoft.com/office/drawing/2017/decorative" val="0"/>
              </a:ext>
            </a:extLst>
          </p:cNvPr>
          <p:cNvSpPr/>
          <p:nvPr/>
        </p:nvSpPr>
        <p:spPr>
          <a:xfrm>
            <a:off x="3994030" y="2597555"/>
            <a:ext cx="4002657" cy="2160916"/>
          </a:xfrm>
          <a:prstGeom prst="triangle">
            <a:avLst>
              <a:gd name="adj" fmla="val 52397"/>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a:solidFill>
                  <a:srgbClr val="455FA9"/>
                </a:solidFill>
              </a:ln>
            </a:endParaRPr>
          </a:p>
        </p:txBody>
      </p:sp>
      <p:sp>
        <p:nvSpPr>
          <p:cNvPr id="6" name="Rectangle 5" descr="The center represents the triangulation of data.">
            <a:extLst>
              <a:ext uri="{FF2B5EF4-FFF2-40B4-BE49-F238E27FC236}">
                <a16:creationId xmlns:a16="http://schemas.microsoft.com/office/drawing/2014/main" id="{E896227D-F25D-E954-A054-18D84479A69B}"/>
              </a:ext>
              <a:ext uri="{C183D7F6-B498-43B3-948B-1728B52AA6E4}">
                <adec:decorative xmlns:adec="http://schemas.microsoft.com/office/drawing/2017/decorative" val="0"/>
              </a:ext>
            </a:extLst>
          </p:cNvPr>
          <p:cNvSpPr/>
          <p:nvPr/>
        </p:nvSpPr>
        <p:spPr>
          <a:xfrm>
            <a:off x="5059391" y="3697749"/>
            <a:ext cx="1871933" cy="854690"/>
          </a:xfrm>
          <a:prstGeom prst="rect">
            <a:avLst/>
          </a:prstGeom>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soft" dir="t">
                <a:rot lat="0" lon="0" rev="15600000"/>
              </a:lightRig>
            </a:scene3d>
            <a:sp3d extrusionH="57150" prstMaterial="softEdge">
              <a:bevelT w="25400" h="38100"/>
            </a:sp3d>
          </a:bodyPr>
          <a:lstStyle/>
          <a:p>
            <a:pPr algn="ctr"/>
            <a:r>
              <a:rPr lang="en-US" b="1" dirty="0">
                <a:solidFill>
                  <a:srgbClr val="C63F28"/>
                </a:solidFill>
              </a:rPr>
              <a:t>Convergence of The Data</a:t>
            </a:r>
          </a:p>
        </p:txBody>
      </p:sp>
      <p:sp>
        <p:nvSpPr>
          <p:cNvPr id="4" name="Rectangle 3" descr="family Data is represented at the top of the triangle.">
            <a:extLst>
              <a:ext uri="{FF2B5EF4-FFF2-40B4-BE49-F238E27FC236}">
                <a16:creationId xmlns:a16="http://schemas.microsoft.com/office/drawing/2014/main" id="{1FBCEDCE-1A96-09FC-E772-75D5C3C8D748}"/>
              </a:ext>
              <a:ext uri="{C183D7F6-B498-43B3-948B-1728B52AA6E4}">
                <adec:decorative xmlns:adec="http://schemas.microsoft.com/office/drawing/2017/decorative" val="0"/>
              </a:ext>
            </a:extLst>
          </p:cNvPr>
          <p:cNvSpPr/>
          <p:nvPr/>
        </p:nvSpPr>
        <p:spPr>
          <a:xfrm>
            <a:off x="5618546" y="1788328"/>
            <a:ext cx="1038747" cy="87292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n w="0"/>
                <a:solidFill>
                  <a:srgbClr val="455FA9"/>
                </a:solidFill>
                <a:effectLst>
                  <a:outerShdw blurRad="38100" dist="19050" dir="2700000" algn="tl" rotWithShape="0">
                    <a:schemeClr val="dk1">
                      <a:alpha val="40000"/>
                    </a:schemeClr>
                  </a:outerShdw>
                </a:effectLst>
              </a:rPr>
              <a:t>Family</a:t>
            </a:r>
          </a:p>
          <a:p>
            <a:pPr algn="ctr"/>
            <a:r>
              <a:rPr lang="en-US" dirty="0">
                <a:ln w="0"/>
                <a:solidFill>
                  <a:srgbClr val="455FA9"/>
                </a:solidFill>
                <a:effectLst>
                  <a:outerShdw blurRad="38100" dist="19050" dir="2700000" algn="tl" rotWithShape="0">
                    <a:schemeClr val="dk1">
                      <a:alpha val="40000"/>
                    </a:schemeClr>
                  </a:outerShdw>
                </a:effectLst>
              </a:rPr>
              <a:t>Data</a:t>
            </a:r>
            <a:endParaRPr lang="en-US" dirty="0">
              <a:solidFill>
                <a:srgbClr val="455FA9"/>
              </a:solidFill>
            </a:endParaRPr>
          </a:p>
        </p:txBody>
      </p:sp>
      <p:sp>
        <p:nvSpPr>
          <p:cNvPr id="7" name="Rectangle 6" descr="School-based informal data is on the lower right of the triangle.">
            <a:extLst>
              <a:ext uri="{FF2B5EF4-FFF2-40B4-BE49-F238E27FC236}">
                <a16:creationId xmlns:a16="http://schemas.microsoft.com/office/drawing/2014/main" id="{B47C9B95-D634-7B15-325E-4C9054BD656F}"/>
              </a:ext>
            </a:extLst>
          </p:cNvPr>
          <p:cNvSpPr/>
          <p:nvPr/>
        </p:nvSpPr>
        <p:spPr>
          <a:xfrm>
            <a:off x="7444596" y="4552439"/>
            <a:ext cx="1475117" cy="73024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rgbClr val="455FA9"/>
                </a:solidFill>
              </a:rPr>
              <a:t>School-Based Informal Data</a:t>
            </a:r>
          </a:p>
        </p:txBody>
      </p:sp>
      <p:sp>
        <p:nvSpPr>
          <p:cNvPr id="8" name="Rectangle 7" descr="School based for formal and informal data is to the right of the triangle.">
            <a:extLst>
              <a:ext uri="{FF2B5EF4-FFF2-40B4-BE49-F238E27FC236}">
                <a16:creationId xmlns:a16="http://schemas.microsoft.com/office/drawing/2014/main" id="{96129B1E-CD76-2AEE-3B78-FFF91B231D80}"/>
              </a:ext>
            </a:extLst>
          </p:cNvPr>
          <p:cNvSpPr/>
          <p:nvPr/>
        </p:nvSpPr>
        <p:spPr>
          <a:xfrm>
            <a:off x="1535502" y="4450736"/>
            <a:ext cx="2698775" cy="8546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rgbClr val="455FA9"/>
                </a:solidFill>
              </a:rPr>
              <a:t>School-Based Formal/Standardized Data</a:t>
            </a:r>
          </a:p>
        </p:txBody>
      </p:sp>
    </p:spTree>
    <p:extLst>
      <p:ext uri="{BB962C8B-B14F-4D97-AF65-F5344CB8AC3E}">
        <p14:creationId xmlns:p14="http://schemas.microsoft.com/office/powerpoint/2010/main" val="3254488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C256B-44C5-E11B-C94F-64FBD09E206F}"/>
              </a:ext>
            </a:extLst>
          </p:cNvPr>
          <p:cNvSpPr>
            <a:spLocks noGrp="1"/>
          </p:cNvSpPr>
          <p:nvPr>
            <p:ph type="title"/>
          </p:nvPr>
        </p:nvSpPr>
        <p:spPr/>
        <p:txBody>
          <a:bodyPr/>
          <a:lstStyle/>
          <a:p>
            <a:r>
              <a:rPr lang="en-US" dirty="0"/>
              <a:t>Interpretation</a:t>
            </a:r>
          </a:p>
        </p:txBody>
      </p:sp>
      <p:sp>
        <p:nvSpPr>
          <p:cNvPr id="3" name="Content Placeholder 2">
            <a:extLst>
              <a:ext uri="{FF2B5EF4-FFF2-40B4-BE49-F238E27FC236}">
                <a16:creationId xmlns:a16="http://schemas.microsoft.com/office/drawing/2014/main" id="{F446B108-9D89-94F6-8035-7AAC2B98D4F9}"/>
              </a:ext>
            </a:extLst>
          </p:cNvPr>
          <p:cNvSpPr>
            <a:spLocks noGrp="1"/>
          </p:cNvSpPr>
          <p:nvPr>
            <p:ph idx="1"/>
          </p:nvPr>
        </p:nvSpPr>
        <p:spPr>
          <a:xfrm>
            <a:off x="628650" y="1607736"/>
            <a:ext cx="7886700" cy="4569227"/>
          </a:xfrm>
        </p:spPr>
        <p:txBody>
          <a:bodyPr>
            <a:normAutofit/>
          </a:bodyPr>
          <a:lstStyle/>
          <a:p>
            <a:pPr>
              <a:buFont typeface="Wingdings" panose="05000000000000000000" pitchFamily="2" charset="2"/>
              <a:buChar char="Ø"/>
            </a:pPr>
            <a:r>
              <a:rPr lang="en-US" dirty="0"/>
              <a:t>No one data point or indicator is sufficient to determine a disability category.</a:t>
            </a:r>
          </a:p>
          <a:p>
            <a:pPr>
              <a:buFont typeface="Wingdings" panose="05000000000000000000" pitchFamily="2" charset="2"/>
              <a:buChar char="Ø"/>
            </a:pPr>
            <a:r>
              <a:rPr lang="en-US" dirty="0"/>
              <a:t>Look for patterns between assessments and administrators.</a:t>
            </a:r>
          </a:p>
          <a:p>
            <a:pPr>
              <a:buFont typeface="Wingdings" panose="05000000000000000000" pitchFamily="2" charset="2"/>
              <a:buChar char="Ø"/>
            </a:pPr>
            <a:r>
              <a:rPr lang="en-US" dirty="0"/>
              <a:t>All assessment data and results create a body of evidence to determine eligibility</a:t>
            </a:r>
          </a:p>
          <a:p>
            <a:pPr marL="0" indent="0">
              <a:buNone/>
            </a:pPr>
            <a:endParaRPr lang="en-US" dirty="0"/>
          </a:p>
          <a:p>
            <a:pPr marL="0" indent="0" algn="ctr">
              <a:buNone/>
            </a:pPr>
            <a:r>
              <a:rPr lang="en-US" b="1" dirty="0">
                <a:solidFill>
                  <a:srgbClr val="C63F28"/>
                </a:solidFill>
              </a:rPr>
              <a:t>Professional judgment is required to interpret scores and findings.</a:t>
            </a:r>
          </a:p>
        </p:txBody>
      </p:sp>
    </p:spTree>
    <p:extLst>
      <p:ext uri="{BB962C8B-B14F-4D97-AF65-F5344CB8AC3E}">
        <p14:creationId xmlns:p14="http://schemas.microsoft.com/office/powerpoint/2010/main" val="213980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D1F74-C3CC-D632-13C9-C3E0E70A7176}"/>
              </a:ext>
            </a:extLst>
          </p:cNvPr>
          <p:cNvSpPr>
            <a:spLocks noGrp="1"/>
          </p:cNvSpPr>
          <p:nvPr>
            <p:ph type="title"/>
          </p:nvPr>
        </p:nvSpPr>
        <p:spPr/>
        <p:txBody>
          <a:bodyPr>
            <a:noAutofit/>
          </a:bodyPr>
          <a:lstStyle/>
          <a:p>
            <a:r>
              <a:rPr lang="en-US" sz="3600" dirty="0"/>
              <a:t>Evaluation Reports Should Include</a:t>
            </a:r>
          </a:p>
        </p:txBody>
      </p:sp>
      <p:sp>
        <p:nvSpPr>
          <p:cNvPr id="3" name="Content Placeholder 2">
            <a:extLst>
              <a:ext uri="{FF2B5EF4-FFF2-40B4-BE49-F238E27FC236}">
                <a16:creationId xmlns:a16="http://schemas.microsoft.com/office/drawing/2014/main" id="{6DCA494D-C8B5-B4D2-A707-A713E7AB6565}"/>
              </a:ext>
            </a:extLst>
          </p:cNvPr>
          <p:cNvSpPr>
            <a:spLocks noGrp="1"/>
          </p:cNvSpPr>
          <p:nvPr>
            <p:ph idx="1"/>
          </p:nvPr>
        </p:nvSpPr>
        <p:spPr/>
        <p:txBody>
          <a:bodyPr>
            <a:normAutofit fontScale="47500" lnSpcReduction="20000"/>
          </a:bodyPr>
          <a:lstStyle/>
          <a:p>
            <a:pPr>
              <a:buFont typeface="Wingdings" panose="05000000000000000000" pitchFamily="2" charset="2"/>
              <a:buChar char="Ø"/>
            </a:pPr>
            <a:r>
              <a:rPr lang="en-US" sz="3300" dirty="0"/>
              <a:t>Documented sources of information and assessment methods used, who administered the assessment, title of administrator, date administered, and results.</a:t>
            </a:r>
          </a:p>
          <a:p>
            <a:pPr>
              <a:buFont typeface="Wingdings" panose="05000000000000000000" pitchFamily="2" charset="2"/>
              <a:buChar char="Ø"/>
            </a:pPr>
            <a:r>
              <a:rPr lang="en-US" sz="3300" dirty="0"/>
              <a:t>Analysis of raw data. Scores are reported along with an explanation.</a:t>
            </a:r>
          </a:p>
          <a:p>
            <a:pPr>
              <a:buFont typeface="Wingdings" panose="05000000000000000000" pitchFamily="2" charset="2"/>
              <a:buChar char="Ø"/>
            </a:pPr>
            <a:r>
              <a:rPr lang="en-US" sz="3300" dirty="0"/>
              <a:t>Data reported with Standard Scores or Percentile Ranks (try to show consistency if possible).</a:t>
            </a:r>
          </a:p>
          <a:p>
            <a:pPr>
              <a:buFont typeface="Wingdings" panose="05000000000000000000" pitchFamily="2" charset="2"/>
              <a:buChar char="Ø"/>
            </a:pPr>
            <a:r>
              <a:rPr lang="en-US" sz="3300" dirty="0"/>
              <a:t>Identify the student’s strengths and skills</a:t>
            </a:r>
          </a:p>
          <a:p>
            <a:pPr>
              <a:buFont typeface="Wingdings" panose="05000000000000000000" pitchFamily="2" charset="2"/>
              <a:buChar char="Ø"/>
            </a:pPr>
            <a:r>
              <a:rPr lang="en-US" sz="3300" dirty="0"/>
              <a:t>List any previous diagnosis of disability or medical/clinical diagnosis (if one exists).</a:t>
            </a:r>
          </a:p>
          <a:p>
            <a:pPr>
              <a:buFont typeface="Wingdings" panose="05000000000000000000" pitchFamily="2" charset="2"/>
              <a:buChar char="Ø"/>
            </a:pPr>
            <a:r>
              <a:rPr lang="en-US" sz="3300" dirty="0"/>
              <a:t>Identify the adverse effects on the student’s educational performance.</a:t>
            </a:r>
          </a:p>
          <a:p>
            <a:pPr>
              <a:buFont typeface="Wingdings" panose="05000000000000000000" pitchFamily="2" charset="2"/>
              <a:buChar char="Ø"/>
            </a:pPr>
            <a:r>
              <a:rPr lang="en-US" sz="3300" dirty="0"/>
              <a:t>Response to Interventions (RTI) List interventions (what worked, what did not work, dates, accommodations, and PM data).</a:t>
            </a:r>
          </a:p>
          <a:p>
            <a:pPr>
              <a:buFont typeface="Wingdings" panose="05000000000000000000" pitchFamily="2" charset="2"/>
              <a:buChar char="Ø"/>
            </a:pPr>
            <a:r>
              <a:rPr lang="en-US" sz="3300" dirty="0"/>
              <a:t>For children 3 to 5 participation in appropriate activities and daily routines.</a:t>
            </a:r>
          </a:p>
          <a:p>
            <a:pPr>
              <a:buFont typeface="Wingdings" panose="05000000000000000000" pitchFamily="2" charset="2"/>
              <a:buChar char="Ø"/>
            </a:pPr>
            <a:endParaRPr lang="en-US" sz="2900" dirty="0"/>
          </a:p>
          <a:p>
            <a:pPr marL="0" indent="0">
              <a:buNone/>
            </a:pPr>
            <a:endParaRPr lang="en-US" dirty="0"/>
          </a:p>
          <a:p>
            <a:pPr marL="0" indent="0">
              <a:buNone/>
            </a:pPr>
            <a:r>
              <a:rPr lang="en-US" sz="3800" dirty="0">
                <a:solidFill>
                  <a:srgbClr val="C63F28"/>
                </a:solidFill>
              </a:rPr>
              <a:t>The evaluation must not include recommendations for eligibility for special education, a specific disability classification, or placement options.</a:t>
            </a:r>
          </a:p>
          <a:p>
            <a:pPr marL="0" indent="0">
              <a:buNone/>
            </a:pPr>
            <a:r>
              <a:rPr lang="en-US" sz="3800" dirty="0">
                <a:solidFill>
                  <a:srgbClr val="C63F28"/>
                </a:solidFill>
              </a:rPr>
              <a:t>The evaluation team will determine the above after the eligibility meeting following the review and discussion of all results.</a:t>
            </a:r>
          </a:p>
          <a:p>
            <a:pPr marL="0" indent="0">
              <a:buNone/>
            </a:pPr>
            <a:endParaRPr lang="en-US" dirty="0"/>
          </a:p>
        </p:txBody>
      </p:sp>
    </p:spTree>
    <p:extLst>
      <p:ext uri="{BB962C8B-B14F-4D97-AF65-F5344CB8AC3E}">
        <p14:creationId xmlns:p14="http://schemas.microsoft.com/office/powerpoint/2010/main" val="224839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66310-DF80-8871-7623-95BE74C748F7}"/>
              </a:ext>
            </a:extLst>
          </p:cNvPr>
          <p:cNvSpPr>
            <a:spLocks noGrp="1"/>
          </p:cNvSpPr>
          <p:nvPr>
            <p:ph type="title"/>
          </p:nvPr>
        </p:nvSpPr>
        <p:spPr/>
        <p:txBody>
          <a:bodyPr/>
          <a:lstStyle/>
          <a:p>
            <a:r>
              <a:rPr lang="en-US" dirty="0"/>
              <a:t>“Comprehensive Evaluation”</a:t>
            </a:r>
          </a:p>
        </p:txBody>
      </p:sp>
      <p:sp>
        <p:nvSpPr>
          <p:cNvPr id="3" name="Content Placeholder 2">
            <a:extLst>
              <a:ext uri="{FF2B5EF4-FFF2-40B4-BE49-F238E27FC236}">
                <a16:creationId xmlns:a16="http://schemas.microsoft.com/office/drawing/2014/main" id="{76AB6584-47CE-6B95-BFF1-A97CC6D9CC2C}"/>
              </a:ext>
            </a:extLst>
          </p:cNvPr>
          <p:cNvSpPr>
            <a:spLocks noGrp="1"/>
          </p:cNvSpPr>
          <p:nvPr>
            <p:ph idx="1"/>
          </p:nvPr>
        </p:nvSpPr>
        <p:spPr>
          <a:xfrm>
            <a:off x="2727702" y="1270861"/>
            <a:ext cx="5787647" cy="5052447"/>
          </a:xfrm>
        </p:spPr>
        <p:txBody>
          <a:bodyPr>
            <a:noAutofit/>
          </a:bodyPr>
          <a:lstStyle/>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An </a:t>
            </a:r>
            <a:r>
              <a:rPr lang="en-US" sz="2400" b="1" i="0" u="sng" dirty="0">
                <a:solidFill>
                  <a:srgbClr val="1155CC"/>
                </a:solidFill>
                <a:effectLst/>
                <a:latin typeface="Calibri" panose="020F0502020204030204" pitchFamily="34" charset="0"/>
              </a:rPr>
              <a:t>initial evaluation process</a:t>
            </a:r>
            <a:r>
              <a:rPr lang="en-US" sz="2400" b="1" i="0" u="sng" dirty="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for children ages 3-21 shall be provided for the purposes of determining whether the child is a child with a disability under Section 2.08 of these Rules and what the educational needs of the child are. The requirements and procedures for initial evaluations shall be in accordance with 34 CFR §300.301, §300.304 and §300.305 and shall </a:t>
            </a:r>
            <a:r>
              <a:rPr lang="en-US" sz="2400" b="1" i="0" u="sng" dirty="0">
                <a:solidFill>
                  <a:srgbClr val="9900FF"/>
                </a:solidFill>
                <a:effectLst/>
                <a:latin typeface="Calibri" panose="020F0502020204030204" pitchFamily="34" charset="0"/>
              </a:rPr>
              <a:t>ensure that the initial evaluation is sufficiently comprehensive </a:t>
            </a:r>
            <a:r>
              <a:rPr lang="en-US" sz="2400" b="0" i="0" u="none" strike="noStrike" dirty="0">
                <a:solidFill>
                  <a:srgbClr val="000000"/>
                </a:solidFill>
                <a:effectLst/>
                <a:latin typeface="Calibri" panose="020F0502020204030204" pitchFamily="34" charset="0"/>
              </a:rPr>
              <a:t>to appropriately identify all of the child’s special education and related services needs, </a:t>
            </a:r>
            <a:r>
              <a:rPr lang="en-US" sz="2400" b="1" i="0" u="sng" dirty="0">
                <a:solidFill>
                  <a:srgbClr val="990000"/>
                </a:solidFill>
                <a:effectLst/>
                <a:latin typeface="Calibri" panose="020F0502020204030204" pitchFamily="34" charset="0"/>
              </a:rPr>
              <a:t>whether or not commonly linked to the disability category in which the child has been classified</a:t>
            </a:r>
            <a:r>
              <a:rPr lang="en-US" sz="2400" b="0" i="0" u="none" strike="noStrike" dirty="0">
                <a:solidFill>
                  <a:srgbClr val="000000"/>
                </a:solidFill>
                <a:effectLst/>
                <a:latin typeface="Calibri" panose="020F0502020204030204" pitchFamily="34" charset="0"/>
              </a:rPr>
              <a:t>. </a:t>
            </a:r>
            <a:endParaRPr lang="en-US" sz="2400" b="0" dirty="0">
              <a:effectLst/>
            </a:endParaRPr>
          </a:p>
          <a:p>
            <a:pPr marL="0" indent="0">
              <a:buNone/>
            </a:pPr>
            <a:br>
              <a:rPr lang="en-US" sz="2400" b="0" dirty="0">
                <a:effectLst/>
              </a:rPr>
            </a:br>
            <a:endParaRPr lang="en-US" sz="2400" b="0" i="0" dirty="0">
              <a:solidFill>
                <a:srgbClr val="A09978"/>
              </a:solidFill>
              <a:effectLst/>
              <a:highlight>
                <a:srgbClr val="FFFFFF"/>
              </a:highlight>
              <a:latin typeface="Roboto" panose="02000000000000000000" pitchFamily="2" charset="0"/>
            </a:endParaRPr>
          </a:p>
        </p:txBody>
      </p:sp>
      <p:sp>
        <p:nvSpPr>
          <p:cNvPr id="5" name="TextBox 4">
            <a:extLst>
              <a:ext uri="{FF2B5EF4-FFF2-40B4-BE49-F238E27FC236}">
                <a16:creationId xmlns:a16="http://schemas.microsoft.com/office/drawing/2014/main" id="{8D2A7D91-E2CD-A507-32CD-D0184158C0A0}"/>
              </a:ext>
            </a:extLst>
          </p:cNvPr>
          <p:cNvSpPr txBox="1"/>
          <p:nvPr/>
        </p:nvSpPr>
        <p:spPr>
          <a:xfrm>
            <a:off x="286719" y="1952786"/>
            <a:ext cx="2440983" cy="3185487"/>
          </a:xfrm>
          <a:prstGeom prst="rect">
            <a:avLst/>
          </a:prstGeom>
          <a:noFill/>
        </p:spPr>
        <p:txBody>
          <a:bodyPr wrap="square">
            <a:spAutoFit/>
          </a:bodyPr>
          <a:lstStyle/>
          <a:p>
            <a:pPr rtl="0">
              <a:spcBef>
                <a:spcPts val="0"/>
              </a:spcBef>
              <a:spcAft>
                <a:spcPts val="1200"/>
              </a:spcAft>
            </a:pPr>
            <a:r>
              <a:rPr lang="en-US" sz="2400" b="0" i="0" u="none" strike="noStrike" dirty="0">
                <a:solidFill>
                  <a:srgbClr val="C63F28"/>
                </a:solidFill>
                <a:effectLst/>
                <a:latin typeface="Calibri" panose="020F0502020204030204" pitchFamily="34" charset="0"/>
              </a:rPr>
              <a:t>ECEA Rules: </a:t>
            </a:r>
          </a:p>
          <a:p>
            <a:pPr rtl="0">
              <a:spcBef>
                <a:spcPts val="0"/>
              </a:spcBef>
              <a:spcAft>
                <a:spcPts val="1200"/>
              </a:spcAft>
            </a:pPr>
            <a:r>
              <a:rPr lang="en-US" sz="2400" b="0" i="0" u="none" strike="noStrike" dirty="0">
                <a:solidFill>
                  <a:srgbClr val="C63F28"/>
                </a:solidFill>
                <a:effectLst/>
                <a:latin typeface="Calibri" panose="020F0502020204030204" pitchFamily="34" charset="0"/>
              </a:rPr>
              <a:t>1 CCR 301-8</a:t>
            </a:r>
            <a:endParaRPr lang="en-US" sz="2400" b="0" dirty="0">
              <a:solidFill>
                <a:srgbClr val="C63F28"/>
              </a:solidFill>
              <a:effectLst/>
            </a:endParaRPr>
          </a:p>
          <a:p>
            <a:pPr rtl="0">
              <a:spcBef>
                <a:spcPts val="1000"/>
              </a:spcBef>
              <a:spcAft>
                <a:spcPts val="0"/>
              </a:spcAft>
            </a:pPr>
            <a:r>
              <a:rPr lang="en-US" sz="2400" b="1" i="0" u="none" strike="noStrike" dirty="0">
                <a:solidFill>
                  <a:srgbClr val="C63F28"/>
                </a:solidFill>
                <a:effectLst/>
                <a:latin typeface="Calibri" panose="020F0502020204030204" pitchFamily="34" charset="0"/>
              </a:rPr>
              <a:t>4.02(4) Initial </a:t>
            </a:r>
          </a:p>
          <a:p>
            <a:pPr rtl="0">
              <a:spcBef>
                <a:spcPts val="1000"/>
              </a:spcBef>
              <a:spcAft>
                <a:spcPts val="0"/>
              </a:spcAft>
            </a:pPr>
            <a:r>
              <a:rPr lang="en-US" sz="2400" b="1" i="0" u="none" strike="noStrike" dirty="0">
                <a:solidFill>
                  <a:srgbClr val="C63F28"/>
                </a:solidFill>
                <a:effectLst/>
                <a:latin typeface="Calibri" panose="020F0502020204030204" pitchFamily="34" charset="0"/>
              </a:rPr>
              <a:t>Evaluation </a:t>
            </a:r>
          </a:p>
          <a:p>
            <a:pPr rtl="0">
              <a:spcBef>
                <a:spcPts val="1000"/>
              </a:spcBef>
              <a:spcAft>
                <a:spcPts val="0"/>
              </a:spcAft>
            </a:pPr>
            <a:r>
              <a:rPr lang="en-US" sz="2400" b="1" i="0" u="none" strike="noStrike" dirty="0">
                <a:solidFill>
                  <a:srgbClr val="C63F28"/>
                </a:solidFill>
                <a:effectLst/>
                <a:latin typeface="Calibri" panose="020F0502020204030204" pitchFamily="34" charset="0"/>
              </a:rPr>
              <a:t>Process</a:t>
            </a:r>
            <a:endParaRPr lang="en-US" sz="2400" b="0" dirty="0">
              <a:solidFill>
                <a:srgbClr val="C63F28"/>
              </a:solidFill>
              <a:effectLst/>
            </a:endParaRPr>
          </a:p>
          <a:p>
            <a:br>
              <a:rPr lang="en-US" dirty="0">
                <a:solidFill>
                  <a:srgbClr val="C63F28"/>
                </a:solidFill>
              </a:rPr>
            </a:br>
            <a:endParaRPr lang="en-US" dirty="0">
              <a:solidFill>
                <a:srgbClr val="C63F28"/>
              </a:solidFill>
            </a:endParaRPr>
          </a:p>
        </p:txBody>
      </p:sp>
    </p:spTree>
    <p:extLst>
      <p:ext uri="{BB962C8B-B14F-4D97-AF65-F5344CB8AC3E}">
        <p14:creationId xmlns:p14="http://schemas.microsoft.com/office/powerpoint/2010/main" val="215399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82EB2-5055-CE84-10FA-85FB7AF48C0D}"/>
              </a:ext>
            </a:extLst>
          </p:cNvPr>
          <p:cNvSpPr>
            <a:spLocks noGrp="1"/>
          </p:cNvSpPr>
          <p:nvPr>
            <p:ph type="title"/>
          </p:nvPr>
        </p:nvSpPr>
        <p:spPr/>
        <p:txBody>
          <a:bodyPr/>
          <a:lstStyle/>
          <a:p>
            <a:r>
              <a:rPr lang="en-US" dirty="0"/>
              <a:t>Autism Spectrum Disorder</a:t>
            </a:r>
          </a:p>
        </p:txBody>
      </p:sp>
      <p:sp>
        <p:nvSpPr>
          <p:cNvPr id="3" name="Content Placeholder 2">
            <a:extLst>
              <a:ext uri="{FF2B5EF4-FFF2-40B4-BE49-F238E27FC236}">
                <a16:creationId xmlns:a16="http://schemas.microsoft.com/office/drawing/2014/main" id="{E4D7CE5F-C29C-3942-ACDB-230804182C4F}"/>
              </a:ext>
            </a:extLst>
          </p:cNvPr>
          <p:cNvSpPr>
            <a:spLocks noGrp="1"/>
          </p:cNvSpPr>
          <p:nvPr>
            <p:ph idx="1"/>
          </p:nvPr>
        </p:nvSpPr>
        <p:spPr>
          <a:xfrm>
            <a:off x="628650" y="2491991"/>
            <a:ext cx="7886700" cy="3684972"/>
          </a:xfrm>
        </p:spPr>
        <p:txBody>
          <a:bodyPr>
            <a:normAutofit/>
          </a:bodyPr>
          <a:lstStyle/>
          <a:p>
            <a:pPr marL="0" indent="0">
              <a:buNone/>
            </a:pPr>
            <a:r>
              <a:rPr lang="en-US" sz="3200" dirty="0"/>
              <a:t>Example of Comprehensive Evaluation</a:t>
            </a:r>
          </a:p>
        </p:txBody>
      </p:sp>
    </p:spTree>
    <p:extLst>
      <p:ext uri="{BB962C8B-B14F-4D97-AF65-F5344CB8AC3E}">
        <p14:creationId xmlns:p14="http://schemas.microsoft.com/office/powerpoint/2010/main" val="3070788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1A280-1775-76D9-586D-2769991AE7EC}"/>
              </a:ext>
            </a:extLst>
          </p:cNvPr>
          <p:cNvSpPr>
            <a:spLocks noGrp="1"/>
          </p:cNvSpPr>
          <p:nvPr>
            <p:ph type="title"/>
          </p:nvPr>
        </p:nvSpPr>
        <p:spPr/>
        <p:txBody>
          <a:bodyPr>
            <a:noAutofit/>
          </a:bodyPr>
          <a:lstStyle/>
          <a:p>
            <a:r>
              <a:rPr lang="en-US" sz="3200" dirty="0"/>
              <a:t>Autism Spectrum Disorder</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9D443C5A-906C-0F2E-1DCC-58A1E5B1C202}"/>
              </a:ext>
            </a:extLst>
          </p:cNvPr>
          <p:cNvSpPr>
            <a:spLocks noGrp="1"/>
          </p:cNvSpPr>
          <p:nvPr>
            <p:ph idx="1"/>
          </p:nvPr>
        </p:nvSpPr>
        <p:spPr>
          <a:xfrm>
            <a:off x="628650" y="1844298"/>
            <a:ext cx="7886700" cy="4332665"/>
          </a:xfrm>
        </p:spPr>
        <p:txBody>
          <a:bodyPr>
            <a:normAutofit lnSpcReduction="10000"/>
          </a:bodyPr>
          <a:lstStyle/>
          <a:p>
            <a:pPr>
              <a:buFont typeface="Wingdings" panose="05000000000000000000" pitchFamily="2" charset="2"/>
              <a:buChar char="q"/>
            </a:pPr>
            <a:r>
              <a:rPr lang="en-US" dirty="0">
                <a:solidFill>
                  <a:srgbClr val="C63F28"/>
                </a:solidFill>
              </a:rPr>
              <a:t>Student and Family Background</a:t>
            </a:r>
          </a:p>
          <a:p>
            <a:pPr>
              <a:buFont typeface="Wingdings" panose="05000000000000000000" pitchFamily="2" charset="2"/>
              <a:buChar char="q"/>
            </a:pPr>
            <a:r>
              <a:rPr lang="en-US" dirty="0">
                <a:solidFill>
                  <a:srgbClr val="C63F28"/>
                </a:solidFill>
              </a:rPr>
              <a:t>Current Educational Information</a:t>
            </a:r>
          </a:p>
          <a:p>
            <a:pPr>
              <a:buFont typeface="Wingdings" panose="05000000000000000000" pitchFamily="2" charset="2"/>
              <a:buChar char="q"/>
            </a:pPr>
            <a:r>
              <a:rPr lang="en-US" dirty="0">
                <a:solidFill>
                  <a:srgbClr val="C63F28"/>
                </a:solidFill>
              </a:rPr>
              <a:t>Psychosocial/Cultural History</a:t>
            </a:r>
          </a:p>
          <a:p>
            <a:pPr>
              <a:buFont typeface="Wingdings" panose="05000000000000000000" pitchFamily="2" charset="2"/>
              <a:buChar char="q"/>
            </a:pPr>
            <a:r>
              <a:rPr lang="en-US" dirty="0">
                <a:solidFill>
                  <a:srgbClr val="C63F28"/>
                </a:solidFill>
              </a:rPr>
              <a:t>Health Assessment</a:t>
            </a:r>
          </a:p>
          <a:p>
            <a:pPr>
              <a:buFont typeface="Wingdings" panose="05000000000000000000" pitchFamily="2" charset="2"/>
              <a:buChar char="q"/>
            </a:pPr>
            <a:r>
              <a:rPr lang="en-US" dirty="0">
                <a:solidFill>
                  <a:srgbClr val="C63F28"/>
                </a:solidFill>
              </a:rPr>
              <a:t>Standardized Diagnostic Assessment for Autism</a:t>
            </a:r>
          </a:p>
          <a:p>
            <a:pPr>
              <a:buFont typeface="Wingdings" panose="05000000000000000000" pitchFamily="2" charset="2"/>
              <a:buChar char="q"/>
            </a:pPr>
            <a:r>
              <a:rPr lang="en-US" dirty="0">
                <a:solidFill>
                  <a:srgbClr val="C63F28"/>
                </a:solidFill>
              </a:rPr>
              <a:t>Information if Multilingual</a:t>
            </a:r>
          </a:p>
          <a:p>
            <a:pPr>
              <a:buFont typeface="Wingdings" panose="05000000000000000000" pitchFamily="2" charset="2"/>
              <a:buChar char="q"/>
            </a:pPr>
            <a:r>
              <a:rPr lang="en-US" dirty="0">
                <a:solidFill>
                  <a:srgbClr val="C63F28"/>
                </a:solidFill>
              </a:rPr>
              <a:t>Vocational Assessment if over 15 or 9</a:t>
            </a:r>
            <a:r>
              <a:rPr lang="en-US" baseline="30000" dirty="0">
                <a:solidFill>
                  <a:srgbClr val="C63F28"/>
                </a:solidFill>
              </a:rPr>
              <a:t>th</a:t>
            </a:r>
            <a:r>
              <a:rPr lang="en-US" dirty="0">
                <a:solidFill>
                  <a:srgbClr val="C63F28"/>
                </a:solidFill>
              </a:rPr>
              <a:t> Grade</a:t>
            </a:r>
          </a:p>
          <a:p>
            <a:pPr>
              <a:buFont typeface="Wingdings" panose="05000000000000000000" pitchFamily="2" charset="2"/>
              <a:buChar char="q"/>
            </a:pPr>
            <a:r>
              <a:rPr lang="en-US" dirty="0">
                <a:solidFill>
                  <a:srgbClr val="C63F28"/>
                </a:solidFill>
              </a:rPr>
              <a:t>Specific Assessments in Areas of Concern</a:t>
            </a:r>
          </a:p>
        </p:txBody>
      </p:sp>
    </p:spTree>
    <p:extLst>
      <p:ext uri="{BB962C8B-B14F-4D97-AF65-F5344CB8AC3E}">
        <p14:creationId xmlns:p14="http://schemas.microsoft.com/office/powerpoint/2010/main" val="1374698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26B01-2C37-981E-1386-C03F42DDB1E7}"/>
              </a:ext>
            </a:extLst>
          </p:cNvPr>
          <p:cNvSpPr>
            <a:spLocks noGrp="1"/>
          </p:cNvSpPr>
          <p:nvPr>
            <p:ph type="title"/>
          </p:nvPr>
        </p:nvSpPr>
        <p:spPr>
          <a:xfrm>
            <a:off x="628650" y="365126"/>
            <a:ext cx="7886700" cy="1541166"/>
          </a:xfrm>
        </p:spPr>
        <p:txBody>
          <a:bodyPr>
            <a:noAutofit/>
          </a:bodyPr>
          <a:lstStyle/>
          <a:p>
            <a:r>
              <a:rPr lang="en-US" sz="3200" dirty="0"/>
              <a:t>Autism Spectrum Disorder</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473E4058-708A-5DB2-6F1F-DC79C5DFBAFA}"/>
              </a:ext>
            </a:extLst>
          </p:cNvPr>
          <p:cNvSpPr>
            <a:spLocks noGrp="1"/>
          </p:cNvSpPr>
          <p:nvPr>
            <p:ph idx="1"/>
          </p:nvPr>
        </p:nvSpPr>
        <p:spPr>
          <a:xfrm>
            <a:off x="628650" y="1906292"/>
            <a:ext cx="7886700" cy="4270671"/>
          </a:xfrm>
        </p:spPr>
        <p:txBody>
          <a:bodyPr/>
          <a:lstStyle/>
          <a:p>
            <a:pPr>
              <a:buFont typeface="Wingdings" panose="05000000000000000000" pitchFamily="2" charset="2"/>
              <a:buChar char="q"/>
            </a:pPr>
            <a:r>
              <a:rPr lang="en-US" sz="3200" dirty="0">
                <a:solidFill>
                  <a:srgbClr val="C63F28"/>
                </a:solidFill>
              </a:rPr>
              <a:t>Student and Family Background</a:t>
            </a:r>
          </a:p>
          <a:p>
            <a:pPr lvl="1"/>
            <a:r>
              <a:rPr lang="en-US" sz="3200" dirty="0">
                <a:solidFill>
                  <a:srgbClr val="455FA9"/>
                </a:solidFill>
              </a:rPr>
              <a:t>Grade level of student</a:t>
            </a:r>
          </a:p>
          <a:p>
            <a:pPr lvl="1"/>
            <a:r>
              <a:rPr lang="en-US" sz="3200" dirty="0">
                <a:solidFill>
                  <a:srgbClr val="455FA9"/>
                </a:solidFill>
              </a:rPr>
              <a:t>Date of enrollment, grade level at enrollment</a:t>
            </a:r>
          </a:p>
          <a:p>
            <a:pPr lvl="1"/>
            <a:r>
              <a:rPr lang="en-US" sz="3200" dirty="0">
                <a:solidFill>
                  <a:srgbClr val="455FA9"/>
                </a:solidFill>
              </a:rPr>
              <a:t>Schools attended/grade levels</a:t>
            </a:r>
          </a:p>
          <a:p>
            <a:pPr lvl="1"/>
            <a:r>
              <a:rPr lang="en-US" sz="3200" dirty="0">
                <a:solidFill>
                  <a:srgbClr val="455FA9"/>
                </a:solidFill>
              </a:rPr>
              <a:t>History of special education/Section 504/READ Plan/EL Plan</a:t>
            </a:r>
          </a:p>
          <a:p>
            <a:endParaRPr lang="en-US" dirty="0"/>
          </a:p>
        </p:txBody>
      </p:sp>
    </p:spTree>
    <p:extLst>
      <p:ext uri="{BB962C8B-B14F-4D97-AF65-F5344CB8AC3E}">
        <p14:creationId xmlns:p14="http://schemas.microsoft.com/office/powerpoint/2010/main" val="2433739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40F0-8162-0168-2A21-5EF46A3F2D5A}"/>
              </a:ext>
            </a:extLst>
          </p:cNvPr>
          <p:cNvSpPr>
            <a:spLocks noGrp="1"/>
          </p:cNvSpPr>
          <p:nvPr>
            <p:ph type="title"/>
          </p:nvPr>
        </p:nvSpPr>
        <p:spPr/>
        <p:txBody>
          <a:bodyPr>
            <a:noAutofit/>
          </a:bodyPr>
          <a:lstStyle/>
          <a:p>
            <a:r>
              <a:rPr lang="en-US" sz="3200" dirty="0"/>
              <a:t>Autism Spectrum Disorder</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164E3DB3-D266-1DF8-AE58-DBD212078C8A}"/>
              </a:ext>
            </a:extLst>
          </p:cNvPr>
          <p:cNvSpPr>
            <a:spLocks noGrp="1"/>
          </p:cNvSpPr>
          <p:nvPr>
            <p:ph idx="1"/>
          </p:nvPr>
        </p:nvSpPr>
        <p:spPr/>
        <p:txBody>
          <a:bodyPr>
            <a:normAutofit/>
          </a:bodyPr>
          <a:lstStyle/>
          <a:p>
            <a:pPr>
              <a:buFont typeface="Wingdings" panose="05000000000000000000" pitchFamily="2" charset="2"/>
              <a:buChar char="q"/>
            </a:pPr>
            <a:r>
              <a:rPr lang="en-US" sz="2400" dirty="0">
                <a:solidFill>
                  <a:srgbClr val="C63F28"/>
                </a:solidFill>
              </a:rPr>
              <a:t>Current Educational Information</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School attendance</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Behavior Referrals</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Cognitive concerns</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RTI information</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Educational records review</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Curriculum-based measures</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Objective data on classroom performance (grades on assignments, grades of tests, credits)</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District and State assessments</a:t>
            </a:r>
          </a:p>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Work samples/portfolios of student work.</a:t>
            </a:r>
          </a:p>
          <a:p>
            <a:pPr marL="0" indent="0">
              <a:buNone/>
            </a:pPr>
            <a:endParaRPr lang="en-US" dirty="0"/>
          </a:p>
        </p:txBody>
      </p:sp>
    </p:spTree>
    <p:extLst>
      <p:ext uri="{BB962C8B-B14F-4D97-AF65-F5344CB8AC3E}">
        <p14:creationId xmlns:p14="http://schemas.microsoft.com/office/powerpoint/2010/main" val="3958697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836C-1E58-72F4-4A84-D26CD88C3A88}"/>
              </a:ext>
            </a:extLst>
          </p:cNvPr>
          <p:cNvSpPr>
            <a:spLocks noGrp="1"/>
          </p:cNvSpPr>
          <p:nvPr>
            <p:ph type="title"/>
          </p:nvPr>
        </p:nvSpPr>
        <p:spPr/>
        <p:txBody>
          <a:bodyPr>
            <a:noAutofit/>
          </a:bodyPr>
          <a:lstStyle/>
          <a:p>
            <a:pPr marL="457200" indent="-457200">
              <a:buFont typeface="Wingdings" panose="05000000000000000000" pitchFamily="2" charset="2"/>
              <a:buChar char="q"/>
            </a:pPr>
            <a:r>
              <a:rPr lang="en-US" sz="3200" dirty="0">
                <a:solidFill>
                  <a:srgbClr val="C63F28"/>
                </a:solidFill>
              </a:rPr>
              <a:t>Current Educational Information – Cont.</a:t>
            </a:r>
          </a:p>
        </p:txBody>
      </p:sp>
      <p:sp>
        <p:nvSpPr>
          <p:cNvPr id="3" name="Content Placeholder 2">
            <a:extLst>
              <a:ext uri="{FF2B5EF4-FFF2-40B4-BE49-F238E27FC236}">
                <a16:creationId xmlns:a16="http://schemas.microsoft.com/office/drawing/2014/main" id="{762BA9F3-6A0E-3D79-E3C1-C8C5A1A6BEA2}"/>
              </a:ext>
            </a:extLst>
          </p:cNvPr>
          <p:cNvSpPr>
            <a:spLocks noGrp="1"/>
          </p:cNvSpPr>
          <p:nvPr>
            <p:ph idx="1"/>
          </p:nvPr>
        </p:nvSpPr>
        <p:spPr/>
        <p:txBody>
          <a:bodyPr/>
          <a:lstStyle/>
          <a:p>
            <a:pPr marL="800100" lvl="1" indent="-342900">
              <a:lnSpc>
                <a:spcPct val="107000"/>
              </a:lnSpc>
              <a:spcBef>
                <a:spcPts val="0"/>
              </a:spcBef>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At least two observations by special education provider(s) - (Date and name/title of observer)</a:t>
            </a:r>
          </a:p>
          <a:p>
            <a:pPr marL="1200150" lvl="2" indent="-285750">
              <a:lnSpc>
                <a:spcPct val="107000"/>
              </a:lnSpc>
              <a:spcBef>
                <a:spcPts val="0"/>
              </a:spcBef>
              <a:buFont typeface="Courier New" panose="02070309020205020404" pitchFamily="49" charset="0"/>
              <a:buChar char="o"/>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In a structured environment (including the regular classroom setting)</a:t>
            </a:r>
          </a:p>
          <a:p>
            <a:pPr lvl="3">
              <a:lnSpc>
                <a:spcPct val="107000"/>
              </a:lnSpc>
              <a:spcBef>
                <a:spcPts val="0"/>
              </a:spcBef>
              <a:buFont typeface="Wingdings" panose="05000000000000000000" pitchFamily="2" charset="2"/>
              <a:buChar char=""/>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Document academic performance and behavior.</a:t>
            </a:r>
          </a:p>
          <a:p>
            <a:pPr marL="1200150" lvl="2" indent="-285750">
              <a:lnSpc>
                <a:spcPct val="107000"/>
              </a:lnSpc>
              <a:spcBef>
                <a:spcPts val="0"/>
              </a:spcBef>
              <a:buFont typeface="Courier New" panose="02070309020205020404" pitchFamily="49" charset="0"/>
              <a:buChar char="o"/>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In a non-structured environment</a:t>
            </a:r>
          </a:p>
          <a:p>
            <a:pPr lvl="3">
              <a:lnSpc>
                <a:spcPct val="107000"/>
              </a:lnSpc>
              <a:spcBef>
                <a:spcPts val="0"/>
              </a:spcBef>
              <a:buFont typeface="Wingdings" panose="05000000000000000000" pitchFamily="2" charset="2"/>
              <a:buChar char=""/>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Document social interactions.</a:t>
            </a:r>
          </a:p>
          <a:p>
            <a:pPr marL="800100" lvl="1" indent="-342900">
              <a:lnSpc>
                <a:spcPct val="107000"/>
              </a:lnSpc>
              <a:spcBef>
                <a:spcPts val="0"/>
              </a:spcBef>
              <a:spcAft>
                <a:spcPts val="800"/>
              </a:spcAft>
              <a:buFont typeface="Symbol" panose="05050102010706020507" pitchFamily="18" charset="2"/>
              <a:buChar char=""/>
            </a:pPr>
            <a:r>
              <a:rPr lang="en-US"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General education teacher input with a focus on the child’s social, communication, and/or play skills in natural activities and routines and the need for structure and modification to encourage the child’s participation in learning.</a:t>
            </a:r>
          </a:p>
          <a:p>
            <a:endParaRPr lang="en-US" dirty="0"/>
          </a:p>
        </p:txBody>
      </p:sp>
    </p:spTree>
    <p:extLst>
      <p:ext uri="{BB962C8B-B14F-4D97-AF65-F5344CB8AC3E}">
        <p14:creationId xmlns:p14="http://schemas.microsoft.com/office/powerpoint/2010/main" val="897471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CC447-443F-3774-3629-5498EE51BC54}"/>
              </a:ext>
            </a:extLst>
          </p:cNvPr>
          <p:cNvSpPr>
            <a:spLocks noGrp="1"/>
          </p:cNvSpPr>
          <p:nvPr>
            <p:ph type="title"/>
          </p:nvPr>
        </p:nvSpPr>
        <p:spPr/>
        <p:txBody>
          <a:bodyPr>
            <a:noAutofit/>
          </a:bodyPr>
          <a:lstStyle/>
          <a:p>
            <a:r>
              <a:rPr lang="en-US" sz="3200" dirty="0"/>
              <a:t>Autism Spectrum Disorder </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5D3A86E1-A01C-0A12-2F22-824020047864}"/>
              </a:ext>
            </a:extLst>
          </p:cNvPr>
          <p:cNvSpPr>
            <a:spLocks noGrp="1"/>
          </p:cNvSpPr>
          <p:nvPr>
            <p:ph idx="1"/>
          </p:nvPr>
        </p:nvSpPr>
        <p:spPr/>
        <p:txBody>
          <a:bodyPr>
            <a:normAutofit/>
          </a:bodyPr>
          <a:lstStyle/>
          <a:p>
            <a:pPr>
              <a:buFont typeface="Wingdings" panose="05000000000000000000" pitchFamily="2" charset="2"/>
              <a:buChar char="q"/>
            </a:pPr>
            <a:r>
              <a:rPr lang="en-US" sz="3600" dirty="0">
                <a:solidFill>
                  <a:srgbClr val="C63F28"/>
                </a:solidFill>
              </a:rPr>
              <a:t>Psychosocial/Cultural History</a:t>
            </a:r>
          </a:p>
          <a:p>
            <a:pPr lvl="1"/>
            <a:r>
              <a:rPr lang="en-US" sz="2800" dirty="0">
                <a:solidFill>
                  <a:srgbClr val="455FA9"/>
                </a:solidFill>
              </a:rPr>
              <a:t>Family background</a:t>
            </a:r>
          </a:p>
          <a:p>
            <a:pPr lvl="1"/>
            <a:r>
              <a:rPr lang="en-US" sz="2800" dirty="0">
                <a:solidFill>
                  <a:srgbClr val="455FA9"/>
                </a:solidFill>
              </a:rPr>
              <a:t>Environmental background</a:t>
            </a:r>
          </a:p>
          <a:p>
            <a:pPr lvl="1"/>
            <a:r>
              <a:rPr lang="en-US" sz="2800" dirty="0">
                <a:solidFill>
                  <a:srgbClr val="455FA9"/>
                </a:solidFill>
              </a:rPr>
              <a:t>Social background</a:t>
            </a:r>
          </a:p>
          <a:p>
            <a:pPr lvl="1"/>
            <a:r>
              <a:rPr lang="en-US" sz="2800" dirty="0">
                <a:solidFill>
                  <a:srgbClr val="455FA9"/>
                </a:solidFill>
              </a:rPr>
              <a:t>Cultural background</a:t>
            </a:r>
          </a:p>
          <a:p>
            <a:pPr lvl="1"/>
            <a:r>
              <a:rPr lang="en-US" sz="2800" dirty="0">
                <a:solidFill>
                  <a:srgbClr val="455FA9"/>
                </a:solidFill>
              </a:rPr>
              <a:t>Developmental history</a:t>
            </a:r>
          </a:p>
          <a:p>
            <a:pPr lvl="1"/>
            <a:r>
              <a:rPr lang="en-US" sz="2800" dirty="0">
                <a:solidFill>
                  <a:srgbClr val="455FA9"/>
                </a:solidFill>
              </a:rPr>
              <a:t>Behavior/social skills</a:t>
            </a:r>
          </a:p>
          <a:p>
            <a:pPr lvl="1"/>
            <a:r>
              <a:rPr lang="en-US" sz="2800" dirty="0">
                <a:solidFill>
                  <a:srgbClr val="455FA9"/>
                </a:solidFill>
              </a:rPr>
              <a:t>Parent/student interview</a:t>
            </a:r>
          </a:p>
        </p:txBody>
      </p:sp>
    </p:spTree>
    <p:extLst>
      <p:ext uri="{BB962C8B-B14F-4D97-AF65-F5344CB8AC3E}">
        <p14:creationId xmlns:p14="http://schemas.microsoft.com/office/powerpoint/2010/main" val="2890947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A426B-15FB-1495-7D98-D5A0377A1F78}"/>
              </a:ext>
            </a:extLst>
          </p:cNvPr>
          <p:cNvSpPr>
            <a:spLocks noGrp="1"/>
          </p:cNvSpPr>
          <p:nvPr>
            <p:ph type="title"/>
          </p:nvPr>
        </p:nvSpPr>
        <p:spPr/>
        <p:txBody>
          <a:bodyPr>
            <a:noAutofit/>
          </a:bodyPr>
          <a:lstStyle/>
          <a:p>
            <a:r>
              <a:rPr lang="en-US" sz="3200" dirty="0"/>
              <a:t>Autism Spectrum Disorder </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62DFDB4E-A6D1-069D-7E23-0FA458E540F9}"/>
              </a:ext>
            </a:extLst>
          </p:cNvPr>
          <p:cNvSpPr>
            <a:spLocks noGrp="1"/>
          </p:cNvSpPr>
          <p:nvPr>
            <p:ph idx="1"/>
          </p:nvPr>
        </p:nvSpPr>
        <p:spPr/>
        <p:txBody>
          <a:bodyPr>
            <a:normAutofit/>
          </a:bodyPr>
          <a:lstStyle/>
          <a:p>
            <a:pPr>
              <a:buFont typeface="Wingdings" panose="05000000000000000000" pitchFamily="2" charset="2"/>
              <a:buChar char="q"/>
            </a:pPr>
            <a:r>
              <a:rPr lang="en-US" sz="3200" dirty="0">
                <a:solidFill>
                  <a:srgbClr val="C63F28"/>
                </a:solidFill>
              </a:rPr>
              <a:t>Health Assessment</a:t>
            </a:r>
          </a:p>
          <a:p>
            <a:pPr lvl="1"/>
            <a:r>
              <a:rPr lang="en-US" sz="2800" dirty="0">
                <a:solidFill>
                  <a:srgbClr val="455FA9"/>
                </a:solidFill>
              </a:rPr>
              <a:t>Vision and hearing screen conducted within the year – Provide date and results</a:t>
            </a:r>
          </a:p>
          <a:p>
            <a:pPr lvl="1"/>
            <a:r>
              <a:rPr lang="en-US" sz="2800" dirty="0">
                <a:solidFill>
                  <a:srgbClr val="455FA9"/>
                </a:solidFill>
              </a:rPr>
              <a:t>Past and current health status reports</a:t>
            </a:r>
          </a:p>
          <a:p>
            <a:pPr lvl="1"/>
            <a:r>
              <a:rPr lang="en-US" sz="2800" dirty="0">
                <a:solidFill>
                  <a:srgbClr val="455FA9"/>
                </a:solidFill>
              </a:rPr>
              <a:t>Birth History</a:t>
            </a:r>
          </a:p>
          <a:p>
            <a:pPr lvl="1"/>
            <a:r>
              <a:rPr lang="en-US" sz="2800" dirty="0">
                <a:solidFill>
                  <a:srgbClr val="455FA9"/>
                </a:solidFill>
              </a:rPr>
              <a:t>Medications</a:t>
            </a:r>
          </a:p>
          <a:p>
            <a:pPr lvl="1"/>
            <a:r>
              <a:rPr lang="en-US" sz="2800" dirty="0">
                <a:solidFill>
                  <a:srgbClr val="455FA9"/>
                </a:solidFill>
              </a:rPr>
              <a:t>Outside medical/clinical reports provided by the parents</a:t>
            </a:r>
          </a:p>
        </p:txBody>
      </p:sp>
    </p:spTree>
    <p:extLst>
      <p:ext uri="{BB962C8B-B14F-4D97-AF65-F5344CB8AC3E}">
        <p14:creationId xmlns:p14="http://schemas.microsoft.com/office/powerpoint/2010/main" val="1668321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6D26-B63B-F975-AA57-6D5C07B3AB4F}"/>
              </a:ext>
            </a:extLst>
          </p:cNvPr>
          <p:cNvSpPr>
            <a:spLocks noGrp="1"/>
          </p:cNvSpPr>
          <p:nvPr>
            <p:ph type="title"/>
          </p:nvPr>
        </p:nvSpPr>
        <p:spPr/>
        <p:txBody>
          <a:bodyPr>
            <a:noAutofit/>
          </a:bodyPr>
          <a:lstStyle/>
          <a:p>
            <a:r>
              <a:rPr lang="en-US" sz="3200" dirty="0"/>
              <a:t>Autism Spectrum Disorder </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361E2A0E-4FDD-8D81-D5CE-C9977FA676F3}"/>
              </a:ext>
            </a:extLst>
          </p:cNvPr>
          <p:cNvSpPr>
            <a:spLocks noGrp="1"/>
          </p:cNvSpPr>
          <p:nvPr>
            <p:ph idx="1"/>
          </p:nvPr>
        </p:nvSpPr>
        <p:spPr>
          <a:xfrm>
            <a:off x="590873" y="1433485"/>
            <a:ext cx="7886700" cy="4894815"/>
          </a:xfrm>
        </p:spPr>
        <p:txBody>
          <a:bodyPr>
            <a:normAutofit fontScale="92500" lnSpcReduction="10000"/>
          </a:bodyPr>
          <a:lstStyle/>
          <a:p>
            <a:pPr>
              <a:buFont typeface="Wingdings" panose="05000000000000000000" pitchFamily="2" charset="2"/>
              <a:buChar char="q"/>
            </a:pPr>
            <a:r>
              <a:rPr lang="en-US" dirty="0">
                <a:solidFill>
                  <a:srgbClr val="C63F28"/>
                </a:solidFill>
              </a:rPr>
              <a:t>Standardized Diagnostic Assessment for Autism</a:t>
            </a:r>
          </a:p>
          <a:p>
            <a:pPr lvl="1"/>
            <a:r>
              <a:rPr lang="en-US" dirty="0">
                <a:solidFill>
                  <a:srgbClr val="455FA9"/>
                </a:solidFill>
              </a:rPr>
              <a:t>Include any outside medical/clinical diagnosis/reports</a:t>
            </a:r>
          </a:p>
          <a:p>
            <a:pPr lvl="1"/>
            <a:r>
              <a:rPr lang="en-US" dirty="0">
                <a:solidFill>
                  <a:srgbClr val="455FA9"/>
                </a:solidFill>
              </a:rPr>
              <a:t>Conduct ASD Assessment</a:t>
            </a:r>
          </a:p>
          <a:p>
            <a:endParaRPr lang="en-US" dirty="0">
              <a:solidFill>
                <a:srgbClr val="455FA9"/>
              </a:solidFill>
            </a:endParaRPr>
          </a:p>
          <a:p>
            <a:pPr>
              <a:buFont typeface="Wingdings" panose="05000000000000000000" pitchFamily="2" charset="2"/>
              <a:buChar char="q"/>
            </a:pPr>
            <a:r>
              <a:rPr lang="en-US" dirty="0">
                <a:solidFill>
                  <a:srgbClr val="C63F28"/>
                </a:solidFill>
              </a:rPr>
              <a:t>If Multilingual</a:t>
            </a:r>
          </a:p>
          <a:p>
            <a:pPr lvl="1"/>
            <a:r>
              <a:rPr lang="en-US" dirty="0">
                <a:solidFill>
                  <a:srgbClr val="455FA9"/>
                </a:solidFill>
              </a:rPr>
              <a:t>Home Language Survey</a:t>
            </a:r>
          </a:p>
          <a:p>
            <a:pPr lvl="1"/>
            <a:r>
              <a:rPr lang="en-US" dirty="0">
                <a:solidFill>
                  <a:srgbClr val="455FA9"/>
                </a:solidFill>
              </a:rPr>
              <a:t>ACCESS scores</a:t>
            </a:r>
          </a:p>
          <a:p>
            <a:pPr lvl="1"/>
            <a:r>
              <a:rPr lang="en-US" dirty="0">
                <a:solidFill>
                  <a:srgbClr val="455FA9"/>
                </a:solidFill>
              </a:rPr>
              <a:t>WIDA Screener</a:t>
            </a:r>
          </a:p>
          <a:p>
            <a:pPr lvl="1"/>
            <a:r>
              <a:rPr lang="en-US" dirty="0">
                <a:solidFill>
                  <a:srgbClr val="455FA9"/>
                </a:solidFill>
              </a:rPr>
              <a:t>Review comparison to like peers</a:t>
            </a:r>
          </a:p>
          <a:p>
            <a:pPr lvl="1"/>
            <a:r>
              <a:rPr lang="en-US" dirty="0">
                <a:solidFill>
                  <a:srgbClr val="455FA9"/>
                </a:solidFill>
              </a:rPr>
              <a:t>Review of EL supports</a:t>
            </a:r>
          </a:p>
          <a:p>
            <a:pPr marL="457200" lvl="1" indent="0">
              <a:buNone/>
            </a:pPr>
            <a:endParaRPr lang="en-US" dirty="0">
              <a:solidFill>
                <a:srgbClr val="455FA9"/>
              </a:solidFill>
            </a:endParaRPr>
          </a:p>
          <a:p>
            <a:pPr>
              <a:buFont typeface="Wingdings" panose="05000000000000000000" pitchFamily="2" charset="2"/>
              <a:buChar char="q"/>
            </a:pPr>
            <a:r>
              <a:rPr lang="en-US" dirty="0">
                <a:solidFill>
                  <a:srgbClr val="C63F28"/>
                </a:solidFill>
              </a:rPr>
              <a:t>Vocational assessment if the student is 15 or in the 9</a:t>
            </a:r>
            <a:r>
              <a:rPr lang="en-US" baseline="30000" dirty="0">
                <a:solidFill>
                  <a:srgbClr val="C63F28"/>
                </a:solidFill>
              </a:rPr>
              <a:t>th</a:t>
            </a:r>
            <a:r>
              <a:rPr lang="en-US" dirty="0">
                <a:solidFill>
                  <a:srgbClr val="C63F28"/>
                </a:solidFill>
              </a:rPr>
              <a:t> grade</a:t>
            </a:r>
          </a:p>
          <a:p>
            <a:pPr lvl="1"/>
            <a:endParaRPr lang="en-US" dirty="0">
              <a:solidFill>
                <a:srgbClr val="455FA9"/>
              </a:solidFill>
            </a:endParaRPr>
          </a:p>
        </p:txBody>
      </p:sp>
    </p:spTree>
    <p:extLst>
      <p:ext uri="{BB962C8B-B14F-4D97-AF65-F5344CB8AC3E}">
        <p14:creationId xmlns:p14="http://schemas.microsoft.com/office/powerpoint/2010/main" val="184766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C99DD-57C3-B489-0A4D-CFC87B6BDBFC}"/>
              </a:ext>
            </a:extLst>
          </p:cNvPr>
          <p:cNvSpPr>
            <a:spLocks noGrp="1"/>
          </p:cNvSpPr>
          <p:nvPr>
            <p:ph type="title"/>
          </p:nvPr>
        </p:nvSpPr>
        <p:spPr/>
        <p:txBody>
          <a:bodyPr>
            <a:noAutofit/>
          </a:bodyPr>
          <a:lstStyle/>
          <a:p>
            <a:r>
              <a:rPr lang="en-US" sz="3200" dirty="0"/>
              <a:t>Autism Spectrum Disorder </a:t>
            </a:r>
            <a:br>
              <a:rPr lang="en-US" sz="3200" dirty="0"/>
            </a:br>
            <a:r>
              <a:rPr lang="en-US" sz="3200" dirty="0"/>
              <a:t>Checklist for Comprehensive Evaluation</a:t>
            </a:r>
          </a:p>
        </p:txBody>
      </p:sp>
      <p:sp>
        <p:nvSpPr>
          <p:cNvPr id="3" name="Content Placeholder 2">
            <a:extLst>
              <a:ext uri="{FF2B5EF4-FFF2-40B4-BE49-F238E27FC236}">
                <a16:creationId xmlns:a16="http://schemas.microsoft.com/office/drawing/2014/main" id="{8D34D5A3-301E-3F61-7C80-18679FEB06F0}"/>
              </a:ext>
            </a:extLst>
          </p:cNvPr>
          <p:cNvSpPr>
            <a:spLocks noGrp="1"/>
          </p:cNvSpPr>
          <p:nvPr>
            <p:ph idx="1"/>
          </p:nvPr>
        </p:nvSpPr>
        <p:spPr/>
        <p:txBody>
          <a:bodyPr>
            <a:normAutofit fontScale="92500"/>
          </a:bodyPr>
          <a:lstStyle/>
          <a:p>
            <a:pPr>
              <a:buFont typeface="Wingdings" panose="05000000000000000000" pitchFamily="2" charset="2"/>
              <a:buChar char="q"/>
            </a:pPr>
            <a:r>
              <a:rPr lang="en-US" dirty="0">
                <a:solidFill>
                  <a:srgbClr val="C63F28"/>
                </a:solidFill>
              </a:rPr>
              <a:t>Specialized assessments as related to the concerns, including the following:</a:t>
            </a:r>
          </a:p>
          <a:p>
            <a:pPr lvl="1"/>
            <a:r>
              <a:rPr lang="en-US" sz="2200" dirty="0">
                <a:solidFill>
                  <a:srgbClr val="455FA9"/>
                </a:solidFill>
              </a:rPr>
              <a:t>Sensory Profiles</a:t>
            </a:r>
          </a:p>
          <a:p>
            <a:pPr lvl="1"/>
            <a:r>
              <a:rPr lang="en-US" sz="2200" dirty="0">
                <a:solidFill>
                  <a:srgbClr val="455FA9"/>
                </a:solidFill>
              </a:rPr>
              <a:t>Motor foundation and motor planning</a:t>
            </a:r>
          </a:p>
          <a:p>
            <a:pPr lvl="1"/>
            <a:r>
              <a:rPr lang="en-US" sz="2200" dirty="0">
                <a:solidFill>
                  <a:srgbClr val="455FA9"/>
                </a:solidFill>
              </a:rPr>
              <a:t>Speech/Language/Communication</a:t>
            </a:r>
          </a:p>
          <a:p>
            <a:pPr lvl="2"/>
            <a:r>
              <a:rPr lang="en-US" sz="2200" dirty="0">
                <a:solidFill>
                  <a:srgbClr val="455FA9"/>
                </a:solidFill>
              </a:rPr>
              <a:t>Pragmatic Language</a:t>
            </a:r>
          </a:p>
          <a:p>
            <a:pPr lvl="1"/>
            <a:r>
              <a:rPr lang="en-US" sz="2200" dirty="0">
                <a:solidFill>
                  <a:srgbClr val="455FA9"/>
                </a:solidFill>
              </a:rPr>
              <a:t>Cognitive</a:t>
            </a:r>
          </a:p>
          <a:p>
            <a:pPr lvl="2"/>
            <a:r>
              <a:rPr lang="en-US" sz="2200" dirty="0">
                <a:solidFill>
                  <a:srgbClr val="455FA9"/>
                </a:solidFill>
              </a:rPr>
              <a:t>Consider a split between verbal and nonverbal intellectual potential</a:t>
            </a:r>
          </a:p>
          <a:p>
            <a:pPr lvl="1"/>
            <a:r>
              <a:rPr lang="en-US" sz="2200" dirty="0">
                <a:solidFill>
                  <a:srgbClr val="455FA9"/>
                </a:solidFill>
              </a:rPr>
              <a:t>Adaptive</a:t>
            </a:r>
          </a:p>
          <a:p>
            <a:pPr lvl="2"/>
            <a:r>
              <a:rPr lang="en-US" sz="2200" dirty="0">
                <a:solidFill>
                  <a:srgbClr val="455FA9"/>
                </a:solidFill>
              </a:rPr>
              <a:t>Consider a discrepancy between IQ and adaptive skills</a:t>
            </a:r>
          </a:p>
          <a:p>
            <a:pPr lvl="1"/>
            <a:r>
              <a:rPr lang="en-US" sz="2200" dirty="0">
                <a:solidFill>
                  <a:srgbClr val="455FA9"/>
                </a:solidFill>
              </a:rPr>
              <a:t>Social Emotional</a:t>
            </a:r>
          </a:p>
          <a:p>
            <a:pPr lvl="1"/>
            <a:r>
              <a:rPr lang="en-US" sz="2200" dirty="0">
                <a:solidFill>
                  <a:srgbClr val="455FA9"/>
                </a:solidFill>
              </a:rPr>
              <a:t>Executive Functioning</a:t>
            </a:r>
          </a:p>
          <a:p>
            <a:pPr lvl="1"/>
            <a:r>
              <a:rPr lang="en-US" sz="2200" dirty="0">
                <a:solidFill>
                  <a:srgbClr val="455FA9"/>
                </a:solidFill>
              </a:rPr>
              <a:t>Academic Achievement</a:t>
            </a:r>
          </a:p>
        </p:txBody>
      </p:sp>
    </p:spTree>
    <p:extLst>
      <p:ext uri="{BB962C8B-B14F-4D97-AF65-F5344CB8AC3E}">
        <p14:creationId xmlns:p14="http://schemas.microsoft.com/office/powerpoint/2010/main" val="3149560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9244-7181-3D38-EAC8-349197000B2B}"/>
              </a:ext>
            </a:extLst>
          </p:cNvPr>
          <p:cNvSpPr>
            <a:spLocks noGrp="1"/>
          </p:cNvSpPr>
          <p:nvPr>
            <p:ph type="title"/>
          </p:nvPr>
        </p:nvSpPr>
        <p:spPr>
          <a:xfrm>
            <a:off x="628650" y="317501"/>
            <a:ext cx="8334480" cy="6223976"/>
          </a:xfrm>
        </p:spPr>
        <p:txBody>
          <a:bodyPr>
            <a:normAutofit/>
          </a:bodyPr>
          <a:lstStyle/>
          <a:p>
            <a:r>
              <a:rPr lang="en-US" dirty="0"/>
              <a:t>Assessment Instruments for Autism Spectrum Disorder</a:t>
            </a:r>
          </a:p>
        </p:txBody>
      </p:sp>
    </p:spTree>
    <p:extLst>
      <p:ext uri="{BB962C8B-B14F-4D97-AF65-F5344CB8AC3E}">
        <p14:creationId xmlns:p14="http://schemas.microsoft.com/office/powerpoint/2010/main" val="1886803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2410-C591-F3AC-920D-317EBAA262C9}"/>
              </a:ext>
            </a:extLst>
          </p:cNvPr>
          <p:cNvSpPr>
            <a:spLocks noGrp="1"/>
          </p:cNvSpPr>
          <p:nvPr>
            <p:ph type="title"/>
          </p:nvPr>
        </p:nvSpPr>
        <p:spPr/>
        <p:txBody>
          <a:bodyPr>
            <a:normAutofit/>
          </a:bodyPr>
          <a:lstStyle/>
          <a:p>
            <a:r>
              <a:rPr lang="en-US" sz="3600" dirty="0">
                <a:solidFill>
                  <a:srgbClr val="C63F28"/>
                </a:solidFill>
              </a:rPr>
              <a:t>Sec. 300.304 </a:t>
            </a:r>
            <a:r>
              <a:rPr lang="en-US" sz="3600" dirty="0"/>
              <a:t>Evaluation Procedures</a:t>
            </a:r>
          </a:p>
        </p:txBody>
      </p:sp>
      <p:sp>
        <p:nvSpPr>
          <p:cNvPr id="3" name="Content Placeholder 2">
            <a:extLst>
              <a:ext uri="{FF2B5EF4-FFF2-40B4-BE49-F238E27FC236}">
                <a16:creationId xmlns:a16="http://schemas.microsoft.com/office/drawing/2014/main" id="{A6AF8759-D4EB-295B-4782-9B8E647604FC}"/>
              </a:ext>
            </a:extLst>
          </p:cNvPr>
          <p:cNvSpPr>
            <a:spLocks noGrp="1"/>
          </p:cNvSpPr>
          <p:nvPr>
            <p:ph idx="1"/>
          </p:nvPr>
        </p:nvSpPr>
        <p:spPr>
          <a:xfrm>
            <a:off x="185979" y="1282148"/>
            <a:ext cx="8787539" cy="4894815"/>
          </a:xfrm>
        </p:spPr>
        <p:txBody>
          <a:bodyPr>
            <a:normAutofit fontScale="77500" lnSpcReduction="20000"/>
          </a:bodyPr>
          <a:lstStyle/>
          <a:p>
            <a:pPr marL="514350" indent="-514350">
              <a:buFont typeface="+mj-lt"/>
              <a:buAutoNum type="arabicParenR"/>
            </a:pPr>
            <a:r>
              <a:rPr lang="en-US" dirty="0"/>
              <a:t>Assessments and other evaluation materials used to assess a child under this part</a:t>
            </a:r>
          </a:p>
          <a:p>
            <a:pPr marL="971550" lvl="1" indent="-514350">
              <a:buFont typeface="+mj-lt"/>
              <a:buAutoNum type="romanUcPeriod"/>
            </a:pPr>
            <a:r>
              <a:rPr lang="en-US" dirty="0"/>
              <a:t>Are selected and administered so as not to be discriminatory on a racial or cultural basis;</a:t>
            </a:r>
          </a:p>
          <a:p>
            <a:pPr marL="971550" lvl="1" indent="-514350">
              <a:buFont typeface="+mj-lt"/>
              <a:buAutoNum type="romanUcPeriod"/>
            </a:pPr>
            <a:r>
              <a:rPr lang="en-US" dirty="0"/>
              <a:t>Are </a:t>
            </a:r>
            <a:r>
              <a:rPr lang="en-US" dirty="0">
                <a:highlight>
                  <a:srgbClr val="FFFF00"/>
                </a:highlight>
              </a:rPr>
              <a:t>provided and administered in the child’s native language or other mode of communication and in the form most likely to yield accurate information </a:t>
            </a:r>
            <a:r>
              <a:rPr lang="en-US" dirty="0"/>
              <a:t>on what the child knows and can do academically, developmentally, and functionally, unless it is clearly not feasible to provide or administer;</a:t>
            </a:r>
          </a:p>
          <a:p>
            <a:pPr marL="971550" lvl="1" indent="-514350">
              <a:buFont typeface="+mj-lt"/>
              <a:buAutoNum type="romanUcPeriod"/>
            </a:pPr>
            <a:r>
              <a:rPr lang="en-US" dirty="0"/>
              <a:t>Are used for the purposes for which the assessments or measures are valid and reliable;</a:t>
            </a:r>
          </a:p>
          <a:p>
            <a:pPr marL="971550" lvl="1" indent="-514350">
              <a:buFont typeface="+mj-lt"/>
              <a:buAutoNum type="romanUcPeriod"/>
            </a:pPr>
            <a:r>
              <a:rPr lang="en-US" dirty="0">
                <a:highlight>
                  <a:srgbClr val="FFFF00"/>
                </a:highlight>
              </a:rPr>
              <a:t>Are administered by trained and knowledgeable personnel</a:t>
            </a:r>
            <a:r>
              <a:rPr lang="en-US" dirty="0"/>
              <a:t>; and </a:t>
            </a:r>
          </a:p>
          <a:p>
            <a:pPr marL="971550" lvl="1" indent="-514350">
              <a:buFont typeface="+mj-lt"/>
              <a:buAutoNum type="romanUcPeriod"/>
            </a:pPr>
            <a:r>
              <a:rPr lang="en-US" dirty="0"/>
              <a:t>Are administered in accordance with any instructions provided by the producer of the assessments.</a:t>
            </a:r>
          </a:p>
          <a:p>
            <a:pPr marL="971550" lvl="1" indent="-514350">
              <a:buFont typeface="+mj-lt"/>
              <a:buAutoNum type="romanUcPeriod"/>
            </a:pPr>
            <a:endParaRPr lang="en-US" dirty="0"/>
          </a:p>
          <a:p>
            <a:pPr marL="514350" indent="-514350">
              <a:buFont typeface="+mj-lt"/>
              <a:buAutoNum type="arabicParenR"/>
            </a:pPr>
            <a:r>
              <a:rPr lang="en-US" dirty="0"/>
              <a:t>Assessments and other evaluation materials include those tailored to assess specific areas of educational need and not merely those that are designed to provide a single general intelligence quotient.</a:t>
            </a:r>
          </a:p>
        </p:txBody>
      </p:sp>
    </p:spTree>
    <p:extLst>
      <p:ext uri="{BB962C8B-B14F-4D97-AF65-F5344CB8AC3E}">
        <p14:creationId xmlns:p14="http://schemas.microsoft.com/office/powerpoint/2010/main" val="186809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A1847-DB67-91AF-20E5-2D2FBEE16AB2}"/>
              </a:ext>
            </a:extLst>
          </p:cNvPr>
          <p:cNvSpPr>
            <a:spLocks noGrp="1"/>
          </p:cNvSpPr>
          <p:nvPr>
            <p:ph type="title"/>
          </p:nvPr>
        </p:nvSpPr>
        <p:spPr>
          <a:xfrm>
            <a:off x="278969" y="526942"/>
            <a:ext cx="8236381" cy="568433"/>
          </a:xfrm>
        </p:spPr>
        <p:txBody>
          <a:bodyPr>
            <a:normAutofit fontScale="90000"/>
          </a:bodyPr>
          <a:lstStyle/>
          <a:p>
            <a:r>
              <a:rPr lang="en-US" dirty="0"/>
              <a:t>Formal Assessments for ASD</a:t>
            </a:r>
          </a:p>
        </p:txBody>
      </p:sp>
      <p:sp>
        <p:nvSpPr>
          <p:cNvPr id="3" name="Content Placeholder 2">
            <a:extLst>
              <a:ext uri="{FF2B5EF4-FFF2-40B4-BE49-F238E27FC236}">
                <a16:creationId xmlns:a16="http://schemas.microsoft.com/office/drawing/2014/main" id="{6FB44CFC-1351-8C49-2EA1-44C2BBEA2306}"/>
              </a:ext>
            </a:extLst>
          </p:cNvPr>
          <p:cNvSpPr>
            <a:spLocks noGrp="1"/>
          </p:cNvSpPr>
          <p:nvPr>
            <p:ph idx="1"/>
          </p:nvPr>
        </p:nvSpPr>
        <p:spPr/>
        <p:txBody>
          <a:bodyPr>
            <a:normAutofit/>
          </a:bodyPr>
          <a:lstStyle/>
          <a:p>
            <a:pPr marL="457200" lvl="1">
              <a:lnSpc>
                <a:spcPct val="107000"/>
              </a:lnSpc>
              <a:spcBef>
                <a:spcPts val="0"/>
              </a:spcBef>
              <a:spcAft>
                <a:spcPts val="800"/>
              </a:spcAft>
            </a:pPr>
            <a:r>
              <a:rPr lang="en-US" sz="2800" kern="100" dirty="0">
                <a:solidFill>
                  <a:srgbClr val="C63F28"/>
                </a:solidFill>
                <a:effectLst/>
                <a:latin typeface="Calibri" panose="020F0502020204030204" pitchFamily="34" charset="0"/>
                <a:ea typeface="Calibri" panose="020F0502020204030204" pitchFamily="34" charset="0"/>
                <a:cs typeface="Times New Roman" panose="02020603050405020304" pitchFamily="18" charset="0"/>
              </a:rPr>
              <a:t>Select from the following:</a:t>
            </a:r>
          </a:p>
          <a:p>
            <a:pPr lvl="2">
              <a:lnSpc>
                <a:spcPct val="107000"/>
              </a:lnSpc>
              <a:spcBef>
                <a:spcPts val="0"/>
              </a:spcBef>
              <a:buFont typeface="Wingdings" panose="05000000000000000000" pitchFamily="2" charset="2"/>
              <a:buChar char="Ø"/>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Autism Diagnostic Interview – R (ADI-R)</a:t>
            </a:r>
          </a:p>
          <a:p>
            <a:pPr lvl="2">
              <a:lnSpc>
                <a:spcPct val="107000"/>
              </a:lnSpc>
              <a:spcBef>
                <a:spcPts val="0"/>
              </a:spcBef>
              <a:buFont typeface="Wingdings" panose="05000000000000000000" pitchFamily="2" charset="2"/>
              <a:buChar char="Ø"/>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Autism Diagnostic Observational Schedule – Revised (ADOS-2)</a:t>
            </a:r>
          </a:p>
          <a:p>
            <a:pPr lvl="2">
              <a:lnSpc>
                <a:spcPct val="107000"/>
              </a:lnSpc>
              <a:spcBef>
                <a:spcPts val="0"/>
              </a:spcBef>
              <a:buFont typeface="Wingdings" panose="05000000000000000000" pitchFamily="2" charset="2"/>
              <a:buChar char="Ø"/>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Childhood Autism Rating Scale 2</a:t>
            </a:r>
            <a:r>
              <a:rPr lang="en-US" sz="2400" kern="100" baseline="300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nd</a:t>
            </a: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 Edition (CARS-2)</a:t>
            </a:r>
          </a:p>
          <a:p>
            <a:pPr lvl="2">
              <a:lnSpc>
                <a:spcPct val="107000"/>
              </a:lnSpc>
              <a:spcBef>
                <a:spcPts val="0"/>
              </a:spcBef>
              <a:buFont typeface="Wingdings" panose="05000000000000000000" pitchFamily="2" charset="2"/>
              <a:buChar char="Ø"/>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Checklist for Autism Spectrum Disorder (CASD)</a:t>
            </a:r>
          </a:p>
          <a:p>
            <a:pPr lvl="2">
              <a:lnSpc>
                <a:spcPct val="107000"/>
              </a:lnSpc>
              <a:spcBef>
                <a:spcPts val="0"/>
              </a:spcBef>
              <a:buFont typeface="Wingdings" panose="05000000000000000000" pitchFamily="2" charset="2"/>
              <a:buChar char="Ø"/>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Gilliam Autism Rating Scale 3</a:t>
            </a:r>
            <a:r>
              <a:rPr lang="en-US" sz="2400" kern="100" baseline="300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rd</a:t>
            </a: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 Edition (GARS-3)</a:t>
            </a:r>
          </a:p>
          <a:p>
            <a:pPr lvl="2">
              <a:lnSpc>
                <a:spcPct val="107000"/>
              </a:lnSpc>
              <a:spcBef>
                <a:spcPts val="0"/>
              </a:spcBef>
              <a:spcAft>
                <a:spcPts val="800"/>
              </a:spcAft>
              <a:buFont typeface="Wingdings" panose="05000000000000000000" pitchFamily="2" charset="2"/>
              <a:buChar char="Ø"/>
            </a:pPr>
            <a:r>
              <a:rPr lang="en-US" sz="2400" kern="100" dirty="0">
                <a:solidFill>
                  <a:srgbClr val="455FA9"/>
                </a:solidFill>
                <a:effectLst/>
                <a:latin typeface="Calibri" panose="020F0502020204030204" pitchFamily="34" charset="0"/>
                <a:ea typeface="Calibri" panose="020F0502020204030204" pitchFamily="34" charset="0"/>
                <a:cs typeface="Times New Roman" panose="02020603050405020304" pitchFamily="18" charset="0"/>
              </a:rPr>
              <a:t>Asperger Syndrome Diagnostic Scale (ASDS)</a:t>
            </a:r>
          </a:p>
          <a:p>
            <a:endParaRPr lang="en-US" dirty="0"/>
          </a:p>
        </p:txBody>
      </p:sp>
    </p:spTree>
    <p:extLst>
      <p:ext uri="{BB962C8B-B14F-4D97-AF65-F5344CB8AC3E}">
        <p14:creationId xmlns:p14="http://schemas.microsoft.com/office/powerpoint/2010/main" val="1327355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8D87-9F12-1204-41BB-E1353A1A834E}"/>
              </a:ext>
            </a:extLst>
          </p:cNvPr>
          <p:cNvSpPr>
            <a:spLocks noGrp="1"/>
          </p:cNvSpPr>
          <p:nvPr>
            <p:ph type="title"/>
          </p:nvPr>
        </p:nvSpPr>
        <p:spPr>
          <a:xfrm>
            <a:off x="325464" y="681037"/>
            <a:ext cx="8189886" cy="414338"/>
          </a:xfrm>
        </p:spPr>
        <p:txBody>
          <a:bodyPr>
            <a:noAutofit/>
          </a:bodyPr>
          <a:lstStyle/>
          <a:p>
            <a:r>
              <a:rPr lang="en-US" sz="2800" dirty="0"/>
              <a:t>Formal Assessments for Communication for ASD</a:t>
            </a:r>
          </a:p>
        </p:txBody>
      </p:sp>
      <p:sp>
        <p:nvSpPr>
          <p:cNvPr id="3" name="Content Placeholder 2">
            <a:extLst>
              <a:ext uri="{FF2B5EF4-FFF2-40B4-BE49-F238E27FC236}">
                <a16:creationId xmlns:a16="http://schemas.microsoft.com/office/drawing/2014/main" id="{6AFC7732-A7F9-9255-1F94-D41DA43A3A84}"/>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400" kern="100" dirty="0">
                <a:solidFill>
                  <a:srgbClr val="C63F28"/>
                </a:solidFill>
                <a:latin typeface="Calibri" panose="020F0502020204030204" pitchFamily="34" charset="0"/>
                <a:ea typeface="Calibri" panose="020F0502020204030204" pitchFamily="34" charset="0"/>
                <a:cs typeface="Times New Roman" panose="02020603050405020304" pitchFamily="18" charset="0"/>
              </a:rPr>
              <a:t>Select From the following:</a:t>
            </a:r>
            <a:endParaRPr lang="en-US" sz="2400" kern="100" dirty="0">
              <a:solidFill>
                <a:srgbClr val="C63F28"/>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Receptive</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Clinical Evaluation of Language Fundamentals -5 (CELF-5)</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Preschool Language Scales 5</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kern="100" dirty="0">
                <a:effectLst/>
                <a:latin typeface="Calibri" panose="020F0502020204030204" pitchFamily="34" charset="0"/>
                <a:ea typeface="Calibri" panose="020F0502020204030204" pitchFamily="34" charset="0"/>
                <a:cs typeface="Times New Roman" panose="02020603050405020304" pitchFamily="18" charset="0"/>
              </a:rPr>
              <a:t> Edition (PLS-5)</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Expressive </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Clinical Evaluation of Language Fundamentals 5 (CELF-5)</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Preschool Language Scales 5</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kern="100" dirty="0">
                <a:effectLst/>
                <a:latin typeface="Calibri" panose="020F0502020204030204" pitchFamily="34" charset="0"/>
                <a:ea typeface="Calibri" panose="020F0502020204030204" pitchFamily="34" charset="0"/>
                <a:cs typeface="Times New Roman" panose="02020603050405020304" pitchFamily="18" charset="0"/>
              </a:rPr>
              <a:t> Edition (PLS-5)</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Use of Symbol Systems</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Objects, photos, tangible symbols, picture communication symbols, sign, writing, engagement of people to gain desired objects, people actions, joint attention, initiation</a:t>
            </a:r>
          </a:p>
          <a:p>
            <a:pPr marL="0" indent="0">
              <a:buNone/>
            </a:pPr>
            <a:endParaRPr lang="en-US" dirty="0"/>
          </a:p>
        </p:txBody>
      </p:sp>
      <p:sp>
        <p:nvSpPr>
          <p:cNvPr id="5" name="TextBox 4">
            <a:extLst>
              <a:ext uri="{FF2B5EF4-FFF2-40B4-BE49-F238E27FC236}">
                <a16:creationId xmlns:a16="http://schemas.microsoft.com/office/drawing/2014/main" id="{0AE7ADF1-11E9-51C1-04BA-9ED6E8AD5E09}"/>
              </a:ext>
            </a:extLst>
          </p:cNvPr>
          <p:cNvSpPr txBox="1"/>
          <p:nvPr/>
        </p:nvSpPr>
        <p:spPr>
          <a:xfrm>
            <a:off x="2286000" y="1075178"/>
            <a:ext cx="4572000" cy="265457"/>
          </a:xfrm>
          <a:prstGeom prst="rect">
            <a:avLst/>
          </a:prstGeom>
          <a:noFill/>
        </p:spPr>
        <p:txBody>
          <a:bodyPr wrap="square">
            <a:spAutoFit/>
          </a:bodyPr>
          <a:lstStyle/>
          <a:p>
            <a:pPr marL="0" marR="0">
              <a:lnSpc>
                <a:spcPct val="107000"/>
              </a:lnSpc>
              <a:spcBef>
                <a:spcPts val="0"/>
              </a:spcBef>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644217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D4B2C-5700-A3CD-8990-E30BD1585314}"/>
              </a:ext>
            </a:extLst>
          </p:cNvPr>
          <p:cNvSpPr>
            <a:spLocks noGrp="1"/>
          </p:cNvSpPr>
          <p:nvPr>
            <p:ph type="title"/>
          </p:nvPr>
        </p:nvSpPr>
        <p:spPr/>
        <p:txBody>
          <a:bodyPr>
            <a:normAutofit/>
          </a:bodyPr>
          <a:lstStyle/>
          <a:p>
            <a:r>
              <a:rPr lang="en-US" sz="3200" dirty="0"/>
              <a:t>Communication for ASD Continued</a:t>
            </a:r>
          </a:p>
        </p:txBody>
      </p:sp>
      <p:sp>
        <p:nvSpPr>
          <p:cNvPr id="3" name="Content Placeholder 2">
            <a:extLst>
              <a:ext uri="{FF2B5EF4-FFF2-40B4-BE49-F238E27FC236}">
                <a16:creationId xmlns:a16="http://schemas.microsoft.com/office/drawing/2014/main" id="{E0081F2D-AEC5-91C3-F0CC-E51577E6860A}"/>
              </a:ext>
            </a:extLst>
          </p:cNvPr>
          <p:cNvSpPr>
            <a:spLocks noGrp="1"/>
          </p:cNvSpPr>
          <p:nvPr>
            <p:ph idx="1"/>
          </p:nvPr>
        </p:nvSpPr>
        <p:spPr>
          <a:xfrm>
            <a:off x="628650" y="1024932"/>
            <a:ext cx="7886700" cy="5152031"/>
          </a:xfrm>
        </p:spPr>
        <p:txBody>
          <a:bodyPr/>
          <a:lstStyle/>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Use of people as means to ends</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 of communication exchange</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Use of immediate or delayed echolalia for communicative function</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Pragmatic functions</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Pragmatic Language Checklist</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Communication Matrix</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Conversational Effectiveness Profile (CEP-R)</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Test of Pragmatic Language (TOPL-2)</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Social Language Development Test – Elementary and Adolescent		</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Social Communication Questionnaire (SCQ)</a:t>
            </a:r>
          </a:p>
          <a:p>
            <a:pPr marL="1200150" lvl="2" indent="-285750">
              <a:lnSpc>
                <a:spcPct val="107000"/>
              </a:lnSpc>
              <a:spcBef>
                <a:spcPts val="0"/>
              </a:spcBef>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Social Responsiveness Scale (SRS)</a:t>
            </a:r>
          </a:p>
          <a:p>
            <a:pPr marL="1200150" lvl="2" indent="-285750">
              <a:lnSpc>
                <a:spcPct val="107000"/>
              </a:lnSpc>
              <a:spcBef>
                <a:spcPts val="0"/>
              </a:spcBef>
              <a:spcAft>
                <a:spcPts val="800"/>
              </a:spcAft>
              <a:buFont typeface="Courier New" panose="02070309020205020404" pitchFamily="49" charset="0"/>
              <a:buChar char="o"/>
            </a:pPr>
            <a:r>
              <a:rPr lang="en-US" kern="100" dirty="0">
                <a:effectLst/>
                <a:latin typeface="Calibri" panose="020F0502020204030204" pitchFamily="34" charset="0"/>
                <a:ea typeface="Calibri" panose="020F0502020204030204" pitchFamily="34" charset="0"/>
                <a:cs typeface="Times New Roman" panose="02020603050405020304" pitchFamily="18" charset="0"/>
              </a:rPr>
              <a:t>Double Interview from “Thinking About You, Thinking About Me”</a:t>
            </a:r>
          </a:p>
          <a:p>
            <a:endParaRPr lang="en-US" dirty="0"/>
          </a:p>
        </p:txBody>
      </p:sp>
    </p:spTree>
    <p:extLst>
      <p:ext uri="{BB962C8B-B14F-4D97-AF65-F5344CB8AC3E}">
        <p14:creationId xmlns:p14="http://schemas.microsoft.com/office/powerpoint/2010/main" val="1642037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22C0-F7BB-935B-51FA-5BD4D0ACEABD}"/>
              </a:ext>
            </a:extLst>
          </p:cNvPr>
          <p:cNvSpPr>
            <a:spLocks noGrp="1"/>
          </p:cNvSpPr>
          <p:nvPr>
            <p:ph type="title"/>
          </p:nvPr>
        </p:nvSpPr>
        <p:spPr/>
        <p:txBody>
          <a:bodyPr>
            <a:normAutofit/>
          </a:bodyPr>
          <a:lstStyle/>
          <a:p>
            <a:r>
              <a:rPr lang="en-US" sz="3600" dirty="0"/>
              <a:t>Social and Emotional Development</a:t>
            </a:r>
          </a:p>
        </p:txBody>
      </p:sp>
      <p:sp>
        <p:nvSpPr>
          <p:cNvPr id="3" name="Content Placeholder 2">
            <a:extLst>
              <a:ext uri="{FF2B5EF4-FFF2-40B4-BE49-F238E27FC236}">
                <a16:creationId xmlns:a16="http://schemas.microsoft.com/office/drawing/2014/main" id="{59C8CD8A-AD64-0039-BC6D-E7CDB7F22878}"/>
              </a:ext>
            </a:extLst>
          </p:cNvPr>
          <p:cNvSpPr>
            <a:spLocks noGrp="1"/>
          </p:cNvSpPr>
          <p:nvPr>
            <p:ph idx="1"/>
          </p:nvPr>
        </p:nvSpPr>
        <p:spPr/>
        <p:txBody>
          <a:bodyPr/>
          <a:lstStyle/>
          <a:p>
            <a:pPr marL="0" marR="0" indent="0">
              <a:lnSpc>
                <a:spcPct val="107000"/>
              </a:lnSpc>
              <a:spcBef>
                <a:spcPts val="0"/>
              </a:spcBef>
              <a:spcAft>
                <a:spcPts val="800"/>
              </a:spcAft>
              <a:buNone/>
            </a:pPr>
            <a:r>
              <a:rPr lang="en-US" sz="2400" kern="100" dirty="0">
                <a:solidFill>
                  <a:srgbClr val="C63F28"/>
                </a:solidFill>
                <a:latin typeface="Calibri" panose="020F0502020204030204" pitchFamily="34" charset="0"/>
                <a:ea typeface="Calibri" panose="020F0502020204030204" pitchFamily="34" charset="0"/>
                <a:cs typeface="Times New Roman" panose="02020603050405020304" pitchFamily="18" charset="0"/>
              </a:rPr>
              <a:t>Select from the following:</a:t>
            </a:r>
            <a:endParaRPr lang="en-US" sz="2400" kern="100" dirty="0">
              <a:solidFill>
                <a:srgbClr val="C63F28"/>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Assessment of Social Skills for Children with Autism</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Behavior Rating Inventory of Executive Functioning (BRIEF)</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Adaptive Behavior Assessment System – 3 (ABAS-3)</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Behavior Assessment Scale for Children – 3 (BASC-3)</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Functional Assessment Screening Tool (FAST)</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Functional Behavioral Assessment (FBA)</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Vineland Adaptive Behavior Scales – 3</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Edition</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TRIAD Social Skills Assessment</a:t>
            </a:r>
          </a:p>
          <a:p>
            <a:pPr marL="800100" lvl="1" indent="-342900">
              <a:lnSpc>
                <a:spcPct val="107000"/>
              </a:lnSpc>
              <a:spcBef>
                <a:spcPts val="0"/>
              </a:spcBef>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School Assessment Rating Scale for Asperger’s Syndrome</a:t>
            </a:r>
          </a:p>
          <a:p>
            <a:pPr marL="800100" lvl="1" indent="-342900">
              <a:lnSpc>
                <a:spcPct val="107000"/>
              </a:lnSpc>
              <a:spcBef>
                <a:spcPts val="0"/>
              </a:spcBef>
              <a:spcAft>
                <a:spcPts val="800"/>
              </a:spcAft>
              <a:buFont typeface="Symbol" panose="05050102010706020507" pitchFamily="18" charset="2"/>
              <a:buChar char=""/>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Social Responsiveness Scale (SRS)</a:t>
            </a:r>
          </a:p>
          <a:p>
            <a:endParaRPr lang="en-US" sz="3600" dirty="0"/>
          </a:p>
        </p:txBody>
      </p:sp>
    </p:spTree>
    <p:extLst>
      <p:ext uri="{BB962C8B-B14F-4D97-AF65-F5344CB8AC3E}">
        <p14:creationId xmlns:p14="http://schemas.microsoft.com/office/powerpoint/2010/main" val="1971616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830E1-D099-D2F0-398B-2551CFD1C2A0}"/>
              </a:ext>
            </a:extLst>
          </p:cNvPr>
          <p:cNvSpPr>
            <a:spLocks noGrp="1"/>
          </p:cNvSpPr>
          <p:nvPr>
            <p:ph type="title"/>
          </p:nvPr>
        </p:nvSpPr>
        <p:spPr/>
        <p:txBody>
          <a:bodyPr>
            <a:noAutofit/>
          </a:bodyPr>
          <a:lstStyle/>
          <a:p>
            <a:r>
              <a:rPr lang="en-US" sz="3200" b="1" dirty="0"/>
              <a:t>Observations in Structured and Unstructured Settings</a:t>
            </a:r>
          </a:p>
        </p:txBody>
      </p:sp>
      <p:sp>
        <p:nvSpPr>
          <p:cNvPr id="3" name="Content Placeholder 2">
            <a:extLst>
              <a:ext uri="{FF2B5EF4-FFF2-40B4-BE49-F238E27FC236}">
                <a16:creationId xmlns:a16="http://schemas.microsoft.com/office/drawing/2014/main" id="{E0A65FF5-FD5A-ADDA-2999-B188D5E3CE03}"/>
              </a:ext>
            </a:extLst>
          </p:cNvPr>
          <p:cNvSpPr>
            <a:spLocks noGrp="1"/>
          </p:cNvSpPr>
          <p:nvPr>
            <p:ph idx="1"/>
          </p:nvPr>
        </p:nvSpPr>
        <p:spPr/>
        <p:txBody>
          <a:bodyPr>
            <a:normAutofit/>
          </a:bodyPr>
          <a:lstStyle/>
          <a:p>
            <a:pPr marL="0" indent="0">
              <a:buNone/>
            </a:pPr>
            <a:r>
              <a:rPr lang="en-US" dirty="0">
                <a:solidFill>
                  <a:srgbClr val="C63F28"/>
                </a:solidFill>
              </a:rPr>
              <a:t>Select from the following:</a:t>
            </a:r>
          </a:p>
          <a:p>
            <a:pPr lvl="1"/>
            <a:r>
              <a:rPr lang="en-US" dirty="0"/>
              <a:t>Social Interaction Observation Form</a:t>
            </a:r>
          </a:p>
          <a:p>
            <a:pPr lvl="1"/>
            <a:r>
              <a:rPr lang="en-US" dirty="0"/>
              <a:t>Structured Student Interview – Asperger Syndrome</a:t>
            </a:r>
          </a:p>
          <a:p>
            <a:pPr lvl="1"/>
            <a:r>
              <a:rPr lang="en-US" dirty="0"/>
              <a:t>Pragmatic Language Scale – 5</a:t>
            </a:r>
          </a:p>
          <a:p>
            <a:pPr lvl="1"/>
            <a:r>
              <a:rPr lang="en-US" dirty="0"/>
              <a:t>Observation report by a person with knowledge of ASD</a:t>
            </a:r>
          </a:p>
        </p:txBody>
      </p:sp>
    </p:spTree>
    <p:extLst>
      <p:ext uri="{BB962C8B-B14F-4D97-AF65-F5344CB8AC3E}">
        <p14:creationId xmlns:p14="http://schemas.microsoft.com/office/powerpoint/2010/main" val="1192956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DE99D-E96B-5D1C-81EE-997CD49165AB}"/>
              </a:ext>
            </a:extLst>
          </p:cNvPr>
          <p:cNvSpPr>
            <a:spLocks noGrp="1"/>
          </p:cNvSpPr>
          <p:nvPr>
            <p:ph type="title"/>
          </p:nvPr>
        </p:nvSpPr>
        <p:spPr/>
        <p:txBody>
          <a:bodyPr/>
          <a:lstStyle/>
          <a:p>
            <a:r>
              <a:rPr lang="en-US" dirty="0"/>
              <a:t>Sensory Needs Assessment</a:t>
            </a:r>
          </a:p>
        </p:txBody>
      </p:sp>
      <p:sp>
        <p:nvSpPr>
          <p:cNvPr id="3" name="Content Placeholder 2">
            <a:extLst>
              <a:ext uri="{FF2B5EF4-FFF2-40B4-BE49-F238E27FC236}">
                <a16:creationId xmlns:a16="http://schemas.microsoft.com/office/drawing/2014/main" id="{2A6D290A-0E82-9218-70F8-62DD0407C0FF}"/>
              </a:ext>
            </a:extLst>
          </p:cNvPr>
          <p:cNvSpPr>
            <a:spLocks noGrp="1"/>
          </p:cNvSpPr>
          <p:nvPr>
            <p:ph idx="1"/>
          </p:nvPr>
        </p:nvSpPr>
        <p:spPr/>
        <p:txBody>
          <a:bodyPr/>
          <a:lstStyle/>
          <a:p>
            <a:r>
              <a:rPr lang="en-US" dirty="0"/>
              <a:t>Sensory Profile</a:t>
            </a:r>
          </a:p>
        </p:txBody>
      </p:sp>
    </p:spTree>
    <p:extLst>
      <p:ext uri="{BB962C8B-B14F-4D97-AF65-F5344CB8AC3E}">
        <p14:creationId xmlns:p14="http://schemas.microsoft.com/office/powerpoint/2010/main" val="2948155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1133-801D-3AE0-B537-FEB1C979CF8E}"/>
              </a:ext>
            </a:extLst>
          </p:cNvPr>
          <p:cNvSpPr>
            <a:spLocks noGrp="1"/>
          </p:cNvSpPr>
          <p:nvPr>
            <p:ph type="title"/>
          </p:nvPr>
        </p:nvSpPr>
        <p:spPr/>
        <p:txBody>
          <a:bodyPr/>
          <a:lstStyle/>
          <a:p>
            <a:r>
              <a:rPr lang="en-US" dirty="0"/>
              <a:t>Executive Functioning</a:t>
            </a:r>
          </a:p>
        </p:txBody>
      </p:sp>
      <p:sp>
        <p:nvSpPr>
          <p:cNvPr id="3" name="Content Placeholder 2">
            <a:extLst>
              <a:ext uri="{FF2B5EF4-FFF2-40B4-BE49-F238E27FC236}">
                <a16:creationId xmlns:a16="http://schemas.microsoft.com/office/drawing/2014/main" id="{91EDC436-4637-FBCA-8421-0F6592CD55DF}"/>
              </a:ext>
            </a:extLst>
          </p:cNvPr>
          <p:cNvSpPr>
            <a:spLocks noGrp="1"/>
          </p:cNvSpPr>
          <p:nvPr>
            <p:ph idx="1"/>
          </p:nvPr>
        </p:nvSpPr>
        <p:spPr/>
        <p:txBody>
          <a:bodyPr/>
          <a:lstStyle/>
          <a:p>
            <a:pPr marL="0" indent="0">
              <a:buNone/>
            </a:pPr>
            <a:r>
              <a:rPr lang="en-US" dirty="0">
                <a:solidFill>
                  <a:srgbClr val="C63F28"/>
                </a:solidFill>
              </a:rPr>
              <a:t>Select from the following:</a:t>
            </a:r>
          </a:p>
          <a:p>
            <a:r>
              <a:rPr lang="en-US" dirty="0"/>
              <a:t>Wechsler Intelligence Scale for Children – 5 (WISC-V)</a:t>
            </a:r>
          </a:p>
          <a:p>
            <a:r>
              <a:rPr lang="en-US" dirty="0"/>
              <a:t>Behavior Rating Inventory of Executive Functioning (BRIEF)</a:t>
            </a:r>
          </a:p>
          <a:p>
            <a:r>
              <a:rPr lang="en-US" dirty="0"/>
              <a:t>Test of Problem Solving – 3 (TOPS-3)</a:t>
            </a:r>
          </a:p>
        </p:txBody>
      </p:sp>
    </p:spTree>
    <p:extLst>
      <p:ext uri="{BB962C8B-B14F-4D97-AF65-F5344CB8AC3E}">
        <p14:creationId xmlns:p14="http://schemas.microsoft.com/office/powerpoint/2010/main" val="1987606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5B1977-BD8B-31EA-2ED0-48FA1A271FD9}"/>
              </a:ext>
            </a:extLst>
          </p:cNvPr>
          <p:cNvSpPr>
            <a:spLocks noGrp="1"/>
          </p:cNvSpPr>
          <p:nvPr>
            <p:ph type="title"/>
          </p:nvPr>
        </p:nvSpPr>
        <p:spPr>
          <a:xfrm>
            <a:off x="628650" y="317501"/>
            <a:ext cx="7886700" cy="6123492"/>
          </a:xfrm>
        </p:spPr>
        <p:txBody>
          <a:bodyPr/>
          <a:lstStyle/>
          <a:p>
            <a:r>
              <a:rPr lang="en-US" dirty="0"/>
              <a:t>Eligibility Meeting</a:t>
            </a:r>
          </a:p>
        </p:txBody>
      </p:sp>
    </p:spTree>
    <p:extLst>
      <p:ext uri="{BB962C8B-B14F-4D97-AF65-F5344CB8AC3E}">
        <p14:creationId xmlns:p14="http://schemas.microsoft.com/office/powerpoint/2010/main" val="1067567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CDA3-AE7B-25ED-958F-92625990E6A9}"/>
              </a:ext>
            </a:extLst>
          </p:cNvPr>
          <p:cNvSpPr>
            <a:spLocks noGrp="1"/>
          </p:cNvSpPr>
          <p:nvPr>
            <p:ph type="title"/>
          </p:nvPr>
        </p:nvSpPr>
        <p:spPr/>
        <p:txBody>
          <a:bodyPr/>
          <a:lstStyle/>
          <a:p>
            <a:r>
              <a:rPr lang="en-US" dirty="0"/>
              <a:t>Presenting Evaluation Results</a:t>
            </a:r>
          </a:p>
        </p:txBody>
      </p:sp>
      <p:sp>
        <p:nvSpPr>
          <p:cNvPr id="3" name="Content Placeholder 2">
            <a:extLst>
              <a:ext uri="{FF2B5EF4-FFF2-40B4-BE49-F238E27FC236}">
                <a16:creationId xmlns:a16="http://schemas.microsoft.com/office/drawing/2014/main" id="{4CEA46D8-FC32-7029-4E55-9FA119076CE4}"/>
              </a:ext>
            </a:extLst>
          </p:cNvPr>
          <p:cNvSpPr>
            <a:spLocks noGrp="1"/>
          </p:cNvSpPr>
          <p:nvPr>
            <p:ph idx="1"/>
          </p:nvPr>
        </p:nvSpPr>
        <p:spPr/>
        <p:txBody>
          <a:bodyPr>
            <a:normAutofit fontScale="92500" lnSpcReduction="10000"/>
          </a:bodyPr>
          <a:lstStyle/>
          <a:p>
            <a:r>
              <a:rPr lang="en-US" dirty="0"/>
              <a:t>Be cautious of educational jargon</a:t>
            </a:r>
          </a:p>
          <a:p>
            <a:r>
              <a:rPr lang="en-US" dirty="0"/>
              <a:t>Test the reading level of your reports (most assessment readability levels of assessments are at a college level or higher).</a:t>
            </a:r>
          </a:p>
          <a:p>
            <a:r>
              <a:rPr lang="en-US" dirty="0"/>
              <a:t> Ensure clarity of the child’s functioning, capabilities, needs, and situational challenges.</a:t>
            </a:r>
          </a:p>
          <a:p>
            <a:r>
              <a:rPr lang="en-US" dirty="0"/>
              <a:t>Include qualitative and quantitative data about achievement, cognitive ability, performance, parent and student input, motivation, and observation of characteristics/behaviors.</a:t>
            </a:r>
          </a:p>
          <a:p>
            <a:r>
              <a:rPr lang="en-US" dirty="0"/>
              <a:t>Use visuals.</a:t>
            </a:r>
          </a:p>
          <a:p>
            <a:r>
              <a:rPr lang="en-US" dirty="0"/>
              <a:t>Allow follow-up time for questions. Provide families with emails and/or phone numbers of evaluators.</a:t>
            </a:r>
          </a:p>
          <a:p>
            <a:endParaRPr lang="en-US" dirty="0"/>
          </a:p>
        </p:txBody>
      </p:sp>
    </p:spTree>
    <p:extLst>
      <p:ext uri="{BB962C8B-B14F-4D97-AF65-F5344CB8AC3E}">
        <p14:creationId xmlns:p14="http://schemas.microsoft.com/office/powerpoint/2010/main" val="3733612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8924BEF6-4B63-D0A7-851C-14D46808B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050" y="1009650"/>
            <a:ext cx="7581900" cy="483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296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B757E-1731-8662-4184-E1AA43AEDB84}"/>
              </a:ext>
            </a:extLst>
          </p:cNvPr>
          <p:cNvSpPr>
            <a:spLocks noGrp="1"/>
          </p:cNvSpPr>
          <p:nvPr>
            <p:ph type="title"/>
          </p:nvPr>
        </p:nvSpPr>
        <p:spPr>
          <a:xfrm>
            <a:off x="318684" y="55160"/>
            <a:ext cx="7886700" cy="730249"/>
          </a:xfrm>
        </p:spPr>
        <p:txBody>
          <a:bodyPr>
            <a:normAutofit/>
          </a:bodyPr>
          <a:lstStyle/>
          <a:p>
            <a:r>
              <a:rPr lang="en-US" sz="3600" dirty="0">
                <a:solidFill>
                  <a:srgbClr val="C63F28"/>
                </a:solidFill>
              </a:rPr>
              <a:t>Sec. 300.304 </a:t>
            </a:r>
            <a:r>
              <a:rPr lang="en-US" sz="3600" dirty="0"/>
              <a:t>Evaluation Procedures</a:t>
            </a:r>
          </a:p>
        </p:txBody>
      </p:sp>
      <p:sp>
        <p:nvSpPr>
          <p:cNvPr id="3" name="Content Placeholder 2">
            <a:extLst>
              <a:ext uri="{FF2B5EF4-FFF2-40B4-BE49-F238E27FC236}">
                <a16:creationId xmlns:a16="http://schemas.microsoft.com/office/drawing/2014/main" id="{3F43EEE3-F9C6-4258-C510-273CF9B93EDA}"/>
              </a:ext>
            </a:extLst>
          </p:cNvPr>
          <p:cNvSpPr>
            <a:spLocks noGrp="1"/>
          </p:cNvSpPr>
          <p:nvPr>
            <p:ph idx="1"/>
          </p:nvPr>
        </p:nvSpPr>
        <p:spPr>
          <a:xfrm>
            <a:off x="140677" y="785409"/>
            <a:ext cx="9003323" cy="5723879"/>
          </a:xfrm>
        </p:spPr>
        <p:txBody>
          <a:bodyPr>
            <a:normAutofit fontScale="92500" lnSpcReduction="10000"/>
          </a:bodyPr>
          <a:lstStyle/>
          <a:p>
            <a:pPr marL="0" indent="0">
              <a:buNone/>
            </a:pPr>
            <a:r>
              <a:rPr lang="en-US" sz="2000" dirty="0"/>
              <a:t>3) Assessments are selected and administered so as best to ensure that if an assessment is administered to a child with impaired sensory, manual or speaking skills, </a:t>
            </a:r>
            <a:r>
              <a:rPr lang="en-US" sz="2000" dirty="0">
                <a:highlight>
                  <a:srgbClr val="EFAA1F"/>
                </a:highlight>
              </a:rPr>
              <a:t>the assessment results accurately reflect the child’s aptitude or achievement level or whatever other factors the test purports to measure, </a:t>
            </a:r>
            <a:r>
              <a:rPr lang="en-US" sz="2000" dirty="0"/>
              <a:t>rather than reflecting the child’s impaired sensory, manual, or speaking skills (unless those skills are the factors that the test purports to measure).</a:t>
            </a:r>
          </a:p>
          <a:p>
            <a:pPr marL="0" indent="0">
              <a:buNone/>
            </a:pPr>
            <a:r>
              <a:rPr lang="en-US" sz="2000" dirty="0"/>
              <a:t>4) </a:t>
            </a:r>
            <a:r>
              <a:rPr lang="en-US" sz="2000" dirty="0">
                <a:highlight>
                  <a:srgbClr val="EFAA1F"/>
                </a:highlight>
              </a:rPr>
              <a:t>The child is assessed in all areas related to the suspected disability</a:t>
            </a:r>
            <a:r>
              <a:rPr lang="en-US" sz="2000" dirty="0"/>
              <a:t>, including, if appropriate health, vision, hearing, social and emotional status, general intelligence, academic performance, communicative status, and motor abilities. </a:t>
            </a:r>
          </a:p>
          <a:p>
            <a:pPr marL="0" indent="0">
              <a:buNone/>
            </a:pPr>
            <a:r>
              <a:rPr lang="en-US" sz="2000" dirty="0"/>
              <a:t>5) 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a:p>
            <a:pPr marL="0" indent="0">
              <a:buNone/>
            </a:pPr>
            <a:r>
              <a:rPr lang="en-US" sz="2000" dirty="0"/>
              <a:t>6) In evaluating each child with a disability under 300.304 through 300.305</a:t>
            </a:r>
            <a:r>
              <a:rPr lang="en-US" sz="2000" dirty="0">
                <a:highlight>
                  <a:srgbClr val="EFAA1F"/>
                </a:highlight>
              </a:rPr>
              <a:t>, </a:t>
            </a:r>
            <a:r>
              <a:rPr lang="en-US" sz="2000" b="1" dirty="0">
                <a:highlight>
                  <a:srgbClr val="EFAA1F"/>
                </a:highlight>
              </a:rPr>
              <a:t>the evaluation is sufficiently comprehensive to identify all of the child’s special education and related services needs, whether or not commonly linked to the disability category in which the child has been classified.</a:t>
            </a:r>
          </a:p>
          <a:p>
            <a:pPr marL="0" indent="0">
              <a:buNone/>
            </a:pPr>
            <a:r>
              <a:rPr lang="en-US" sz="2000" dirty="0"/>
              <a:t>7) Assessment tools and strategies that provide relevant information that directly assists persons in determining the educational needs of the child are provided.</a:t>
            </a:r>
          </a:p>
          <a:p>
            <a:pPr marL="0" indent="0">
              <a:buNone/>
            </a:pPr>
            <a:endParaRPr lang="en-US" dirty="0"/>
          </a:p>
        </p:txBody>
      </p:sp>
    </p:spTree>
    <p:extLst>
      <p:ext uri="{BB962C8B-B14F-4D97-AF65-F5344CB8AC3E}">
        <p14:creationId xmlns:p14="http://schemas.microsoft.com/office/powerpoint/2010/main" val="28005905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CB19-C559-0426-73BD-BD0125AEA7AE}"/>
              </a:ext>
            </a:extLst>
          </p:cNvPr>
          <p:cNvSpPr>
            <a:spLocks noGrp="1"/>
          </p:cNvSpPr>
          <p:nvPr>
            <p:ph type="title"/>
          </p:nvPr>
        </p:nvSpPr>
        <p:spPr/>
        <p:txBody>
          <a:bodyPr/>
          <a:lstStyle/>
          <a:p>
            <a:endParaRPr lang="en-US"/>
          </a:p>
        </p:txBody>
      </p:sp>
      <p:pic>
        <p:nvPicPr>
          <p:cNvPr id="4098" name="Picture 2">
            <a:extLst>
              <a:ext uri="{FF2B5EF4-FFF2-40B4-BE49-F238E27FC236}">
                <a16:creationId xmlns:a16="http://schemas.microsoft.com/office/drawing/2014/main" id="{F816A940-D3EC-2B22-CBAA-429ADF2DC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6238"/>
            <a:ext cx="9144000" cy="610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6101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57706-A351-A5FE-7DA8-5DF26669C24C}"/>
              </a:ext>
            </a:extLst>
          </p:cNvPr>
          <p:cNvSpPr>
            <a:spLocks noGrp="1"/>
          </p:cNvSpPr>
          <p:nvPr>
            <p:ph type="title"/>
          </p:nvPr>
        </p:nvSpPr>
        <p:spPr/>
        <p:txBody>
          <a:bodyPr>
            <a:normAutofit/>
          </a:bodyPr>
          <a:lstStyle/>
          <a:p>
            <a:r>
              <a:rPr lang="en-US" dirty="0"/>
              <a:t>Body of Evidence</a:t>
            </a:r>
          </a:p>
        </p:txBody>
      </p:sp>
      <p:sp>
        <p:nvSpPr>
          <p:cNvPr id="3" name="Content Placeholder 2">
            <a:extLst>
              <a:ext uri="{FF2B5EF4-FFF2-40B4-BE49-F238E27FC236}">
                <a16:creationId xmlns:a16="http://schemas.microsoft.com/office/drawing/2014/main" id="{50E11008-6E17-AD5D-4652-C57CA6CDAC52}"/>
              </a:ext>
            </a:extLst>
          </p:cNvPr>
          <p:cNvSpPr>
            <a:spLocks noGrp="1"/>
          </p:cNvSpPr>
          <p:nvPr>
            <p:ph idx="1"/>
          </p:nvPr>
        </p:nvSpPr>
        <p:spPr>
          <a:xfrm>
            <a:off x="628650" y="1386674"/>
            <a:ext cx="7886700" cy="4790290"/>
          </a:xfrm>
        </p:spPr>
        <p:txBody>
          <a:bodyPr/>
          <a:lstStyle/>
          <a:p>
            <a:pPr marL="0" indent="0">
              <a:buNone/>
            </a:pPr>
            <a:r>
              <a:rPr lang="en-US" dirty="0"/>
              <a:t>When traditional normed methods are not possible consider:</a:t>
            </a:r>
          </a:p>
          <a:p>
            <a:pPr lvl="1"/>
            <a:r>
              <a:rPr lang="en-US" dirty="0"/>
              <a:t>Criterion-referenced assessments,</a:t>
            </a:r>
          </a:p>
          <a:p>
            <a:pPr lvl="1"/>
            <a:r>
              <a:rPr lang="en-US" dirty="0"/>
              <a:t>Student work that compares them to their peers, developmental skills checklists, </a:t>
            </a:r>
          </a:p>
          <a:p>
            <a:pPr lvl="1"/>
            <a:r>
              <a:rPr lang="en-US" dirty="0"/>
              <a:t>Developmental history, </a:t>
            </a:r>
          </a:p>
          <a:p>
            <a:pPr lvl="1"/>
            <a:r>
              <a:rPr lang="en-US" dirty="0"/>
              <a:t>Anecdotal records,</a:t>
            </a:r>
          </a:p>
          <a:p>
            <a:pPr lvl="1"/>
            <a:r>
              <a:rPr lang="en-US" dirty="0"/>
              <a:t>Reviews of previous evaluations and assessments, observations focused on academic achievement, behavior, and ability to access grade-level standards.</a:t>
            </a:r>
          </a:p>
        </p:txBody>
      </p:sp>
    </p:spTree>
    <p:extLst>
      <p:ext uri="{BB962C8B-B14F-4D97-AF65-F5344CB8AC3E}">
        <p14:creationId xmlns:p14="http://schemas.microsoft.com/office/powerpoint/2010/main" val="2777688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C896E-1A9E-9503-D57B-989EDD10D208}"/>
              </a:ext>
            </a:extLst>
          </p:cNvPr>
          <p:cNvSpPr>
            <a:spLocks noGrp="1"/>
          </p:cNvSpPr>
          <p:nvPr>
            <p:ph type="title"/>
          </p:nvPr>
        </p:nvSpPr>
        <p:spPr/>
        <p:txBody>
          <a:bodyPr/>
          <a:lstStyle/>
          <a:p>
            <a:r>
              <a:rPr lang="en-US" dirty="0"/>
              <a:t>CDE Resources</a:t>
            </a:r>
          </a:p>
        </p:txBody>
      </p:sp>
      <p:sp>
        <p:nvSpPr>
          <p:cNvPr id="3" name="Content Placeholder 2">
            <a:extLst>
              <a:ext uri="{FF2B5EF4-FFF2-40B4-BE49-F238E27FC236}">
                <a16:creationId xmlns:a16="http://schemas.microsoft.com/office/drawing/2014/main" id="{976FB6D4-E541-78BE-0606-700D4C506DDC}"/>
              </a:ext>
            </a:extLst>
          </p:cNvPr>
          <p:cNvSpPr>
            <a:spLocks noGrp="1"/>
          </p:cNvSpPr>
          <p:nvPr>
            <p:ph idx="1"/>
          </p:nvPr>
        </p:nvSpPr>
        <p:spPr/>
        <p:txBody>
          <a:bodyPr>
            <a:normAutofit fontScale="92500" lnSpcReduction="10000"/>
          </a:bodyPr>
          <a:lstStyle/>
          <a:p>
            <a:pPr marL="0" indent="0">
              <a:buNone/>
            </a:pPr>
            <a:r>
              <a:rPr lang="en-US" sz="2600" dirty="0"/>
              <a:t>Autism Spectrum Disorder</a:t>
            </a:r>
          </a:p>
          <a:p>
            <a:r>
              <a:rPr lang="en-US" sz="2200" dirty="0"/>
              <a:t>Guidelines for the Educational Evaluation of Autism Spectrum Disorder - </a:t>
            </a:r>
            <a:r>
              <a:rPr lang="en-US" sz="2200" dirty="0">
                <a:hlinkClick r:id="rId2"/>
              </a:rPr>
              <a:t>https://www.cde.state.co.us/cdesped/asd_guidelines</a:t>
            </a:r>
            <a:endParaRPr lang="en-US" sz="2200" dirty="0"/>
          </a:p>
          <a:p>
            <a:pPr marL="0" indent="0">
              <a:buNone/>
            </a:pPr>
            <a:endParaRPr lang="en-US" sz="2200" dirty="0"/>
          </a:p>
          <a:p>
            <a:pPr marL="0" indent="0">
              <a:buNone/>
            </a:pPr>
            <a:r>
              <a:rPr lang="en-US" sz="2600" dirty="0"/>
              <a:t>Visually Impaired, Including Blindness</a:t>
            </a:r>
          </a:p>
          <a:p>
            <a:r>
              <a:rPr lang="en-US" sz="2200" dirty="0">
                <a:hlinkClick r:id="rId3"/>
              </a:rPr>
              <a:t>https://www.cde.state.co.us/cdesped/sd-vision_guidedocs</a:t>
            </a:r>
            <a:endParaRPr lang="en-US" sz="2200" dirty="0"/>
          </a:p>
          <a:p>
            <a:pPr marL="0" indent="0">
              <a:buNone/>
            </a:pPr>
            <a:endParaRPr lang="en-US" sz="2200" dirty="0"/>
          </a:p>
          <a:p>
            <a:pPr marL="0" indent="0">
              <a:buNone/>
            </a:pPr>
            <a:r>
              <a:rPr lang="en-US" sz="2600" dirty="0"/>
              <a:t>Deaf and Hard of Hearing</a:t>
            </a:r>
          </a:p>
          <a:p>
            <a:r>
              <a:rPr lang="en-US" sz="2200" dirty="0">
                <a:hlinkClick r:id="rId4"/>
              </a:rPr>
              <a:t>https://www.cde.state.co.us/cdesped/sd-hearing_forms-and-documents</a:t>
            </a:r>
            <a:endParaRPr lang="en-US" sz="2200" dirty="0"/>
          </a:p>
          <a:p>
            <a:endParaRPr lang="en-US" sz="2200" dirty="0"/>
          </a:p>
          <a:p>
            <a:pPr marL="0" indent="0">
              <a:buNone/>
            </a:pPr>
            <a:r>
              <a:rPr lang="en-US" sz="2200" dirty="0"/>
              <a:t>Deaf/Blindness</a:t>
            </a:r>
          </a:p>
          <a:p>
            <a:r>
              <a:rPr lang="en-US" sz="1800" dirty="0">
                <a:hlinkClick r:id="rId5"/>
              </a:rPr>
              <a:t>https://www.cde.state.co.us/cdesped/sd-db</a:t>
            </a:r>
            <a:endParaRPr lang="en-US" sz="1800" dirty="0"/>
          </a:p>
          <a:p>
            <a:pPr marL="0" indent="0">
              <a:buNone/>
            </a:pPr>
            <a:endParaRPr lang="en-US" sz="18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dirty="0"/>
          </a:p>
        </p:txBody>
      </p:sp>
    </p:spTree>
    <p:extLst>
      <p:ext uri="{BB962C8B-B14F-4D97-AF65-F5344CB8AC3E}">
        <p14:creationId xmlns:p14="http://schemas.microsoft.com/office/powerpoint/2010/main" val="3488642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2CEC8-FE03-E4F5-2CCD-A5BE6C12D111}"/>
              </a:ext>
            </a:extLst>
          </p:cNvPr>
          <p:cNvSpPr>
            <a:spLocks noGrp="1"/>
          </p:cNvSpPr>
          <p:nvPr>
            <p:ph type="title"/>
          </p:nvPr>
        </p:nvSpPr>
        <p:spPr/>
        <p:txBody>
          <a:bodyPr/>
          <a:lstStyle/>
          <a:p>
            <a:r>
              <a:rPr lang="en-US" dirty="0"/>
              <a:t>CDE Resources</a:t>
            </a:r>
          </a:p>
        </p:txBody>
      </p:sp>
      <p:sp>
        <p:nvSpPr>
          <p:cNvPr id="3" name="Content Placeholder 2">
            <a:extLst>
              <a:ext uri="{FF2B5EF4-FFF2-40B4-BE49-F238E27FC236}">
                <a16:creationId xmlns:a16="http://schemas.microsoft.com/office/drawing/2014/main" id="{38B62C13-823D-1E51-17C8-8EE46E10790C}"/>
              </a:ext>
            </a:extLst>
          </p:cNvPr>
          <p:cNvSpPr>
            <a:spLocks noGrp="1"/>
          </p:cNvSpPr>
          <p:nvPr>
            <p:ph idx="1"/>
          </p:nvPr>
        </p:nvSpPr>
        <p:spPr/>
        <p:txBody>
          <a:bodyPr>
            <a:normAutofit fontScale="70000" lnSpcReduction="20000"/>
          </a:bodyPr>
          <a:lstStyle/>
          <a:p>
            <a:pPr marL="0" indent="0">
              <a:buNone/>
            </a:pPr>
            <a:r>
              <a:rPr lang="en-US" sz="2800" dirty="0"/>
              <a:t>Developmental Delay</a:t>
            </a:r>
          </a:p>
          <a:p>
            <a:r>
              <a:rPr lang="en-US" sz="2800" i="1" dirty="0"/>
              <a:t>Developmental Delay Technical Assistance </a:t>
            </a:r>
            <a:r>
              <a:rPr lang="en-US" sz="2800" dirty="0">
                <a:hlinkClick r:id="rId2"/>
              </a:rPr>
              <a:t>https://www.cde.state.co.us/cdesped/ta_dd</a:t>
            </a:r>
            <a:endParaRPr lang="en-US" sz="2800" dirty="0"/>
          </a:p>
          <a:p>
            <a:pPr marL="0" indent="0">
              <a:buNone/>
            </a:pPr>
            <a:endParaRPr lang="en-US" dirty="0"/>
          </a:p>
          <a:p>
            <a:pPr marL="0" indent="0">
              <a:buNone/>
            </a:pPr>
            <a:r>
              <a:rPr lang="en-US" dirty="0"/>
              <a:t>Intellectual Disability </a:t>
            </a:r>
          </a:p>
          <a:p>
            <a:r>
              <a:rPr lang="en-US" sz="2200" i="1" dirty="0"/>
              <a:t>Guidelines for the Determination of Eligibility for a Child with an Intellectual Disability or Multiple Disabilities </a:t>
            </a:r>
            <a:r>
              <a:rPr lang="en-US" sz="2200" dirty="0">
                <a:hlinkClick r:id="rId3"/>
              </a:rPr>
              <a:t>https://www.cde.state.co.us/cdesped/guideliensfordeterminationeligibility_id_md</a:t>
            </a:r>
            <a:endParaRPr lang="en-US" sz="2200" dirty="0"/>
          </a:p>
          <a:p>
            <a:endParaRPr lang="en-US" sz="2200" dirty="0"/>
          </a:p>
          <a:p>
            <a:pPr marL="0" indent="0">
              <a:buNone/>
            </a:pPr>
            <a:r>
              <a:rPr lang="en-US" dirty="0"/>
              <a:t>Multiple Disabilities</a:t>
            </a:r>
          </a:p>
          <a:p>
            <a:r>
              <a:rPr lang="en-US" sz="2200" i="1" dirty="0"/>
              <a:t>Guidelines for the Determination of Eligibility for a Child with an Intellectual Disability or Multiple Disabilities </a:t>
            </a:r>
            <a:r>
              <a:rPr lang="en-US" sz="2200" dirty="0">
                <a:hlinkClick r:id="rId3"/>
              </a:rPr>
              <a:t>https://www.cde.state.co.us/cdesped/guideliensfordeterminationeligibility_id_md</a:t>
            </a:r>
            <a:endParaRPr lang="en-US" sz="2200" dirty="0"/>
          </a:p>
          <a:p>
            <a:pPr marL="0" indent="0">
              <a:buNone/>
            </a:pPr>
            <a:endParaRPr lang="en-US" dirty="0"/>
          </a:p>
          <a:p>
            <a:pPr marL="0" indent="0">
              <a:buNone/>
            </a:pPr>
            <a:r>
              <a:rPr lang="en-US" dirty="0"/>
              <a:t>Other Health Impaired</a:t>
            </a:r>
          </a:p>
          <a:p>
            <a:pPr lvl="1"/>
            <a:r>
              <a:rPr lang="en-US" sz="2200" i="1" dirty="0"/>
              <a:t>Guidance for Determining Eligibility for Special Education Students with Other Health Impairments</a:t>
            </a:r>
          </a:p>
          <a:p>
            <a:pPr lvl="1"/>
            <a:r>
              <a:rPr lang="en-US" sz="2200" dirty="0">
                <a:hlinkClick r:id="rId4"/>
              </a:rPr>
              <a:t>https://www.cde.state.co.us/cdesped/guidance_determiningeligibility_sped_students_ohi</a:t>
            </a:r>
            <a:endParaRPr lang="en-US" sz="2200" dirty="0"/>
          </a:p>
          <a:p>
            <a:endParaRPr lang="en-US" dirty="0"/>
          </a:p>
        </p:txBody>
      </p:sp>
    </p:spTree>
    <p:extLst>
      <p:ext uri="{BB962C8B-B14F-4D97-AF65-F5344CB8AC3E}">
        <p14:creationId xmlns:p14="http://schemas.microsoft.com/office/powerpoint/2010/main" val="2150756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3B251-9F55-8317-ACBD-154EA00135D5}"/>
              </a:ext>
            </a:extLst>
          </p:cNvPr>
          <p:cNvSpPr>
            <a:spLocks noGrp="1"/>
          </p:cNvSpPr>
          <p:nvPr>
            <p:ph type="title"/>
          </p:nvPr>
        </p:nvSpPr>
        <p:spPr/>
        <p:txBody>
          <a:bodyPr/>
          <a:lstStyle/>
          <a:p>
            <a:r>
              <a:rPr lang="en-US" dirty="0"/>
              <a:t>CDE Resources</a:t>
            </a:r>
          </a:p>
        </p:txBody>
      </p:sp>
      <p:sp>
        <p:nvSpPr>
          <p:cNvPr id="3" name="Content Placeholder 2">
            <a:extLst>
              <a:ext uri="{FF2B5EF4-FFF2-40B4-BE49-F238E27FC236}">
                <a16:creationId xmlns:a16="http://schemas.microsoft.com/office/drawing/2014/main" id="{B720C010-E6D9-FA3A-D554-50BAF2250A74}"/>
              </a:ext>
            </a:extLst>
          </p:cNvPr>
          <p:cNvSpPr>
            <a:spLocks noGrp="1"/>
          </p:cNvSpPr>
          <p:nvPr>
            <p:ph idx="1"/>
          </p:nvPr>
        </p:nvSpPr>
        <p:spPr/>
        <p:txBody>
          <a:bodyPr>
            <a:normAutofit fontScale="85000" lnSpcReduction="20000"/>
          </a:bodyPr>
          <a:lstStyle/>
          <a:p>
            <a:pPr marL="0" indent="0">
              <a:buNone/>
            </a:pPr>
            <a:r>
              <a:rPr lang="en-US" dirty="0"/>
              <a:t>Orthopedic Impairment</a:t>
            </a:r>
          </a:p>
          <a:p>
            <a:pPr lvl="1"/>
            <a:r>
              <a:rPr lang="en-US" sz="2200" i="1" dirty="0"/>
              <a:t>OI Resources </a:t>
            </a:r>
          </a:p>
          <a:p>
            <a:pPr lvl="1"/>
            <a:r>
              <a:rPr lang="en-US" sz="2200" dirty="0">
                <a:hlinkClick r:id="rId2"/>
              </a:rPr>
              <a:t>https://www.cde.state.co.us/cdesped/sd-orthopedic</a:t>
            </a:r>
            <a:endParaRPr lang="en-US" sz="2200" dirty="0"/>
          </a:p>
          <a:p>
            <a:pPr marL="457200" lvl="1" indent="0">
              <a:buNone/>
            </a:pPr>
            <a:endParaRPr lang="en-US" sz="2200" dirty="0"/>
          </a:p>
          <a:p>
            <a:pPr marL="0" indent="0">
              <a:buNone/>
            </a:pPr>
            <a:r>
              <a:rPr lang="en-US" dirty="0"/>
              <a:t>Serious Emotional Disability</a:t>
            </a:r>
          </a:p>
          <a:p>
            <a:pPr lvl="1"/>
            <a:r>
              <a:rPr lang="en-US" sz="2200" i="1" dirty="0"/>
              <a:t>Guidelines for Determining Eligibility for Special Education for Students with Serious Emotional Disability</a:t>
            </a:r>
          </a:p>
          <a:p>
            <a:pPr lvl="1"/>
            <a:r>
              <a:rPr lang="en-US" sz="2200" dirty="0">
                <a:hlinkClick r:id="rId3"/>
              </a:rPr>
              <a:t>https://www.cde.state.co.us/cdesped/sed_guidelines_2017-12-13</a:t>
            </a:r>
            <a:endParaRPr lang="en-US" sz="2200" dirty="0"/>
          </a:p>
          <a:p>
            <a:pPr marL="457200" lvl="1" indent="0">
              <a:buNone/>
            </a:pPr>
            <a:endParaRPr lang="en-US" sz="2200" dirty="0"/>
          </a:p>
          <a:p>
            <a:pPr marL="0" indent="0">
              <a:buNone/>
            </a:pPr>
            <a:r>
              <a:rPr lang="en-US" dirty="0"/>
              <a:t>Specific Learning Disability</a:t>
            </a:r>
          </a:p>
          <a:p>
            <a:pPr lvl="1"/>
            <a:r>
              <a:rPr lang="en-US" sz="2200" i="1" dirty="0"/>
              <a:t>Specific Learning Disability Guidelines</a:t>
            </a:r>
          </a:p>
          <a:p>
            <a:pPr marL="0" indent="0">
              <a:buNone/>
            </a:pPr>
            <a:r>
              <a:rPr lang="en-US" sz="2200" dirty="0">
                <a:hlinkClick r:id="rId4"/>
              </a:rPr>
              <a:t>https://www.cde.state.co.us/cdesped/guidelines_sld_draft_2019-02-25</a:t>
            </a:r>
            <a:endParaRPr lang="en-US" sz="2200" dirty="0"/>
          </a:p>
          <a:p>
            <a:pPr marL="0" indent="0">
              <a:buNone/>
            </a:pPr>
            <a:endParaRPr lang="en-US" dirty="0"/>
          </a:p>
          <a:p>
            <a:pPr marL="0" indent="0">
              <a:buNone/>
            </a:pPr>
            <a:r>
              <a:rPr lang="en-US" dirty="0"/>
              <a:t>Speech or Language Disability</a:t>
            </a:r>
          </a:p>
          <a:p>
            <a:pPr lvl="1"/>
            <a:r>
              <a:rPr lang="en-US" i="1" dirty="0"/>
              <a:t>Colorado Speech or Language Impairment Guidelines</a:t>
            </a:r>
          </a:p>
          <a:p>
            <a:pPr lvl="1"/>
            <a:r>
              <a:rPr lang="en-US" sz="1800" dirty="0">
                <a:hlinkClick r:id="rId5"/>
              </a:rPr>
              <a:t>https://www.cde.state.co.us/cdesped/sli_guidelines</a:t>
            </a:r>
            <a:endParaRPr lang="en-US" sz="1800" dirty="0"/>
          </a:p>
          <a:p>
            <a:pPr lvl="1"/>
            <a:endParaRPr lang="en-US" sz="2200"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416811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C5E57-66B3-6A59-508C-0A5F06742B18}"/>
              </a:ext>
            </a:extLst>
          </p:cNvPr>
          <p:cNvSpPr>
            <a:spLocks noGrp="1"/>
          </p:cNvSpPr>
          <p:nvPr>
            <p:ph type="title"/>
          </p:nvPr>
        </p:nvSpPr>
        <p:spPr/>
        <p:txBody>
          <a:bodyPr/>
          <a:lstStyle/>
          <a:p>
            <a:r>
              <a:rPr lang="en-US" dirty="0"/>
              <a:t>CDE Resources</a:t>
            </a:r>
          </a:p>
        </p:txBody>
      </p:sp>
      <p:sp>
        <p:nvSpPr>
          <p:cNvPr id="3" name="Content Placeholder 2">
            <a:extLst>
              <a:ext uri="{FF2B5EF4-FFF2-40B4-BE49-F238E27FC236}">
                <a16:creationId xmlns:a16="http://schemas.microsoft.com/office/drawing/2014/main" id="{30EB5141-2CEA-A01A-A62B-61EA5A273892}"/>
              </a:ext>
            </a:extLst>
          </p:cNvPr>
          <p:cNvSpPr>
            <a:spLocks noGrp="1"/>
          </p:cNvSpPr>
          <p:nvPr>
            <p:ph idx="1"/>
          </p:nvPr>
        </p:nvSpPr>
        <p:spPr/>
        <p:txBody>
          <a:bodyPr>
            <a:normAutofit/>
          </a:bodyPr>
          <a:lstStyle/>
          <a:p>
            <a:pPr marL="457200" lvl="1" indent="0">
              <a:buNone/>
            </a:pPr>
            <a:endParaRPr lang="en-US" dirty="0"/>
          </a:p>
          <a:p>
            <a:pPr marL="0" indent="0">
              <a:buNone/>
            </a:pPr>
            <a:r>
              <a:rPr lang="en-US" dirty="0"/>
              <a:t>Traumatic Brain Injury</a:t>
            </a:r>
          </a:p>
          <a:p>
            <a:pPr lvl="1"/>
            <a:r>
              <a:rPr lang="en-US" i="1" dirty="0"/>
              <a:t>Brain Injury In Children and Youth – A Manual for Educators</a:t>
            </a:r>
          </a:p>
          <a:p>
            <a:pPr lvl="1"/>
            <a:r>
              <a:rPr lang="en-US" sz="2200" dirty="0">
                <a:hlinkClick r:id="rId2"/>
              </a:rPr>
              <a:t>https://www.cde.state.co.us/cdesped/tbi_manual_braininjury</a:t>
            </a:r>
            <a:endParaRPr lang="en-US" sz="2200" dirty="0"/>
          </a:p>
          <a:p>
            <a:pPr marL="0" indent="0">
              <a:buNone/>
            </a:pPr>
            <a:endParaRPr lang="en-US" dirty="0"/>
          </a:p>
          <a:p>
            <a:pPr marL="0" indent="0">
              <a:buNone/>
            </a:pPr>
            <a:r>
              <a:rPr lang="en-US" sz="2400" dirty="0"/>
              <a:t>Krista Klabo, Ed.S., NCSP</a:t>
            </a:r>
          </a:p>
          <a:p>
            <a:r>
              <a:rPr lang="en-US" sz="2400" dirty="0"/>
              <a:t>School Psychology and Special Education</a:t>
            </a:r>
          </a:p>
          <a:p>
            <a:r>
              <a:rPr lang="en-US" sz="2400" dirty="0"/>
              <a:t>Evaluation Specialist</a:t>
            </a:r>
          </a:p>
          <a:p>
            <a:r>
              <a:rPr lang="en-US" sz="2400" dirty="0">
                <a:hlinkClick r:id="rId3"/>
              </a:rPr>
              <a:t>klabo_k@cde.state.co.us</a:t>
            </a:r>
            <a:endParaRPr lang="en-US" sz="2400"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493096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276D6-9420-97D5-EE50-EFEC7EE13EDC}"/>
              </a:ext>
            </a:extLst>
          </p:cNvPr>
          <p:cNvSpPr>
            <a:spLocks noGrp="1"/>
          </p:cNvSpPr>
          <p:nvPr>
            <p:ph type="title"/>
          </p:nvPr>
        </p:nvSpPr>
        <p:spPr>
          <a:xfrm>
            <a:off x="628650" y="317501"/>
            <a:ext cx="7886700" cy="6005807"/>
          </a:xfrm>
        </p:spPr>
        <p:txBody>
          <a:bodyPr/>
          <a:lstStyle/>
          <a:p>
            <a:r>
              <a:rPr lang="en-US" dirty="0"/>
              <a:t>What is comprehensive?</a:t>
            </a:r>
          </a:p>
        </p:txBody>
      </p:sp>
    </p:spTree>
    <p:extLst>
      <p:ext uri="{BB962C8B-B14F-4D97-AF65-F5344CB8AC3E}">
        <p14:creationId xmlns:p14="http://schemas.microsoft.com/office/powerpoint/2010/main" val="331678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D3FA3-B317-7296-853F-5B0C0D6198BC}"/>
              </a:ext>
            </a:extLst>
          </p:cNvPr>
          <p:cNvSpPr>
            <a:spLocks noGrp="1"/>
          </p:cNvSpPr>
          <p:nvPr>
            <p:ph type="title"/>
          </p:nvPr>
        </p:nvSpPr>
        <p:spPr/>
        <p:txBody>
          <a:bodyPr/>
          <a:lstStyle/>
          <a:p>
            <a:r>
              <a:rPr lang="en-US" dirty="0"/>
              <a:t>What Does That Mean?</a:t>
            </a:r>
          </a:p>
        </p:txBody>
      </p:sp>
      <p:sp>
        <p:nvSpPr>
          <p:cNvPr id="3" name="Content Placeholder 2">
            <a:extLst>
              <a:ext uri="{FF2B5EF4-FFF2-40B4-BE49-F238E27FC236}">
                <a16:creationId xmlns:a16="http://schemas.microsoft.com/office/drawing/2014/main" id="{C93B6B7A-ED7E-8965-2219-245D6ECF4FC7}"/>
              </a:ext>
            </a:extLst>
          </p:cNvPr>
          <p:cNvSpPr>
            <a:spLocks noGrp="1"/>
          </p:cNvSpPr>
          <p:nvPr>
            <p:ph sz="half" idx="1"/>
          </p:nvPr>
        </p:nvSpPr>
        <p:spPr>
          <a:xfrm>
            <a:off x="201478" y="1282148"/>
            <a:ext cx="4246536" cy="4894815"/>
          </a:xfrm>
        </p:spPr>
        <p:txBody>
          <a:bodyPr>
            <a:normAutofit fontScale="92500" lnSpcReduction="10000"/>
          </a:bodyPr>
          <a:lstStyle/>
          <a:p>
            <a:pPr marL="0" indent="0">
              <a:buNone/>
            </a:pPr>
            <a:r>
              <a:rPr lang="en-US" dirty="0"/>
              <a:t>A full and individual evaluation includes evaluating the child’s:</a:t>
            </a:r>
          </a:p>
          <a:p>
            <a:r>
              <a:rPr lang="en-US" dirty="0">
                <a:solidFill>
                  <a:schemeClr val="tx1"/>
                </a:solidFill>
              </a:rPr>
              <a:t>Vision/hearing screening</a:t>
            </a:r>
          </a:p>
          <a:p>
            <a:r>
              <a:rPr lang="en-US" dirty="0">
                <a:solidFill>
                  <a:schemeClr val="tx1"/>
                </a:solidFill>
              </a:rPr>
              <a:t>Health/medical information</a:t>
            </a:r>
          </a:p>
          <a:p>
            <a:r>
              <a:rPr lang="en-US" dirty="0">
                <a:solidFill>
                  <a:schemeClr val="tx1"/>
                </a:solidFill>
              </a:rPr>
              <a:t>Adaptive behavior</a:t>
            </a:r>
          </a:p>
          <a:p>
            <a:r>
              <a:rPr lang="en-US" dirty="0">
                <a:solidFill>
                  <a:schemeClr val="tx1"/>
                </a:solidFill>
              </a:rPr>
              <a:t>Social/emotional status</a:t>
            </a:r>
          </a:p>
          <a:p>
            <a:r>
              <a:rPr lang="en-US" dirty="0">
                <a:solidFill>
                  <a:schemeClr val="tx1"/>
                </a:solidFill>
              </a:rPr>
              <a:t>General Intelligence</a:t>
            </a:r>
          </a:p>
          <a:p>
            <a:r>
              <a:rPr lang="en-US" dirty="0">
                <a:solidFill>
                  <a:schemeClr val="tx1"/>
                </a:solidFill>
              </a:rPr>
              <a:t>Academic performance</a:t>
            </a:r>
          </a:p>
          <a:p>
            <a:r>
              <a:rPr lang="en-US" dirty="0">
                <a:solidFill>
                  <a:schemeClr val="tx1"/>
                </a:solidFill>
              </a:rPr>
              <a:t>Communication status</a:t>
            </a:r>
          </a:p>
        </p:txBody>
      </p:sp>
      <p:sp>
        <p:nvSpPr>
          <p:cNvPr id="4" name="Content Placeholder 3">
            <a:extLst>
              <a:ext uri="{FF2B5EF4-FFF2-40B4-BE49-F238E27FC236}">
                <a16:creationId xmlns:a16="http://schemas.microsoft.com/office/drawing/2014/main" id="{817E3D22-53C2-FAD3-D86C-21C5BBBDD0A1}"/>
              </a:ext>
            </a:extLst>
          </p:cNvPr>
          <p:cNvSpPr>
            <a:spLocks noGrp="1"/>
          </p:cNvSpPr>
          <p:nvPr>
            <p:ph sz="half" idx="2"/>
          </p:nvPr>
        </p:nvSpPr>
        <p:spPr>
          <a:xfrm>
            <a:off x="4448014" y="1906292"/>
            <a:ext cx="4494508" cy="4270671"/>
          </a:xfrm>
        </p:spPr>
        <p:txBody>
          <a:bodyPr>
            <a:normAutofit fontScale="92500" lnSpcReduction="10000"/>
          </a:bodyPr>
          <a:lstStyle/>
          <a:p>
            <a:r>
              <a:rPr lang="en-US" dirty="0">
                <a:solidFill>
                  <a:schemeClr val="tx1"/>
                </a:solidFill>
              </a:rPr>
              <a:t>Motor Abilities</a:t>
            </a:r>
          </a:p>
          <a:p>
            <a:r>
              <a:rPr lang="en-US" dirty="0">
                <a:solidFill>
                  <a:schemeClr val="tx1"/>
                </a:solidFill>
              </a:rPr>
              <a:t>Developmental history</a:t>
            </a:r>
          </a:p>
          <a:p>
            <a:r>
              <a:rPr lang="en-US" dirty="0">
                <a:solidFill>
                  <a:schemeClr val="tx1"/>
                </a:solidFill>
              </a:rPr>
              <a:t>Observations of the student during instruction</a:t>
            </a:r>
          </a:p>
          <a:p>
            <a:r>
              <a:rPr lang="en-US" dirty="0">
                <a:solidFill>
                  <a:schemeClr val="tx1"/>
                </a:solidFill>
              </a:rPr>
              <a:t>Historical review of the student’s academic progress including MTSS/RTI and PM</a:t>
            </a:r>
          </a:p>
          <a:p>
            <a:r>
              <a:rPr lang="en-US" dirty="0">
                <a:solidFill>
                  <a:schemeClr val="tx1"/>
                </a:solidFill>
              </a:rPr>
              <a:t>Interview(s) with the parent(s) and teacher(s)</a:t>
            </a:r>
          </a:p>
          <a:p>
            <a:r>
              <a:rPr lang="en-US" dirty="0">
                <a:solidFill>
                  <a:schemeClr val="tx1"/>
                </a:solidFill>
              </a:rPr>
              <a:t>Assistive technology (AT)</a:t>
            </a:r>
          </a:p>
        </p:txBody>
      </p:sp>
    </p:spTree>
    <p:extLst>
      <p:ext uri="{BB962C8B-B14F-4D97-AF65-F5344CB8AC3E}">
        <p14:creationId xmlns:p14="http://schemas.microsoft.com/office/powerpoint/2010/main" val="83546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4B399-52B1-B7A2-2213-330642BC9215}"/>
              </a:ext>
            </a:extLst>
          </p:cNvPr>
          <p:cNvSpPr>
            <a:spLocks noGrp="1"/>
          </p:cNvSpPr>
          <p:nvPr>
            <p:ph type="title"/>
          </p:nvPr>
        </p:nvSpPr>
        <p:spPr/>
        <p:txBody>
          <a:bodyPr/>
          <a:lstStyle/>
          <a:p>
            <a:r>
              <a:rPr lang="en-US" dirty="0"/>
              <a:t>Multiple Data Sources</a:t>
            </a:r>
          </a:p>
        </p:txBody>
      </p:sp>
      <p:sp>
        <p:nvSpPr>
          <p:cNvPr id="3" name="Content Placeholder 2">
            <a:extLst>
              <a:ext uri="{FF2B5EF4-FFF2-40B4-BE49-F238E27FC236}">
                <a16:creationId xmlns:a16="http://schemas.microsoft.com/office/drawing/2014/main" id="{5BB1CF3F-41CE-A00D-32E0-840DA161D2D4}"/>
              </a:ext>
            </a:extLst>
          </p:cNvPr>
          <p:cNvSpPr>
            <a:spLocks noGrp="1"/>
          </p:cNvSpPr>
          <p:nvPr>
            <p:ph sz="half" idx="1"/>
          </p:nvPr>
        </p:nvSpPr>
        <p:spPr>
          <a:xfrm>
            <a:off x="628650" y="1282148"/>
            <a:ext cx="3943350" cy="4157757"/>
          </a:xfrm>
        </p:spPr>
        <p:txBody>
          <a:bodyPr>
            <a:normAutofit fontScale="92500" lnSpcReduction="10000"/>
          </a:bodyPr>
          <a:lstStyle/>
          <a:p>
            <a:pPr marL="0" indent="0">
              <a:buNone/>
            </a:pPr>
            <a:r>
              <a:rPr lang="en-US" b="1" dirty="0"/>
              <a:t>Multi-model</a:t>
            </a:r>
          </a:p>
          <a:p>
            <a:pPr marL="0" indent="0">
              <a:buNone/>
            </a:pPr>
            <a:r>
              <a:rPr lang="en-US" b="1" u="sng" dirty="0">
                <a:solidFill>
                  <a:schemeClr val="tx1"/>
                </a:solidFill>
              </a:rPr>
              <a:t>Wide and Shallow</a:t>
            </a:r>
          </a:p>
          <a:p>
            <a:pPr marL="0" indent="0">
              <a:buNone/>
            </a:pPr>
            <a:r>
              <a:rPr lang="en-US" dirty="0">
                <a:solidFill>
                  <a:schemeClr val="tx1"/>
                </a:solidFill>
              </a:rPr>
              <a:t>Ensures Comprehensiveness</a:t>
            </a:r>
          </a:p>
          <a:p>
            <a:r>
              <a:rPr lang="en-US" dirty="0">
                <a:solidFill>
                  <a:schemeClr val="tx1"/>
                </a:solidFill>
              </a:rPr>
              <a:t>Basic Observations</a:t>
            </a:r>
          </a:p>
          <a:p>
            <a:r>
              <a:rPr lang="en-US" dirty="0">
                <a:solidFill>
                  <a:schemeClr val="tx1"/>
                </a:solidFill>
              </a:rPr>
              <a:t>Screening Data</a:t>
            </a:r>
          </a:p>
          <a:p>
            <a:r>
              <a:rPr lang="en-US" dirty="0">
                <a:solidFill>
                  <a:schemeClr val="tx1"/>
                </a:solidFill>
              </a:rPr>
              <a:t>Record Reviews</a:t>
            </a:r>
          </a:p>
          <a:p>
            <a:r>
              <a:rPr lang="en-US" dirty="0">
                <a:solidFill>
                  <a:schemeClr val="tx1"/>
                </a:solidFill>
              </a:rPr>
              <a:t>MTSS/RTI Data</a:t>
            </a:r>
          </a:p>
          <a:p>
            <a:r>
              <a:rPr lang="en-US" dirty="0">
                <a:solidFill>
                  <a:schemeClr val="tx1"/>
                </a:solidFill>
              </a:rPr>
              <a:t>Unstructured Interviews</a:t>
            </a:r>
          </a:p>
        </p:txBody>
      </p:sp>
      <p:sp>
        <p:nvSpPr>
          <p:cNvPr id="4" name="Content Placeholder 3">
            <a:extLst>
              <a:ext uri="{FF2B5EF4-FFF2-40B4-BE49-F238E27FC236}">
                <a16:creationId xmlns:a16="http://schemas.microsoft.com/office/drawing/2014/main" id="{3348BCE1-A929-631A-7898-A9A893DC2E90}"/>
              </a:ext>
            </a:extLst>
          </p:cNvPr>
          <p:cNvSpPr>
            <a:spLocks noGrp="1"/>
          </p:cNvSpPr>
          <p:nvPr>
            <p:ph sz="half" idx="2"/>
          </p:nvPr>
        </p:nvSpPr>
        <p:spPr>
          <a:xfrm>
            <a:off x="4629150" y="1282148"/>
            <a:ext cx="3886200" cy="4157757"/>
          </a:xfrm>
        </p:spPr>
        <p:txBody>
          <a:bodyPr>
            <a:normAutofit fontScale="92500" lnSpcReduction="10000"/>
          </a:bodyPr>
          <a:lstStyle/>
          <a:p>
            <a:pPr marL="0" indent="0">
              <a:buNone/>
            </a:pPr>
            <a:r>
              <a:rPr lang="en-US" b="1" dirty="0"/>
              <a:t>Multi-method</a:t>
            </a:r>
          </a:p>
          <a:p>
            <a:pPr marL="0" indent="0">
              <a:buNone/>
            </a:pPr>
            <a:r>
              <a:rPr lang="en-US" b="1" u="sng" dirty="0">
                <a:solidFill>
                  <a:schemeClr val="tx1"/>
                </a:solidFill>
              </a:rPr>
              <a:t>Deep and Intense</a:t>
            </a:r>
          </a:p>
          <a:p>
            <a:pPr marL="0" indent="0">
              <a:buNone/>
            </a:pPr>
            <a:r>
              <a:rPr lang="en-US" dirty="0">
                <a:solidFill>
                  <a:schemeClr val="tx1"/>
                </a:solidFill>
              </a:rPr>
              <a:t>Ensures education Impact and Disability</a:t>
            </a:r>
          </a:p>
          <a:p>
            <a:r>
              <a:rPr lang="en-US" dirty="0">
                <a:solidFill>
                  <a:schemeClr val="tx1"/>
                </a:solidFill>
              </a:rPr>
              <a:t>Structured Observations</a:t>
            </a:r>
          </a:p>
          <a:p>
            <a:r>
              <a:rPr lang="en-US" dirty="0">
                <a:solidFill>
                  <a:schemeClr val="tx1"/>
                </a:solidFill>
              </a:rPr>
              <a:t>Formal Measures</a:t>
            </a:r>
          </a:p>
          <a:p>
            <a:r>
              <a:rPr lang="en-US" dirty="0">
                <a:solidFill>
                  <a:schemeClr val="tx1"/>
                </a:solidFill>
              </a:rPr>
              <a:t>Progress Monitoring</a:t>
            </a:r>
          </a:p>
          <a:p>
            <a:r>
              <a:rPr lang="en-US" dirty="0">
                <a:solidFill>
                  <a:schemeClr val="tx1"/>
                </a:solidFill>
              </a:rPr>
              <a:t>Semi Structured Interviews</a:t>
            </a:r>
          </a:p>
        </p:txBody>
      </p:sp>
    </p:spTree>
    <p:extLst>
      <p:ext uri="{BB962C8B-B14F-4D97-AF65-F5344CB8AC3E}">
        <p14:creationId xmlns:p14="http://schemas.microsoft.com/office/powerpoint/2010/main" val="22309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7F4DE-1AC1-0A5A-067F-4DD2E14A0E74}"/>
              </a:ext>
            </a:extLst>
          </p:cNvPr>
          <p:cNvSpPr>
            <a:spLocks noGrp="1"/>
          </p:cNvSpPr>
          <p:nvPr>
            <p:ph type="title"/>
          </p:nvPr>
        </p:nvSpPr>
        <p:spPr>
          <a:xfrm>
            <a:off x="628650" y="317501"/>
            <a:ext cx="7886700" cy="5835326"/>
          </a:xfrm>
        </p:spPr>
        <p:txBody>
          <a:bodyPr>
            <a:normAutofit/>
          </a:bodyPr>
          <a:lstStyle/>
          <a:p>
            <a:pPr algn="ctr"/>
            <a:r>
              <a:rPr lang="en-US" sz="4000" dirty="0"/>
              <a:t>You need to have the</a:t>
            </a:r>
            <a:br>
              <a:rPr lang="en-US" sz="4000" dirty="0"/>
            </a:br>
            <a:r>
              <a:rPr lang="en-US" sz="4000" dirty="0"/>
              <a:t> </a:t>
            </a:r>
            <a:r>
              <a:rPr lang="en-US" sz="4000" b="1" dirty="0">
                <a:solidFill>
                  <a:srgbClr val="455FA9"/>
                </a:solidFill>
              </a:rPr>
              <a:t>STORY</a:t>
            </a:r>
            <a:r>
              <a:rPr lang="en-US" sz="4000" dirty="0">
                <a:solidFill>
                  <a:srgbClr val="455FA9"/>
                </a:solidFill>
              </a:rPr>
              <a:t> </a:t>
            </a:r>
            <a:br>
              <a:rPr lang="en-US" sz="4000" dirty="0">
                <a:solidFill>
                  <a:srgbClr val="455FA9"/>
                </a:solidFill>
              </a:rPr>
            </a:br>
            <a:r>
              <a:rPr lang="en-US" sz="4000" dirty="0"/>
              <a:t>behind the numbers!</a:t>
            </a:r>
          </a:p>
        </p:txBody>
      </p:sp>
    </p:spTree>
    <p:extLst>
      <p:ext uri="{BB962C8B-B14F-4D97-AF65-F5344CB8AC3E}">
        <p14:creationId xmlns:p14="http://schemas.microsoft.com/office/powerpoint/2010/main" val="354496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3AB1-5C2A-C3AC-13AB-2E6CB85F19C5}"/>
              </a:ext>
            </a:extLst>
          </p:cNvPr>
          <p:cNvSpPr>
            <a:spLocks noGrp="1"/>
          </p:cNvSpPr>
          <p:nvPr>
            <p:ph type="title"/>
          </p:nvPr>
        </p:nvSpPr>
        <p:spPr/>
        <p:txBody>
          <a:bodyPr/>
          <a:lstStyle/>
          <a:p>
            <a:r>
              <a:rPr lang="en-US" dirty="0"/>
              <a:t>Examples of Existing Data</a:t>
            </a:r>
          </a:p>
        </p:txBody>
      </p:sp>
      <p:graphicFrame>
        <p:nvGraphicFramePr>
          <p:cNvPr id="4" name="Content Placeholder 3">
            <a:extLst>
              <a:ext uri="{FF2B5EF4-FFF2-40B4-BE49-F238E27FC236}">
                <a16:creationId xmlns:a16="http://schemas.microsoft.com/office/drawing/2014/main" id="{FA2F7597-1DE4-C95F-1F11-233646549DEF}"/>
              </a:ext>
            </a:extLst>
          </p:cNvPr>
          <p:cNvGraphicFramePr>
            <a:graphicFrameLocks noGrp="1"/>
          </p:cNvGraphicFramePr>
          <p:nvPr>
            <p:ph idx="1"/>
            <p:extLst>
              <p:ext uri="{D42A27DB-BD31-4B8C-83A1-F6EECF244321}">
                <p14:modId xmlns:p14="http://schemas.microsoft.com/office/powerpoint/2010/main" val="1299107150"/>
              </p:ext>
            </p:extLst>
          </p:nvPr>
        </p:nvGraphicFramePr>
        <p:xfrm>
          <a:off x="291402" y="1276140"/>
          <a:ext cx="8521002" cy="5586987"/>
        </p:xfrm>
        <a:graphic>
          <a:graphicData uri="http://schemas.openxmlformats.org/drawingml/2006/table">
            <a:tbl>
              <a:tblPr/>
              <a:tblGrid>
                <a:gridCol w="2165172">
                  <a:extLst>
                    <a:ext uri="{9D8B030D-6E8A-4147-A177-3AD203B41FA5}">
                      <a16:colId xmlns:a16="http://schemas.microsoft.com/office/drawing/2014/main" val="1325123402"/>
                    </a:ext>
                  </a:extLst>
                </a:gridCol>
                <a:gridCol w="6355830">
                  <a:extLst>
                    <a:ext uri="{9D8B030D-6E8A-4147-A177-3AD203B41FA5}">
                      <a16:colId xmlns:a16="http://schemas.microsoft.com/office/drawing/2014/main" val="4052848518"/>
                    </a:ext>
                  </a:extLst>
                </a:gridCol>
              </a:tblGrid>
              <a:tr h="1501413">
                <a:tc>
                  <a:txBody>
                    <a:bodyPr/>
                    <a:lstStyle/>
                    <a:p>
                      <a:pPr rtl="0" fontAlgn="t">
                        <a:spcBef>
                          <a:spcPts val="0"/>
                        </a:spcBef>
                        <a:spcAft>
                          <a:spcPts val="0"/>
                        </a:spcAft>
                      </a:pPr>
                      <a:r>
                        <a:rPr lang="en-US" sz="2400" b="1" i="0" u="none" strike="noStrike" dirty="0">
                          <a:solidFill>
                            <a:srgbClr val="EFAA1F"/>
                          </a:solidFill>
                          <a:effectLst/>
                          <a:latin typeface="Arial" panose="020B0604020202020204" pitchFamily="34" charset="0"/>
                        </a:rPr>
                        <a:t>Parents</a:t>
                      </a:r>
                      <a:endParaRPr lang="en-US" sz="2400" b="1" dirty="0">
                        <a:solidFill>
                          <a:srgbClr val="EFAA1F"/>
                        </a:solidFill>
                        <a:effectLst/>
                      </a:endParaRP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tc>
                  <a:txBody>
                    <a:bodyPr/>
                    <a:lstStyle/>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Developmental and social history</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Parent perception of the student’s possible disability</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Information about the student’s learning and any behavioral issues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Parent input on the student’s educational experiences and motivation</a:t>
                      </a:r>
                    </a:p>
                    <a:p>
                      <a:pPr marL="171450" indent="-171450" rtl="0" fontAlgn="base">
                        <a:spcBef>
                          <a:spcPts val="0"/>
                        </a:spcBef>
                        <a:spcAft>
                          <a:spcPts val="60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Copies of outside evaluation, reports, and formal diagnosis</a:t>
                      </a:r>
                    </a:p>
                  </a:txBody>
                  <a:tcPr marL="110820" marR="11082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extLst>
                  <a:ext uri="{0D108BD9-81ED-4DB2-BD59-A6C34878D82A}">
                    <a16:rowId xmlns:a16="http://schemas.microsoft.com/office/drawing/2014/main" val="3730046645"/>
                  </a:ext>
                </a:extLst>
              </a:tr>
              <a:tr h="2500697">
                <a:tc>
                  <a:txBody>
                    <a:bodyPr/>
                    <a:lstStyle/>
                    <a:p>
                      <a:pPr rtl="0" fontAlgn="t">
                        <a:spcBef>
                          <a:spcPts val="0"/>
                        </a:spcBef>
                        <a:spcAft>
                          <a:spcPts val="0"/>
                        </a:spcAft>
                      </a:pPr>
                      <a:r>
                        <a:rPr lang="en-US" sz="2400" b="1" i="0" u="none" strike="noStrike" dirty="0">
                          <a:solidFill>
                            <a:srgbClr val="C63F28"/>
                          </a:solidFill>
                          <a:effectLst/>
                          <a:latin typeface="Arial" panose="020B0604020202020204" pitchFamily="34" charset="0"/>
                        </a:rPr>
                        <a:t>Student Records</a:t>
                      </a:r>
                      <a:endParaRPr lang="en-US" sz="2400" dirty="0">
                        <a:solidFill>
                          <a:srgbClr val="C63F28"/>
                        </a:solidFill>
                        <a:effectLst/>
                      </a:endParaRP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tc>
                  <a:txBody>
                    <a:bodyPr/>
                    <a:lstStyle/>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Assessment results (Standards of Learning, Phonological Awareness and Literacy Screening, etc.)</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Universal screening and/or progress monitoring data using a     Response to Intervention (RTI) process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EL information and supports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Record review (attendance, report cards, etc.)</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Discipline reports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Medical/health records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Developmental assessments and screeners</a:t>
                      </a:r>
                    </a:p>
                    <a:p>
                      <a:pPr marL="171450" indent="-171450" rtl="0" fontAlgn="base">
                        <a:spcBef>
                          <a:spcPts val="0"/>
                        </a:spcBef>
                        <a:spcAft>
                          <a:spcPts val="60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Classroom assessments</a:t>
                      </a:r>
                    </a:p>
                  </a:txBody>
                  <a:tcPr marL="110820" marR="11082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extLst>
                  <a:ext uri="{0D108BD9-81ED-4DB2-BD59-A6C34878D82A}">
                    <a16:rowId xmlns:a16="http://schemas.microsoft.com/office/drawing/2014/main" val="733030291"/>
                  </a:ext>
                </a:extLst>
              </a:tr>
              <a:tr h="1072307">
                <a:tc>
                  <a:txBody>
                    <a:bodyPr/>
                    <a:lstStyle/>
                    <a:p>
                      <a:pPr rtl="0" fontAlgn="t">
                        <a:spcBef>
                          <a:spcPts val="0"/>
                        </a:spcBef>
                        <a:spcAft>
                          <a:spcPts val="0"/>
                        </a:spcAft>
                      </a:pPr>
                      <a:r>
                        <a:rPr lang="en-US" sz="2400" b="1" i="0" u="none" strike="noStrike" dirty="0">
                          <a:solidFill>
                            <a:srgbClr val="008CA0"/>
                          </a:solidFill>
                          <a:effectLst/>
                          <a:latin typeface="Arial" panose="020B0604020202020204" pitchFamily="34" charset="0"/>
                        </a:rPr>
                        <a:t>Observations</a:t>
                      </a:r>
                      <a:endParaRPr lang="en-US" sz="2400" dirty="0">
                        <a:solidFill>
                          <a:srgbClr val="008CA0"/>
                        </a:solidFill>
                        <a:effectLst/>
                      </a:endParaRP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tc>
                  <a:txBody>
                    <a:bodyPr/>
                    <a:lstStyle/>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Teacher’s behavior logs or behavioral observations on report cards</a:t>
                      </a:r>
                    </a:p>
                    <a:p>
                      <a:pPr marL="171450" indent="-171450" rtl="0" fontAlgn="base">
                        <a:spcBef>
                          <a:spcPts val="0"/>
                        </a:spcBef>
                        <a:spcAft>
                          <a:spcPts val="0"/>
                        </a:spcAft>
                        <a:buFont typeface="Wingdings" panose="05000000000000000000" pitchFamily="2" charset="2"/>
                        <a:buChar char="q"/>
                      </a:pPr>
                      <a:r>
                        <a:rPr lang="en-US" sz="1600" b="0" i="0" u="none" strike="noStrike" dirty="0">
                          <a:solidFill>
                            <a:srgbClr val="000000"/>
                          </a:solidFill>
                          <a:effectLst/>
                          <a:latin typeface="Arial" panose="020B0604020202020204" pitchFamily="34" charset="0"/>
                        </a:rPr>
                        <a:t> Classroom-based and/or non-academic observations</a:t>
                      </a:r>
                    </a:p>
                  </a:txBody>
                  <a:tcPr marL="92350" marR="92350" marT="92350" marB="92350">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noFill/>
                  </a:tcPr>
                </a:tc>
                <a:extLst>
                  <a:ext uri="{0D108BD9-81ED-4DB2-BD59-A6C34878D82A}">
                    <a16:rowId xmlns:a16="http://schemas.microsoft.com/office/drawing/2014/main" val="2571988071"/>
                  </a:ext>
                </a:extLst>
              </a:tr>
            </a:tbl>
          </a:graphicData>
        </a:graphic>
      </p:graphicFrame>
      <p:sp>
        <p:nvSpPr>
          <p:cNvPr id="5" name="Rectangle 1">
            <a:extLst>
              <a:ext uri="{FF2B5EF4-FFF2-40B4-BE49-F238E27FC236}">
                <a16:creationId xmlns:a16="http://schemas.microsoft.com/office/drawing/2014/main" id="{DD8236CD-B8F5-E221-B214-13B26541ECA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275060"/>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55735</TotalTime>
  <Words>2991</Words>
  <Application>Microsoft Office PowerPoint</Application>
  <PresentationFormat>On-screen Show (4:3)</PresentationFormat>
  <Paragraphs>352</Paragraphs>
  <Slides>45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Courier New</vt:lpstr>
      <vt:lpstr>Roboto</vt:lpstr>
      <vt:lpstr>Symbol</vt:lpstr>
      <vt:lpstr>Wingdings</vt:lpstr>
      <vt:lpstr>Office Theme</vt:lpstr>
      <vt:lpstr>Comprehensive Assessments for Eligibility</vt:lpstr>
      <vt:lpstr>“Comprehensive Evaluation”</vt:lpstr>
      <vt:lpstr>Sec. 300.304 Evaluation Procedures</vt:lpstr>
      <vt:lpstr>Sec. 300.304 Evaluation Procedures</vt:lpstr>
      <vt:lpstr>What is comprehensive?</vt:lpstr>
      <vt:lpstr>What Does That Mean?</vt:lpstr>
      <vt:lpstr>Multiple Data Sources</vt:lpstr>
      <vt:lpstr>You need to have the  STORY  behind the numbers!</vt:lpstr>
      <vt:lpstr>Examples of Existing Data</vt:lpstr>
      <vt:lpstr>Standardized Measures</vt:lpstr>
      <vt:lpstr>Who Should Administer?</vt:lpstr>
      <vt:lpstr>Publisher Qualifications for Evaluators</vt:lpstr>
      <vt:lpstr>Pearson Qualification Levels and Requirements (1 of 2)</vt:lpstr>
      <vt:lpstr>Pearson Qualification Levels and Requirements (2 0f 2)</vt:lpstr>
      <vt:lpstr>Test Interpretation</vt:lpstr>
      <vt:lpstr>Evaluation Strategies</vt:lpstr>
      <vt:lpstr>Triangulation/Convergence</vt:lpstr>
      <vt:lpstr>Interpretation</vt:lpstr>
      <vt:lpstr>Evaluation Reports Should Include</vt:lpstr>
      <vt:lpstr>Autism Spectrum Disorder</vt:lpstr>
      <vt:lpstr>Autism Spectrum Disorder Checklist for Comprehensive Evaluation</vt:lpstr>
      <vt:lpstr>Autism Spectrum Disorder Checklist for Comprehensive Evaluation</vt:lpstr>
      <vt:lpstr>Autism Spectrum Disorder Checklist for Comprehensive Evaluation</vt:lpstr>
      <vt:lpstr>Current Educational Information – Cont.</vt:lpstr>
      <vt:lpstr>Autism Spectrum Disorder  Checklist for Comprehensive Evaluation</vt:lpstr>
      <vt:lpstr>Autism Spectrum Disorder  Checklist for Comprehensive Evaluation</vt:lpstr>
      <vt:lpstr>Autism Spectrum Disorder  Checklist for Comprehensive Evaluation</vt:lpstr>
      <vt:lpstr>Autism Spectrum Disorder  Checklist for Comprehensive Evaluation</vt:lpstr>
      <vt:lpstr>Assessment Instruments for Autism Spectrum Disorder</vt:lpstr>
      <vt:lpstr>Formal Assessments for ASD</vt:lpstr>
      <vt:lpstr>Formal Assessments for Communication for ASD</vt:lpstr>
      <vt:lpstr>Communication for ASD Continued</vt:lpstr>
      <vt:lpstr>Social and Emotional Development</vt:lpstr>
      <vt:lpstr>Observations in Structured and Unstructured Settings</vt:lpstr>
      <vt:lpstr>Sensory Needs Assessment</vt:lpstr>
      <vt:lpstr>Executive Functioning</vt:lpstr>
      <vt:lpstr>Eligibility Meeting</vt:lpstr>
      <vt:lpstr>Presenting Evaluation Results</vt:lpstr>
      <vt:lpstr>PowerPoint Presentation</vt:lpstr>
      <vt:lpstr>PowerPoint Presentation</vt:lpstr>
      <vt:lpstr>Body of Evidence</vt:lpstr>
      <vt:lpstr>CDE Resources</vt:lpstr>
      <vt:lpstr>CDE Resources</vt:lpstr>
      <vt:lpstr>CDE Resources</vt:lpstr>
      <vt:lpstr>CDE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 PowerPoint Template</dc:title>
  <dc:creator>Day, Donna</dc:creator>
  <cp:lastModifiedBy>Stachokus, Nick</cp:lastModifiedBy>
  <cp:revision>5</cp:revision>
  <cp:lastPrinted>2024-07-29T18:52:36Z</cp:lastPrinted>
  <dcterms:created xsi:type="dcterms:W3CDTF">2024-06-04T18:35:19Z</dcterms:created>
  <dcterms:modified xsi:type="dcterms:W3CDTF">2024-09-20T02:14:17Z</dcterms:modified>
</cp:coreProperties>
</file>