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101F9B-B31E-4013-9073-1BD0889520DD}" v="133" dt="2024-06-13T22:48:35.34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5" autoAdjust="0"/>
    <p:restoredTop sz="86469" autoAdjust="0"/>
  </p:normalViewPr>
  <p:slideViewPr>
    <p:cSldViewPr>
      <p:cViewPr varScale="1">
        <p:scale>
          <a:sx n="69" d="100"/>
          <a:sy n="69" d="100"/>
        </p:scale>
        <p:origin x="413" y="5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plan, Kimberly" userId="201722b9-7111-408c-91f6-bf6432e9124e" providerId="ADAL" clId="{42E82598-BFA7-4E64-A86F-1C0186A39EF8}"/>
    <pc:docChg chg="custSel modSld">
      <pc:chgData name="Caplan, Kimberly" userId="201722b9-7111-408c-91f6-bf6432e9124e" providerId="ADAL" clId="{42E82598-BFA7-4E64-A86F-1C0186A39EF8}" dt="2024-02-29T20:50:50.948" v="411"/>
      <pc:docMkLst>
        <pc:docMk/>
      </pc:docMkLst>
      <pc:sldChg chg="modSp mod">
        <pc:chgData name="Caplan, Kimberly" userId="201722b9-7111-408c-91f6-bf6432e9124e" providerId="ADAL" clId="{42E82598-BFA7-4E64-A86F-1C0186A39EF8}" dt="2024-02-29T20:22:14.270" v="71" actId="20577"/>
        <pc:sldMkLst>
          <pc:docMk/>
          <pc:sldMk cId="0" sldId="256"/>
        </pc:sldMkLst>
        <pc:spChg chg="mod">
          <ac:chgData name="Caplan, Kimberly" userId="201722b9-7111-408c-91f6-bf6432e9124e" providerId="ADAL" clId="{42E82598-BFA7-4E64-A86F-1C0186A39EF8}" dt="2024-02-29T20:22:14.270" v="71" actId="20577"/>
          <ac:spMkLst>
            <pc:docMk/>
            <pc:sldMk cId="0" sldId="256"/>
            <ac:spMk id="8" creationId="{00000000-0000-0000-0000-000000000000}"/>
          </ac:spMkLst>
        </pc:spChg>
      </pc:sldChg>
      <pc:sldChg chg="modSp mod">
        <pc:chgData name="Caplan, Kimberly" userId="201722b9-7111-408c-91f6-bf6432e9124e" providerId="ADAL" clId="{42E82598-BFA7-4E64-A86F-1C0186A39EF8}" dt="2024-02-29T20:24:13.336" v="163" actId="20577"/>
        <pc:sldMkLst>
          <pc:docMk/>
          <pc:sldMk cId="0" sldId="257"/>
        </pc:sldMkLst>
        <pc:spChg chg="mod">
          <ac:chgData name="Caplan, Kimberly" userId="201722b9-7111-408c-91f6-bf6432e9124e" providerId="ADAL" clId="{42E82598-BFA7-4E64-A86F-1C0186A39EF8}" dt="2024-02-29T20:24:13.336" v="163" actId="20577"/>
          <ac:spMkLst>
            <pc:docMk/>
            <pc:sldMk cId="0" sldId="257"/>
            <ac:spMk id="3" creationId="{00000000-0000-0000-0000-000000000000}"/>
          </ac:spMkLst>
        </pc:spChg>
      </pc:sldChg>
      <pc:sldChg chg="modSp mod">
        <pc:chgData name="Caplan, Kimberly" userId="201722b9-7111-408c-91f6-bf6432e9124e" providerId="ADAL" clId="{42E82598-BFA7-4E64-A86F-1C0186A39EF8}" dt="2024-02-29T20:24:01.929" v="160" actId="20577"/>
        <pc:sldMkLst>
          <pc:docMk/>
          <pc:sldMk cId="0" sldId="258"/>
        </pc:sldMkLst>
        <pc:spChg chg="mod">
          <ac:chgData name="Caplan, Kimberly" userId="201722b9-7111-408c-91f6-bf6432e9124e" providerId="ADAL" clId="{42E82598-BFA7-4E64-A86F-1C0186A39EF8}" dt="2024-02-29T20:24:01.929" v="160" actId="20577"/>
          <ac:spMkLst>
            <pc:docMk/>
            <pc:sldMk cId="0" sldId="258"/>
            <ac:spMk id="3" creationId="{00000000-0000-0000-0000-000000000000}"/>
          </ac:spMkLst>
        </pc:spChg>
      </pc:sldChg>
      <pc:sldChg chg="modSp mod">
        <pc:chgData name="Caplan, Kimberly" userId="201722b9-7111-408c-91f6-bf6432e9124e" providerId="ADAL" clId="{42E82598-BFA7-4E64-A86F-1C0186A39EF8}" dt="2024-02-29T20:25:28.419" v="178" actId="20577"/>
        <pc:sldMkLst>
          <pc:docMk/>
          <pc:sldMk cId="0" sldId="259"/>
        </pc:sldMkLst>
        <pc:spChg chg="mod">
          <ac:chgData name="Caplan, Kimberly" userId="201722b9-7111-408c-91f6-bf6432e9124e" providerId="ADAL" clId="{42E82598-BFA7-4E64-A86F-1C0186A39EF8}" dt="2024-02-29T20:25:28.419" v="178" actId="20577"/>
          <ac:spMkLst>
            <pc:docMk/>
            <pc:sldMk cId="0" sldId="259"/>
            <ac:spMk id="3" creationId="{00000000-0000-0000-0000-000000000000}"/>
          </ac:spMkLst>
        </pc:spChg>
      </pc:sldChg>
      <pc:sldChg chg="modSp mod">
        <pc:chgData name="Caplan, Kimberly" userId="201722b9-7111-408c-91f6-bf6432e9124e" providerId="ADAL" clId="{42E82598-BFA7-4E64-A86F-1C0186A39EF8}" dt="2024-02-29T20:25:37.989" v="179" actId="20577"/>
        <pc:sldMkLst>
          <pc:docMk/>
          <pc:sldMk cId="0" sldId="260"/>
        </pc:sldMkLst>
        <pc:spChg chg="mod">
          <ac:chgData name="Caplan, Kimberly" userId="201722b9-7111-408c-91f6-bf6432e9124e" providerId="ADAL" clId="{42E82598-BFA7-4E64-A86F-1C0186A39EF8}" dt="2024-02-29T20:25:37.989" v="179" actId="20577"/>
          <ac:spMkLst>
            <pc:docMk/>
            <pc:sldMk cId="0" sldId="260"/>
            <ac:spMk id="3" creationId="{00000000-0000-0000-0000-000000000000}"/>
          </ac:spMkLst>
        </pc:spChg>
      </pc:sldChg>
      <pc:sldChg chg="modSp mod">
        <pc:chgData name="Caplan, Kimberly" userId="201722b9-7111-408c-91f6-bf6432e9124e" providerId="ADAL" clId="{42E82598-BFA7-4E64-A86F-1C0186A39EF8}" dt="2024-02-29T20:35:42.107" v="272" actId="20577"/>
        <pc:sldMkLst>
          <pc:docMk/>
          <pc:sldMk cId="0" sldId="261"/>
        </pc:sldMkLst>
        <pc:spChg chg="mod">
          <ac:chgData name="Caplan, Kimberly" userId="201722b9-7111-408c-91f6-bf6432e9124e" providerId="ADAL" clId="{42E82598-BFA7-4E64-A86F-1C0186A39EF8}" dt="2024-02-29T20:35:42.107" v="272" actId="20577"/>
          <ac:spMkLst>
            <pc:docMk/>
            <pc:sldMk cId="0" sldId="261"/>
            <ac:spMk id="3" creationId="{00000000-0000-0000-0000-000000000000}"/>
          </ac:spMkLst>
        </pc:spChg>
      </pc:sldChg>
      <pc:sldChg chg="modSp mod">
        <pc:chgData name="Caplan, Kimberly" userId="201722b9-7111-408c-91f6-bf6432e9124e" providerId="ADAL" clId="{42E82598-BFA7-4E64-A86F-1C0186A39EF8}" dt="2024-02-29T20:39:54.978" v="332" actId="6549"/>
        <pc:sldMkLst>
          <pc:docMk/>
          <pc:sldMk cId="0" sldId="262"/>
        </pc:sldMkLst>
        <pc:spChg chg="mod">
          <ac:chgData name="Caplan, Kimberly" userId="201722b9-7111-408c-91f6-bf6432e9124e" providerId="ADAL" clId="{42E82598-BFA7-4E64-A86F-1C0186A39EF8}" dt="2024-02-29T20:39:54.978" v="332" actId="6549"/>
          <ac:spMkLst>
            <pc:docMk/>
            <pc:sldMk cId="0" sldId="262"/>
            <ac:spMk id="3" creationId="{00000000-0000-0000-0000-000000000000}"/>
          </ac:spMkLst>
        </pc:spChg>
      </pc:sldChg>
      <pc:sldChg chg="modSp mod">
        <pc:chgData name="Caplan, Kimberly" userId="201722b9-7111-408c-91f6-bf6432e9124e" providerId="ADAL" clId="{42E82598-BFA7-4E64-A86F-1C0186A39EF8}" dt="2024-02-29T20:50:50.948" v="411"/>
        <pc:sldMkLst>
          <pc:docMk/>
          <pc:sldMk cId="0" sldId="263"/>
        </pc:sldMkLst>
        <pc:spChg chg="mod">
          <ac:chgData name="Caplan, Kimberly" userId="201722b9-7111-408c-91f6-bf6432e9124e" providerId="ADAL" clId="{42E82598-BFA7-4E64-A86F-1C0186A39EF8}" dt="2024-02-29T20:50:50.948" v="411"/>
          <ac:spMkLst>
            <pc:docMk/>
            <pc:sldMk cId="0" sldId="263"/>
            <ac:spMk id="3" creationId="{00000000-0000-0000-0000-000000000000}"/>
          </ac:spMkLst>
        </pc:spChg>
      </pc:sldChg>
      <pc:sldChg chg="modSp mod">
        <pc:chgData name="Caplan, Kimberly" userId="201722b9-7111-408c-91f6-bf6432e9124e" providerId="ADAL" clId="{42E82598-BFA7-4E64-A86F-1C0186A39EF8}" dt="2024-02-29T20:48:19.449" v="369" actId="6549"/>
        <pc:sldMkLst>
          <pc:docMk/>
          <pc:sldMk cId="0" sldId="264"/>
        </pc:sldMkLst>
        <pc:spChg chg="mod">
          <ac:chgData name="Caplan, Kimberly" userId="201722b9-7111-408c-91f6-bf6432e9124e" providerId="ADAL" clId="{42E82598-BFA7-4E64-A86F-1C0186A39EF8}" dt="2024-02-29T20:48:19.449" v="369" actId="6549"/>
          <ac:spMkLst>
            <pc:docMk/>
            <pc:sldMk cId="0" sldId="264"/>
            <ac:spMk id="3" creationId="{00000000-0000-0000-0000-000000000000}"/>
          </ac:spMkLst>
        </pc:spChg>
      </pc:sldChg>
    </pc:docChg>
  </pc:docChgLst>
  <pc:docChgLst>
    <pc:chgData name="Caplan, Kimberly" userId="201722b9-7111-408c-91f6-bf6432e9124e" providerId="ADAL" clId="{23101F9B-B31E-4013-9073-1BD0889520DD}"/>
    <pc:docChg chg="undo custSel modSld">
      <pc:chgData name="Caplan, Kimberly" userId="201722b9-7111-408c-91f6-bf6432e9124e" providerId="ADAL" clId="{23101F9B-B31E-4013-9073-1BD0889520DD}" dt="2024-06-13T22:48:35.342" v="206" actId="20577"/>
      <pc:docMkLst>
        <pc:docMk/>
      </pc:docMkLst>
      <pc:sldChg chg="delSp modSp mod">
        <pc:chgData name="Caplan, Kimberly" userId="201722b9-7111-408c-91f6-bf6432e9124e" providerId="ADAL" clId="{23101F9B-B31E-4013-9073-1BD0889520DD}" dt="2024-06-13T22:43:59.708" v="60" actId="962"/>
        <pc:sldMkLst>
          <pc:docMk/>
          <pc:sldMk cId="0" sldId="256"/>
        </pc:sldMkLst>
        <pc:spChg chg="mod">
          <ac:chgData name="Caplan, Kimberly" userId="201722b9-7111-408c-91f6-bf6432e9124e" providerId="ADAL" clId="{23101F9B-B31E-4013-9073-1BD0889520DD}" dt="2024-06-13T22:43:50.135" v="56" actId="962"/>
          <ac:spMkLst>
            <pc:docMk/>
            <pc:sldMk cId="0" sldId="256"/>
            <ac:spMk id="2" creationId="{00000000-0000-0000-0000-000000000000}"/>
          </ac:spMkLst>
        </pc:spChg>
        <pc:spChg chg="mod">
          <ac:chgData name="Caplan, Kimberly" userId="201722b9-7111-408c-91f6-bf6432e9124e" providerId="ADAL" clId="{23101F9B-B31E-4013-9073-1BD0889520DD}" dt="2024-06-13T22:43:52.894" v="57" actId="962"/>
          <ac:spMkLst>
            <pc:docMk/>
            <pc:sldMk cId="0" sldId="256"/>
            <ac:spMk id="3" creationId="{00000000-0000-0000-0000-000000000000}"/>
          </ac:spMkLst>
        </pc:spChg>
        <pc:spChg chg="mod">
          <ac:chgData name="Caplan, Kimberly" userId="201722b9-7111-408c-91f6-bf6432e9124e" providerId="ADAL" clId="{23101F9B-B31E-4013-9073-1BD0889520DD}" dt="2024-06-13T22:43:55.409" v="58" actId="962"/>
          <ac:spMkLst>
            <pc:docMk/>
            <pc:sldMk cId="0" sldId="256"/>
            <ac:spMk id="4" creationId="{00000000-0000-0000-0000-000000000000}"/>
          </ac:spMkLst>
        </pc:spChg>
        <pc:spChg chg="mod">
          <ac:chgData name="Caplan, Kimberly" userId="201722b9-7111-408c-91f6-bf6432e9124e" providerId="ADAL" clId="{23101F9B-B31E-4013-9073-1BD0889520DD}" dt="2024-06-13T22:43:57.758" v="59" actId="962"/>
          <ac:spMkLst>
            <pc:docMk/>
            <pc:sldMk cId="0" sldId="256"/>
            <ac:spMk id="5" creationId="{00000000-0000-0000-0000-000000000000}"/>
          </ac:spMkLst>
        </pc:spChg>
        <pc:spChg chg="mod">
          <ac:chgData name="Caplan, Kimberly" userId="201722b9-7111-408c-91f6-bf6432e9124e" providerId="ADAL" clId="{23101F9B-B31E-4013-9073-1BD0889520DD}" dt="2024-06-13T22:43:59.708" v="60" actId="962"/>
          <ac:spMkLst>
            <pc:docMk/>
            <pc:sldMk cId="0" sldId="256"/>
            <ac:spMk id="6" creationId="{00000000-0000-0000-0000-000000000000}"/>
          </ac:spMkLst>
        </pc:spChg>
        <pc:spChg chg="del mod">
          <ac:chgData name="Caplan, Kimberly" userId="201722b9-7111-408c-91f6-bf6432e9124e" providerId="ADAL" clId="{23101F9B-B31E-4013-9073-1BD0889520DD}" dt="2024-06-13T22:37:57.161" v="2"/>
          <ac:spMkLst>
            <pc:docMk/>
            <pc:sldMk cId="0" sldId="256"/>
            <ac:spMk id="8" creationId="{00000000-0000-0000-0000-000000000000}"/>
          </ac:spMkLst>
        </pc:spChg>
      </pc:sldChg>
      <pc:sldChg chg="modSp mod">
        <pc:chgData name="Caplan, Kimberly" userId="201722b9-7111-408c-91f6-bf6432e9124e" providerId="ADAL" clId="{23101F9B-B31E-4013-9073-1BD0889520DD}" dt="2024-06-13T22:38:19.801" v="3" actId="255"/>
        <pc:sldMkLst>
          <pc:docMk/>
          <pc:sldMk cId="0" sldId="258"/>
        </pc:sldMkLst>
        <pc:spChg chg="mod">
          <ac:chgData name="Caplan, Kimberly" userId="201722b9-7111-408c-91f6-bf6432e9124e" providerId="ADAL" clId="{23101F9B-B31E-4013-9073-1BD0889520DD}" dt="2024-06-13T22:38:19.801" v="3" actId="255"/>
          <ac:spMkLst>
            <pc:docMk/>
            <pc:sldMk cId="0" sldId="258"/>
            <ac:spMk id="3" creationId="{00000000-0000-0000-0000-000000000000}"/>
          </ac:spMkLst>
        </pc:spChg>
      </pc:sldChg>
      <pc:sldChg chg="modSp mod">
        <pc:chgData name="Caplan, Kimberly" userId="201722b9-7111-408c-91f6-bf6432e9124e" providerId="ADAL" clId="{23101F9B-B31E-4013-9073-1BD0889520DD}" dt="2024-06-13T22:39:14.711" v="7" actId="21"/>
        <pc:sldMkLst>
          <pc:docMk/>
          <pc:sldMk cId="0" sldId="259"/>
        </pc:sldMkLst>
        <pc:spChg chg="mod">
          <ac:chgData name="Caplan, Kimberly" userId="201722b9-7111-408c-91f6-bf6432e9124e" providerId="ADAL" clId="{23101F9B-B31E-4013-9073-1BD0889520DD}" dt="2024-06-13T22:39:14.711" v="7" actId="21"/>
          <ac:spMkLst>
            <pc:docMk/>
            <pc:sldMk cId="0" sldId="259"/>
            <ac:spMk id="3" creationId="{00000000-0000-0000-0000-000000000000}"/>
          </ac:spMkLst>
        </pc:spChg>
      </pc:sldChg>
      <pc:sldChg chg="addSp delSp modSp mod">
        <pc:chgData name="Caplan, Kimberly" userId="201722b9-7111-408c-91f6-bf6432e9124e" providerId="ADAL" clId="{23101F9B-B31E-4013-9073-1BD0889520DD}" dt="2024-06-13T22:46:32.076" v="91" actId="13244"/>
        <pc:sldMkLst>
          <pc:docMk/>
          <pc:sldMk cId="0" sldId="260"/>
        </pc:sldMkLst>
        <pc:spChg chg="del mod">
          <ac:chgData name="Caplan, Kimberly" userId="201722b9-7111-408c-91f6-bf6432e9124e" providerId="ADAL" clId="{23101F9B-B31E-4013-9073-1BD0889520DD}" dt="2024-06-13T22:44:30.690" v="72" actId="478"/>
          <ac:spMkLst>
            <pc:docMk/>
            <pc:sldMk cId="0" sldId="260"/>
            <ac:spMk id="2" creationId="{00000000-0000-0000-0000-000000000000}"/>
          </ac:spMkLst>
        </pc:spChg>
        <pc:spChg chg="mod">
          <ac:chgData name="Caplan, Kimberly" userId="201722b9-7111-408c-91f6-bf6432e9124e" providerId="ADAL" clId="{23101F9B-B31E-4013-9073-1BD0889520DD}" dt="2024-06-13T22:41:37.326" v="52" actId="20577"/>
          <ac:spMkLst>
            <pc:docMk/>
            <pc:sldMk cId="0" sldId="260"/>
            <ac:spMk id="3" creationId="{00000000-0000-0000-0000-000000000000}"/>
          </ac:spMkLst>
        </pc:spChg>
        <pc:spChg chg="mod">
          <ac:chgData name="Caplan, Kimberly" userId="201722b9-7111-408c-91f6-bf6432e9124e" providerId="ADAL" clId="{23101F9B-B31E-4013-9073-1BD0889520DD}" dt="2024-06-13T22:41:47.202" v="55" actId="1076"/>
          <ac:spMkLst>
            <pc:docMk/>
            <pc:sldMk cId="0" sldId="260"/>
            <ac:spMk id="4" creationId="{00000000-0000-0000-0000-000000000000}"/>
          </ac:spMkLst>
        </pc:spChg>
        <pc:spChg chg="add del mod">
          <ac:chgData name="Caplan, Kimberly" userId="201722b9-7111-408c-91f6-bf6432e9124e" providerId="ADAL" clId="{23101F9B-B31E-4013-9073-1BD0889520DD}" dt="2024-06-13T22:44:35.767" v="73" actId="478"/>
          <ac:spMkLst>
            <pc:docMk/>
            <pc:sldMk cId="0" sldId="260"/>
            <ac:spMk id="6" creationId="{59737ABB-3B70-CEFA-7E18-D8641ACBA57F}"/>
          </ac:spMkLst>
        </pc:spChg>
        <pc:spChg chg="add mod">
          <ac:chgData name="Caplan, Kimberly" userId="201722b9-7111-408c-91f6-bf6432e9124e" providerId="ADAL" clId="{23101F9B-B31E-4013-9073-1BD0889520DD}" dt="2024-06-13T22:46:32.076" v="91" actId="13244"/>
          <ac:spMkLst>
            <pc:docMk/>
            <pc:sldMk cId="0" sldId="260"/>
            <ac:spMk id="7" creationId="{62A47D8C-57C4-0EF2-AB6A-6483B85F168B}"/>
          </ac:spMkLst>
        </pc:spChg>
      </pc:sldChg>
      <pc:sldChg chg="modSp">
        <pc:chgData name="Caplan, Kimberly" userId="201722b9-7111-408c-91f6-bf6432e9124e" providerId="ADAL" clId="{23101F9B-B31E-4013-9073-1BD0889520DD}" dt="2024-06-13T22:47:39.555" v="133" actId="20577"/>
        <pc:sldMkLst>
          <pc:docMk/>
          <pc:sldMk cId="0" sldId="261"/>
        </pc:sldMkLst>
        <pc:spChg chg="mod">
          <ac:chgData name="Caplan, Kimberly" userId="201722b9-7111-408c-91f6-bf6432e9124e" providerId="ADAL" clId="{23101F9B-B31E-4013-9073-1BD0889520DD}" dt="2024-06-13T22:47:39.555" v="133" actId="20577"/>
          <ac:spMkLst>
            <pc:docMk/>
            <pc:sldMk cId="0" sldId="261"/>
            <ac:spMk id="2" creationId="{00000000-0000-0000-0000-000000000000}"/>
          </ac:spMkLst>
        </pc:spChg>
      </pc:sldChg>
      <pc:sldChg chg="modSp">
        <pc:chgData name="Caplan, Kimberly" userId="201722b9-7111-408c-91f6-bf6432e9124e" providerId="ADAL" clId="{23101F9B-B31E-4013-9073-1BD0889520DD}" dt="2024-06-13T22:48:00.328" v="158" actId="20577"/>
        <pc:sldMkLst>
          <pc:docMk/>
          <pc:sldMk cId="0" sldId="262"/>
        </pc:sldMkLst>
        <pc:spChg chg="mod">
          <ac:chgData name="Caplan, Kimberly" userId="201722b9-7111-408c-91f6-bf6432e9124e" providerId="ADAL" clId="{23101F9B-B31E-4013-9073-1BD0889520DD}" dt="2024-06-13T22:48:00.328" v="158" actId="20577"/>
          <ac:spMkLst>
            <pc:docMk/>
            <pc:sldMk cId="0" sldId="262"/>
            <ac:spMk id="2" creationId="{00000000-0000-0000-0000-000000000000}"/>
          </ac:spMkLst>
        </pc:spChg>
      </pc:sldChg>
      <pc:sldChg chg="modSp">
        <pc:chgData name="Caplan, Kimberly" userId="201722b9-7111-408c-91f6-bf6432e9124e" providerId="ADAL" clId="{23101F9B-B31E-4013-9073-1BD0889520DD}" dt="2024-06-13T22:48:20.317" v="184" actId="20577"/>
        <pc:sldMkLst>
          <pc:docMk/>
          <pc:sldMk cId="0" sldId="263"/>
        </pc:sldMkLst>
        <pc:spChg chg="mod">
          <ac:chgData name="Caplan, Kimberly" userId="201722b9-7111-408c-91f6-bf6432e9124e" providerId="ADAL" clId="{23101F9B-B31E-4013-9073-1BD0889520DD}" dt="2024-06-13T22:48:20.317" v="184" actId="20577"/>
          <ac:spMkLst>
            <pc:docMk/>
            <pc:sldMk cId="0" sldId="263"/>
            <ac:spMk id="2" creationId="{00000000-0000-0000-0000-000000000000}"/>
          </ac:spMkLst>
        </pc:spChg>
      </pc:sldChg>
      <pc:sldChg chg="modSp">
        <pc:chgData name="Caplan, Kimberly" userId="201722b9-7111-408c-91f6-bf6432e9124e" providerId="ADAL" clId="{23101F9B-B31E-4013-9073-1BD0889520DD}" dt="2024-06-13T22:48:35.342" v="206" actId="20577"/>
        <pc:sldMkLst>
          <pc:docMk/>
          <pc:sldMk cId="0" sldId="264"/>
        </pc:sldMkLst>
        <pc:spChg chg="mod">
          <ac:chgData name="Caplan, Kimberly" userId="201722b9-7111-408c-91f6-bf6432e9124e" providerId="ADAL" clId="{23101F9B-B31E-4013-9073-1BD0889520DD}" dt="2024-06-13T22:48:35.342" v="206" actId="20577"/>
          <ac:spMkLst>
            <pc:docMk/>
            <pc:sldMk cId="0" sldId="264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1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96711" y="6754368"/>
            <a:ext cx="1402080" cy="104139"/>
          </a:xfrm>
          <a:custGeom>
            <a:avLst/>
            <a:gdLst/>
            <a:ahLst/>
            <a:cxnLst/>
            <a:rect l="l" t="t" r="r" b="b"/>
            <a:pathLst>
              <a:path w="1402079" h="104140">
                <a:moveTo>
                  <a:pt x="0" y="103631"/>
                </a:moveTo>
                <a:lnTo>
                  <a:pt x="1402080" y="103631"/>
                </a:lnTo>
                <a:lnTo>
                  <a:pt x="1402080" y="0"/>
                </a:lnTo>
                <a:lnTo>
                  <a:pt x="0" y="0"/>
                </a:lnTo>
                <a:lnTo>
                  <a:pt x="0" y="103631"/>
                </a:lnTo>
                <a:close/>
              </a:path>
            </a:pathLst>
          </a:custGeom>
          <a:solidFill>
            <a:srgbClr val="EFAA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098792" y="6754368"/>
            <a:ext cx="2045335" cy="104139"/>
          </a:xfrm>
          <a:custGeom>
            <a:avLst/>
            <a:gdLst/>
            <a:ahLst/>
            <a:cxnLst/>
            <a:rect l="l" t="t" r="r" b="b"/>
            <a:pathLst>
              <a:path w="2045334" h="104140">
                <a:moveTo>
                  <a:pt x="0" y="103631"/>
                </a:moveTo>
                <a:lnTo>
                  <a:pt x="2045207" y="103631"/>
                </a:lnTo>
                <a:lnTo>
                  <a:pt x="2045207" y="0"/>
                </a:lnTo>
                <a:lnTo>
                  <a:pt x="0" y="0"/>
                </a:lnTo>
                <a:lnTo>
                  <a:pt x="0" y="103631"/>
                </a:lnTo>
                <a:close/>
              </a:path>
            </a:pathLst>
          </a:custGeom>
          <a:solidFill>
            <a:srgbClr val="C63F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6754368"/>
            <a:ext cx="1473835" cy="104139"/>
          </a:xfrm>
          <a:custGeom>
            <a:avLst/>
            <a:gdLst/>
            <a:ahLst/>
            <a:cxnLst/>
            <a:rect l="l" t="t" r="r" b="b"/>
            <a:pathLst>
              <a:path w="1473835" h="104140">
                <a:moveTo>
                  <a:pt x="0" y="103631"/>
                </a:moveTo>
                <a:lnTo>
                  <a:pt x="1473708" y="103631"/>
                </a:lnTo>
                <a:lnTo>
                  <a:pt x="1473708" y="0"/>
                </a:lnTo>
                <a:lnTo>
                  <a:pt x="0" y="0"/>
                </a:lnTo>
                <a:lnTo>
                  <a:pt x="0" y="103631"/>
                </a:lnTo>
                <a:close/>
              </a:path>
            </a:pathLst>
          </a:custGeom>
          <a:solidFill>
            <a:srgbClr val="008C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473708" y="6754368"/>
            <a:ext cx="4223385" cy="104139"/>
          </a:xfrm>
          <a:custGeom>
            <a:avLst/>
            <a:gdLst/>
            <a:ahLst/>
            <a:cxnLst/>
            <a:rect l="l" t="t" r="r" b="b"/>
            <a:pathLst>
              <a:path w="4223385" h="104140">
                <a:moveTo>
                  <a:pt x="0" y="103631"/>
                </a:moveTo>
                <a:lnTo>
                  <a:pt x="4223004" y="103631"/>
                </a:lnTo>
                <a:lnTo>
                  <a:pt x="4223004" y="0"/>
                </a:lnTo>
                <a:lnTo>
                  <a:pt x="0" y="0"/>
                </a:lnTo>
                <a:lnTo>
                  <a:pt x="0" y="103631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7903464" y="123444"/>
            <a:ext cx="987551" cy="17373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7390" y="512287"/>
            <a:ext cx="7729219" cy="988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5175" y="1862201"/>
            <a:ext cx="7613649" cy="1483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resources.csi.state.co.us/induction-overview/" TargetMode="External"/><Relationship Id="rId3" Type="http://schemas.openxmlformats.org/officeDocument/2006/relationships/hyperlink" Target="https://www.cde.state.co.us/healthandwellness/essentialschoolhealthservices" TargetMode="External"/><Relationship Id="rId7" Type="http://schemas.openxmlformats.org/officeDocument/2006/relationships/hyperlink" Target="https://www.cde.state.co.us/healthandwellness/snh_profdev#sno" TargetMode="External"/><Relationship Id="rId2" Type="http://schemas.openxmlformats.org/officeDocument/2006/relationships/hyperlink" Target="https://www.cde.state.co.us/healthandwellness/snh_hom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de.state.co.us/cdeprof/ssprequirements" TargetMode="External"/><Relationship Id="rId11" Type="http://schemas.openxmlformats.org/officeDocument/2006/relationships/hyperlink" Target="https://www.cde.state.co.us/healthandwellness/snh_legal" TargetMode="External"/><Relationship Id="rId5" Type="http://schemas.openxmlformats.org/officeDocument/2006/relationships/hyperlink" Target="https://www.cde.state.co.us/healthandwellness/snh_ofcmgmt#professional" TargetMode="External"/><Relationship Id="rId10" Type="http://schemas.openxmlformats.org/officeDocument/2006/relationships/hyperlink" Target="https://resources.csi.state.co.us/wp-content/uploads/2022/04/Special-Education-Human-Resource-Handbook-2022.pdf" TargetMode="External"/><Relationship Id="rId4" Type="http://schemas.openxmlformats.org/officeDocument/2006/relationships/hyperlink" Target="https://www.cde.state.co.us/healthandwellness/snh_ofcmgmt" TargetMode="External"/><Relationship Id="rId9" Type="http://schemas.openxmlformats.org/officeDocument/2006/relationships/hyperlink" Target="https://www.cde.state.co.us/sites/default/files/documents/healthandwellness/download/nurnasn_ruler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dphe.colorado.gov/child-cares-schools-and-collegesuniversities-immunization-resources" TargetMode="External"/><Relationship Id="rId7" Type="http://schemas.openxmlformats.org/officeDocument/2006/relationships/hyperlink" Target="https://www.cde.state.co.us/healthandwellness/snh_healthservices#screenings" TargetMode="External"/><Relationship Id="rId2" Type="http://schemas.openxmlformats.org/officeDocument/2006/relationships/hyperlink" Target="https://www.cde.state.co.us/healthandwellness/snh_healthservices#immunization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de.state.co.us/healthandwellness/guidelinesforchildhoodandyouthhearingscreeningrogramspdfjune2017" TargetMode="External"/><Relationship Id="rId5" Type="http://schemas.openxmlformats.org/officeDocument/2006/relationships/hyperlink" Target="https://www.cde.state.co.us/healthandwellness/visionscreeningk122016" TargetMode="External"/><Relationship Id="rId4" Type="http://schemas.openxmlformats.org/officeDocument/2006/relationships/hyperlink" Target="https://www.colorado.gov/cdphe/vaccine-exemptions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de.state.co.us/healthandwellness/snh_healthissues" TargetMode="External"/><Relationship Id="rId3" Type="http://schemas.openxmlformats.org/officeDocument/2006/relationships/hyperlink" Target="https://www.cde.state.co.us/healthandwellness/snh_traintools#medadmin" TargetMode="External"/><Relationship Id="rId7" Type="http://schemas.openxmlformats.org/officeDocument/2006/relationships/hyperlink" Target="https://www.colorado.gov/pacific/cdphe/find-your-local-public-health-agency" TargetMode="External"/><Relationship Id="rId2" Type="http://schemas.openxmlformats.org/officeDocument/2006/relationships/hyperlink" Target="https://www.cde.state.co.us/healthandwellness/medicationadministrationguidelinesaugust2019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de.state.co.us/healthandwellness/snh_healthservices#infectious" TargetMode="External"/><Relationship Id="rId5" Type="http://schemas.openxmlformats.org/officeDocument/2006/relationships/hyperlink" Target="https://www.colorado.gov/pacific/cdphe/infectious-disease-guidelines-schools-and-childcare-settings" TargetMode="External"/><Relationship Id="rId4" Type="http://schemas.openxmlformats.org/officeDocument/2006/relationships/hyperlink" Target="https://resources.csi.state.co.us/medication-administration/" TargetMode="External"/><Relationship Id="rId9" Type="http://schemas.openxmlformats.org/officeDocument/2006/relationships/hyperlink" Target="https://www.cde.state.co.us/healthandwellness/snh_specialeducation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oss.colorado.gov/" TargetMode="External"/><Relationship Id="rId3" Type="http://schemas.openxmlformats.org/officeDocument/2006/relationships/hyperlink" Target="https://www.cde.state.co.us/healthandwellness/snh_healthissues" TargetMode="External"/><Relationship Id="rId7" Type="http://schemas.openxmlformats.org/officeDocument/2006/relationships/hyperlink" Target="https://oss.colorado.gov/mental-behavioral-health" TargetMode="External"/><Relationship Id="rId12" Type="http://schemas.openxmlformats.org/officeDocument/2006/relationships/hyperlink" Target="https://www.cde.state.co.us/healthandwellness/snh_traintools#emergency" TargetMode="External"/><Relationship Id="rId2" Type="http://schemas.openxmlformats.org/officeDocument/2006/relationships/hyperlink" Target="https://www.cde.state.co.us/healthandwellness/schoolnursehealthissu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de.state.co.us/cdesped/Behavior" TargetMode="External"/><Relationship Id="rId11" Type="http://schemas.openxmlformats.org/officeDocument/2006/relationships/hyperlink" Target="https://www.cde.state.co.us/healthandwellness/coloradoemergencyguidelinesforschools2016" TargetMode="External"/><Relationship Id="rId5" Type="http://schemas.openxmlformats.org/officeDocument/2006/relationships/hyperlink" Target="https://www.cde.state.co.us/cdesped/MentalHealth" TargetMode="External"/><Relationship Id="rId10" Type="http://schemas.openxmlformats.org/officeDocument/2006/relationships/hyperlink" Target="https://www.cde.state.co.us/healthandwellness/snh_healthservices#disaster" TargetMode="External"/><Relationship Id="rId4" Type="http://schemas.openxmlformats.org/officeDocument/2006/relationships/hyperlink" Target="https://www.cde.state.co.us/healthandwellness/snh_healthissues#mental" TargetMode="External"/><Relationship Id="rId9" Type="http://schemas.openxmlformats.org/officeDocument/2006/relationships/hyperlink" Target="https://www.colorado.gov/pacific/cssrc/resources-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453128" y="3468623"/>
            <a:ext cx="542925" cy="104139"/>
          </a:xfrm>
          <a:custGeom>
            <a:avLst/>
            <a:gdLst/>
            <a:ahLst/>
            <a:cxnLst/>
            <a:rect l="l" t="t" r="r" b="b"/>
            <a:pathLst>
              <a:path w="542925" h="104139">
                <a:moveTo>
                  <a:pt x="0" y="0"/>
                </a:moveTo>
                <a:lnTo>
                  <a:pt x="542544" y="0"/>
                </a:lnTo>
                <a:lnTo>
                  <a:pt x="542544" y="103632"/>
                </a:lnTo>
                <a:lnTo>
                  <a:pt x="0" y="103632"/>
                </a:lnTo>
                <a:lnTo>
                  <a:pt x="0" y="0"/>
                </a:lnTo>
                <a:close/>
              </a:path>
            </a:pathLst>
          </a:custGeom>
          <a:solidFill>
            <a:srgbClr val="EFAA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994147" y="3468623"/>
            <a:ext cx="542925" cy="104139"/>
          </a:xfrm>
          <a:custGeom>
            <a:avLst/>
            <a:gdLst/>
            <a:ahLst/>
            <a:cxnLst/>
            <a:rect l="l" t="t" r="r" b="b"/>
            <a:pathLst>
              <a:path w="542925" h="104139">
                <a:moveTo>
                  <a:pt x="0" y="0"/>
                </a:moveTo>
                <a:lnTo>
                  <a:pt x="542544" y="0"/>
                </a:lnTo>
                <a:lnTo>
                  <a:pt x="542544" y="103632"/>
                </a:lnTo>
                <a:lnTo>
                  <a:pt x="0" y="103632"/>
                </a:lnTo>
                <a:lnTo>
                  <a:pt x="0" y="0"/>
                </a:lnTo>
                <a:close/>
              </a:path>
            </a:pathLst>
          </a:custGeom>
          <a:solidFill>
            <a:srgbClr val="C63F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3468636"/>
            <a:ext cx="541020" cy="104139"/>
          </a:xfrm>
          <a:custGeom>
            <a:avLst/>
            <a:gdLst/>
            <a:ahLst/>
            <a:cxnLst/>
            <a:rect l="l" t="t" r="r" b="b"/>
            <a:pathLst>
              <a:path w="541020" h="104139">
                <a:moveTo>
                  <a:pt x="0" y="103619"/>
                </a:moveTo>
                <a:lnTo>
                  <a:pt x="541020" y="103619"/>
                </a:lnTo>
                <a:lnTo>
                  <a:pt x="541020" y="0"/>
                </a:lnTo>
                <a:lnTo>
                  <a:pt x="0" y="0"/>
                </a:lnTo>
                <a:lnTo>
                  <a:pt x="0" y="103619"/>
                </a:lnTo>
                <a:close/>
              </a:path>
            </a:pathLst>
          </a:custGeom>
          <a:solidFill>
            <a:srgbClr val="008C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41019" y="3468623"/>
            <a:ext cx="3912235" cy="104139"/>
          </a:xfrm>
          <a:custGeom>
            <a:avLst/>
            <a:gdLst/>
            <a:ahLst/>
            <a:cxnLst/>
            <a:rect l="l" t="t" r="r" b="b"/>
            <a:pathLst>
              <a:path w="3912235" h="104139">
                <a:moveTo>
                  <a:pt x="0" y="0"/>
                </a:moveTo>
                <a:lnTo>
                  <a:pt x="3912108" y="0"/>
                </a:lnTo>
                <a:lnTo>
                  <a:pt x="3912108" y="103632"/>
                </a:lnTo>
                <a:lnTo>
                  <a:pt x="0" y="103632"/>
                </a:lnTo>
                <a:lnTo>
                  <a:pt x="0" y="0"/>
                </a:lnTo>
                <a:close/>
              </a:path>
            </a:pathLst>
          </a:custGeom>
          <a:solidFill>
            <a:srgbClr val="455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056119" y="6041135"/>
            <a:ext cx="1694687" cy="5288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64540" y="1750886"/>
            <a:ext cx="6556375" cy="1350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5180"/>
              </a:lnSpc>
            </a:pPr>
            <a:r>
              <a:rPr sz="4800" spc="-5" dirty="0"/>
              <a:t>School </a:t>
            </a:r>
            <a:r>
              <a:rPr sz="4800" spc="-20" dirty="0"/>
              <a:t>Nursing </a:t>
            </a:r>
            <a:r>
              <a:rPr sz="4800" spc="-5" dirty="0"/>
              <a:t>and Health  </a:t>
            </a:r>
            <a:r>
              <a:rPr sz="4800" spc="-30" dirty="0"/>
              <a:t>Program</a:t>
            </a:r>
            <a:r>
              <a:rPr sz="4800" spc="-70" dirty="0"/>
              <a:t> </a:t>
            </a:r>
            <a:r>
              <a:rPr sz="4800" dirty="0"/>
              <a:t>Plan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890"/>
              </a:lnSpc>
            </a:pPr>
            <a:r>
              <a:rPr spc="-5" dirty="0"/>
              <a:t>School </a:t>
            </a:r>
            <a:r>
              <a:rPr spc="-10" dirty="0"/>
              <a:t>Nursing </a:t>
            </a:r>
            <a:r>
              <a:rPr dirty="0"/>
              <a:t>and </a:t>
            </a:r>
            <a:r>
              <a:rPr spc="-5" dirty="0"/>
              <a:t>Health </a:t>
            </a:r>
            <a:r>
              <a:rPr spc="-20" dirty="0"/>
              <a:t>Program</a:t>
            </a:r>
            <a:r>
              <a:rPr spc="-114" dirty="0"/>
              <a:t> </a:t>
            </a:r>
            <a:r>
              <a:rPr dirty="0"/>
              <a:t>Plan  </a:t>
            </a:r>
            <a:r>
              <a:rPr spc="-5" dirty="0"/>
              <a:t>Purpose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390" y="1859153"/>
            <a:ext cx="7662545" cy="31085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319405" indent="-228600">
              <a:lnSpc>
                <a:spcPts val="2160"/>
              </a:lnSpc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Will guide the </a:t>
            </a:r>
            <a:r>
              <a:rPr sz="2000" spc="-10" dirty="0">
                <a:latin typeface="Calibri"/>
                <a:cs typeface="Calibri"/>
              </a:rPr>
              <a:t>development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spc="-20" dirty="0">
                <a:latin typeface="Calibri"/>
                <a:cs typeface="Calibri"/>
              </a:rPr>
              <a:t>school’s </a:t>
            </a:r>
            <a:r>
              <a:rPr sz="2000" dirty="0">
                <a:latin typeface="Calibri"/>
                <a:cs typeface="Calibri"/>
              </a:rPr>
              <a:t>plan </a:t>
            </a:r>
            <a:r>
              <a:rPr sz="2000" spc="-15" dirty="0">
                <a:latin typeface="Calibri"/>
                <a:cs typeface="Calibri"/>
              </a:rPr>
              <a:t>for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administration </a:t>
            </a:r>
            <a:r>
              <a:rPr sz="2000" spc="-5" dirty="0">
                <a:latin typeface="Calibri"/>
                <a:cs typeface="Calibri"/>
              </a:rPr>
              <a:t>of  </a:t>
            </a:r>
            <a:r>
              <a:rPr sz="2000" dirty="0">
                <a:latin typeface="Calibri"/>
                <a:cs typeface="Calibri"/>
              </a:rPr>
              <a:t>School </a:t>
            </a:r>
            <a:r>
              <a:rPr sz="2000" spc="-10" dirty="0">
                <a:latin typeface="Calibri"/>
                <a:cs typeface="Calibri"/>
              </a:rPr>
              <a:t>Nursing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5" dirty="0">
                <a:latin typeface="Calibri"/>
                <a:cs typeface="Calibri"/>
              </a:rPr>
              <a:t>Health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program.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2700" dirty="0">
              <a:latin typeface="Times New Roman"/>
              <a:cs typeface="Times New Roman"/>
            </a:endParaRPr>
          </a:p>
          <a:p>
            <a:pPr marL="241300" marR="124460" indent="-228600">
              <a:lnSpc>
                <a:spcPts val="2160"/>
              </a:lnSpc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Calibri"/>
                <a:cs typeface="Calibri"/>
              </a:rPr>
              <a:t>Designed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dirty="0">
                <a:latin typeface="Calibri"/>
                <a:cs typeface="Calibri"/>
              </a:rPr>
              <a:t>be an </a:t>
            </a:r>
            <a:r>
              <a:rPr sz="2000" spc="-10" dirty="0">
                <a:latin typeface="Calibri"/>
                <a:cs typeface="Calibri"/>
              </a:rPr>
              <a:t>internal </a:t>
            </a:r>
            <a:r>
              <a:rPr sz="2000" spc="-15" dirty="0">
                <a:latin typeface="Calibri"/>
                <a:cs typeface="Calibri"/>
              </a:rPr>
              <a:t>reference </a:t>
            </a:r>
            <a:r>
              <a:rPr sz="2000" spc="-5" dirty="0">
                <a:latin typeface="Calibri"/>
                <a:cs typeface="Calibri"/>
              </a:rPr>
              <a:t>guide onboarding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5" dirty="0">
                <a:latin typeface="Calibri"/>
                <a:cs typeface="Calibri"/>
              </a:rPr>
              <a:t>training </a:t>
            </a:r>
            <a:r>
              <a:rPr sz="2000" spc="-15" dirty="0">
                <a:latin typeface="Calibri"/>
                <a:cs typeface="Calibri"/>
              </a:rPr>
              <a:t>for  </a:t>
            </a:r>
            <a:r>
              <a:rPr sz="2000" spc="-5" dirty="0">
                <a:latin typeface="Calibri"/>
                <a:cs typeface="Calibri"/>
              </a:rPr>
              <a:t>school </a:t>
            </a:r>
            <a:r>
              <a:rPr sz="2000" spc="-35" dirty="0">
                <a:latin typeface="Calibri"/>
                <a:cs typeface="Calibri"/>
              </a:rPr>
              <a:t>staff, </a:t>
            </a:r>
            <a:r>
              <a:rPr sz="2000" dirty="0">
                <a:latin typeface="Calibri"/>
                <a:cs typeface="Calibri"/>
              </a:rPr>
              <a:t>as </a:t>
            </a:r>
            <a:r>
              <a:rPr sz="2000" spc="-10" dirty="0">
                <a:latin typeface="Calibri"/>
                <a:cs typeface="Calibri"/>
              </a:rPr>
              <a:t>well </a:t>
            </a:r>
            <a:r>
              <a:rPr sz="2000" dirty="0">
                <a:latin typeface="Calibri"/>
                <a:cs typeface="Calibri"/>
              </a:rPr>
              <a:t>as a </a:t>
            </a:r>
            <a:r>
              <a:rPr sz="2000" spc="-10" dirty="0">
                <a:latin typeface="Calibri"/>
                <a:cs typeface="Calibri"/>
              </a:rPr>
              <a:t>point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spc="-15" dirty="0">
                <a:latin typeface="Calibri"/>
                <a:cs typeface="Calibri"/>
              </a:rPr>
              <a:t>reference for</a:t>
            </a:r>
            <a:r>
              <a:rPr sz="2000" spc="6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CSI.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750" dirty="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2160"/>
              </a:lnSpc>
              <a:spcBef>
                <a:spcPts val="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Can be </a:t>
            </a:r>
            <a:r>
              <a:rPr sz="2000" spc="-5" dirty="0">
                <a:latin typeface="Calibri"/>
                <a:cs typeface="Calibri"/>
              </a:rPr>
              <a:t>modified </a:t>
            </a:r>
            <a:r>
              <a:rPr sz="2000" dirty="0">
                <a:latin typeface="Calibri"/>
                <a:cs typeface="Calibri"/>
              </a:rPr>
              <a:t>as School </a:t>
            </a:r>
            <a:r>
              <a:rPr sz="2000" spc="-10" dirty="0">
                <a:latin typeface="Calibri"/>
                <a:cs typeface="Calibri"/>
              </a:rPr>
              <a:t>Nursing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5" dirty="0">
                <a:latin typeface="Calibri"/>
                <a:cs typeface="Calibri"/>
              </a:rPr>
              <a:t>Health </a:t>
            </a:r>
            <a:r>
              <a:rPr sz="2000" spc="-10" dirty="0">
                <a:latin typeface="Calibri"/>
                <a:cs typeface="Calibri"/>
              </a:rPr>
              <a:t>programming </a:t>
            </a:r>
            <a:r>
              <a:rPr sz="2000" spc="-5" dirty="0">
                <a:latin typeface="Calibri"/>
                <a:cs typeface="Calibri"/>
              </a:rPr>
              <a:t>changes  </a:t>
            </a:r>
            <a:r>
              <a:rPr sz="2000" dirty="0">
                <a:latin typeface="Calibri"/>
                <a:cs typeface="Calibri"/>
              </a:rPr>
              <a:t>and adapts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5" dirty="0">
                <a:latin typeface="Calibri"/>
                <a:cs typeface="Calibri"/>
              </a:rPr>
              <a:t>school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10" dirty="0">
                <a:latin typeface="Calibri"/>
                <a:cs typeface="Calibri"/>
              </a:rPr>
              <a:t>student </a:t>
            </a:r>
            <a:r>
              <a:rPr sz="2000" spc="-5" dirty="0">
                <a:latin typeface="Calibri"/>
                <a:cs typeface="Calibri"/>
              </a:rPr>
              <a:t>needs,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5" dirty="0">
                <a:latin typeface="Calibri"/>
                <a:cs typeface="Calibri"/>
              </a:rPr>
              <a:t>all changes </a:t>
            </a:r>
            <a:r>
              <a:rPr sz="2000" spc="-10" dirty="0">
                <a:latin typeface="Calibri"/>
                <a:cs typeface="Calibri"/>
              </a:rPr>
              <a:t>must still </a:t>
            </a:r>
            <a:r>
              <a:rPr sz="2000" spc="-5" dirty="0">
                <a:latin typeface="Calibri"/>
                <a:cs typeface="Calibri"/>
              </a:rPr>
              <a:t>meet  </a:t>
            </a:r>
            <a:r>
              <a:rPr sz="2000" spc="-20" dirty="0">
                <a:latin typeface="Calibri"/>
                <a:cs typeface="Calibri"/>
              </a:rPr>
              <a:t>state, </a:t>
            </a:r>
            <a:r>
              <a:rPr sz="2000" spc="-15" dirty="0">
                <a:latin typeface="Calibri"/>
                <a:cs typeface="Calibri"/>
              </a:rPr>
              <a:t>federal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5" dirty="0">
                <a:latin typeface="Calibri"/>
                <a:cs typeface="Calibri"/>
              </a:rPr>
              <a:t>local rules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10" dirty="0">
                <a:latin typeface="Calibri"/>
                <a:cs typeface="Calibri"/>
              </a:rPr>
              <a:t>requirements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10" dirty="0">
                <a:latin typeface="Calibri"/>
                <a:cs typeface="Calibri"/>
              </a:rPr>
              <a:t>any </a:t>
            </a:r>
            <a:r>
              <a:rPr sz="2000" spc="-5" dirty="0">
                <a:latin typeface="Calibri"/>
                <a:cs typeface="Calibri"/>
              </a:rPr>
              <a:t>change </a:t>
            </a:r>
            <a:r>
              <a:rPr sz="2000" spc="-10" dirty="0">
                <a:latin typeface="Calibri"/>
                <a:cs typeface="Calibri"/>
              </a:rPr>
              <a:t>must </a:t>
            </a:r>
            <a:r>
              <a:rPr sz="2000" dirty="0">
                <a:latin typeface="Calibri"/>
                <a:cs typeface="Calibri"/>
              </a:rPr>
              <a:t>be  </a:t>
            </a:r>
            <a:r>
              <a:rPr sz="2000" spc="-10" dirty="0">
                <a:latin typeface="Calibri"/>
                <a:cs typeface="Calibri"/>
              </a:rPr>
              <a:t>communicated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lang="en-US" sz="2000" dirty="0">
                <a:latin typeface="Calibri"/>
                <a:cs typeface="Calibri"/>
              </a:rPr>
              <a:t>CSI.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890"/>
              </a:lnSpc>
            </a:pPr>
            <a:r>
              <a:rPr spc="-5" dirty="0"/>
              <a:t>Completing School </a:t>
            </a:r>
            <a:r>
              <a:rPr spc="-10" dirty="0"/>
              <a:t>Nursing </a:t>
            </a:r>
            <a:r>
              <a:rPr dirty="0"/>
              <a:t>and</a:t>
            </a:r>
            <a:r>
              <a:rPr spc="-100" dirty="0"/>
              <a:t> </a:t>
            </a:r>
            <a:r>
              <a:rPr spc="-5" dirty="0"/>
              <a:t>Health  </a:t>
            </a:r>
            <a:r>
              <a:rPr spc="-20" dirty="0"/>
              <a:t>Program</a:t>
            </a:r>
            <a:r>
              <a:rPr spc="-110" dirty="0"/>
              <a:t> </a:t>
            </a:r>
            <a:r>
              <a:rPr dirty="0"/>
              <a:t>Plan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1689" y="1860169"/>
            <a:ext cx="7388225" cy="4206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alibri"/>
                <a:cs typeface="Calibri"/>
              </a:rPr>
              <a:t>Program </a:t>
            </a:r>
            <a:r>
              <a:rPr sz="2000" b="1" spc="-5" dirty="0">
                <a:latin typeface="Calibri"/>
                <a:cs typeface="Calibri"/>
              </a:rPr>
              <a:t>Plan Responsibilities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Clr>
                <a:srgbClr val="7A88C5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b="1" spc="-10" dirty="0">
                <a:latin typeface="Calibri"/>
                <a:cs typeface="Calibri"/>
              </a:rPr>
              <a:t>CSI</a:t>
            </a:r>
            <a:endParaRPr sz="2000" dirty="0">
              <a:latin typeface="Calibri"/>
              <a:cs typeface="Calibri"/>
            </a:endParaRPr>
          </a:p>
          <a:p>
            <a:pPr marL="538480" lvl="1" indent="-228600">
              <a:lnSpc>
                <a:spcPct val="100000"/>
              </a:lnSpc>
              <a:spcBef>
                <a:spcPts val="309"/>
              </a:spcBef>
              <a:buClr>
                <a:srgbClr val="5E9EA0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sz="2000" b="1" spc="-10" dirty="0">
                <a:latin typeface="Calibri"/>
                <a:cs typeface="Calibri"/>
              </a:rPr>
              <a:t>Ensure </a:t>
            </a:r>
            <a:r>
              <a:rPr sz="2000" b="1" spc="-5" dirty="0">
                <a:latin typeface="Calibri"/>
                <a:cs typeface="Calibri"/>
              </a:rPr>
              <a:t>CSI </a:t>
            </a:r>
            <a:r>
              <a:rPr sz="2000" b="1" spc="-10" dirty="0">
                <a:latin typeface="Calibri"/>
                <a:cs typeface="Calibri"/>
              </a:rPr>
              <a:t>school </a:t>
            </a:r>
            <a:r>
              <a:rPr sz="2000" b="1" spc="-5" dirty="0">
                <a:latin typeface="Calibri"/>
                <a:cs typeface="Calibri"/>
              </a:rPr>
              <a:t>compliance </a:t>
            </a:r>
            <a:r>
              <a:rPr sz="2000" b="1" spc="-15" dirty="0">
                <a:latin typeface="Calibri"/>
                <a:cs typeface="Calibri"/>
              </a:rPr>
              <a:t>to federal </a:t>
            </a:r>
            <a:r>
              <a:rPr sz="2000" b="1" spc="-5" dirty="0">
                <a:latin typeface="Calibri"/>
                <a:cs typeface="Calibri"/>
              </a:rPr>
              <a:t>and </a:t>
            </a:r>
            <a:r>
              <a:rPr sz="2000" b="1" spc="-20" dirty="0">
                <a:latin typeface="Calibri"/>
                <a:cs typeface="Calibri"/>
              </a:rPr>
              <a:t>state </a:t>
            </a:r>
            <a:r>
              <a:rPr sz="2000" b="1" spc="-10" dirty="0">
                <a:latin typeface="Calibri"/>
                <a:cs typeface="Calibri"/>
              </a:rPr>
              <a:t>school </a:t>
            </a:r>
            <a:r>
              <a:rPr sz="2000" b="1" spc="-5" dirty="0">
                <a:latin typeface="Calibri"/>
                <a:cs typeface="Calibri"/>
              </a:rPr>
              <a:t>nursing and health </a:t>
            </a:r>
            <a:r>
              <a:rPr sz="2000" b="1" spc="-10" dirty="0">
                <a:latin typeface="Calibri"/>
                <a:cs typeface="Calibri"/>
              </a:rPr>
              <a:t>requirements</a:t>
            </a:r>
            <a:endParaRPr sz="2000" dirty="0">
              <a:latin typeface="Calibri"/>
              <a:cs typeface="Calibri"/>
            </a:endParaRPr>
          </a:p>
          <a:p>
            <a:pPr marL="538480" marR="116205" lvl="1" indent="-228600">
              <a:lnSpc>
                <a:spcPct val="100000"/>
              </a:lnSpc>
              <a:spcBef>
                <a:spcPts val="310"/>
              </a:spcBef>
              <a:buClr>
                <a:srgbClr val="5E9EA0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sz="2000" b="1" spc="-10" dirty="0">
                <a:latin typeface="Calibri"/>
                <a:cs typeface="Calibri"/>
              </a:rPr>
              <a:t>Provide </a:t>
            </a:r>
            <a:r>
              <a:rPr sz="2000" b="1" spc="-15" dirty="0">
                <a:latin typeface="Calibri"/>
                <a:cs typeface="Calibri"/>
              </a:rPr>
              <a:t>resources </a:t>
            </a:r>
            <a:r>
              <a:rPr sz="2000" b="1" spc="-5" dirty="0">
                <a:latin typeface="Calibri"/>
                <a:cs typeface="Calibri"/>
              </a:rPr>
              <a:t>and support </a:t>
            </a:r>
            <a:r>
              <a:rPr sz="2000" b="1" spc="-15" dirty="0">
                <a:latin typeface="Calibri"/>
                <a:cs typeface="Calibri"/>
              </a:rPr>
              <a:t>to </a:t>
            </a:r>
            <a:r>
              <a:rPr sz="2000" b="1" spc="-5" dirty="0">
                <a:latin typeface="Calibri"/>
                <a:cs typeface="Calibri"/>
              </a:rPr>
              <a:t>schools as </a:t>
            </a:r>
            <a:r>
              <a:rPr sz="2000" b="1" spc="-10" dirty="0">
                <a:latin typeface="Calibri"/>
                <a:cs typeface="Calibri"/>
              </a:rPr>
              <a:t>they develop </a:t>
            </a:r>
            <a:r>
              <a:rPr sz="2000" b="1" spc="-5" dirty="0">
                <a:latin typeface="Calibri"/>
                <a:cs typeface="Calibri"/>
              </a:rPr>
              <a:t>and </a:t>
            </a:r>
            <a:r>
              <a:rPr sz="2000" b="1" spc="-10" dirty="0">
                <a:latin typeface="Calibri"/>
                <a:cs typeface="Calibri"/>
              </a:rPr>
              <a:t>maintain School Nursing </a:t>
            </a:r>
            <a:r>
              <a:rPr sz="2000" b="1" spc="-5" dirty="0">
                <a:latin typeface="Calibri"/>
                <a:cs typeface="Calibri"/>
              </a:rPr>
              <a:t>and </a:t>
            </a:r>
            <a:r>
              <a:rPr sz="2000" b="1" spc="-10" dirty="0">
                <a:latin typeface="Calibri"/>
                <a:cs typeface="Calibri"/>
              </a:rPr>
              <a:t>Health  </a:t>
            </a:r>
            <a:r>
              <a:rPr sz="2000" b="1" spc="-15" dirty="0">
                <a:latin typeface="Calibri"/>
                <a:cs typeface="Calibri"/>
              </a:rPr>
              <a:t>Program</a:t>
            </a:r>
            <a:endParaRPr sz="20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Clr>
                <a:srgbClr val="5E9EA0"/>
              </a:buClr>
              <a:buFont typeface="Arial"/>
              <a:buChar char="•"/>
            </a:pPr>
            <a:endParaRPr sz="20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Clr>
                <a:srgbClr val="7A88C5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b="1" spc="-5" dirty="0">
                <a:latin typeface="Calibri"/>
                <a:cs typeface="Calibri"/>
              </a:rPr>
              <a:t>CSI</a:t>
            </a:r>
            <a:r>
              <a:rPr sz="2000" b="1" spc="-9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Schools</a:t>
            </a:r>
            <a:endParaRPr sz="2000" dirty="0">
              <a:latin typeface="Calibri"/>
              <a:cs typeface="Calibri"/>
            </a:endParaRPr>
          </a:p>
          <a:p>
            <a:pPr marL="538480" lvl="1" indent="-228600">
              <a:lnSpc>
                <a:spcPct val="100000"/>
              </a:lnSpc>
              <a:spcBef>
                <a:spcPts val="310"/>
              </a:spcBef>
              <a:buClr>
                <a:srgbClr val="5E9EA0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sz="2000" b="1" spc="-10" dirty="0">
                <a:latin typeface="Calibri"/>
                <a:cs typeface="Calibri"/>
              </a:rPr>
              <a:t>Complete School Nursing </a:t>
            </a:r>
            <a:r>
              <a:rPr sz="2000" b="1" spc="-5" dirty="0">
                <a:latin typeface="Calibri"/>
                <a:cs typeface="Calibri"/>
              </a:rPr>
              <a:t>and </a:t>
            </a:r>
            <a:r>
              <a:rPr sz="2000" b="1" spc="-10" dirty="0">
                <a:latin typeface="Calibri"/>
                <a:cs typeface="Calibri"/>
              </a:rPr>
              <a:t>Health </a:t>
            </a:r>
            <a:r>
              <a:rPr sz="2000" b="1" spc="-15" dirty="0">
                <a:latin typeface="Calibri"/>
                <a:cs typeface="Calibri"/>
              </a:rPr>
              <a:t>Program </a:t>
            </a:r>
            <a:r>
              <a:rPr sz="2000" b="1" spc="-5" dirty="0">
                <a:latin typeface="Calibri"/>
                <a:cs typeface="Calibri"/>
              </a:rPr>
              <a:t>Plan During </a:t>
            </a:r>
            <a:r>
              <a:rPr sz="2000" b="1" spc="-25" dirty="0">
                <a:latin typeface="Calibri"/>
                <a:cs typeface="Calibri"/>
              </a:rPr>
              <a:t>“Year </a:t>
            </a:r>
            <a:r>
              <a:rPr sz="2000" b="1" spc="-5" dirty="0">
                <a:latin typeface="Calibri"/>
                <a:cs typeface="Calibri"/>
              </a:rPr>
              <a:t>0” </a:t>
            </a:r>
            <a:r>
              <a:rPr sz="2000" b="1" spc="11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planning</a:t>
            </a:r>
            <a:endParaRPr sz="2000" dirty="0">
              <a:latin typeface="Calibri"/>
              <a:cs typeface="Calibri"/>
            </a:endParaRPr>
          </a:p>
          <a:p>
            <a:pPr marL="538480" lvl="1" indent="-228600">
              <a:lnSpc>
                <a:spcPct val="100000"/>
              </a:lnSpc>
              <a:spcBef>
                <a:spcPts val="309"/>
              </a:spcBef>
              <a:buClr>
                <a:srgbClr val="5E9EA0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sz="2000" b="1" spc="-5" dirty="0">
                <a:latin typeface="Calibri"/>
                <a:cs typeface="Calibri"/>
              </a:rPr>
              <a:t>Adapt </a:t>
            </a:r>
            <a:r>
              <a:rPr sz="2000" b="1" spc="-10" dirty="0">
                <a:latin typeface="Calibri"/>
                <a:cs typeface="Calibri"/>
              </a:rPr>
              <a:t>School Nursing </a:t>
            </a:r>
            <a:r>
              <a:rPr sz="2000" b="1" spc="-5" dirty="0">
                <a:latin typeface="Calibri"/>
                <a:cs typeface="Calibri"/>
              </a:rPr>
              <a:t>and </a:t>
            </a:r>
            <a:r>
              <a:rPr sz="2000" b="1" spc="-10" dirty="0">
                <a:latin typeface="Calibri"/>
                <a:cs typeface="Calibri"/>
              </a:rPr>
              <a:t>Health </a:t>
            </a:r>
            <a:r>
              <a:rPr sz="2000" b="1" spc="-15" dirty="0">
                <a:latin typeface="Calibri"/>
                <a:cs typeface="Calibri"/>
              </a:rPr>
              <a:t>Program </a:t>
            </a:r>
            <a:r>
              <a:rPr sz="2000" b="1" spc="-5" dirty="0">
                <a:latin typeface="Calibri"/>
                <a:cs typeface="Calibri"/>
              </a:rPr>
              <a:t>as </a:t>
            </a:r>
            <a:r>
              <a:rPr sz="2000" b="1" spc="-10" dirty="0">
                <a:latin typeface="Calibri"/>
                <a:cs typeface="Calibri"/>
              </a:rPr>
              <a:t>school </a:t>
            </a:r>
            <a:r>
              <a:rPr sz="2000" b="1" spc="1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changes</a:t>
            </a:r>
            <a:endParaRPr sz="2000" dirty="0">
              <a:latin typeface="Calibri"/>
              <a:cs typeface="Calibri"/>
            </a:endParaRPr>
          </a:p>
          <a:p>
            <a:pPr marL="538480" marR="5080" lvl="1" indent="-228600">
              <a:lnSpc>
                <a:spcPct val="100000"/>
              </a:lnSpc>
              <a:spcBef>
                <a:spcPts val="310"/>
              </a:spcBef>
              <a:buClr>
                <a:srgbClr val="5E9EA0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sz="2000" b="1" spc="-10" dirty="0">
                <a:latin typeface="Calibri"/>
                <a:cs typeface="Calibri"/>
              </a:rPr>
              <a:t>Update </a:t>
            </a:r>
            <a:r>
              <a:rPr sz="2000" b="1" spc="-20" dirty="0">
                <a:latin typeface="Calibri"/>
                <a:cs typeface="Calibri"/>
              </a:rPr>
              <a:t>CSI</a:t>
            </a:r>
            <a:r>
              <a:rPr lang="en-US" sz="2000" b="1" spc="-2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with changes </a:t>
            </a:r>
            <a:r>
              <a:rPr sz="2000" b="1" spc="-15" dirty="0">
                <a:latin typeface="Calibri"/>
                <a:cs typeface="Calibri"/>
              </a:rPr>
              <a:t>to </a:t>
            </a:r>
            <a:r>
              <a:rPr sz="2000" b="1" spc="-10" dirty="0">
                <a:latin typeface="Calibri"/>
                <a:cs typeface="Calibri"/>
              </a:rPr>
              <a:t>School Nursing </a:t>
            </a:r>
            <a:r>
              <a:rPr sz="2000" b="1" spc="-5" dirty="0">
                <a:latin typeface="Calibri"/>
                <a:cs typeface="Calibri"/>
              </a:rPr>
              <a:t>and  </a:t>
            </a:r>
            <a:r>
              <a:rPr sz="2000" b="1" spc="-10" dirty="0">
                <a:latin typeface="Calibri"/>
                <a:cs typeface="Calibri"/>
              </a:rPr>
              <a:t>Health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Program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390" y="623031"/>
            <a:ext cx="6369050" cy="67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spc="-20" dirty="0"/>
              <a:t>Program </a:t>
            </a:r>
            <a:r>
              <a:rPr sz="4400" dirty="0"/>
              <a:t>Plan</a:t>
            </a:r>
            <a:r>
              <a:rPr sz="4400" spc="-50" dirty="0"/>
              <a:t> </a:t>
            </a:r>
            <a:r>
              <a:rPr sz="4400" spc="-15" dirty="0"/>
              <a:t>Requirements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925467" y="1293591"/>
            <a:ext cx="7543800" cy="5301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dirty="0">
                <a:latin typeface="Calibri"/>
                <a:cs typeface="Calibri"/>
              </a:rPr>
              <a:t>Human</a:t>
            </a:r>
            <a:r>
              <a:rPr sz="1400" b="1" i="1" spc="-110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Resources</a:t>
            </a:r>
            <a:endParaRPr sz="1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b="1" spc="-5" dirty="0">
                <a:latin typeface="Calibri"/>
                <a:cs typeface="Calibri"/>
              </a:rPr>
              <a:t>Section </a:t>
            </a:r>
            <a:r>
              <a:rPr sz="1400" b="1" dirty="0">
                <a:latin typeface="Calibri"/>
                <a:cs typeface="Calibri"/>
              </a:rPr>
              <a:t>1: </a:t>
            </a:r>
            <a:r>
              <a:rPr sz="1400" b="1" spc="-5" dirty="0">
                <a:latin typeface="Calibri"/>
                <a:cs typeface="Calibri"/>
              </a:rPr>
              <a:t>School </a:t>
            </a:r>
            <a:r>
              <a:rPr sz="1400" b="1" dirty="0">
                <a:latin typeface="Calibri"/>
                <a:cs typeface="Calibri"/>
              </a:rPr>
              <a:t>Nurse</a:t>
            </a:r>
            <a:r>
              <a:rPr sz="1400" b="1" spc="-4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Qualifications</a:t>
            </a:r>
            <a:endParaRPr sz="1400" dirty="0">
              <a:latin typeface="Calibri"/>
              <a:cs typeface="Calibri"/>
            </a:endParaRPr>
          </a:p>
          <a:p>
            <a:pPr marL="698500" indent="-228600">
              <a:lnSpc>
                <a:spcPct val="100000"/>
              </a:lnSpc>
              <a:buClr>
                <a:srgbClr val="7A88C5"/>
              </a:buClr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400" dirty="0">
                <a:latin typeface="Calibri"/>
                <a:cs typeface="Calibri"/>
              </a:rPr>
              <a:t>A </a:t>
            </a:r>
            <a:r>
              <a:rPr sz="1400" spc="-5" dirty="0">
                <a:latin typeface="Calibri"/>
                <a:cs typeface="Calibri"/>
              </a:rPr>
              <a:t>plan </a:t>
            </a:r>
            <a:r>
              <a:rPr sz="1400" dirty="0">
                <a:latin typeface="Calibri"/>
                <a:cs typeface="Calibri"/>
              </a:rPr>
              <a:t>to provide </a:t>
            </a:r>
            <a:r>
              <a:rPr sz="1400" spc="-5" dirty="0">
                <a:latin typeface="Calibri"/>
                <a:cs typeface="Calibri"/>
              </a:rPr>
              <a:t>adequate, qualified staff </a:t>
            </a:r>
            <a:r>
              <a:rPr sz="1400" dirty="0">
                <a:latin typeface="Calibri"/>
                <a:cs typeface="Calibri"/>
              </a:rPr>
              <a:t>to meet the needs of </a:t>
            </a:r>
            <a:r>
              <a:rPr sz="1400" spc="-5" dirty="0">
                <a:latin typeface="Calibri"/>
                <a:cs typeface="Calibri"/>
              </a:rPr>
              <a:t>all</a:t>
            </a:r>
            <a:r>
              <a:rPr sz="1400" spc="-1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students</a:t>
            </a:r>
            <a:endParaRPr sz="1400" dirty="0">
              <a:latin typeface="Calibri"/>
              <a:cs typeface="Calibri"/>
            </a:endParaRPr>
          </a:p>
          <a:p>
            <a:pPr marL="698500" indent="-228600">
              <a:lnSpc>
                <a:spcPct val="100000"/>
              </a:lnSpc>
              <a:buClr>
                <a:srgbClr val="7A88C5"/>
              </a:buClr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400" dirty="0">
                <a:latin typeface="Calibri"/>
                <a:cs typeface="Calibri"/>
              </a:rPr>
              <a:t>A </a:t>
            </a:r>
            <a:r>
              <a:rPr sz="1400" spc="-5" dirty="0">
                <a:latin typeface="Calibri"/>
                <a:cs typeface="Calibri"/>
              </a:rPr>
              <a:t>plan </a:t>
            </a:r>
            <a:r>
              <a:rPr sz="1400" dirty="0">
                <a:latin typeface="Calibri"/>
                <a:cs typeface="Calibri"/>
              </a:rPr>
              <a:t>to </a:t>
            </a:r>
            <a:r>
              <a:rPr sz="1400" spc="-5" dirty="0">
                <a:latin typeface="Calibri"/>
                <a:cs typeface="Calibri"/>
              </a:rPr>
              <a:t>ensure adequate training </a:t>
            </a:r>
            <a:r>
              <a:rPr sz="1400" dirty="0">
                <a:latin typeface="Calibri"/>
                <a:cs typeface="Calibri"/>
              </a:rPr>
              <a:t>for school</a:t>
            </a:r>
            <a:r>
              <a:rPr sz="1400" spc="-8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nurse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7A88C5"/>
              </a:buClr>
              <a:buFont typeface="Arial"/>
              <a:buChar char="•"/>
            </a:pP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spc="-5" dirty="0">
                <a:latin typeface="Calibri"/>
                <a:cs typeface="Calibri"/>
              </a:rPr>
              <a:t>Section </a:t>
            </a:r>
            <a:r>
              <a:rPr sz="1400" b="1" dirty="0">
                <a:latin typeface="Calibri"/>
                <a:cs typeface="Calibri"/>
              </a:rPr>
              <a:t>2: </a:t>
            </a:r>
            <a:r>
              <a:rPr sz="1400" b="1" spc="-5" dirty="0">
                <a:latin typeface="Calibri"/>
                <a:cs typeface="Calibri"/>
              </a:rPr>
              <a:t>School Nurse-to-Student</a:t>
            </a:r>
            <a:r>
              <a:rPr sz="1400" b="1" dirty="0">
                <a:latin typeface="Calibri"/>
                <a:cs typeface="Calibri"/>
              </a:rPr>
              <a:t> Ratio</a:t>
            </a:r>
            <a:endParaRPr sz="1400" dirty="0">
              <a:latin typeface="Calibri"/>
              <a:cs typeface="Calibri"/>
            </a:endParaRPr>
          </a:p>
          <a:p>
            <a:pPr marL="698500" indent="-228600">
              <a:lnSpc>
                <a:spcPct val="100000"/>
              </a:lnSpc>
              <a:buClr>
                <a:srgbClr val="7A88C5"/>
              </a:buClr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400" spc="-5" dirty="0">
                <a:latin typeface="Calibri"/>
                <a:cs typeface="Calibri"/>
              </a:rPr>
              <a:t>Identify </a:t>
            </a:r>
            <a:r>
              <a:rPr sz="1400" dirty="0">
                <a:latin typeface="Calibri"/>
                <a:cs typeface="Calibri"/>
              </a:rPr>
              <a:t>the number of school </a:t>
            </a:r>
            <a:r>
              <a:rPr sz="1400" spc="-5" dirty="0">
                <a:latin typeface="Calibri"/>
                <a:cs typeface="Calibri"/>
              </a:rPr>
              <a:t>nursing staff appropriate </a:t>
            </a:r>
            <a:r>
              <a:rPr sz="1400" dirty="0">
                <a:latin typeface="Calibri"/>
                <a:cs typeface="Calibri"/>
              </a:rPr>
              <a:t>for </a:t>
            </a:r>
            <a:r>
              <a:rPr sz="1400" spc="-5" dirty="0">
                <a:latin typeface="Calibri"/>
                <a:cs typeface="Calibri"/>
              </a:rPr>
              <a:t>student</a:t>
            </a:r>
            <a:r>
              <a:rPr sz="1400" spc="-8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population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A88C5"/>
              </a:buClr>
              <a:buFont typeface="Arial"/>
              <a:buChar char="•"/>
            </a:pP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spc="-5" dirty="0">
                <a:latin typeface="Calibri"/>
                <a:cs typeface="Calibri"/>
              </a:rPr>
              <a:t>Section </a:t>
            </a:r>
            <a:r>
              <a:rPr sz="1400" b="1" dirty="0">
                <a:latin typeface="Calibri"/>
                <a:cs typeface="Calibri"/>
              </a:rPr>
              <a:t>3: </a:t>
            </a:r>
            <a:r>
              <a:rPr sz="1400" b="1" spc="-5" dirty="0">
                <a:latin typeface="Calibri"/>
                <a:cs typeface="Calibri"/>
              </a:rPr>
              <a:t>Delegation of School </a:t>
            </a:r>
            <a:r>
              <a:rPr sz="1400" b="1" dirty="0">
                <a:latin typeface="Calibri"/>
                <a:cs typeface="Calibri"/>
              </a:rPr>
              <a:t>Nurse</a:t>
            </a:r>
            <a:r>
              <a:rPr sz="1400" b="1" spc="-5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Duties</a:t>
            </a:r>
            <a:endParaRPr sz="1400" dirty="0">
              <a:latin typeface="Calibri"/>
              <a:cs typeface="Calibri"/>
            </a:endParaRPr>
          </a:p>
          <a:p>
            <a:pPr marL="698500" indent="-228600">
              <a:lnSpc>
                <a:spcPct val="100000"/>
              </a:lnSpc>
              <a:buClr>
                <a:srgbClr val="7A88C5"/>
              </a:buClr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400" spc="-5" dirty="0">
                <a:latin typeface="Calibri"/>
                <a:cs typeface="Calibri"/>
              </a:rPr>
              <a:t>Identify </a:t>
            </a:r>
            <a:r>
              <a:rPr sz="1400" dirty="0">
                <a:latin typeface="Calibri"/>
                <a:cs typeface="Calibri"/>
              </a:rPr>
              <a:t>the need to </a:t>
            </a:r>
            <a:r>
              <a:rPr sz="1400" spc="-5" dirty="0">
                <a:latin typeface="Calibri"/>
                <a:cs typeface="Calibri"/>
              </a:rPr>
              <a:t>delegate school-nursing duties </a:t>
            </a:r>
            <a:r>
              <a:rPr sz="1400" dirty="0">
                <a:latin typeface="Calibri"/>
                <a:cs typeface="Calibri"/>
              </a:rPr>
              <a:t>to </a:t>
            </a:r>
            <a:r>
              <a:rPr sz="1400" spc="-5" dirty="0">
                <a:latin typeface="Calibri"/>
                <a:cs typeface="Calibri"/>
              </a:rPr>
              <a:t>school-based</a:t>
            </a:r>
            <a:r>
              <a:rPr sz="1400" spc="-8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staff</a:t>
            </a:r>
            <a:endParaRPr sz="1400" dirty="0">
              <a:latin typeface="Calibri"/>
              <a:cs typeface="Calibri"/>
            </a:endParaRPr>
          </a:p>
          <a:p>
            <a:pPr marL="698500" indent="-228600">
              <a:lnSpc>
                <a:spcPct val="100000"/>
              </a:lnSpc>
              <a:buClr>
                <a:srgbClr val="7A88C5"/>
              </a:buClr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400" dirty="0">
                <a:latin typeface="Calibri"/>
                <a:cs typeface="Calibri"/>
              </a:rPr>
              <a:t>A </a:t>
            </a:r>
            <a:r>
              <a:rPr sz="1400" spc="-5" dirty="0">
                <a:latin typeface="Calibri"/>
                <a:cs typeface="Calibri"/>
              </a:rPr>
              <a:t>plan </a:t>
            </a:r>
            <a:r>
              <a:rPr sz="1400" dirty="0">
                <a:latin typeface="Calibri"/>
                <a:cs typeface="Calibri"/>
              </a:rPr>
              <a:t>to </a:t>
            </a:r>
            <a:r>
              <a:rPr sz="1400" spc="-5" dirty="0">
                <a:latin typeface="Calibri"/>
                <a:cs typeface="Calibri"/>
              </a:rPr>
              <a:t>evaluate </a:t>
            </a:r>
            <a:r>
              <a:rPr sz="1400" dirty="0">
                <a:latin typeface="Calibri"/>
                <a:cs typeface="Calibri"/>
              </a:rPr>
              <a:t>the performance of </a:t>
            </a:r>
            <a:r>
              <a:rPr sz="1400" spc="-5" dirty="0">
                <a:latin typeface="Calibri"/>
                <a:cs typeface="Calibri"/>
              </a:rPr>
              <a:t>school-based staff </a:t>
            </a:r>
            <a:r>
              <a:rPr sz="1400" dirty="0">
                <a:latin typeface="Calibri"/>
                <a:cs typeface="Calibri"/>
              </a:rPr>
              <a:t>to whom </a:t>
            </a:r>
            <a:r>
              <a:rPr sz="1400" spc="-5" dirty="0">
                <a:latin typeface="Calibri"/>
                <a:cs typeface="Calibri"/>
              </a:rPr>
              <a:t>school-nursing duties </a:t>
            </a:r>
            <a:r>
              <a:rPr sz="1400" dirty="0">
                <a:latin typeface="Calibri"/>
                <a:cs typeface="Calibri"/>
              </a:rPr>
              <a:t>have been</a:t>
            </a:r>
            <a:r>
              <a:rPr sz="1400" spc="-10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delegated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7A88C5"/>
              </a:buClr>
              <a:buFont typeface="Arial"/>
              <a:buChar char="•"/>
            </a:pP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i="1" dirty="0">
                <a:latin typeface="Calibri"/>
                <a:cs typeface="Calibri"/>
              </a:rPr>
              <a:t>Nursing/Health Office</a:t>
            </a:r>
            <a:r>
              <a:rPr sz="1400" b="1" i="1" spc="-13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Procedures</a:t>
            </a:r>
            <a:endParaRPr sz="1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b="1" spc="-5" dirty="0">
                <a:latin typeface="Calibri"/>
                <a:cs typeface="Calibri"/>
              </a:rPr>
              <a:t>Section </a:t>
            </a:r>
            <a:r>
              <a:rPr sz="1400" b="1" dirty="0">
                <a:latin typeface="Calibri"/>
                <a:cs typeface="Calibri"/>
              </a:rPr>
              <a:t>1:</a:t>
            </a:r>
            <a:r>
              <a:rPr sz="1400" b="1" spc="-7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Immunizations</a:t>
            </a:r>
            <a:endParaRPr sz="1400" dirty="0">
              <a:latin typeface="Calibri"/>
              <a:cs typeface="Calibri"/>
            </a:endParaRPr>
          </a:p>
          <a:p>
            <a:pPr marL="730250" indent="-260350">
              <a:lnSpc>
                <a:spcPct val="100000"/>
              </a:lnSpc>
              <a:buClr>
                <a:srgbClr val="7A88C5"/>
              </a:buClr>
              <a:buFont typeface="Arial"/>
              <a:buChar char="•"/>
              <a:tabLst>
                <a:tab pos="730250" algn="l"/>
                <a:tab pos="730885" algn="l"/>
              </a:tabLst>
            </a:pPr>
            <a:r>
              <a:rPr sz="1400" spc="-5" dirty="0">
                <a:latin typeface="Calibri"/>
                <a:cs typeface="Calibri"/>
              </a:rPr>
              <a:t>Description </a:t>
            </a:r>
            <a:r>
              <a:rPr sz="1400" dirty="0">
                <a:latin typeface="Calibri"/>
                <a:cs typeface="Calibri"/>
              </a:rPr>
              <a:t>of your school’s </a:t>
            </a:r>
            <a:r>
              <a:rPr sz="1400" spc="-5" dirty="0">
                <a:latin typeface="Calibri"/>
                <a:cs typeface="Calibri"/>
              </a:rPr>
              <a:t>procedure </a:t>
            </a:r>
            <a:r>
              <a:rPr sz="1400" dirty="0">
                <a:latin typeface="Calibri"/>
                <a:cs typeface="Calibri"/>
              </a:rPr>
              <a:t>for collecting </a:t>
            </a:r>
            <a:r>
              <a:rPr sz="1400" spc="-5" dirty="0">
                <a:latin typeface="Calibri"/>
                <a:cs typeface="Calibri"/>
              </a:rPr>
              <a:t>and submitting immunization</a:t>
            </a:r>
            <a:r>
              <a:rPr sz="1400" spc="-16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records</a:t>
            </a:r>
            <a:r>
              <a:rPr lang="en-US" sz="1400" dirty="0">
                <a:latin typeface="Calibri"/>
                <a:cs typeface="Calibri"/>
              </a:rPr>
              <a:t> and reports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7A88C5"/>
              </a:buClr>
              <a:buFont typeface="Arial"/>
              <a:buChar char="•"/>
            </a:pP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spc="-5" dirty="0">
                <a:latin typeface="Calibri"/>
                <a:cs typeface="Calibri"/>
              </a:rPr>
              <a:t>Section </a:t>
            </a:r>
            <a:r>
              <a:rPr sz="1400" b="1" dirty="0">
                <a:latin typeface="Calibri"/>
                <a:cs typeface="Calibri"/>
              </a:rPr>
              <a:t>2:</a:t>
            </a:r>
            <a:r>
              <a:rPr sz="1400" b="1" spc="-3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Screenings</a:t>
            </a:r>
            <a:endParaRPr sz="1400" dirty="0">
              <a:latin typeface="Calibri"/>
              <a:cs typeface="Calibri"/>
            </a:endParaRPr>
          </a:p>
          <a:p>
            <a:pPr marL="730250" indent="-260350">
              <a:lnSpc>
                <a:spcPct val="100000"/>
              </a:lnSpc>
              <a:buClr>
                <a:srgbClr val="7A88C5"/>
              </a:buClr>
              <a:buFont typeface="Arial"/>
              <a:buChar char="•"/>
              <a:tabLst>
                <a:tab pos="730250" algn="l"/>
                <a:tab pos="730885" algn="l"/>
              </a:tabLst>
            </a:pPr>
            <a:r>
              <a:rPr sz="1400" spc="-5" dirty="0">
                <a:latin typeface="Calibri"/>
                <a:cs typeface="Calibri"/>
              </a:rPr>
              <a:t>Description </a:t>
            </a:r>
            <a:r>
              <a:rPr sz="1400" dirty="0">
                <a:latin typeface="Calibri"/>
                <a:cs typeface="Calibri"/>
              </a:rPr>
              <a:t>of your school’s </a:t>
            </a:r>
            <a:r>
              <a:rPr sz="1400" spc="-5" dirty="0">
                <a:latin typeface="Calibri"/>
                <a:cs typeface="Calibri"/>
              </a:rPr>
              <a:t>procedure </a:t>
            </a:r>
            <a:r>
              <a:rPr sz="1400" dirty="0">
                <a:latin typeface="Calibri"/>
                <a:cs typeface="Calibri"/>
              </a:rPr>
              <a:t>for collecting </a:t>
            </a:r>
            <a:r>
              <a:rPr sz="1400" spc="-5" dirty="0">
                <a:latin typeface="Calibri"/>
                <a:cs typeface="Calibri"/>
              </a:rPr>
              <a:t>and maintaining health screening</a:t>
            </a:r>
            <a:r>
              <a:rPr sz="1400" spc="-1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records</a:t>
            </a:r>
          </a:p>
          <a:p>
            <a:pPr>
              <a:lnSpc>
                <a:spcPct val="100000"/>
              </a:lnSpc>
              <a:buClr>
                <a:srgbClr val="7A88C5"/>
              </a:buClr>
              <a:buFont typeface="Arial"/>
              <a:buChar char="•"/>
            </a:pP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spc="-5" dirty="0">
                <a:latin typeface="Calibri"/>
                <a:cs typeface="Calibri"/>
              </a:rPr>
              <a:t>Section </a:t>
            </a:r>
            <a:r>
              <a:rPr sz="1400" b="1" dirty="0">
                <a:latin typeface="Calibri"/>
                <a:cs typeface="Calibri"/>
              </a:rPr>
              <a:t>3: </a:t>
            </a:r>
            <a:r>
              <a:rPr sz="1400" b="1" spc="-5" dirty="0">
                <a:latin typeface="Calibri"/>
                <a:cs typeface="Calibri"/>
              </a:rPr>
              <a:t>Medication</a:t>
            </a:r>
            <a:r>
              <a:rPr sz="1400" b="1" spc="-5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Administration</a:t>
            </a:r>
            <a:endParaRPr sz="1400" dirty="0">
              <a:latin typeface="Calibri"/>
              <a:cs typeface="Calibri"/>
            </a:endParaRPr>
          </a:p>
          <a:p>
            <a:pPr marL="698500" marR="377190" indent="-228600">
              <a:lnSpc>
                <a:spcPts val="1060"/>
              </a:lnSpc>
              <a:spcBef>
                <a:spcPts val="250"/>
              </a:spcBef>
              <a:buClr>
                <a:srgbClr val="7A88C5"/>
              </a:buClr>
              <a:buFont typeface="Arial"/>
              <a:buChar char="•"/>
              <a:tabLst>
                <a:tab pos="762000" algn="l"/>
                <a:tab pos="762635" algn="l"/>
              </a:tabLst>
            </a:pPr>
            <a:r>
              <a:rPr sz="1400" spc="-5" dirty="0">
                <a:latin typeface="Calibri"/>
                <a:cs typeface="Calibri"/>
              </a:rPr>
              <a:t>Description </a:t>
            </a:r>
            <a:r>
              <a:rPr sz="1400" dirty="0">
                <a:latin typeface="Calibri"/>
                <a:cs typeface="Calibri"/>
              </a:rPr>
              <a:t>of your school’s </a:t>
            </a:r>
            <a:r>
              <a:rPr sz="1400" spc="-5" dirty="0">
                <a:latin typeface="Calibri"/>
                <a:cs typeface="Calibri"/>
              </a:rPr>
              <a:t>procedure </a:t>
            </a:r>
            <a:r>
              <a:rPr sz="1400" dirty="0">
                <a:latin typeface="Calibri"/>
                <a:cs typeface="Calibri"/>
              </a:rPr>
              <a:t>for the </a:t>
            </a:r>
            <a:r>
              <a:rPr sz="1400" spc="-5" dirty="0">
                <a:latin typeface="Calibri"/>
                <a:cs typeface="Calibri"/>
              </a:rPr>
              <a:t>administration </a:t>
            </a:r>
            <a:r>
              <a:rPr sz="1400" dirty="0">
                <a:latin typeface="Calibri"/>
                <a:cs typeface="Calibri"/>
              </a:rPr>
              <a:t>of </a:t>
            </a:r>
            <a:r>
              <a:rPr sz="1400" spc="-5" dirty="0">
                <a:latin typeface="Calibri"/>
                <a:cs typeface="Calibri"/>
              </a:rPr>
              <a:t>prescription and over-the-counter medication </a:t>
            </a:r>
            <a:r>
              <a:rPr sz="1400" dirty="0">
                <a:latin typeface="Calibri"/>
                <a:cs typeface="Calibri"/>
              </a:rPr>
              <a:t>to  </a:t>
            </a:r>
            <a:r>
              <a:rPr sz="1400" spc="-5" dirty="0">
                <a:latin typeface="Calibri"/>
                <a:cs typeface="Calibri"/>
              </a:rPr>
              <a:t>students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A88C5"/>
              </a:buClr>
              <a:buFont typeface="Arial"/>
              <a:buChar char="•"/>
            </a:pP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62A47D8C-57C4-0EF2-AB6A-6483B85F168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07390" y="623031"/>
            <a:ext cx="820801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spc="-20" dirty="0"/>
              <a:t>Program </a:t>
            </a:r>
            <a:r>
              <a:rPr sz="4400" dirty="0"/>
              <a:t>Plan</a:t>
            </a:r>
            <a:r>
              <a:rPr sz="4400" spc="-50" dirty="0"/>
              <a:t> </a:t>
            </a:r>
            <a:r>
              <a:rPr sz="4400" spc="-15" dirty="0"/>
              <a:t>Requirements</a:t>
            </a:r>
            <a:r>
              <a:rPr lang="en-US" sz="4400" spc="-15" dirty="0"/>
              <a:t> </a:t>
            </a:r>
            <a:r>
              <a:rPr lang="en-US" sz="2000" spc="-15" dirty="0"/>
              <a:t>continued)</a:t>
            </a:r>
            <a:endParaRPr sz="2000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707390" y="1524000"/>
            <a:ext cx="7613649" cy="28546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215">
              <a:lnSpc>
                <a:spcPct val="100000"/>
              </a:lnSpc>
            </a:pPr>
            <a:r>
              <a:rPr sz="1400" spc="-5" dirty="0"/>
              <a:t>Nursing/Health </a:t>
            </a:r>
            <a:r>
              <a:rPr sz="1400" dirty="0"/>
              <a:t>Office </a:t>
            </a:r>
            <a:r>
              <a:rPr sz="1400" spc="-5" dirty="0"/>
              <a:t>Procedures</a:t>
            </a:r>
            <a:r>
              <a:rPr sz="1400" spc="55" dirty="0"/>
              <a:t> </a:t>
            </a:r>
            <a:r>
              <a:rPr sz="1400" spc="-5" dirty="0"/>
              <a:t>(Continued)</a:t>
            </a:r>
          </a:p>
          <a:p>
            <a:pPr marL="69215">
              <a:lnSpc>
                <a:spcPct val="100000"/>
              </a:lnSpc>
              <a:spcBef>
                <a:spcPts val="285"/>
              </a:spcBef>
            </a:pPr>
            <a:endParaRPr lang="en-US" sz="1400" i="0" spc="-5" dirty="0">
              <a:latin typeface="Calibri"/>
              <a:cs typeface="Calibri"/>
            </a:endParaRPr>
          </a:p>
          <a:p>
            <a:pPr marL="69215">
              <a:lnSpc>
                <a:spcPct val="100000"/>
              </a:lnSpc>
              <a:spcBef>
                <a:spcPts val="285"/>
              </a:spcBef>
            </a:pPr>
            <a:r>
              <a:rPr lang="en-US" sz="1400" i="0" spc="-5" dirty="0">
                <a:latin typeface="Calibri"/>
                <a:cs typeface="Calibri"/>
              </a:rPr>
              <a:t>Section 4: Infectious and Communicable Diseases</a:t>
            </a:r>
          </a:p>
          <a:p>
            <a:pPr marL="240665" indent="-171450">
              <a:lnSpc>
                <a:spcPct val="100000"/>
              </a:lnSpc>
              <a:spcBef>
                <a:spcPts val="285"/>
              </a:spcBef>
              <a:buFont typeface="Arial" panose="020B0604020202020204" pitchFamily="34" charset="0"/>
              <a:buChar char="•"/>
            </a:pPr>
            <a:r>
              <a:rPr lang="en-US" sz="1400" b="0" i="0" spc="-5" dirty="0">
                <a:latin typeface="Calibri"/>
                <a:cs typeface="Calibri"/>
              </a:rPr>
              <a:t>Description of how school will identify a possible link between high rate of absenteeism and infectious or communicable  diseases</a:t>
            </a:r>
          </a:p>
          <a:p>
            <a:pPr marL="69215">
              <a:lnSpc>
                <a:spcPct val="100000"/>
              </a:lnSpc>
              <a:spcBef>
                <a:spcPts val="285"/>
              </a:spcBef>
            </a:pPr>
            <a:endParaRPr lang="en-US" sz="1400" i="0" spc="-5" dirty="0">
              <a:latin typeface="Calibri"/>
              <a:cs typeface="Calibri"/>
            </a:endParaRPr>
          </a:p>
          <a:p>
            <a:pPr marL="69215">
              <a:lnSpc>
                <a:spcPct val="100000"/>
              </a:lnSpc>
              <a:spcBef>
                <a:spcPts val="285"/>
              </a:spcBef>
            </a:pPr>
            <a:r>
              <a:rPr sz="1400" i="0" spc="-5" dirty="0">
                <a:latin typeface="Calibri"/>
                <a:cs typeface="Calibri"/>
              </a:rPr>
              <a:t>Section </a:t>
            </a:r>
            <a:r>
              <a:rPr sz="1400" i="0" dirty="0">
                <a:latin typeface="Calibri"/>
                <a:cs typeface="Calibri"/>
              </a:rPr>
              <a:t>5: </a:t>
            </a:r>
            <a:r>
              <a:rPr sz="1400" i="0" spc="-5" dirty="0">
                <a:latin typeface="Calibri"/>
                <a:cs typeface="Calibri"/>
              </a:rPr>
              <a:t>Student Health Care</a:t>
            </a:r>
            <a:r>
              <a:rPr sz="1400" i="0" spc="-10" dirty="0">
                <a:latin typeface="Calibri"/>
                <a:cs typeface="Calibri"/>
              </a:rPr>
              <a:t> </a:t>
            </a:r>
            <a:r>
              <a:rPr sz="1400" i="0" spc="-5" dirty="0">
                <a:latin typeface="Calibri"/>
                <a:cs typeface="Calibri"/>
              </a:rPr>
              <a:t>Plan</a:t>
            </a:r>
          </a:p>
          <a:p>
            <a:pPr marL="755015" indent="-228600">
              <a:lnSpc>
                <a:spcPct val="100000"/>
              </a:lnSpc>
              <a:spcBef>
                <a:spcPts val="285"/>
              </a:spcBef>
              <a:buClr>
                <a:srgbClr val="7A88C5"/>
              </a:buClr>
              <a:buFont typeface="Arial"/>
              <a:buChar char="•"/>
              <a:tabLst>
                <a:tab pos="754380" algn="l"/>
                <a:tab pos="755015" algn="l"/>
              </a:tabLst>
            </a:pPr>
            <a:r>
              <a:rPr sz="1400" b="0" i="0" dirty="0">
                <a:latin typeface="Calibri"/>
                <a:cs typeface="Calibri"/>
              </a:rPr>
              <a:t>Describe how </a:t>
            </a:r>
            <a:r>
              <a:rPr sz="1400" b="0" i="0" spc="-5" dirty="0">
                <a:latin typeface="Calibri"/>
                <a:cs typeface="Calibri"/>
              </a:rPr>
              <a:t>students with </a:t>
            </a:r>
            <a:r>
              <a:rPr sz="1400" b="0" i="0" dirty="0">
                <a:latin typeface="Calibri"/>
                <a:cs typeface="Calibri"/>
              </a:rPr>
              <a:t>health </a:t>
            </a:r>
            <a:r>
              <a:rPr sz="1400" b="0" i="0" spc="-10" dirty="0">
                <a:latin typeface="Calibri"/>
                <a:cs typeface="Calibri"/>
              </a:rPr>
              <a:t>care </a:t>
            </a:r>
            <a:r>
              <a:rPr sz="1400" b="0" i="0" dirty="0">
                <a:latin typeface="Calibri"/>
                <a:cs typeface="Calibri"/>
              </a:rPr>
              <a:t>needs </a:t>
            </a:r>
            <a:r>
              <a:rPr sz="1400" b="0" i="0" spc="-5" dirty="0">
                <a:latin typeface="Calibri"/>
                <a:cs typeface="Calibri"/>
              </a:rPr>
              <a:t>will </a:t>
            </a:r>
            <a:r>
              <a:rPr sz="1400" b="0" i="0" dirty="0">
                <a:latin typeface="Calibri"/>
                <a:cs typeface="Calibri"/>
              </a:rPr>
              <a:t>be</a:t>
            </a:r>
            <a:r>
              <a:rPr sz="1400" b="0" i="0" spc="-70" dirty="0">
                <a:latin typeface="Calibri"/>
                <a:cs typeface="Calibri"/>
              </a:rPr>
              <a:t> </a:t>
            </a:r>
            <a:r>
              <a:rPr sz="1400" b="0" i="0" dirty="0">
                <a:latin typeface="Calibri"/>
                <a:cs typeface="Calibri"/>
              </a:rPr>
              <a:t>identified</a:t>
            </a:r>
          </a:p>
          <a:p>
            <a:pPr marL="56515">
              <a:lnSpc>
                <a:spcPct val="100000"/>
              </a:lnSpc>
              <a:buClr>
                <a:srgbClr val="7A88C5"/>
              </a:buClr>
              <a:buFont typeface="Arial"/>
              <a:buChar char="•"/>
            </a:pPr>
            <a:endParaRPr sz="1400" dirty="0">
              <a:latin typeface="Times New Roman"/>
              <a:cs typeface="Times New Roman"/>
            </a:endParaRPr>
          </a:p>
          <a:p>
            <a:pPr marL="69215">
              <a:lnSpc>
                <a:spcPct val="100000"/>
              </a:lnSpc>
            </a:pPr>
            <a:r>
              <a:rPr sz="1400" i="0" spc="-5" dirty="0">
                <a:latin typeface="Calibri"/>
                <a:cs typeface="Calibri"/>
              </a:rPr>
              <a:t>Section </a:t>
            </a:r>
            <a:r>
              <a:rPr sz="1400" i="0" dirty="0">
                <a:latin typeface="Calibri"/>
                <a:cs typeface="Calibri"/>
              </a:rPr>
              <a:t>6: </a:t>
            </a:r>
            <a:r>
              <a:rPr sz="1400" i="0" spc="-5" dirty="0">
                <a:latin typeface="Calibri"/>
                <a:cs typeface="Calibri"/>
              </a:rPr>
              <a:t>Communication to School</a:t>
            </a:r>
            <a:r>
              <a:rPr sz="1400" i="0" spc="65" dirty="0">
                <a:latin typeface="Calibri"/>
                <a:cs typeface="Calibri"/>
              </a:rPr>
              <a:t> </a:t>
            </a:r>
            <a:r>
              <a:rPr sz="1400" i="0" spc="-5" dirty="0">
                <a:latin typeface="Calibri"/>
                <a:cs typeface="Calibri"/>
              </a:rPr>
              <a:t>Community</a:t>
            </a:r>
          </a:p>
          <a:p>
            <a:pPr marL="755015" marR="5080" indent="-228600">
              <a:lnSpc>
                <a:spcPct val="100000"/>
              </a:lnSpc>
              <a:spcBef>
                <a:spcPts val="284"/>
              </a:spcBef>
              <a:buClr>
                <a:srgbClr val="7A88C5"/>
              </a:buClr>
              <a:buFont typeface="Arial"/>
              <a:buChar char="•"/>
              <a:tabLst>
                <a:tab pos="754380" algn="l"/>
                <a:tab pos="755015" algn="l"/>
              </a:tabLst>
            </a:pPr>
            <a:r>
              <a:rPr sz="1400" b="0" i="0" dirty="0">
                <a:latin typeface="Calibri"/>
                <a:cs typeface="Calibri"/>
              </a:rPr>
              <a:t>Description of how </a:t>
            </a:r>
            <a:r>
              <a:rPr sz="1400" b="0" i="0" spc="-5" dirty="0">
                <a:latin typeface="Calibri"/>
                <a:cs typeface="Calibri"/>
              </a:rPr>
              <a:t>your school will communicate health-related policies, procedures, </a:t>
            </a:r>
            <a:r>
              <a:rPr sz="1400" b="0" i="0" dirty="0">
                <a:latin typeface="Calibri"/>
                <a:cs typeface="Calibri"/>
              </a:rPr>
              <a:t>and other </a:t>
            </a:r>
            <a:r>
              <a:rPr sz="1400" b="0" i="0" spc="-5" dirty="0">
                <a:latin typeface="Calibri"/>
                <a:cs typeface="Calibri"/>
              </a:rPr>
              <a:t>information to  </a:t>
            </a:r>
            <a:r>
              <a:rPr sz="1400" b="0" i="0" dirty="0">
                <a:latin typeface="Calibri"/>
                <a:cs typeface="Calibri"/>
              </a:rPr>
              <a:t>the </a:t>
            </a:r>
            <a:r>
              <a:rPr sz="1400" b="0" i="0" spc="-5" dirty="0">
                <a:latin typeface="Calibri"/>
                <a:cs typeface="Calibri"/>
              </a:rPr>
              <a:t>school</a:t>
            </a:r>
            <a:r>
              <a:rPr sz="1400" b="0" i="0" spc="-30" dirty="0">
                <a:latin typeface="Calibri"/>
                <a:cs typeface="Calibri"/>
              </a:rPr>
              <a:t> </a:t>
            </a:r>
            <a:r>
              <a:rPr sz="1400" b="0" i="0" spc="-5" dirty="0">
                <a:latin typeface="Calibri"/>
                <a:cs typeface="Calibri"/>
              </a:rPr>
              <a:t>community</a:t>
            </a:r>
            <a:endParaRPr lang="en-US" sz="1400" b="0" i="0" spc="-5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0691" y="4559388"/>
            <a:ext cx="7126605" cy="2092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400" b="1" i="1" spc="-5" dirty="0">
                <a:latin typeface="Calibri"/>
                <a:cs typeface="Calibri"/>
              </a:rPr>
              <a:t>Student </a:t>
            </a:r>
            <a:r>
              <a:rPr lang="en-US" sz="1400" b="1" i="1" spc="-10" dirty="0">
                <a:latin typeface="Calibri"/>
                <a:cs typeface="Calibri"/>
              </a:rPr>
              <a:t>Wellness </a:t>
            </a:r>
            <a:r>
              <a:rPr lang="en-US" sz="1400" b="1" i="1" dirty="0">
                <a:latin typeface="Calibri"/>
                <a:cs typeface="Calibri"/>
              </a:rPr>
              <a:t>and School</a:t>
            </a:r>
            <a:r>
              <a:rPr lang="en-US" sz="1400" b="1" i="1" spc="10" dirty="0">
                <a:latin typeface="Calibri"/>
                <a:cs typeface="Calibri"/>
              </a:rPr>
              <a:t> </a:t>
            </a:r>
            <a:r>
              <a:rPr lang="en-US" sz="1400" b="1" i="1" spc="-5" dirty="0">
                <a:latin typeface="Calibri"/>
                <a:cs typeface="Calibri"/>
              </a:rPr>
              <a:t>Safety</a:t>
            </a:r>
            <a:endParaRPr lang="en-US" sz="1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lang="en-US" sz="1400" b="1" spc="-5" dirty="0">
                <a:latin typeface="Calibri"/>
                <a:cs typeface="Calibri"/>
              </a:rPr>
              <a:t>Section </a:t>
            </a:r>
            <a:r>
              <a:rPr lang="en-US" sz="1400" b="1" dirty="0">
                <a:latin typeface="Calibri"/>
                <a:cs typeface="Calibri"/>
              </a:rPr>
              <a:t>1: </a:t>
            </a:r>
            <a:r>
              <a:rPr lang="en-US" sz="1400" b="1" spc="-10" dirty="0">
                <a:latin typeface="Calibri"/>
                <a:cs typeface="Calibri"/>
              </a:rPr>
              <a:t>Behavioral </a:t>
            </a:r>
            <a:r>
              <a:rPr lang="en-US" sz="1400" b="1" spc="-5" dirty="0">
                <a:latin typeface="Calibri"/>
                <a:cs typeface="Calibri"/>
              </a:rPr>
              <a:t>and </a:t>
            </a:r>
            <a:r>
              <a:rPr lang="en-US" sz="1400" b="1" spc="-10" dirty="0">
                <a:latin typeface="Calibri"/>
                <a:cs typeface="Calibri"/>
              </a:rPr>
              <a:t>Mental</a:t>
            </a:r>
            <a:r>
              <a:rPr lang="en-US" sz="1400" b="1" spc="65" dirty="0">
                <a:latin typeface="Calibri"/>
                <a:cs typeface="Calibri"/>
              </a:rPr>
              <a:t> </a:t>
            </a:r>
            <a:r>
              <a:rPr lang="en-US" sz="1400" b="1" spc="-5" dirty="0">
                <a:latin typeface="Calibri"/>
                <a:cs typeface="Calibri"/>
              </a:rPr>
              <a:t>Health</a:t>
            </a:r>
            <a:endParaRPr lang="en-US" sz="1400" dirty="0">
              <a:latin typeface="Calibri"/>
              <a:cs typeface="Calibri"/>
            </a:endParaRPr>
          </a:p>
          <a:p>
            <a:pPr marL="698500" indent="-228600">
              <a:lnSpc>
                <a:spcPct val="100000"/>
              </a:lnSpc>
              <a:spcBef>
                <a:spcPts val="284"/>
              </a:spcBef>
              <a:buClr>
                <a:srgbClr val="7A88C5"/>
              </a:buClr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lang="en-US" sz="1400" dirty="0">
                <a:latin typeface="Calibri"/>
                <a:cs typeface="Calibri"/>
              </a:rPr>
              <a:t>Description of the </a:t>
            </a:r>
            <a:r>
              <a:rPr lang="en-US" sz="1400" spc="-10" dirty="0">
                <a:latin typeface="Calibri"/>
                <a:cs typeface="Calibri"/>
              </a:rPr>
              <a:t>role </a:t>
            </a:r>
            <a:r>
              <a:rPr lang="en-US" sz="1400" spc="-5" dirty="0">
                <a:latin typeface="Calibri"/>
                <a:cs typeface="Calibri"/>
              </a:rPr>
              <a:t>school nurse will play </a:t>
            </a:r>
            <a:r>
              <a:rPr lang="en-US" sz="1400" dirty="0">
                <a:latin typeface="Calibri"/>
                <a:cs typeface="Calibri"/>
              </a:rPr>
              <a:t>in supporting the </a:t>
            </a:r>
            <a:r>
              <a:rPr lang="en-US" sz="1400" spc="-5" dirty="0">
                <a:latin typeface="Calibri"/>
                <a:cs typeface="Calibri"/>
              </a:rPr>
              <a:t>behavioral </a:t>
            </a:r>
            <a:r>
              <a:rPr lang="en-US" sz="1400" dirty="0">
                <a:latin typeface="Calibri"/>
                <a:cs typeface="Calibri"/>
              </a:rPr>
              <a:t>and </a:t>
            </a:r>
            <a:r>
              <a:rPr lang="en-US" sz="1400" spc="-5" dirty="0">
                <a:latin typeface="Calibri"/>
                <a:cs typeface="Calibri"/>
              </a:rPr>
              <a:t>mental </a:t>
            </a:r>
            <a:r>
              <a:rPr lang="en-US" sz="1400" dirty="0">
                <a:latin typeface="Calibri"/>
                <a:cs typeface="Calibri"/>
              </a:rPr>
              <a:t>health of</a:t>
            </a:r>
            <a:r>
              <a:rPr lang="en-US" sz="1400" spc="-160" dirty="0">
                <a:latin typeface="Calibri"/>
                <a:cs typeface="Calibri"/>
              </a:rPr>
              <a:t> </a:t>
            </a:r>
            <a:r>
              <a:rPr lang="en-US" sz="1400" dirty="0">
                <a:latin typeface="Calibri"/>
                <a:cs typeface="Calibri"/>
              </a:rPr>
              <a:t>students</a:t>
            </a:r>
          </a:p>
          <a:p>
            <a:pPr>
              <a:lnSpc>
                <a:spcPct val="100000"/>
              </a:lnSpc>
              <a:buClr>
                <a:srgbClr val="7A88C5"/>
              </a:buClr>
              <a:buFont typeface="Arial"/>
              <a:buChar char="•"/>
            </a:pPr>
            <a:endParaRPr lang="en-US"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en-US" sz="1400" b="1" spc="-5" dirty="0">
                <a:latin typeface="Calibri"/>
                <a:cs typeface="Calibri"/>
              </a:rPr>
              <a:t>Section </a:t>
            </a:r>
            <a:r>
              <a:rPr lang="en-US" sz="1400" b="1" dirty="0">
                <a:latin typeface="Calibri"/>
                <a:cs typeface="Calibri"/>
              </a:rPr>
              <a:t>2: </a:t>
            </a:r>
            <a:r>
              <a:rPr lang="en-US" sz="1400" b="1" spc="-5" dirty="0">
                <a:latin typeface="Calibri"/>
                <a:cs typeface="Calibri"/>
              </a:rPr>
              <a:t>School </a:t>
            </a:r>
            <a:r>
              <a:rPr lang="en-US" sz="1400" b="1" spc="-15" dirty="0">
                <a:latin typeface="Calibri"/>
                <a:cs typeface="Calibri"/>
              </a:rPr>
              <a:t>Safety </a:t>
            </a:r>
            <a:r>
              <a:rPr lang="en-US" sz="1400" b="1" spc="-5" dirty="0">
                <a:latin typeface="Calibri"/>
                <a:cs typeface="Calibri"/>
              </a:rPr>
              <a:t>and Emergency</a:t>
            </a:r>
            <a:r>
              <a:rPr lang="en-US" sz="1400" b="1" spc="40" dirty="0">
                <a:latin typeface="Calibri"/>
                <a:cs typeface="Calibri"/>
              </a:rPr>
              <a:t> </a:t>
            </a:r>
            <a:r>
              <a:rPr lang="en-US" sz="1400" b="1" spc="-5" dirty="0">
                <a:latin typeface="Calibri"/>
                <a:cs typeface="Calibri"/>
              </a:rPr>
              <a:t>Preparedness</a:t>
            </a:r>
            <a:endParaRPr lang="en-US" sz="1400" dirty="0">
              <a:latin typeface="Calibri"/>
              <a:cs typeface="Calibri"/>
            </a:endParaRPr>
          </a:p>
          <a:p>
            <a:pPr marL="698500" indent="-228600">
              <a:lnSpc>
                <a:spcPct val="100000"/>
              </a:lnSpc>
              <a:spcBef>
                <a:spcPts val="284"/>
              </a:spcBef>
              <a:buClr>
                <a:srgbClr val="7A88C5"/>
              </a:buClr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lang="en-US" sz="1400" spc="-5" dirty="0">
                <a:latin typeface="Calibri"/>
                <a:cs typeface="Calibri"/>
              </a:rPr>
              <a:t>Identification </a:t>
            </a:r>
            <a:r>
              <a:rPr lang="en-US" sz="1400" dirty="0">
                <a:latin typeface="Calibri"/>
                <a:cs typeface="Calibri"/>
              </a:rPr>
              <a:t>of </a:t>
            </a:r>
            <a:r>
              <a:rPr lang="en-US" sz="1400" spc="-5" dirty="0">
                <a:latin typeface="Calibri"/>
                <a:cs typeface="Calibri"/>
              </a:rPr>
              <a:t>who will </a:t>
            </a:r>
            <a:r>
              <a:rPr lang="en-US" sz="1400" spc="-10" dirty="0">
                <a:latin typeface="Calibri"/>
                <a:cs typeface="Calibri"/>
              </a:rPr>
              <a:t>create </a:t>
            </a:r>
            <a:r>
              <a:rPr lang="en-US" sz="1400" spc="-5" dirty="0">
                <a:latin typeface="Calibri"/>
                <a:cs typeface="Calibri"/>
              </a:rPr>
              <a:t>student </a:t>
            </a:r>
            <a:r>
              <a:rPr lang="en-US" sz="1400" spc="-10" dirty="0">
                <a:latin typeface="Calibri"/>
                <a:cs typeface="Calibri"/>
              </a:rPr>
              <a:t>safety-related </a:t>
            </a:r>
            <a:r>
              <a:rPr lang="en-US" sz="1400" dirty="0">
                <a:latin typeface="Calibri"/>
                <a:cs typeface="Calibri"/>
              </a:rPr>
              <a:t>policies and</a:t>
            </a:r>
            <a:r>
              <a:rPr lang="en-US" sz="1400" spc="-10" dirty="0">
                <a:latin typeface="Calibri"/>
                <a:cs typeface="Calibri"/>
              </a:rPr>
              <a:t> </a:t>
            </a:r>
            <a:r>
              <a:rPr lang="en-US" sz="1400" spc="-5" dirty="0">
                <a:latin typeface="Calibri"/>
                <a:cs typeface="Calibri"/>
              </a:rPr>
              <a:t>procedures</a:t>
            </a:r>
            <a:endParaRPr lang="en-US" sz="1400" dirty="0">
              <a:latin typeface="Calibri"/>
              <a:cs typeface="Calibri"/>
            </a:endParaRPr>
          </a:p>
          <a:p>
            <a:pPr marL="698500" indent="-228600">
              <a:lnSpc>
                <a:spcPct val="100000"/>
              </a:lnSpc>
              <a:spcBef>
                <a:spcPts val="285"/>
              </a:spcBef>
              <a:buClr>
                <a:srgbClr val="7A88C5"/>
              </a:buClr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lang="en-US" sz="1400" spc="-5" dirty="0">
                <a:latin typeface="Calibri"/>
                <a:cs typeface="Calibri"/>
              </a:rPr>
              <a:t>Identification </a:t>
            </a:r>
            <a:r>
              <a:rPr lang="en-US" sz="1400" dirty="0">
                <a:latin typeface="Calibri"/>
                <a:cs typeface="Calibri"/>
              </a:rPr>
              <a:t>of the </a:t>
            </a:r>
            <a:r>
              <a:rPr lang="en-US" sz="1400" spc="-10" dirty="0">
                <a:latin typeface="Calibri"/>
                <a:cs typeface="Calibri"/>
              </a:rPr>
              <a:t>role </a:t>
            </a:r>
            <a:r>
              <a:rPr lang="en-US" sz="1400" spc="-5" dirty="0">
                <a:latin typeface="Calibri"/>
                <a:cs typeface="Calibri"/>
              </a:rPr>
              <a:t>school nurse will play </a:t>
            </a:r>
            <a:r>
              <a:rPr lang="en-US" sz="1400" dirty="0">
                <a:latin typeface="Calibri"/>
                <a:cs typeface="Calibri"/>
              </a:rPr>
              <a:t>in </a:t>
            </a:r>
            <a:r>
              <a:rPr lang="en-US" sz="1400" spc="-5" dirty="0">
                <a:latin typeface="Calibri"/>
                <a:cs typeface="Calibri"/>
              </a:rPr>
              <a:t>student </a:t>
            </a:r>
            <a:r>
              <a:rPr lang="en-US" sz="1400" spc="-10" dirty="0">
                <a:latin typeface="Calibri"/>
                <a:cs typeface="Calibri"/>
              </a:rPr>
              <a:t>safety-related </a:t>
            </a:r>
            <a:r>
              <a:rPr lang="en-US" sz="1400" dirty="0">
                <a:latin typeface="Calibri"/>
                <a:cs typeface="Calibri"/>
              </a:rPr>
              <a:t>policies and</a:t>
            </a:r>
            <a:r>
              <a:rPr lang="en-US" sz="1400" spc="-20" dirty="0">
                <a:latin typeface="Calibri"/>
                <a:cs typeface="Calibri"/>
              </a:rPr>
              <a:t> </a:t>
            </a:r>
            <a:r>
              <a:rPr lang="en-US" sz="1400" spc="-5" dirty="0">
                <a:latin typeface="Calibri"/>
                <a:cs typeface="Calibri"/>
              </a:rPr>
              <a:t>procedures</a:t>
            </a:r>
            <a:endParaRPr lang="en-US" sz="1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390" y="512287"/>
            <a:ext cx="7729219" cy="10002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890"/>
              </a:lnSpc>
            </a:pPr>
            <a:r>
              <a:rPr spc="-5" dirty="0"/>
              <a:t>Completing </a:t>
            </a:r>
            <a:r>
              <a:rPr lang="en-US" spc="-5" dirty="0"/>
              <a:t>the </a:t>
            </a:r>
            <a:r>
              <a:rPr dirty="0"/>
              <a:t>Plan</a:t>
            </a:r>
            <a:r>
              <a:rPr lang="en-US" dirty="0"/>
              <a:t>: General &amp; Human Resources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21689" y="1809877"/>
            <a:ext cx="6260465" cy="41011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b="1" spc="-15" dirty="0">
                <a:latin typeface="Calibri"/>
                <a:cs typeface="Calibri"/>
              </a:rPr>
              <a:t>Resources to </a:t>
            </a:r>
            <a:r>
              <a:rPr sz="1300" b="1" spc="-10" dirty="0">
                <a:latin typeface="Calibri"/>
                <a:cs typeface="Calibri"/>
              </a:rPr>
              <a:t>assist </a:t>
            </a:r>
            <a:r>
              <a:rPr sz="1300" b="1" dirty="0">
                <a:latin typeface="Calibri"/>
                <a:cs typeface="Calibri"/>
              </a:rPr>
              <a:t>in </a:t>
            </a:r>
            <a:r>
              <a:rPr sz="1300" b="1" spc="-10" dirty="0">
                <a:latin typeface="Calibri"/>
                <a:cs typeface="Calibri"/>
              </a:rPr>
              <a:t>the completion </a:t>
            </a:r>
            <a:r>
              <a:rPr sz="1300" b="1" spc="-5" dirty="0">
                <a:latin typeface="Calibri"/>
                <a:cs typeface="Calibri"/>
              </a:rPr>
              <a:t>of </a:t>
            </a:r>
            <a:r>
              <a:rPr sz="1300" b="1" spc="-10" dirty="0">
                <a:latin typeface="Calibri"/>
                <a:cs typeface="Calibri"/>
              </a:rPr>
              <a:t>School Nursing </a:t>
            </a:r>
            <a:r>
              <a:rPr sz="1300" b="1" spc="-5" dirty="0">
                <a:latin typeface="Calibri"/>
                <a:cs typeface="Calibri"/>
              </a:rPr>
              <a:t>and </a:t>
            </a:r>
            <a:r>
              <a:rPr sz="1300" b="1" spc="-10" dirty="0">
                <a:latin typeface="Calibri"/>
                <a:cs typeface="Calibri"/>
              </a:rPr>
              <a:t>Health </a:t>
            </a:r>
            <a:r>
              <a:rPr sz="1300" b="1" spc="-15" dirty="0">
                <a:latin typeface="Calibri"/>
                <a:cs typeface="Calibri"/>
              </a:rPr>
              <a:t>Program </a:t>
            </a:r>
            <a:r>
              <a:rPr sz="1300" b="1" spc="210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Plan</a:t>
            </a:r>
            <a:endParaRPr sz="13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300" b="1" i="1" spc="-5" dirty="0">
                <a:latin typeface="Calibri"/>
                <a:cs typeface="Calibri"/>
              </a:rPr>
              <a:t>General School Nursing and </a:t>
            </a:r>
            <a:r>
              <a:rPr sz="1300" b="1" i="1" spc="-10" dirty="0">
                <a:latin typeface="Calibri"/>
                <a:cs typeface="Calibri"/>
              </a:rPr>
              <a:t>Health</a:t>
            </a:r>
            <a:r>
              <a:rPr sz="1300" b="1" i="1" spc="125" dirty="0">
                <a:latin typeface="Calibri"/>
                <a:cs typeface="Calibri"/>
              </a:rPr>
              <a:t> </a:t>
            </a:r>
            <a:r>
              <a:rPr sz="1300" b="1" i="1" spc="-10" dirty="0">
                <a:latin typeface="Calibri"/>
                <a:cs typeface="Calibri"/>
              </a:rPr>
              <a:t>Resources</a:t>
            </a:r>
            <a:endParaRPr sz="1300" dirty="0">
              <a:latin typeface="Calibri"/>
              <a:cs typeface="Calibri"/>
            </a:endParaRPr>
          </a:p>
          <a:p>
            <a:pPr marL="583565" indent="-284480">
              <a:lnSpc>
                <a:spcPct val="100000"/>
              </a:lnSpc>
              <a:spcBef>
                <a:spcPts val="20"/>
              </a:spcBef>
              <a:buClr>
                <a:srgbClr val="000000"/>
              </a:buClr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1300" u="sng" spc="-5" dirty="0">
                <a:solidFill>
                  <a:srgbClr val="0563C1"/>
                </a:solidFill>
                <a:latin typeface="Calibri"/>
                <a:cs typeface="Calibri"/>
                <a:hlinkClick r:id="rId2"/>
              </a:rPr>
              <a:t>Colorado Department of </a:t>
            </a:r>
            <a:r>
              <a:rPr sz="1300" u="sng" spc="-10" dirty="0">
                <a:solidFill>
                  <a:srgbClr val="0563C1"/>
                </a:solidFill>
                <a:latin typeface="Calibri"/>
                <a:cs typeface="Calibri"/>
                <a:hlinkClick r:id="rId2"/>
              </a:rPr>
              <a:t>Education </a:t>
            </a:r>
            <a:r>
              <a:rPr sz="1300" u="sng" spc="-5" dirty="0">
                <a:solidFill>
                  <a:srgbClr val="0563C1"/>
                </a:solidFill>
                <a:latin typeface="Calibri"/>
                <a:cs typeface="Calibri"/>
                <a:hlinkClick r:id="rId2"/>
              </a:rPr>
              <a:t>(CDE) Office of School </a:t>
            </a:r>
            <a:r>
              <a:rPr sz="1300" u="sng" spc="-10" dirty="0">
                <a:solidFill>
                  <a:srgbClr val="0563C1"/>
                </a:solidFill>
                <a:latin typeface="Calibri"/>
                <a:cs typeface="Calibri"/>
                <a:hlinkClick r:id="rId2"/>
              </a:rPr>
              <a:t>Nursing </a:t>
            </a:r>
            <a:r>
              <a:rPr sz="1300" u="sng" spc="-5" dirty="0">
                <a:solidFill>
                  <a:srgbClr val="0563C1"/>
                </a:solidFill>
                <a:latin typeface="Calibri"/>
                <a:cs typeface="Calibri"/>
                <a:hlinkClick r:id="rId2"/>
              </a:rPr>
              <a:t>and</a:t>
            </a:r>
            <a:r>
              <a:rPr sz="1300" u="sng" spc="250" dirty="0">
                <a:solidFill>
                  <a:srgbClr val="0563C1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1300" u="sng" spc="-5" dirty="0">
                <a:solidFill>
                  <a:srgbClr val="0563C1"/>
                </a:solidFill>
                <a:latin typeface="Calibri"/>
                <a:cs typeface="Calibri"/>
                <a:hlinkClick r:id="rId2"/>
              </a:rPr>
              <a:t>Health</a:t>
            </a:r>
            <a:endParaRPr sz="1300" dirty="0">
              <a:latin typeface="Calibri"/>
              <a:cs typeface="Calibri"/>
            </a:endParaRPr>
          </a:p>
          <a:p>
            <a:pPr marL="583565" indent="-284480">
              <a:lnSpc>
                <a:spcPct val="100000"/>
              </a:lnSpc>
              <a:spcBef>
                <a:spcPts val="35"/>
              </a:spcBef>
              <a:buClr>
                <a:srgbClr val="000000"/>
              </a:buClr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1300" u="sng" spc="-5" dirty="0">
                <a:solidFill>
                  <a:srgbClr val="0563C1"/>
                </a:solidFill>
                <a:latin typeface="Calibri"/>
                <a:cs typeface="Calibri"/>
                <a:hlinkClick r:id="rId3"/>
              </a:rPr>
              <a:t>CDE Essential School Health </a:t>
            </a:r>
            <a:r>
              <a:rPr sz="1300" u="sng" dirty="0">
                <a:solidFill>
                  <a:srgbClr val="0563C1"/>
                </a:solidFill>
                <a:latin typeface="Calibri"/>
                <a:cs typeface="Calibri"/>
                <a:hlinkClick r:id="rId3"/>
              </a:rPr>
              <a:t>Services</a:t>
            </a:r>
            <a:r>
              <a:rPr sz="1300" u="sng" spc="70" dirty="0">
                <a:solidFill>
                  <a:srgbClr val="0563C1"/>
                </a:solidFill>
                <a:latin typeface="Calibri"/>
                <a:cs typeface="Calibri"/>
                <a:hlinkClick r:id="rId3"/>
              </a:rPr>
              <a:t> </a:t>
            </a:r>
            <a:r>
              <a:rPr sz="1300" u="sng" spc="-5" dirty="0">
                <a:solidFill>
                  <a:srgbClr val="0563C1"/>
                </a:solidFill>
                <a:latin typeface="Calibri"/>
                <a:cs typeface="Calibri"/>
                <a:hlinkClick r:id="rId3"/>
              </a:rPr>
              <a:t>Guidelines</a:t>
            </a:r>
            <a:endParaRPr sz="1300" dirty="0">
              <a:latin typeface="Calibri"/>
              <a:cs typeface="Calibri"/>
            </a:endParaRPr>
          </a:p>
          <a:p>
            <a:pPr marL="583565" indent="-284480">
              <a:lnSpc>
                <a:spcPct val="100000"/>
              </a:lnSpc>
              <a:spcBef>
                <a:spcPts val="35"/>
              </a:spcBef>
              <a:buClr>
                <a:srgbClr val="000000"/>
              </a:buClr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1300" u="sng" spc="-5" dirty="0">
                <a:solidFill>
                  <a:srgbClr val="0563C1"/>
                </a:solidFill>
                <a:latin typeface="Calibri"/>
                <a:cs typeface="Calibri"/>
                <a:hlinkClick r:id="rId4"/>
              </a:rPr>
              <a:t>CDE </a:t>
            </a:r>
            <a:r>
              <a:rPr sz="1300" u="sng" spc="-10" dirty="0">
                <a:solidFill>
                  <a:srgbClr val="0563C1"/>
                </a:solidFill>
                <a:latin typeface="Calibri"/>
                <a:cs typeface="Calibri"/>
                <a:hlinkClick r:id="rId4"/>
              </a:rPr>
              <a:t>Recommended </a:t>
            </a:r>
            <a:r>
              <a:rPr sz="1300" u="sng" spc="-5" dirty="0">
                <a:solidFill>
                  <a:srgbClr val="0563C1"/>
                </a:solidFill>
                <a:latin typeface="Calibri"/>
                <a:cs typeface="Calibri"/>
                <a:hlinkClick r:id="rId4"/>
              </a:rPr>
              <a:t>School Health Manual</a:t>
            </a:r>
            <a:r>
              <a:rPr sz="1300" u="sng" spc="160" dirty="0">
                <a:solidFill>
                  <a:srgbClr val="0563C1"/>
                </a:solidFill>
                <a:latin typeface="Calibri"/>
                <a:cs typeface="Calibri"/>
                <a:hlinkClick r:id="rId4"/>
              </a:rPr>
              <a:t> </a:t>
            </a:r>
            <a:r>
              <a:rPr sz="1300" u="sng" spc="-10" dirty="0">
                <a:solidFill>
                  <a:srgbClr val="0563C1"/>
                </a:solidFill>
                <a:latin typeface="Calibri"/>
                <a:cs typeface="Calibri"/>
                <a:hlinkClick r:id="rId4"/>
              </a:rPr>
              <a:t>Documents</a:t>
            </a:r>
            <a:endParaRPr sz="13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300" b="1" i="1" spc="-5" dirty="0">
                <a:latin typeface="Calibri"/>
                <a:cs typeface="Calibri"/>
              </a:rPr>
              <a:t>Human</a:t>
            </a:r>
            <a:r>
              <a:rPr sz="1300" b="1" i="1" spc="-45" dirty="0">
                <a:latin typeface="Calibri"/>
                <a:cs typeface="Calibri"/>
              </a:rPr>
              <a:t> </a:t>
            </a:r>
            <a:r>
              <a:rPr sz="1300" b="1" i="1" spc="-10" dirty="0">
                <a:latin typeface="Calibri"/>
                <a:cs typeface="Calibri"/>
              </a:rPr>
              <a:t>Resources</a:t>
            </a:r>
            <a:endParaRPr sz="13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300" spc="-5" dirty="0">
                <a:latin typeface="Calibri"/>
                <a:cs typeface="Calibri"/>
              </a:rPr>
              <a:t>Section 1: School </a:t>
            </a:r>
            <a:r>
              <a:rPr sz="1300" spc="-10" dirty="0">
                <a:latin typeface="Calibri"/>
                <a:cs typeface="Calibri"/>
              </a:rPr>
              <a:t>Nurse</a:t>
            </a:r>
            <a:r>
              <a:rPr sz="1300" spc="5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Qualifications</a:t>
            </a:r>
            <a:endParaRPr sz="1300" dirty="0">
              <a:latin typeface="Calibri"/>
              <a:cs typeface="Calibri"/>
            </a:endParaRPr>
          </a:p>
          <a:p>
            <a:pPr marL="584200" lvl="1" indent="-228600">
              <a:lnSpc>
                <a:spcPct val="100000"/>
              </a:lnSpc>
              <a:spcBef>
                <a:spcPts val="20"/>
              </a:spcBef>
              <a:buClr>
                <a:srgbClr val="000000"/>
              </a:buClr>
              <a:buFont typeface="Arial"/>
              <a:buChar char="•"/>
              <a:tabLst>
                <a:tab pos="583565" algn="l"/>
                <a:tab pos="584835" algn="l"/>
              </a:tabLst>
            </a:pPr>
            <a:r>
              <a:rPr sz="1300" u="sng" spc="-5" dirty="0">
                <a:solidFill>
                  <a:srgbClr val="0563C1"/>
                </a:solidFill>
                <a:latin typeface="Calibri"/>
                <a:cs typeface="Calibri"/>
                <a:hlinkClick r:id="rId5"/>
              </a:rPr>
              <a:t>CDE </a:t>
            </a:r>
            <a:r>
              <a:rPr sz="1300" u="sng" spc="-10" dirty="0">
                <a:solidFill>
                  <a:srgbClr val="0563C1"/>
                </a:solidFill>
                <a:latin typeface="Calibri"/>
                <a:cs typeface="Calibri"/>
                <a:hlinkClick r:id="rId5"/>
              </a:rPr>
              <a:t>Professional </a:t>
            </a:r>
            <a:r>
              <a:rPr sz="1300" u="sng" spc="-5" dirty="0">
                <a:solidFill>
                  <a:srgbClr val="0563C1"/>
                </a:solidFill>
                <a:latin typeface="Calibri"/>
                <a:cs typeface="Calibri"/>
                <a:hlinkClick r:id="rId5"/>
              </a:rPr>
              <a:t>School </a:t>
            </a:r>
            <a:r>
              <a:rPr sz="1300" u="sng" spc="-10" dirty="0">
                <a:solidFill>
                  <a:srgbClr val="0563C1"/>
                </a:solidFill>
                <a:latin typeface="Calibri"/>
                <a:cs typeface="Calibri"/>
                <a:hlinkClick r:id="rId5"/>
              </a:rPr>
              <a:t>Nursing</a:t>
            </a:r>
            <a:r>
              <a:rPr sz="1300" u="sng" spc="114" dirty="0">
                <a:solidFill>
                  <a:srgbClr val="0563C1"/>
                </a:solidFill>
                <a:latin typeface="Calibri"/>
                <a:cs typeface="Calibri"/>
                <a:hlinkClick r:id="rId5"/>
              </a:rPr>
              <a:t> </a:t>
            </a:r>
            <a:r>
              <a:rPr sz="1300" u="sng" spc="-10" dirty="0">
                <a:solidFill>
                  <a:srgbClr val="0563C1"/>
                </a:solidFill>
                <a:latin typeface="Calibri"/>
                <a:cs typeface="Calibri"/>
                <a:hlinkClick r:id="rId5"/>
              </a:rPr>
              <a:t>Resources</a:t>
            </a:r>
            <a:endParaRPr sz="1300" dirty="0">
              <a:latin typeface="Calibri"/>
              <a:cs typeface="Calibri"/>
            </a:endParaRPr>
          </a:p>
          <a:p>
            <a:pPr marL="584200" lvl="1" indent="-228600">
              <a:lnSpc>
                <a:spcPct val="100000"/>
              </a:lnSpc>
              <a:spcBef>
                <a:spcPts val="30"/>
              </a:spcBef>
              <a:buClr>
                <a:srgbClr val="000000"/>
              </a:buClr>
              <a:buFont typeface="Arial"/>
              <a:buChar char="•"/>
              <a:tabLst>
                <a:tab pos="583565" algn="l"/>
                <a:tab pos="584835" algn="l"/>
              </a:tabLst>
            </a:pPr>
            <a:r>
              <a:rPr lang="en-US" sz="1300" u="sng" spc="-5" dirty="0">
                <a:solidFill>
                  <a:srgbClr val="0563C1"/>
                </a:solidFill>
                <a:latin typeface="Calibri"/>
                <a:cs typeface="Calibri"/>
                <a:hlinkClick r:id="rId6"/>
              </a:rPr>
              <a:t>CDE School Nurse Licensure requirements</a:t>
            </a:r>
            <a:endParaRPr sz="1300" dirty="0">
              <a:latin typeface="Calibri"/>
              <a:cs typeface="Calibri"/>
            </a:endParaRPr>
          </a:p>
          <a:p>
            <a:pPr marL="584200" lvl="1" indent="-228600">
              <a:lnSpc>
                <a:spcPct val="100000"/>
              </a:lnSpc>
              <a:spcBef>
                <a:spcPts val="20"/>
              </a:spcBef>
              <a:buClr>
                <a:srgbClr val="000000"/>
              </a:buClr>
              <a:buFont typeface="Arial"/>
              <a:buChar char="•"/>
              <a:tabLst>
                <a:tab pos="583565" algn="l"/>
                <a:tab pos="584835" algn="l"/>
              </a:tabLst>
            </a:pPr>
            <a:r>
              <a:rPr lang="en-US" sz="1300" u="sng" spc="-5" dirty="0">
                <a:solidFill>
                  <a:srgbClr val="0563C1"/>
                </a:solidFill>
                <a:latin typeface="Calibri"/>
                <a:cs typeface="Calibri"/>
                <a:hlinkClick r:id="rId7"/>
              </a:rPr>
              <a:t>CDE School Nurse Professional Development</a:t>
            </a:r>
            <a:endParaRPr lang="en-US" sz="1300" u="sng" spc="-5" dirty="0">
              <a:solidFill>
                <a:srgbClr val="0563C1"/>
              </a:solidFill>
              <a:latin typeface="Calibri"/>
              <a:cs typeface="Calibri"/>
            </a:endParaRPr>
          </a:p>
          <a:p>
            <a:pPr marL="584200" lvl="1" indent="-228600">
              <a:lnSpc>
                <a:spcPct val="100000"/>
              </a:lnSpc>
              <a:spcBef>
                <a:spcPts val="20"/>
              </a:spcBef>
              <a:buClr>
                <a:srgbClr val="000000"/>
              </a:buClr>
              <a:buFont typeface="Arial"/>
              <a:buChar char="•"/>
              <a:tabLst>
                <a:tab pos="583565" algn="l"/>
                <a:tab pos="584835" algn="l"/>
              </a:tabLst>
            </a:pPr>
            <a:r>
              <a:rPr lang="en-US" sz="1300" u="sng" spc="-5" dirty="0">
                <a:solidFill>
                  <a:srgbClr val="0563C1"/>
                </a:solidFill>
                <a:latin typeface="Calibri"/>
                <a:cs typeface="Calibri"/>
                <a:hlinkClick r:id="rId8"/>
              </a:rPr>
              <a:t>CSI School Nurse (SSP) Induction</a:t>
            </a:r>
            <a:endParaRPr sz="13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95"/>
              </a:spcBef>
            </a:pPr>
            <a:r>
              <a:rPr sz="1300" spc="-5" dirty="0">
                <a:latin typeface="Calibri"/>
                <a:cs typeface="Calibri"/>
              </a:rPr>
              <a:t>Section 2: School </a:t>
            </a:r>
            <a:r>
              <a:rPr sz="1300" spc="-10" dirty="0">
                <a:latin typeface="Calibri"/>
                <a:cs typeface="Calibri"/>
              </a:rPr>
              <a:t>Nurse-to-Student</a:t>
            </a:r>
            <a:r>
              <a:rPr sz="1300" spc="1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Ratio</a:t>
            </a:r>
            <a:endParaRPr sz="1300" dirty="0">
              <a:latin typeface="Calibri"/>
              <a:cs typeface="Calibri"/>
            </a:endParaRPr>
          </a:p>
          <a:p>
            <a:pPr marL="584200" lvl="1" indent="-228600">
              <a:lnSpc>
                <a:spcPct val="100000"/>
              </a:lnSpc>
              <a:spcBef>
                <a:spcPts val="20"/>
              </a:spcBef>
              <a:buClr>
                <a:srgbClr val="000000"/>
              </a:buClr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1300" u="sng" spc="-5" dirty="0">
                <a:solidFill>
                  <a:srgbClr val="0563C1"/>
                </a:solidFill>
                <a:latin typeface="Calibri"/>
                <a:cs typeface="Calibri"/>
                <a:hlinkClick r:id="rId9"/>
              </a:rPr>
              <a:t>National Association of School </a:t>
            </a:r>
            <a:r>
              <a:rPr sz="1300" u="sng" spc="-10" dirty="0">
                <a:solidFill>
                  <a:srgbClr val="0563C1"/>
                </a:solidFill>
                <a:latin typeface="Calibri"/>
                <a:cs typeface="Calibri"/>
                <a:hlinkClick r:id="rId9"/>
              </a:rPr>
              <a:t>Nurses Recommended </a:t>
            </a:r>
            <a:r>
              <a:rPr sz="1300" u="sng" spc="-5" dirty="0">
                <a:solidFill>
                  <a:srgbClr val="0563C1"/>
                </a:solidFill>
                <a:latin typeface="Calibri"/>
                <a:cs typeface="Calibri"/>
                <a:hlinkClick r:id="rId9"/>
              </a:rPr>
              <a:t>School </a:t>
            </a:r>
            <a:r>
              <a:rPr sz="1300" u="sng" spc="-10" dirty="0">
                <a:solidFill>
                  <a:srgbClr val="0563C1"/>
                </a:solidFill>
                <a:latin typeface="Calibri"/>
                <a:cs typeface="Calibri"/>
                <a:hlinkClick r:id="rId9"/>
              </a:rPr>
              <a:t>Nurse-to-Student </a:t>
            </a:r>
            <a:r>
              <a:rPr sz="1300" u="sng" spc="60" dirty="0">
                <a:solidFill>
                  <a:srgbClr val="0563C1"/>
                </a:solidFill>
                <a:latin typeface="Calibri"/>
                <a:cs typeface="Calibri"/>
                <a:hlinkClick r:id="rId9"/>
              </a:rPr>
              <a:t> </a:t>
            </a:r>
            <a:r>
              <a:rPr sz="1300" u="sng" spc="-5" dirty="0">
                <a:solidFill>
                  <a:srgbClr val="0563C1"/>
                </a:solidFill>
                <a:latin typeface="Calibri"/>
                <a:cs typeface="Calibri"/>
                <a:hlinkClick r:id="rId9"/>
              </a:rPr>
              <a:t>Ratio</a:t>
            </a:r>
            <a:endParaRPr lang="en-US" sz="1300" u="sng" spc="-5" dirty="0">
              <a:solidFill>
                <a:srgbClr val="0563C1"/>
              </a:solidFill>
              <a:latin typeface="Calibri"/>
              <a:cs typeface="Calibri"/>
            </a:endParaRPr>
          </a:p>
          <a:p>
            <a:pPr marL="584200" lvl="1" indent="-228600">
              <a:lnSpc>
                <a:spcPct val="100000"/>
              </a:lnSpc>
              <a:spcBef>
                <a:spcPts val="20"/>
              </a:spcBef>
              <a:buClr>
                <a:srgbClr val="000000"/>
              </a:buClr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lang="en-US" sz="1300" u="sng" spc="-5" dirty="0">
                <a:solidFill>
                  <a:srgbClr val="0563C1"/>
                </a:solidFill>
                <a:latin typeface="Calibri"/>
                <a:cs typeface="Calibri"/>
                <a:hlinkClick r:id="rId10"/>
              </a:rPr>
              <a:t>CSI Special Education Human Resource Handbook (p. 7)</a:t>
            </a:r>
            <a:endParaRPr sz="13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300" spc="-5" dirty="0">
                <a:latin typeface="Calibri"/>
                <a:cs typeface="Calibri"/>
              </a:rPr>
              <a:t>Section 3: </a:t>
            </a:r>
            <a:r>
              <a:rPr sz="1300" spc="-10" dirty="0">
                <a:latin typeface="Calibri"/>
                <a:cs typeface="Calibri"/>
              </a:rPr>
              <a:t>Delegation </a:t>
            </a:r>
            <a:r>
              <a:rPr sz="1300" spc="-5" dirty="0">
                <a:latin typeface="Calibri"/>
                <a:cs typeface="Calibri"/>
              </a:rPr>
              <a:t>of School </a:t>
            </a:r>
            <a:r>
              <a:rPr sz="1300" spc="-10" dirty="0">
                <a:latin typeface="Calibri"/>
                <a:cs typeface="Calibri"/>
              </a:rPr>
              <a:t>Nurse</a:t>
            </a:r>
            <a:r>
              <a:rPr sz="1300" spc="145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Duties</a:t>
            </a:r>
            <a:endParaRPr sz="1300" dirty="0">
              <a:latin typeface="Calibri"/>
              <a:cs typeface="Calibri"/>
            </a:endParaRPr>
          </a:p>
          <a:p>
            <a:pPr marL="584200" lvl="1" indent="-228600">
              <a:lnSpc>
                <a:spcPct val="100000"/>
              </a:lnSpc>
              <a:spcBef>
                <a:spcPts val="20"/>
              </a:spcBef>
              <a:buClr>
                <a:srgbClr val="000000"/>
              </a:buClr>
              <a:buFont typeface="Arial"/>
              <a:buChar char="•"/>
              <a:tabLst>
                <a:tab pos="583565" algn="l"/>
                <a:tab pos="584835" algn="l"/>
              </a:tabLst>
            </a:pPr>
            <a:r>
              <a:rPr sz="1300" u="sng" spc="-5" dirty="0">
                <a:solidFill>
                  <a:srgbClr val="0563C1"/>
                </a:solidFill>
                <a:latin typeface="Calibri"/>
                <a:cs typeface="Calibri"/>
                <a:hlinkClick r:id="rId11"/>
              </a:rPr>
              <a:t>CDE </a:t>
            </a:r>
            <a:r>
              <a:rPr sz="1300" u="sng" spc="-10" dirty="0">
                <a:solidFill>
                  <a:srgbClr val="0563C1"/>
                </a:solidFill>
                <a:latin typeface="Calibri"/>
                <a:cs typeface="Calibri"/>
                <a:hlinkClick r:id="rId11"/>
              </a:rPr>
              <a:t>Delegation</a:t>
            </a:r>
            <a:r>
              <a:rPr sz="1300" u="sng" dirty="0">
                <a:solidFill>
                  <a:srgbClr val="0563C1"/>
                </a:solidFill>
                <a:latin typeface="Calibri"/>
                <a:cs typeface="Calibri"/>
                <a:hlinkClick r:id="rId11"/>
              </a:rPr>
              <a:t> </a:t>
            </a:r>
            <a:r>
              <a:rPr sz="1300" u="sng" spc="-10" dirty="0">
                <a:solidFill>
                  <a:srgbClr val="0563C1"/>
                </a:solidFill>
                <a:latin typeface="Calibri"/>
                <a:cs typeface="Calibri"/>
                <a:hlinkClick r:id="rId11"/>
              </a:rPr>
              <a:t>Resources</a:t>
            </a:r>
            <a:endParaRPr sz="13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390" y="512287"/>
            <a:ext cx="7729219" cy="5001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890"/>
              </a:lnSpc>
            </a:pPr>
            <a:r>
              <a:rPr spc="-5" dirty="0"/>
              <a:t>Completing </a:t>
            </a:r>
            <a:r>
              <a:rPr lang="en-US" spc="-5" dirty="0"/>
              <a:t>the</a:t>
            </a:r>
            <a:r>
              <a:rPr spc="-110" dirty="0"/>
              <a:t> </a:t>
            </a:r>
            <a:r>
              <a:rPr dirty="0"/>
              <a:t>Plan</a:t>
            </a:r>
            <a:r>
              <a:rPr lang="en-US" dirty="0"/>
              <a:t>: Procedures 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21689" y="1834260"/>
            <a:ext cx="5322570" cy="1695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i="1" spc="-5" dirty="0">
                <a:latin typeface="Calibri"/>
                <a:cs typeface="Calibri"/>
              </a:rPr>
              <a:t>Nursing/Health Office</a:t>
            </a:r>
            <a:r>
              <a:rPr sz="1600" b="1" i="1" spc="40" dirty="0">
                <a:latin typeface="Calibri"/>
                <a:cs typeface="Calibri"/>
              </a:rPr>
              <a:t> </a:t>
            </a:r>
            <a:r>
              <a:rPr sz="1600" b="1" i="1" spc="-10" dirty="0">
                <a:latin typeface="Calibri"/>
                <a:cs typeface="Calibri"/>
              </a:rPr>
              <a:t>Procedures</a:t>
            </a:r>
            <a:endParaRPr sz="16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sz="1600" spc="-5" dirty="0">
                <a:latin typeface="Calibri"/>
                <a:cs typeface="Calibri"/>
              </a:rPr>
              <a:t>Section 1: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Immunizations</a:t>
            </a:r>
            <a:endParaRPr sz="1600" dirty="0">
              <a:latin typeface="Calibri"/>
              <a:cs typeface="Calibri"/>
            </a:endParaRPr>
          </a:p>
          <a:p>
            <a:pPr marL="584200" indent="-228600">
              <a:lnSpc>
                <a:spcPct val="100000"/>
              </a:lnSpc>
              <a:spcBef>
                <a:spcPts val="309"/>
              </a:spcBef>
              <a:buClr>
                <a:srgbClr val="000000"/>
              </a:buClr>
              <a:buFont typeface="Arial"/>
              <a:buChar char="•"/>
              <a:tabLst>
                <a:tab pos="583565" algn="l"/>
                <a:tab pos="584835" algn="l"/>
              </a:tabLst>
            </a:pPr>
            <a:r>
              <a:rPr sz="1600" u="heavy" spc="-5" dirty="0">
                <a:solidFill>
                  <a:srgbClr val="0563C1"/>
                </a:solidFill>
                <a:latin typeface="Calibri"/>
                <a:cs typeface="Calibri"/>
                <a:hlinkClick r:id="rId2"/>
              </a:rPr>
              <a:t>CDE </a:t>
            </a:r>
            <a:r>
              <a:rPr sz="1600" u="heavy" spc="-10" dirty="0">
                <a:solidFill>
                  <a:srgbClr val="0563C1"/>
                </a:solidFill>
                <a:latin typeface="Calibri"/>
                <a:cs typeface="Calibri"/>
                <a:hlinkClick r:id="rId2"/>
              </a:rPr>
              <a:t>School Immunization</a:t>
            </a:r>
            <a:r>
              <a:rPr sz="1600" u="heavy" spc="50" dirty="0">
                <a:solidFill>
                  <a:srgbClr val="0563C1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1600" u="heavy" spc="-15" dirty="0">
                <a:solidFill>
                  <a:srgbClr val="0563C1"/>
                </a:solidFill>
                <a:latin typeface="Calibri"/>
                <a:cs typeface="Calibri"/>
                <a:hlinkClick r:id="rId2"/>
              </a:rPr>
              <a:t>Resources</a:t>
            </a:r>
            <a:endParaRPr sz="1600" dirty="0">
              <a:latin typeface="Calibri"/>
              <a:cs typeface="Calibri"/>
            </a:endParaRPr>
          </a:p>
          <a:p>
            <a:pPr marL="584200" indent="-22860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Arial"/>
              <a:buChar char="•"/>
              <a:tabLst>
                <a:tab pos="583565" algn="l"/>
                <a:tab pos="584835" algn="l"/>
              </a:tabLst>
            </a:pPr>
            <a:r>
              <a:rPr lang="en-US" sz="1600" u="heavy" spc="-10" dirty="0">
                <a:solidFill>
                  <a:srgbClr val="0563C1"/>
                </a:solidFill>
                <a:latin typeface="Calibri"/>
                <a:cs typeface="Calibri"/>
                <a:hlinkClick r:id="rId3"/>
              </a:rPr>
              <a:t>CO Dept Public Health Immunization Resources for Schools</a:t>
            </a:r>
            <a:endParaRPr lang="en-US" sz="1600" u="heavy" spc="-10" dirty="0">
              <a:solidFill>
                <a:srgbClr val="0563C1"/>
              </a:solidFill>
              <a:latin typeface="Calibri"/>
              <a:cs typeface="Calibri"/>
              <a:hlinkClick r:id="rId4"/>
            </a:endParaRPr>
          </a:p>
          <a:p>
            <a:pPr marL="584200" indent="-228600">
              <a:lnSpc>
                <a:spcPct val="100000"/>
              </a:lnSpc>
              <a:spcBef>
                <a:spcPts val="300"/>
              </a:spcBef>
              <a:buClr>
                <a:srgbClr val="000000"/>
              </a:buClr>
              <a:buFont typeface="Arial"/>
              <a:buChar char="•"/>
              <a:tabLst>
                <a:tab pos="583565" algn="l"/>
                <a:tab pos="584835" algn="l"/>
              </a:tabLst>
            </a:pPr>
            <a:r>
              <a:rPr sz="1600" u="heavy" spc="-10" dirty="0">
                <a:solidFill>
                  <a:srgbClr val="0563C1"/>
                </a:solidFill>
                <a:latin typeface="Calibri"/>
                <a:cs typeface="Calibri"/>
                <a:hlinkClick r:id="rId4"/>
              </a:rPr>
              <a:t>CO Dept </a:t>
            </a:r>
            <a:r>
              <a:rPr sz="1600" u="heavy" dirty="0">
                <a:solidFill>
                  <a:srgbClr val="0563C1"/>
                </a:solidFill>
                <a:latin typeface="Calibri"/>
                <a:cs typeface="Calibri"/>
                <a:hlinkClick r:id="rId4"/>
              </a:rPr>
              <a:t>Public </a:t>
            </a:r>
            <a:r>
              <a:rPr sz="1600" u="heavy" spc="-5" dirty="0">
                <a:solidFill>
                  <a:srgbClr val="0563C1"/>
                </a:solidFill>
                <a:latin typeface="Calibri"/>
                <a:cs typeface="Calibri"/>
                <a:hlinkClick r:id="rId4"/>
              </a:rPr>
              <a:t>Health Immunization </a:t>
            </a:r>
            <a:r>
              <a:rPr sz="1600" u="heavy" spc="-10" dirty="0">
                <a:solidFill>
                  <a:srgbClr val="0563C1"/>
                </a:solidFill>
                <a:latin typeface="Calibri"/>
                <a:cs typeface="Calibri"/>
                <a:hlinkClick r:id="rId4"/>
              </a:rPr>
              <a:t>Exemption</a:t>
            </a:r>
            <a:r>
              <a:rPr sz="1600" u="heavy" spc="-35" dirty="0">
                <a:solidFill>
                  <a:srgbClr val="0563C1"/>
                </a:solidFill>
                <a:latin typeface="Calibri"/>
                <a:cs typeface="Calibri"/>
                <a:hlinkClick r:id="rId4"/>
              </a:rPr>
              <a:t> </a:t>
            </a:r>
            <a:r>
              <a:rPr sz="1600" u="heavy" spc="-15" dirty="0">
                <a:solidFill>
                  <a:srgbClr val="0563C1"/>
                </a:solidFill>
                <a:latin typeface="Calibri"/>
                <a:cs typeface="Calibri"/>
                <a:hlinkClick r:id="rId4"/>
              </a:rPr>
              <a:t>Resource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1689" y="3877945"/>
            <a:ext cx="4664710" cy="833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Section 2: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Screenings</a:t>
            </a:r>
            <a:endParaRPr sz="1600" dirty="0">
              <a:latin typeface="Calibri"/>
              <a:cs typeface="Calibri"/>
            </a:endParaRPr>
          </a:p>
          <a:p>
            <a:pPr marL="584200" indent="-228600">
              <a:lnSpc>
                <a:spcPct val="100000"/>
              </a:lnSpc>
              <a:spcBef>
                <a:spcPts val="310"/>
              </a:spcBef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1600" spc="-10" dirty="0">
                <a:latin typeface="Calibri"/>
                <a:cs typeface="Calibri"/>
              </a:rPr>
              <a:t>Required </a:t>
            </a:r>
            <a:r>
              <a:rPr sz="1600" u="heavy" spc="-5" dirty="0">
                <a:solidFill>
                  <a:srgbClr val="0563C1"/>
                </a:solidFill>
                <a:latin typeface="Calibri"/>
                <a:cs typeface="Calibri"/>
                <a:hlinkClick r:id="rId5"/>
              </a:rPr>
              <a:t>Vision </a:t>
            </a:r>
            <a:r>
              <a:rPr sz="1600" spc="-5" dirty="0">
                <a:latin typeface="Calibri"/>
                <a:cs typeface="Calibri"/>
              </a:rPr>
              <a:t>and </a:t>
            </a:r>
            <a:r>
              <a:rPr sz="1600" u="heavy" spc="-5" dirty="0">
                <a:solidFill>
                  <a:srgbClr val="0563C1"/>
                </a:solidFill>
                <a:latin typeface="Calibri"/>
                <a:cs typeface="Calibri"/>
                <a:hlinkClick r:id="rId6"/>
              </a:rPr>
              <a:t>Hearing </a:t>
            </a:r>
            <a:r>
              <a:rPr sz="1600" spc="-10" dirty="0">
                <a:latin typeface="Calibri"/>
                <a:cs typeface="Calibri"/>
              </a:rPr>
              <a:t>Screening</a:t>
            </a:r>
            <a:r>
              <a:rPr sz="1600" spc="6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Resources</a:t>
            </a:r>
            <a:endParaRPr sz="1600" dirty="0">
              <a:latin typeface="Calibri"/>
              <a:cs typeface="Calibri"/>
            </a:endParaRPr>
          </a:p>
          <a:p>
            <a:pPr marL="584200" indent="-228600">
              <a:lnSpc>
                <a:spcPct val="100000"/>
              </a:lnSpc>
              <a:spcBef>
                <a:spcPts val="310"/>
              </a:spcBef>
              <a:buClr>
                <a:srgbClr val="000000"/>
              </a:buClr>
              <a:buFont typeface="Arial"/>
              <a:buChar char="•"/>
              <a:tabLst>
                <a:tab pos="583565" algn="l"/>
                <a:tab pos="584835" algn="l"/>
              </a:tabLst>
            </a:pPr>
            <a:r>
              <a:rPr sz="1600" u="heavy" spc="-5" dirty="0">
                <a:solidFill>
                  <a:srgbClr val="0563C1"/>
                </a:solidFill>
                <a:latin typeface="Calibri"/>
                <a:cs typeface="Calibri"/>
                <a:hlinkClick r:id="rId7"/>
              </a:rPr>
              <a:t>CDE </a:t>
            </a:r>
            <a:r>
              <a:rPr sz="1600" u="heavy" spc="-10" dirty="0">
                <a:solidFill>
                  <a:srgbClr val="0563C1"/>
                </a:solidFill>
                <a:latin typeface="Calibri"/>
                <a:cs typeface="Calibri"/>
                <a:hlinkClick r:id="rId7"/>
              </a:rPr>
              <a:t>Screening</a:t>
            </a:r>
            <a:r>
              <a:rPr sz="1600" u="heavy" spc="10" dirty="0">
                <a:solidFill>
                  <a:srgbClr val="0563C1"/>
                </a:solidFill>
                <a:latin typeface="Calibri"/>
                <a:cs typeface="Calibri"/>
                <a:hlinkClick r:id="rId7"/>
              </a:rPr>
              <a:t> </a:t>
            </a:r>
            <a:r>
              <a:rPr sz="1600" u="heavy" spc="-15" dirty="0">
                <a:solidFill>
                  <a:srgbClr val="0563C1"/>
                </a:solidFill>
                <a:latin typeface="Calibri"/>
                <a:cs typeface="Calibri"/>
                <a:hlinkClick r:id="rId7"/>
              </a:rPr>
              <a:t>Resources</a:t>
            </a:r>
            <a:endParaRPr sz="1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390" y="512287"/>
            <a:ext cx="7729219" cy="10002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890"/>
              </a:lnSpc>
            </a:pPr>
            <a:r>
              <a:rPr spc="-5" dirty="0"/>
              <a:t>Completing </a:t>
            </a:r>
            <a:r>
              <a:rPr lang="en-US" spc="-5" dirty="0"/>
              <a:t>the </a:t>
            </a:r>
            <a:r>
              <a:rPr dirty="0"/>
              <a:t>Plan</a:t>
            </a:r>
            <a:r>
              <a:rPr lang="en-US" dirty="0"/>
              <a:t>: Procedures continued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21689" y="1838325"/>
            <a:ext cx="4709795" cy="38420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95"/>
              </a:lnSpc>
            </a:pPr>
            <a:r>
              <a:rPr sz="1400" b="1" i="1" dirty="0">
                <a:latin typeface="Calibri"/>
                <a:cs typeface="Calibri"/>
              </a:rPr>
              <a:t>Nursing/Health </a:t>
            </a:r>
            <a:r>
              <a:rPr sz="1400" b="1" i="1" spc="-5" dirty="0">
                <a:latin typeface="Calibri"/>
                <a:cs typeface="Calibri"/>
              </a:rPr>
              <a:t>Office Procedures</a:t>
            </a:r>
            <a:r>
              <a:rPr sz="1400" b="1" i="1" spc="-95" dirty="0">
                <a:latin typeface="Calibri"/>
                <a:cs typeface="Calibri"/>
              </a:rPr>
              <a:t> </a:t>
            </a:r>
            <a:r>
              <a:rPr sz="1400" b="1" i="1" spc="-5" dirty="0">
                <a:latin typeface="Calibri"/>
                <a:cs typeface="Calibri"/>
              </a:rPr>
              <a:t>(continued)</a:t>
            </a:r>
            <a:endParaRPr sz="1400" dirty="0">
              <a:latin typeface="Calibri"/>
              <a:cs typeface="Calibri"/>
            </a:endParaRPr>
          </a:p>
          <a:p>
            <a:pPr marL="12700">
              <a:lnSpc>
                <a:spcPts val="1595"/>
              </a:lnSpc>
            </a:pPr>
            <a:r>
              <a:rPr sz="1400" spc="-5" dirty="0">
                <a:latin typeface="Calibri"/>
                <a:cs typeface="Calibri"/>
              </a:rPr>
              <a:t>Section 3: Medication</a:t>
            </a:r>
            <a:r>
              <a:rPr sz="1400" spc="-6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Administration</a:t>
            </a:r>
            <a:endParaRPr sz="1400" dirty="0">
              <a:latin typeface="Calibri"/>
              <a:cs typeface="Calibri"/>
            </a:endParaRPr>
          </a:p>
          <a:p>
            <a:pPr marL="584200" indent="-228600">
              <a:lnSpc>
                <a:spcPct val="100000"/>
              </a:lnSpc>
              <a:spcBef>
                <a:spcPts val="335"/>
              </a:spcBef>
              <a:buClr>
                <a:srgbClr val="000000"/>
              </a:buClr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1400" u="sng" dirty="0">
                <a:solidFill>
                  <a:srgbClr val="0563C1"/>
                </a:solidFill>
                <a:latin typeface="Calibri"/>
                <a:cs typeface="Calibri"/>
                <a:hlinkClick r:id="rId2"/>
              </a:rPr>
              <a:t>CDE </a:t>
            </a:r>
            <a:r>
              <a:rPr sz="1400" u="sng" spc="-5" dirty="0">
                <a:solidFill>
                  <a:srgbClr val="0563C1"/>
                </a:solidFill>
                <a:latin typeface="Calibri"/>
                <a:cs typeface="Calibri"/>
                <a:hlinkClick r:id="rId2"/>
              </a:rPr>
              <a:t>Medication Administration</a:t>
            </a:r>
            <a:r>
              <a:rPr sz="1400" u="sng" spc="-50" dirty="0">
                <a:solidFill>
                  <a:srgbClr val="0563C1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1400" u="sng" spc="-5" dirty="0">
                <a:solidFill>
                  <a:srgbClr val="0563C1"/>
                </a:solidFill>
                <a:latin typeface="Calibri"/>
                <a:cs typeface="Calibri"/>
                <a:hlinkClick r:id="rId2"/>
              </a:rPr>
              <a:t>Guidelines</a:t>
            </a:r>
            <a:endParaRPr sz="1400" dirty="0">
              <a:latin typeface="Calibri"/>
              <a:cs typeface="Calibri"/>
            </a:endParaRPr>
          </a:p>
          <a:p>
            <a:pPr marL="584200" indent="-228600">
              <a:lnSpc>
                <a:spcPct val="100000"/>
              </a:lnSpc>
              <a:spcBef>
                <a:spcPts val="335"/>
              </a:spcBef>
              <a:buClr>
                <a:srgbClr val="000000"/>
              </a:buClr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1400" u="sng" dirty="0">
                <a:solidFill>
                  <a:srgbClr val="0563C1"/>
                </a:solidFill>
                <a:latin typeface="Calibri"/>
                <a:cs typeface="Calibri"/>
                <a:hlinkClick r:id="rId3"/>
              </a:rPr>
              <a:t>CDE </a:t>
            </a:r>
            <a:r>
              <a:rPr sz="1400" u="sng" spc="-5" dirty="0">
                <a:solidFill>
                  <a:srgbClr val="0563C1"/>
                </a:solidFill>
                <a:latin typeface="Calibri"/>
                <a:cs typeface="Calibri"/>
                <a:hlinkClick r:id="rId3"/>
              </a:rPr>
              <a:t>Medication Administration </a:t>
            </a:r>
            <a:r>
              <a:rPr sz="1400" u="sng" spc="-20" dirty="0">
                <a:solidFill>
                  <a:srgbClr val="0563C1"/>
                </a:solidFill>
                <a:latin typeface="Calibri"/>
                <a:cs typeface="Calibri"/>
                <a:hlinkClick r:id="rId3"/>
              </a:rPr>
              <a:t>Training </a:t>
            </a:r>
            <a:r>
              <a:rPr sz="1400" u="sng" spc="-5" dirty="0">
                <a:solidFill>
                  <a:srgbClr val="0563C1"/>
                </a:solidFill>
                <a:latin typeface="Calibri"/>
                <a:cs typeface="Calibri"/>
                <a:hlinkClick r:id="rId3"/>
              </a:rPr>
              <a:t>and</a:t>
            </a:r>
            <a:r>
              <a:rPr sz="1400" u="sng" spc="30" dirty="0">
                <a:solidFill>
                  <a:srgbClr val="0563C1"/>
                </a:solidFill>
                <a:latin typeface="Calibri"/>
                <a:cs typeface="Calibri"/>
                <a:hlinkClick r:id="rId3"/>
              </a:rPr>
              <a:t> </a:t>
            </a:r>
            <a:r>
              <a:rPr sz="1400" u="sng" spc="-10" dirty="0">
                <a:solidFill>
                  <a:srgbClr val="0563C1"/>
                </a:solidFill>
                <a:latin typeface="Calibri"/>
                <a:cs typeface="Calibri"/>
                <a:hlinkClick r:id="rId3"/>
              </a:rPr>
              <a:t>Resources</a:t>
            </a:r>
            <a:endParaRPr lang="en-US" sz="1400" u="sng" spc="-10" dirty="0">
              <a:solidFill>
                <a:srgbClr val="0563C1"/>
              </a:solidFill>
              <a:latin typeface="Calibri"/>
              <a:cs typeface="Calibri"/>
            </a:endParaRPr>
          </a:p>
          <a:p>
            <a:pPr marL="584200" indent="-228600">
              <a:lnSpc>
                <a:spcPct val="100000"/>
              </a:lnSpc>
              <a:spcBef>
                <a:spcPts val="335"/>
              </a:spcBef>
              <a:buClr>
                <a:srgbClr val="000000"/>
              </a:buClr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lang="en-US" sz="1400" u="sng" spc="-10">
                <a:solidFill>
                  <a:srgbClr val="0563C1"/>
                </a:solidFill>
                <a:latin typeface="Calibri"/>
                <a:cs typeface="Calibri"/>
                <a:hlinkClick r:id="rId4"/>
              </a:rPr>
              <a:t>CSI Medication Administration Guidance &amp; Sample Policies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13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-5" dirty="0">
                <a:latin typeface="Calibri"/>
                <a:cs typeface="Calibri"/>
              </a:rPr>
              <a:t>Section 4: </a:t>
            </a:r>
            <a:r>
              <a:rPr sz="1400" spc="-10" dirty="0">
                <a:latin typeface="Calibri"/>
                <a:cs typeface="Calibri"/>
              </a:rPr>
              <a:t>Infectious </a:t>
            </a:r>
            <a:r>
              <a:rPr sz="1400" spc="-5" dirty="0">
                <a:latin typeface="Calibri"/>
                <a:cs typeface="Calibri"/>
              </a:rPr>
              <a:t>and Communicable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Diseases</a:t>
            </a:r>
            <a:endParaRPr sz="1400" dirty="0">
              <a:latin typeface="Calibri"/>
              <a:cs typeface="Calibri"/>
            </a:endParaRPr>
          </a:p>
          <a:p>
            <a:pPr marL="584200" indent="-228600">
              <a:lnSpc>
                <a:spcPct val="100000"/>
              </a:lnSpc>
              <a:spcBef>
                <a:spcPts val="334"/>
              </a:spcBef>
              <a:buClr>
                <a:srgbClr val="000000"/>
              </a:buClr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1400" u="sng" spc="-10" dirty="0">
                <a:solidFill>
                  <a:srgbClr val="0563C1"/>
                </a:solidFill>
                <a:latin typeface="Calibri"/>
                <a:cs typeface="Calibri"/>
                <a:hlinkClick r:id="rId5"/>
              </a:rPr>
              <a:t>Infectious </a:t>
            </a:r>
            <a:r>
              <a:rPr sz="1400" u="sng" spc="-5" dirty="0">
                <a:solidFill>
                  <a:srgbClr val="0563C1"/>
                </a:solidFill>
                <a:latin typeface="Calibri"/>
                <a:cs typeface="Calibri"/>
                <a:hlinkClick r:id="rId5"/>
              </a:rPr>
              <a:t>and Communicable Diseases </a:t>
            </a:r>
            <a:r>
              <a:rPr sz="1400" u="sng" dirty="0">
                <a:solidFill>
                  <a:srgbClr val="0563C1"/>
                </a:solidFill>
                <a:latin typeface="Calibri"/>
                <a:cs typeface="Calibri"/>
                <a:hlinkClick r:id="rId5"/>
              </a:rPr>
              <a:t>in </a:t>
            </a:r>
            <a:r>
              <a:rPr sz="1400" u="sng" spc="-5" dirty="0">
                <a:solidFill>
                  <a:srgbClr val="0563C1"/>
                </a:solidFill>
                <a:latin typeface="Calibri"/>
                <a:cs typeface="Calibri"/>
                <a:hlinkClick r:id="rId5"/>
              </a:rPr>
              <a:t>School</a:t>
            </a:r>
            <a:r>
              <a:rPr sz="1400" u="sng" spc="50" dirty="0">
                <a:solidFill>
                  <a:srgbClr val="0563C1"/>
                </a:solidFill>
                <a:latin typeface="Calibri"/>
                <a:cs typeface="Calibri"/>
                <a:hlinkClick r:id="rId5"/>
              </a:rPr>
              <a:t> </a:t>
            </a:r>
            <a:r>
              <a:rPr sz="1400" u="sng" spc="-10" dirty="0">
                <a:solidFill>
                  <a:srgbClr val="0563C1"/>
                </a:solidFill>
                <a:latin typeface="Calibri"/>
                <a:cs typeface="Calibri"/>
                <a:hlinkClick r:id="rId5"/>
              </a:rPr>
              <a:t>Settings</a:t>
            </a:r>
            <a:endParaRPr sz="1400" dirty="0">
              <a:latin typeface="Calibri"/>
              <a:cs typeface="Calibri"/>
            </a:endParaRPr>
          </a:p>
          <a:p>
            <a:pPr marL="584200" indent="-228600">
              <a:lnSpc>
                <a:spcPct val="100000"/>
              </a:lnSpc>
              <a:spcBef>
                <a:spcPts val="335"/>
              </a:spcBef>
              <a:buClr>
                <a:srgbClr val="000000"/>
              </a:buClr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1400" u="sng" dirty="0">
                <a:solidFill>
                  <a:srgbClr val="0563C1"/>
                </a:solidFill>
                <a:latin typeface="Calibri"/>
                <a:cs typeface="Calibri"/>
                <a:hlinkClick r:id="rId6"/>
              </a:rPr>
              <a:t>CDE </a:t>
            </a:r>
            <a:r>
              <a:rPr sz="1400" u="sng" spc="-10" dirty="0">
                <a:solidFill>
                  <a:srgbClr val="0563C1"/>
                </a:solidFill>
                <a:latin typeface="Calibri"/>
                <a:cs typeface="Calibri"/>
                <a:hlinkClick r:id="rId6"/>
              </a:rPr>
              <a:t>Infectious </a:t>
            </a:r>
            <a:r>
              <a:rPr sz="1400" u="sng" spc="-5" dirty="0">
                <a:solidFill>
                  <a:srgbClr val="0563C1"/>
                </a:solidFill>
                <a:latin typeface="Calibri"/>
                <a:cs typeface="Calibri"/>
                <a:hlinkClick r:id="rId6"/>
              </a:rPr>
              <a:t>and Communicable </a:t>
            </a:r>
            <a:r>
              <a:rPr sz="1400" u="sng" dirty="0">
                <a:solidFill>
                  <a:srgbClr val="0563C1"/>
                </a:solidFill>
                <a:latin typeface="Calibri"/>
                <a:cs typeface="Calibri"/>
                <a:hlinkClick r:id="rId6"/>
              </a:rPr>
              <a:t>Disease</a:t>
            </a:r>
            <a:r>
              <a:rPr sz="1400" u="sng" spc="5" dirty="0">
                <a:solidFill>
                  <a:srgbClr val="0563C1"/>
                </a:solidFill>
                <a:latin typeface="Calibri"/>
                <a:cs typeface="Calibri"/>
                <a:hlinkClick r:id="rId6"/>
              </a:rPr>
              <a:t> </a:t>
            </a:r>
            <a:r>
              <a:rPr sz="1400" u="sng" spc="-10" dirty="0">
                <a:solidFill>
                  <a:srgbClr val="0563C1"/>
                </a:solidFill>
                <a:latin typeface="Calibri"/>
                <a:cs typeface="Calibri"/>
                <a:hlinkClick r:id="rId6"/>
              </a:rPr>
              <a:t>Resources</a:t>
            </a:r>
            <a:endParaRPr sz="1400" dirty="0">
              <a:latin typeface="Calibri"/>
              <a:cs typeface="Calibri"/>
            </a:endParaRPr>
          </a:p>
          <a:p>
            <a:pPr marL="584200" indent="-2286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1400" u="sng" spc="-5" dirty="0">
                <a:solidFill>
                  <a:srgbClr val="0563C1"/>
                </a:solidFill>
                <a:latin typeface="Calibri"/>
                <a:cs typeface="Calibri"/>
                <a:hlinkClick r:id="rId7"/>
              </a:rPr>
              <a:t>Local Public Health</a:t>
            </a:r>
            <a:r>
              <a:rPr sz="1400" u="sng" spc="-25" dirty="0">
                <a:solidFill>
                  <a:srgbClr val="0563C1"/>
                </a:solidFill>
                <a:latin typeface="Calibri"/>
                <a:cs typeface="Calibri"/>
                <a:hlinkClick r:id="rId7"/>
              </a:rPr>
              <a:t> </a:t>
            </a:r>
            <a:r>
              <a:rPr sz="1400" u="sng" spc="-5" dirty="0">
                <a:solidFill>
                  <a:srgbClr val="0563C1"/>
                </a:solidFill>
                <a:latin typeface="Calibri"/>
                <a:cs typeface="Calibri"/>
                <a:hlinkClick r:id="rId7"/>
              </a:rPr>
              <a:t>Departments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2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latin typeface="Calibri"/>
                <a:cs typeface="Calibri"/>
              </a:rPr>
              <a:t>Section 5: </a:t>
            </a:r>
            <a:r>
              <a:rPr sz="1400" spc="-10" dirty="0">
                <a:latin typeface="Calibri"/>
                <a:cs typeface="Calibri"/>
              </a:rPr>
              <a:t>Student </a:t>
            </a:r>
            <a:r>
              <a:rPr sz="1400" spc="-5" dirty="0">
                <a:latin typeface="Calibri"/>
                <a:cs typeface="Calibri"/>
              </a:rPr>
              <a:t>Health </a:t>
            </a:r>
            <a:r>
              <a:rPr sz="1400" spc="-10" dirty="0">
                <a:latin typeface="Calibri"/>
                <a:cs typeface="Calibri"/>
              </a:rPr>
              <a:t>Care</a:t>
            </a:r>
            <a:r>
              <a:rPr sz="1400" spc="5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Plan</a:t>
            </a:r>
            <a:endParaRPr sz="1400" dirty="0">
              <a:latin typeface="Calibri"/>
              <a:cs typeface="Calibri"/>
            </a:endParaRPr>
          </a:p>
          <a:p>
            <a:pPr marL="584200" indent="-228600">
              <a:lnSpc>
                <a:spcPct val="100000"/>
              </a:lnSpc>
              <a:spcBef>
                <a:spcPts val="335"/>
              </a:spcBef>
              <a:buClr>
                <a:srgbClr val="000000"/>
              </a:buClr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1400" u="sng" dirty="0">
                <a:solidFill>
                  <a:srgbClr val="0563C1"/>
                </a:solidFill>
                <a:latin typeface="Calibri"/>
                <a:cs typeface="Calibri"/>
                <a:hlinkClick r:id="rId8"/>
              </a:rPr>
              <a:t>CDE </a:t>
            </a:r>
            <a:r>
              <a:rPr sz="1400" u="sng" spc="-10" dirty="0">
                <a:solidFill>
                  <a:srgbClr val="0563C1"/>
                </a:solidFill>
                <a:latin typeface="Calibri"/>
                <a:cs typeface="Calibri"/>
                <a:hlinkClick r:id="rId8"/>
              </a:rPr>
              <a:t>Healthcare </a:t>
            </a:r>
            <a:r>
              <a:rPr sz="1400" u="sng" spc="-5" dirty="0">
                <a:solidFill>
                  <a:srgbClr val="0563C1"/>
                </a:solidFill>
                <a:latin typeface="Calibri"/>
                <a:cs typeface="Calibri"/>
                <a:hlinkClick r:id="rId8"/>
              </a:rPr>
              <a:t>Plan</a:t>
            </a:r>
            <a:r>
              <a:rPr sz="1400" u="sng" spc="20" dirty="0">
                <a:solidFill>
                  <a:srgbClr val="0563C1"/>
                </a:solidFill>
                <a:latin typeface="Calibri"/>
                <a:cs typeface="Calibri"/>
                <a:hlinkClick r:id="rId8"/>
              </a:rPr>
              <a:t> </a:t>
            </a:r>
            <a:r>
              <a:rPr sz="1400" u="sng" spc="-10" dirty="0">
                <a:solidFill>
                  <a:srgbClr val="0563C1"/>
                </a:solidFill>
                <a:latin typeface="Calibri"/>
                <a:cs typeface="Calibri"/>
                <a:hlinkClick r:id="rId8"/>
              </a:rPr>
              <a:t>Resources</a:t>
            </a:r>
            <a:endParaRPr sz="1400" dirty="0">
              <a:latin typeface="Calibri"/>
              <a:cs typeface="Calibri"/>
            </a:endParaRPr>
          </a:p>
          <a:p>
            <a:pPr marL="584200" indent="-228600">
              <a:lnSpc>
                <a:spcPct val="100000"/>
              </a:lnSpc>
              <a:spcBef>
                <a:spcPts val="334"/>
              </a:spcBef>
              <a:buClr>
                <a:srgbClr val="000000"/>
              </a:buClr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1400" u="sng" spc="-5" dirty="0">
                <a:solidFill>
                  <a:srgbClr val="0563C1"/>
                </a:solidFill>
                <a:latin typeface="Calibri"/>
                <a:cs typeface="Calibri"/>
                <a:hlinkClick r:id="rId9"/>
              </a:rPr>
              <a:t>School Nursing and Special</a:t>
            </a:r>
            <a:r>
              <a:rPr sz="1400" u="sng" spc="-50" dirty="0">
                <a:solidFill>
                  <a:srgbClr val="0563C1"/>
                </a:solidFill>
                <a:latin typeface="Calibri"/>
                <a:cs typeface="Calibri"/>
                <a:hlinkClick r:id="rId9"/>
              </a:rPr>
              <a:t> </a:t>
            </a:r>
            <a:r>
              <a:rPr sz="1400" u="sng" spc="-10" dirty="0">
                <a:solidFill>
                  <a:srgbClr val="0563C1"/>
                </a:solidFill>
                <a:latin typeface="Calibri"/>
                <a:cs typeface="Calibri"/>
                <a:hlinkClick r:id="rId9"/>
              </a:rPr>
              <a:t>Education</a:t>
            </a:r>
            <a:endParaRPr sz="1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390" y="512287"/>
            <a:ext cx="7729219" cy="5001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890"/>
              </a:lnSpc>
            </a:pPr>
            <a:r>
              <a:rPr spc="-5" dirty="0"/>
              <a:t>Completing </a:t>
            </a:r>
            <a:r>
              <a:rPr lang="en-US" spc="-5" dirty="0"/>
              <a:t>the</a:t>
            </a:r>
            <a:r>
              <a:rPr spc="-110" dirty="0"/>
              <a:t> </a:t>
            </a:r>
            <a:r>
              <a:rPr dirty="0"/>
              <a:t>Plan</a:t>
            </a:r>
            <a:r>
              <a:rPr lang="en-US" dirty="0"/>
              <a:t>: Wellness &amp; Safety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21689" y="1828672"/>
            <a:ext cx="7270750" cy="32573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i="1" spc="-5" dirty="0">
                <a:latin typeface="Calibri"/>
                <a:cs typeface="Calibri"/>
              </a:rPr>
              <a:t>Student </a:t>
            </a:r>
            <a:r>
              <a:rPr sz="1800" b="1" i="1" spc="-15" dirty="0">
                <a:latin typeface="Calibri"/>
                <a:cs typeface="Calibri"/>
              </a:rPr>
              <a:t>Wellness </a:t>
            </a:r>
            <a:r>
              <a:rPr sz="1800" b="1" i="1" spc="-5" dirty="0">
                <a:latin typeface="Calibri"/>
                <a:cs typeface="Calibri"/>
              </a:rPr>
              <a:t>and School</a:t>
            </a:r>
            <a:r>
              <a:rPr sz="1800" b="1" i="1" spc="15" dirty="0">
                <a:latin typeface="Calibri"/>
                <a:cs typeface="Calibri"/>
              </a:rPr>
              <a:t> </a:t>
            </a:r>
            <a:r>
              <a:rPr sz="1800" b="1" i="1" spc="-10" dirty="0">
                <a:latin typeface="Calibri"/>
                <a:cs typeface="Calibri"/>
              </a:rPr>
              <a:t>Safety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1800" spc="-5" dirty="0">
                <a:latin typeface="Calibri"/>
                <a:cs typeface="Calibri"/>
              </a:rPr>
              <a:t>Section 1: </a:t>
            </a:r>
            <a:r>
              <a:rPr sz="1800" spc="-10" dirty="0">
                <a:latin typeface="Calibri"/>
                <a:cs typeface="Calibri"/>
              </a:rPr>
              <a:t>Behavioral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10" dirty="0">
                <a:latin typeface="Calibri"/>
                <a:cs typeface="Calibri"/>
              </a:rPr>
              <a:t>Mental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Health</a:t>
            </a:r>
            <a:endParaRPr sz="1800" dirty="0">
              <a:latin typeface="Calibri"/>
              <a:cs typeface="Calibri"/>
            </a:endParaRPr>
          </a:p>
          <a:p>
            <a:pPr marL="584200" indent="-228600">
              <a:lnSpc>
                <a:spcPct val="100000"/>
              </a:lnSpc>
              <a:spcBef>
                <a:spcPts val="315"/>
              </a:spcBef>
              <a:buClr>
                <a:srgbClr val="000000"/>
              </a:buClr>
              <a:buFont typeface="Arial"/>
              <a:buChar char="•"/>
              <a:tabLst>
                <a:tab pos="583565" algn="l"/>
                <a:tab pos="584835" algn="l"/>
              </a:tabLst>
            </a:pPr>
            <a:r>
              <a:rPr sz="1600" u="heavy" spc="-10" dirty="0">
                <a:solidFill>
                  <a:srgbClr val="0563C1"/>
                </a:solidFill>
                <a:latin typeface="Calibri"/>
                <a:cs typeface="Calibri"/>
                <a:hlinkClick r:id="rId2"/>
              </a:rPr>
              <a:t>School Nurse </a:t>
            </a:r>
            <a:r>
              <a:rPr sz="1600" u="heavy" spc="-15" dirty="0">
                <a:solidFill>
                  <a:srgbClr val="0563C1"/>
                </a:solidFill>
                <a:latin typeface="Calibri"/>
                <a:cs typeface="Calibri"/>
                <a:hlinkClick r:id="rId2"/>
              </a:rPr>
              <a:t>Role </a:t>
            </a:r>
            <a:r>
              <a:rPr sz="1600" u="heavy" dirty="0">
                <a:solidFill>
                  <a:srgbClr val="0563C1"/>
                </a:solidFill>
                <a:latin typeface="Calibri"/>
                <a:cs typeface="Calibri"/>
                <a:hlinkClick r:id="rId2"/>
              </a:rPr>
              <a:t>In </a:t>
            </a:r>
            <a:r>
              <a:rPr sz="1600" u="heavy" spc="-15" dirty="0">
                <a:solidFill>
                  <a:srgbClr val="0563C1"/>
                </a:solidFill>
                <a:latin typeface="Calibri"/>
                <a:cs typeface="Calibri"/>
                <a:hlinkClick r:id="rId2"/>
              </a:rPr>
              <a:t>Behavioral </a:t>
            </a:r>
            <a:r>
              <a:rPr sz="1600" u="heavy" spc="-5" dirty="0">
                <a:solidFill>
                  <a:srgbClr val="0563C1"/>
                </a:solidFill>
                <a:latin typeface="Calibri"/>
                <a:cs typeface="Calibri"/>
                <a:hlinkClick r:id="rId2"/>
              </a:rPr>
              <a:t>and </a:t>
            </a:r>
            <a:r>
              <a:rPr sz="1600" u="heavy" spc="-10" dirty="0">
                <a:solidFill>
                  <a:srgbClr val="0563C1"/>
                </a:solidFill>
                <a:latin typeface="Calibri"/>
                <a:cs typeface="Calibri"/>
                <a:hlinkClick r:id="rId2"/>
              </a:rPr>
              <a:t>Mental</a:t>
            </a:r>
            <a:r>
              <a:rPr sz="1600" u="heavy" spc="125" dirty="0">
                <a:solidFill>
                  <a:srgbClr val="0563C1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1600" u="heavy" spc="-5" dirty="0">
                <a:solidFill>
                  <a:srgbClr val="0563C1"/>
                </a:solidFill>
                <a:latin typeface="Calibri"/>
                <a:cs typeface="Calibri"/>
                <a:hlinkClick r:id="rId2"/>
              </a:rPr>
              <a:t>Health</a:t>
            </a:r>
            <a:endParaRPr sz="1600" dirty="0">
              <a:latin typeface="Calibri"/>
              <a:cs typeface="Calibri"/>
            </a:endParaRPr>
          </a:p>
          <a:p>
            <a:pPr marL="584200" indent="-228600">
              <a:lnSpc>
                <a:spcPct val="100000"/>
              </a:lnSpc>
              <a:spcBef>
                <a:spcPts val="309"/>
              </a:spcBef>
              <a:buClr>
                <a:srgbClr val="000000"/>
              </a:buClr>
              <a:buFont typeface="Arial"/>
              <a:buChar char="•"/>
              <a:tabLst>
                <a:tab pos="583565" algn="l"/>
                <a:tab pos="584835" algn="l"/>
              </a:tabLst>
            </a:pPr>
            <a:r>
              <a:rPr sz="1600" u="heavy" spc="-5" dirty="0">
                <a:solidFill>
                  <a:srgbClr val="0563C1"/>
                </a:solidFill>
                <a:latin typeface="Calibri"/>
                <a:cs typeface="Calibri"/>
                <a:hlinkClick r:id="rId3"/>
              </a:rPr>
              <a:t>CDE </a:t>
            </a:r>
            <a:r>
              <a:rPr sz="1600" u="heavy" spc="-15" dirty="0">
                <a:solidFill>
                  <a:srgbClr val="0563C1"/>
                </a:solidFill>
                <a:latin typeface="Calibri"/>
                <a:cs typeface="Calibri"/>
                <a:hlinkClick r:id="rId4"/>
              </a:rPr>
              <a:t>Resources</a:t>
            </a:r>
            <a:r>
              <a:rPr sz="1600" u="heavy" spc="-15" dirty="0">
                <a:solidFill>
                  <a:srgbClr val="0563C1"/>
                </a:solidFill>
                <a:latin typeface="Calibri"/>
                <a:cs typeface="Calibri"/>
                <a:hlinkClick r:id="rId3"/>
              </a:rPr>
              <a:t> </a:t>
            </a:r>
            <a:r>
              <a:rPr sz="1600" spc="-25" dirty="0">
                <a:latin typeface="Calibri"/>
                <a:cs typeface="Calibri"/>
              </a:rPr>
              <a:t>for </a:t>
            </a:r>
            <a:r>
              <a:rPr sz="1600" u="heavy" spc="-10" dirty="0">
                <a:solidFill>
                  <a:srgbClr val="0563C1"/>
                </a:solidFill>
                <a:latin typeface="Calibri"/>
                <a:cs typeface="Calibri"/>
                <a:hlinkClick r:id="rId5"/>
              </a:rPr>
              <a:t>Mental </a:t>
            </a:r>
            <a:r>
              <a:rPr sz="1600" spc="-5" dirty="0">
                <a:latin typeface="Calibri"/>
                <a:cs typeface="Calibri"/>
              </a:rPr>
              <a:t>and </a:t>
            </a:r>
            <a:r>
              <a:rPr sz="1600" u="heavy" spc="-15" dirty="0">
                <a:solidFill>
                  <a:srgbClr val="0563C1"/>
                </a:solidFill>
                <a:latin typeface="Calibri"/>
                <a:cs typeface="Calibri"/>
                <a:hlinkClick r:id="rId6"/>
              </a:rPr>
              <a:t>Behavioral</a:t>
            </a:r>
            <a:r>
              <a:rPr sz="1600" u="heavy" spc="175" dirty="0">
                <a:solidFill>
                  <a:srgbClr val="0563C1"/>
                </a:solidFill>
                <a:latin typeface="Calibri"/>
                <a:cs typeface="Calibri"/>
                <a:hlinkClick r:id="rId6"/>
              </a:rPr>
              <a:t> </a:t>
            </a:r>
            <a:r>
              <a:rPr sz="1600" spc="-5" dirty="0">
                <a:latin typeface="Calibri"/>
                <a:cs typeface="Calibri"/>
              </a:rPr>
              <a:t>Health</a:t>
            </a:r>
            <a:endParaRPr sz="1600" dirty="0">
              <a:latin typeface="Calibri"/>
              <a:cs typeface="Calibri"/>
            </a:endParaRPr>
          </a:p>
          <a:p>
            <a:pPr marL="584200" indent="-22860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1600" spc="-10" dirty="0">
                <a:latin typeface="Calibri"/>
                <a:cs typeface="Calibri"/>
              </a:rPr>
              <a:t>Colorado School </a:t>
            </a:r>
            <a:r>
              <a:rPr sz="1600" spc="-15" dirty="0">
                <a:latin typeface="Calibri"/>
                <a:cs typeface="Calibri"/>
              </a:rPr>
              <a:t>Safety Resource </a:t>
            </a:r>
            <a:r>
              <a:rPr sz="1600" spc="-10" dirty="0">
                <a:latin typeface="Calibri"/>
                <a:cs typeface="Calibri"/>
              </a:rPr>
              <a:t>Center </a:t>
            </a:r>
            <a:r>
              <a:rPr sz="1600" u="heavy" spc="-10" dirty="0">
                <a:solidFill>
                  <a:srgbClr val="0563C1"/>
                </a:solidFill>
                <a:latin typeface="Calibri"/>
                <a:cs typeface="Calibri"/>
                <a:hlinkClick r:id="rId7"/>
              </a:rPr>
              <a:t>Mental </a:t>
            </a:r>
            <a:r>
              <a:rPr sz="1600" u="heavy" spc="-5" dirty="0">
                <a:solidFill>
                  <a:srgbClr val="0563C1"/>
                </a:solidFill>
                <a:latin typeface="Calibri"/>
                <a:cs typeface="Calibri"/>
                <a:hlinkClick r:id="rId7"/>
              </a:rPr>
              <a:t>and </a:t>
            </a:r>
            <a:r>
              <a:rPr sz="1600" u="heavy" spc="-15" dirty="0">
                <a:solidFill>
                  <a:srgbClr val="0563C1"/>
                </a:solidFill>
                <a:latin typeface="Calibri"/>
                <a:cs typeface="Calibri"/>
                <a:hlinkClick r:id="rId7"/>
              </a:rPr>
              <a:t>Behavioral </a:t>
            </a:r>
            <a:r>
              <a:rPr sz="1600" u="heavy" spc="-5" dirty="0">
                <a:solidFill>
                  <a:srgbClr val="0563C1"/>
                </a:solidFill>
                <a:latin typeface="Calibri"/>
                <a:cs typeface="Calibri"/>
                <a:hlinkClick r:id="rId7"/>
              </a:rPr>
              <a:t>Health</a:t>
            </a:r>
            <a:r>
              <a:rPr sz="1600" u="heavy" spc="295" dirty="0">
                <a:solidFill>
                  <a:srgbClr val="0563C1"/>
                </a:solidFill>
                <a:latin typeface="Calibri"/>
                <a:cs typeface="Calibri"/>
                <a:hlinkClick r:id="rId7"/>
              </a:rPr>
              <a:t> </a:t>
            </a:r>
            <a:r>
              <a:rPr sz="1600" u="heavy" spc="-15" dirty="0">
                <a:solidFill>
                  <a:srgbClr val="0563C1"/>
                </a:solidFill>
                <a:latin typeface="Calibri"/>
                <a:cs typeface="Calibri"/>
                <a:hlinkClick r:id="rId7"/>
              </a:rPr>
              <a:t>Resources</a:t>
            </a:r>
            <a:endParaRPr sz="1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21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Section 2: School </a:t>
            </a:r>
            <a:r>
              <a:rPr sz="1800" spc="-15" dirty="0">
                <a:latin typeface="Calibri"/>
                <a:cs typeface="Calibri"/>
              </a:rPr>
              <a:t>Safety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10" dirty="0">
                <a:latin typeface="Calibri"/>
                <a:cs typeface="Calibri"/>
              </a:rPr>
              <a:t>Emergency</a:t>
            </a:r>
            <a:r>
              <a:rPr sz="1800" spc="1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Preparedness</a:t>
            </a:r>
            <a:endParaRPr sz="1800" dirty="0">
              <a:latin typeface="Calibri"/>
              <a:cs typeface="Calibri"/>
            </a:endParaRPr>
          </a:p>
          <a:p>
            <a:pPr marL="584200" indent="-228600">
              <a:lnSpc>
                <a:spcPct val="100000"/>
              </a:lnSpc>
              <a:spcBef>
                <a:spcPts val="315"/>
              </a:spcBef>
              <a:buClr>
                <a:srgbClr val="000000"/>
              </a:buClr>
              <a:buFont typeface="Arial"/>
              <a:buChar char="•"/>
              <a:tabLst>
                <a:tab pos="583565" algn="l"/>
                <a:tab pos="584835" algn="l"/>
              </a:tabLst>
            </a:pPr>
            <a:r>
              <a:rPr lang="en-US" sz="1600" u="heavy" spc="-10" dirty="0">
                <a:solidFill>
                  <a:srgbClr val="0563C1"/>
                </a:solidFill>
                <a:latin typeface="Calibri"/>
                <a:cs typeface="Calibri"/>
                <a:hlinkClick r:id="rId8"/>
              </a:rPr>
              <a:t>Colorado Office of School Safety</a:t>
            </a:r>
            <a:endParaRPr lang="en-US" sz="1600" u="heavy" spc="-10" dirty="0">
              <a:solidFill>
                <a:srgbClr val="0563C1"/>
              </a:solidFill>
              <a:latin typeface="Calibri"/>
              <a:cs typeface="Calibri"/>
              <a:hlinkClick r:id="rId9"/>
            </a:endParaRPr>
          </a:p>
          <a:p>
            <a:pPr marL="584200" indent="-228600">
              <a:lnSpc>
                <a:spcPct val="100000"/>
              </a:lnSpc>
              <a:spcBef>
                <a:spcPts val="305"/>
              </a:spcBef>
              <a:buClr>
                <a:srgbClr val="000000"/>
              </a:buClr>
              <a:buFont typeface="Arial"/>
              <a:buChar char="•"/>
              <a:tabLst>
                <a:tab pos="583565" algn="l"/>
                <a:tab pos="584835" algn="l"/>
              </a:tabLst>
            </a:pPr>
            <a:r>
              <a:rPr sz="1600" u="heavy" spc="-5" dirty="0">
                <a:solidFill>
                  <a:srgbClr val="0563C1"/>
                </a:solidFill>
                <a:latin typeface="Calibri"/>
                <a:cs typeface="Calibri"/>
                <a:hlinkClick r:id="rId10"/>
              </a:rPr>
              <a:t>CDE </a:t>
            </a:r>
            <a:r>
              <a:rPr sz="1600" u="heavy" spc="-10" dirty="0">
                <a:solidFill>
                  <a:srgbClr val="0563C1"/>
                </a:solidFill>
                <a:latin typeface="Calibri"/>
                <a:cs typeface="Calibri"/>
                <a:hlinkClick r:id="rId10"/>
              </a:rPr>
              <a:t>Emergency Care </a:t>
            </a:r>
            <a:r>
              <a:rPr sz="1600" u="heavy" spc="-5" dirty="0">
                <a:solidFill>
                  <a:srgbClr val="0563C1"/>
                </a:solidFill>
                <a:latin typeface="Calibri"/>
                <a:cs typeface="Calibri"/>
                <a:hlinkClick r:id="rId10"/>
              </a:rPr>
              <a:t>and </a:t>
            </a:r>
            <a:r>
              <a:rPr sz="1600" u="heavy" spc="-10" dirty="0">
                <a:solidFill>
                  <a:srgbClr val="0563C1"/>
                </a:solidFill>
                <a:latin typeface="Calibri"/>
                <a:cs typeface="Calibri"/>
                <a:hlinkClick r:id="rId10"/>
              </a:rPr>
              <a:t>Disaster </a:t>
            </a:r>
            <a:r>
              <a:rPr sz="1600" u="heavy" spc="-5" dirty="0">
                <a:solidFill>
                  <a:srgbClr val="0563C1"/>
                </a:solidFill>
                <a:latin typeface="Calibri"/>
                <a:cs typeface="Calibri"/>
                <a:hlinkClick r:id="rId10"/>
              </a:rPr>
              <a:t>Planning</a:t>
            </a:r>
            <a:r>
              <a:rPr sz="1600" u="heavy" spc="95" dirty="0">
                <a:solidFill>
                  <a:srgbClr val="0563C1"/>
                </a:solidFill>
                <a:latin typeface="Calibri"/>
                <a:cs typeface="Calibri"/>
                <a:hlinkClick r:id="rId10"/>
              </a:rPr>
              <a:t> </a:t>
            </a:r>
            <a:r>
              <a:rPr sz="1600" u="heavy" spc="-15" dirty="0">
                <a:solidFill>
                  <a:srgbClr val="0563C1"/>
                </a:solidFill>
                <a:latin typeface="Calibri"/>
                <a:cs typeface="Calibri"/>
                <a:hlinkClick r:id="rId10"/>
              </a:rPr>
              <a:t>Resources</a:t>
            </a:r>
            <a:endParaRPr sz="1600" dirty="0">
              <a:latin typeface="Calibri"/>
              <a:cs typeface="Calibri"/>
            </a:endParaRPr>
          </a:p>
          <a:p>
            <a:pPr marL="584200" indent="-228600">
              <a:lnSpc>
                <a:spcPct val="100000"/>
              </a:lnSpc>
              <a:spcBef>
                <a:spcPts val="305"/>
              </a:spcBef>
              <a:buClr>
                <a:srgbClr val="000000"/>
              </a:buClr>
              <a:buFont typeface="Arial"/>
              <a:buChar char="•"/>
              <a:tabLst>
                <a:tab pos="583565" algn="l"/>
                <a:tab pos="584835" algn="l"/>
              </a:tabLst>
            </a:pPr>
            <a:r>
              <a:rPr sz="1600" u="heavy" spc="-5" dirty="0">
                <a:solidFill>
                  <a:srgbClr val="0563C1"/>
                </a:solidFill>
                <a:latin typeface="Calibri"/>
                <a:cs typeface="Calibri"/>
                <a:hlinkClick r:id="rId11"/>
              </a:rPr>
              <a:t>CDE </a:t>
            </a:r>
            <a:r>
              <a:rPr sz="1600" u="heavy" spc="-10" dirty="0">
                <a:solidFill>
                  <a:srgbClr val="0563C1"/>
                </a:solidFill>
                <a:latin typeface="Calibri"/>
                <a:cs typeface="Calibri"/>
                <a:hlinkClick r:id="rId11"/>
              </a:rPr>
              <a:t>Emergency </a:t>
            </a:r>
            <a:r>
              <a:rPr sz="1600" u="heavy" spc="-5" dirty="0">
                <a:solidFill>
                  <a:srgbClr val="0563C1"/>
                </a:solidFill>
                <a:latin typeface="Calibri"/>
                <a:cs typeface="Calibri"/>
                <a:hlinkClick r:id="rId11"/>
              </a:rPr>
              <a:t>Guidelines </a:t>
            </a:r>
            <a:r>
              <a:rPr sz="1600" u="heavy" spc="-15" dirty="0">
                <a:solidFill>
                  <a:srgbClr val="0563C1"/>
                </a:solidFill>
                <a:latin typeface="Calibri"/>
                <a:cs typeface="Calibri"/>
                <a:hlinkClick r:id="rId11"/>
              </a:rPr>
              <a:t>for</a:t>
            </a:r>
            <a:r>
              <a:rPr sz="1600" u="heavy" spc="25" dirty="0">
                <a:solidFill>
                  <a:srgbClr val="0563C1"/>
                </a:solidFill>
                <a:latin typeface="Calibri"/>
                <a:cs typeface="Calibri"/>
                <a:hlinkClick r:id="rId11"/>
              </a:rPr>
              <a:t> </a:t>
            </a:r>
            <a:r>
              <a:rPr sz="1600" u="heavy" spc="-5" dirty="0">
                <a:solidFill>
                  <a:srgbClr val="0563C1"/>
                </a:solidFill>
                <a:latin typeface="Calibri"/>
                <a:cs typeface="Calibri"/>
                <a:hlinkClick r:id="rId11"/>
              </a:rPr>
              <a:t>Schools</a:t>
            </a:r>
            <a:endParaRPr sz="1600" dirty="0">
              <a:latin typeface="Calibri"/>
              <a:cs typeface="Calibri"/>
            </a:endParaRPr>
          </a:p>
          <a:p>
            <a:pPr marL="584200" indent="-228600">
              <a:lnSpc>
                <a:spcPct val="100000"/>
              </a:lnSpc>
              <a:spcBef>
                <a:spcPts val="295"/>
              </a:spcBef>
              <a:buClr>
                <a:srgbClr val="000000"/>
              </a:buClr>
              <a:buFont typeface="Arial"/>
              <a:buChar char="•"/>
              <a:tabLst>
                <a:tab pos="583565" algn="l"/>
                <a:tab pos="584200" algn="l"/>
              </a:tabLst>
            </a:pPr>
            <a:r>
              <a:rPr sz="1600" u="heavy" spc="-5" dirty="0">
                <a:solidFill>
                  <a:srgbClr val="0563C1"/>
                </a:solidFill>
                <a:latin typeface="Calibri"/>
                <a:cs typeface="Calibri"/>
                <a:hlinkClick r:id="rId12"/>
              </a:rPr>
              <a:t>CDE </a:t>
            </a:r>
            <a:r>
              <a:rPr sz="1600" u="heavy" spc="-10" dirty="0">
                <a:solidFill>
                  <a:srgbClr val="0563C1"/>
                </a:solidFill>
                <a:latin typeface="Calibri"/>
                <a:cs typeface="Calibri"/>
                <a:hlinkClick r:id="rId12"/>
              </a:rPr>
              <a:t>School Nursing </a:t>
            </a:r>
            <a:r>
              <a:rPr sz="1600" u="heavy" spc="-5" dirty="0">
                <a:solidFill>
                  <a:srgbClr val="0563C1"/>
                </a:solidFill>
                <a:latin typeface="Calibri"/>
                <a:cs typeface="Calibri"/>
                <a:hlinkClick r:id="rId12"/>
              </a:rPr>
              <a:t>and Health – </a:t>
            </a:r>
            <a:r>
              <a:rPr sz="1600" u="heavy" spc="-20" dirty="0">
                <a:solidFill>
                  <a:srgbClr val="0563C1"/>
                </a:solidFill>
                <a:latin typeface="Calibri"/>
                <a:cs typeface="Calibri"/>
                <a:hlinkClick r:id="rId12"/>
              </a:rPr>
              <a:t>Training </a:t>
            </a:r>
            <a:r>
              <a:rPr sz="1600" u="heavy" spc="-35" dirty="0">
                <a:solidFill>
                  <a:srgbClr val="0563C1"/>
                </a:solidFill>
                <a:latin typeface="Calibri"/>
                <a:cs typeface="Calibri"/>
                <a:hlinkClick r:id="rId12"/>
              </a:rPr>
              <a:t>Tools </a:t>
            </a:r>
            <a:r>
              <a:rPr sz="1600" u="heavy" spc="-5" dirty="0">
                <a:solidFill>
                  <a:srgbClr val="0563C1"/>
                </a:solidFill>
                <a:latin typeface="Calibri"/>
                <a:cs typeface="Calibri"/>
                <a:hlinkClick r:id="rId12"/>
              </a:rPr>
              <a:t>– </a:t>
            </a:r>
            <a:r>
              <a:rPr sz="1600" u="heavy" spc="-10" dirty="0">
                <a:solidFill>
                  <a:srgbClr val="0563C1"/>
                </a:solidFill>
                <a:latin typeface="Calibri"/>
                <a:cs typeface="Calibri"/>
                <a:hlinkClick r:id="rId12"/>
              </a:rPr>
              <a:t>Emergency</a:t>
            </a:r>
            <a:r>
              <a:rPr sz="1600" u="heavy" spc="170" dirty="0">
                <a:solidFill>
                  <a:srgbClr val="0563C1"/>
                </a:solidFill>
                <a:latin typeface="Calibri"/>
                <a:cs typeface="Calibri"/>
                <a:hlinkClick r:id="rId12"/>
              </a:rPr>
              <a:t> </a:t>
            </a:r>
            <a:r>
              <a:rPr sz="1600" u="heavy" spc="-10" dirty="0">
                <a:solidFill>
                  <a:srgbClr val="0563C1"/>
                </a:solidFill>
                <a:latin typeface="Calibri"/>
                <a:cs typeface="Calibri"/>
                <a:hlinkClick r:id="rId12"/>
              </a:rPr>
              <a:t>Care</a:t>
            </a:r>
            <a:endParaRPr sz="1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3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777</Words>
  <Application>Microsoft Office PowerPoint</Application>
  <PresentationFormat>On-screen Show (4:3)</PresentationFormat>
  <Paragraphs>115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School Nursing and Health  Program Plan</vt:lpstr>
      <vt:lpstr>School Nursing and Health Program Plan  Purpose</vt:lpstr>
      <vt:lpstr>Completing School Nursing and Health  Program Plan</vt:lpstr>
      <vt:lpstr>Program Plan Requirements</vt:lpstr>
      <vt:lpstr>Program Plan Requirements continued)</vt:lpstr>
      <vt:lpstr>Completing the Plan: General &amp; Human Resources</vt:lpstr>
      <vt:lpstr>Completing the Plan: Procedures </vt:lpstr>
      <vt:lpstr>Completing the Plan: Procedures continued</vt:lpstr>
      <vt:lpstr>Completing the Plan: Wellness &amp; Safety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Nursing and Health Program Plan</dc:title>
  <dc:creator>McManus, Michael</dc:creator>
  <cp:lastModifiedBy>Caplan, Kimberly</cp:lastModifiedBy>
  <cp:revision>1</cp:revision>
  <dcterms:created xsi:type="dcterms:W3CDTF">2024-02-29T13:21:44Z</dcterms:created>
  <dcterms:modified xsi:type="dcterms:W3CDTF">2024-06-13T22:48:39Z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2021-12-28T00:00:00Z</vt:filetime>
  </property>
  <property fmtid="{D5CDD505-2E9C-101B-9397-08002B2CF9AE}" pid="3" name="Creator">
    <vt:lpwstr>Acrobat PDFMaker 15 for PowerPoint</vt:lpwstr>
  </property>
  <property fmtid="{D5CDD505-2E9C-101B-9397-08002B2CF9AE}" pid="4" name="LastSaved">
    <vt:filetime>2024-02-29T00:00:00Z</vt:filetime>
  </property>
</Properties>
</file>