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4"/>
  </p:notesMasterIdLst>
  <p:sldIdLst>
    <p:sldId id="256" r:id="rId2"/>
    <p:sldId id="377" r:id="rId3"/>
    <p:sldId id="390" r:id="rId4"/>
    <p:sldId id="391" r:id="rId5"/>
    <p:sldId id="331" r:id="rId6"/>
    <p:sldId id="392" r:id="rId7"/>
    <p:sldId id="393" r:id="rId8"/>
    <p:sldId id="398" r:id="rId9"/>
    <p:sldId id="394" r:id="rId10"/>
    <p:sldId id="399" r:id="rId11"/>
    <p:sldId id="395" r:id="rId12"/>
    <p:sldId id="29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rtung, Ryan" initials="HR" lastIdx="3" clrIdx="0">
    <p:extLst>
      <p:ext uri="{19B8F6BF-5375-455C-9EA6-DF929625EA0E}">
        <p15:presenceInfo xmlns:p15="http://schemas.microsoft.com/office/powerpoint/2012/main" userId="S::Hartung_R@cde.state.co.us::760df91e-2652-4f4c-b7b7-b05866444d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FAA1F"/>
    <a:srgbClr val="008CA0"/>
    <a:srgbClr val="455FA9"/>
    <a:srgbClr val="C63F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136" autoAdjust="0"/>
    <p:restoredTop sz="96283" autoAdjust="0"/>
  </p:normalViewPr>
  <p:slideViewPr>
    <p:cSldViewPr snapToGrid="0">
      <p:cViewPr varScale="1">
        <p:scale>
          <a:sx n="112" d="100"/>
          <a:sy n="112" d="100"/>
        </p:scale>
        <p:origin x="1182" y="96"/>
      </p:cViewPr>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3EE35F-E7BF-4043-9066-D4CBB70B0462}" type="datetimeFigureOut">
              <a:rPr lang="en-US" smtClean="0"/>
              <a:t>6/28/2024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2AA48B-70A3-4284-B368-B17E3EA9349F}" type="slidenum">
              <a:rPr lang="en-US" smtClean="0"/>
              <a:t>‹#›</a:t>
            </a:fld>
            <a:endParaRPr lang="en-US"/>
          </a:p>
        </p:txBody>
      </p:sp>
    </p:spTree>
    <p:extLst>
      <p:ext uri="{BB962C8B-B14F-4D97-AF65-F5344CB8AC3E}">
        <p14:creationId xmlns:p14="http://schemas.microsoft.com/office/powerpoint/2010/main" val="544578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Hello All,</a:t>
            </a:r>
          </a:p>
          <a:p>
            <a:r>
              <a:rPr lang="en-US" sz="1000" dirty="0"/>
              <a:t>Thanks so much in advance for reviewing this training.  This recorded training will cover the EDID request and update process along with the resources available to you on the CSI EDIDs page.  If you have questions while reviewing this training, don’t hesitate to reach out to the submission's inbox!</a:t>
            </a:r>
          </a:p>
          <a:p>
            <a:endParaRPr lang="en-US" dirty="0"/>
          </a:p>
        </p:txBody>
      </p:sp>
      <p:sp>
        <p:nvSpPr>
          <p:cNvPr id="4" name="Slide Number Placeholder 3"/>
          <p:cNvSpPr>
            <a:spLocks noGrp="1"/>
          </p:cNvSpPr>
          <p:nvPr>
            <p:ph type="sldNum" sz="quarter" idx="5"/>
          </p:nvPr>
        </p:nvSpPr>
        <p:spPr/>
        <p:txBody>
          <a:bodyPr/>
          <a:lstStyle/>
          <a:p>
            <a:fld id="{5C2AA48B-70A3-4284-B368-B17E3EA9349F}" type="slidenum">
              <a:rPr lang="en-US" smtClean="0"/>
              <a:t>1</a:t>
            </a:fld>
            <a:endParaRPr lang="en-US"/>
          </a:p>
        </p:txBody>
      </p:sp>
    </p:spTree>
    <p:extLst>
      <p:ext uri="{BB962C8B-B14F-4D97-AF65-F5344CB8AC3E}">
        <p14:creationId xmlns:p14="http://schemas.microsoft.com/office/powerpoint/2010/main" val="8932134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702310" y="4421823"/>
            <a:ext cx="5618480" cy="4189095"/>
          </a:xfrm>
          <a:prstGeom prst="rect">
            <a:avLst/>
          </a:prstGeom>
        </p:spPr>
        <p:txBody>
          <a:bodyPr spcFirstLastPara="1" wrap="square" lIns="93308" tIns="93308" rIns="93308" bIns="93308"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Now that you have made your request for a new EDID or an EDID update and CSI has processed, how do you review the results?</a:t>
            </a:r>
          </a:p>
          <a:p>
            <a:endParaRPr dirty="0"/>
          </a:p>
        </p:txBody>
      </p:sp>
    </p:spTree>
    <p:extLst>
      <p:ext uri="{BB962C8B-B14F-4D97-AF65-F5344CB8AC3E}">
        <p14:creationId xmlns:p14="http://schemas.microsoft.com/office/powerpoint/2010/main" val="16381389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terms of the EDID results review, we will send the results in one of two ways.  We will either provide you a results report with the EDIDs included or email you and let you know it has been processed and you can look them up in EDIS.  This is very dependent on what is going on and how busy we are, but most often you will receive the report.  Keep in mind when reviewing the report that blanks in the EDID field means there may be a similar name or potential match already in EDIS and the record has been flagged for a CDE case review.  The review process generally takes 1-2 days and they will review whether this is a unique request or if the staff member already exists.  In most cases they will be assigned in that one to two day timeframe, but may reach out to CSI for additional details.  Your role in this process is to keep checking back in EDIS to see if it has been assigned and use the EDID when ready.  If it has been several days with no result, reach out to the submissions inbox and we will check into it!  </a:t>
            </a:r>
          </a:p>
          <a:p>
            <a:endParaRPr lang="en-US" dirty="0"/>
          </a:p>
        </p:txBody>
      </p:sp>
      <p:sp>
        <p:nvSpPr>
          <p:cNvPr id="4" name="Slide Number Placeholder 3"/>
          <p:cNvSpPr>
            <a:spLocks noGrp="1"/>
          </p:cNvSpPr>
          <p:nvPr>
            <p:ph type="sldNum" sz="quarter" idx="5"/>
          </p:nvPr>
        </p:nvSpPr>
        <p:spPr/>
        <p:txBody>
          <a:bodyPr/>
          <a:lstStyle/>
          <a:p>
            <a:fld id="{5C2AA48B-70A3-4284-B368-B17E3EA9349F}" type="slidenum">
              <a:rPr lang="en-US" smtClean="0"/>
              <a:t>11</a:t>
            </a:fld>
            <a:endParaRPr lang="en-US"/>
          </a:p>
        </p:txBody>
      </p:sp>
    </p:spTree>
    <p:extLst>
      <p:ext uri="{BB962C8B-B14F-4D97-AF65-F5344CB8AC3E}">
        <p14:creationId xmlns:p14="http://schemas.microsoft.com/office/powerpoint/2010/main" val="17833625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Shape 334"/>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5" name="Shape 335"/>
          <p:cNvSpPr txBox="1">
            <a:spLocks noGrp="1"/>
          </p:cNvSpPr>
          <p:nvPr>
            <p:ph type="body" idx="1"/>
          </p:nvPr>
        </p:nvSpPr>
        <p:spPr>
          <a:xfrm>
            <a:off x="702310" y="4421823"/>
            <a:ext cx="5618480" cy="4189095"/>
          </a:xfrm>
          <a:prstGeom prst="rect">
            <a:avLst/>
          </a:prstGeom>
        </p:spPr>
        <p:txBody>
          <a:bodyPr spcFirstLastPara="1" wrap="square" lIns="93308" tIns="93308" rIns="93308" bIns="93308"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Thank you so much for reviewing this</a:t>
            </a:r>
            <a:r>
              <a:rPr lang="en-US" baseline="0" dirty="0"/>
              <a:t> training on the EDID request and update process.  If you have questions, don’t hesitate to reach out to CSI and we are more than happy to assist you!  </a:t>
            </a:r>
            <a:endParaRPr lang="en-US" dirty="0"/>
          </a:p>
          <a:p>
            <a:endParaRPr dirty="0"/>
          </a:p>
        </p:txBody>
      </p:sp>
    </p:spTree>
    <p:extLst>
      <p:ext uri="{BB962C8B-B14F-4D97-AF65-F5344CB8AC3E}">
        <p14:creationId xmlns:p14="http://schemas.microsoft.com/office/powerpoint/2010/main" val="2929085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Here is a quick overview of the topics that we will be discussing today.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First, we’ll give an overview of the access request process and the roles and expectations of you, as you request EDIDs for your school, and also discuss our role in supporting you.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We’ll then cover both the EDID request and EDID update process that should be completed as new staff are hired or you notice discrepancies in existing EDIDS.  We’ll also touch on the differences between the two as we move forward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Finally, we’ll end with details on how to review the results.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 let’s jump in….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BD49ED0B-FF90-451D-B90D-2EFC6D5D9928}" type="slidenum">
              <a:rPr lang="en-US" smtClean="0"/>
              <a:t>2</a:t>
            </a:fld>
            <a:endParaRPr lang="en-US"/>
          </a:p>
        </p:txBody>
      </p:sp>
    </p:spTree>
    <p:extLst>
      <p:ext uri="{BB962C8B-B14F-4D97-AF65-F5344CB8AC3E}">
        <p14:creationId xmlns:p14="http://schemas.microsoft.com/office/powerpoint/2010/main" val="3009526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first step to consider when working with EDIDs is access to both Google Drive and EDIS.  Google Drive or G-Drive is the new secure file transfer system that you be placing your requests in and EDIS is the state page that allows you to search for staff EDIDS prior to requesting them.  All staff working with EDIDs will need this access, so if you currently do not have this, feel free to have your school leader email the submissions inbox at the listed address to let us know you will need this.  This process somewhat differs from requesting access for SASIDs.  Due to the sensitivity of the HR data involved, CSI does require school leader approval prior to setup.</a:t>
            </a:r>
          </a:p>
          <a:p>
            <a:endParaRPr lang="en-US" dirty="0"/>
          </a:p>
        </p:txBody>
      </p:sp>
      <p:sp>
        <p:nvSpPr>
          <p:cNvPr id="4" name="Slide Number Placeholder 3"/>
          <p:cNvSpPr>
            <a:spLocks noGrp="1"/>
          </p:cNvSpPr>
          <p:nvPr>
            <p:ph type="sldNum" sz="quarter" idx="5"/>
          </p:nvPr>
        </p:nvSpPr>
        <p:spPr/>
        <p:txBody>
          <a:bodyPr/>
          <a:lstStyle/>
          <a:p>
            <a:fld id="{5C2AA48B-70A3-4284-B368-B17E3EA9349F}" type="slidenum">
              <a:rPr lang="en-US" smtClean="0"/>
              <a:t>3</a:t>
            </a:fld>
            <a:endParaRPr lang="en-US"/>
          </a:p>
        </p:txBody>
      </p:sp>
    </p:spTree>
    <p:extLst>
      <p:ext uri="{BB962C8B-B14F-4D97-AF65-F5344CB8AC3E}">
        <p14:creationId xmlns:p14="http://schemas.microsoft.com/office/powerpoint/2010/main" val="3780474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slide covers the overall roles of the schools versus the role of CSI staff as it pertains to EDID requests.  In terms of your role at the school you should always start by reviewing the EDIS page and searching for staff to ensure they don’t already have an EDID assigned.  IF that is the case, then you want to complete the request template provided on the CSI EDIDs page and submit in G-Drive.  Once submitted, ensure you reach out to the CSI submissions inbox.  CSI will then review your request to ensure correct formatting and process in CDE’s data pipeline.  Once complete we will either email you to let you know a results report is available in G-Drive or let you know that they have been processed for you to look up in EDIS.  This is all dependent on what is going on and if we have the time.  Now that we know the process as a whole, lets dive deeper into each step.</a:t>
            </a:r>
          </a:p>
          <a:p>
            <a:endParaRPr lang="en-US" dirty="0"/>
          </a:p>
        </p:txBody>
      </p:sp>
      <p:sp>
        <p:nvSpPr>
          <p:cNvPr id="4" name="Slide Number Placeholder 3"/>
          <p:cNvSpPr>
            <a:spLocks noGrp="1"/>
          </p:cNvSpPr>
          <p:nvPr>
            <p:ph type="sldNum" sz="quarter" idx="5"/>
          </p:nvPr>
        </p:nvSpPr>
        <p:spPr/>
        <p:txBody>
          <a:bodyPr/>
          <a:lstStyle/>
          <a:p>
            <a:fld id="{5C2AA48B-70A3-4284-B368-B17E3EA9349F}" type="slidenum">
              <a:rPr lang="en-US" smtClean="0"/>
              <a:t>4</a:t>
            </a:fld>
            <a:endParaRPr lang="en-US"/>
          </a:p>
        </p:txBody>
      </p:sp>
    </p:spTree>
    <p:extLst>
      <p:ext uri="{BB962C8B-B14F-4D97-AF65-F5344CB8AC3E}">
        <p14:creationId xmlns:p14="http://schemas.microsoft.com/office/powerpoint/2010/main" val="4197229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702310" y="4421823"/>
            <a:ext cx="5618480" cy="4189095"/>
          </a:xfrm>
          <a:prstGeom prst="rect">
            <a:avLst/>
          </a:prstGeom>
        </p:spPr>
        <p:txBody>
          <a:bodyPr spcFirstLastPara="1" wrap="square" lIns="93308" tIns="93308" rIns="93308" bIns="93308"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We’ll first be taking a look at the request process and then dive into how to update existing EDIDS!</a:t>
            </a:r>
          </a:p>
          <a:p>
            <a:endParaRPr dirty="0"/>
          </a:p>
        </p:txBody>
      </p:sp>
    </p:spTree>
    <p:extLst>
      <p:ext uri="{BB962C8B-B14F-4D97-AF65-F5344CB8AC3E}">
        <p14:creationId xmlns:p14="http://schemas.microsoft.com/office/powerpoint/2010/main" val="16381389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One of the most important steps a school can do for the EDID request process is to search for the staff member in EDIS prior to requesting.  In many cases, staff have already had an EDID assigned to them previously, so you want to be sure to do a thorough search.  This involves searching by a combination of name, date of birth, and SSN etc.  In some cases, a staff member may have an EDID, but some of the details of their record may be incorrect and would just require an EDID update.  If you request an EDID for someone who already has one, if could lead to the request going into CDE’s case review or potentially a duplicate, so being thorough in this step is important.</a:t>
            </a:r>
          </a:p>
          <a:p>
            <a:endParaRPr lang="en-US" dirty="0"/>
          </a:p>
        </p:txBody>
      </p:sp>
      <p:sp>
        <p:nvSpPr>
          <p:cNvPr id="4" name="Slide Number Placeholder 3"/>
          <p:cNvSpPr>
            <a:spLocks noGrp="1"/>
          </p:cNvSpPr>
          <p:nvPr>
            <p:ph type="sldNum" sz="quarter" idx="5"/>
          </p:nvPr>
        </p:nvSpPr>
        <p:spPr/>
        <p:txBody>
          <a:bodyPr/>
          <a:lstStyle/>
          <a:p>
            <a:fld id="{5C2AA48B-70A3-4284-B368-B17E3EA9349F}" type="slidenum">
              <a:rPr lang="en-US" smtClean="0"/>
              <a:t>6</a:t>
            </a:fld>
            <a:endParaRPr lang="en-US"/>
          </a:p>
        </p:txBody>
      </p:sp>
    </p:spTree>
    <p:extLst>
      <p:ext uri="{BB962C8B-B14F-4D97-AF65-F5344CB8AC3E}">
        <p14:creationId xmlns:p14="http://schemas.microsoft.com/office/powerpoint/2010/main" val="13730648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Once you have done a detailed search and have confirmed the staff member does not have an EDID, the next step in the process would be to request one using CSI’s request template.  This is located on the CSI website at the provided link.  Keep in mind when you are completing this that the formatting of the data is very important.  Ensure you are keeping leading zeros and not using slashes or dashes.  Within the template headers you will see notes were added.  Hovering over each field of the header will provide you additional details on what is necessary to help with the formatting.  For example, as you can see here with gender that female is 01, male is 02, and nonbinary is 03.  The only fields that may be left blank are the EDID field, the LAEDID and the notes section.  The LAEDID is an identifier schools use internally, which can be added or not and the notes can be used to provide additional details if there is a similar staff member already in EDIS.  Ensuring this is filled out correctly will save time and allow you to get your EDID results back much more quickly.</a:t>
            </a:r>
          </a:p>
          <a:p>
            <a:endParaRPr lang="en-US" dirty="0"/>
          </a:p>
        </p:txBody>
      </p:sp>
      <p:sp>
        <p:nvSpPr>
          <p:cNvPr id="4" name="Slide Number Placeholder 3"/>
          <p:cNvSpPr>
            <a:spLocks noGrp="1"/>
          </p:cNvSpPr>
          <p:nvPr>
            <p:ph type="sldNum" sz="quarter" idx="5"/>
          </p:nvPr>
        </p:nvSpPr>
        <p:spPr/>
        <p:txBody>
          <a:bodyPr/>
          <a:lstStyle/>
          <a:p>
            <a:fld id="{5C2AA48B-70A3-4284-B368-B17E3EA9349F}" type="slidenum">
              <a:rPr lang="en-US" smtClean="0"/>
              <a:t>7</a:t>
            </a:fld>
            <a:endParaRPr lang="en-US"/>
          </a:p>
        </p:txBody>
      </p:sp>
    </p:spTree>
    <p:extLst>
      <p:ext uri="{BB962C8B-B14F-4D97-AF65-F5344CB8AC3E}">
        <p14:creationId xmlns:p14="http://schemas.microsoft.com/office/powerpoint/2010/main" val="608627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After you have completed the necessary fields in the template, it is time to save it.  You want to be sure you are saving using the example structure in this slide.  Generally it is the school code followed by the school abbreviation, the words </a:t>
            </a:r>
            <a:r>
              <a:rPr lang="en-US" dirty="0" err="1"/>
              <a:t>EDISRequest</a:t>
            </a:r>
            <a:r>
              <a:rPr lang="en-US" dirty="0"/>
              <a:t> and ending with the date.  This helps CSI staff more quickly identify which request needs to be processed.  After it is renamed, it should be placed in the G-Drive in either the EDID submissions folder or in the Files to Run in the HR folder depending on your setup and access levels.  Be sure to never email these as they contain PII or personally identifiable information.  The last step in the process would be to email the submissions inbox to notify us that there is a new EDID request to process.</a:t>
            </a:r>
          </a:p>
          <a:p>
            <a:endParaRPr lang="en-US" dirty="0"/>
          </a:p>
        </p:txBody>
      </p:sp>
      <p:sp>
        <p:nvSpPr>
          <p:cNvPr id="4" name="Slide Number Placeholder 3"/>
          <p:cNvSpPr>
            <a:spLocks noGrp="1"/>
          </p:cNvSpPr>
          <p:nvPr>
            <p:ph type="sldNum" sz="quarter" idx="5"/>
          </p:nvPr>
        </p:nvSpPr>
        <p:spPr/>
        <p:txBody>
          <a:bodyPr/>
          <a:lstStyle/>
          <a:p>
            <a:fld id="{5C2AA48B-70A3-4284-B368-B17E3EA9349F}" type="slidenum">
              <a:rPr lang="en-US" smtClean="0"/>
              <a:t>8</a:t>
            </a:fld>
            <a:endParaRPr lang="en-US"/>
          </a:p>
        </p:txBody>
      </p:sp>
    </p:spTree>
    <p:extLst>
      <p:ext uri="{BB962C8B-B14F-4D97-AF65-F5344CB8AC3E}">
        <p14:creationId xmlns:p14="http://schemas.microsoft.com/office/powerpoint/2010/main" val="4081442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may encounter times when a staff member has an EDID, but some of the details may be incorrect.  This may be due to a name change or details added by other school staff that is not accurate.  In those cases, they will require an EDID update.  The process for an EDID update is very similar to an EDID request and involves the use of the template file we previously discussed.  The difference is that you will want to provide the EDID number within the template request along with the highlighted changes necessary similar to the example in this slide.  The notes section can also be used to further clarify what fields need to be updated.  These files will also be submitted in G-Drive with an email to the submissions inbox to notify us they are available.  Keep in mind when doing these types of requests, they should be in their own template and not mixed in with EDID requests.  The process in the data pipeline for adding and updating is different, so if submitted together, CSI has to separate prior to processing.  </a:t>
            </a:r>
          </a:p>
          <a:p>
            <a:endParaRPr lang="en-US" dirty="0"/>
          </a:p>
        </p:txBody>
      </p:sp>
      <p:sp>
        <p:nvSpPr>
          <p:cNvPr id="4" name="Slide Number Placeholder 3"/>
          <p:cNvSpPr>
            <a:spLocks noGrp="1"/>
          </p:cNvSpPr>
          <p:nvPr>
            <p:ph type="sldNum" sz="quarter" idx="5"/>
          </p:nvPr>
        </p:nvSpPr>
        <p:spPr/>
        <p:txBody>
          <a:bodyPr/>
          <a:lstStyle/>
          <a:p>
            <a:fld id="{5C2AA48B-70A3-4284-B368-B17E3EA9349F}" type="slidenum">
              <a:rPr lang="en-US" smtClean="0"/>
              <a:t>9</a:t>
            </a:fld>
            <a:endParaRPr lang="en-US"/>
          </a:p>
        </p:txBody>
      </p:sp>
    </p:spTree>
    <p:extLst>
      <p:ext uri="{BB962C8B-B14F-4D97-AF65-F5344CB8AC3E}">
        <p14:creationId xmlns:p14="http://schemas.microsoft.com/office/powerpoint/2010/main" val="16329274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55207"/>
            <a:ext cx="7772400"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685800" y="3885824"/>
            <a:ext cx="6858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Shape 11"/>
          <p:cNvSpPr/>
          <p:nvPr userDrawn="1"/>
        </p:nvSpPr>
        <p:spPr>
          <a:xfrm>
            <a:off x="4453685" y="3469353"/>
            <a:ext cx="541350" cy="102900"/>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12"/>
          <p:cNvSpPr/>
          <p:nvPr userDrawn="1"/>
        </p:nvSpPr>
        <p:spPr>
          <a:xfrm>
            <a:off x="4994897" y="3469353"/>
            <a:ext cx="541350"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13"/>
          <p:cNvSpPr/>
          <p:nvPr userDrawn="1"/>
        </p:nvSpPr>
        <p:spPr>
          <a:xfrm>
            <a:off x="0" y="3469353"/>
            <a:ext cx="541350"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14"/>
          <p:cNvSpPr/>
          <p:nvPr userDrawn="1"/>
        </p:nvSpPr>
        <p:spPr>
          <a:xfrm>
            <a:off x="541070" y="3469353"/>
            <a:ext cx="3912525"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56000" y="6040774"/>
            <a:ext cx="1694376" cy="529038"/>
          </a:xfrm>
          <a:prstGeom prst="rect">
            <a:avLst/>
          </a:prstGeom>
        </p:spPr>
      </p:pic>
    </p:spTree>
    <p:extLst>
      <p:ext uri="{BB962C8B-B14F-4D97-AF65-F5344CB8AC3E}">
        <p14:creationId xmlns:p14="http://schemas.microsoft.com/office/powerpoint/2010/main" val="2749412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15"/>
        <p:cNvGrpSpPr/>
        <p:nvPr/>
      </p:nvGrpSpPr>
      <p:grpSpPr>
        <a:xfrm>
          <a:off x="0" y="0"/>
          <a:ext cx="0" cy="0"/>
          <a:chOff x="0" y="0"/>
          <a:chExt cx="0" cy="0"/>
        </a:xfrm>
      </p:grpSpPr>
      <p:sp>
        <p:nvSpPr>
          <p:cNvPr id="16" name="Shape 16"/>
          <p:cNvSpPr/>
          <p:nvPr/>
        </p:nvSpPr>
        <p:spPr>
          <a:xfrm>
            <a:off x="0" y="0"/>
            <a:ext cx="9144000" cy="53238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7" name="Shape 17"/>
          <p:cNvSpPr txBox="1">
            <a:spLocks noGrp="1"/>
          </p:cNvSpPr>
          <p:nvPr>
            <p:ph type="ctrTitle" hasCustomPrompt="1"/>
          </p:nvPr>
        </p:nvSpPr>
        <p:spPr>
          <a:xfrm>
            <a:off x="685800" y="2111123"/>
            <a:ext cx="7772400" cy="1546500"/>
          </a:xfrm>
          <a:prstGeom prst="rect">
            <a:avLst/>
          </a:prstGeom>
        </p:spPr>
        <p:txBody>
          <a:bodyPr spcFirstLastPara="1" wrap="square" lIns="91425" tIns="91425" rIns="91425" bIns="91425" anchor="b" anchorCtr="0"/>
          <a:lstStyle>
            <a:lvl1pPr lvl="0" algn="ctr" rtl="0">
              <a:spcBef>
                <a:spcPts val="0"/>
              </a:spcBef>
              <a:spcAft>
                <a:spcPts val="0"/>
              </a:spcAft>
              <a:buClr>
                <a:srgbClr val="FFFFFF"/>
              </a:buClr>
              <a:buSzPts val="4800"/>
              <a:buNone/>
              <a:defRPr sz="3600">
                <a:solidFill>
                  <a:srgbClr val="FFFFFF"/>
                </a:solidFill>
                <a:latin typeface="+mn-lt"/>
                <a:ea typeface="Arial Unicode MS" panose="020B0604020202020204" pitchFamily="34" charset="-128"/>
                <a:cs typeface="Arial Unicode MS" panose="020B0604020202020204" pitchFamily="34" charset="-128"/>
              </a:defRPr>
            </a:lvl1pPr>
            <a:lvl2pPr lvl="1" algn="ctr" rtl="0">
              <a:spcBef>
                <a:spcPts val="0"/>
              </a:spcBef>
              <a:spcAft>
                <a:spcPts val="0"/>
              </a:spcAft>
              <a:buClr>
                <a:srgbClr val="FFFFFF"/>
              </a:buClr>
              <a:buSzPts val="4800"/>
              <a:buNone/>
              <a:defRPr sz="3600">
                <a:solidFill>
                  <a:srgbClr val="FFFFFF"/>
                </a:solidFill>
              </a:defRPr>
            </a:lvl2pPr>
            <a:lvl3pPr lvl="2" algn="ctr" rtl="0">
              <a:spcBef>
                <a:spcPts val="0"/>
              </a:spcBef>
              <a:spcAft>
                <a:spcPts val="0"/>
              </a:spcAft>
              <a:buClr>
                <a:srgbClr val="FFFFFF"/>
              </a:buClr>
              <a:buSzPts val="4800"/>
              <a:buNone/>
              <a:defRPr sz="3600">
                <a:solidFill>
                  <a:srgbClr val="FFFFFF"/>
                </a:solidFill>
              </a:defRPr>
            </a:lvl3pPr>
            <a:lvl4pPr lvl="3" algn="ctr" rtl="0">
              <a:spcBef>
                <a:spcPts val="0"/>
              </a:spcBef>
              <a:spcAft>
                <a:spcPts val="0"/>
              </a:spcAft>
              <a:buClr>
                <a:srgbClr val="FFFFFF"/>
              </a:buClr>
              <a:buSzPts val="4800"/>
              <a:buNone/>
              <a:defRPr sz="3600">
                <a:solidFill>
                  <a:srgbClr val="FFFFFF"/>
                </a:solidFill>
              </a:defRPr>
            </a:lvl4pPr>
            <a:lvl5pPr lvl="4" algn="ctr" rtl="0">
              <a:spcBef>
                <a:spcPts val="0"/>
              </a:spcBef>
              <a:spcAft>
                <a:spcPts val="0"/>
              </a:spcAft>
              <a:buClr>
                <a:srgbClr val="FFFFFF"/>
              </a:buClr>
              <a:buSzPts val="4800"/>
              <a:buNone/>
              <a:defRPr sz="3600">
                <a:solidFill>
                  <a:srgbClr val="FFFFFF"/>
                </a:solidFill>
              </a:defRPr>
            </a:lvl5pPr>
            <a:lvl6pPr lvl="5" algn="ctr" rtl="0">
              <a:spcBef>
                <a:spcPts val="0"/>
              </a:spcBef>
              <a:spcAft>
                <a:spcPts val="0"/>
              </a:spcAft>
              <a:buClr>
                <a:srgbClr val="FFFFFF"/>
              </a:buClr>
              <a:buSzPts val="4800"/>
              <a:buNone/>
              <a:defRPr sz="3600">
                <a:solidFill>
                  <a:srgbClr val="FFFFFF"/>
                </a:solidFill>
              </a:defRPr>
            </a:lvl6pPr>
            <a:lvl7pPr lvl="6" algn="ctr" rtl="0">
              <a:spcBef>
                <a:spcPts val="0"/>
              </a:spcBef>
              <a:spcAft>
                <a:spcPts val="0"/>
              </a:spcAft>
              <a:buClr>
                <a:srgbClr val="FFFFFF"/>
              </a:buClr>
              <a:buSzPts val="4800"/>
              <a:buNone/>
              <a:defRPr sz="3600">
                <a:solidFill>
                  <a:srgbClr val="FFFFFF"/>
                </a:solidFill>
              </a:defRPr>
            </a:lvl7pPr>
            <a:lvl8pPr lvl="7" algn="ctr" rtl="0">
              <a:spcBef>
                <a:spcPts val="0"/>
              </a:spcBef>
              <a:spcAft>
                <a:spcPts val="0"/>
              </a:spcAft>
              <a:buClr>
                <a:srgbClr val="FFFFFF"/>
              </a:buClr>
              <a:buSzPts val="4800"/>
              <a:buNone/>
              <a:defRPr sz="3600">
                <a:solidFill>
                  <a:srgbClr val="FFFFFF"/>
                </a:solidFill>
              </a:defRPr>
            </a:lvl8pPr>
            <a:lvl9pPr lvl="8" algn="ctr" rtl="0">
              <a:spcBef>
                <a:spcPts val="0"/>
              </a:spcBef>
              <a:spcAft>
                <a:spcPts val="0"/>
              </a:spcAft>
              <a:buClr>
                <a:srgbClr val="FFFFFF"/>
              </a:buClr>
              <a:buSzPts val="4800"/>
              <a:buNone/>
              <a:defRPr sz="3600">
                <a:solidFill>
                  <a:srgbClr val="FFFFFF"/>
                </a:solidFill>
              </a:defRPr>
            </a:lvl9pPr>
          </a:lstStyle>
          <a:p>
            <a:r>
              <a:rPr lang="en-US" dirty="0"/>
              <a:t>Title</a:t>
            </a:r>
            <a:endParaRPr dirty="0"/>
          </a:p>
        </p:txBody>
      </p:sp>
      <p:sp>
        <p:nvSpPr>
          <p:cNvPr id="18" name="Shape 18"/>
          <p:cNvSpPr txBox="1">
            <a:spLocks noGrp="1"/>
          </p:cNvSpPr>
          <p:nvPr>
            <p:ph type="subTitle" idx="1" hasCustomPrompt="1"/>
          </p:nvPr>
        </p:nvSpPr>
        <p:spPr>
          <a:xfrm>
            <a:off x="685800" y="3786738"/>
            <a:ext cx="7772400" cy="1046400"/>
          </a:xfrm>
          <a:prstGeom prst="rect">
            <a:avLst/>
          </a:prstGeom>
        </p:spPr>
        <p:txBody>
          <a:bodyPr spcFirstLastPara="1" wrap="square" lIns="91425" tIns="91425" rIns="91425" bIns="91425" anchor="t" anchorCtr="0"/>
          <a:lstStyle>
            <a:lvl1pPr lvl="0" algn="ctr" rtl="0">
              <a:spcBef>
                <a:spcPts val="0"/>
              </a:spcBef>
              <a:spcAft>
                <a:spcPts val="0"/>
              </a:spcAft>
              <a:buClr>
                <a:srgbClr val="FFFFFF"/>
              </a:buClr>
              <a:buSzPts val="2400"/>
              <a:buNone/>
              <a:defRPr sz="1800" b="1">
                <a:solidFill>
                  <a:srgbClr val="FFFFFF"/>
                </a:solidFill>
                <a:latin typeface="+mn-lt"/>
                <a:ea typeface="Arial Unicode MS" panose="020B0604020202020204" pitchFamily="34" charset="-128"/>
                <a:cs typeface="Arial Unicode MS" panose="020B0604020202020204" pitchFamily="34" charset="-128"/>
              </a:defRPr>
            </a:lvl1pPr>
            <a:lvl2pPr lvl="1" algn="ctr" rtl="0">
              <a:spcBef>
                <a:spcPts val="0"/>
              </a:spcBef>
              <a:spcAft>
                <a:spcPts val="0"/>
              </a:spcAft>
              <a:buClr>
                <a:srgbClr val="FFFFFF"/>
              </a:buClr>
              <a:buSzPts val="2400"/>
              <a:buNone/>
              <a:defRPr b="1">
                <a:solidFill>
                  <a:srgbClr val="FFFFFF"/>
                </a:solidFill>
              </a:defRPr>
            </a:lvl2pPr>
            <a:lvl3pPr lvl="2" algn="ctr" rtl="0">
              <a:spcBef>
                <a:spcPts val="0"/>
              </a:spcBef>
              <a:spcAft>
                <a:spcPts val="0"/>
              </a:spcAft>
              <a:buClr>
                <a:srgbClr val="FFFFFF"/>
              </a:buClr>
              <a:buSzPts val="2400"/>
              <a:buNone/>
              <a:defRPr b="1">
                <a:solidFill>
                  <a:srgbClr val="FFFFFF"/>
                </a:solidFill>
              </a:defRPr>
            </a:lvl3pPr>
            <a:lvl4pPr lvl="3" algn="ctr" rtl="0">
              <a:spcBef>
                <a:spcPts val="0"/>
              </a:spcBef>
              <a:spcAft>
                <a:spcPts val="0"/>
              </a:spcAft>
              <a:buClr>
                <a:srgbClr val="FFFFFF"/>
              </a:buClr>
              <a:buSzPts val="2400"/>
              <a:buNone/>
              <a:defRPr sz="1800" b="1">
                <a:solidFill>
                  <a:srgbClr val="FFFFFF"/>
                </a:solidFill>
              </a:defRPr>
            </a:lvl4pPr>
            <a:lvl5pPr lvl="4" algn="ctr" rtl="0">
              <a:spcBef>
                <a:spcPts val="0"/>
              </a:spcBef>
              <a:spcAft>
                <a:spcPts val="0"/>
              </a:spcAft>
              <a:buClr>
                <a:srgbClr val="FFFFFF"/>
              </a:buClr>
              <a:buSzPts val="2400"/>
              <a:buNone/>
              <a:defRPr sz="1800" b="1">
                <a:solidFill>
                  <a:srgbClr val="FFFFFF"/>
                </a:solidFill>
              </a:defRPr>
            </a:lvl5pPr>
            <a:lvl6pPr lvl="5" algn="ctr" rtl="0">
              <a:spcBef>
                <a:spcPts val="0"/>
              </a:spcBef>
              <a:spcAft>
                <a:spcPts val="0"/>
              </a:spcAft>
              <a:buClr>
                <a:srgbClr val="FFFFFF"/>
              </a:buClr>
              <a:buSzPts val="2400"/>
              <a:buNone/>
              <a:defRPr sz="1800" b="1">
                <a:solidFill>
                  <a:srgbClr val="FFFFFF"/>
                </a:solidFill>
              </a:defRPr>
            </a:lvl6pPr>
            <a:lvl7pPr lvl="6" algn="ctr" rtl="0">
              <a:spcBef>
                <a:spcPts val="0"/>
              </a:spcBef>
              <a:spcAft>
                <a:spcPts val="0"/>
              </a:spcAft>
              <a:buClr>
                <a:srgbClr val="FFFFFF"/>
              </a:buClr>
              <a:buSzPts val="2400"/>
              <a:buNone/>
              <a:defRPr sz="1800" b="1">
                <a:solidFill>
                  <a:srgbClr val="FFFFFF"/>
                </a:solidFill>
              </a:defRPr>
            </a:lvl7pPr>
            <a:lvl8pPr lvl="7" algn="ctr" rtl="0">
              <a:spcBef>
                <a:spcPts val="0"/>
              </a:spcBef>
              <a:spcAft>
                <a:spcPts val="0"/>
              </a:spcAft>
              <a:buClr>
                <a:srgbClr val="FFFFFF"/>
              </a:buClr>
              <a:buSzPts val="2400"/>
              <a:buNone/>
              <a:defRPr sz="1800" b="1">
                <a:solidFill>
                  <a:srgbClr val="FFFFFF"/>
                </a:solidFill>
              </a:defRPr>
            </a:lvl8pPr>
            <a:lvl9pPr lvl="8" algn="ctr" rtl="0">
              <a:spcBef>
                <a:spcPts val="0"/>
              </a:spcBef>
              <a:spcAft>
                <a:spcPts val="0"/>
              </a:spcAft>
              <a:buClr>
                <a:srgbClr val="FFFFFF"/>
              </a:buClr>
              <a:buSzPts val="2400"/>
              <a:buNone/>
              <a:defRPr sz="1800" b="1">
                <a:solidFill>
                  <a:srgbClr val="FFFFFF"/>
                </a:solidFill>
              </a:defRPr>
            </a:lvl9pPr>
          </a:lstStyle>
          <a:p>
            <a:r>
              <a:rPr lang="en-US" dirty="0"/>
              <a:t>Subtitle</a:t>
            </a:r>
            <a:endParaRPr dirty="0"/>
          </a:p>
        </p:txBody>
      </p:sp>
      <p:sp>
        <p:nvSpPr>
          <p:cNvPr id="19" name="Shape 19"/>
          <p:cNvSpPr/>
          <p:nvPr/>
        </p:nvSpPr>
        <p:spPr>
          <a:xfrm>
            <a:off x="3047704" y="5323800"/>
            <a:ext cx="3047700" cy="102900"/>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20" name="Shape 20"/>
          <p:cNvSpPr/>
          <p:nvPr/>
        </p:nvSpPr>
        <p:spPr>
          <a:xfrm>
            <a:off x="6096271" y="5323800"/>
            <a:ext cx="3047700"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21" name="Shape 21"/>
          <p:cNvSpPr/>
          <p:nvPr/>
        </p:nvSpPr>
        <p:spPr>
          <a:xfrm>
            <a:off x="1" y="5323800"/>
            <a:ext cx="3047700"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22" name="Shape 22"/>
          <p:cNvSpPr txBox="1">
            <a:spLocks noGrp="1"/>
          </p:cNvSpPr>
          <p:nvPr>
            <p:ph type="sldNum" idx="12"/>
          </p:nvPr>
        </p:nvSpPr>
        <p:spPr>
          <a:xfrm>
            <a:off x="-125" y="6440375"/>
            <a:ext cx="9144000" cy="417900"/>
          </a:xfrm>
          <a:prstGeom prst="rect">
            <a:avLst/>
          </a:prstGeom>
        </p:spPr>
        <p:txBody>
          <a:bodyPr spcFirstLastPara="1" wrap="square" lIns="91425" tIns="91425" rIns="91425" bIns="91425" anchor="t" anchorCtr="0">
            <a:noAutofit/>
          </a:bodyPr>
          <a:lstStyle>
            <a:lvl1pPr lvl="0" algn="ctr">
              <a:buNone/>
              <a:defRPr>
                <a:latin typeface="+mn-lt"/>
              </a:defRPr>
            </a:lvl1pPr>
            <a:lvl2pPr lvl="1" algn="ctr">
              <a:buNone/>
              <a:defRPr/>
            </a:lvl2pPr>
            <a:lvl3pPr lvl="2" algn="ctr">
              <a:buNone/>
              <a:defRPr/>
            </a:lvl3pPr>
            <a:lvl4pPr lvl="3" algn="ctr">
              <a:buNone/>
              <a:defRPr/>
            </a:lvl4pPr>
            <a:lvl5pPr lvl="4" algn="ctr">
              <a:buNone/>
              <a:defRPr/>
            </a:lvl5pPr>
            <a:lvl6pPr lvl="5" algn="ctr">
              <a:buNone/>
              <a:defRPr/>
            </a:lvl6pPr>
            <a:lvl7pPr lvl="6" algn="ctr">
              <a:buNone/>
              <a:defRPr/>
            </a:lvl7pPr>
            <a:lvl8pPr lvl="7" algn="ctr">
              <a:buNone/>
              <a:defRPr/>
            </a:lvl8pPr>
            <a:lvl9pPr lvl="8" algn="ctr">
              <a:buNone/>
              <a:defRPr/>
            </a:lvl9pPr>
          </a:lstStyle>
          <a:p>
            <a:fld id="{00000000-1234-1234-1234-123412341234}" type="slidenum">
              <a:rPr lang="en" smtClean="0"/>
              <a:pPr/>
              <a:t>‹#›</a:t>
            </a:fld>
            <a:endParaRPr lang="en"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93584" y="595524"/>
            <a:ext cx="2555942" cy="798047"/>
          </a:xfrm>
          <a:prstGeom prst="rect">
            <a:avLst/>
          </a:prstGeom>
        </p:spPr>
      </p:pic>
    </p:spTree>
    <p:extLst>
      <p:ext uri="{BB962C8B-B14F-4D97-AF65-F5344CB8AC3E}">
        <p14:creationId xmlns:p14="http://schemas.microsoft.com/office/powerpoint/2010/main" val="3438196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color background">
  <p:cSld name="Blank color background">
    <p:bg>
      <p:bgPr>
        <a:solidFill>
          <a:srgbClr val="455FA9"/>
        </a:solidFill>
        <a:effectLst/>
      </p:bgPr>
    </p:bg>
    <p:spTree>
      <p:nvGrpSpPr>
        <p:cNvPr id="1" name="Shape 78"/>
        <p:cNvGrpSpPr/>
        <p:nvPr/>
      </p:nvGrpSpPr>
      <p:grpSpPr>
        <a:xfrm>
          <a:off x="0" y="0"/>
          <a:ext cx="0" cy="0"/>
          <a:chOff x="0" y="0"/>
          <a:chExt cx="0" cy="0"/>
        </a:xfrm>
      </p:grpSpPr>
      <p:sp>
        <p:nvSpPr>
          <p:cNvPr id="79" name="Shape 79"/>
          <p:cNvSpPr/>
          <p:nvPr/>
        </p:nvSpPr>
        <p:spPr>
          <a:xfrm>
            <a:off x="7356366" y="6755100"/>
            <a:ext cx="893700" cy="102900"/>
          </a:xfrm>
          <a:prstGeom prst="rect">
            <a:avLst/>
          </a:prstGeom>
          <a:solidFill>
            <a:srgbClr val="EFAA1F"/>
          </a:solidFill>
          <a:ln>
            <a:noFill/>
          </a:ln>
        </p:spPr>
        <p:txBody>
          <a:bodyPr spcFirstLastPara="1" wrap="square" lIns="68569" tIns="68569" rIns="68569" bIns="68569" anchor="ctr" anchorCtr="0">
            <a:noAutofit/>
          </a:bodyPr>
          <a:lstStyle/>
          <a:p>
            <a:pPr>
              <a:buClr>
                <a:srgbClr val="000000"/>
              </a:buClr>
              <a:buFont typeface="Arial"/>
              <a:buNone/>
            </a:pPr>
            <a:endParaRPr sz="1050" kern="0" dirty="0">
              <a:solidFill>
                <a:srgbClr val="000000"/>
              </a:solidFill>
              <a:cs typeface="Arial"/>
              <a:sym typeface="Arial"/>
            </a:endParaRPr>
          </a:p>
        </p:txBody>
      </p:sp>
      <p:sp>
        <p:nvSpPr>
          <p:cNvPr id="80" name="Shape 80"/>
          <p:cNvSpPr/>
          <p:nvPr/>
        </p:nvSpPr>
        <p:spPr>
          <a:xfrm>
            <a:off x="8250312" y="6755100"/>
            <a:ext cx="893700" cy="102900"/>
          </a:xfrm>
          <a:prstGeom prst="rect">
            <a:avLst/>
          </a:prstGeom>
          <a:solidFill>
            <a:srgbClr val="C63F28"/>
          </a:solidFill>
          <a:ln>
            <a:noFill/>
          </a:ln>
        </p:spPr>
        <p:txBody>
          <a:bodyPr spcFirstLastPara="1" wrap="square" lIns="68569" tIns="68569" rIns="68569" bIns="68569" anchor="ctr" anchorCtr="0">
            <a:noAutofit/>
          </a:bodyPr>
          <a:lstStyle/>
          <a:p>
            <a:pPr>
              <a:buClr>
                <a:srgbClr val="000000"/>
              </a:buClr>
              <a:buFont typeface="Arial"/>
              <a:buNone/>
            </a:pPr>
            <a:endParaRPr sz="1050" kern="0" dirty="0">
              <a:solidFill>
                <a:srgbClr val="000000"/>
              </a:solidFill>
              <a:cs typeface="Arial"/>
              <a:sym typeface="Arial"/>
            </a:endParaRPr>
          </a:p>
        </p:txBody>
      </p:sp>
      <p:sp>
        <p:nvSpPr>
          <p:cNvPr id="81" name="Shape 81"/>
          <p:cNvSpPr/>
          <p:nvPr/>
        </p:nvSpPr>
        <p:spPr>
          <a:xfrm>
            <a:off x="0" y="6755100"/>
            <a:ext cx="893700" cy="102900"/>
          </a:xfrm>
          <a:prstGeom prst="rect">
            <a:avLst/>
          </a:prstGeom>
          <a:solidFill>
            <a:srgbClr val="7C9B52"/>
          </a:solidFill>
          <a:ln>
            <a:noFill/>
          </a:ln>
        </p:spPr>
        <p:txBody>
          <a:bodyPr spcFirstLastPara="1" wrap="square" lIns="68569" tIns="68569" rIns="68569" bIns="68569" anchor="ctr" anchorCtr="0">
            <a:noAutofit/>
          </a:bodyPr>
          <a:lstStyle/>
          <a:p>
            <a:pPr>
              <a:buClr>
                <a:srgbClr val="000000"/>
              </a:buClr>
              <a:buFont typeface="Arial"/>
              <a:buNone/>
            </a:pPr>
            <a:endParaRPr sz="1050" kern="0" dirty="0">
              <a:solidFill>
                <a:srgbClr val="000000"/>
              </a:solidFill>
              <a:cs typeface="Arial"/>
              <a:sym typeface="Arial"/>
            </a:endParaRPr>
          </a:p>
        </p:txBody>
      </p:sp>
      <p:sp>
        <p:nvSpPr>
          <p:cNvPr id="82" name="Shape 82"/>
          <p:cNvSpPr/>
          <p:nvPr/>
        </p:nvSpPr>
        <p:spPr>
          <a:xfrm>
            <a:off x="893710" y="6755100"/>
            <a:ext cx="6462600" cy="102900"/>
          </a:xfrm>
          <a:prstGeom prst="rect">
            <a:avLst/>
          </a:prstGeom>
          <a:solidFill>
            <a:srgbClr val="008CA0"/>
          </a:solidFill>
          <a:ln>
            <a:noFill/>
          </a:ln>
        </p:spPr>
        <p:txBody>
          <a:bodyPr spcFirstLastPara="1" wrap="square" lIns="68569" tIns="68569" rIns="68569" bIns="68569" anchor="ctr" anchorCtr="0">
            <a:noAutofit/>
          </a:bodyPr>
          <a:lstStyle/>
          <a:p>
            <a:pPr>
              <a:buClr>
                <a:srgbClr val="000000"/>
              </a:buClr>
              <a:buFont typeface="Arial"/>
              <a:buNone/>
            </a:pPr>
            <a:endParaRPr sz="1050" kern="0" dirty="0">
              <a:solidFill>
                <a:srgbClr val="000000"/>
              </a:solidFill>
              <a:cs typeface="Arial"/>
              <a:sym typeface="Arial"/>
            </a:endParaRPr>
          </a:p>
        </p:txBody>
      </p:sp>
      <p:sp>
        <p:nvSpPr>
          <p:cNvPr id="83" name="Shape 83"/>
          <p:cNvSpPr txBox="1">
            <a:spLocks noGrp="1"/>
          </p:cNvSpPr>
          <p:nvPr>
            <p:ph type="sldNum" idx="12"/>
          </p:nvPr>
        </p:nvSpPr>
        <p:spPr>
          <a:xfrm>
            <a:off x="8480575" y="6364177"/>
            <a:ext cx="548700" cy="417900"/>
          </a:xfrm>
          <a:prstGeom prst="rect">
            <a:avLst/>
          </a:prstGeom>
        </p:spPr>
        <p:txBody>
          <a:bodyPr spcFirstLastPara="1" wrap="square" lIns="91425" tIns="91425" rIns="91425" bIns="91425" anchor="t" anchorCtr="0">
            <a:noAutofit/>
          </a:bodyPr>
          <a:lstStyle>
            <a:lvl1pPr lvl="0">
              <a:buNone/>
              <a:defRPr>
                <a:solidFill>
                  <a:srgbClr val="97ABBC"/>
                </a:solidFill>
                <a:latin typeface="+mj-lt"/>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fld id="{00000000-1234-1234-1234-123412341234}" type="slidenum">
              <a:rPr lang="en" smtClean="0"/>
              <a:pPr/>
              <a:t>‹#›</a:t>
            </a:fld>
            <a:endParaRPr lang="en" dirty="0"/>
          </a:p>
        </p:txBody>
      </p:sp>
      <p:pic>
        <p:nvPicPr>
          <p:cNvPr id="7" name="Picture 6"/>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Tree>
    <p:extLst>
      <p:ext uri="{BB962C8B-B14F-4D97-AF65-F5344CB8AC3E}">
        <p14:creationId xmlns:p14="http://schemas.microsoft.com/office/powerpoint/2010/main" val="4240083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hape 34"/>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35"/>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6"/>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7"/>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1679055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hape 34"/>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5"/>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6"/>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1" name="Shape 37"/>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3045439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Layout">
    <p:spTree>
      <p:nvGrpSpPr>
        <p:cNvPr id="1" name=""/>
        <p:cNvGrpSpPr/>
        <p:nvPr/>
      </p:nvGrpSpPr>
      <p:grpSpPr>
        <a:xfrm>
          <a:off x="0" y="0"/>
          <a:ext cx="0" cy="0"/>
          <a:chOff x="0" y="0"/>
          <a:chExt cx="0" cy="0"/>
        </a:xfrm>
      </p:grpSpPr>
      <p:sp>
        <p:nvSpPr>
          <p:cNvPr id="3" name="Shape 26"/>
          <p:cNvSpPr/>
          <p:nvPr userDrawn="1"/>
        </p:nvSpPr>
        <p:spPr>
          <a:xfrm>
            <a:off x="4967681" y="2071863"/>
            <a:ext cx="1467900" cy="102035"/>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4" name="Shape 27"/>
          <p:cNvSpPr/>
          <p:nvPr userDrawn="1"/>
        </p:nvSpPr>
        <p:spPr>
          <a:xfrm>
            <a:off x="6435581" y="2071864"/>
            <a:ext cx="2720451" cy="102035"/>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5" name="Shape 28"/>
          <p:cNvSpPr/>
          <p:nvPr userDrawn="1"/>
        </p:nvSpPr>
        <p:spPr>
          <a:xfrm>
            <a:off x="0" y="2071861"/>
            <a:ext cx="2364206" cy="102035"/>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6" name="Shape 29"/>
          <p:cNvSpPr/>
          <p:nvPr userDrawn="1"/>
        </p:nvSpPr>
        <p:spPr>
          <a:xfrm>
            <a:off x="2364205" y="2071862"/>
            <a:ext cx="1753412" cy="102035"/>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7" name="Shape 25"/>
          <p:cNvSpPr txBox="1"/>
          <p:nvPr userDrawn="1"/>
        </p:nvSpPr>
        <p:spPr>
          <a:xfrm>
            <a:off x="3766612" y="1552771"/>
            <a:ext cx="1467900" cy="871500"/>
          </a:xfrm>
          <a:prstGeom prst="rect">
            <a:avLst/>
          </a:prstGeom>
          <a:noFill/>
          <a:ln>
            <a:noFill/>
          </a:ln>
        </p:spPr>
        <p:txBody>
          <a:bodyPr spcFirstLastPara="1" wrap="square" lIns="68569" tIns="68569" rIns="68569" bIns="68569" anchor="t" anchorCtr="0">
            <a:noAutofit/>
          </a:bodyPr>
          <a:lstStyle/>
          <a:p>
            <a:pPr marL="0" lvl="0" indent="0" algn="ctr">
              <a:spcBef>
                <a:spcPts val="0"/>
              </a:spcBef>
              <a:spcAft>
                <a:spcPts val="0"/>
              </a:spcAft>
              <a:buNone/>
            </a:pPr>
            <a:r>
              <a:rPr lang="en" sz="7200" b="1" dirty="0">
                <a:solidFill>
                  <a:srgbClr val="97ABBC"/>
                </a:solidFill>
                <a:latin typeface="Arial" panose="020B0604020202020204" pitchFamily="34" charset="0"/>
                <a:cs typeface="Arial" panose="020B0604020202020204" pitchFamily="34" charset="0"/>
              </a:rPr>
              <a:t>“</a:t>
            </a:r>
            <a:endParaRPr sz="7200" b="1" dirty="0">
              <a:solidFill>
                <a:srgbClr val="97ABBC"/>
              </a:solidFill>
              <a:latin typeface="Arial" panose="020B0604020202020204" pitchFamily="34" charset="0"/>
              <a:cs typeface="Arial" panose="020B0604020202020204" pitchFamily="34"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9911" y="146610"/>
            <a:ext cx="986625" cy="174724"/>
          </a:xfrm>
          <a:prstGeom prst="rect">
            <a:avLst/>
          </a:prstGeom>
        </p:spPr>
      </p:pic>
      <p:sp>
        <p:nvSpPr>
          <p:cNvPr id="10" name="Text Placeholder 9"/>
          <p:cNvSpPr>
            <a:spLocks noGrp="1"/>
          </p:cNvSpPr>
          <p:nvPr>
            <p:ph type="body" sz="quarter" idx="10"/>
          </p:nvPr>
        </p:nvSpPr>
        <p:spPr>
          <a:xfrm>
            <a:off x="1350036" y="2584133"/>
            <a:ext cx="6619875" cy="738187"/>
          </a:xfrm>
        </p:spPr>
        <p:txBody>
          <a:bodyPr>
            <a:normAutofit/>
          </a:bodyPr>
          <a:lstStyle>
            <a:lvl1pPr marL="0" indent="0" algn="ctr">
              <a:buNone/>
              <a:defRPr sz="2400"/>
            </a:lvl1pPr>
          </a:lstStyle>
          <a:p>
            <a:pPr lvl="0"/>
            <a:r>
              <a:rPr lang="en-US"/>
              <a:t>Click to edit Master text styles</a:t>
            </a:r>
          </a:p>
        </p:txBody>
      </p:sp>
    </p:spTree>
    <p:extLst>
      <p:ext uri="{BB962C8B-B14F-4D97-AF65-F5344CB8AC3E}">
        <p14:creationId xmlns:p14="http://schemas.microsoft.com/office/powerpoint/2010/main" val="1325139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7"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142995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80"/>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81"/>
          <p:cNvSpPr/>
          <p:nvPr userDrawn="1"/>
        </p:nvSpPr>
        <p:spPr>
          <a:xfrm>
            <a:off x="0" y="6755100"/>
            <a:ext cx="8937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82"/>
          <p:cNvSpPr/>
          <p:nvPr userDrawn="1"/>
        </p:nvSpPr>
        <p:spPr>
          <a:xfrm>
            <a:off x="893710" y="6755100"/>
            <a:ext cx="6462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0" name="Title 1"/>
          <p:cNvSpPr>
            <a:spLocks noGrp="1"/>
          </p:cNvSpPr>
          <p:nvPr>
            <p:ph type="title"/>
          </p:nvPr>
        </p:nvSpPr>
        <p:spPr>
          <a:xfrm>
            <a:off x="628650" y="365126"/>
            <a:ext cx="7886700" cy="1325563"/>
          </a:xfrm>
        </p:spPr>
        <p:txBody>
          <a:bodyPr/>
          <a:lstStyle>
            <a:lvl1pPr>
              <a:defRPr>
                <a:solidFill>
                  <a:schemeClr val="bg1"/>
                </a:solidFill>
              </a:defRPr>
            </a:lvl1pPr>
          </a:lstStyle>
          <a:p>
            <a:r>
              <a:rPr lang="en-US"/>
              <a:t>Click to edit Master title style</a:t>
            </a:r>
            <a:endParaRPr lang="en-US" dirty="0"/>
          </a:p>
        </p:txBody>
      </p:sp>
      <p:sp>
        <p:nvSpPr>
          <p:cNvPr id="11" name="Content Placeholder 2"/>
          <p:cNvSpPr>
            <a:spLocks noGrp="1"/>
          </p:cNvSpPr>
          <p:nvPr>
            <p:ph idx="1"/>
          </p:nvPr>
        </p:nvSpPr>
        <p:spPr>
          <a:xfrm>
            <a:off x="628650" y="1825625"/>
            <a:ext cx="7886700" cy="4351338"/>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58809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rocess Layout">
    <p:spTree>
      <p:nvGrpSpPr>
        <p:cNvPr id="1" name=""/>
        <p:cNvGrpSpPr/>
        <p:nvPr/>
      </p:nvGrpSpPr>
      <p:grpSpPr>
        <a:xfrm>
          <a:off x="0" y="0"/>
          <a:ext cx="0" cy="0"/>
          <a:chOff x="0" y="0"/>
          <a:chExt cx="0" cy="0"/>
        </a:xfrm>
      </p:grpSpPr>
      <p:sp>
        <p:nvSpPr>
          <p:cNvPr id="2" name="Title 1"/>
          <p:cNvSpPr>
            <a:spLocks noGrp="1"/>
          </p:cNvSpPr>
          <p:nvPr>
            <p:ph type="title"/>
          </p:nvPr>
        </p:nvSpPr>
        <p:spPr>
          <a:xfrm>
            <a:off x="552450" y="420341"/>
            <a:ext cx="7886700" cy="1325563"/>
          </a:xfrm>
        </p:spPr>
        <p:txBody>
          <a:bodyPr/>
          <a:lstStyle/>
          <a:p>
            <a:r>
              <a:rPr lang="en-US"/>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5" name="Shape 246"/>
          <p:cNvSpPr/>
          <p:nvPr/>
        </p:nvSpPr>
        <p:spPr>
          <a:xfrm>
            <a:off x="5632317" y="2669418"/>
            <a:ext cx="3305700" cy="669000"/>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0" y="2669632"/>
            <a:ext cx="3546900" cy="669000"/>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24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2944204" y="2669418"/>
            <a:ext cx="3305700" cy="669000"/>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Text Placeholder 5"/>
          <p:cNvSpPr>
            <a:spLocks noGrp="1"/>
          </p:cNvSpPr>
          <p:nvPr>
            <p:ph type="body" sz="quarter" idx="10"/>
          </p:nvPr>
        </p:nvSpPr>
        <p:spPr>
          <a:xfrm>
            <a:off x="304800"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3423590"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6269401"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304800" y="3527425"/>
            <a:ext cx="2430463" cy="2279650"/>
          </a:xfrm>
        </p:spPr>
        <p:txBody>
          <a:bodyPr>
            <a:normAutofit/>
          </a:bodyPr>
          <a:lstStyle>
            <a:lvl1pPr marL="0" indent="0">
              <a:buNone/>
              <a:defRPr sz="2000"/>
            </a:lvl1pPr>
          </a:lstStyle>
          <a:p>
            <a:pPr lvl="0"/>
            <a:r>
              <a:rPr lang="en-US"/>
              <a:t>Click to edit Master text styles</a:t>
            </a:r>
          </a:p>
        </p:txBody>
      </p:sp>
      <p:sp>
        <p:nvSpPr>
          <p:cNvPr id="23" name="Text Placeholder 8"/>
          <p:cNvSpPr>
            <a:spLocks noGrp="1"/>
          </p:cNvSpPr>
          <p:nvPr>
            <p:ph type="body" sz="quarter" idx="14"/>
          </p:nvPr>
        </p:nvSpPr>
        <p:spPr>
          <a:xfrm>
            <a:off x="3262494" y="3527425"/>
            <a:ext cx="2430463" cy="2279650"/>
          </a:xfrm>
        </p:spPr>
        <p:txBody>
          <a:bodyPr>
            <a:normAutofit/>
          </a:bodyPr>
          <a:lstStyle>
            <a:lvl1pPr marL="0" indent="0">
              <a:buNone/>
              <a:defRPr sz="2000"/>
            </a:lvl1pPr>
          </a:lstStyle>
          <a:p>
            <a:pPr lvl="0"/>
            <a:r>
              <a:rPr lang="en-US"/>
              <a:t>Click to edit Master text styles</a:t>
            </a:r>
          </a:p>
        </p:txBody>
      </p:sp>
      <p:sp>
        <p:nvSpPr>
          <p:cNvPr id="24" name="Text Placeholder 8"/>
          <p:cNvSpPr>
            <a:spLocks noGrp="1"/>
          </p:cNvSpPr>
          <p:nvPr>
            <p:ph type="body" sz="quarter" idx="15"/>
          </p:nvPr>
        </p:nvSpPr>
        <p:spPr>
          <a:xfrm>
            <a:off x="6220188" y="3527425"/>
            <a:ext cx="2430463" cy="2279650"/>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832496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arrows Layout">
    <p:spTree>
      <p:nvGrpSpPr>
        <p:cNvPr id="1" name=""/>
        <p:cNvGrpSpPr/>
        <p:nvPr/>
      </p:nvGrpSpPr>
      <p:grpSpPr>
        <a:xfrm>
          <a:off x="0" y="0"/>
          <a:ext cx="0" cy="0"/>
          <a:chOff x="0" y="0"/>
          <a:chExt cx="0" cy="0"/>
        </a:xfrm>
      </p:grpSpPr>
      <p:sp>
        <p:nvSpPr>
          <p:cNvPr id="3" name="Shape 236"/>
          <p:cNvSpPr/>
          <p:nvPr userDrawn="1"/>
        </p:nvSpPr>
        <p:spPr>
          <a:xfrm>
            <a:off x="0" y="862500"/>
            <a:ext cx="940500" cy="891600"/>
          </a:xfrm>
          <a:prstGeom prst="rightArrow">
            <a:avLst>
              <a:gd name="adj1" fmla="val 61815"/>
              <a:gd name="adj2" fmla="val 50000"/>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 name="Shape 237"/>
          <p:cNvSpPr/>
          <p:nvPr userDrawn="1"/>
        </p:nvSpPr>
        <p:spPr>
          <a:xfrm>
            <a:off x="0" y="2767500"/>
            <a:ext cx="940500" cy="891600"/>
          </a:xfrm>
          <a:prstGeom prst="rightArrow">
            <a:avLst>
              <a:gd name="adj1" fmla="val 61815"/>
              <a:gd name="adj2" fmla="val 50000"/>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238"/>
          <p:cNvSpPr/>
          <p:nvPr userDrawn="1"/>
        </p:nvSpPr>
        <p:spPr>
          <a:xfrm>
            <a:off x="0" y="4672500"/>
            <a:ext cx="940500" cy="891600"/>
          </a:xfrm>
          <a:prstGeom prst="rightArrow">
            <a:avLst>
              <a:gd name="adj1" fmla="val 61815"/>
              <a:gd name="adj2" fmla="val 50000"/>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9" name="Text Placeholder 18"/>
          <p:cNvSpPr>
            <a:spLocks noGrp="1"/>
          </p:cNvSpPr>
          <p:nvPr>
            <p:ph type="body" sz="quarter" idx="10"/>
          </p:nvPr>
        </p:nvSpPr>
        <p:spPr>
          <a:xfrm>
            <a:off x="1185063" y="912529"/>
            <a:ext cx="6110287" cy="647302"/>
          </a:xfrm>
        </p:spPr>
        <p:txBody>
          <a:bodyPr/>
          <a:lstStyle>
            <a:lvl1pPr marL="0" indent="0">
              <a:buNone/>
              <a:defRPr>
                <a:solidFill>
                  <a:srgbClr val="EFAA1F"/>
                </a:solidFill>
              </a:defRPr>
            </a:lvl1pPr>
          </a:lstStyle>
          <a:p>
            <a:pPr lvl="0"/>
            <a:r>
              <a:rPr lang="en-US"/>
              <a:t>Click to edit Master text styles</a:t>
            </a:r>
          </a:p>
        </p:txBody>
      </p:sp>
      <p:sp>
        <p:nvSpPr>
          <p:cNvPr id="20" name="Text Placeholder 18"/>
          <p:cNvSpPr>
            <a:spLocks noGrp="1"/>
          </p:cNvSpPr>
          <p:nvPr>
            <p:ph type="body" sz="quarter" idx="11"/>
          </p:nvPr>
        </p:nvSpPr>
        <p:spPr>
          <a:xfrm>
            <a:off x="1185063" y="2802315"/>
            <a:ext cx="6110287" cy="647302"/>
          </a:xfrm>
        </p:spPr>
        <p:txBody>
          <a:bodyPr/>
          <a:lstStyle>
            <a:lvl1pPr marL="0" indent="0">
              <a:buNone/>
              <a:defRPr>
                <a:solidFill>
                  <a:srgbClr val="C63F28"/>
                </a:solidFill>
              </a:defRPr>
            </a:lvl1pPr>
          </a:lstStyle>
          <a:p>
            <a:pPr lvl="0"/>
            <a:r>
              <a:rPr lang="en-US"/>
              <a:t>Click to edit Master text styles</a:t>
            </a:r>
          </a:p>
        </p:txBody>
      </p:sp>
      <p:sp>
        <p:nvSpPr>
          <p:cNvPr id="21" name="Text Placeholder 18"/>
          <p:cNvSpPr>
            <a:spLocks noGrp="1"/>
          </p:cNvSpPr>
          <p:nvPr>
            <p:ph type="body" sz="quarter" idx="12"/>
          </p:nvPr>
        </p:nvSpPr>
        <p:spPr>
          <a:xfrm>
            <a:off x="1185063" y="4725064"/>
            <a:ext cx="6110287" cy="647302"/>
          </a:xfrm>
        </p:spPr>
        <p:txBody>
          <a:bodyPr/>
          <a:lstStyle>
            <a:lvl1pPr marL="0" indent="0">
              <a:buNone/>
              <a:defRPr>
                <a:solidFill>
                  <a:srgbClr val="008CA0"/>
                </a:solidFill>
              </a:defRPr>
            </a:lvl1pPr>
          </a:lstStyle>
          <a:p>
            <a:pPr lvl="0"/>
            <a:r>
              <a:rPr lang="en-US"/>
              <a:t>Click to edit Master text styles</a:t>
            </a:r>
          </a:p>
        </p:txBody>
      </p:sp>
      <p:sp>
        <p:nvSpPr>
          <p:cNvPr id="23" name="Text Placeholder 22"/>
          <p:cNvSpPr>
            <a:spLocks noGrp="1"/>
          </p:cNvSpPr>
          <p:nvPr>
            <p:ph type="body" sz="quarter" idx="13"/>
          </p:nvPr>
        </p:nvSpPr>
        <p:spPr>
          <a:xfrm>
            <a:off x="1184275" y="1654175"/>
            <a:ext cx="4089400" cy="563563"/>
          </a:xfrm>
        </p:spPr>
        <p:txBody>
          <a:bodyPr>
            <a:noAutofit/>
          </a:bodyPr>
          <a:lstStyle>
            <a:lvl1pPr marL="0" indent="0">
              <a:buNone/>
              <a:defRPr sz="2000"/>
            </a:lvl1pPr>
          </a:lstStyle>
          <a:p>
            <a:pPr lvl="0"/>
            <a:r>
              <a:rPr lang="en-US"/>
              <a:t>Click to edit Master text styles</a:t>
            </a:r>
          </a:p>
        </p:txBody>
      </p:sp>
      <p:sp>
        <p:nvSpPr>
          <p:cNvPr id="24" name="Text Placeholder 22"/>
          <p:cNvSpPr>
            <a:spLocks noGrp="1"/>
          </p:cNvSpPr>
          <p:nvPr>
            <p:ph type="body" sz="quarter" idx="14"/>
          </p:nvPr>
        </p:nvSpPr>
        <p:spPr>
          <a:xfrm>
            <a:off x="1184275" y="3691037"/>
            <a:ext cx="4089400" cy="563563"/>
          </a:xfrm>
        </p:spPr>
        <p:txBody>
          <a:bodyPr>
            <a:noAutofit/>
          </a:bodyPr>
          <a:lstStyle>
            <a:lvl1pPr marL="0" indent="0">
              <a:buNone/>
              <a:defRPr sz="2000"/>
            </a:lvl1pPr>
          </a:lstStyle>
          <a:p>
            <a:pPr lvl="0"/>
            <a:r>
              <a:rPr lang="en-US"/>
              <a:t>Click to edit Master text styles</a:t>
            </a:r>
          </a:p>
        </p:txBody>
      </p:sp>
      <p:sp>
        <p:nvSpPr>
          <p:cNvPr id="25" name="Text Placeholder 22"/>
          <p:cNvSpPr>
            <a:spLocks noGrp="1"/>
          </p:cNvSpPr>
          <p:nvPr>
            <p:ph type="body" sz="quarter" idx="15"/>
          </p:nvPr>
        </p:nvSpPr>
        <p:spPr>
          <a:xfrm>
            <a:off x="1184275" y="5536561"/>
            <a:ext cx="4089400" cy="563563"/>
          </a:xfrm>
        </p:spPr>
        <p:txBody>
          <a:bodyPr>
            <a:no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04719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0" y="0"/>
            <a:ext cx="5256621" cy="675510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457910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2616544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5" r:id="rId3"/>
    <p:sldLayoutId id="2147483660" r:id="rId4"/>
    <p:sldLayoutId id="2147483667" r:id="rId5"/>
    <p:sldLayoutId id="2147483668" r:id="rId6"/>
    <p:sldLayoutId id="2147483673" r:id="rId7"/>
    <p:sldLayoutId id="2147483674" r:id="rId8"/>
    <p:sldLayoutId id="2147483670" r:id="rId9"/>
    <p:sldLayoutId id="2147483675" r:id="rId10"/>
    <p:sldLayoutId id="2147483678" r:id="rId11"/>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mailto:submissions_csi@csi.state.co.us"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hyperlink" Target="https://resources.csi.state.co.us/edis-acces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mailto:submissions_csi@csi.state.co.us"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5.xml"/><Relationship Id="rId5" Type="http://schemas.openxmlformats.org/officeDocument/2006/relationships/hyperlink" Target="https://resources.csi.state.co.us/wp-content/uploads/2024/06/SY23-24_EDID_Attainment-Guide_06282024_Final.docx" TargetMode="Externa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hyperlink" Target="https://resources.csi.state.co.us/wp-content/uploads/2024/06/EDID-Request-Template_rev06282024.xlsx"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mailto:submissions_csi@csi.state.co.us"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EDID Request and Update Process</a:t>
            </a:r>
          </a:p>
        </p:txBody>
      </p:sp>
    </p:spTree>
    <p:extLst>
      <p:ext uri="{BB962C8B-B14F-4D97-AF65-F5344CB8AC3E}">
        <p14:creationId xmlns:p14="http://schemas.microsoft.com/office/powerpoint/2010/main" val="3028666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ctrTitle"/>
          </p:nvPr>
        </p:nvSpPr>
        <p:spPr>
          <a:xfrm>
            <a:off x="1657350" y="2440592"/>
            <a:ext cx="5829300" cy="1159875"/>
          </a:xfrm>
          <a:prstGeom prst="rect">
            <a:avLst/>
          </a:prstGeom>
        </p:spPr>
        <p:txBody>
          <a:bodyPr spcFirstLastPara="1" vert="horz" wrap="square" lIns="68569" tIns="68569" rIns="68569" bIns="68569" rtlCol="0" anchor="b" anchorCtr="0">
            <a:noAutofit/>
          </a:bodyPr>
          <a:lstStyle/>
          <a:p>
            <a:r>
              <a:rPr lang="en-US" dirty="0">
                <a:latin typeface="Arial" panose="020B0604020202020204" pitchFamily="34" charset="0"/>
                <a:cs typeface="Arial" panose="020B0604020202020204" pitchFamily="34" charset="0"/>
              </a:rPr>
              <a:t>EDID Review</a:t>
            </a:r>
            <a:endParaRPr dirty="0">
              <a:latin typeface="Arial" panose="020B0604020202020204" pitchFamily="34" charset="0"/>
              <a:cs typeface="Arial" panose="020B0604020202020204" pitchFamily="34" charset="0"/>
            </a:endParaRPr>
          </a:p>
        </p:txBody>
      </p:sp>
      <p:sp>
        <p:nvSpPr>
          <p:cNvPr id="113" name="Shape 113"/>
          <p:cNvSpPr txBox="1">
            <a:spLocks noGrp="1"/>
          </p:cNvSpPr>
          <p:nvPr>
            <p:ph type="sldNum" idx="12"/>
          </p:nvPr>
        </p:nvSpPr>
        <p:spPr>
          <a:xfrm>
            <a:off x="1142906" y="5687531"/>
            <a:ext cx="6858000" cy="313425"/>
          </a:xfrm>
          <a:prstGeom prst="rect">
            <a:avLst/>
          </a:prstGeom>
        </p:spPr>
        <p:txBody>
          <a:bodyPr spcFirstLastPara="1" vert="horz" wrap="square" lIns="68569" tIns="68569" rIns="68569" bIns="68569" rtlCol="0" anchor="t" anchorCtr="0">
            <a:noAutofit/>
          </a:bodyPr>
          <a:lstStyle/>
          <a:p>
            <a:fld id="{00000000-1234-1234-1234-123412341234}" type="slidenum">
              <a:rPr lang="en"/>
              <a:pPr/>
              <a:t>10</a:t>
            </a:fld>
            <a:endParaRPr dirty="0"/>
          </a:p>
        </p:txBody>
      </p:sp>
    </p:spTree>
    <p:extLst>
      <p:ext uri="{BB962C8B-B14F-4D97-AF65-F5344CB8AC3E}">
        <p14:creationId xmlns:p14="http://schemas.microsoft.com/office/powerpoint/2010/main" val="250837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74BDC-BC96-4977-AB74-7460E4642210}"/>
              </a:ext>
            </a:extLst>
          </p:cNvPr>
          <p:cNvSpPr>
            <a:spLocks noGrp="1"/>
          </p:cNvSpPr>
          <p:nvPr>
            <p:ph type="title"/>
          </p:nvPr>
        </p:nvSpPr>
        <p:spPr>
          <a:xfrm>
            <a:off x="521772" y="365126"/>
            <a:ext cx="7886700" cy="1325563"/>
          </a:xfrm>
        </p:spPr>
        <p:txBody>
          <a:bodyPr/>
          <a:lstStyle/>
          <a:p>
            <a:r>
              <a:rPr lang="en-US" dirty="0"/>
              <a:t>Results Review</a:t>
            </a:r>
          </a:p>
        </p:txBody>
      </p:sp>
      <p:sp>
        <p:nvSpPr>
          <p:cNvPr id="4" name="Rectangle 3">
            <a:extLst>
              <a:ext uri="{FF2B5EF4-FFF2-40B4-BE49-F238E27FC236}">
                <a16:creationId xmlns:a16="http://schemas.microsoft.com/office/drawing/2014/main" id="{6275837E-E011-45D6-A978-C31D1FB2FAFA}"/>
              </a:ext>
            </a:extLst>
          </p:cNvPr>
          <p:cNvSpPr/>
          <p:nvPr/>
        </p:nvSpPr>
        <p:spPr>
          <a:xfrm>
            <a:off x="1037112" y="1465058"/>
            <a:ext cx="3534888" cy="2554545"/>
          </a:xfrm>
          <a:prstGeom prst="rect">
            <a:avLst/>
          </a:prstGeom>
        </p:spPr>
        <p:txBody>
          <a:bodyPr wrap="square">
            <a:spAutoFit/>
          </a:bodyPr>
          <a:lstStyle/>
          <a:p>
            <a:pPr lvl="0"/>
            <a:r>
              <a:rPr lang="en-US" sz="1600" b="1" dirty="0">
                <a:solidFill>
                  <a:srgbClr val="C63F28"/>
                </a:solidFill>
                <a:latin typeface="Arial" panose="020B0604020202020204" pitchFamily="34" charset="0"/>
                <a:cs typeface="Arial" panose="020B0604020202020204" pitchFamily="34" charset="0"/>
              </a:rPr>
              <a:t>Once CSI Processes the file, results will come back in one of two ways:</a:t>
            </a:r>
          </a:p>
          <a:p>
            <a:pPr marL="800100" lvl="1" indent="-342900">
              <a:buFont typeface="+mj-lt"/>
              <a:buAutoNum type="arabicPeriod"/>
            </a:pPr>
            <a:r>
              <a:rPr lang="en-US" sz="1600" dirty="0">
                <a:latin typeface="Arial" panose="020B0604020202020204" pitchFamily="34" charset="0"/>
                <a:cs typeface="Arial" panose="020B0604020202020204" pitchFamily="34" charset="0"/>
              </a:rPr>
              <a:t>CSI will provide a results report to G-Drive and notify you when available.  OR</a:t>
            </a:r>
          </a:p>
          <a:p>
            <a:pPr marL="800100" lvl="1" indent="-342900">
              <a:buFont typeface="+mj-lt"/>
              <a:buAutoNum type="arabicPeriod"/>
            </a:pPr>
            <a:r>
              <a:rPr lang="en-US" sz="1600" dirty="0">
                <a:latin typeface="Arial" panose="020B0604020202020204" pitchFamily="34" charset="0"/>
                <a:cs typeface="Arial" panose="020B0604020202020204" pitchFamily="34" charset="0"/>
              </a:rPr>
              <a:t>CSI will let you know they have been processed and to access EDIS and search to obtain the results.</a:t>
            </a:r>
          </a:p>
        </p:txBody>
      </p:sp>
      <p:sp>
        <p:nvSpPr>
          <p:cNvPr id="5" name="TextBox 4">
            <a:extLst>
              <a:ext uri="{FF2B5EF4-FFF2-40B4-BE49-F238E27FC236}">
                <a16:creationId xmlns:a16="http://schemas.microsoft.com/office/drawing/2014/main" id="{1F90062D-0792-4263-B54E-229CD5AA230E}"/>
              </a:ext>
            </a:extLst>
          </p:cNvPr>
          <p:cNvSpPr txBox="1"/>
          <p:nvPr/>
        </p:nvSpPr>
        <p:spPr>
          <a:xfrm>
            <a:off x="866899" y="4144488"/>
            <a:ext cx="7755329" cy="2585323"/>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Blank results typically mean the staff person when to CDE’s case review.  This means there may be a potential duplicate and may require further details or more time on CDE’s end to review.  Please allow 24-48 hours, so keep checking EDIS!  </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Reach out to CSI if no EDID is assigned after 48 hours and we will contact CDE</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Once EDIDs are received, update your system or Starting Point files accordingly</a:t>
            </a:r>
          </a:p>
          <a:p>
            <a:endParaRPr lang="en-US" dirty="0">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6E15841D-6FB2-431D-81A6-0591F7C40343}"/>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204725" y="1716249"/>
            <a:ext cx="3046034" cy="2052162"/>
          </a:xfrm>
          <a:prstGeom prst="rect">
            <a:avLst/>
          </a:prstGeom>
        </p:spPr>
      </p:pic>
      <p:sp>
        <p:nvSpPr>
          <p:cNvPr id="8" name="TextBox 7">
            <a:extLst>
              <a:ext uri="{FF2B5EF4-FFF2-40B4-BE49-F238E27FC236}">
                <a16:creationId xmlns:a16="http://schemas.microsoft.com/office/drawing/2014/main" id="{33F6A683-BCC9-48BF-87F4-22B74E6F46F5}"/>
              </a:ext>
              <a:ext uri="{C183D7F6-B498-43B3-948B-1728B52AA6E4}">
                <adec:decorative xmlns:adec="http://schemas.microsoft.com/office/drawing/2017/decorative" val="1"/>
              </a:ext>
            </a:extLst>
          </p:cNvPr>
          <p:cNvSpPr txBox="1"/>
          <p:nvPr/>
        </p:nvSpPr>
        <p:spPr>
          <a:xfrm>
            <a:off x="5204725" y="3669086"/>
            <a:ext cx="2762992"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Courtesy of  clipartpanda.com</a:t>
            </a:r>
          </a:p>
        </p:txBody>
      </p:sp>
    </p:spTree>
    <p:extLst>
      <p:ext uri="{BB962C8B-B14F-4D97-AF65-F5344CB8AC3E}">
        <p14:creationId xmlns:p14="http://schemas.microsoft.com/office/powerpoint/2010/main" val="601991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Shape 337"/>
          <p:cNvSpPr txBox="1">
            <a:spLocks noGrp="1"/>
          </p:cNvSpPr>
          <p:nvPr>
            <p:ph type="ctrTitle" idx="4294967295"/>
          </p:nvPr>
        </p:nvSpPr>
        <p:spPr>
          <a:xfrm>
            <a:off x="1444256" y="1454757"/>
            <a:ext cx="6556744" cy="559781"/>
          </a:xfrm>
          <a:prstGeom prst="rect">
            <a:avLst/>
          </a:prstGeom>
        </p:spPr>
        <p:txBody>
          <a:bodyPr spcFirstLastPara="1" vert="horz" wrap="square" lIns="68569" tIns="68569" rIns="68569" bIns="68569" rtlCol="0" anchor="b" anchorCtr="0">
            <a:noAutofit/>
          </a:bodyPr>
          <a:lstStyle/>
          <a:p>
            <a:r>
              <a:rPr lang="en-US" sz="2700" dirty="0">
                <a:solidFill>
                  <a:schemeClr val="bg1"/>
                </a:solidFill>
              </a:rPr>
              <a:t>Thank you for Reviewing this Training</a:t>
            </a:r>
          </a:p>
        </p:txBody>
      </p:sp>
      <p:sp>
        <p:nvSpPr>
          <p:cNvPr id="339" name="Shape 339"/>
          <p:cNvSpPr txBox="1">
            <a:spLocks noGrp="1"/>
          </p:cNvSpPr>
          <p:nvPr>
            <p:ph type="body" idx="4294967295"/>
          </p:nvPr>
        </p:nvSpPr>
        <p:spPr>
          <a:xfrm>
            <a:off x="1830019" y="3634858"/>
            <a:ext cx="5312852" cy="1995525"/>
          </a:xfrm>
          <a:prstGeom prst="rect">
            <a:avLst/>
          </a:prstGeom>
        </p:spPr>
        <p:txBody>
          <a:bodyPr spcFirstLastPara="1" vert="horz" wrap="square" lIns="68569" tIns="68569" rIns="68569" bIns="68569" rtlCol="0" anchor="t" anchorCtr="0">
            <a:noAutofit/>
          </a:bodyPr>
          <a:lstStyle/>
          <a:p>
            <a:pPr marL="0" indent="0">
              <a:spcBef>
                <a:spcPts val="450"/>
              </a:spcBef>
              <a:buNone/>
            </a:pPr>
            <a:r>
              <a:rPr lang="en" sz="1800" dirty="0">
                <a:solidFill>
                  <a:srgbClr val="FFFFFF"/>
                </a:solidFill>
                <a:latin typeface="+mj-lt"/>
                <a:ea typeface="Arial Unicode MS" panose="020B0604020202020204" pitchFamily="34" charset="-128"/>
                <a:cs typeface="Arial Unicode MS" panose="020B0604020202020204" pitchFamily="34" charset="-128"/>
              </a:rPr>
              <a:t>Contact the Submissions Inbox with Questions:</a:t>
            </a:r>
            <a:endParaRPr sz="1800" dirty="0">
              <a:solidFill>
                <a:srgbClr val="FFFFFF"/>
              </a:solidFill>
              <a:latin typeface="+mj-lt"/>
              <a:ea typeface="Arial Unicode MS" panose="020B0604020202020204" pitchFamily="34" charset="-128"/>
              <a:cs typeface="Arial Unicode MS" panose="020B0604020202020204" pitchFamily="34" charset="-128"/>
            </a:endParaRPr>
          </a:p>
          <a:p>
            <a:pPr marL="582930" lvl="2" indent="0">
              <a:buNone/>
            </a:pPr>
            <a:r>
              <a:rPr lang="en-US" dirty="0">
                <a:solidFill>
                  <a:schemeClr val="bg1"/>
                </a:solidFill>
              </a:rPr>
              <a:t>Submissions_CSI@csi.state.co.us</a:t>
            </a:r>
          </a:p>
          <a:p>
            <a:pPr marL="582930" lvl="2" indent="0">
              <a:buNone/>
            </a:pPr>
            <a:endParaRPr lang="en-US" dirty="0"/>
          </a:p>
        </p:txBody>
      </p:sp>
      <p:sp>
        <p:nvSpPr>
          <p:cNvPr id="340" name="Shape 340"/>
          <p:cNvSpPr txBox="1">
            <a:spLocks noGrp="1"/>
          </p:cNvSpPr>
          <p:nvPr>
            <p:ph type="sldNum" idx="12"/>
          </p:nvPr>
        </p:nvSpPr>
        <p:spPr>
          <a:xfrm>
            <a:off x="7503431" y="5630383"/>
            <a:ext cx="411525" cy="313425"/>
          </a:xfrm>
          <a:prstGeom prst="rect">
            <a:avLst/>
          </a:prstGeom>
        </p:spPr>
        <p:txBody>
          <a:bodyPr spcFirstLastPara="1" vert="horz" wrap="square" lIns="68569" tIns="68569" rIns="68569" bIns="68569" rtlCol="0" anchor="t" anchorCtr="0">
            <a:noAutofit/>
          </a:bodyPr>
          <a:lstStyle/>
          <a:p>
            <a:fld id="{00000000-1234-1234-1234-123412341234}" type="slidenum">
              <a:rPr lang="en"/>
              <a:pPr/>
              <a:t>12</a:t>
            </a:fld>
            <a:endParaRPr dirty="0"/>
          </a:p>
        </p:txBody>
      </p:sp>
      <p:grpSp>
        <p:nvGrpSpPr>
          <p:cNvPr id="3" name="Group 4">
            <a:extLst>
              <a:ext uri="{C183D7F6-B498-43B3-948B-1728B52AA6E4}">
                <adec:decorative xmlns:adec="http://schemas.microsoft.com/office/drawing/2017/decorative" val="1"/>
              </a:ext>
            </a:extLst>
          </p:cNvPr>
          <p:cNvGrpSpPr>
            <a:grpSpLocks noChangeAspect="1"/>
          </p:cNvGrpSpPr>
          <p:nvPr/>
        </p:nvGrpSpPr>
        <p:grpSpPr bwMode="auto">
          <a:xfrm>
            <a:off x="3650456" y="4508898"/>
            <a:ext cx="1228725" cy="1121569"/>
            <a:chOff x="3066" y="3067"/>
            <a:chExt cx="1032" cy="942"/>
          </a:xfrm>
          <a:solidFill>
            <a:srgbClr val="7030A0"/>
          </a:solidFill>
        </p:grpSpPr>
        <p:sp>
          <p:nvSpPr>
            <p:cNvPr id="4" name="AutoShape 3"/>
            <p:cNvSpPr>
              <a:spLocks noChangeAspect="1" noChangeArrowheads="1" noTextEdit="1"/>
            </p:cNvSpPr>
            <p:nvPr/>
          </p:nvSpPr>
          <p:spPr bwMode="auto">
            <a:xfrm>
              <a:off x="3066" y="3067"/>
              <a:ext cx="1032" cy="94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6" y="3067"/>
              <a:ext cx="1036" cy="9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629200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rrow: Right 8">
            <a:extLst>
              <a:ext uri="{FF2B5EF4-FFF2-40B4-BE49-F238E27FC236}">
                <a16:creationId xmlns:a16="http://schemas.microsoft.com/office/drawing/2014/main" id="{75155CC0-B163-4ACB-8E15-6CC8F038F9F9}"/>
              </a:ext>
              <a:ext uri="{C183D7F6-B498-43B3-948B-1728B52AA6E4}">
                <adec:decorative xmlns:adec="http://schemas.microsoft.com/office/drawing/2017/decorative" val="1"/>
              </a:ext>
            </a:extLst>
          </p:cNvPr>
          <p:cNvSpPr/>
          <p:nvPr/>
        </p:nvSpPr>
        <p:spPr>
          <a:xfrm>
            <a:off x="0" y="834625"/>
            <a:ext cx="1017639" cy="589936"/>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1" name="Arrow: Right 10">
            <a:extLst>
              <a:ext uri="{FF2B5EF4-FFF2-40B4-BE49-F238E27FC236}">
                <a16:creationId xmlns:a16="http://schemas.microsoft.com/office/drawing/2014/main" id="{F355212B-FA67-424F-9CEE-C835ED41BDFA}"/>
              </a:ext>
              <a:ext uri="{C183D7F6-B498-43B3-948B-1728B52AA6E4}">
                <adec:decorative xmlns:adec="http://schemas.microsoft.com/office/drawing/2017/decorative" val="1"/>
              </a:ext>
            </a:extLst>
          </p:cNvPr>
          <p:cNvSpPr/>
          <p:nvPr/>
        </p:nvSpPr>
        <p:spPr>
          <a:xfrm>
            <a:off x="0" y="3051436"/>
            <a:ext cx="1017639" cy="589936"/>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1361D074-9B97-8438-5D0D-E7824440029C}"/>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US" dirty="0"/>
              <a:t>Agenda</a:t>
            </a:r>
          </a:p>
        </p:txBody>
      </p:sp>
      <p:sp>
        <p:nvSpPr>
          <p:cNvPr id="14" name="Text Placeholder 1">
            <a:extLst>
              <a:ext uri="{FF2B5EF4-FFF2-40B4-BE49-F238E27FC236}">
                <a16:creationId xmlns:a16="http://schemas.microsoft.com/office/drawing/2014/main" id="{A52A4826-6656-4A2D-AC0C-E34890685F0D}"/>
              </a:ext>
            </a:extLst>
          </p:cNvPr>
          <p:cNvSpPr txBox="1">
            <a:spLocks/>
          </p:cNvSpPr>
          <p:nvPr/>
        </p:nvSpPr>
        <p:spPr>
          <a:xfrm>
            <a:off x="1017639" y="908735"/>
            <a:ext cx="6110287" cy="119596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EDID Access and Roles</a:t>
            </a:r>
          </a:p>
        </p:txBody>
      </p:sp>
      <p:sp>
        <p:nvSpPr>
          <p:cNvPr id="17" name="Rectangle 16">
            <a:extLst>
              <a:ext uri="{FF2B5EF4-FFF2-40B4-BE49-F238E27FC236}">
                <a16:creationId xmlns:a16="http://schemas.microsoft.com/office/drawing/2014/main" id="{749F5D77-CC8B-4843-880D-A831E067D644}"/>
              </a:ext>
            </a:extLst>
          </p:cNvPr>
          <p:cNvSpPr/>
          <p:nvPr/>
        </p:nvSpPr>
        <p:spPr>
          <a:xfrm>
            <a:off x="994013" y="3106339"/>
            <a:ext cx="5729748" cy="867930"/>
          </a:xfrm>
          <a:prstGeom prst="rect">
            <a:avLst/>
          </a:prstGeom>
        </p:spPr>
        <p:txBody>
          <a:bodyPr wrap="square">
            <a:spAutoFit/>
          </a:bodyPr>
          <a:lstStyle/>
          <a:p>
            <a:pPr lvl="0">
              <a:lnSpc>
                <a:spcPct val="90000"/>
              </a:lnSpc>
              <a:spcBef>
                <a:spcPts val="1000"/>
              </a:spcBef>
            </a:pPr>
            <a:r>
              <a:rPr lang="en-US" sz="2800" dirty="0">
                <a:latin typeface="Arial" panose="020B0604020202020204" pitchFamily="34" charset="0"/>
                <a:cs typeface="Arial" panose="020B0604020202020204" pitchFamily="34" charset="0"/>
              </a:rPr>
              <a:t>EDID Request and Update Process</a:t>
            </a:r>
          </a:p>
        </p:txBody>
      </p:sp>
      <p:sp>
        <p:nvSpPr>
          <p:cNvPr id="13" name="Arrow: Right 12">
            <a:extLst>
              <a:ext uri="{FF2B5EF4-FFF2-40B4-BE49-F238E27FC236}">
                <a16:creationId xmlns:a16="http://schemas.microsoft.com/office/drawing/2014/main" id="{552CD286-7047-4368-95EE-BB2EDC2DA6C0}"/>
              </a:ext>
              <a:ext uri="{C183D7F6-B498-43B3-948B-1728B52AA6E4}">
                <adec:decorative xmlns:adec="http://schemas.microsoft.com/office/drawing/2017/decorative" val="1"/>
              </a:ext>
            </a:extLst>
          </p:cNvPr>
          <p:cNvSpPr/>
          <p:nvPr/>
        </p:nvSpPr>
        <p:spPr>
          <a:xfrm>
            <a:off x="-23627" y="5268247"/>
            <a:ext cx="1017639" cy="589936"/>
          </a:xfrm>
          <a:prstGeom prst="rightArrow">
            <a:avLst/>
          </a:prstGeom>
          <a:solidFill>
            <a:srgbClr val="455FA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D97F2C4A-0C6E-4725-A45E-CDF546EBED3B}"/>
              </a:ext>
            </a:extLst>
          </p:cNvPr>
          <p:cNvSpPr/>
          <p:nvPr/>
        </p:nvSpPr>
        <p:spPr>
          <a:xfrm>
            <a:off x="1017639" y="5323149"/>
            <a:ext cx="3619902" cy="480131"/>
          </a:xfrm>
          <a:prstGeom prst="rect">
            <a:avLst/>
          </a:prstGeom>
        </p:spPr>
        <p:txBody>
          <a:bodyPr wrap="none">
            <a:spAutoFit/>
          </a:bodyPr>
          <a:lstStyle/>
          <a:p>
            <a:pPr lvl="0">
              <a:lnSpc>
                <a:spcPct val="90000"/>
              </a:lnSpc>
              <a:spcBef>
                <a:spcPts val="1000"/>
              </a:spcBef>
            </a:pPr>
            <a:r>
              <a:rPr lang="en-US" sz="2800" dirty="0">
                <a:latin typeface="Arial" panose="020B0604020202020204" pitchFamily="34" charset="0"/>
                <a:cs typeface="Arial" panose="020B0604020202020204" pitchFamily="34" charset="0"/>
              </a:rPr>
              <a:t>EDID Results Review</a:t>
            </a:r>
          </a:p>
        </p:txBody>
      </p:sp>
    </p:spTree>
    <p:extLst>
      <p:ext uri="{BB962C8B-B14F-4D97-AF65-F5344CB8AC3E}">
        <p14:creationId xmlns:p14="http://schemas.microsoft.com/office/powerpoint/2010/main" val="3393963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30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60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0-#ppt_w/2"/>
                                          </p:val>
                                        </p:tav>
                                        <p:tav tm="100000">
                                          <p:val>
                                            <p:strVal val="#ppt_x"/>
                                          </p:val>
                                        </p:tav>
                                      </p:tavLst>
                                    </p:anim>
                                    <p:anim calcmode="lin" valueType="num">
                                      <p:cBhvr additive="base">
                                        <p:cTn id="16"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74BDC-BC96-4977-AB74-7460E4642210}"/>
              </a:ext>
            </a:extLst>
          </p:cNvPr>
          <p:cNvSpPr>
            <a:spLocks noGrp="1"/>
          </p:cNvSpPr>
          <p:nvPr>
            <p:ph type="title"/>
          </p:nvPr>
        </p:nvSpPr>
        <p:spPr/>
        <p:txBody>
          <a:bodyPr/>
          <a:lstStyle/>
          <a:p>
            <a:r>
              <a:rPr lang="en-US" dirty="0"/>
              <a:t>EDIS Access</a:t>
            </a:r>
          </a:p>
        </p:txBody>
      </p:sp>
      <p:sp>
        <p:nvSpPr>
          <p:cNvPr id="4" name="Rectangle 3">
            <a:extLst>
              <a:ext uri="{FF2B5EF4-FFF2-40B4-BE49-F238E27FC236}">
                <a16:creationId xmlns:a16="http://schemas.microsoft.com/office/drawing/2014/main" id="{6275837E-E011-45D6-A978-C31D1FB2FAFA}"/>
              </a:ext>
            </a:extLst>
          </p:cNvPr>
          <p:cNvSpPr/>
          <p:nvPr/>
        </p:nvSpPr>
        <p:spPr>
          <a:xfrm>
            <a:off x="360218" y="1413597"/>
            <a:ext cx="7786255" cy="5355312"/>
          </a:xfrm>
          <a:prstGeom prst="rect">
            <a:avLst/>
          </a:prstGeom>
        </p:spPr>
        <p:txBody>
          <a:bodyPr wrap="square">
            <a:spAutoFit/>
          </a:bodyPr>
          <a:lstStyle/>
          <a:p>
            <a:pPr lvl="0"/>
            <a:r>
              <a:rPr lang="en-US" b="1" dirty="0">
                <a:latin typeface="Arial" panose="020B0604020202020204" pitchFamily="34" charset="0"/>
                <a:cs typeface="Arial" panose="020B0604020202020204" pitchFamily="34" charset="0"/>
              </a:rPr>
              <a:t>The first step will be to ensure that you have access to EDIS and G-Drive.  The setup process for this differs from other collections as the school leader must send an email approving the setup due to the sensitive nature of the data.  Ensure the school leader emails the submissions inbox at: </a:t>
            </a:r>
            <a:r>
              <a:rPr lang="en-US" b="1" dirty="0">
                <a:latin typeface="Arial" panose="020B0604020202020204" pitchFamily="34" charset="0"/>
                <a:cs typeface="Arial" panose="020B0604020202020204" pitchFamily="34" charset="0"/>
                <a:hlinkClick r:id="rId3"/>
              </a:rPr>
              <a:t>submissions_csi@csi.state.co.us</a:t>
            </a:r>
            <a:endParaRPr lang="en-US" b="1" dirty="0">
              <a:latin typeface="Arial" panose="020B0604020202020204" pitchFamily="34" charset="0"/>
              <a:cs typeface="Arial" panose="020B0604020202020204" pitchFamily="34" charset="0"/>
            </a:endParaRPr>
          </a:p>
          <a:p>
            <a:pPr lvl="0"/>
            <a:endParaRPr lang="en-US" b="1" dirty="0">
              <a:latin typeface="Arial" panose="020B0604020202020204" pitchFamily="34" charset="0"/>
              <a:cs typeface="Arial" panose="020B0604020202020204" pitchFamily="34" charset="0"/>
            </a:endParaRPr>
          </a:p>
          <a:p>
            <a:pPr lvl="0"/>
            <a:endParaRPr lang="en-US" b="1" dirty="0">
              <a:latin typeface="Arial" panose="020B0604020202020204" pitchFamily="34" charset="0"/>
              <a:cs typeface="Arial" panose="020B0604020202020204" pitchFamily="34" charset="0"/>
            </a:endParaRPr>
          </a:p>
          <a:p>
            <a:pPr lvl="0"/>
            <a:endParaRPr lang="en-US" b="1" dirty="0">
              <a:latin typeface="Arial" panose="020B0604020202020204" pitchFamily="34" charset="0"/>
              <a:cs typeface="Arial" panose="020B0604020202020204" pitchFamily="34" charset="0"/>
            </a:endParaRPr>
          </a:p>
          <a:p>
            <a:pPr lvl="0"/>
            <a:endParaRPr lang="en-US" b="1" dirty="0">
              <a:latin typeface="Arial" panose="020B0604020202020204" pitchFamily="34" charset="0"/>
              <a:cs typeface="Arial" panose="020B0604020202020204" pitchFamily="34" charset="0"/>
            </a:endParaRPr>
          </a:p>
          <a:p>
            <a:pPr lvl="0"/>
            <a:endParaRPr lang="en-US" b="1" dirty="0">
              <a:latin typeface="Arial" panose="020B0604020202020204" pitchFamily="34" charset="0"/>
              <a:cs typeface="Arial" panose="020B0604020202020204" pitchFamily="34" charset="0"/>
            </a:endParaRPr>
          </a:p>
          <a:p>
            <a:pPr lvl="0"/>
            <a:endParaRPr lang="en-US" b="1" dirty="0">
              <a:latin typeface="Arial" panose="020B0604020202020204" pitchFamily="34" charset="0"/>
              <a:cs typeface="Arial" panose="020B0604020202020204" pitchFamily="34" charset="0"/>
            </a:endParaRPr>
          </a:p>
          <a:p>
            <a:pPr lvl="0"/>
            <a:endParaRPr lang="en-US" b="1" dirty="0">
              <a:latin typeface="Arial" panose="020B0604020202020204" pitchFamily="34" charset="0"/>
              <a:cs typeface="Arial" panose="020B0604020202020204" pitchFamily="34" charset="0"/>
            </a:endParaRPr>
          </a:p>
          <a:p>
            <a:pPr lvl="0"/>
            <a:endParaRPr lang="en-US" b="1" dirty="0">
              <a:latin typeface="Arial" panose="020B0604020202020204" pitchFamily="34" charset="0"/>
              <a:cs typeface="Arial" panose="020B0604020202020204" pitchFamily="34" charset="0"/>
            </a:endParaRPr>
          </a:p>
          <a:p>
            <a:pPr lvl="0"/>
            <a:endParaRPr lang="en-US" b="1" dirty="0">
              <a:latin typeface="Arial" panose="020B0604020202020204" pitchFamily="34" charset="0"/>
              <a:cs typeface="Arial" panose="020B0604020202020204" pitchFamily="34" charset="0"/>
            </a:endParaRPr>
          </a:p>
          <a:p>
            <a:pPr lvl="0"/>
            <a:endParaRPr lang="en-US" b="1" dirty="0">
              <a:latin typeface="Arial" panose="020B0604020202020204" pitchFamily="34" charset="0"/>
              <a:cs typeface="Arial" panose="020B0604020202020204" pitchFamily="34" charset="0"/>
            </a:endParaRPr>
          </a:p>
          <a:p>
            <a:pPr lvl="0"/>
            <a:endParaRPr lang="en-US" b="1" dirty="0">
              <a:latin typeface="Arial" panose="020B0604020202020204" pitchFamily="34" charset="0"/>
              <a:cs typeface="Arial" panose="020B0604020202020204" pitchFamily="34" charset="0"/>
            </a:endParaRPr>
          </a:p>
          <a:p>
            <a:pPr lvl="0"/>
            <a:endParaRPr lang="en-US" b="1" dirty="0">
              <a:latin typeface="Arial" panose="020B0604020202020204" pitchFamily="34" charset="0"/>
              <a:cs typeface="Arial" panose="020B0604020202020204" pitchFamily="34" charset="0"/>
            </a:endParaRPr>
          </a:p>
          <a:p>
            <a:pPr lvl="0"/>
            <a:endParaRPr lang="en-US" b="1" dirty="0">
              <a:latin typeface="Arial" panose="020B0604020202020204" pitchFamily="34" charset="0"/>
              <a:cs typeface="Arial" panose="020B0604020202020204" pitchFamily="34" charset="0"/>
            </a:endParaRPr>
          </a:p>
          <a:p>
            <a:pPr lvl="0"/>
            <a:r>
              <a:rPr lang="en-US" b="1" dirty="0">
                <a:latin typeface="Arial" panose="020B0604020202020204" pitchFamily="34" charset="0"/>
                <a:cs typeface="Arial" panose="020B0604020202020204" pitchFamily="34" charset="0"/>
              </a:rPr>
              <a:t>Link to EDIS login page: </a:t>
            </a:r>
            <a:r>
              <a:rPr lang="en-US" dirty="0">
                <a:latin typeface="Arial" panose="020B0604020202020204" pitchFamily="34" charset="0"/>
                <a:cs typeface="Arial" panose="020B0604020202020204" pitchFamily="34" charset="0"/>
                <a:hlinkClick r:id="rId4"/>
              </a:rPr>
              <a:t>https://resources.csi.state.co.us/edis-access/</a:t>
            </a:r>
            <a:endParaRPr lang="en-US" dirty="0">
              <a:latin typeface="Arial" panose="020B0604020202020204" pitchFamily="34" charset="0"/>
              <a:cs typeface="Arial" panose="020B0604020202020204" pitchFamily="34" charset="0"/>
            </a:endParaRPr>
          </a:p>
        </p:txBody>
      </p:sp>
      <p:pic>
        <p:nvPicPr>
          <p:cNvPr id="3" name="Picture 2" descr="Image of EDIS login page">
            <a:extLst>
              <a:ext uri="{FF2B5EF4-FFF2-40B4-BE49-F238E27FC236}">
                <a16:creationId xmlns:a16="http://schemas.microsoft.com/office/drawing/2014/main" id="{24C44410-41B9-4BA9-96EF-4881A9BECF93}"/>
              </a:ext>
            </a:extLst>
          </p:cNvPr>
          <p:cNvPicPr>
            <a:picLocks noChangeAspect="1"/>
          </p:cNvPicPr>
          <p:nvPr/>
        </p:nvPicPr>
        <p:blipFill>
          <a:blip r:embed="rId5"/>
          <a:stretch>
            <a:fillRect/>
          </a:stretch>
        </p:blipFill>
        <p:spPr>
          <a:xfrm>
            <a:off x="538679" y="2937164"/>
            <a:ext cx="7429332" cy="3269672"/>
          </a:xfrm>
          <a:prstGeom prst="rect">
            <a:avLst/>
          </a:prstGeom>
          <a:ln>
            <a:solidFill>
              <a:schemeClr val="tx1"/>
            </a:solidFill>
          </a:ln>
        </p:spPr>
      </p:pic>
    </p:spTree>
    <p:extLst>
      <p:ext uri="{BB962C8B-B14F-4D97-AF65-F5344CB8AC3E}">
        <p14:creationId xmlns:p14="http://schemas.microsoft.com/office/powerpoint/2010/main" val="2648479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74BDC-BC96-4977-AB74-7460E4642210}"/>
              </a:ext>
            </a:extLst>
          </p:cNvPr>
          <p:cNvSpPr>
            <a:spLocks noGrp="1"/>
          </p:cNvSpPr>
          <p:nvPr>
            <p:ph type="title"/>
          </p:nvPr>
        </p:nvSpPr>
        <p:spPr/>
        <p:txBody>
          <a:bodyPr/>
          <a:lstStyle/>
          <a:p>
            <a:r>
              <a:rPr lang="en-US" dirty="0"/>
              <a:t>EDIS Process Roles</a:t>
            </a:r>
          </a:p>
        </p:txBody>
      </p:sp>
      <p:sp>
        <p:nvSpPr>
          <p:cNvPr id="4" name="Rectangle 3">
            <a:extLst>
              <a:ext uri="{FF2B5EF4-FFF2-40B4-BE49-F238E27FC236}">
                <a16:creationId xmlns:a16="http://schemas.microsoft.com/office/drawing/2014/main" id="{6275837E-E011-45D6-A978-C31D1FB2FAFA}"/>
              </a:ext>
            </a:extLst>
          </p:cNvPr>
          <p:cNvSpPr/>
          <p:nvPr/>
        </p:nvSpPr>
        <p:spPr>
          <a:xfrm>
            <a:off x="628650" y="1690689"/>
            <a:ext cx="7886700" cy="5355312"/>
          </a:xfrm>
          <a:prstGeom prst="rect">
            <a:avLst/>
          </a:prstGeom>
        </p:spPr>
        <p:txBody>
          <a:bodyPr wrap="square">
            <a:spAutoFit/>
          </a:bodyPr>
          <a:lstStyle/>
          <a:p>
            <a:pPr lvl="0"/>
            <a:r>
              <a:rPr lang="en-US" b="1" dirty="0">
                <a:latin typeface="Arial" panose="020B0604020202020204" pitchFamily="34" charset="0"/>
                <a:cs typeface="Arial" panose="020B0604020202020204" pitchFamily="34" charset="0"/>
              </a:rPr>
              <a:t>Role of Schools</a:t>
            </a:r>
          </a:p>
          <a:p>
            <a:pPr marL="742950" lvl="1" indent="-285750">
              <a:buFont typeface="Arial" panose="020B0604020202020204" pitchFamily="34" charset="0"/>
              <a:buChar char="•"/>
            </a:pPr>
            <a:r>
              <a:rPr lang="en-US" dirty="0">
                <a:latin typeface="Arial" panose="020B0604020202020204" pitchFamily="34" charset="0"/>
                <a:cs typeface="Arial" panose="020B0604020202020204" pitchFamily="34" charset="0"/>
              </a:rPr>
              <a:t>Review EDIS and search for new staff at your school</a:t>
            </a:r>
          </a:p>
          <a:p>
            <a:pPr marL="742950" lvl="1" indent="-285750">
              <a:buFont typeface="Arial" panose="020B0604020202020204" pitchFamily="34" charset="0"/>
              <a:buChar char="•"/>
            </a:pPr>
            <a:r>
              <a:rPr lang="en-US" dirty="0">
                <a:latin typeface="Arial" panose="020B0604020202020204" pitchFamily="34" charset="0"/>
                <a:cs typeface="Arial" panose="020B0604020202020204" pitchFamily="34" charset="0"/>
              </a:rPr>
              <a:t>If an EDID has not been created, utilize the template provided on the CSI website</a:t>
            </a:r>
          </a:p>
          <a:p>
            <a:pPr marL="742950" lvl="1" indent="-285750">
              <a:buFont typeface="Arial" panose="020B0604020202020204" pitchFamily="34" charset="0"/>
              <a:buChar char="•"/>
            </a:pPr>
            <a:r>
              <a:rPr lang="en-US" dirty="0">
                <a:latin typeface="Arial" panose="020B0604020202020204" pitchFamily="34" charset="0"/>
                <a:cs typeface="Arial" panose="020B0604020202020204" pitchFamily="34" charset="0"/>
              </a:rPr>
              <a:t>Submit the template to G-Drive and email the submissions inbox (</a:t>
            </a:r>
            <a:r>
              <a:rPr lang="en-US" dirty="0">
                <a:latin typeface="Arial" panose="020B0604020202020204" pitchFamily="34" charset="0"/>
                <a:cs typeface="Arial" panose="020B0604020202020204" pitchFamily="34" charset="0"/>
                <a:hlinkClick r:id="rId3"/>
              </a:rPr>
              <a:t>submissions_csi@csi.state.co.us</a:t>
            </a:r>
            <a:r>
              <a:rPr lang="en-US" dirty="0">
                <a:latin typeface="Arial" panose="020B0604020202020204" pitchFamily="34" charset="0"/>
                <a:cs typeface="Arial" panose="020B0604020202020204" pitchFamily="34" charset="0"/>
              </a:rPr>
              <a:t> to notify CSI that a new request has been made</a:t>
            </a:r>
          </a:p>
          <a:p>
            <a:pPr marL="742950" lvl="1" indent="-285750">
              <a:buFont typeface="Arial" panose="020B0604020202020204" pitchFamily="34" charset="0"/>
              <a:buChar char="•"/>
            </a:pPr>
            <a:r>
              <a:rPr lang="en-US" dirty="0">
                <a:latin typeface="Arial" panose="020B0604020202020204" pitchFamily="34" charset="0"/>
                <a:cs typeface="Arial" panose="020B0604020202020204" pitchFamily="34" charset="0"/>
              </a:rPr>
              <a:t>Wait for a return response saying file has been processed and use!</a:t>
            </a:r>
          </a:p>
          <a:p>
            <a:pPr lvl="1"/>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Role of CSI</a:t>
            </a:r>
          </a:p>
          <a:p>
            <a:pPr marL="742950" lvl="1" indent="-285750">
              <a:buFont typeface="Arial" panose="020B0604020202020204" pitchFamily="34" charset="0"/>
              <a:buChar char="•"/>
            </a:pPr>
            <a:r>
              <a:rPr lang="en-US" dirty="0">
                <a:latin typeface="Arial" panose="020B0604020202020204" pitchFamily="34" charset="0"/>
                <a:cs typeface="Arial" panose="020B0604020202020204" pitchFamily="34" charset="0"/>
              </a:rPr>
              <a:t>Navigate to G-Drive obtain the updated template file that needs to be processed</a:t>
            </a:r>
          </a:p>
          <a:p>
            <a:pPr marL="742950" lvl="1" indent="-285750">
              <a:buFont typeface="Arial" panose="020B0604020202020204" pitchFamily="34" charset="0"/>
              <a:buChar char="•"/>
            </a:pPr>
            <a:r>
              <a:rPr lang="en-US" dirty="0">
                <a:latin typeface="Arial" panose="020B0604020202020204" pitchFamily="34" charset="0"/>
                <a:cs typeface="Arial" panose="020B0604020202020204" pitchFamily="34" charset="0"/>
              </a:rPr>
              <a:t>Review the file to check for any formatting issues</a:t>
            </a:r>
          </a:p>
          <a:p>
            <a:pPr marL="742950" lvl="1" indent="-285750">
              <a:buFont typeface="Arial" panose="020B0604020202020204" pitchFamily="34" charset="0"/>
              <a:buChar char="•"/>
            </a:pPr>
            <a:r>
              <a:rPr lang="en-US" dirty="0">
                <a:latin typeface="Arial" panose="020B0604020202020204" pitchFamily="34" charset="0"/>
                <a:cs typeface="Arial" panose="020B0604020202020204" pitchFamily="34" charset="0"/>
              </a:rPr>
              <a:t>Process in the data pipeline and email school to notify that either a Results report is in G-Drive or the EDIDs are available in EDIS</a:t>
            </a:r>
          </a:p>
          <a:p>
            <a:pPr lvl="1"/>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CSI EDID Resource page: </a:t>
            </a:r>
            <a:r>
              <a:rPr lang="en-US" dirty="0"/>
              <a:t>https://resources.csi.state.co.us/data-submissions/edids/</a:t>
            </a:r>
            <a:endParaRPr lang="en-US" b="1"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192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ctrTitle"/>
          </p:nvPr>
        </p:nvSpPr>
        <p:spPr>
          <a:xfrm>
            <a:off x="1657350" y="2440592"/>
            <a:ext cx="5829300" cy="1159875"/>
          </a:xfrm>
          <a:prstGeom prst="rect">
            <a:avLst/>
          </a:prstGeom>
        </p:spPr>
        <p:txBody>
          <a:bodyPr spcFirstLastPara="1" vert="horz" wrap="square" lIns="68569" tIns="68569" rIns="68569" bIns="68569" rtlCol="0" anchor="b" anchorCtr="0">
            <a:noAutofit/>
          </a:bodyPr>
          <a:lstStyle/>
          <a:p>
            <a:r>
              <a:rPr lang="en-US" dirty="0">
                <a:latin typeface="Arial" panose="020B0604020202020204" pitchFamily="34" charset="0"/>
                <a:cs typeface="Arial" panose="020B0604020202020204" pitchFamily="34" charset="0"/>
              </a:rPr>
              <a:t>Process to Request and Update EDIDs</a:t>
            </a:r>
            <a:endParaRPr dirty="0">
              <a:latin typeface="Arial" panose="020B0604020202020204" pitchFamily="34" charset="0"/>
              <a:cs typeface="Arial" panose="020B0604020202020204" pitchFamily="34" charset="0"/>
            </a:endParaRPr>
          </a:p>
        </p:txBody>
      </p:sp>
      <p:sp>
        <p:nvSpPr>
          <p:cNvPr id="113" name="Shape 113"/>
          <p:cNvSpPr txBox="1">
            <a:spLocks noGrp="1"/>
          </p:cNvSpPr>
          <p:nvPr>
            <p:ph type="sldNum" idx="12"/>
          </p:nvPr>
        </p:nvSpPr>
        <p:spPr>
          <a:xfrm>
            <a:off x="1142906" y="5687531"/>
            <a:ext cx="6858000" cy="313425"/>
          </a:xfrm>
          <a:prstGeom prst="rect">
            <a:avLst/>
          </a:prstGeom>
        </p:spPr>
        <p:txBody>
          <a:bodyPr spcFirstLastPara="1" vert="horz" wrap="square" lIns="68569" tIns="68569" rIns="68569" bIns="68569" rtlCol="0" anchor="t" anchorCtr="0">
            <a:noAutofit/>
          </a:bodyPr>
          <a:lstStyle/>
          <a:p>
            <a:fld id="{00000000-1234-1234-1234-123412341234}" type="slidenum">
              <a:rPr lang="en"/>
              <a:pPr/>
              <a:t>5</a:t>
            </a:fld>
            <a:endParaRPr dirty="0"/>
          </a:p>
        </p:txBody>
      </p:sp>
    </p:spTree>
    <p:extLst>
      <p:ext uri="{BB962C8B-B14F-4D97-AF65-F5344CB8AC3E}">
        <p14:creationId xmlns:p14="http://schemas.microsoft.com/office/powerpoint/2010/main" val="374897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74BDC-BC96-4977-AB74-7460E4642210}"/>
              </a:ext>
            </a:extLst>
          </p:cNvPr>
          <p:cNvSpPr>
            <a:spLocks noGrp="1"/>
          </p:cNvSpPr>
          <p:nvPr>
            <p:ph type="title"/>
          </p:nvPr>
        </p:nvSpPr>
        <p:spPr/>
        <p:txBody>
          <a:bodyPr/>
          <a:lstStyle/>
          <a:p>
            <a:r>
              <a:rPr lang="en-US" dirty="0"/>
              <a:t>Searching EDIS Prior to Request</a:t>
            </a:r>
          </a:p>
        </p:txBody>
      </p:sp>
      <p:sp>
        <p:nvSpPr>
          <p:cNvPr id="4" name="Rectangle 3">
            <a:extLst>
              <a:ext uri="{FF2B5EF4-FFF2-40B4-BE49-F238E27FC236}">
                <a16:creationId xmlns:a16="http://schemas.microsoft.com/office/drawing/2014/main" id="{6275837E-E011-45D6-A978-C31D1FB2FAFA}"/>
              </a:ext>
            </a:extLst>
          </p:cNvPr>
          <p:cNvSpPr/>
          <p:nvPr/>
        </p:nvSpPr>
        <p:spPr>
          <a:xfrm>
            <a:off x="259774" y="1690689"/>
            <a:ext cx="4132118" cy="4278094"/>
          </a:xfrm>
          <a:prstGeom prst="rect">
            <a:avLst/>
          </a:prstGeom>
        </p:spPr>
        <p:txBody>
          <a:bodyPr wrap="square">
            <a:spAutoFit/>
          </a:bodyPr>
          <a:lstStyle/>
          <a:p>
            <a:pPr lvl="0"/>
            <a:r>
              <a:rPr lang="en-US" sz="1600" b="1" dirty="0">
                <a:latin typeface="Arial" panose="020B0604020202020204" pitchFamily="34" charset="0"/>
                <a:cs typeface="Arial" panose="020B0604020202020204" pitchFamily="34" charset="0"/>
              </a:rPr>
              <a:t>It is very important to search EDIS in various ways due to potential discrepancies or inaccurate date.  Try searching various combinations of the Staff persons Name, Date of Birth, SSN etc. to ensure they do not have an EDID.  This could look like:</a:t>
            </a:r>
          </a:p>
          <a:p>
            <a:pPr lvl="0"/>
            <a:endParaRPr lang="en-US" sz="1600" b="1" dirty="0">
              <a:latin typeface="Arial" panose="020B0604020202020204" pitchFamily="34" charset="0"/>
              <a:cs typeface="Arial" panose="020B0604020202020204" pitchFamily="34" charset="0"/>
            </a:endParaRPr>
          </a:p>
          <a:p>
            <a:pPr marL="342900" lvl="0" indent="-342900">
              <a:buFont typeface="+mj-lt"/>
              <a:buAutoNum type="arabicPeriod"/>
            </a:pPr>
            <a:r>
              <a:rPr lang="en-US" sz="1600" dirty="0">
                <a:latin typeface="Arial" panose="020B0604020202020204" pitchFamily="34" charset="0"/>
                <a:cs typeface="Arial" panose="020B0604020202020204" pitchFamily="34" charset="0"/>
              </a:rPr>
              <a:t>Search Full Name, DOB, SSN</a:t>
            </a:r>
          </a:p>
          <a:p>
            <a:pPr marL="342900" lvl="0" indent="-342900">
              <a:buFont typeface="+mj-lt"/>
              <a:buAutoNum type="arabicPeriod"/>
            </a:pPr>
            <a:r>
              <a:rPr lang="en-US" sz="1600" dirty="0">
                <a:latin typeface="Arial" panose="020B0604020202020204" pitchFamily="34" charset="0"/>
                <a:cs typeface="Arial" panose="020B0604020202020204" pitchFamily="34" charset="0"/>
              </a:rPr>
              <a:t>Then search by SSN</a:t>
            </a:r>
          </a:p>
          <a:p>
            <a:pPr marL="342900" lvl="0" indent="-342900">
              <a:buFont typeface="+mj-lt"/>
              <a:buAutoNum type="arabicPeriod"/>
            </a:pPr>
            <a:r>
              <a:rPr lang="en-US" sz="1600" dirty="0">
                <a:latin typeface="Arial" panose="020B0604020202020204" pitchFamily="34" charset="0"/>
                <a:cs typeface="Arial" panose="020B0604020202020204" pitchFamily="34" charset="0"/>
              </a:rPr>
              <a:t>Try searching by Last Name and DOB</a:t>
            </a:r>
          </a:p>
          <a:p>
            <a:pPr marL="342900" lvl="0" indent="-342900">
              <a:buFont typeface="+mj-lt"/>
              <a:buAutoNum type="arabicPeriod"/>
            </a:pPr>
            <a:endParaRPr lang="en-US" sz="1600" dirty="0">
              <a:latin typeface="Arial" panose="020B0604020202020204" pitchFamily="34" charset="0"/>
              <a:cs typeface="Arial" panose="020B0604020202020204" pitchFamily="34" charset="0"/>
            </a:endParaRPr>
          </a:p>
          <a:p>
            <a:pPr lvl="0"/>
            <a:r>
              <a:rPr lang="en-US" sz="1600" dirty="0">
                <a:solidFill>
                  <a:srgbClr val="C00000"/>
                </a:solidFill>
                <a:latin typeface="Arial" panose="020B0604020202020204" pitchFamily="34" charset="0"/>
                <a:cs typeface="Arial" panose="020B0604020202020204" pitchFamily="34" charset="0"/>
              </a:rPr>
              <a:t>If all searches do not result in a match, then an EDID request is necessary.  If an EDID is found, but some information is inaccurate, an EDID update request is necessary</a:t>
            </a:r>
          </a:p>
        </p:txBody>
      </p:sp>
      <p:pic>
        <p:nvPicPr>
          <p:cNvPr id="3" name="Picture 2" descr="Image of EDIS search screen with some fields completed as an example.">
            <a:extLst>
              <a:ext uri="{FF2B5EF4-FFF2-40B4-BE49-F238E27FC236}">
                <a16:creationId xmlns:a16="http://schemas.microsoft.com/office/drawing/2014/main" id="{86A69B6E-9E39-4FC0-8C66-072269E4128C}"/>
              </a:ext>
            </a:extLst>
          </p:cNvPr>
          <p:cNvPicPr>
            <a:picLocks noChangeAspect="1"/>
          </p:cNvPicPr>
          <p:nvPr/>
        </p:nvPicPr>
        <p:blipFill>
          <a:blip r:embed="rId3"/>
          <a:stretch>
            <a:fillRect/>
          </a:stretch>
        </p:blipFill>
        <p:spPr>
          <a:xfrm>
            <a:off x="4391892" y="1447182"/>
            <a:ext cx="4572000" cy="2168109"/>
          </a:xfrm>
          <a:prstGeom prst="rect">
            <a:avLst/>
          </a:prstGeom>
          <a:ln>
            <a:solidFill>
              <a:schemeClr val="tx1"/>
            </a:solidFill>
          </a:ln>
        </p:spPr>
      </p:pic>
      <p:pic>
        <p:nvPicPr>
          <p:cNvPr id="5" name="Picture 4" descr="Another image of EDIS search screen with other fields completed to show different ways to search.">
            <a:extLst>
              <a:ext uri="{FF2B5EF4-FFF2-40B4-BE49-F238E27FC236}">
                <a16:creationId xmlns:a16="http://schemas.microsoft.com/office/drawing/2014/main" id="{2AB922F4-907C-4F03-9764-80666EC18E73}"/>
              </a:ext>
            </a:extLst>
          </p:cNvPr>
          <p:cNvPicPr>
            <a:picLocks noChangeAspect="1"/>
          </p:cNvPicPr>
          <p:nvPr/>
        </p:nvPicPr>
        <p:blipFill>
          <a:blip r:embed="rId4"/>
          <a:stretch>
            <a:fillRect/>
          </a:stretch>
        </p:blipFill>
        <p:spPr>
          <a:xfrm>
            <a:off x="4391892" y="3667182"/>
            <a:ext cx="4572000" cy="2301601"/>
          </a:xfrm>
          <a:prstGeom prst="rect">
            <a:avLst/>
          </a:prstGeom>
          <a:ln>
            <a:solidFill>
              <a:schemeClr val="tx1"/>
            </a:solidFill>
          </a:ln>
        </p:spPr>
      </p:pic>
      <p:sp>
        <p:nvSpPr>
          <p:cNvPr id="6" name="TextBox 5">
            <a:extLst>
              <a:ext uri="{FF2B5EF4-FFF2-40B4-BE49-F238E27FC236}">
                <a16:creationId xmlns:a16="http://schemas.microsoft.com/office/drawing/2014/main" id="{E9294C0E-5E7E-48F9-A6BC-E8F2079E43B3}"/>
              </a:ext>
            </a:extLst>
          </p:cNvPr>
          <p:cNvSpPr txBox="1"/>
          <p:nvPr/>
        </p:nvSpPr>
        <p:spPr>
          <a:xfrm>
            <a:off x="0" y="6151418"/>
            <a:ext cx="9144000" cy="369332"/>
          </a:xfrm>
          <a:prstGeom prst="rect">
            <a:avLst/>
          </a:prstGeom>
          <a:noFill/>
        </p:spPr>
        <p:txBody>
          <a:bodyPr wrap="square" rtlCol="0">
            <a:spAutoFit/>
          </a:bodyPr>
          <a:lstStyle/>
          <a:p>
            <a:r>
              <a:rPr lang="en-US" dirty="0"/>
              <a:t>For full instructions on the EDID process, see the </a:t>
            </a:r>
            <a:r>
              <a:rPr lang="en-US" b="1" dirty="0">
                <a:hlinkClick r:id="rId5"/>
              </a:rPr>
              <a:t>EDID Request Update Guide</a:t>
            </a:r>
            <a:endParaRPr lang="en-US" dirty="0"/>
          </a:p>
        </p:txBody>
      </p:sp>
    </p:spTree>
    <p:extLst>
      <p:ext uri="{BB962C8B-B14F-4D97-AF65-F5344CB8AC3E}">
        <p14:creationId xmlns:p14="http://schemas.microsoft.com/office/powerpoint/2010/main" val="2127172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74BDC-BC96-4977-AB74-7460E4642210}"/>
              </a:ext>
            </a:extLst>
          </p:cNvPr>
          <p:cNvSpPr>
            <a:spLocks noGrp="1"/>
          </p:cNvSpPr>
          <p:nvPr>
            <p:ph type="title"/>
          </p:nvPr>
        </p:nvSpPr>
        <p:spPr/>
        <p:txBody>
          <a:bodyPr/>
          <a:lstStyle/>
          <a:p>
            <a:r>
              <a:rPr lang="en-US" dirty="0"/>
              <a:t>EDIS Template</a:t>
            </a:r>
          </a:p>
        </p:txBody>
      </p:sp>
      <p:sp>
        <p:nvSpPr>
          <p:cNvPr id="4" name="Rectangle 3">
            <a:extLst>
              <a:ext uri="{FF2B5EF4-FFF2-40B4-BE49-F238E27FC236}">
                <a16:creationId xmlns:a16="http://schemas.microsoft.com/office/drawing/2014/main" id="{6275837E-E011-45D6-A978-C31D1FB2FAFA}"/>
              </a:ext>
            </a:extLst>
          </p:cNvPr>
          <p:cNvSpPr/>
          <p:nvPr/>
        </p:nvSpPr>
        <p:spPr>
          <a:xfrm>
            <a:off x="628650" y="1398301"/>
            <a:ext cx="7517823" cy="584775"/>
          </a:xfrm>
          <a:prstGeom prst="rect">
            <a:avLst/>
          </a:prstGeom>
        </p:spPr>
        <p:txBody>
          <a:bodyPr wrap="square">
            <a:spAutoFit/>
          </a:bodyPr>
          <a:lstStyle/>
          <a:p>
            <a:pPr lvl="0"/>
            <a:r>
              <a:rPr lang="en-US" sz="1600" b="1" dirty="0">
                <a:solidFill>
                  <a:srgbClr val="C63F28"/>
                </a:solidFill>
                <a:latin typeface="Arial" panose="020B0604020202020204" pitchFamily="34" charset="0"/>
                <a:cs typeface="Arial" panose="020B0604020202020204" pitchFamily="34" charset="0"/>
              </a:rPr>
              <a:t>Complete the EDIS Request Template when requesting new EDIDs or making updates to existing ones.  These should be submitted separately</a:t>
            </a:r>
          </a:p>
        </p:txBody>
      </p:sp>
      <p:pic>
        <p:nvPicPr>
          <p:cNvPr id="6" name="Picture 5" descr="Image of EDID request/update template with further explanations of each column header.">
            <a:extLst>
              <a:ext uri="{FF2B5EF4-FFF2-40B4-BE49-F238E27FC236}">
                <a16:creationId xmlns:a16="http://schemas.microsoft.com/office/drawing/2014/main" id="{3BBD7C5B-DAAC-420E-B290-5B9579E3C295}"/>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7188" y="2723864"/>
            <a:ext cx="8912433" cy="2904775"/>
          </a:xfrm>
          <a:prstGeom prst="rect">
            <a:avLst/>
          </a:prstGeom>
          <a:ln>
            <a:solidFill>
              <a:schemeClr val="tx1"/>
            </a:solidFill>
          </a:ln>
        </p:spPr>
      </p:pic>
      <p:sp>
        <p:nvSpPr>
          <p:cNvPr id="5" name="TextBox 4">
            <a:extLst>
              <a:ext uri="{FF2B5EF4-FFF2-40B4-BE49-F238E27FC236}">
                <a16:creationId xmlns:a16="http://schemas.microsoft.com/office/drawing/2014/main" id="{A4D2C332-1494-4F56-828B-E93F8E5D190D}"/>
              </a:ext>
            </a:extLst>
          </p:cNvPr>
          <p:cNvSpPr txBox="1"/>
          <p:nvPr/>
        </p:nvSpPr>
        <p:spPr>
          <a:xfrm>
            <a:off x="77189" y="6187044"/>
            <a:ext cx="8639299" cy="507831"/>
          </a:xfrm>
          <a:prstGeom prst="rect">
            <a:avLst/>
          </a:prstGeom>
          <a:noFill/>
        </p:spPr>
        <p:txBody>
          <a:bodyPr wrap="square" rtlCol="0">
            <a:spAutoFit/>
          </a:bodyPr>
          <a:lstStyle/>
          <a:p>
            <a:r>
              <a:rPr lang="en-US" sz="1100" dirty="0">
                <a:latin typeface="Arial" panose="020B0604020202020204" pitchFamily="34" charset="0"/>
                <a:cs typeface="Arial" panose="020B0604020202020204" pitchFamily="34" charset="0"/>
              </a:rPr>
              <a:t>Link to CSI EDIS Template: </a:t>
            </a:r>
            <a:r>
              <a:rPr lang="en-US" sz="1100" dirty="0">
                <a:latin typeface="Arial" panose="020B0604020202020204" pitchFamily="34" charset="0"/>
                <a:cs typeface="Arial" panose="020B0604020202020204" pitchFamily="34" charset="0"/>
                <a:hlinkClick r:id="rId4"/>
              </a:rPr>
              <a:t>https://resources.csi.state.co.us/wp-content/uploads/2024/06/EDID-Request-Template_rev06282024.xlsx</a:t>
            </a:r>
            <a:endParaRPr lang="en-US" sz="11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0335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74BDC-BC96-4977-AB74-7460E4642210}"/>
              </a:ext>
            </a:extLst>
          </p:cNvPr>
          <p:cNvSpPr>
            <a:spLocks noGrp="1"/>
          </p:cNvSpPr>
          <p:nvPr>
            <p:ph type="title"/>
          </p:nvPr>
        </p:nvSpPr>
        <p:spPr/>
        <p:txBody>
          <a:bodyPr/>
          <a:lstStyle/>
          <a:p>
            <a:r>
              <a:rPr lang="en-US" dirty="0"/>
              <a:t>EDID Request File Transfer</a:t>
            </a:r>
          </a:p>
        </p:txBody>
      </p:sp>
      <p:sp>
        <p:nvSpPr>
          <p:cNvPr id="4" name="Rectangle 3">
            <a:extLst>
              <a:ext uri="{FF2B5EF4-FFF2-40B4-BE49-F238E27FC236}">
                <a16:creationId xmlns:a16="http://schemas.microsoft.com/office/drawing/2014/main" id="{6275837E-E011-45D6-A978-C31D1FB2FAFA}"/>
              </a:ext>
            </a:extLst>
          </p:cNvPr>
          <p:cNvSpPr/>
          <p:nvPr/>
        </p:nvSpPr>
        <p:spPr>
          <a:xfrm>
            <a:off x="414894" y="1429432"/>
            <a:ext cx="7517823" cy="2800767"/>
          </a:xfrm>
          <a:prstGeom prst="rect">
            <a:avLst/>
          </a:prstGeom>
        </p:spPr>
        <p:txBody>
          <a:bodyPr wrap="square">
            <a:spAutoFit/>
          </a:bodyPr>
          <a:lstStyle/>
          <a:p>
            <a:pPr lvl="0"/>
            <a:r>
              <a:rPr lang="en-US" b="1" dirty="0"/>
              <a:t>EDID request templates should be named similar to how files are to ensure the most recent request is being processed.  See below for an example:</a:t>
            </a:r>
          </a:p>
          <a:p>
            <a:pPr marL="742950" lvl="1" indent="-285750">
              <a:buFont typeface="Arial" panose="020B0604020202020204" pitchFamily="34" charset="0"/>
              <a:buChar char="•"/>
            </a:pPr>
            <a:r>
              <a:rPr lang="en-US" sz="2000" dirty="0">
                <a:solidFill>
                  <a:srgbClr val="C63F28"/>
                </a:solidFill>
              </a:rPr>
              <a:t>5453</a:t>
            </a:r>
            <a:r>
              <a:rPr lang="en-US" sz="2000" dirty="0"/>
              <a:t>_</a:t>
            </a:r>
            <a:r>
              <a:rPr lang="en-US" sz="2000" dirty="0">
                <a:solidFill>
                  <a:srgbClr val="455FA9"/>
                </a:solidFill>
              </a:rPr>
              <a:t>MMS</a:t>
            </a:r>
            <a:r>
              <a:rPr lang="en-US" sz="2000" dirty="0"/>
              <a:t>_</a:t>
            </a:r>
            <a:r>
              <a:rPr lang="en-US" sz="2000" dirty="0">
                <a:solidFill>
                  <a:srgbClr val="008CA0"/>
                </a:solidFill>
              </a:rPr>
              <a:t>EDISRequest</a:t>
            </a:r>
            <a:r>
              <a:rPr lang="en-US" sz="2000" dirty="0"/>
              <a:t>_</a:t>
            </a:r>
            <a:r>
              <a:rPr lang="en-US" sz="2000" dirty="0">
                <a:solidFill>
                  <a:srgbClr val="EFAA1F"/>
                </a:solidFill>
              </a:rPr>
              <a:t>09012024</a:t>
            </a:r>
          </a:p>
          <a:p>
            <a:pPr marL="742950" lvl="1" indent="-285750">
              <a:buFont typeface="Arial" panose="020B0604020202020204" pitchFamily="34" charset="0"/>
              <a:buChar char="•"/>
            </a:pPr>
            <a:r>
              <a:rPr lang="en-US" sz="2000" dirty="0">
                <a:solidFill>
                  <a:srgbClr val="C63F28"/>
                </a:solidFill>
              </a:rPr>
              <a:t>3326</a:t>
            </a:r>
            <a:r>
              <a:rPr lang="en-US" sz="2000" dirty="0"/>
              <a:t>_</a:t>
            </a:r>
            <a:r>
              <a:rPr lang="en-US" sz="2000" dirty="0">
                <a:solidFill>
                  <a:srgbClr val="455FA9"/>
                </a:solidFill>
              </a:rPr>
              <a:t>CILA</a:t>
            </a:r>
            <a:r>
              <a:rPr lang="en-US" sz="2000" dirty="0"/>
              <a:t>_</a:t>
            </a:r>
            <a:r>
              <a:rPr lang="en-US" sz="2000" dirty="0">
                <a:solidFill>
                  <a:srgbClr val="008CA0"/>
                </a:solidFill>
              </a:rPr>
              <a:t>EDISUpdate</a:t>
            </a:r>
            <a:r>
              <a:rPr lang="en-US" sz="2000" dirty="0"/>
              <a:t>_</a:t>
            </a:r>
            <a:r>
              <a:rPr lang="en-US" sz="2000" dirty="0">
                <a:solidFill>
                  <a:srgbClr val="EFAA1F"/>
                </a:solidFill>
              </a:rPr>
              <a:t>09012024</a:t>
            </a:r>
          </a:p>
          <a:p>
            <a:pPr marL="742950" lvl="1" indent="-285750">
              <a:buFont typeface="Arial" panose="020B0604020202020204" pitchFamily="34" charset="0"/>
              <a:buChar char="•"/>
            </a:pPr>
            <a:endParaRPr lang="en-US" sz="2000" dirty="0">
              <a:solidFill>
                <a:srgbClr val="EFAA1F"/>
              </a:solidFill>
            </a:endParaRPr>
          </a:p>
          <a:p>
            <a:r>
              <a:rPr lang="en-US" sz="2000" dirty="0"/>
              <a:t>All files should be submitted in either the EDID folder or HR folder, depending on setup and access levels.  Please email the submissions inbox when available at </a:t>
            </a:r>
            <a:r>
              <a:rPr lang="en-US" sz="2000" dirty="0">
                <a:hlinkClick r:id="rId3"/>
              </a:rPr>
              <a:t>submissions_csi@csi.state.co.us</a:t>
            </a:r>
            <a:endParaRPr lang="en-US" sz="2000" dirty="0"/>
          </a:p>
          <a:p>
            <a:endParaRPr lang="en-US" sz="2000" dirty="0"/>
          </a:p>
        </p:txBody>
      </p:sp>
      <p:pic>
        <p:nvPicPr>
          <p:cNvPr id="7" name="Picture 6" descr="Showing where to transfer files in Google Drive.">
            <a:extLst>
              <a:ext uri="{FF2B5EF4-FFF2-40B4-BE49-F238E27FC236}">
                <a16:creationId xmlns:a16="http://schemas.microsoft.com/office/drawing/2014/main" id="{37AFC0FC-1869-C756-C3D6-BBE6B2908489}"/>
              </a:ext>
            </a:extLst>
          </p:cNvPr>
          <p:cNvPicPr>
            <a:picLocks noChangeAspect="1"/>
          </p:cNvPicPr>
          <p:nvPr/>
        </p:nvPicPr>
        <p:blipFill>
          <a:blip r:embed="rId4"/>
          <a:stretch>
            <a:fillRect/>
          </a:stretch>
        </p:blipFill>
        <p:spPr>
          <a:xfrm>
            <a:off x="1706713" y="4050251"/>
            <a:ext cx="5239372" cy="2488507"/>
          </a:xfrm>
          <a:prstGeom prst="rect">
            <a:avLst/>
          </a:prstGeom>
          <a:ln>
            <a:solidFill>
              <a:schemeClr val="tx1"/>
            </a:solidFill>
          </a:ln>
        </p:spPr>
      </p:pic>
    </p:spTree>
    <p:extLst>
      <p:ext uri="{BB962C8B-B14F-4D97-AF65-F5344CB8AC3E}">
        <p14:creationId xmlns:p14="http://schemas.microsoft.com/office/powerpoint/2010/main" val="3971166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74BDC-BC96-4977-AB74-7460E4642210}"/>
              </a:ext>
            </a:extLst>
          </p:cNvPr>
          <p:cNvSpPr>
            <a:spLocks noGrp="1"/>
          </p:cNvSpPr>
          <p:nvPr>
            <p:ph type="title"/>
          </p:nvPr>
        </p:nvSpPr>
        <p:spPr/>
        <p:txBody>
          <a:bodyPr/>
          <a:lstStyle/>
          <a:p>
            <a:r>
              <a:rPr lang="en-US" dirty="0"/>
              <a:t>Updates to Existing EDIDs</a:t>
            </a:r>
          </a:p>
        </p:txBody>
      </p:sp>
      <p:sp>
        <p:nvSpPr>
          <p:cNvPr id="4" name="Rectangle 3">
            <a:extLst>
              <a:ext uri="{FF2B5EF4-FFF2-40B4-BE49-F238E27FC236}">
                <a16:creationId xmlns:a16="http://schemas.microsoft.com/office/drawing/2014/main" id="{6275837E-E011-45D6-A978-C31D1FB2FAFA}"/>
              </a:ext>
            </a:extLst>
          </p:cNvPr>
          <p:cNvSpPr/>
          <p:nvPr/>
        </p:nvSpPr>
        <p:spPr>
          <a:xfrm>
            <a:off x="463138" y="1690689"/>
            <a:ext cx="7683335" cy="2554545"/>
          </a:xfrm>
          <a:prstGeom prst="rect">
            <a:avLst/>
          </a:prstGeom>
        </p:spPr>
        <p:txBody>
          <a:bodyPr wrap="square">
            <a:spAutoFit/>
          </a:bodyPr>
          <a:lstStyle/>
          <a:p>
            <a:pPr lvl="0"/>
            <a:r>
              <a:rPr lang="en-US" sz="1600" b="1" dirty="0">
                <a:latin typeface="Arial" panose="020B0604020202020204" pitchFamily="34" charset="0"/>
                <a:cs typeface="Arial" panose="020B0604020202020204" pitchFamily="34" charset="0"/>
              </a:rPr>
              <a:t>If incorrect information is discovered when searching for EDID or a change has been made since last update, submit an EDID request following these instructions</a:t>
            </a:r>
            <a:r>
              <a:rPr lang="en-US" sz="1600" dirty="0">
                <a:latin typeface="Arial" panose="020B0604020202020204" pitchFamily="34" charset="0"/>
                <a:cs typeface="Arial" panose="020B0604020202020204" pitchFamily="34" charset="0"/>
              </a:rPr>
              <a:t>:</a:t>
            </a:r>
          </a:p>
          <a:p>
            <a:pPr marL="742950" lvl="1"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EDIS update must be provided in a template with EDID added</a:t>
            </a:r>
          </a:p>
          <a:p>
            <a:pPr marL="742950" lvl="1"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EDIS updates must be in a separate file from EDIS requests</a:t>
            </a:r>
          </a:p>
          <a:p>
            <a:pPr marL="742950" lvl="1"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Highlight any fields where changes are necessary with the correct information included</a:t>
            </a:r>
          </a:p>
          <a:p>
            <a:pPr marL="742950" lvl="1"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Add notes of clarification to ensure CSI knows what to update</a:t>
            </a:r>
          </a:p>
          <a:p>
            <a:pPr marL="742950" lvl="1"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Submit in G-Drive and email the submissions inbox.  Note that it is an EDIS update, not request</a:t>
            </a:r>
          </a:p>
        </p:txBody>
      </p:sp>
      <p:pic>
        <p:nvPicPr>
          <p:cNvPr id="3" name="Picture 2" descr="EDIS update template with fields needing to be updated highlighted.">
            <a:extLst>
              <a:ext uri="{FF2B5EF4-FFF2-40B4-BE49-F238E27FC236}">
                <a16:creationId xmlns:a16="http://schemas.microsoft.com/office/drawing/2014/main" id="{F2185C62-10B1-4209-B6CF-8C75547C1919}"/>
              </a:ext>
            </a:extLst>
          </p:cNvPr>
          <p:cNvPicPr>
            <a:picLocks noChangeAspect="1"/>
          </p:cNvPicPr>
          <p:nvPr/>
        </p:nvPicPr>
        <p:blipFill>
          <a:blip r:embed="rId3"/>
          <a:stretch>
            <a:fillRect/>
          </a:stretch>
        </p:blipFill>
        <p:spPr>
          <a:xfrm>
            <a:off x="201880" y="4407203"/>
            <a:ext cx="8799615" cy="1826923"/>
          </a:xfrm>
          <a:prstGeom prst="rect">
            <a:avLst/>
          </a:prstGeom>
          <a:ln>
            <a:solidFill>
              <a:schemeClr val="tx1"/>
            </a:solidFill>
          </a:ln>
        </p:spPr>
      </p:pic>
    </p:spTree>
    <p:extLst>
      <p:ext uri="{BB962C8B-B14F-4D97-AF65-F5344CB8AC3E}">
        <p14:creationId xmlns:p14="http://schemas.microsoft.com/office/powerpoint/2010/main" val="4258381057"/>
      </p:ext>
    </p:extLst>
  </p:cSld>
  <p:clrMapOvr>
    <a:masterClrMapping/>
  </p:clrMapOvr>
</p:sld>
</file>

<file path=ppt/theme/theme1.xml><?xml version="1.0" encoding="utf-8"?>
<a:theme xmlns:a="http://schemas.openxmlformats.org/drawingml/2006/main" name="Office Theme">
  <a:themeElements>
    <a:clrScheme name="Custom 7">
      <a:dk1>
        <a:sysClr val="windowText" lastClr="000000"/>
      </a:dk1>
      <a:lt1>
        <a:sysClr val="window" lastClr="FFFFFF"/>
      </a:lt1>
      <a:dk2>
        <a:srgbClr val="44546A"/>
      </a:dk2>
      <a:lt2>
        <a:srgbClr val="E7E6E6"/>
      </a:lt2>
      <a:accent1>
        <a:srgbClr val="455FA9"/>
      </a:accent1>
      <a:accent2>
        <a:srgbClr val="008CA0"/>
      </a:accent2>
      <a:accent3>
        <a:srgbClr val="7C9B52"/>
      </a:accent3>
      <a:accent4>
        <a:srgbClr val="EFAA1F"/>
      </a:accent4>
      <a:accent5>
        <a:srgbClr val="C63F28"/>
      </a:accent5>
      <a:accent6>
        <a:srgbClr val="A5A5A5"/>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D161E7A-7D8E-4E72-8ED2-4D0B8F32613B}" vid="{CA3A0DFE-0BC8-4572-A734-C88B1C6E7B1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770</TotalTime>
  <Words>2248</Words>
  <Application>Microsoft Office PowerPoint</Application>
  <PresentationFormat>On-screen Show (4:3)</PresentationFormat>
  <Paragraphs>105</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EDID Request and Update Process</vt:lpstr>
      <vt:lpstr>Agenda</vt:lpstr>
      <vt:lpstr>EDIS Access</vt:lpstr>
      <vt:lpstr>EDIS Process Roles</vt:lpstr>
      <vt:lpstr>Process to Request and Update EDIDs</vt:lpstr>
      <vt:lpstr>Searching EDIS Prior to Request</vt:lpstr>
      <vt:lpstr>EDIS Template</vt:lpstr>
      <vt:lpstr>EDID Request File Transfer</vt:lpstr>
      <vt:lpstr>Updates to Existing EDIDs</vt:lpstr>
      <vt:lpstr>EDID Review</vt:lpstr>
      <vt:lpstr>Results Review</vt:lpstr>
      <vt:lpstr>Thank you for Reviewing this Training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2020-21 Data Submissions Process</dc:title>
  <dc:creator>Tribbett, Jessica</dc:creator>
  <cp:lastModifiedBy>Hartung, Ryan</cp:lastModifiedBy>
  <cp:revision>61</cp:revision>
  <dcterms:created xsi:type="dcterms:W3CDTF">2020-07-11T19:42:32Z</dcterms:created>
  <dcterms:modified xsi:type="dcterms:W3CDTF">2024-06-28T15:37:12Z</dcterms:modified>
</cp:coreProperties>
</file>