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comments/modernComment_105_8DF480AA.xml" ContentType="application/vnd.ms-powerpoint.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256" r:id="rId2"/>
    <p:sldId id="286" r:id="rId3"/>
    <p:sldId id="260" r:id="rId4"/>
    <p:sldId id="281" r:id="rId5"/>
    <p:sldId id="258" r:id="rId6"/>
    <p:sldId id="259" r:id="rId7"/>
    <p:sldId id="265" r:id="rId8"/>
    <p:sldId id="266" r:id="rId9"/>
    <p:sldId id="264" r:id="rId10"/>
    <p:sldId id="261" r:id="rId11"/>
    <p:sldId id="280" r:id="rId12"/>
    <p:sldId id="285" r:id="rId13"/>
    <p:sldId id="28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BA0F01-D56B-8F29-892C-70B6DCAC6878}" name="Webb, Willyn" initials="WW" userId="S::Webb_w@cde.state.co.us::11698f24-102b-443e-b641-13fd17d0706f" providerId="AD"/>
  <p188:author id="{ABD53E69-BCE0-4492-13B2-90AEBD5F425C}" name="Caplan, Kimberly" initials="CK" userId="S::caplan_k@cde.state.co.us::201722b9-7111-408c-91f6-bf6432e9124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elch, Jessica" initials="WJ" lastIdx="1" clrIdx="0">
    <p:extLst>
      <p:ext uri="{19B8F6BF-5375-455C-9EA6-DF929625EA0E}">
        <p15:presenceInfo xmlns:p15="http://schemas.microsoft.com/office/powerpoint/2012/main" userId="S-1-5-21-170422339-1359699126-1544898942-57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A0"/>
    <a:srgbClr val="EFAA1F"/>
    <a:srgbClr val="C63F28"/>
    <a:srgbClr val="455F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74D93E-4F50-48C2-9519-125782D36FFC}" v="201" dt="2024-04-10T19:29:58.8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41" autoAdjust="0"/>
  </p:normalViewPr>
  <p:slideViewPr>
    <p:cSldViewPr snapToGrid="0">
      <p:cViewPr varScale="1">
        <p:scale>
          <a:sx n="110" d="100"/>
          <a:sy n="110" d="100"/>
        </p:scale>
        <p:origin x="1260"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omments/modernComment_105_8DF480AA.xml><?xml version="1.0" encoding="utf-8"?>
<p188:cmLst xmlns:a="http://schemas.openxmlformats.org/drawingml/2006/main" xmlns:r="http://schemas.openxmlformats.org/officeDocument/2006/relationships" xmlns:p188="http://schemas.microsoft.com/office/powerpoint/2018/8/main">
  <p188:cm id="{04E5BE2D-429C-4A2E-AE0F-411399F67936}" authorId="{D6BA0F01-D56B-8F29-892C-70B6DCAC6878}" status="resolved" created="2022-03-14T15:26:37.632" complete="100000">
    <ac:txMkLst xmlns:ac="http://schemas.microsoft.com/office/drawing/2013/main/command">
      <pc:docMk xmlns:pc="http://schemas.microsoft.com/office/powerpoint/2013/main/command"/>
      <pc:sldMk xmlns:pc="http://schemas.microsoft.com/office/powerpoint/2013/main/command" cId="2381611178" sldId="261"/>
      <ac:graphicFrameMk id="5" creationId="{35200153-68BC-4973-A060-5F119D97134D}"/>
      <dc:dgmMk xmlns:dc="http://schemas.microsoft.com/office/drawing/2013/diagram/command"/>
      <dc:nodeMk xmlns:dc="http://schemas.microsoft.com/office/drawing/2013/diagram/command" id="{BFF9F610-724D-4D76-A373-AC393AFC2A2F}"/>
      <ac:txMk cp="0" len="18">
        <ac:context len="19" hash="1509343391"/>
      </ac:txMk>
    </ac:txMkLst>
    <p188:pos x="2286000" y="1688841"/>
    <p188:txBody>
      <a:bodyPr/>
      <a:lstStyle/>
      <a:p>
        <a:r>
          <a:rPr lang="en-US"/>
          <a:t>I'm wondering why it just says cohort file when Jess said to keep them separate. I'll ask her.</a:t>
        </a:r>
      </a:p>
    </p188:txBody>
  </p188:cm>
</p188:cmLst>
</file>

<file path=ppt/diagrams/_rels/data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881A12-0895-4023-A6A4-55AC7B5C0A29}" type="doc">
      <dgm:prSet loTypeId="urn:microsoft.com/office/officeart/2018/2/layout/IconCircleList" loCatId="icon" qsTypeId="urn:microsoft.com/office/officeart/2005/8/quickstyle/simple1" qsCatId="simple" csTypeId="urn:microsoft.com/office/officeart/2005/8/colors/accent3_2" csCatId="accent3" phldr="1"/>
      <dgm:spPr/>
      <dgm:t>
        <a:bodyPr/>
        <a:lstStyle/>
        <a:p>
          <a:endParaRPr lang="en-US"/>
        </a:p>
      </dgm:t>
    </dgm:pt>
    <dgm:pt modelId="{76FD22E7-C02D-4B81-9B17-71F58A7ABC51}">
      <dgm:prSet custT="1"/>
      <dgm:spPr/>
      <dgm:t>
        <a:bodyPr/>
        <a:lstStyle/>
        <a:p>
          <a:r>
            <a:rPr lang="en-US" sz="1800">
              <a:solidFill>
                <a:schemeClr val="bg1"/>
              </a:solidFill>
            </a:rPr>
            <a:t>Separate file- students who left 3</a:t>
          </a:r>
          <a:r>
            <a:rPr lang="en-US" sz="1800" baseline="30000">
              <a:solidFill>
                <a:schemeClr val="bg1"/>
              </a:solidFill>
            </a:rPr>
            <a:t>rd</a:t>
          </a:r>
          <a:r>
            <a:rPr lang="en-US" sz="1800">
              <a:solidFill>
                <a:schemeClr val="bg1"/>
              </a:solidFill>
            </a:rPr>
            <a:t> grade with a READ plan and have not been indicated as exiting their plan in prior year(s).</a:t>
          </a:r>
        </a:p>
      </dgm:t>
    </dgm:pt>
    <dgm:pt modelId="{5B9265F8-7F1D-4967-9035-7D6E0FC5C630}" type="parTrans" cxnId="{E9ED0939-F50E-4968-A512-875E40CC9371}">
      <dgm:prSet/>
      <dgm:spPr/>
      <dgm:t>
        <a:bodyPr/>
        <a:lstStyle/>
        <a:p>
          <a:endParaRPr lang="en-US"/>
        </a:p>
      </dgm:t>
    </dgm:pt>
    <dgm:pt modelId="{010F25DB-FF32-4FD9-9D54-2392CC870FDA}" type="sibTrans" cxnId="{E9ED0939-F50E-4968-A512-875E40CC9371}">
      <dgm:prSet/>
      <dgm:spPr/>
      <dgm:t>
        <a:bodyPr/>
        <a:lstStyle/>
        <a:p>
          <a:endParaRPr lang="en-US"/>
        </a:p>
      </dgm:t>
    </dgm:pt>
    <dgm:pt modelId="{A1B04D68-DF59-45CB-8986-99D8B99C6AA6}">
      <dgm:prSet custT="1"/>
      <dgm:spPr/>
      <dgm:t>
        <a:bodyPr/>
        <a:lstStyle/>
        <a:p>
          <a:r>
            <a:rPr lang="en-US" sz="2000">
              <a:solidFill>
                <a:schemeClr val="bg1"/>
              </a:solidFill>
            </a:rPr>
            <a:t>Pre-populated file with only ONE field to update</a:t>
          </a:r>
        </a:p>
      </dgm:t>
    </dgm:pt>
    <dgm:pt modelId="{71068CC4-3944-4BC1-A67B-5F064965CEFE}" type="parTrans" cxnId="{F0E72DF8-042C-4174-ACF6-E492AF38C2FE}">
      <dgm:prSet/>
      <dgm:spPr/>
      <dgm:t>
        <a:bodyPr/>
        <a:lstStyle/>
        <a:p>
          <a:endParaRPr lang="en-US"/>
        </a:p>
      </dgm:t>
    </dgm:pt>
    <dgm:pt modelId="{85C66C55-F0AD-44AE-91C8-7883DB318AF3}" type="sibTrans" cxnId="{F0E72DF8-042C-4174-ACF6-E492AF38C2FE}">
      <dgm:prSet/>
      <dgm:spPr/>
      <dgm:t>
        <a:bodyPr/>
        <a:lstStyle/>
        <a:p>
          <a:endParaRPr lang="en-US"/>
        </a:p>
      </dgm:t>
    </dgm:pt>
    <dgm:pt modelId="{E1738B0B-7B56-45B7-A8E7-DEA242CBFB1E}">
      <dgm:prSet custT="1"/>
      <dgm:spPr/>
      <dgm:t>
        <a:bodyPr/>
        <a:lstStyle/>
        <a:p>
          <a:r>
            <a:rPr lang="en-US" sz="2000" b="1">
              <a:solidFill>
                <a:srgbClr val="FFC000"/>
              </a:solidFill>
            </a:rPr>
            <a:t>Do not </a:t>
          </a:r>
          <a:r>
            <a:rPr lang="en-US" sz="2000">
              <a:solidFill>
                <a:schemeClr val="bg1"/>
              </a:solidFill>
            </a:rPr>
            <a:t>copy paste into main READ Collection file</a:t>
          </a:r>
        </a:p>
      </dgm:t>
    </dgm:pt>
    <dgm:pt modelId="{97EAE1E3-1D5D-4492-838D-107A0F11E167}" type="parTrans" cxnId="{8AB3413C-075A-4E2A-BF5F-0CD5DB794793}">
      <dgm:prSet/>
      <dgm:spPr/>
      <dgm:t>
        <a:bodyPr/>
        <a:lstStyle/>
        <a:p>
          <a:endParaRPr lang="en-US"/>
        </a:p>
      </dgm:t>
    </dgm:pt>
    <dgm:pt modelId="{1717AEC3-A571-4FA5-B619-510D1736784D}" type="sibTrans" cxnId="{8AB3413C-075A-4E2A-BF5F-0CD5DB794793}">
      <dgm:prSet/>
      <dgm:spPr/>
      <dgm:t>
        <a:bodyPr/>
        <a:lstStyle/>
        <a:p>
          <a:endParaRPr lang="en-US"/>
        </a:p>
      </dgm:t>
    </dgm:pt>
    <dgm:pt modelId="{7C3D9A37-76D1-4455-8BD8-C48151787868}">
      <dgm:prSet custT="1"/>
      <dgm:spPr/>
      <dgm:t>
        <a:bodyPr/>
        <a:lstStyle/>
        <a:p>
          <a:r>
            <a:rPr lang="en-US" sz="2000" dirty="0">
              <a:solidFill>
                <a:schemeClr val="bg1"/>
              </a:solidFill>
            </a:rPr>
            <a:t>Due completed in the G-Drive by April 30th</a:t>
          </a:r>
        </a:p>
      </dgm:t>
    </dgm:pt>
    <dgm:pt modelId="{3BA14BF6-9362-481D-9C42-A9E9E8140A95}" type="parTrans" cxnId="{FB1C19B4-2B7F-4353-9B43-2EE9162A14A5}">
      <dgm:prSet/>
      <dgm:spPr/>
      <dgm:t>
        <a:bodyPr/>
        <a:lstStyle/>
        <a:p>
          <a:endParaRPr lang="en-US"/>
        </a:p>
      </dgm:t>
    </dgm:pt>
    <dgm:pt modelId="{A08C1B3F-056C-4597-BE9B-BB158A9D38FB}" type="sibTrans" cxnId="{FB1C19B4-2B7F-4353-9B43-2EE9162A14A5}">
      <dgm:prSet/>
      <dgm:spPr/>
      <dgm:t>
        <a:bodyPr/>
        <a:lstStyle/>
        <a:p>
          <a:endParaRPr lang="en-US"/>
        </a:p>
      </dgm:t>
    </dgm:pt>
    <dgm:pt modelId="{3A28C168-C2CE-4899-9EFD-DA9EC77E615C}" type="pres">
      <dgm:prSet presAssocID="{E2881A12-0895-4023-A6A4-55AC7B5C0A29}" presName="root" presStyleCnt="0">
        <dgm:presLayoutVars>
          <dgm:dir/>
          <dgm:resizeHandles val="exact"/>
        </dgm:presLayoutVars>
      </dgm:prSet>
      <dgm:spPr/>
    </dgm:pt>
    <dgm:pt modelId="{D87ED59D-09A2-4DF0-937D-2D70BDC36F1A}" type="pres">
      <dgm:prSet presAssocID="{E2881A12-0895-4023-A6A4-55AC7B5C0A29}" presName="container" presStyleCnt="0">
        <dgm:presLayoutVars>
          <dgm:dir/>
          <dgm:resizeHandles val="exact"/>
        </dgm:presLayoutVars>
      </dgm:prSet>
      <dgm:spPr/>
    </dgm:pt>
    <dgm:pt modelId="{3ADB3307-2668-4E83-B916-BA36EBAAAEE5}" type="pres">
      <dgm:prSet presAssocID="{76FD22E7-C02D-4B81-9B17-71F58A7ABC51}" presName="compNode" presStyleCnt="0"/>
      <dgm:spPr/>
    </dgm:pt>
    <dgm:pt modelId="{5E9BC874-28D9-4A45-BF05-4B2043A17CDA}" type="pres">
      <dgm:prSet presAssocID="{76FD22E7-C02D-4B81-9B17-71F58A7ABC51}" presName="iconBgRect" presStyleLbl="bgShp" presStyleIdx="0" presStyleCnt="4"/>
      <dgm:spPr/>
    </dgm:pt>
    <dgm:pt modelId="{3D02177E-5BD6-437B-AFA4-836FA58B4B04}" type="pres">
      <dgm:prSet presAssocID="{76FD22E7-C02D-4B81-9B17-71F58A7ABC5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Folder"/>
        </a:ext>
      </dgm:extLst>
    </dgm:pt>
    <dgm:pt modelId="{214377BF-DF1C-4768-B2E8-72035E7BBD31}" type="pres">
      <dgm:prSet presAssocID="{76FD22E7-C02D-4B81-9B17-71F58A7ABC51}" presName="spaceRect" presStyleCnt="0"/>
      <dgm:spPr/>
    </dgm:pt>
    <dgm:pt modelId="{6F8FE255-8ED9-48F7-A83B-262DC1C72A35}" type="pres">
      <dgm:prSet presAssocID="{76FD22E7-C02D-4B81-9B17-71F58A7ABC51}" presName="textRect" presStyleLbl="revTx" presStyleIdx="0" presStyleCnt="4">
        <dgm:presLayoutVars>
          <dgm:chMax val="1"/>
          <dgm:chPref val="1"/>
        </dgm:presLayoutVars>
      </dgm:prSet>
      <dgm:spPr/>
    </dgm:pt>
    <dgm:pt modelId="{5B8FB71E-43B2-4F45-969F-1B897EF5CF30}" type="pres">
      <dgm:prSet presAssocID="{010F25DB-FF32-4FD9-9D54-2392CC870FDA}" presName="sibTrans" presStyleLbl="sibTrans2D1" presStyleIdx="0" presStyleCnt="0"/>
      <dgm:spPr/>
    </dgm:pt>
    <dgm:pt modelId="{61D5D3AA-D8F1-4995-AA4D-0C63A2753E35}" type="pres">
      <dgm:prSet presAssocID="{A1B04D68-DF59-45CB-8986-99D8B99C6AA6}" presName="compNode" presStyleCnt="0"/>
      <dgm:spPr/>
    </dgm:pt>
    <dgm:pt modelId="{62B159C7-CBCC-4ACD-BEA6-2C3A48862ECC}" type="pres">
      <dgm:prSet presAssocID="{A1B04D68-DF59-45CB-8986-99D8B99C6AA6}" presName="iconBgRect" presStyleLbl="bgShp" presStyleIdx="1" presStyleCnt="4"/>
      <dgm:spPr/>
    </dgm:pt>
    <dgm:pt modelId="{160496A7-0DAD-4AD9-99B6-33C3563381B5}" type="pres">
      <dgm:prSet presAssocID="{A1B04D68-DF59-45CB-8986-99D8B99C6AA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wnload"/>
        </a:ext>
      </dgm:extLst>
    </dgm:pt>
    <dgm:pt modelId="{BCE57D49-0C13-4DE0-A32F-7DC53A8C7B05}" type="pres">
      <dgm:prSet presAssocID="{A1B04D68-DF59-45CB-8986-99D8B99C6AA6}" presName="spaceRect" presStyleCnt="0"/>
      <dgm:spPr/>
    </dgm:pt>
    <dgm:pt modelId="{EA29B8B8-824C-4B2F-921C-C250CEF4E1BC}" type="pres">
      <dgm:prSet presAssocID="{A1B04D68-DF59-45CB-8986-99D8B99C6AA6}" presName="textRect" presStyleLbl="revTx" presStyleIdx="1" presStyleCnt="4">
        <dgm:presLayoutVars>
          <dgm:chMax val="1"/>
          <dgm:chPref val="1"/>
        </dgm:presLayoutVars>
      </dgm:prSet>
      <dgm:spPr/>
    </dgm:pt>
    <dgm:pt modelId="{AD3DDFFB-FFF7-47F2-ACEB-3F6AA7EC53A9}" type="pres">
      <dgm:prSet presAssocID="{85C66C55-F0AD-44AE-91C8-7883DB318AF3}" presName="sibTrans" presStyleLbl="sibTrans2D1" presStyleIdx="0" presStyleCnt="0"/>
      <dgm:spPr/>
    </dgm:pt>
    <dgm:pt modelId="{D5DDB3EF-C8B7-46F6-B709-7FB03F8A6A47}" type="pres">
      <dgm:prSet presAssocID="{E1738B0B-7B56-45B7-A8E7-DEA242CBFB1E}" presName="compNode" presStyleCnt="0"/>
      <dgm:spPr/>
    </dgm:pt>
    <dgm:pt modelId="{BE645690-8747-4F23-B288-6AE7AB6EE9B7}" type="pres">
      <dgm:prSet presAssocID="{E1738B0B-7B56-45B7-A8E7-DEA242CBFB1E}" presName="iconBgRect" presStyleLbl="bgShp" presStyleIdx="2" presStyleCnt="4"/>
      <dgm:spPr/>
    </dgm:pt>
    <dgm:pt modelId="{4BBD82FF-84BA-4F3D-AA84-BEE97FDD51CA}" type="pres">
      <dgm:prSet presAssocID="{E1738B0B-7B56-45B7-A8E7-DEA242CBFB1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se"/>
        </a:ext>
      </dgm:extLst>
    </dgm:pt>
    <dgm:pt modelId="{A12642CF-6914-4D7D-9CDD-26290FAD16B9}" type="pres">
      <dgm:prSet presAssocID="{E1738B0B-7B56-45B7-A8E7-DEA242CBFB1E}" presName="spaceRect" presStyleCnt="0"/>
      <dgm:spPr/>
    </dgm:pt>
    <dgm:pt modelId="{12E3075A-52C0-4823-88AA-1F2C88B7A6ED}" type="pres">
      <dgm:prSet presAssocID="{E1738B0B-7B56-45B7-A8E7-DEA242CBFB1E}" presName="textRect" presStyleLbl="revTx" presStyleIdx="2" presStyleCnt="4">
        <dgm:presLayoutVars>
          <dgm:chMax val="1"/>
          <dgm:chPref val="1"/>
        </dgm:presLayoutVars>
      </dgm:prSet>
      <dgm:spPr/>
    </dgm:pt>
    <dgm:pt modelId="{5A39FC89-D3F3-4910-A841-8538E32A3959}" type="pres">
      <dgm:prSet presAssocID="{1717AEC3-A571-4FA5-B619-510D1736784D}" presName="sibTrans" presStyleLbl="sibTrans2D1" presStyleIdx="0" presStyleCnt="0"/>
      <dgm:spPr/>
    </dgm:pt>
    <dgm:pt modelId="{CD8C734B-610E-4480-B96F-B34D6A4B1108}" type="pres">
      <dgm:prSet presAssocID="{7C3D9A37-76D1-4455-8BD8-C48151787868}" presName="compNode" presStyleCnt="0"/>
      <dgm:spPr/>
    </dgm:pt>
    <dgm:pt modelId="{5765CE89-652A-4862-B89B-A3FA241DFB28}" type="pres">
      <dgm:prSet presAssocID="{7C3D9A37-76D1-4455-8BD8-C48151787868}" presName="iconBgRect" presStyleLbl="bgShp" presStyleIdx="3" presStyleCnt="4"/>
      <dgm:spPr/>
    </dgm:pt>
    <dgm:pt modelId="{CF263DF4-BE79-406F-AE06-2CF219E2C656}" type="pres">
      <dgm:prSet presAssocID="{7C3D9A37-76D1-4455-8BD8-C4815178786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37A23E42-CC82-4DAA-BAC1-DB3C5EB6B831}" type="pres">
      <dgm:prSet presAssocID="{7C3D9A37-76D1-4455-8BD8-C48151787868}" presName="spaceRect" presStyleCnt="0"/>
      <dgm:spPr/>
    </dgm:pt>
    <dgm:pt modelId="{DAE97E45-FD72-47FA-BF86-AC0A1832BE01}" type="pres">
      <dgm:prSet presAssocID="{7C3D9A37-76D1-4455-8BD8-C48151787868}" presName="textRect" presStyleLbl="revTx" presStyleIdx="3" presStyleCnt="4">
        <dgm:presLayoutVars>
          <dgm:chMax val="1"/>
          <dgm:chPref val="1"/>
        </dgm:presLayoutVars>
      </dgm:prSet>
      <dgm:spPr/>
    </dgm:pt>
  </dgm:ptLst>
  <dgm:cxnLst>
    <dgm:cxn modelId="{64351212-4342-4A0A-89C3-D09175AA997B}" type="presOf" srcId="{E2881A12-0895-4023-A6A4-55AC7B5C0A29}" destId="{3A28C168-C2CE-4899-9EFD-DA9EC77E615C}" srcOrd="0" destOrd="0" presId="urn:microsoft.com/office/officeart/2018/2/layout/IconCircleList"/>
    <dgm:cxn modelId="{1E112F1F-4B3C-49A9-A91F-8C63C5635026}" type="presOf" srcId="{7C3D9A37-76D1-4455-8BD8-C48151787868}" destId="{DAE97E45-FD72-47FA-BF86-AC0A1832BE01}" srcOrd="0" destOrd="0" presId="urn:microsoft.com/office/officeart/2018/2/layout/IconCircleList"/>
    <dgm:cxn modelId="{01E9FD2D-8466-4893-937F-522618160740}" type="presOf" srcId="{E1738B0B-7B56-45B7-A8E7-DEA242CBFB1E}" destId="{12E3075A-52C0-4823-88AA-1F2C88B7A6ED}" srcOrd="0" destOrd="0" presId="urn:microsoft.com/office/officeart/2018/2/layout/IconCircleList"/>
    <dgm:cxn modelId="{E9ED0939-F50E-4968-A512-875E40CC9371}" srcId="{E2881A12-0895-4023-A6A4-55AC7B5C0A29}" destId="{76FD22E7-C02D-4B81-9B17-71F58A7ABC51}" srcOrd="0" destOrd="0" parTransId="{5B9265F8-7F1D-4967-9035-7D6E0FC5C630}" sibTransId="{010F25DB-FF32-4FD9-9D54-2392CC870FDA}"/>
    <dgm:cxn modelId="{8AB3413C-075A-4E2A-BF5F-0CD5DB794793}" srcId="{E2881A12-0895-4023-A6A4-55AC7B5C0A29}" destId="{E1738B0B-7B56-45B7-A8E7-DEA242CBFB1E}" srcOrd="2" destOrd="0" parTransId="{97EAE1E3-1D5D-4492-838D-107A0F11E167}" sibTransId="{1717AEC3-A571-4FA5-B619-510D1736784D}"/>
    <dgm:cxn modelId="{8DE22877-A671-4CD0-BFCA-CC936B7826AF}" type="presOf" srcId="{1717AEC3-A571-4FA5-B619-510D1736784D}" destId="{5A39FC89-D3F3-4910-A841-8538E32A3959}" srcOrd="0" destOrd="0" presId="urn:microsoft.com/office/officeart/2018/2/layout/IconCircleList"/>
    <dgm:cxn modelId="{BCC82780-A6B6-47A1-8AB0-D6B89A9102FE}" type="presOf" srcId="{010F25DB-FF32-4FD9-9D54-2392CC870FDA}" destId="{5B8FB71E-43B2-4F45-969F-1B897EF5CF30}" srcOrd="0" destOrd="0" presId="urn:microsoft.com/office/officeart/2018/2/layout/IconCircleList"/>
    <dgm:cxn modelId="{3C40368A-C0D4-40D2-AD8C-8B848F0A3A72}" type="presOf" srcId="{76FD22E7-C02D-4B81-9B17-71F58A7ABC51}" destId="{6F8FE255-8ED9-48F7-A83B-262DC1C72A35}" srcOrd="0" destOrd="0" presId="urn:microsoft.com/office/officeart/2018/2/layout/IconCircleList"/>
    <dgm:cxn modelId="{C6C08594-C766-4513-97F8-714213B1C09E}" type="presOf" srcId="{85C66C55-F0AD-44AE-91C8-7883DB318AF3}" destId="{AD3DDFFB-FFF7-47F2-ACEB-3F6AA7EC53A9}" srcOrd="0" destOrd="0" presId="urn:microsoft.com/office/officeart/2018/2/layout/IconCircleList"/>
    <dgm:cxn modelId="{FB1C19B4-2B7F-4353-9B43-2EE9162A14A5}" srcId="{E2881A12-0895-4023-A6A4-55AC7B5C0A29}" destId="{7C3D9A37-76D1-4455-8BD8-C48151787868}" srcOrd="3" destOrd="0" parTransId="{3BA14BF6-9362-481D-9C42-A9E9E8140A95}" sibTransId="{A08C1B3F-056C-4597-BE9B-BB158A9D38FB}"/>
    <dgm:cxn modelId="{DE0E67F3-0E29-4A47-86BC-735FB4BC46F1}" type="presOf" srcId="{A1B04D68-DF59-45CB-8986-99D8B99C6AA6}" destId="{EA29B8B8-824C-4B2F-921C-C250CEF4E1BC}" srcOrd="0" destOrd="0" presId="urn:microsoft.com/office/officeart/2018/2/layout/IconCircleList"/>
    <dgm:cxn modelId="{F0E72DF8-042C-4174-ACF6-E492AF38C2FE}" srcId="{E2881A12-0895-4023-A6A4-55AC7B5C0A29}" destId="{A1B04D68-DF59-45CB-8986-99D8B99C6AA6}" srcOrd="1" destOrd="0" parTransId="{71068CC4-3944-4BC1-A67B-5F064965CEFE}" sibTransId="{85C66C55-F0AD-44AE-91C8-7883DB318AF3}"/>
    <dgm:cxn modelId="{C2C88C44-3ED9-4D6A-BFCC-C9C6F14F8529}" type="presParOf" srcId="{3A28C168-C2CE-4899-9EFD-DA9EC77E615C}" destId="{D87ED59D-09A2-4DF0-937D-2D70BDC36F1A}" srcOrd="0" destOrd="0" presId="urn:microsoft.com/office/officeart/2018/2/layout/IconCircleList"/>
    <dgm:cxn modelId="{4FF379B7-C66C-4774-9C62-6556F9450C67}" type="presParOf" srcId="{D87ED59D-09A2-4DF0-937D-2D70BDC36F1A}" destId="{3ADB3307-2668-4E83-B916-BA36EBAAAEE5}" srcOrd="0" destOrd="0" presId="urn:microsoft.com/office/officeart/2018/2/layout/IconCircleList"/>
    <dgm:cxn modelId="{778E15CE-CD17-4F31-B001-2DE9F13A048C}" type="presParOf" srcId="{3ADB3307-2668-4E83-B916-BA36EBAAAEE5}" destId="{5E9BC874-28D9-4A45-BF05-4B2043A17CDA}" srcOrd="0" destOrd="0" presId="urn:microsoft.com/office/officeart/2018/2/layout/IconCircleList"/>
    <dgm:cxn modelId="{3ED40AB5-8E15-4AE0-A9D8-F10A563D5F66}" type="presParOf" srcId="{3ADB3307-2668-4E83-B916-BA36EBAAAEE5}" destId="{3D02177E-5BD6-437B-AFA4-836FA58B4B04}" srcOrd="1" destOrd="0" presId="urn:microsoft.com/office/officeart/2018/2/layout/IconCircleList"/>
    <dgm:cxn modelId="{5F9DE9CD-F1AF-4674-A9FB-630D8FCF96AC}" type="presParOf" srcId="{3ADB3307-2668-4E83-B916-BA36EBAAAEE5}" destId="{214377BF-DF1C-4768-B2E8-72035E7BBD31}" srcOrd="2" destOrd="0" presId="urn:microsoft.com/office/officeart/2018/2/layout/IconCircleList"/>
    <dgm:cxn modelId="{60C3ADAA-8D32-4691-B0EA-C83814158D40}" type="presParOf" srcId="{3ADB3307-2668-4E83-B916-BA36EBAAAEE5}" destId="{6F8FE255-8ED9-48F7-A83B-262DC1C72A35}" srcOrd="3" destOrd="0" presId="urn:microsoft.com/office/officeart/2018/2/layout/IconCircleList"/>
    <dgm:cxn modelId="{FA9EFC0D-CAE6-4865-BB19-FF333DD49122}" type="presParOf" srcId="{D87ED59D-09A2-4DF0-937D-2D70BDC36F1A}" destId="{5B8FB71E-43B2-4F45-969F-1B897EF5CF30}" srcOrd="1" destOrd="0" presId="urn:microsoft.com/office/officeart/2018/2/layout/IconCircleList"/>
    <dgm:cxn modelId="{71C86608-C46E-481E-A26E-E2F1B6B63A79}" type="presParOf" srcId="{D87ED59D-09A2-4DF0-937D-2D70BDC36F1A}" destId="{61D5D3AA-D8F1-4995-AA4D-0C63A2753E35}" srcOrd="2" destOrd="0" presId="urn:microsoft.com/office/officeart/2018/2/layout/IconCircleList"/>
    <dgm:cxn modelId="{3CEF0BC8-5230-425E-891A-8150E58FDD14}" type="presParOf" srcId="{61D5D3AA-D8F1-4995-AA4D-0C63A2753E35}" destId="{62B159C7-CBCC-4ACD-BEA6-2C3A48862ECC}" srcOrd="0" destOrd="0" presId="urn:microsoft.com/office/officeart/2018/2/layout/IconCircleList"/>
    <dgm:cxn modelId="{AA1B3D6C-D7D5-4B08-9867-681837474FD1}" type="presParOf" srcId="{61D5D3AA-D8F1-4995-AA4D-0C63A2753E35}" destId="{160496A7-0DAD-4AD9-99B6-33C3563381B5}" srcOrd="1" destOrd="0" presId="urn:microsoft.com/office/officeart/2018/2/layout/IconCircleList"/>
    <dgm:cxn modelId="{C2B63F08-9786-41FB-BBF1-E0C5788BDEBD}" type="presParOf" srcId="{61D5D3AA-D8F1-4995-AA4D-0C63A2753E35}" destId="{BCE57D49-0C13-4DE0-A32F-7DC53A8C7B05}" srcOrd="2" destOrd="0" presId="urn:microsoft.com/office/officeart/2018/2/layout/IconCircleList"/>
    <dgm:cxn modelId="{0D1C7841-3B78-4FC6-B2AB-FD348D7BAFE3}" type="presParOf" srcId="{61D5D3AA-D8F1-4995-AA4D-0C63A2753E35}" destId="{EA29B8B8-824C-4B2F-921C-C250CEF4E1BC}" srcOrd="3" destOrd="0" presId="urn:microsoft.com/office/officeart/2018/2/layout/IconCircleList"/>
    <dgm:cxn modelId="{1FB617B3-68F6-4AD1-A2FF-0C5919002873}" type="presParOf" srcId="{D87ED59D-09A2-4DF0-937D-2D70BDC36F1A}" destId="{AD3DDFFB-FFF7-47F2-ACEB-3F6AA7EC53A9}" srcOrd="3" destOrd="0" presId="urn:microsoft.com/office/officeart/2018/2/layout/IconCircleList"/>
    <dgm:cxn modelId="{B2628C87-769E-4BC6-AC94-1D634D478896}" type="presParOf" srcId="{D87ED59D-09A2-4DF0-937D-2D70BDC36F1A}" destId="{D5DDB3EF-C8B7-46F6-B709-7FB03F8A6A47}" srcOrd="4" destOrd="0" presId="urn:microsoft.com/office/officeart/2018/2/layout/IconCircleList"/>
    <dgm:cxn modelId="{57D06C07-DCFD-445B-8699-A86EB4CE23EF}" type="presParOf" srcId="{D5DDB3EF-C8B7-46F6-B709-7FB03F8A6A47}" destId="{BE645690-8747-4F23-B288-6AE7AB6EE9B7}" srcOrd="0" destOrd="0" presId="urn:microsoft.com/office/officeart/2018/2/layout/IconCircleList"/>
    <dgm:cxn modelId="{0B5620C8-0F31-47FA-A2F1-9053AB0D3AAF}" type="presParOf" srcId="{D5DDB3EF-C8B7-46F6-B709-7FB03F8A6A47}" destId="{4BBD82FF-84BA-4F3D-AA84-BEE97FDD51CA}" srcOrd="1" destOrd="0" presId="urn:microsoft.com/office/officeart/2018/2/layout/IconCircleList"/>
    <dgm:cxn modelId="{A96A370D-FBBB-47E5-9212-7367C0639C2E}" type="presParOf" srcId="{D5DDB3EF-C8B7-46F6-B709-7FB03F8A6A47}" destId="{A12642CF-6914-4D7D-9CDD-26290FAD16B9}" srcOrd="2" destOrd="0" presId="urn:microsoft.com/office/officeart/2018/2/layout/IconCircleList"/>
    <dgm:cxn modelId="{EB894831-4115-46DF-ABE9-2D9202BEB811}" type="presParOf" srcId="{D5DDB3EF-C8B7-46F6-B709-7FB03F8A6A47}" destId="{12E3075A-52C0-4823-88AA-1F2C88B7A6ED}" srcOrd="3" destOrd="0" presId="urn:microsoft.com/office/officeart/2018/2/layout/IconCircleList"/>
    <dgm:cxn modelId="{E920F193-7179-4511-916B-F7A1FCCA13CA}" type="presParOf" srcId="{D87ED59D-09A2-4DF0-937D-2D70BDC36F1A}" destId="{5A39FC89-D3F3-4910-A841-8538E32A3959}" srcOrd="5" destOrd="0" presId="urn:microsoft.com/office/officeart/2018/2/layout/IconCircleList"/>
    <dgm:cxn modelId="{E2AA169F-153B-45B0-9C33-374EC6BB8958}" type="presParOf" srcId="{D87ED59D-09A2-4DF0-937D-2D70BDC36F1A}" destId="{CD8C734B-610E-4480-B96F-B34D6A4B1108}" srcOrd="6" destOrd="0" presId="urn:microsoft.com/office/officeart/2018/2/layout/IconCircleList"/>
    <dgm:cxn modelId="{F940B4C8-6445-41FA-98D9-2AF30E527A12}" type="presParOf" srcId="{CD8C734B-610E-4480-B96F-B34D6A4B1108}" destId="{5765CE89-652A-4862-B89B-A3FA241DFB28}" srcOrd="0" destOrd="0" presId="urn:microsoft.com/office/officeart/2018/2/layout/IconCircleList"/>
    <dgm:cxn modelId="{D73377E2-D159-4C2D-B0FF-0894882FCF3A}" type="presParOf" srcId="{CD8C734B-610E-4480-B96F-B34D6A4B1108}" destId="{CF263DF4-BE79-406F-AE06-2CF219E2C656}" srcOrd="1" destOrd="0" presId="urn:microsoft.com/office/officeart/2018/2/layout/IconCircleList"/>
    <dgm:cxn modelId="{85014C79-76D5-4767-BD65-19E92C149B81}" type="presParOf" srcId="{CD8C734B-610E-4480-B96F-B34D6A4B1108}" destId="{37A23E42-CC82-4DAA-BAC1-DB3C5EB6B831}" srcOrd="2" destOrd="0" presId="urn:microsoft.com/office/officeart/2018/2/layout/IconCircleList"/>
    <dgm:cxn modelId="{36D53707-3D73-4095-A628-B8627736818C}" type="presParOf" srcId="{CD8C734B-610E-4480-B96F-B34D6A4B1108}" destId="{DAE97E45-FD72-47FA-BF86-AC0A1832BE01}"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A81503-CA05-49E6-B776-CE49CBDDF22E}" type="doc">
      <dgm:prSet loTypeId="urn:microsoft.com/office/officeart/2017/3/layout/DropPinTimeline" loCatId="process" qsTypeId="urn:microsoft.com/office/officeart/2005/8/quickstyle/simple2" qsCatId="simple" csTypeId="urn:microsoft.com/office/officeart/2005/8/colors/accent1_2" csCatId="accent1" phldr="1"/>
      <dgm:spPr/>
      <dgm:t>
        <a:bodyPr/>
        <a:lstStyle/>
        <a:p>
          <a:endParaRPr lang="en-US"/>
        </a:p>
      </dgm:t>
    </dgm:pt>
    <dgm:pt modelId="{F4E9118E-9238-4B0E-9E60-754A4F00C177}">
      <dgm:prSet/>
      <dgm:spPr/>
      <dgm:t>
        <a:bodyPr/>
        <a:lstStyle/>
        <a:p>
          <a:pPr>
            <a:defRPr b="1"/>
          </a:pPr>
          <a:r>
            <a:rPr lang="en-US" dirty="0"/>
            <a:t>Now through May </a:t>
          </a:r>
          <a:r>
            <a:rPr lang="en-US" dirty="0">
              <a:latin typeface="Calibri Light" panose="020F0302020204030204"/>
            </a:rPr>
            <a:t>19</a:t>
          </a:r>
          <a:endParaRPr lang="en-US" dirty="0"/>
        </a:p>
      </dgm:t>
    </dgm:pt>
    <dgm:pt modelId="{D2D5B6D0-BF65-44B0-BA8B-3A2668A263B1}" type="parTrans" cxnId="{878451E1-E05D-42E6-ACA1-7C6F0BD7CE5D}">
      <dgm:prSet/>
      <dgm:spPr/>
      <dgm:t>
        <a:bodyPr/>
        <a:lstStyle/>
        <a:p>
          <a:endParaRPr lang="en-US"/>
        </a:p>
      </dgm:t>
    </dgm:pt>
    <dgm:pt modelId="{49A94F9B-338A-4E02-B266-ED17CF338E89}" type="sibTrans" cxnId="{878451E1-E05D-42E6-ACA1-7C6F0BD7CE5D}">
      <dgm:prSet/>
      <dgm:spPr/>
      <dgm:t>
        <a:bodyPr/>
        <a:lstStyle/>
        <a:p>
          <a:endParaRPr lang="en-US"/>
        </a:p>
      </dgm:t>
    </dgm:pt>
    <dgm:pt modelId="{EEC4DA2A-3F15-4E85-940C-2CCF94CD73B3}">
      <dgm:prSet/>
      <dgm:spPr/>
      <dgm:t>
        <a:bodyPr/>
        <a:lstStyle/>
        <a:p>
          <a:r>
            <a:rPr lang="en-US" b="0">
              <a:latin typeface="Calibri Light"/>
              <a:cs typeface="Arial"/>
            </a:rPr>
            <a:t>Assess all K-3 students</a:t>
          </a:r>
        </a:p>
      </dgm:t>
    </dgm:pt>
    <dgm:pt modelId="{E06BCCC1-F75D-4566-ABAA-D1C340386D16}" type="parTrans" cxnId="{1296F434-D0BE-41BE-BB20-D554F764E858}">
      <dgm:prSet/>
      <dgm:spPr/>
      <dgm:t>
        <a:bodyPr/>
        <a:lstStyle/>
        <a:p>
          <a:endParaRPr lang="en-US"/>
        </a:p>
      </dgm:t>
    </dgm:pt>
    <dgm:pt modelId="{DA18FD75-445F-4E9B-8DD8-50D3182B38D4}" type="sibTrans" cxnId="{1296F434-D0BE-41BE-BB20-D554F764E858}">
      <dgm:prSet/>
      <dgm:spPr/>
      <dgm:t>
        <a:bodyPr/>
        <a:lstStyle/>
        <a:p>
          <a:endParaRPr lang="en-US"/>
        </a:p>
      </dgm:t>
    </dgm:pt>
    <dgm:pt modelId="{A70714A9-A488-4815-B758-0F14B9430B0F}">
      <dgm:prSet/>
      <dgm:spPr/>
      <dgm:t>
        <a:bodyPr/>
        <a:lstStyle/>
        <a:p>
          <a:pPr>
            <a:defRPr b="1"/>
          </a:pPr>
          <a:r>
            <a:rPr lang="en-US" dirty="0"/>
            <a:t> April 30</a:t>
          </a:r>
        </a:p>
      </dgm:t>
    </dgm:pt>
    <dgm:pt modelId="{F200231E-31C5-4E2B-A540-13DC27CBBB16}" type="parTrans" cxnId="{4AD6FFE0-E756-49A2-B3A7-D03EC20D85F5}">
      <dgm:prSet/>
      <dgm:spPr/>
      <dgm:t>
        <a:bodyPr/>
        <a:lstStyle/>
        <a:p>
          <a:endParaRPr lang="en-US"/>
        </a:p>
      </dgm:t>
    </dgm:pt>
    <dgm:pt modelId="{A8FFE02A-3189-4208-AD82-48D46C581599}" type="sibTrans" cxnId="{4AD6FFE0-E756-49A2-B3A7-D03EC20D85F5}">
      <dgm:prSet/>
      <dgm:spPr/>
      <dgm:t>
        <a:bodyPr/>
        <a:lstStyle/>
        <a:p>
          <a:endParaRPr lang="en-US"/>
        </a:p>
      </dgm:t>
    </dgm:pt>
    <dgm:pt modelId="{13A0BF20-A851-44FC-8230-998E53A01A90}">
      <dgm:prSet/>
      <dgm:spPr/>
      <dgm:t>
        <a:bodyPr/>
        <a:lstStyle/>
        <a:p>
          <a:r>
            <a:rPr lang="en-US" b="1" dirty="0">
              <a:highlight>
                <a:srgbClr val="FFFF00"/>
              </a:highlight>
            </a:rPr>
            <a:t>Deadline for Cohort file in G-Drive</a:t>
          </a:r>
        </a:p>
      </dgm:t>
    </dgm:pt>
    <dgm:pt modelId="{07FF8217-D15F-4133-B076-F4BC1E6C0991}" type="parTrans" cxnId="{D4750C32-52E1-4035-9F2F-FCD85FEAED40}">
      <dgm:prSet/>
      <dgm:spPr/>
      <dgm:t>
        <a:bodyPr/>
        <a:lstStyle/>
        <a:p>
          <a:endParaRPr lang="en-US"/>
        </a:p>
      </dgm:t>
    </dgm:pt>
    <dgm:pt modelId="{27BED3A2-ECA7-4EB9-B952-8DADE18A4A44}" type="sibTrans" cxnId="{D4750C32-52E1-4035-9F2F-FCD85FEAED40}">
      <dgm:prSet/>
      <dgm:spPr/>
      <dgm:t>
        <a:bodyPr/>
        <a:lstStyle/>
        <a:p>
          <a:endParaRPr lang="en-US"/>
        </a:p>
      </dgm:t>
    </dgm:pt>
    <dgm:pt modelId="{40FED610-1559-45CF-944D-2694AE86AA9C}">
      <dgm:prSet/>
      <dgm:spPr/>
      <dgm:t>
        <a:bodyPr/>
        <a:lstStyle/>
        <a:p>
          <a:pPr>
            <a:defRPr b="1"/>
          </a:pPr>
          <a:r>
            <a:rPr lang="en-US" dirty="0"/>
            <a:t> May 19 –  June 1</a:t>
          </a:r>
        </a:p>
      </dgm:t>
    </dgm:pt>
    <dgm:pt modelId="{382B4DFE-CEE8-4262-AEAB-E7680EB8E267}" type="parTrans" cxnId="{75D8659A-51F7-4680-80A4-E75E26048966}">
      <dgm:prSet/>
      <dgm:spPr/>
      <dgm:t>
        <a:bodyPr/>
        <a:lstStyle/>
        <a:p>
          <a:endParaRPr lang="en-US"/>
        </a:p>
      </dgm:t>
    </dgm:pt>
    <dgm:pt modelId="{C8CF2F12-2490-4819-A956-396F8B9F06CF}" type="sibTrans" cxnId="{75D8659A-51F7-4680-80A4-E75E26048966}">
      <dgm:prSet/>
      <dgm:spPr/>
      <dgm:t>
        <a:bodyPr/>
        <a:lstStyle/>
        <a:p>
          <a:endParaRPr lang="en-US"/>
        </a:p>
      </dgm:t>
    </dgm:pt>
    <dgm:pt modelId="{B3F64633-D386-4608-9525-98277276D51F}">
      <dgm:prSet/>
      <dgm:spPr/>
      <dgm:t>
        <a:bodyPr/>
        <a:lstStyle/>
        <a:p>
          <a:r>
            <a:rPr lang="en-US"/>
            <a:t>Correct </a:t>
          </a:r>
          <a:r>
            <a:rPr lang="en-US">
              <a:latin typeface="Calibri Light" panose="020F0302020204030204"/>
            </a:rPr>
            <a:t>READ Data File Errors</a:t>
          </a:r>
          <a:endParaRPr lang="en-US"/>
        </a:p>
      </dgm:t>
    </dgm:pt>
    <dgm:pt modelId="{60F4E7E2-7761-4DA6-9421-FA4E983A805C}" type="parTrans" cxnId="{822DB137-BFAD-4192-AD0A-0DD985E694BC}">
      <dgm:prSet/>
      <dgm:spPr/>
      <dgm:t>
        <a:bodyPr/>
        <a:lstStyle/>
        <a:p>
          <a:endParaRPr lang="en-US"/>
        </a:p>
      </dgm:t>
    </dgm:pt>
    <dgm:pt modelId="{562B964D-76A5-4CDD-B36A-280857B35729}" type="sibTrans" cxnId="{822DB137-BFAD-4192-AD0A-0DD985E694BC}">
      <dgm:prSet/>
      <dgm:spPr/>
      <dgm:t>
        <a:bodyPr/>
        <a:lstStyle/>
        <a:p>
          <a:endParaRPr lang="en-US"/>
        </a:p>
      </dgm:t>
    </dgm:pt>
    <dgm:pt modelId="{1526C3C3-78F2-4479-A793-1993B5B705E3}">
      <dgm:prSet/>
      <dgm:spPr/>
      <dgm:t>
        <a:bodyPr/>
        <a:lstStyle/>
        <a:p>
          <a:pPr>
            <a:defRPr b="1"/>
          </a:pPr>
          <a:endParaRPr lang="en-US" dirty="0"/>
        </a:p>
      </dgm:t>
    </dgm:pt>
    <dgm:pt modelId="{B15BD210-43DB-4CC9-8677-FC751368C3FA}" type="parTrans" cxnId="{F2C7EC45-9F08-43D8-BCFB-42C6414CBA87}">
      <dgm:prSet/>
      <dgm:spPr/>
      <dgm:t>
        <a:bodyPr/>
        <a:lstStyle/>
        <a:p>
          <a:endParaRPr lang="en-US"/>
        </a:p>
      </dgm:t>
    </dgm:pt>
    <dgm:pt modelId="{7DBAF438-E5D3-44A5-AF91-3BA9B1AD5909}" type="sibTrans" cxnId="{F2C7EC45-9F08-43D8-BCFB-42C6414CBA87}">
      <dgm:prSet/>
      <dgm:spPr/>
      <dgm:t>
        <a:bodyPr/>
        <a:lstStyle/>
        <a:p>
          <a:endParaRPr lang="en-US"/>
        </a:p>
      </dgm:t>
    </dgm:pt>
    <dgm:pt modelId="{125C1907-C1BC-4E98-9881-B170A0C04722}">
      <dgm:prSet/>
      <dgm:spPr/>
      <dgm:t>
        <a:bodyPr/>
        <a:lstStyle/>
        <a:p>
          <a:r>
            <a:rPr lang="en-US" dirty="0"/>
            <a:t>READ funds distributed in the Fall, has varied due to Teacher Training (Nov)</a:t>
          </a:r>
        </a:p>
      </dgm:t>
    </dgm:pt>
    <dgm:pt modelId="{A851CF79-CCE0-4231-B246-39440598F013}" type="parTrans" cxnId="{3C99EDE5-F35C-42E8-B8B8-E40042C56DD2}">
      <dgm:prSet/>
      <dgm:spPr/>
      <dgm:t>
        <a:bodyPr/>
        <a:lstStyle/>
        <a:p>
          <a:endParaRPr lang="en-US"/>
        </a:p>
      </dgm:t>
    </dgm:pt>
    <dgm:pt modelId="{6721B1FC-821D-48CE-B5CA-1683353933E1}" type="sibTrans" cxnId="{3C99EDE5-F35C-42E8-B8B8-E40042C56DD2}">
      <dgm:prSet/>
      <dgm:spPr/>
      <dgm:t>
        <a:bodyPr/>
        <a:lstStyle/>
        <a:p>
          <a:endParaRPr lang="en-US"/>
        </a:p>
      </dgm:t>
    </dgm:pt>
    <dgm:pt modelId="{3BE8D7F0-F3C2-4FF5-BB1A-1F6660421B7E}">
      <dgm:prSet phldr="0"/>
      <dgm:spPr/>
      <dgm:t>
        <a:bodyPr/>
        <a:lstStyle/>
        <a:p>
          <a:r>
            <a:rPr lang="en-US" dirty="0">
              <a:latin typeface="Calibri Light" panose="020F0302020204030204"/>
            </a:rPr>
            <a:t>Complete READ Data file by May 19th</a:t>
          </a:r>
          <a:endParaRPr lang="en-US" dirty="0"/>
        </a:p>
      </dgm:t>
    </dgm:pt>
    <dgm:pt modelId="{0D90AC83-397F-4104-ABB2-1D251AD8FFFE}" type="parTrans" cxnId="{89891CCD-E48A-400B-AE67-0685F79DF701}">
      <dgm:prSet/>
      <dgm:spPr/>
      <dgm:t>
        <a:bodyPr/>
        <a:lstStyle/>
        <a:p>
          <a:endParaRPr lang="en-US"/>
        </a:p>
      </dgm:t>
    </dgm:pt>
    <dgm:pt modelId="{FD45B122-98F1-47F9-B9E4-BAD439DA8E0C}" type="sibTrans" cxnId="{89891CCD-E48A-400B-AE67-0685F79DF701}">
      <dgm:prSet/>
      <dgm:spPr/>
      <dgm:t>
        <a:bodyPr/>
        <a:lstStyle/>
        <a:p>
          <a:endParaRPr lang="en-US"/>
        </a:p>
      </dgm:t>
    </dgm:pt>
    <dgm:pt modelId="{5D8528A5-ACDB-4040-BA6F-079B5BA8719C}">
      <dgm:prSet phldr="0"/>
      <dgm:spPr/>
      <dgm:t>
        <a:bodyPr/>
        <a:lstStyle/>
        <a:p>
          <a:pPr>
            <a:defRPr b="1"/>
          </a:pPr>
          <a:r>
            <a:rPr lang="en-US" b="1" dirty="0">
              <a:latin typeface="Calibri"/>
              <a:cs typeface="Calibri"/>
            </a:rPr>
            <a:t>April 10</a:t>
          </a:r>
        </a:p>
      </dgm:t>
    </dgm:pt>
    <dgm:pt modelId="{84A139CB-E469-4666-96A9-21FECEB1513F}" type="parTrans" cxnId="{1B7F7945-FE62-4562-A68B-38F7EECF786F}">
      <dgm:prSet/>
      <dgm:spPr/>
      <dgm:t>
        <a:bodyPr/>
        <a:lstStyle/>
        <a:p>
          <a:endParaRPr lang="en-US"/>
        </a:p>
      </dgm:t>
    </dgm:pt>
    <dgm:pt modelId="{71A97147-5CF3-4189-9040-63691DFF615D}" type="sibTrans" cxnId="{1B7F7945-FE62-4562-A68B-38F7EECF786F}">
      <dgm:prSet/>
      <dgm:spPr/>
      <dgm:t>
        <a:bodyPr/>
        <a:lstStyle/>
        <a:p>
          <a:endParaRPr lang="en-US"/>
        </a:p>
      </dgm:t>
    </dgm:pt>
    <dgm:pt modelId="{E1AE579A-8985-46F4-81FE-3C45B04C03CB}">
      <dgm:prSet phldr="0"/>
      <dgm:spPr/>
      <dgm:t>
        <a:bodyPr/>
        <a:lstStyle/>
        <a:p>
          <a:r>
            <a:rPr lang="en-US" dirty="0">
              <a:latin typeface="Calibri Light" panose="020F0302020204030204"/>
            </a:rPr>
            <a:t>Cohort files in the G-Drive</a:t>
          </a:r>
        </a:p>
      </dgm:t>
    </dgm:pt>
    <dgm:pt modelId="{6D8B45EA-8CCD-48D8-923A-8C8FCD2D18C9}" type="parTrans" cxnId="{4405E698-0D19-445D-A1DD-CE94180F5C67}">
      <dgm:prSet/>
      <dgm:spPr/>
      <dgm:t>
        <a:bodyPr/>
        <a:lstStyle/>
        <a:p>
          <a:endParaRPr lang="en-US"/>
        </a:p>
      </dgm:t>
    </dgm:pt>
    <dgm:pt modelId="{A23CF4D2-8549-44CD-8F6E-68244BB41C59}" type="sibTrans" cxnId="{4405E698-0D19-445D-A1DD-CE94180F5C67}">
      <dgm:prSet/>
      <dgm:spPr/>
      <dgm:t>
        <a:bodyPr/>
        <a:lstStyle/>
        <a:p>
          <a:endParaRPr lang="en-US"/>
        </a:p>
      </dgm:t>
    </dgm:pt>
    <dgm:pt modelId="{23B68A00-A6B2-48AB-976E-A099974A92AB}">
      <dgm:prSet phldr="0"/>
      <dgm:spPr/>
      <dgm:t>
        <a:bodyPr/>
        <a:lstStyle/>
        <a:p>
          <a:r>
            <a:rPr lang="en-US" dirty="0">
              <a:highlight>
                <a:srgbClr val="FFFF00"/>
              </a:highlight>
              <a:latin typeface="Calibri Light" panose="020F0302020204030204"/>
            </a:rPr>
            <a:t>unless more time is needed for a student to potentially exit the READ plan. Email Willyn</a:t>
          </a:r>
        </a:p>
      </dgm:t>
    </dgm:pt>
    <dgm:pt modelId="{1C5559A3-600E-4F9D-8BE1-D9ED38847933}" type="parTrans" cxnId="{7DE424A6-26AF-4A60-B790-5166D5D652EB}">
      <dgm:prSet/>
      <dgm:spPr/>
      <dgm:t>
        <a:bodyPr/>
        <a:lstStyle/>
        <a:p>
          <a:endParaRPr lang="en-US"/>
        </a:p>
      </dgm:t>
    </dgm:pt>
    <dgm:pt modelId="{D83549F0-8923-47B8-8D56-131A41AB96C3}" type="sibTrans" cxnId="{7DE424A6-26AF-4A60-B790-5166D5D652EB}">
      <dgm:prSet/>
      <dgm:spPr/>
      <dgm:t>
        <a:bodyPr/>
        <a:lstStyle/>
        <a:p>
          <a:endParaRPr lang="en-US"/>
        </a:p>
      </dgm:t>
    </dgm:pt>
    <dgm:pt modelId="{28C378F9-0802-4790-BD1A-93F2E505480C}">
      <dgm:prSet phldr="0"/>
      <dgm:spPr/>
      <dgm:t>
        <a:bodyPr/>
        <a:lstStyle/>
        <a:p>
          <a:pPr>
            <a:defRPr b="1"/>
          </a:pPr>
          <a:r>
            <a:rPr lang="en-US" b="1" dirty="0">
              <a:latin typeface="Calibri"/>
              <a:cs typeface="Calibri"/>
            </a:rPr>
            <a:t>August 1</a:t>
          </a:r>
        </a:p>
      </dgm:t>
    </dgm:pt>
    <dgm:pt modelId="{F2B54D2F-51C6-43F0-B685-7337B9A74D2E}" type="parTrans" cxnId="{1B783688-688D-4691-A89E-335E445649D5}">
      <dgm:prSet/>
      <dgm:spPr/>
      <dgm:t>
        <a:bodyPr/>
        <a:lstStyle/>
        <a:p>
          <a:endParaRPr lang="en-US"/>
        </a:p>
      </dgm:t>
    </dgm:pt>
    <dgm:pt modelId="{3DB60E7D-2726-4692-BCDF-40A89145070B}" type="sibTrans" cxnId="{1B783688-688D-4691-A89E-335E445649D5}">
      <dgm:prSet/>
      <dgm:spPr/>
      <dgm:t>
        <a:bodyPr/>
        <a:lstStyle/>
        <a:p>
          <a:endParaRPr lang="en-US"/>
        </a:p>
      </dgm:t>
    </dgm:pt>
    <dgm:pt modelId="{95C52AF3-59C4-4382-B166-D26526AE77FF}">
      <dgm:prSet phldr="0"/>
      <dgm:spPr/>
      <dgm:t>
        <a:bodyPr/>
        <a:lstStyle/>
        <a:p>
          <a:endParaRPr lang="en-US" b="1" dirty="0">
            <a:latin typeface="Calibri Light" panose="020F0302020204030204"/>
          </a:endParaRPr>
        </a:p>
      </dgm:t>
    </dgm:pt>
    <dgm:pt modelId="{8654BBB1-154F-4853-AA70-F11B2B173BD0}" type="parTrans" cxnId="{00B18BC5-5F32-42C3-8993-629D99A7E9C2}">
      <dgm:prSet/>
      <dgm:spPr/>
      <dgm:t>
        <a:bodyPr/>
        <a:lstStyle/>
        <a:p>
          <a:endParaRPr lang="en-US"/>
        </a:p>
      </dgm:t>
    </dgm:pt>
    <dgm:pt modelId="{5096E260-4F40-4FFF-A73B-09EB910BFE14}" type="sibTrans" cxnId="{00B18BC5-5F32-42C3-8993-629D99A7E9C2}">
      <dgm:prSet/>
      <dgm:spPr/>
      <dgm:t>
        <a:bodyPr/>
        <a:lstStyle/>
        <a:p>
          <a:endParaRPr lang="en-US"/>
        </a:p>
      </dgm:t>
    </dgm:pt>
    <dgm:pt modelId="{BED68B39-2999-41A4-A578-55548536ABEF}">
      <dgm:prSet phldr="0"/>
      <dgm:spPr/>
      <dgm:t>
        <a:bodyPr/>
        <a:lstStyle/>
        <a:p>
          <a:r>
            <a:rPr lang="en-US" b="0" dirty="0">
              <a:latin typeface="Calibri Light" panose="020F0302020204030204"/>
            </a:rPr>
            <a:t>Teacher Training Verification</a:t>
          </a:r>
        </a:p>
        <a:p>
          <a:r>
            <a:rPr lang="en-US" b="1" dirty="0">
              <a:latin typeface="Calibri Light" panose="020F0302020204030204"/>
            </a:rPr>
            <a:t>Deadline for file in G-Drive</a:t>
          </a:r>
          <a:endParaRPr lang="en-US" dirty="0"/>
        </a:p>
      </dgm:t>
    </dgm:pt>
    <dgm:pt modelId="{0F6BD608-6893-43C2-937F-ED980D89129D}" type="parTrans" cxnId="{D96025E2-8D06-4CD5-A200-9A8EF2C0E830}">
      <dgm:prSet/>
      <dgm:spPr/>
      <dgm:t>
        <a:bodyPr/>
        <a:lstStyle/>
        <a:p>
          <a:endParaRPr lang="en-US"/>
        </a:p>
      </dgm:t>
    </dgm:pt>
    <dgm:pt modelId="{31041EC2-AEB4-4E1C-946C-6E5734B28A68}" type="sibTrans" cxnId="{D96025E2-8D06-4CD5-A200-9A8EF2C0E830}">
      <dgm:prSet/>
      <dgm:spPr/>
      <dgm:t>
        <a:bodyPr/>
        <a:lstStyle/>
        <a:p>
          <a:endParaRPr lang="en-US"/>
        </a:p>
      </dgm:t>
    </dgm:pt>
    <dgm:pt modelId="{28399BCF-EC83-4D4A-8482-BA0BC1BC21EA}" type="pres">
      <dgm:prSet presAssocID="{44A81503-CA05-49E6-B776-CE49CBDDF22E}" presName="root" presStyleCnt="0">
        <dgm:presLayoutVars>
          <dgm:chMax/>
          <dgm:chPref/>
          <dgm:animLvl val="lvl"/>
        </dgm:presLayoutVars>
      </dgm:prSet>
      <dgm:spPr/>
    </dgm:pt>
    <dgm:pt modelId="{84631AAC-EE19-4609-8A23-D24482AAA99E}" type="pres">
      <dgm:prSet presAssocID="{44A81503-CA05-49E6-B776-CE49CBDDF22E}" presName="divider" presStyleLbl="fgAcc1" presStyleIdx="0" presStyleCnt="7"/>
      <dgm:spPr>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gm:spPr>
    </dgm:pt>
    <dgm:pt modelId="{3E72C528-AB09-4FD1-8308-168961B663FB}" type="pres">
      <dgm:prSet presAssocID="{44A81503-CA05-49E6-B776-CE49CBDDF22E}" presName="nodes" presStyleCnt="0">
        <dgm:presLayoutVars>
          <dgm:chMax/>
          <dgm:chPref/>
          <dgm:animLvl val="lvl"/>
        </dgm:presLayoutVars>
      </dgm:prSet>
      <dgm:spPr/>
    </dgm:pt>
    <dgm:pt modelId="{54C655E9-B5CB-429A-816C-82E836D22088}" type="pres">
      <dgm:prSet presAssocID="{5D8528A5-ACDB-4040-BA6F-079B5BA8719C}" presName="composite" presStyleCnt="0"/>
      <dgm:spPr/>
    </dgm:pt>
    <dgm:pt modelId="{60246D03-3BBE-4290-87CD-86243EAA1149}" type="pres">
      <dgm:prSet presAssocID="{5D8528A5-ACDB-4040-BA6F-079B5BA8719C}" presName="ConnectorPoint" presStyleLbl="lnNode1" presStyleIdx="0"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BB861804-C6C0-401E-978C-EEE1E73F7C4B}" type="pres">
      <dgm:prSet presAssocID="{5D8528A5-ACDB-4040-BA6F-079B5BA8719C}" presName="DropPinPlaceHolder" presStyleCnt="0"/>
      <dgm:spPr/>
    </dgm:pt>
    <dgm:pt modelId="{6B243F52-910F-4A87-91D7-0D27E12E708E}" type="pres">
      <dgm:prSet presAssocID="{5D8528A5-ACDB-4040-BA6F-079B5BA8719C}" presName="DropPin" presStyleLbl="alignNode1" presStyleIdx="0" presStyleCnt="6"/>
      <dgm:spPr/>
    </dgm:pt>
    <dgm:pt modelId="{8BB8A09F-30E6-4386-8979-AF6C47F92E57}" type="pres">
      <dgm:prSet presAssocID="{5D8528A5-ACDB-4040-BA6F-079B5BA8719C}" presName="Ellipse" presStyleLbl="fgAcc1" presStyleIdx="1" presStyleCnt="7"/>
      <dgm:spPr>
        <a:solidFill>
          <a:schemeClr val="lt1">
            <a:alpha val="90000"/>
            <a:hueOff val="0"/>
            <a:satOff val="0"/>
            <a:lumOff val="0"/>
            <a:alphaOff val="0"/>
          </a:schemeClr>
        </a:solidFill>
        <a:ln w="12700" cap="flat" cmpd="sng" algn="ctr">
          <a:noFill/>
          <a:prstDash val="solid"/>
          <a:miter lim="800000"/>
        </a:ln>
        <a:effectLst/>
      </dgm:spPr>
    </dgm:pt>
    <dgm:pt modelId="{C1DFAED5-EE18-4805-8A3F-19E7CC1B30E2}" type="pres">
      <dgm:prSet presAssocID="{5D8528A5-ACDB-4040-BA6F-079B5BA8719C}" presName="L2TextContainer" presStyleLbl="revTx" presStyleIdx="0" presStyleCnt="12">
        <dgm:presLayoutVars>
          <dgm:bulletEnabled val="1"/>
        </dgm:presLayoutVars>
      </dgm:prSet>
      <dgm:spPr/>
    </dgm:pt>
    <dgm:pt modelId="{96040ED4-8AE0-428E-94F1-A420053A617E}" type="pres">
      <dgm:prSet presAssocID="{5D8528A5-ACDB-4040-BA6F-079B5BA8719C}" presName="L1TextContainer" presStyleLbl="revTx" presStyleIdx="1" presStyleCnt="12">
        <dgm:presLayoutVars>
          <dgm:chMax val="1"/>
          <dgm:chPref val="1"/>
          <dgm:bulletEnabled val="1"/>
        </dgm:presLayoutVars>
      </dgm:prSet>
      <dgm:spPr/>
    </dgm:pt>
    <dgm:pt modelId="{BDAD73C2-7C0F-44AD-B8FF-8C5DEF9BC268}" type="pres">
      <dgm:prSet presAssocID="{5D8528A5-ACDB-4040-BA6F-079B5BA8719C}" presName="ConnectLine" presStyleLbl="sibTrans1D1" presStyleIdx="0" presStyleCnt="6"/>
      <dgm:spPr>
        <a:noFill/>
        <a:ln w="12700" cap="flat" cmpd="sng" algn="ctr">
          <a:solidFill>
            <a:schemeClr val="accent1">
              <a:hueOff val="0"/>
              <a:satOff val="0"/>
              <a:lumOff val="0"/>
              <a:alphaOff val="0"/>
            </a:schemeClr>
          </a:solidFill>
          <a:prstDash val="dash"/>
          <a:miter lim="800000"/>
        </a:ln>
        <a:effectLst/>
      </dgm:spPr>
    </dgm:pt>
    <dgm:pt modelId="{52E21AB7-F8C0-4A95-91E0-D610B77A7C80}" type="pres">
      <dgm:prSet presAssocID="{5D8528A5-ACDB-4040-BA6F-079B5BA8719C}" presName="EmptyPlaceHolder" presStyleCnt="0"/>
      <dgm:spPr/>
    </dgm:pt>
    <dgm:pt modelId="{91A2A30E-78B7-43AC-8B86-7B57D0006FD7}" type="pres">
      <dgm:prSet presAssocID="{71A97147-5CF3-4189-9040-63691DFF615D}" presName="spaceBetweenRectangles" presStyleCnt="0"/>
      <dgm:spPr/>
    </dgm:pt>
    <dgm:pt modelId="{23D59AE4-CAFF-4AB5-BDA9-2AE73B970CEC}" type="pres">
      <dgm:prSet presAssocID="{F4E9118E-9238-4B0E-9E60-754A4F00C177}" presName="composite" presStyleCnt="0"/>
      <dgm:spPr/>
    </dgm:pt>
    <dgm:pt modelId="{3C9E780A-8D5E-48D0-8DDC-A280712CD237}" type="pres">
      <dgm:prSet presAssocID="{F4E9118E-9238-4B0E-9E60-754A4F00C177}" presName="ConnectorPoint" presStyleLbl="lnNode1" presStyleIdx="1"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D083320C-B642-4364-A2E4-C44242C95BF9}" type="pres">
      <dgm:prSet presAssocID="{F4E9118E-9238-4B0E-9E60-754A4F00C177}" presName="DropPinPlaceHolder" presStyleCnt="0"/>
      <dgm:spPr/>
    </dgm:pt>
    <dgm:pt modelId="{726755E0-5AF2-4905-9BDF-01BC8E4806AC}" type="pres">
      <dgm:prSet presAssocID="{F4E9118E-9238-4B0E-9E60-754A4F00C177}" presName="DropPin" presStyleLbl="alignNode1" presStyleIdx="1" presStyleCnt="6"/>
      <dgm:spPr/>
    </dgm:pt>
    <dgm:pt modelId="{69FC4F9B-C21F-428E-A8F1-21AE5F262540}" type="pres">
      <dgm:prSet presAssocID="{F4E9118E-9238-4B0E-9E60-754A4F00C177}" presName="Ellipse" presStyleLbl="fgAcc1" presStyleIdx="2" presStyleCnt="7"/>
      <dgm:spPr>
        <a:solidFill>
          <a:schemeClr val="lt1">
            <a:alpha val="90000"/>
            <a:hueOff val="0"/>
            <a:satOff val="0"/>
            <a:lumOff val="0"/>
            <a:alphaOff val="0"/>
          </a:schemeClr>
        </a:solidFill>
        <a:ln w="12700" cap="flat" cmpd="sng" algn="ctr">
          <a:noFill/>
          <a:prstDash val="solid"/>
          <a:miter lim="800000"/>
        </a:ln>
        <a:effectLst/>
      </dgm:spPr>
    </dgm:pt>
    <dgm:pt modelId="{ACC7A89E-29F0-4DF6-8F5A-663196B631C2}" type="pres">
      <dgm:prSet presAssocID="{F4E9118E-9238-4B0E-9E60-754A4F00C177}" presName="L2TextContainer" presStyleLbl="revTx" presStyleIdx="2" presStyleCnt="12">
        <dgm:presLayoutVars>
          <dgm:bulletEnabled val="1"/>
        </dgm:presLayoutVars>
      </dgm:prSet>
      <dgm:spPr/>
    </dgm:pt>
    <dgm:pt modelId="{A4295E61-765A-46EC-8B0E-4F1C5E232719}" type="pres">
      <dgm:prSet presAssocID="{F4E9118E-9238-4B0E-9E60-754A4F00C177}" presName="L1TextContainer" presStyleLbl="revTx" presStyleIdx="3" presStyleCnt="12">
        <dgm:presLayoutVars>
          <dgm:chMax val="1"/>
          <dgm:chPref val="1"/>
          <dgm:bulletEnabled val="1"/>
        </dgm:presLayoutVars>
      </dgm:prSet>
      <dgm:spPr/>
    </dgm:pt>
    <dgm:pt modelId="{C09D2207-C209-4438-840D-4E1F1BCF20C0}" type="pres">
      <dgm:prSet presAssocID="{F4E9118E-9238-4B0E-9E60-754A4F00C177}" presName="ConnectLine" presStyleLbl="sibTrans1D1" presStyleIdx="1" presStyleCnt="6"/>
      <dgm:spPr>
        <a:noFill/>
        <a:ln w="12700" cap="flat" cmpd="sng" algn="ctr">
          <a:solidFill>
            <a:schemeClr val="accent1">
              <a:hueOff val="0"/>
              <a:satOff val="0"/>
              <a:lumOff val="0"/>
              <a:alphaOff val="0"/>
            </a:schemeClr>
          </a:solidFill>
          <a:prstDash val="dash"/>
          <a:miter lim="800000"/>
        </a:ln>
        <a:effectLst/>
      </dgm:spPr>
    </dgm:pt>
    <dgm:pt modelId="{2B0240AE-128D-4CB3-A445-B0EA378BCAAD}" type="pres">
      <dgm:prSet presAssocID="{F4E9118E-9238-4B0E-9E60-754A4F00C177}" presName="EmptyPlaceHolder" presStyleCnt="0"/>
      <dgm:spPr/>
    </dgm:pt>
    <dgm:pt modelId="{EE6BAE82-3D11-4E25-8038-BBB2A3D3ECAB}" type="pres">
      <dgm:prSet presAssocID="{49A94F9B-338A-4E02-B266-ED17CF338E89}" presName="spaceBetweenRectangles" presStyleCnt="0"/>
      <dgm:spPr/>
    </dgm:pt>
    <dgm:pt modelId="{9D9C4CB8-29DF-4F17-A032-3E87878D2950}" type="pres">
      <dgm:prSet presAssocID="{A70714A9-A488-4815-B758-0F14B9430B0F}" presName="composite" presStyleCnt="0"/>
      <dgm:spPr/>
    </dgm:pt>
    <dgm:pt modelId="{09414FDD-1BF5-4021-B0CA-D1434330CD34}" type="pres">
      <dgm:prSet presAssocID="{A70714A9-A488-4815-B758-0F14B9430B0F}" presName="ConnectorPoint" presStyleLbl="lnNode1" presStyleIdx="2"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1F28DDD1-4406-4917-A2BE-B98FBB969D03}" type="pres">
      <dgm:prSet presAssocID="{A70714A9-A488-4815-B758-0F14B9430B0F}" presName="DropPinPlaceHolder" presStyleCnt="0"/>
      <dgm:spPr/>
    </dgm:pt>
    <dgm:pt modelId="{339DB18A-4230-4A6E-9949-935AC2B89D80}" type="pres">
      <dgm:prSet presAssocID="{A70714A9-A488-4815-B758-0F14B9430B0F}" presName="DropPin" presStyleLbl="alignNode1" presStyleIdx="2" presStyleCnt="6"/>
      <dgm:spPr/>
    </dgm:pt>
    <dgm:pt modelId="{55A2C583-2C72-4E4D-98E5-C35BC19DFBA8}" type="pres">
      <dgm:prSet presAssocID="{A70714A9-A488-4815-B758-0F14B9430B0F}" presName="Ellipse" presStyleLbl="fgAcc1" presStyleIdx="3" presStyleCnt="7"/>
      <dgm:spPr>
        <a:solidFill>
          <a:schemeClr val="lt1">
            <a:alpha val="90000"/>
            <a:hueOff val="0"/>
            <a:satOff val="0"/>
            <a:lumOff val="0"/>
            <a:alphaOff val="0"/>
          </a:schemeClr>
        </a:solidFill>
        <a:ln w="12700" cap="flat" cmpd="sng" algn="ctr">
          <a:noFill/>
          <a:prstDash val="solid"/>
          <a:miter lim="800000"/>
        </a:ln>
        <a:effectLst/>
      </dgm:spPr>
    </dgm:pt>
    <dgm:pt modelId="{18350782-5724-4CFE-AFE7-0D515CB32708}" type="pres">
      <dgm:prSet presAssocID="{A70714A9-A488-4815-B758-0F14B9430B0F}" presName="L2TextContainer" presStyleLbl="revTx" presStyleIdx="4" presStyleCnt="12">
        <dgm:presLayoutVars>
          <dgm:bulletEnabled val="1"/>
        </dgm:presLayoutVars>
      </dgm:prSet>
      <dgm:spPr/>
    </dgm:pt>
    <dgm:pt modelId="{C0CB6229-3A67-4819-9487-E7FDA9A66D9C}" type="pres">
      <dgm:prSet presAssocID="{A70714A9-A488-4815-B758-0F14B9430B0F}" presName="L1TextContainer" presStyleLbl="revTx" presStyleIdx="5" presStyleCnt="12">
        <dgm:presLayoutVars>
          <dgm:chMax val="1"/>
          <dgm:chPref val="1"/>
          <dgm:bulletEnabled val="1"/>
        </dgm:presLayoutVars>
      </dgm:prSet>
      <dgm:spPr/>
    </dgm:pt>
    <dgm:pt modelId="{E0DAE3C7-BF61-42B0-BE83-5F4696B4B3DE}" type="pres">
      <dgm:prSet presAssocID="{A70714A9-A488-4815-B758-0F14B9430B0F}" presName="ConnectLine" presStyleLbl="sibTrans1D1" presStyleIdx="2" presStyleCnt="6"/>
      <dgm:spPr>
        <a:noFill/>
        <a:ln w="12700" cap="flat" cmpd="sng" algn="ctr">
          <a:solidFill>
            <a:schemeClr val="accent1">
              <a:hueOff val="0"/>
              <a:satOff val="0"/>
              <a:lumOff val="0"/>
              <a:alphaOff val="0"/>
            </a:schemeClr>
          </a:solidFill>
          <a:prstDash val="dash"/>
          <a:miter lim="800000"/>
        </a:ln>
        <a:effectLst/>
      </dgm:spPr>
    </dgm:pt>
    <dgm:pt modelId="{7E50EDBE-8596-4C0A-BFC2-00FE6B9020B8}" type="pres">
      <dgm:prSet presAssocID="{A70714A9-A488-4815-B758-0F14B9430B0F}" presName="EmptyPlaceHolder" presStyleCnt="0"/>
      <dgm:spPr/>
    </dgm:pt>
    <dgm:pt modelId="{9ECCEB04-F3A8-4C80-8C77-A0D20BBB4C74}" type="pres">
      <dgm:prSet presAssocID="{A8FFE02A-3189-4208-AD82-48D46C581599}" presName="spaceBetweenRectangles" presStyleCnt="0"/>
      <dgm:spPr/>
    </dgm:pt>
    <dgm:pt modelId="{D78E76F7-D8A9-44DA-A65E-047B4F80BFAE}" type="pres">
      <dgm:prSet presAssocID="{40FED610-1559-45CF-944D-2694AE86AA9C}" presName="composite" presStyleCnt="0"/>
      <dgm:spPr/>
    </dgm:pt>
    <dgm:pt modelId="{C558DDFE-DEE4-4913-93A6-9435E7D8C0E0}" type="pres">
      <dgm:prSet presAssocID="{40FED610-1559-45CF-944D-2694AE86AA9C}" presName="ConnectorPoint" presStyleLbl="lnNode1" presStyleIdx="3"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00E749D5-07BB-4E1B-8F19-0D1CAB872D5B}" type="pres">
      <dgm:prSet presAssocID="{40FED610-1559-45CF-944D-2694AE86AA9C}" presName="DropPinPlaceHolder" presStyleCnt="0"/>
      <dgm:spPr/>
    </dgm:pt>
    <dgm:pt modelId="{9D4662A9-D171-4268-B45D-AE8898C517D9}" type="pres">
      <dgm:prSet presAssocID="{40FED610-1559-45CF-944D-2694AE86AA9C}" presName="DropPin" presStyleLbl="alignNode1" presStyleIdx="3" presStyleCnt="6"/>
      <dgm:spPr/>
    </dgm:pt>
    <dgm:pt modelId="{9A687AE9-371E-4314-9F81-F0509DDA4F03}" type="pres">
      <dgm:prSet presAssocID="{40FED610-1559-45CF-944D-2694AE86AA9C}" presName="Ellipse" presStyleLbl="fgAcc1" presStyleIdx="4" presStyleCnt="7"/>
      <dgm:spPr>
        <a:solidFill>
          <a:schemeClr val="lt1">
            <a:alpha val="90000"/>
            <a:hueOff val="0"/>
            <a:satOff val="0"/>
            <a:lumOff val="0"/>
            <a:alphaOff val="0"/>
          </a:schemeClr>
        </a:solidFill>
        <a:ln w="12700" cap="flat" cmpd="sng" algn="ctr">
          <a:noFill/>
          <a:prstDash val="solid"/>
          <a:miter lim="800000"/>
        </a:ln>
        <a:effectLst/>
      </dgm:spPr>
    </dgm:pt>
    <dgm:pt modelId="{BCBF2FC8-6B83-4E8D-93C9-A83AE9B98E01}" type="pres">
      <dgm:prSet presAssocID="{40FED610-1559-45CF-944D-2694AE86AA9C}" presName="L2TextContainer" presStyleLbl="revTx" presStyleIdx="6" presStyleCnt="12">
        <dgm:presLayoutVars>
          <dgm:bulletEnabled val="1"/>
        </dgm:presLayoutVars>
      </dgm:prSet>
      <dgm:spPr/>
    </dgm:pt>
    <dgm:pt modelId="{434CE317-1026-4127-8ABA-B0894EDA71B1}" type="pres">
      <dgm:prSet presAssocID="{40FED610-1559-45CF-944D-2694AE86AA9C}" presName="L1TextContainer" presStyleLbl="revTx" presStyleIdx="7" presStyleCnt="12">
        <dgm:presLayoutVars>
          <dgm:chMax val="1"/>
          <dgm:chPref val="1"/>
          <dgm:bulletEnabled val="1"/>
        </dgm:presLayoutVars>
      </dgm:prSet>
      <dgm:spPr/>
    </dgm:pt>
    <dgm:pt modelId="{C290B335-6430-4D5B-8280-311FDF144BF3}" type="pres">
      <dgm:prSet presAssocID="{40FED610-1559-45CF-944D-2694AE86AA9C}" presName="ConnectLine" presStyleLbl="sibTrans1D1" presStyleIdx="3" presStyleCnt="6"/>
      <dgm:spPr>
        <a:noFill/>
        <a:ln w="12700" cap="flat" cmpd="sng" algn="ctr">
          <a:solidFill>
            <a:schemeClr val="accent1">
              <a:hueOff val="0"/>
              <a:satOff val="0"/>
              <a:lumOff val="0"/>
              <a:alphaOff val="0"/>
            </a:schemeClr>
          </a:solidFill>
          <a:prstDash val="dash"/>
          <a:miter lim="800000"/>
        </a:ln>
        <a:effectLst/>
      </dgm:spPr>
    </dgm:pt>
    <dgm:pt modelId="{788B5E17-D6FF-4112-9775-0B644E682057}" type="pres">
      <dgm:prSet presAssocID="{40FED610-1559-45CF-944D-2694AE86AA9C}" presName="EmptyPlaceHolder" presStyleCnt="0"/>
      <dgm:spPr/>
    </dgm:pt>
    <dgm:pt modelId="{BBCE28E3-7739-4912-BF74-8A4A5E0F7BD3}" type="pres">
      <dgm:prSet presAssocID="{C8CF2F12-2490-4819-A956-396F8B9F06CF}" presName="spaceBetweenRectangles" presStyleCnt="0"/>
      <dgm:spPr/>
    </dgm:pt>
    <dgm:pt modelId="{0252EB85-B5CF-4D7C-A98E-A37259A4FB4B}" type="pres">
      <dgm:prSet presAssocID="{28C378F9-0802-4790-BD1A-93F2E505480C}" presName="composite" presStyleCnt="0"/>
      <dgm:spPr/>
    </dgm:pt>
    <dgm:pt modelId="{D940D480-2A69-4518-A1B5-726359FBA676}" type="pres">
      <dgm:prSet presAssocID="{28C378F9-0802-4790-BD1A-93F2E505480C}" presName="ConnectorPoint" presStyleLbl="lnNode1" presStyleIdx="4"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74767C69-1F22-421D-8CDA-4CD897E306F4}" type="pres">
      <dgm:prSet presAssocID="{28C378F9-0802-4790-BD1A-93F2E505480C}" presName="DropPinPlaceHolder" presStyleCnt="0"/>
      <dgm:spPr/>
    </dgm:pt>
    <dgm:pt modelId="{992D9989-0F94-428C-86D3-0A3DA1CA8718}" type="pres">
      <dgm:prSet presAssocID="{28C378F9-0802-4790-BD1A-93F2E505480C}" presName="DropPin" presStyleLbl="alignNode1" presStyleIdx="4" presStyleCnt="6"/>
      <dgm:spPr/>
    </dgm:pt>
    <dgm:pt modelId="{F411DB61-A2E5-4406-9351-AC79B208A847}" type="pres">
      <dgm:prSet presAssocID="{28C378F9-0802-4790-BD1A-93F2E505480C}" presName="Ellipse" presStyleLbl="fgAcc1" presStyleIdx="5" presStyleCnt="7"/>
      <dgm:spPr>
        <a:solidFill>
          <a:schemeClr val="lt1">
            <a:alpha val="90000"/>
            <a:hueOff val="0"/>
            <a:satOff val="0"/>
            <a:lumOff val="0"/>
            <a:alphaOff val="0"/>
          </a:schemeClr>
        </a:solidFill>
        <a:ln w="12700" cap="flat" cmpd="sng" algn="ctr">
          <a:noFill/>
          <a:prstDash val="solid"/>
          <a:miter lim="800000"/>
        </a:ln>
        <a:effectLst/>
      </dgm:spPr>
    </dgm:pt>
    <dgm:pt modelId="{0727EDC2-4B12-456D-AE75-9A43400CF384}" type="pres">
      <dgm:prSet presAssocID="{28C378F9-0802-4790-BD1A-93F2E505480C}" presName="L2TextContainer" presStyleLbl="revTx" presStyleIdx="8" presStyleCnt="12">
        <dgm:presLayoutVars>
          <dgm:bulletEnabled val="1"/>
        </dgm:presLayoutVars>
      </dgm:prSet>
      <dgm:spPr/>
    </dgm:pt>
    <dgm:pt modelId="{F5424CE9-CC73-48AB-A63D-A8800FF7E863}" type="pres">
      <dgm:prSet presAssocID="{28C378F9-0802-4790-BD1A-93F2E505480C}" presName="L1TextContainer" presStyleLbl="revTx" presStyleIdx="9" presStyleCnt="12">
        <dgm:presLayoutVars>
          <dgm:chMax val="1"/>
          <dgm:chPref val="1"/>
          <dgm:bulletEnabled val="1"/>
        </dgm:presLayoutVars>
      </dgm:prSet>
      <dgm:spPr/>
    </dgm:pt>
    <dgm:pt modelId="{6FA9EB94-3201-439E-B017-BC8CFAE08D03}" type="pres">
      <dgm:prSet presAssocID="{28C378F9-0802-4790-BD1A-93F2E505480C}" presName="ConnectLine" presStyleLbl="sibTrans1D1" presStyleIdx="4" presStyleCnt="6"/>
      <dgm:spPr>
        <a:noFill/>
        <a:ln w="12700" cap="flat" cmpd="sng" algn="ctr">
          <a:solidFill>
            <a:schemeClr val="accent1">
              <a:hueOff val="0"/>
              <a:satOff val="0"/>
              <a:lumOff val="0"/>
              <a:alphaOff val="0"/>
            </a:schemeClr>
          </a:solidFill>
          <a:prstDash val="dash"/>
          <a:miter lim="800000"/>
        </a:ln>
        <a:effectLst/>
      </dgm:spPr>
    </dgm:pt>
    <dgm:pt modelId="{DB9166D5-C7B1-4412-BD4B-D3DB450FD99D}" type="pres">
      <dgm:prSet presAssocID="{28C378F9-0802-4790-BD1A-93F2E505480C}" presName="EmptyPlaceHolder" presStyleCnt="0"/>
      <dgm:spPr/>
    </dgm:pt>
    <dgm:pt modelId="{47E8C0A1-FACE-43F6-88B6-5722C7323C06}" type="pres">
      <dgm:prSet presAssocID="{3DB60E7D-2726-4692-BCDF-40A89145070B}" presName="spaceBetweenRectangles" presStyleCnt="0"/>
      <dgm:spPr/>
    </dgm:pt>
    <dgm:pt modelId="{7B7E1F40-7C0D-48B3-970E-1EBD3BA695EC}" type="pres">
      <dgm:prSet presAssocID="{1526C3C3-78F2-4479-A793-1993B5B705E3}" presName="composite" presStyleCnt="0"/>
      <dgm:spPr/>
    </dgm:pt>
    <dgm:pt modelId="{13BD1E1D-0AEC-462E-A990-9A07743645C2}" type="pres">
      <dgm:prSet presAssocID="{1526C3C3-78F2-4479-A793-1993B5B705E3}" presName="ConnectorPoint" presStyleLbl="lnNode1" presStyleIdx="5"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795947E2-E050-4C5F-AD0E-D5B09B27CE32}" type="pres">
      <dgm:prSet presAssocID="{1526C3C3-78F2-4479-A793-1993B5B705E3}" presName="DropPinPlaceHolder" presStyleCnt="0"/>
      <dgm:spPr/>
    </dgm:pt>
    <dgm:pt modelId="{16049880-02DB-4F02-BE52-CDA9C1F33B08}" type="pres">
      <dgm:prSet presAssocID="{1526C3C3-78F2-4479-A793-1993B5B705E3}" presName="DropPin" presStyleLbl="alignNode1" presStyleIdx="5" presStyleCnt="6"/>
      <dgm:spPr/>
    </dgm:pt>
    <dgm:pt modelId="{59B4BCDF-A498-4A6C-969A-8FE6BC473F90}" type="pres">
      <dgm:prSet presAssocID="{1526C3C3-78F2-4479-A793-1993B5B705E3}" presName="Ellipse" presStyleLbl="fgAcc1" presStyleIdx="6" presStyleCnt="7"/>
      <dgm:spPr>
        <a:solidFill>
          <a:schemeClr val="lt1">
            <a:alpha val="90000"/>
            <a:hueOff val="0"/>
            <a:satOff val="0"/>
            <a:lumOff val="0"/>
            <a:alphaOff val="0"/>
          </a:schemeClr>
        </a:solidFill>
        <a:ln w="12700" cap="flat" cmpd="sng" algn="ctr">
          <a:noFill/>
          <a:prstDash val="solid"/>
          <a:miter lim="800000"/>
        </a:ln>
        <a:effectLst/>
      </dgm:spPr>
    </dgm:pt>
    <dgm:pt modelId="{96C8DD41-B9DB-43F8-B257-31BABF52E3D2}" type="pres">
      <dgm:prSet presAssocID="{1526C3C3-78F2-4479-A793-1993B5B705E3}" presName="L2TextContainer" presStyleLbl="revTx" presStyleIdx="10" presStyleCnt="12">
        <dgm:presLayoutVars>
          <dgm:bulletEnabled val="1"/>
        </dgm:presLayoutVars>
      </dgm:prSet>
      <dgm:spPr/>
    </dgm:pt>
    <dgm:pt modelId="{AF65E719-C9FF-4436-9F1C-0232DE855A28}" type="pres">
      <dgm:prSet presAssocID="{1526C3C3-78F2-4479-A793-1993B5B705E3}" presName="L1TextContainer" presStyleLbl="revTx" presStyleIdx="11" presStyleCnt="12">
        <dgm:presLayoutVars>
          <dgm:chMax val="1"/>
          <dgm:chPref val="1"/>
          <dgm:bulletEnabled val="1"/>
        </dgm:presLayoutVars>
      </dgm:prSet>
      <dgm:spPr/>
    </dgm:pt>
    <dgm:pt modelId="{DF12ECC0-27C8-4B77-8995-BB0B396CA378}" type="pres">
      <dgm:prSet presAssocID="{1526C3C3-78F2-4479-A793-1993B5B705E3}" presName="ConnectLine" presStyleLbl="sibTrans1D1" presStyleIdx="5" presStyleCnt="6"/>
      <dgm:spPr>
        <a:noFill/>
        <a:ln w="12700" cap="flat" cmpd="sng" algn="ctr">
          <a:solidFill>
            <a:schemeClr val="accent1">
              <a:hueOff val="0"/>
              <a:satOff val="0"/>
              <a:lumOff val="0"/>
              <a:alphaOff val="0"/>
            </a:schemeClr>
          </a:solidFill>
          <a:prstDash val="dash"/>
          <a:miter lim="800000"/>
        </a:ln>
        <a:effectLst/>
      </dgm:spPr>
    </dgm:pt>
    <dgm:pt modelId="{2343CDD6-AD5E-4043-9F1C-9EDB4D84D6FC}" type="pres">
      <dgm:prSet presAssocID="{1526C3C3-78F2-4479-A793-1993B5B705E3}" presName="EmptyPlaceHolder" presStyleCnt="0"/>
      <dgm:spPr/>
    </dgm:pt>
  </dgm:ptLst>
  <dgm:cxnLst>
    <dgm:cxn modelId="{99F3BA1A-094A-4A9B-9481-8B281F816EA7}" type="presOf" srcId="{5D8528A5-ACDB-4040-BA6F-079B5BA8719C}" destId="{96040ED4-8AE0-428E-94F1-A420053A617E}" srcOrd="0" destOrd="0" presId="urn:microsoft.com/office/officeart/2017/3/layout/DropPinTimeline"/>
    <dgm:cxn modelId="{D4750C32-52E1-4035-9F2F-FCD85FEAED40}" srcId="{A70714A9-A488-4815-B758-0F14B9430B0F}" destId="{13A0BF20-A851-44FC-8230-998E53A01A90}" srcOrd="0" destOrd="0" parTransId="{07FF8217-D15F-4133-B076-F4BC1E6C0991}" sibTransId="{27BED3A2-ECA7-4EB9-B952-8DADE18A4A44}"/>
    <dgm:cxn modelId="{1296F434-D0BE-41BE-BB20-D554F764E858}" srcId="{F4E9118E-9238-4B0E-9E60-754A4F00C177}" destId="{EEC4DA2A-3F15-4E85-940C-2CCF94CD73B3}" srcOrd="0" destOrd="0" parTransId="{E06BCCC1-F75D-4566-ABAA-D1C340386D16}" sibTransId="{DA18FD75-445F-4E9B-8DD8-50D3182B38D4}"/>
    <dgm:cxn modelId="{822DB137-BFAD-4192-AD0A-0DD985E694BC}" srcId="{40FED610-1559-45CF-944D-2694AE86AA9C}" destId="{B3F64633-D386-4608-9525-98277276D51F}" srcOrd="0" destOrd="0" parTransId="{60F4E7E2-7761-4DA6-9421-FA4E983A805C}" sibTransId="{562B964D-76A5-4CDD-B36A-280857B35729}"/>
    <dgm:cxn modelId="{AB24EC3D-9A0F-45B1-A453-CA45C806DE62}" type="presOf" srcId="{BED68B39-2999-41A4-A578-55548536ABEF}" destId="{0727EDC2-4B12-456D-AE75-9A43400CF384}" srcOrd="0" destOrd="1" presId="urn:microsoft.com/office/officeart/2017/3/layout/DropPinTimeline"/>
    <dgm:cxn modelId="{C9D3AB3E-A3C4-4236-91D7-992745573339}" type="presOf" srcId="{95C52AF3-59C4-4382-B166-D26526AE77FF}" destId="{0727EDC2-4B12-456D-AE75-9A43400CF384}" srcOrd="0" destOrd="0" presId="urn:microsoft.com/office/officeart/2017/3/layout/DropPinTimeline"/>
    <dgm:cxn modelId="{E7B9415D-F378-45C3-978D-9BC75B0D0AFE}" type="presOf" srcId="{F4E9118E-9238-4B0E-9E60-754A4F00C177}" destId="{A4295E61-765A-46EC-8B0E-4F1C5E232719}" srcOrd="0" destOrd="0" presId="urn:microsoft.com/office/officeart/2017/3/layout/DropPinTimeline"/>
    <dgm:cxn modelId="{1B7F7945-FE62-4562-A68B-38F7EECF786F}" srcId="{44A81503-CA05-49E6-B776-CE49CBDDF22E}" destId="{5D8528A5-ACDB-4040-BA6F-079B5BA8719C}" srcOrd="0" destOrd="0" parTransId="{84A139CB-E469-4666-96A9-21FECEB1513F}" sibTransId="{71A97147-5CF3-4189-9040-63691DFF615D}"/>
    <dgm:cxn modelId="{F2C7EC45-9F08-43D8-BCFB-42C6414CBA87}" srcId="{44A81503-CA05-49E6-B776-CE49CBDDF22E}" destId="{1526C3C3-78F2-4479-A793-1993B5B705E3}" srcOrd="5" destOrd="0" parTransId="{B15BD210-43DB-4CC9-8677-FC751368C3FA}" sibTransId="{7DBAF438-E5D3-44A5-AF91-3BA9B1AD5909}"/>
    <dgm:cxn modelId="{468A2546-AE50-440A-9BC2-730B6EE8B2E8}" type="presOf" srcId="{44A81503-CA05-49E6-B776-CE49CBDDF22E}" destId="{28399BCF-EC83-4D4A-8482-BA0BC1BC21EA}" srcOrd="0" destOrd="0" presId="urn:microsoft.com/office/officeart/2017/3/layout/DropPinTimeline"/>
    <dgm:cxn modelId="{542E4867-607E-4519-83BF-317C8720B517}" type="presOf" srcId="{E1AE579A-8985-46F4-81FE-3C45B04C03CB}" destId="{C1DFAED5-EE18-4805-8A3F-19E7CC1B30E2}" srcOrd="0" destOrd="0" presId="urn:microsoft.com/office/officeart/2017/3/layout/DropPinTimeline"/>
    <dgm:cxn modelId="{16C0A480-5AA1-45A6-92CB-FCCC80EB87CF}" type="presOf" srcId="{1526C3C3-78F2-4479-A793-1993B5B705E3}" destId="{AF65E719-C9FF-4436-9F1C-0232DE855A28}" srcOrd="0" destOrd="0" presId="urn:microsoft.com/office/officeart/2017/3/layout/DropPinTimeline"/>
    <dgm:cxn modelId="{1B783688-688D-4691-A89E-335E445649D5}" srcId="{44A81503-CA05-49E6-B776-CE49CBDDF22E}" destId="{28C378F9-0802-4790-BD1A-93F2E505480C}" srcOrd="4" destOrd="0" parTransId="{F2B54D2F-51C6-43F0-B685-7337B9A74D2E}" sibTransId="{3DB60E7D-2726-4692-BCDF-40A89145070B}"/>
    <dgm:cxn modelId="{4405E698-0D19-445D-A1DD-CE94180F5C67}" srcId="{5D8528A5-ACDB-4040-BA6F-079B5BA8719C}" destId="{E1AE579A-8985-46F4-81FE-3C45B04C03CB}" srcOrd="0" destOrd="0" parTransId="{6D8B45EA-8CCD-48D8-923A-8C8FCD2D18C9}" sibTransId="{A23CF4D2-8549-44CD-8F6E-68244BB41C59}"/>
    <dgm:cxn modelId="{FDEB1999-D860-49ED-B52C-15AED52AE47C}" type="presOf" srcId="{3BE8D7F0-F3C2-4FF5-BB1A-1F6660421B7E}" destId="{ACC7A89E-29F0-4DF6-8F5A-663196B631C2}" srcOrd="0" destOrd="1" presId="urn:microsoft.com/office/officeart/2017/3/layout/DropPinTimeline"/>
    <dgm:cxn modelId="{75D8659A-51F7-4680-80A4-E75E26048966}" srcId="{44A81503-CA05-49E6-B776-CE49CBDDF22E}" destId="{40FED610-1559-45CF-944D-2694AE86AA9C}" srcOrd="3" destOrd="0" parTransId="{382B4DFE-CEE8-4262-AEAB-E7680EB8E267}" sibTransId="{C8CF2F12-2490-4819-A956-396F8B9F06CF}"/>
    <dgm:cxn modelId="{2BD7709C-B315-4CC6-99B4-31710BAF3273}" type="presOf" srcId="{13A0BF20-A851-44FC-8230-998E53A01A90}" destId="{18350782-5724-4CFE-AFE7-0D515CB32708}" srcOrd="0" destOrd="0" presId="urn:microsoft.com/office/officeart/2017/3/layout/DropPinTimeline"/>
    <dgm:cxn modelId="{44C6D99D-14C9-430C-A5AF-D7909764F1B6}" type="presOf" srcId="{40FED610-1559-45CF-944D-2694AE86AA9C}" destId="{434CE317-1026-4127-8ABA-B0894EDA71B1}" srcOrd="0" destOrd="0" presId="urn:microsoft.com/office/officeart/2017/3/layout/DropPinTimeline"/>
    <dgm:cxn modelId="{7DE424A6-26AF-4A60-B790-5166D5D652EB}" srcId="{13A0BF20-A851-44FC-8230-998E53A01A90}" destId="{23B68A00-A6B2-48AB-976E-A099974A92AB}" srcOrd="0" destOrd="0" parTransId="{1C5559A3-600E-4F9D-8BE1-D9ED38847933}" sibTransId="{D83549F0-8923-47B8-8D56-131A41AB96C3}"/>
    <dgm:cxn modelId="{A02FCBAA-4BC9-45D3-8183-CE3A34576E85}" type="presOf" srcId="{28C378F9-0802-4790-BD1A-93F2E505480C}" destId="{F5424CE9-CC73-48AB-A63D-A8800FF7E863}" srcOrd="0" destOrd="0" presId="urn:microsoft.com/office/officeart/2017/3/layout/DropPinTimeline"/>
    <dgm:cxn modelId="{00B18BC5-5F32-42C3-8993-629D99A7E9C2}" srcId="{28C378F9-0802-4790-BD1A-93F2E505480C}" destId="{95C52AF3-59C4-4382-B166-D26526AE77FF}" srcOrd="0" destOrd="0" parTransId="{8654BBB1-154F-4853-AA70-F11B2B173BD0}" sibTransId="{5096E260-4F40-4FFF-A73B-09EB910BFE14}"/>
    <dgm:cxn modelId="{89891CCD-E48A-400B-AE67-0685F79DF701}" srcId="{F4E9118E-9238-4B0E-9E60-754A4F00C177}" destId="{3BE8D7F0-F3C2-4FF5-BB1A-1F6660421B7E}" srcOrd="1" destOrd="0" parTransId="{0D90AC83-397F-4104-ABB2-1D251AD8FFFE}" sibTransId="{FD45B122-98F1-47F9-B9E4-BAD439DA8E0C}"/>
    <dgm:cxn modelId="{40C7B1D1-7AE4-422E-93CD-49788ED32D4B}" type="presOf" srcId="{B3F64633-D386-4608-9525-98277276D51F}" destId="{BCBF2FC8-6B83-4E8D-93C9-A83AE9B98E01}" srcOrd="0" destOrd="0" presId="urn:microsoft.com/office/officeart/2017/3/layout/DropPinTimeline"/>
    <dgm:cxn modelId="{494A6FDD-53C5-4E46-9B98-95644667B48B}" type="presOf" srcId="{125C1907-C1BC-4E98-9881-B170A0C04722}" destId="{96C8DD41-B9DB-43F8-B257-31BABF52E3D2}" srcOrd="0" destOrd="0" presId="urn:microsoft.com/office/officeart/2017/3/layout/DropPinTimeline"/>
    <dgm:cxn modelId="{4AD6FFE0-E756-49A2-B3A7-D03EC20D85F5}" srcId="{44A81503-CA05-49E6-B776-CE49CBDDF22E}" destId="{A70714A9-A488-4815-B758-0F14B9430B0F}" srcOrd="2" destOrd="0" parTransId="{F200231E-31C5-4E2B-A540-13DC27CBBB16}" sibTransId="{A8FFE02A-3189-4208-AD82-48D46C581599}"/>
    <dgm:cxn modelId="{2FF85DE1-2C37-436D-B01D-18010FFA3ADC}" type="presOf" srcId="{EEC4DA2A-3F15-4E85-940C-2CCF94CD73B3}" destId="{ACC7A89E-29F0-4DF6-8F5A-663196B631C2}" srcOrd="0" destOrd="0" presId="urn:microsoft.com/office/officeart/2017/3/layout/DropPinTimeline"/>
    <dgm:cxn modelId="{878451E1-E05D-42E6-ACA1-7C6F0BD7CE5D}" srcId="{44A81503-CA05-49E6-B776-CE49CBDDF22E}" destId="{F4E9118E-9238-4B0E-9E60-754A4F00C177}" srcOrd="1" destOrd="0" parTransId="{D2D5B6D0-BF65-44B0-BA8B-3A2668A263B1}" sibTransId="{49A94F9B-338A-4E02-B266-ED17CF338E89}"/>
    <dgm:cxn modelId="{D96025E2-8D06-4CD5-A200-9A8EF2C0E830}" srcId="{28C378F9-0802-4790-BD1A-93F2E505480C}" destId="{BED68B39-2999-41A4-A578-55548536ABEF}" srcOrd="1" destOrd="0" parTransId="{0F6BD608-6893-43C2-937F-ED980D89129D}" sibTransId="{31041EC2-AEB4-4E1C-946C-6E5734B28A68}"/>
    <dgm:cxn modelId="{3C99EDE5-F35C-42E8-B8B8-E40042C56DD2}" srcId="{1526C3C3-78F2-4479-A793-1993B5B705E3}" destId="{125C1907-C1BC-4E98-9881-B170A0C04722}" srcOrd="0" destOrd="0" parTransId="{A851CF79-CCE0-4231-B246-39440598F013}" sibTransId="{6721B1FC-821D-48CE-B5CA-1683353933E1}"/>
    <dgm:cxn modelId="{781DA8F5-CF2D-4614-8687-B477DC809FCC}" type="presOf" srcId="{A70714A9-A488-4815-B758-0F14B9430B0F}" destId="{C0CB6229-3A67-4819-9487-E7FDA9A66D9C}" srcOrd="0" destOrd="0" presId="urn:microsoft.com/office/officeart/2017/3/layout/DropPinTimeline"/>
    <dgm:cxn modelId="{68A7BBFF-03FC-4EEB-AF49-B3B54EB613BD}" type="presOf" srcId="{23B68A00-A6B2-48AB-976E-A099974A92AB}" destId="{18350782-5724-4CFE-AFE7-0D515CB32708}" srcOrd="0" destOrd="1" presId="urn:microsoft.com/office/officeart/2017/3/layout/DropPinTimeline"/>
    <dgm:cxn modelId="{D522DE28-7BFC-44B5-B6E0-3C29B592AB0F}" type="presParOf" srcId="{28399BCF-EC83-4D4A-8482-BA0BC1BC21EA}" destId="{84631AAC-EE19-4609-8A23-D24482AAA99E}" srcOrd="0" destOrd="0" presId="urn:microsoft.com/office/officeart/2017/3/layout/DropPinTimeline"/>
    <dgm:cxn modelId="{CB2CB687-A1F4-4AC5-B255-24CABFCAD2A1}" type="presParOf" srcId="{28399BCF-EC83-4D4A-8482-BA0BC1BC21EA}" destId="{3E72C528-AB09-4FD1-8308-168961B663FB}" srcOrd="1" destOrd="0" presId="urn:microsoft.com/office/officeart/2017/3/layout/DropPinTimeline"/>
    <dgm:cxn modelId="{4B90B676-4429-4335-AC40-6F8C04A3E02E}" type="presParOf" srcId="{3E72C528-AB09-4FD1-8308-168961B663FB}" destId="{54C655E9-B5CB-429A-816C-82E836D22088}" srcOrd="0" destOrd="0" presId="urn:microsoft.com/office/officeart/2017/3/layout/DropPinTimeline"/>
    <dgm:cxn modelId="{1DB4CB2E-4F3A-4D7A-8488-76D4718A0F60}" type="presParOf" srcId="{54C655E9-B5CB-429A-816C-82E836D22088}" destId="{60246D03-3BBE-4290-87CD-86243EAA1149}" srcOrd="0" destOrd="0" presId="urn:microsoft.com/office/officeart/2017/3/layout/DropPinTimeline"/>
    <dgm:cxn modelId="{3D655D72-2453-4FEA-A69F-B98EAA9C8663}" type="presParOf" srcId="{54C655E9-B5CB-429A-816C-82E836D22088}" destId="{BB861804-C6C0-401E-978C-EEE1E73F7C4B}" srcOrd="1" destOrd="0" presId="urn:microsoft.com/office/officeart/2017/3/layout/DropPinTimeline"/>
    <dgm:cxn modelId="{BAC293AB-E1BE-441F-B0FD-C81B790E48ED}" type="presParOf" srcId="{BB861804-C6C0-401E-978C-EEE1E73F7C4B}" destId="{6B243F52-910F-4A87-91D7-0D27E12E708E}" srcOrd="0" destOrd="0" presId="urn:microsoft.com/office/officeart/2017/3/layout/DropPinTimeline"/>
    <dgm:cxn modelId="{E7981F7E-9D14-4489-A7AA-CB2BE1BD6124}" type="presParOf" srcId="{BB861804-C6C0-401E-978C-EEE1E73F7C4B}" destId="{8BB8A09F-30E6-4386-8979-AF6C47F92E57}" srcOrd="1" destOrd="0" presId="urn:microsoft.com/office/officeart/2017/3/layout/DropPinTimeline"/>
    <dgm:cxn modelId="{58C6BFCA-3A39-4FEE-9E20-171176496576}" type="presParOf" srcId="{54C655E9-B5CB-429A-816C-82E836D22088}" destId="{C1DFAED5-EE18-4805-8A3F-19E7CC1B30E2}" srcOrd="2" destOrd="0" presId="urn:microsoft.com/office/officeart/2017/3/layout/DropPinTimeline"/>
    <dgm:cxn modelId="{5D7D7406-C7D8-4022-AC18-0F8229407CB1}" type="presParOf" srcId="{54C655E9-B5CB-429A-816C-82E836D22088}" destId="{96040ED4-8AE0-428E-94F1-A420053A617E}" srcOrd="3" destOrd="0" presId="urn:microsoft.com/office/officeart/2017/3/layout/DropPinTimeline"/>
    <dgm:cxn modelId="{5972E5F7-2975-44B5-9E74-2536DC3BD40E}" type="presParOf" srcId="{54C655E9-B5CB-429A-816C-82E836D22088}" destId="{BDAD73C2-7C0F-44AD-B8FF-8C5DEF9BC268}" srcOrd="4" destOrd="0" presId="urn:microsoft.com/office/officeart/2017/3/layout/DropPinTimeline"/>
    <dgm:cxn modelId="{25213429-C8A8-471E-9C07-25817E927CFA}" type="presParOf" srcId="{54C655E9-B5CB-429A-816C-82E836D22088}" destId="{52E21AB7-F8C0-4A95-91E0-D610B77A7C80}" srcOrd="5" destOrd="0" presId="urn:microsoft.com/office/officeart/2017/3/layout/DropPinTimeline"/>
    <dgm:cxn modelId="{03484E54-8663-4005-B962-4BF55E27AE23}" type="presParOf" srcId="{3E72C528-AB09-4FD1-8308-168961B663FB}" destId="{91A2A30E-78B7-43AC-8B86-7B57D0006FD7}" srcOrd="1" destOrd="0" presId="urn:microsoft.com/office/officeart/2017/3/layout/DropPinTimeline"/>
    <dgm:cxn modelId="{0A0D1CC2-EE07-4AA4-ADA5-9ED6B9D96298}" type="presParOf" srcId="{3E72C528-AB09-4FD1-8308-168961B663FB}" destId="{23D59AE4-CAFF-4AB5-BDA9-2AE73B970CEC}" srcOrd="2" destOrd="0" presId="urn:microsoft.com/office/officeart/2017/3/layout/DropPinTimeline"/>
    <dgm:cxn modelId="{4AE56FB3-762B-4EEC-B05B-0F176CB681B4}" type="presParOf" srcId="{23D59AE4-CAFF-4AB5-BDA9-2AE73B970CEC}" destId="{3C9E780A-8D5E-48D0-8DDC-A280712CD237}" srcOrd="0" destOrd="0" presId="urn:microsoft.com/office/officeart/2017/3/layout/DropPinTimeline"/>
    <dgm:cxn modelId="{A5C8BF60-C557-45EC-8FBD-25B5D19FEA5F}" type="presParOf" srcId="{23D59AE4-CAFF-4AB5-BDA9-2AE73B970CEC}" destId="{D083320C-B642-4364-A2E4-C44242C95BF9}" srcOrd="1" destOrd="0" presId="urn:microsoft.com/office/officeart/2017/3/layout/DropPinTimeline"/>
    <dgm:cxn modelId="{9A7A303D-7B84-4DB9-BCD2-41C93B41A232}" type="presParOf" srcId="{D083320C-B642-4364-A2E4-C44242C95BF9}" destId="{726755E0-5AF2-4905-9BDF-01BC8E4806AC}" srcOrd="0" destOrd="0" presId="urn:microsoft.com/office/officeart/2017/3/layout/DropPinTimeline"/>
    <dgm:cxn modelId="{E5488331-E01C-4337-990E-6B925ED05CD0}" type="presParOf" srcId="{D083320C-B642-4364-A2E4-C44242C95BF9}" destId="{69FC4F9B-C21F-428E-A8F1-21AE5F262540}" srcOrd="1" destOrd="0" presId="urn:microsoft.com/office/officeart/2017/3/layout/DropPinTimeline"/>
    <dgm:cxn modelId="{A8782B76-CFD7-48E6-9888-B7E8C5E883DB}" type="presParOf" srcId="{23D59AE4-CAFF-4AB5-BDA9-2AE73B970CEC}" destId="{ACC7A89E-29F0-4DF6-8F5A-663196B631C2}" srcOrd="2" destOrd="0" presId="urn:microsoft.com/office/officeart/2017/3/layout/DropPinTimeline"/>
    <dgm:cxn modelId="{FCBD1675-7D52-464E-9D66-6CE5611128D3}" type="presParOf" srcId="{23D59AE4-CAFF-4AB5-BDA9-2AE73B970CEC}" destId="{A4295E61-765A-46EC-8B0E-4F1C5E232719}" srcOrd="3" destOrd="0" presId="urn:microsoft.com/office/officeart/2017/3/layout/DropPinTimeline"/>
    <dgm:cxn modelId="{FEF2C8D9-1C43-445B-BC90-50D4F1A28EDE}" type="presParOf" srcId="{23D59AE4-CAFF-4AB5-BDA9-2AE73B970CEC}" destId="{C09D2207-C209-4438-840D-4E1F1BCF20C0}" srcOrd="4" destOrd="0" presId="urn:microsoft.com/office/officeart/2017/3/layout/DropPinTimeline"/>
    <dgm:cxn modelId="{F44FE238-057F-4EB2-8430-873DC69F5C86}" type="presParOf" srcId="{23D59AE4-CAFF-4AB5-BDA9-2AE73B970CEC}" destId="{2B0240AE-128D-4CB3-A445-B0EA378BCAAD}" srcOrd="5" destOrd="0" presId="urn:microsoft.com/office/officeart/2017/3/layout/DropPinTimeline"/>
    <dgm:cxn modelId="{619BD0D6-72A1-4F4F-80D0-6310689DAF6D}" type="presParOf" srcId="{3E72C528-AB09-4FD1-8308-168961B663FB}" destId="{EE6BAE82-3D11-4E25-8038-BBB2A3D3ECAB}" srcOrd="3" destOrd="0" presId="urn:microsoft.com/office/officeart/2017/3/layout/DropPinTimeline"/>
    <dgm:cxn modelId="{C1E4076C-FA7A-4407-9D9D-5D1DC79E0D09}" type="presParOf" srcId="{3E72C528-AB09-4FD1-8308-168961B663FB}" destId="{9D9C4CB8-29DF-4F17-A032-3E87878D2950}" srcOrd="4" destOrd="0" presId="urn:microsoft.com/office/officeart/2017/3/layout/DropPinTimeline"/>
    <dgm:cxn modelId="{DD46ED6D-01DD-4E75-9A68-7BAFCB167CCF}" type="presParOf" srcId="{9D9C4CB8-29DF-4F17-A032-3E87878D2950}" destId="{09414FDD-1BF5-4021-B0CA-D1434330CD34}" srcOrd="0" destOrd="0" presId="urn:microsoft.com/office/officeart/2017/3/layout/DropPinTimeline"/>
    <dgm:cxn modelId="{D27E2508-CDBF-40CE-89DB-B6572694E81E}" type="presParOf" srcId="{9D9C4CB8-29DF-4F17-A032-3E87878D2950}" destId="{1F28DDD1-4406-4917-A2BE-B98FBB969D03}" srcOrd="1" destOrd="0" presId="urn:microsoft.com/office/officeart/2017/3/layout/DropPinTimeline"/>
    <dgm:cxn modelId="{93CDA572-FB28-4013-A5F3-2F227F9A2AFF}" type="presParOf" srcId="{1F28DDD1-4406-4917-A2BE-B98FBB969D03}" destId="{339DB18A-4230-4A6E-9949-935AC2B89D80}" srcOrd="0" destOrd="0" presId="urn:microsoft.com/office/officeart/2017/3/layout/DropPinTimeline"/>
    <dgm:cxn modelId="{4D92E56B-8EE6-4658-B4BA-8432AB0F66B2}" type="presParOf" srcId="{1F28DDD1-4406-4917-A2BE-B98FBB969D03}" destId="{55A2C583-2C72-4E4D-98E5-C35BC19DFBA8}" srcOrd="1" destOrd="0" presId="urn:microsoft.com/office/officeart/2017/3/layout/DropPinTimeline"/>
    <dgm:cxn modelId="{39A75246-DFE5-45DB-81ED-B5278AC7AB8A}" type="presParOf" srcId="{9D9C4CB8-29DF-4F17-A032-3E87878D2950}" destId="{18350782-5724-4CFE-AFE7-0D515CB32708}" srcOrd="2" destOrd="0" presId="urn:microsoft.com/office/officeart/2017/3/layout/DropPinTimeline"/>
    <dgm:cxn modelId="{430E3C9C-193B-44B4-A589-E1578E9556DB}" type="presParOf" srcId="{9D9C4CB8-29DF-4F17-A032-3E87878D2950}" destId="{C0CB6229-3A67-4819-9487-E7FDA9A66D9C}" srcOrd="3" destOrd="0" presId="urn:microsoft.com/office/officeart/2017/3/layout/DropPinTimeline"/>
    <dgm:cxn modelId="{565B23A0-8968-4BCD-9991-6D6B7F06142F}" type="presParOf" srcId="{9D9C4CB8-29DF-4F17-A032-3E87878D2950}" destId="{E0DAE3C7-BF61-42B0-BE83-5F4696B4B3DE}" srcOrd="4" destOrd="0" presId="urn:microsoft.com/office/officeart/2017/3/layout/DropPinTimeline"/>
    <dgm:cxn modelId="{A0BE2497-10F8-4F74-84AF-2F12ED3A4BD3}" type="presParOf" srcId="{9D9C4CB8-29DF-4F17-A032-3E87878D2950}" destId="{7E50EDBE-8596-4C0A-BFC2-00FE6B9020B8}" srcOrd="5" destOrd="0" presId="urn:microsoft.com/office/officeart/2017/3/layout/DropPinTimeline"/>
    <dgm:cxn modelId="{F3B03171-0F17-4E45-A1C1-97B49BFAD8B8}" type="presParOf" srcId="{3E72C528-AB09-4FD1-8308-168961B663FB}" destId="{9ECCEB04-F3A8-4C80-8C77-A0D20BBB4C74}" srcOrd="5" destOrd="0" presId="urn:microsoft.com/office/officeart/2017/3/layout/DropPinTimeline"/>
    <dgm:cxn modelId="{71CA1401-B9CD-473E-B7DD-EC64949E9648}" type="presParOf" srcId="{3E72C528-AB09-4FD1-8308-168961B663FB}" destId="{D78E76F7-D8A9-44DA-A65E-047B4F80BFAE}" srcOrd="6" destOrd="0" presId="urn:microsoft.com/office/officeart/2017/3/layout/DropPinTimeline"/>
    <dgm:cxn modelId="{41A3AC80-7DAA-4081-84EB-2D3142C43927}" type="presParOf" srcId="{D78E76F7-D8A9-44DA-A65E-047B4F80BFAE}" destId="{C558DDFE-DEE4-4913-93A6-9435E7D8C0E0}" srcOrd="0" destOrd="0" presId="urn:microsoft.com/office/officeart/2017/3/layout/DropPinTimeline"/>
    <dgm:cxn modelId="{F0AD2557-8735-4743-A70A-C802D8DEC029}" type="presParOf" srcId="{D78E76F7-D8A9-44DA-A65E-047B4F80BFAE}" destId="{00E749D5-07BB-4E1B-8F19-0D1CAB872D5B}" srcOrd="1" destOrd="0" presId="urn:microsoft.com/office/officeart/2017/3/layout/DropPinTimeline"/>
    <dgm:cxn modelId="{5ED553A6-B314-4246-9A94-0A72F2D310BC}" type="presParOf" srcId="{00E749D5-07BB-4E1B-8F19-0D1CAB872D5B}" destId="{9D4662A9-D171-4268-B45D-AE8898C517D9}" srcOrd="0" destOrd="0" presId="urn:microsoft.com/office/officeart/2017/3/layout/DropPinTimeline"/>
    <dgm:cxn modelId="{2174746E-7BC9-4ECF-ABF2-F68C195580D5}" type="presParOf" srcId="{00E749D5-07BB-4E1B-8F19-0D1CAB872D5B}" destId="{9A687AE9-371E-4314-9F81-F0509DDA4F03}" srcOrd="1" destOrd="0" presId="urn:microsoft.com/office/officeart/2017/3/layout/DropPinTimeline"/>
    <dgm:cxn modelId="{4949AAEF-33C4-4662-9FEE-768C28D734E2}" type="presParOf" srcId="{D78E76F7-D8A9-44DA-A65E-047B4F80BFAE}" destId="{BCBF2FC8-6B83-4E8D-93C9-A83AE9B98E01}" srcOrd="2" destOrd="0" presId="urn:microsoft.com/office/officeart/2017/3/layout/DropPinTimeline"/>
    <dgm:cxn modelId="{8CEC568A-EE89-47A9-B382-6CD44568E8CA}" type="presParOf" srcId="{D78E76F7-D8A9-44DA-A65E-047B4F80BFAE}" destId="{434CE317-1026-4127-8ABA-B0894EDA71B1}" srcOrd="3" destOrd="0" presId="urn:microsoft.com/office/officeart/2017/3/layout/DropPinTimeline"/>
    <dgm:cxn modelId="{0C1142BA-6B4A-4BD9-AD47-ADA0F0558069}" type="presParOf" srcId="{D78E76F7-D8A9-44DA-A65E-047B4F80BFAE}" destId="{C290B335-6430-4D5B-8280-311FDF144BF3}" srcOrd="4" destOrd="0" presId="urn:microsoft.com/office/officeart/2017/3/layout/DropPinTimeline"/>
    <dgm:cxn modelId="{FA820874-694B-4501-9D32-2ECCA52DA946}" type="presParOf" srcId="{D78E76F7-D8A9-44DA-A65E-047B4F80BFAE}" destId="{788B5E17-D6FF-4112-9775-0B644E682057}" srcOrd="5" destOrd="0" presId="urn:microsoft.com/office/officeart/2017/3/layout/DropPinTimeline"/>
    <dgm:cxn modelId="{2AF35B8C-17CA-419A-B65E-DEB32E6A3E73}" type="presParOf" srcId="{3E72C528-AB09-4FD1-8308-168961B663FB}" destId="{BBCE28E3-7739-4912-BF74-8A4A5E0F7BD3}" srcOrd="7" destOrd="0" presId="urn:microsoft.com/office/officeart/2017/3/layout/DropPinTimeline"/>
    <dgm:cxn modelId="{D4C2F1CA-C4CA-4649-AD75-93F9E796BEAE}" type="presParOf" srcId="{3E72C528-AB09-4FD1-8308-168961B663FB}" destId="{0252EB85-B5CF-4D7C-A98E-A37259A4FB4B}" srcOrd="8" destOrd="0" presId="urn:microsoft.com/office/officeart/2017/3/layout/DropPinTimeline"/>
    <dgm:cxn modelId="{79FC2E7C-A6D3-460B-AB4C-2C5758404835}" type="presParOf" srcId="{0252EB85-B5CF-4D7C-A98E-A37259A4FB4B}" destId="{D940D480-2A69-4518-A1B5-726359FBA676}" srcOrd="0" destOrd="0" presId="urn:microsoft.com/office/officeart/2017/3/layout/DropPinTimeline"/>
    <dgm:cxn modelId="{6D69264E-A5B8-4549-A492-41B5C539A4DF}" type="presParOf" srcId="{0252EB85-B5CF-4D7C-A98E-A37259A4FB4B}" destId="{74767C69-1F22-421D-8CDA-4CD897E306F4}" srcOrd="1" destOrd="0" presId="urn:microsoft.com/office/officeart/2017/3/layout/DropPinTimeline"/>
    <dgm:cxn modelId="{314F5C93-9AF5-4820-BDCD-60FB8349BF6E}" type="presParOf" srcId="{74767C69-1F22-421D-8CDA-4CD897E306F4}" destId="{992D9989-0F94-428C-86D3-0A3DA1CA8718}" srcOrd="0" destOrd="0" presId="urn:microsoft.com/office/officeart/2017/3/layout/DropPinTimeline"/>
    <dgm:cxn modelId="{F63B3C56-6B4B-4980-B6E7-9B1D8669F151}" type="presParOf" srcId="{74767C69-1F22-421D-8CDA-4CD897E306F4}" destId="{F411DB61-A2E5-4406-9351-AC79B208A847}" srcOrd="1" destOrd="0" presId="urn:microsoft.com/office/officeart/2017/3/layout/DropPinTimeline"/>
    <dgm:cxn modelId="{DF3F94A9-2E56-4EE5-8A3A-55AB66882DD7}" type="presParOf" srcId="{0252EB85-B5CF-4D7C-A98E-A37259A4FB4B}" destId="{0727EDC2-4B12-456D-AE75-9A43400CF384}" srcOrd="2" destOrd="0" presId="urn:microsoft.com/office/officeart/2017/3/layout/DropPinTimeline"/>
    <dgm:cxn modelId="{885E4F8C-9A98-4DE0-8B07-0187DFD4C2E7}" type="presParOf" srcId="{0252EB85-B5CF-4D7C-A98E-A37259A4FB4B}" destId="{F5424CE9-CC73-48AB-A63D-A8800FF7E863}" srcOrd="3" destOrd="0" presId="urn:microsoft.com/office/officeart/2017/3/layout/DropPinTimeline"/>
    <dgm:cxn modelId="{35EC3C0E-6736-43C7-B309-297F7C0963B5}" type="presParOf" srcId="{0252EB85-B5CF-4D7C-A98E-A37259A4FB4B}" destId="{6FA9EB94-3201-439E-B017-BC8CFAE08D03}" srcOrd="4" destOrd="0" presId="urn:microsoft.com/office/officeart/2017/3/layout/DropPinTimeline"/>
    <dgm:cxn modelId="{3F188509-7A39-48E4-A30E-5F4658953851}" type="presParOf" srcId="{0252EB85-B5CF-4D7C-A98E-A37259A4FB4B}" destId="{DB9166D5-C7B1-4412-BD4B-D3DB450FD99D}" srcOrd="5" destOrd="0" presId="urn:microsoft.com/office/officeart/2017/3/layout/DropPinTimeline"/>
    <dgm:cxn modelId="{7766AE9D-E6F8-4C50-8D4E-0FCFFEF3E623}" type="presParOf" srcId="{3E72C528-AB09-4FD1-8308-168961B663FB}" destId="{47E8C0A1-FACE-43F6-88B6-5722C7323C06}" srcOrd="9" destOrd="0" presId="urn:microsoft.com/office/officeart/2017/3/layout/DropPinTimeline"/>
    <dgm:cxn modelId="{5564D38F-F2FC-445B-BC92-FF3AFC15D8F5}" type="presParOf" srcId="{3E72C528-AB09-4FD1-8308-168961B663FB}" destId="{7B7E1F40-7C0D-48B3-970E-1EBD3BA695EC}" srcOrd="10" destOrd="0" presId="urn:microsoft.com/office/officeart/2017/3/layout/DropPinTimeline"/>
    <dgm:cxn modelId="{0F8CACFA-136D-446D-879E-42A86D443EBD}" type="presParOf" srcId="{7B7E1F40-7C0D-48B3-970E-1EBD3BA695EC}" destId="{13BD1E1D-0AEC-462E-A990-9A07743645C2}" srcOrd="0" destOrd="0" presId="urn:microsoft.com/office/officeart/2017/3/layout/DropPinTimeline"/>
    <dgm:cxn modelId="{D5C31DF8-185F-4549-857E-27DB9994686C}" type="presParOf" srcId="{7B7E1F40-7C0D-48B3-970E-1EBD3BA695EC}" destId="{795947E2-E050-4C5F-AD0E-D5B09B27CE32}" srcOrd="1" destOrd="0" presId="urn:microsoft.com/office/officeart/2017/3/layout/DropPinTimeline"/>
    <dgm:cxn modelId="{B29AC93E-CCA9-4052-A739-41FAC4E03A34}" type="presParOf" srcId="{795947E2-E050-4C5F-AD0E-D5B09B27CE32}" destId="{16049880-02DB-4F02-BE52-CDA9C1F33B08}" srcOrd="0" destOrd="0" presId="urn:microsoft.com/office/officeart/2017/3/layout/DropPinTimeline"/>
    <dgm:cxn modelId="{DF809B9F-75D4-42AE-9CB4-07FB1D219B94}" type="presParOf" srcId="{795947E2-E050-4C5F-AD0E-D5B09B27CE32}" destId="{59B4BCDF-A498-4A6C-969A-8FE6BC473F90}" srcOrd="1" destOrd="0" presId="urn:microsoft.com/office/officeart/2017/3/layout/DropPinTimeline"/>
    <dgm:cxn modelId="{6AB04CA7-CEE5-4C0D-A5D7-86D3CE71CBFB}" type="presParOf" srcId="{7B7E1F40-7C0D-48B3-970E-1EBD3BA695EC}" destId="{96C8DD41-B9DB-43F8-B257-31BABF52E3D2}" srcOrd="2" destOrd="0" presId="urn:microsoft.com/office/officeart/2017/3/layout/DropPinTimeline"/>
    <dgm:cxn modelId="{50D2A400-93B4-4255-AADE-87E9F1BCDA2C}" type="presParOf" srcId="{7B7E1F40-7C0D-48B3-970E-1EBD3BA695EC}" destId="{AF65E719-C9FF-4436-9F1C-0232DE855A28}" srcOrd="3" destOrd="0" presId="urn:microsoft.com/office/officeart/2017/3/layout/DropPinTimeline"/>
    <dgm:cxn modelId="{FCFD99DB-9325-40EA-8150-3EE13A6F4676}" type="presParOf" srcId="{7B7E1F40-7C0D-48B3-970E-1EBD3BA695EC}" destId="{DF12ECC0-27C8-4B77-8995-BB0B396CA378}" srcOrd="4" destOrd="0" presId="urn:microsoft.com/office/officeart/2017/3/layout/DropPinTimeline"/>
    <dgm:cxn modelId="{F548ACDD-62A8-4B33-8583-E879DE65F899}" type="presParOf" srcId="{7B7E1F40-7C0D-48B3-970E-1EBD3BA695EC}" destId="{2343CDD6-AD5E-4043-9F1C-9EDB4D84D6FC}" srcOrd="5" destOrd="0" presId="urn:microsoft.com/office/officeart/2017/3/layout/DropPinTimeline"/>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2047B1-55B1-4D54-A41F-5E0630C51FA9}"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3A66F79F-332E-4976-8AF0-CFDA97A33142}">
      <dgm:prSet custT="1"/>
      <dgm:spPr/>
      <dgm:t>
        <a:bodyPr/>
        <a:lstStyle/>
        <a:p>
          <a:pPr>
            <a:defRPr cap="all"/>
          </a:pPr>
          <a:r>
            <a:rPr lang="en-US" sz="1400" b="1" dirty="0">
              <a:latin typeface="Calibri"/>
              <a:cs typeface="Calibri"/>
            </a:rPr>
            <a:t>DUE DATE: </a:t>
          </a:r>
        </a:p>
        <a:p>
          <a:pPr>
            <a:defRPr cap="all"/>
          </a:pPr>
          <a:r>
            <a:rPr lang="en-US" sz="1400" b="1" dirty="0">
              <a:latin typeface="Calibri"/>
              <a:cs typeface="Calibri"/>
            </a:rPr>
            <a:t>Cohort April 30</a:t>
          </a:r>
          <a:r>
            <a:rPr lang="en-US" sz="1400" b="1" baseline="30000" dirty="0">
              <a:latin typeface="Calibri"/>
              <a:cs typeface="Calibri"/>
            </a:rPr>
            <a:t>th</a:t>
          </a:r>
        </a:p>
        <a:p>
          <a:pPr>
            <a:defRPr cap="all"/>
          </a:pPr>
          <a:endParaRPr lang="en-US" sz="1400" b="1" dirty="0">
            <a:latin typeface="Calibri"/>
            <a:cs typeface="Calibri"/>
          </a:endParaRPr>
        </a:p>
      </dgm:t>
    </dgm:pt>
    <dgm:pt modelId="{C2AE3ED8-0231-4714-A9D3-0F482FEB2C22}" type="parTrans" cxnId="{8BF77B4A-E654-4B48-940B-AF1F14373283}">
      <dgm:prSet/>
      <dgm:spPr/>
      <dgm:t>
        <a:bodyPr/>
        <a:lstStyle/>
        <a:p>
          <a:endParaRPr lang="en-US"/>
        </a:p>
      </dgm:t>
    </dgm:pt>
    <dgm:pt modelId="{66B24F21-BFDB-46DE-A32D-DF68194FF2F4}" type="sibTrans" cxnId="{8BF77B4A-E654-4B48-940B-AF1F14373283}">
      <dgm:prSet/>
      <dgm:spPr/>
      <dgm:t>
        <a:bodyPr/>
        <a:lstStyle/>
        <a:p>
          <a:endParaRPr lang="en-US"/>
        </a:p>
      </dgm:t>
    </dgm:pt>
    <dgm:pt modelId="{C56670C3-EEE4-46EC-8E97-94B0459716EB}">
      <dgm:prSet/>
      <dgm:spPr/>
      <dgm:t>
        <a:bodyPr/>
        <a:lstStyle/>
        <a:p>
          <a:pPr rtl="0">
            <a:defRPr cap="all"/>
          </a:pPr>
          <a:r>
            <a:rPr lang="en-US" b="1" dirty="0">
              <a:latin typeface="Calibri"/>
              <a:cs typeface="Calibri"/>
            </a:rPr>
            <a:t>G-Drive</a:t>
          </a:r>
          <a:r>
            <a:rPr lang="en-US" b="1" baseline="0" dirty="0">
              <a:latin typeface="Calibri"/>
              <a:cs typeface="Calibri"/>
            </a:rPr>
            <a:t> folder Upload</a:t>
          </a:r>
        </a:p>
        <a:p>
          <a:pPr rtl="0">
            <a:defRPr cap="all"/>
          </a:pPr>
          <a:r>
            <a:rPr lang="en-US" b="1" baseline="0" dirty="0">
              <a:latin typeface="Calibri"/>
              <a:cs typeface="Calibri"/>
            </a:rPr>
            <a:t>Email Willyn when you upload</a:t>
          </a:r>
          <a:endParaRPr lang="en-US" b="1" dirty="0">
            <a:latin typeface="Calibri"/>
            <a:cs typeface="Calibri"/>
          </a:endParaRPr>
        </a:p>
      </dgm:t>
    </dgm:pt>
    <dgm:pt modelId="{31F272B3-75A8-47DA-8F22-6F7A1C4289CE}" type="parTrans" cxnId="{9C453DC4-A1B4-45F6-B39D-AA3047F2EEAE}">
      <dgm:prSet/>
      <dgm:spPr/>
      <dgm:t>
        <a:bodyPr/>
        <a:lstStyle/>
        <a:p>
          <a:endParaRPr lang="en-US"/>
        </a:p>
      </dgm:t>
    </dgm:pt>
    <dgm:pt modelId="{6268FC94-D283-4AE7-B4CB-219FB3CCF9A3}" type="sibTrans" cxnId="{9C453DC4-A1B4-45F6-B39D-AA3047F2EEAE}">
      <dgm:prSet/>
      <dgm:spPr/>
      <dgm:t>
        <a:bodyPr/>
        <a:lstStyle/>
        <a:p>
          <a:endParaRPr lang="en-US"/>
        </a:p>
      </dgm:t>
    </dgm:pt>
    <dgm:pt modelId="{949ED8DF-80C1-4D12-A97F-E8A95E230197}" type="pres">
      <dgm:prSet presAssocID="{EE2047B1-55B1-4D54-A41F-5E0630C51FA9}" presName="root" presStyleCnt="0">
        <dgm:presLayoutVars>
          <dgm:dir/>
          <dgm:resizeHandles val="exact"/>
        </dgm:presLayoutVars>
      </dgm:prSet>
      <dgm:spPr/>
    </dgm:pt>
    <dgm:pt modelId="{1019BF44-FE27-41C7-975A-B0156BAAD896}" type="pres">
      <dgm:prSet presAssocID="{3A66F79F-332E-4976-8AF0-CFDA97A33142}" presName="compNode" presStyleCnt="0"/>
      <dgm:spPr/>
    </dgm:pt>
    <dgm:pt modelId="{16F4DC5C-EC33-4CF0-9251-37663EC7B0A4}" type="pres">
      <dgm:prSet presAssocID="{3A66F79F-332E-4976-8AF0-CFDA97A33142}" presName="iconBgRect" presStyleLbl="bgShp" presStyleIdx="0" presStyleCnt="2"/>
      <dgm:spPr/>
    </dgm:pt>
    <dgm:pt modelId="{4B944EA4-683E-46FB-B31B-B121EAE139E5}" type="pres">
      <dgm:prSet presAssocID="{3A66F79F-332E-4976-8AF0-CFDA97A3314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ily Calendar"/>
        </a:ext>
      </dgm:extLst>
    </dgm:pt>
    <dgm:pt modelId="{8A22AB4D-DD70-4343-B198-775BA1FEBA49}" type="pres">
      <dgm:prSet presAssocID="{3A66F79F-332E-4976-8AF0-CFDA97A33142}" presName="spaceRect" presStyleCnt="0"/>
      <dgm:spPr/>
    </dgm:pt>
    <dgm:pt modelId="{33FFB144-F335-4BD0-BD3E-5103B984E3CF}" type="pres">
      <dgm:prSet presAssocID="{3A66F79F-332E-4976-8AF0-CFDA97A33142}" presName="textRect" presStyleLbl="revTx" presStyleIdx="0" presStyleCnt="2">
        <dgm:presLayoutVars>
          <dgm:chMax val="1"/>
          <dgm:chPref val="1"/>
        </dgm:presLayoutVars>
      </dgm:prSet>
      <dgm:spPr/>
    </dgm:pt>
    <dgm:pt modelId="{E94FE76E-A389-4066-B0B6-33A6BC5B22EE}" type="pres">
      <dgm:prSet presAssocID="{66B24F21-BFDB-46DE-A32D-DF68194FF2F4}" presName="sibTrans" presStyleCnt="0"/>
      <dgm:spPr/>
    </dgm:pt>
    <dgm:pt modelId="{8929B401-F67B-462E-BB73-7FB8C6285C93}" type="pres">
      <dgm:prSet presAssocID="{C56670C3-EEE4-46EC-8E97-94B0459716EB}" presName="compNode" presStyleCnt="0"/>
      <dgm:spPr/>
    </dgm:pt>
    <dgm:pt modelId="{03914808-BB51-494F-A68A-8EECBD044C63}" type="pres">
      <dgm:prSet presAssocID="{C56670C3-EEE4-46EC-8E97-94B0459716EB}" presName="iconBgRect" presStyleLbl="bgShp" presStyleIdx="1" presStyleCnt="2"/>
      <dgm:spPr/>
    </dgm:pt>
    <dgm:pt modelId="{0F962C4D-5366-4F2E-A537-908FAC2B8E59}" type="pres">
      <dgm:prSet presAssocID="{C56670C3-EEE4-46EC-8E97-94B0459716E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d Book"/>
        </a:ext>
      </dgm:extLst>
    </dgm:pt>
    <dgm:pt modelId="{8B7369E2-8535-4C56-9E16-E63EFF1BF79F}" type="pres">
      <dgm:prSet presAssocID="{C56670C3-EEE4-46EC-8E97-94B0459716EB}" presName="spaceRect" presStyleCnt="0"/>
      <dgm:spPr/>
    </dgm:pt>
    <dgm:pt modelId="{A4AB6454-9233-4520-8F31-52051811DD1C}" type="pres">
      <dgm:prSet presAssocID="{C56670C3-EEE4-46EC-8E97-94B0459716EB}" presName="textRect" presStyleLbl="revTx" presStyleIdx="1" presStyleCnt="2">
        <dgm:presLayoutVars>
          <dgm:chMax val="1"/>
          <dgm:chPref val="1"/>
        </dgm:presLayoutVars>
      </dgm:prSet>
      <dgm:spPr/>
    </dgm:pt>
  </dgm:ptLst>
  <dgm:cxnLst>
    <dgm:cxn modelId="{4E5B7225-3F0F-48D3-A65D-5E591818C65C}" type="presOf" srcId="{C56670C3-EEE4-46EC-8E97-94B0459716EB}" destId="{A4AB6454-9233-4520-8F31-52051811DD1C}" srcOrd="0" destOrd="0" presId="urn:microsoft.com/office/officeart/2018/5/layout/IconCircleLabelList"/>
    <dgm:cxn modelId="{8BF77B4A-E654-4B48-940B-AF1F14373283}" srcId="{EE2047B1-55B1-4D54-A41F-5E0630C51FA9}" destId="{3A66F79F-332E-4976-8AF0-CFDA97A33142}" srcOrd="0" destOrd="0" parTransId="{C2AE3ED8-0231-4714-A9D3-0F482FEB2C22}" sibTransId="{66B24F21-BFDB-46DE-A32D-DF68194FF2F4}"/>
    <dgm:cxn modelId="{6E35F27A-5F02-4679-947E-E1A01B12CCF7}" type="presOf" srcId="{3A66F79F-332E-4976-8AF0-CFDA97A33142}" destId="{33FFB144-F335-4BD0-BD3E-5103B984E3CF}" srcOrd="0" destOrd="0" presId="urn:microsoft.com/office/officeart/2018/5/layout/IconCircleLabelList"/>
    <dgm:cxn modelId="{9C453DC4-A1B4-45F6-B39D-AA3047F2EEAE}" srcId="{EE2047B1-55B1-4D54-A41F-5E0630C51FA9}" destId="{C56670C3-EEE4-46EC-8E97-94B0459716EB}" srcOrd="1" destOrd="0" parTransId="{31F272B3-75A8-47DA-8F22-6F7A1C4289CE}" sibTransId="{6268FC94-D283-4AE7-B4CB-219FB3CCF9A3}"/>
    <dgm:cxn modelId="{46F23DF1-3684-4F8C-B2BB-AAE7EB802762}" type="presOf" srcId="{EE2047B1-55B1-4D54-A41F-5E0630C51FA9}" destId="{949ED8DF-80C1-4D12-A97F-E8A95E230197}" srcOrd="0" destOrd="0" presId="urn:microsoft.com/office/officeart/2018/5/layout/IconCircleLabelList"/>
    <dgm:cxn modelId="{98AF43F7-2F50-40E8-B45F-552B6E1E916A}" type="presParOf" srcId="{949ED8DF-80C1-4D12-A97F-E8A95E230197}" destId="{1019BF44-FE27-41C7-975A-B0156BAAD896}" srcOrd="0" destOrd="0" presId="urn:microsoft.com/office/officeart/2018/5/layout/IconCircleLabelList"/>
    <dgm:cxn modelId="{0F3AB960-CE1A-4446-8A06-7340287F01FE}" type="presParOf" srcId="{1019BF44-FE27-41C7-975A-B0156BAAD896}" destId="{16F4DC5C-EC33-4CF0-9251-37663EC7B0A4}" srcOrd="0" destOrd="0" presId="urn:microsoft.com/office/officeart/2018/5/layout/IconCircleLabelList"/>
    <dgm:cxn modelId="{796D44AB-5353-490D-B163-C5BCD073D4CF}" type="presParOf" srcId="{1019BF44-FE27-41C7-975A-B0156BAAD896}" destId="{4B944EA4-683E-46FB-B31B-B121EAE139E5}" srcOrd="1" destOrd="0" presId="urn:microsoft.com/office/officeart/2018/5/layout/IconCircleLabelList"/>
    <dgm:cxn modelId="{C2DD7709-155E-4F65-9E28-9F7CD09B678B}" type="presParOf" srcId="{1019BF44-FE27-41C7-975A-B0156BAAD896}" destId="{8A22AB4D-DD70-4343-B198-775BA1FEBA49}" srcOrd="2" destOrd="0" presId="urn:microsoft.com/office/officeart/2018/5/layout/IconCircleLabelList"/>
    <dgm:cxn modelId="{0609DAA5-17F7-4B45-9B71-BDAAB836CEE6}" type="presParOf" srcId="{1019BF44-FE27-41C7-975A-B0156BAAD896}" destId="{33FFB144-F335-4BD0-BD3E-5103B984E3CF}" srcOrd="3" destOrd="0" presId="urn:microsoft.com/office/officeart/2018/5/layout/IconCircleLabelList"/>
    <dgm:cxn modelId="{214741A7-E265-421A-96DE-46F7A581B06F}" type="presParOf" srcId="{949ED8DF-80C1-4D12-A97F-E8A95E230197}" destId="{E94FE76E-A389-4066-B0B6-33A6BC5B22EE}" srcOrd="1" destOrd="0" presId="urn:microsoft.com/office/officeart/2018/5/layout/IconCircleLabelList"/>
    <dgm:cxn modelId="{B43CA7E4-3217-4ED2-978A-F865772C49B7}" type="presParOf" srcId="{949ED8DF-80C1-4D12-A97F-E8A95E230197}" destId="{8929B401-F67B-462E-BB73-7FB8C6285C93}" srcOrd="2" destOrd="0" presId="urn:microsoft.com/office/officeart/2018/5/layout/IconCircleLabelList"/>
    <dgm:cxn modelId="{71CA7035-0BC6-4414-AA51-F2E80CFA1DB6}" type="presParOf" srcId="{8929B401-F67B-462E-BB73-7FB8C6285C93}" destId="{03914808-BB51-494F-A68A-8EECBD044C63}" srcOrd="0" destOrd="0" presId="urn:microsoft.com/office/officeart/2018/5/layout/IconCircleLabelList"/>
    <dgm:cxn modelId="{10A8718F-C97C-42B0-92AF-15B9F831CB23}" type="presParOf" srcId="{8929B401-F67B-462E-BB73-7FB8C6285C93}" destId="{0F962C4D-5366-4F2E-A537-908FAC2B8E59}" srcOrd="1" destOrd="0" presId="urn:microsoft.com/office/officeart/2018/5/layout/IconCircleLabelList"/>
    <dgm:cxn modelId="{AE6C5B40-C8D8-4C39-AE08-B841B2290B66}" type="presParOf" srcId="{8929B401-F67B-462E-BB73-7FB8C6285C93}" destId="{8B7369E2-8535-4C56-9E16-E63EFF1BF79F}" srcOrd="2" destOrd="0" presId="urn:microsoft.com/office/officeart/2018/5/layout/IconCircleLabelList"/>
    <dgm:cxn modelId="{8A241E03-733B-48D3-AD2A-DA7D7DD60860}" type="presParOf" srcId="{8929B401-F67B-462E-BB73-7FB8C6285C93}" destId="{A4AB6454-9233-4520-8F31-52051811DD1C}"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BC874-28D9-4A45-BF05-4B2043A17CDA}">
      <dsp:nvSpPr>
        <dsp:cNvPr id="0" name=""/>
        <dsp:cNvSpPr/>
      </dsp:nvSpPr>
      <dsp:spPr>
        <a:xfrm>
          <a:off x="189948" y="990696"/>
          <a:ext cx="1018976" cy="1018976"/>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02177E-5BD6-437B-AFA4-836FA58B4B04}">
      <dsp:nvSpPr>
        <dsp:cNvPr id="0" name=""/>
        <dsp:cNvSpPr/>
      </dsp:nvSpPr>
      <dsp:spPr>
        <a:xfrm>
          <a:off x="403933" y="1204681"/>
          <a:ext cx="591006" cy="5910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F8FE255-8ED9-48F7-A83B-262DC1C72A35}">
      <dsp:nvSpPr>
        <dsp:cNvPr id="0" name=""/>
        <dsp:cNvSpPr/>
      </dsp:nvSpPr>
      <dsp:spPr>
        <a:xfrm>
          <a:off x="1427277" y="990696"/>
          <a:ext cx="2401873" cy="1018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kern="1200">
              <a:solidFill>
                <a:schemeClr val="bg1"/>
              </a:solidFill>
            </a:rPr>
            <a:t>Separate file- students who left 3</a:t>
          </a:r>
          <a:r>
            <a:rPr lang="en-US" sz="1800" kern="1200" baseline="30000">
              <a:solidFill>
                <a:schemeClr val="bg1"/>
              </a:solidFill>
            </a:rPr>
            <a:t>rd</a:t>
          </a:r>
          <a:r>
            <a:rPr lang="en-US" sz="1800" kern="1200">
              <a:solidFill>
                <a:schemeClr val="bg1"/>
              </a:solidFill>
            </a:rPr>
            <a:t> grade with a READ plan and have not been indicated as exiting their plan in prior year(s).</a:t>
          </a:r>
        </a:p>
      </dsp:txBody>
      <dsp:txXfrm>
        <a:off x="1427277" y="990696"/>
        <a:ext cx="2401873" cy="1018976"/>
      </dsp:txXfrm>
    </dsp:sp>
    <dsp:sp modelId="{62B159C7-CBCC-4ACD-BEA6-2C3A48862ECC}">
      <dsp:nvSpPr>
        <dsp:cNvPr id="0" name=""/>
        <dsp:cNvSpPr/>
      </dsp:nvSpPr>
      <dsp:spPr>
        <a:xfrm>
          <a:off x="4247659" y="990696"/>
          <a:ext cx="1018976" cy="1018976"/>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0496A7-0DAD-4AD9-99B6-33C3563381B5}">
      <dsp:nvSpPr>
        <dsp:cNvPr id="0" name=""/>
        <dsp:cNvSpPr/>
      </dsp:nvSpPr>
      <dsp:spPr>
        <a:xfrm>
          <a:off x="4461644" y="1204681"/>
          <a:ext cx="591006" cy="5910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29B8B8-824C-4B2F-921C-C250CEF4E1BC}">
      <dsp:nvSpPr>
        <dsp:cNvPr id="0" name=""/>
        <dsp:cNvSpPr/>
      </dsp:nvSpPr>
      <dsp:spPr>
        <a:xfrm>
          <a:off x="5484988" y="990696"/>
          <a:ext cx="2401873" cy="1018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a:solidFill>
                <a:schemeClr val="bg1"/>
              </a:solidFill>
            </a:rPr>
            <a:t>Pre-populated file with only ONE field to update</a:t>
          </a:r>
        </a:p>
      </dsp:txBody>
      <dsp:txXfrm>
        <a:off x="5484988" y="990696"/>
        <a:ext cx="2401873" cy="1018976"/>
      </dsp:txXfrm>
    </dsp:sp>
    <dsp:sp modelId="{BE645690-8747-4F23-B288-6AE7AB6EE9B7}">
      <dsp:nvSpPr>
        <dsp:cNvPr id="0" name=""/>
        <dsp:cNvSpPr/>
      </dsp:nvSpPr>
      <dsp:spPr>
        <a:xfrm>
          <a:off x="189948" y="2832913"/>
          <a:ext cx="1018976" cy="1018976"/>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BD82FF-84BA-4F3D-AA84-BEE97FDD51CA}">
      <dsp:nvSpPr>
        <dsp:cNvPr id="0" name=""/>
        <dsp:cNvSpPr/>
      </dsp:nvSpPr>
      <dsp:spPr>
        <a:xfrm>
          <a:off x="403933" y="3046898"/>
          <a:ext cx="591006" cy="5910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E3075A-52C0-4823-88AA-1F2C88B7A6ED}">
      <dsp:nvSpPr>
        <dsp:cNvPr id="0" name=""/>
        <dsp:cNvSpPr/>
      </dsp:nvSpPr>
      <dsp:spPr>
        <a:xfrm>
          <a:off x="1427277" y="2832913"/>
          <a:ext cx="2401873" cy="1018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b="1" kern="1200">
              <a:solidFill>
                <a:srgbClr val="FFC000"/>
              </a:solidFill>
            </a:rPr>
            <a:t>Do not </a:t>
          </a:r>
          <a:r>
            <a:rPr lang="en-US" sz="2000" kern="1200">
              <a:solidFill>
                <a:schemeClr val="bg1"/>
              </a:solidFill>
            </a:rPr>
            <a:t>copy paste into main READ Collection file</a:t>
          </a:r>
        </a:p>
      </dsp:txBody>
      <dsp:txXfrm>
        <a:off x="1427277" y="2832913"/>
        <a:ext cx="2401873" cy="1018976"/>
      </dsp:txXfrm>
    </dsp:sp>
    <dsp:sp modelId="{5765CE89-652A-4862-B89B-A3FA241DFB28}">
      <dsp:nvSpPr>
        <dsp:cNvPr id="0" name=""/>
        <dsp:cNvSpPr/>
      </dsp:nvSpPr>
      <dsp:spPr>
        <a:xfrm>
          <a:off x="4247659" y="2832913"/>
          <a:ext cx="1018976" cy="1018976"/>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263DF4-BE79-406F-AE06-2CF219E2C656}">
      <dsp:nvSpPr>
        <dsp:cNvPr id="0" name=""/>
        <dsp:cNvSpPr/>
      </dsp:nvSpPr>
      <dsp:spPr>
        <a:xfrm>
          <a:off x="4461644" y="3046898"/>
          <a:ext cx="591006" cy="59100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AE97E45-FD72-47FA-BF86-AC0A1832BE01}">
      <dsp:nvSpPr>
        <dsp:cNvPr id="0" name=""/>
        <dsp:cNvSpPr/>
      </dsp:nvSpPr>
      <dsp:spPr>
        <a:xfrm>
          <a:off x="5484988" y="2832913"/>
          <a:ext cx="2401873" cy="1018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Due completed in the G-Drive by April 30th</a:t>
          </a:r>
        </a:p>
      </dsp:txBody>
      <dsp:txXfrm>
        <a:off x="5484988" y="2832913"/>
        <a:ext cx="2401873" cy="10189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31AAC-EE19-4609-8A23-D24482AAA99E}">
      <dsp:nvSpPr>
        <dsp:cNvPr id="0" name=""/>
        <dsp:cNvSpPr/>
      </dsp:nvSpPr>
      <dsp:spPr>
        <a:xfrm>
          <a:off x="0" y="2175669"/>
          <a:ext cx="7886700" cy="0"/>
        </a:xfrm>
        <a:prstGeom prst="line">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6B243F52-910F-4A87-91D7-0D27E12E708E}">
      <dsp:nvSpPr>
        <dsp:cNvPr id="0" name=""/>
        <dsp:cNvSpPr/>
      </dsp:nvSpPr>
      <dsp:spPr>
        <a:xfrm rot="8100000">
          <a:off x="66615" y="506097"/>
          <a:ext cx="310611" cy="310611"/>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BB8A09F-30E6-4386-8979-AF6C47F92E57}">
      <dsp:nvSpPr>
        <dsp:cNvPr id="0" name=""/>
        <dsp:cNvSpPr/>
      </dsp:nvSpPr>
      <dsp:spPr>
        <a:xfrm>
          <a:off x="101122" y="540603"/>
          <a:ext cx="241598" cy="24159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1DFAED5-EE18-4805-8A3F-19E7CC1B30E2}">
      <dsp:nvSpPr>
        <dsp:cNvPr id="0" name=""/>
        <dsp:cNvSpPr/>
      </dsp:nvSpPr>
      <dsp:spPr>
        <a:xfrm>
          <a:off x="441557" y="887672"/>
          <a:ext cx="1821103"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r>
            <a:rPr lang="en-US" sz="1200" kern="1200" dirty="0">
              <a:latin typeface="Calibri Light" panose="020F0302020204030204"/>
            </a:rPr>
            <a:t>Cohort files in the G-Drive</a:t>
          </a:r>
        </a:p>
      </dsp:txBody>
      <dsp:txXfrm>
        <a:off x="441557" y="887672"/>
        <a:ext cx="1821103" cy="1287996"/>
      </dsp:txXfrm>
    </dsp:sp>
    <dsp:sp modelId="{96040ED4-8AE0-428E-94F1-A420053A617E}">
      <dsp:nvSpPr>
        <dsp:cNvPr id="0" name=""/>
        <dsp:cNvSpPr/>
      </dsp:nvSpPr>
      <dsp:spPr>
        <a:xfrm>
          <a:off x="441557" y="435133"/>
          <a:ext cx="1821103"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b="1" kern="1200" dirty="0">
              <a:latin typeface="Calibri"/>
              <a:cs typeface="Calibri"/>
            </a:rPr>
            <a:t>April 10</a:t>
          </a:r>
        </a:p>
      </dsp:txBody>
      <dsp:txXfrm>
        <a:off x="441557" y="435133"/>
        <a:ext cx="1821103" cy="452539"/>
      </dsp:txXfrm>
    </dsp:sp>
    <dsp:sp modelId="{BDAD73C2-7C0F-44AD-B8FF-8C5DEF9BC268}">
      <dsp:nvSpPr>
        <dsp:cNvPr id="0" name=""/>
        <dsp:cNvSpPr/>
      </dsp:nvSpPr>
      <dsp:spPr>
        <a:xfrm>
          <a:off x="221921" y="887672"/>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0246D03-3BBE-4290-87CD-86243EAA1149}">
      <dsp:nvSpPr>
        <dsp:cNvPr id="0" name=""/>
        <dsp:cNvSpPr/>
      </dsp:nvSpPr>
      <dsp:spPr>
        <a:xfrm>
          <a:off x="189021" y="2134940"/>
          <a:ext cx="79068"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726755E0-5AF2-4905-9BDF-01BC8E4806AC}">
      <dsp:nvSpPr>
        <dsp:cNvPr id="0" name=""/>
        <dsp:cNvSpPr/>
      </dsp:nvSpPr>
      <dsp:spPr>
        <a:xfrm rot="18900000">
          <a:off x="1190966" y="3534628"/>
          <a:ext cx="310611" cy="310611"/>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9FC4F9B-C21F-428E-A8F1-21AE5F262540}">
      <dsp:nvSpPr>
        <dsp:cNvPr id="0" name=""/>
        <dsp:cNvSpPr/>
      </dsp:nvSpPr>
      <dsp:spPr>
        <a:xfrm>
          <a:off x="1225472" y="3569135"/>
          <a:ext cx="241598" cy="24159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CC7A89E-29F0-4DF6-8F5A-663196B631C2}">
      <dsp:nvSpPr>
        <dsp:cNvPr id="0" name=""/>
        <dsp:cNvSpPr/>
      </dsp:nvSpPr>
      <dsp:spPr>
        <a:xfrm>
          <a:off x="1565907" y="2175669"/>
          <a:ext cx="1821103"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marL="0" lvl="0" indent="0" algn="l" defTabSz="533400">
            <a:lnSpc>
              <a:spcPct val="90000"/>
            </a:lnSpc>
            <a:spcBef>
              <a:spcPct val="0"/>
            </a:spcBef>
            <a:spcAft>
              <a:spcPct val="35000"/>
            </a:spcAft>
            <a:buNone/>
          </a:pPr>
          <a:r>
            <a:rPr lang="en-US" sz="1200" b="0" kern="1200">
              <a:latin typeface="Calibri Light"/>
              <a:cs typeface="Arial"/>
            </a:rPr>
            <a:t>Assess all K-3 students</a:t>
          </a:r>
        </a:p>
        <a:p>
          <a:pPr marL="0" lvl="0" indent="0" algn="l" defTabSz="533400">
            <a:lnSpc>
              <a:spcPct val="90000"/>
            </a:lnSpc>
            <a:spcBef>
              <a:spcPct val="0"/>
            </a:spcBef>
            <a:spcAft>
              <a:spcPct val="35000"/>
            </a:spcAft>
            <a:buNone/>
          </a:pPr>
          <a:r>
            <a:rPr lang="en-US" sz="1200" kern="1200" dirty="0">
              <a:latin typeface="Calibri Light" panose="020F0302020204030204"/>
            </a:rPr>
            <a:t>Complete READ Data file by May 19th</a:t>
          </a:r>
          <a:endParaRPr lang="en-US" sz="1200" kern="1200" dirty="0"/>
        </a:p>
      </dsp:txBody>
      <dsp:txXfrm>
        <a:off x="1565907" y="2175669"/>
        <a:ext cx="1821103" cy="1287996"/>
      </dsp:txXfrm>
    </dsp:sp>
    <dsp:sp modelId="{A4295E61-765A-46EC-8B0E-4F1C5E232719}">
      <dsp:nvSpPr>
        <dsp:cNvPr id="0" name=""/>
        <dsp:cNvSpPr/>
      </dsp:nvSpPr>
      <dsp:spPr>
        <a:xfrm>
          <a:off x="1565907" y="3463665"/>
          <a:ext cx="1821103"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kern="1200" dirty="0"/>
            <a:t>Now through May </a:t>
          </a:r>
          <a:r>
            <a:rPr lang="en-US" sz="1600" kern="1200" dirty="0">
              <a:latin typeface="Calibri Light" panose="020F0302020204030204"/>
            </a:rPr>
            <a:t>19</a:t>
          </a:r>
          <a:endParaRPr lang="en-US" sz="1600" kern="1200" dirty="0"/>
        </a:p>
      </dsp:txBody>
      <dsp:txXfrm>
        <a:off x="1565907" y="3463665"/>
        <a:ext cx="1821103" cy="452539"/>
      </dsp:txXfrm>
    </dsp:sp>
    <dsp:sp modelId="{C09D2207-C209-4438-840D-4E1F1BCF20C0}">
      <dsp:nvSpPr>
        <dsp:cNvPr id="0" name=""/>
        <dsp:cNvSpPr/>
      </dsp:nvSpPr>
      <dsp:spPr>
        <a:xfrm>
          <a:off x="1346272" y="2175669"/>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C9E780A-8D5E-48D0-8DDC-A280712CD237}">
      <dsp:nvSpPr>
        <dsp:cNvPr id="0" name=""/>
        <dsp:cNvSpPr/>
      </dsp:nvSpPr>
      <dsp:spPr>
        <a:xfrm>
          <a:off x="1313372" y="2134940"/>
          <a:ext cx="79068"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39DB18A-4230-4A6E-9949-935AC2B89D80}">
      <dsp:nvSpPr>
        <dsp:cNvPr id="0" name=""/>
        <dsp:cNvSpPr/>
      </dsp:nvSpPr>
      <dsp:spPr>
        <a:xfrm rot="8100000">
          <a:off x="2315317" y="506097"/>
          <a:ext cx="310611" cy="310611"/>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5A2C583-2C72-4E4D-98E5-C35BC19DFBA8}">
      <dsp:nvSpPr>
        <dsp:cNvPr id="0" name=""/>
        <dsp:cNvSpPr/>
      </dsp:nvSpPr>
      <dsp:spPr>
        <a:xfrm>
          <a:off x="2349823" y="540603"/>
          <a:ext cx="241598" cy="24159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8350782-5724-4CFE-AFE7-0D515CB32708}">
      <dsp:nvSpPr>
        <dsp:cNvPr id="0" name=""/>
        <dsp:cNvSpPr/>
      </dsp:nvSpPr>
      <dsp:spPr>
        <a:xfrm>
          <a:off x="2690258" y="887672"/>
          <a:ext cx="1821103"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r>
            <a:rPr lang="en-US" sz="1200" b="1" kern="1200" dirty="0">
              <a:highlight>
                <a:srgbClr val="FFFF00"/>
              </a:highlight>
            </a:rPr>
            <a:t>Deadline for Cohort file in G-Drive</a:t>
          </a:r>
        </a:p>
        <a:p>
          <a:pPr marL="57150" lvl="1" indent="-57150" algn="l" defTabSz="400050">
            <a:lnSpc>
              <a:spcPct val="90000"/>
            </a:lnSpc>
            <a:spcBef>
              <a:spcPct val="0"/>
            </a:spcBef>
            <a:spcAft>
              <a:spcPct val="15000"/>
            </a:spcAft>
            <a:buChar char="•"/>
          </a:pPr>
          <a:r>
            <a:rPr lang="en-US" sz="900" kern="1200" dirty="0">
              <a:highlight>
                <a:srgbClr val="FFFF00"/>
              </a:highlight>
              <a:latin typeface="Calibri Light" panose="020F0302020204030204"/>
            </a:rPr>
            <a:t>unless more time is needed for a student to potentially exit the READ plan. Email Willyn</a:t>
          </a:r>
        </a:p>
      </dsp:txBody>
      <dsp:txXfrm>
        <a:off x="2690258" y="887672"/>
        <a:ext cx="1821103" cy="1287996"/>
      </dsp:txXfrm>
    </dsp:sp>
    <dsp:sp modelId="{C0CB6229-3A67-4819-9487-E7FDA9A66D9C}">
      <dsp:nvSpPr>
        <dsp:cNvPr id="0" name=""/>
        <dsp:cNvSpPr/>
      </dsp:nvSpPr>
      <dsp:spPr>
        <a:xfrm>
          <a:off x="2690258" y="435133"/>
          <a:ext cx="1821103"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kern="1200" dirty="0"/>
            <a:t> April 30</a:t>
          </a:r>
        </a:p>
      </dsp:txBody>
      <dsp:txXfrm>
        <a:off x="2690258" y="435133"/>
        <a:ext cx="1821103" cy="452539"/>
      </dsp:txXfrm>
    </dsp:sp>
    <dsp:sp modelId="{E0DAE3C7-BF61-42B0-BE83-5F4696B4B3DE}">
      <dsp:nvSpPr>
        <dsp:cNvPr id="0" name=""/>
        <dsp:cNvSpPr/>
      </dsp:nvSpPr>
      <dsp:spPr>
        <a:xfrm>
          <a:off x="2470622" y="887672"/>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9414FDD-1BF5-4021-B0CA-D1434330CD34}">
      <dsp:nvSpPr>
        <dsp:cNvPr id="0" name=""/>
        <dsp:cNvSpPr/>
      </dsp:nvSpPr>
      <dsp:spPr>
        <a:xfrm>
          <a:off x="2437722" y="2134940"/>
          <a:ext cx="79068"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9D4662A9-D171-4268-B45D-AE8898C517D9}">
      <dsp:nvSpPr>
        <dsp:cNvPr id="0" name=""/>
        <dsp:cNvSpPr/>
      </dsp:nvSpPr>
      <dsp:spPr>
        <a:xfrm rot="18900000">
          <a:off x="3439667" y="3534628"/>
          <a:ext cx="310611" cy="310611"/>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A687AE9-371E-4314-9F81-F0509DDA4F03}">
      <dsp:nvSpPr>
        <dsp:cNvPr id="0" name=""/>
        <dsp:cNvSpPr/>
      </dsp:nvSpPr>
      <dsp:spPr>
        <a:xfrm>
          <a:off x="3474174" y="3569135"/>
          <a:ext cx="241598" cy="24159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CBF2FC8-6B83-4E8D-93C9-A83AE9B98E01}">
      <dsp:nvSpPr>
        <dsp:cNvPr id="0" name=""/>
        <dsp:cNvSpPr/>
      </dsp:nvSpPr>
      <dsp:spPr>
        <a:xfrm>
          <a:off x="3814608" y="2175669"/>
          <a:ext cx="1821103"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marL="0" lvl="0" indent="0" algn="l" defTabSz="533400">
            <a:lnSpc>
              <a:spcPct val="90000"/>
            </a:lnSpc>
            <a:spcBef>
              <a:spcPct val="0"/>
            </a:spcBef>
            <a:spcAft>
              <a:spcPct val="35000"/>
            </a:spcAft>
            <a:buNone/>
          </a:pPr>
          <a:r>
            <a:rPr lang="en-US" sz="1200" kern="1200"/>
            <a:t>Correct </a:t>
          </a:r>
          <a:r>
            <a:rPr lang="en-US" sz="1200" kern="1200">
              <a:latin typeface="Calibri Light" panose="020F0302020204030204"/>
            </a:rPr>
            <a:t>READ Data File Errors</a:t>
          </a:r>
          <a:endParaRPr lang="en-US" sz="1200" kern="1200"/>
        </a:p>
      </dsp:txBody>
      <dsp:txXfrm>
        <a:off x="3814608" y="2175669"/>
        <a:ext cx="1821103" cy="1287996"/>
      </dsp:txXfrm>
    </dsp:sp>
    <dsp:sp modelId="{434CE317-1026-4127-8ABA-B0894EDA71B1}">
      <dsp:nvSpPr>
        <dsp:cNvPr id="0" name=""/>
        <dsp:cNvSpPr/>
      </dsp:nvSpPr>
      <dsp:spPr>
        <a:xfrm>
          <a:off x="3814608" y="3463665"/>
          <a:ext cx="1821103"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kern="1200" dirty="0"/>
            <a:t> May 19 –  June 1</a:t>
          </a:r>
        </a:p>
      </dsp:txBody>
      <dsp:txXfrm>
        <a:off x="3814608" y="3463665"/>
        <a:ext cx="1821103" cy="452539"/>
      </dsp:txXfrm>
    </dsp:sp>
    <dsp:sp modelId="{C290B335-6430-4D5B-8280-311FDF144BF3}">
      <dsp:nvSpPr>
        <dsp:cNvPr id="0" name=""/>
        <dsp:cNvSpPr/>
      </dsp:nvSpPr>
      <dsp:spPr>
        <a:xfrm>
          <a:off x="3594973" y="2175669"/>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C558DDFE-DEE4-4913-93A6-9435E7D8C0E0}">
      <dsp:nvSpPr>
        <dsp:cNvPr id="0" name=""/>
        <dsp:cNvSpPr/>
      </dsp:nvSpPr>
      <dsp:spPr>
        <a:xfrm>
          <a:off x="3562073" y="2134940"/>
          <a:ext cx="79068"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992D9989-0F94-428C-86D3-0A3DA1CA8718}">
      <dsp:nvSpPr>
        <dsp:cNvPr id="0" name=""/>
        <dsp:cNvSpPr/>
      </dsp:nvSpPr>
      <dsp:spPr>
        <a:xfrm rot="8100000">
          <a:off x="4564018" y="506097"/>
          <a:ext cx="310611" cy="310611"/>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411DB61-A2E5-4406-9351-AC79B208A847}">
      <dsp:nvSpPr>
        <dsp:cNvPr id="0" name=""/>
        <dsp:cNvSpPr/>
      </dsp:nvSpPr>
      <dsp:spPr>
        <a:xfrm>
          <a:off x="4598524" y="540603"/>
          <a:ext cx="241598" cy="24159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727EDC2-4B12-456D-AE75-9A43400CF384}">
      <dsp:nvSpPr>
        <dsp:cNvPr id="0" name=""/>
        <dsp:cNvSpPr/>
      </dsp:nvSpPr>
      <dsp:spPr>
        <a:xfrm>
          <a:off x="4938959" y="887672"/>
          <a:ext cx="1821103"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endParaRPr lang="en-US" sz="1200" b="1" kern="1200" dirty="0">
            <a:latin typeface="Calibri Light" panose="020F0302020204030204"/>
          </a:endParaRPr>
        </a:p>
        <a:p>
          <a:pPr marL="0" lvl="0" indent="0" algn="l" defTabSz="533400">
            <a:lnSpc>
              <a:spcPct val="90000"/>
            </a:lnSpc>
            <a:spcBef>
              <a:spcPct val="0"/>
            </a:spcBef>
            <a:spcAft>
              <a:spcPct val="35000"/>
            </a:spcAft>
            <a:buNone/>
          </a:pPr>
          <a:r>
            <a:rPr lang="en-US" sz="1200" b="0" kern="1200" dirty="0">
              <a:latin typeface="Calibri Light" panose="020F0302020204030204"/>
            </a:rPr>
            <a:t>Teacher Training Verification</a:t>
          </a:r>
        </a:p>
        <a:p>
          <a:pPr marL="0" lvl="0" indent="0" algn="l" defTabSz="533400">
            <a:lnSpc>
              <a:spcPct val="90000"/>
            </a:lnSpc>
            <a:spcBef>
              <a:spcPct val="0"/>
            </a:spcBef>
            <a:spcAft>
              <a:spcPct val="35000"/>
            </a:spcAft>
            <a:buNone/>
          </a:pPr>
          <a:r>
            <a:rPr lang="en-US" sz="1200" b="1" kern="1200" dirty="0">
              <a:latin typeface="Calibri Light" panose="020F0302020204030204"/>
            </a:rPr>
            <a:t>Deadline for file in G-Drive</a:t>
          </a:r>
          <a:endParaRPr lang="en-US" sz="1200" kern="1200" dirty="0"/>
        </a:p>
      </dsp:txBody>
      <dsp:txXfrm>
        <a:off x="4938959" y="887672"/>
        <a:ext cx="1821103" cy="1287996"/>
      </dsp:txXfrm>
    </dsp:sp>
    <dsp:sp modelId="{F5424CE9-CC73-48AB-A63D-A8800FF7E863}">
      <dsp:nvSpPr>
        <dsp:cNvPr id="0" name=""/>
        <dsp:cNvSpPr/>
      </dsp:nvSpPr>
      <dsp:spPr>
        <a:xfrm>
          <a:off x="4938959" y="435133"/>
          <a:ext cx="1821103"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b="1" kern="1200" dirty="0">
              <a:latin typeface="Calibri"/>
              <a:cs typeface="Calibri"/>
            </a:rPr>
            <a:t>August 1</a:t>
          </a:r>
        </a:p>
      </dsp:txBody>
      <dsp:txXfrm>
        <a:off x="4938959" y="435133"/>
        <a:ext cx="1821103" cy="452539"/>
      </dsp:txXfrm>
    </dsp:sp>
    <dsp:sp modelId="{6FA9EB94-3201-439E-B017-BC8CFAE08D03}">
      <dsp:nvSpPr>
        <dsp:cNvPr id="0" name=""/>
        <dsp:cNvSpPr/>
      </dsp:nvSpPr>
      <dsp:spPr>
        <a:xfrm>
          <a:off x="4719324" y="887672"/>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940D480-2A69-4518-A1B5-726359FBA676}">
      <dsp:nvSpPr>
        <dsp:cNvPr id="0" name=""/>
        <dsp:cNvSpPr/>
      </dsp:nvSpPr>
      <dsp:spPr>
        <a:xfrm>
          <a:off x="4686424" y="2134940"/>
          <a:ext cx="79068"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16049880-02DB-4F02-BE52-CDA9C1F33B08}">
      <dsp:nvSpPr>
        <dsp:cNvPr id="0" name=""/>
        <dsp:cNvSpPr/>
      </dsp:nvSpPr>
      <dsp:spPr>
        <a:xfrm rot="18900000">
          <a:off x="5688369" y="3534628"/>
          <a:ext cx="310611" cy="310611"/>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9B4BCDF-A498-4A6C-969A-8FE6BC473F90}">
      <dsp:nvSpPr>
        <dsp:cNvPr id="0" name=""/>
        <dsp:cNvSpPr/>
      </dsp:nvSpPr>
      <dsp:spPr>
        <a:xfrm>
          <a:off x="5722875" y="3569135"/>
          <a:ext cx="241598" cy="24159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6C8DD41-B9DB-43F8-B257-31BABF52E3D2}">
      <dsp:nvSpPr>
        <dsp:cNvPr id="0" name=""/>
        <dsp:cNvSpPr/>
      </dsp:nvSpPr>
      <dsp:spPr>
        <a:xfrm>
          <a:off x="6063310" y="2175669"/>
          <a:ext cx="1821103"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marL="0" lvl="0" indent="0" algn="l" defTabSz="533400">
            <a:lnSpc>
              <a:spcPct val="90000"/>
            </a:lnSpc>
            <a:spcBef>
              <a:spcPct val="0"/>
            </a:spcBef>
            <a:spcAft>
              <a:spcPct val="35000"/>
            </a:spcAft>
            <a:buNone/>
          </a:pPr>
          <a:r>
            <a:rPr lang="en-US" sz="1200" kern="1200" dirty="0"/>
            <a:t>READ funds distributed in the Fall, has varied due to Teacher Training (Nov)</a:t>
          </a:r>
        </a:p>
      </dsp:txBody>
      <dsp:txXfrm>
        <a:off x="6063310" y="2175669"/>
        <a:ext cx="1821103" cy="1287996"/>
      </dsp:txXfrm>
    </dsp:sp>
    <dsp:sp modelId="{AF65E719-C9FF-4436-9F1C-0232DE855A28}">
      <dsp:nvSpPr>
        <dsp:cNvPr id="0" name=""/>
        <dsp:cNvSpPr/>
      </dsp:nvSpPr>
      <dsp:spPr>
        <a:xfrm>
          <a:off x="6063310" y="3463665"/>
          <a:ext cx="1821103"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endParaRPr lang="en-US" sz="1600" kern="1200" dirty="0"/>
        </a:p>
      </dsp:txBody>
      <dsp:txXfrm>
        <a:off x="6063310" y="3463665"/>
        <a:ext cx="1821103" cy="452539"/>
      </dsp:txXfrm>
    </dsp:sp>
    <dsp:sp modelId="{DF12ECC0-27C8-4B77-8995-BB0B396CA378}">
      <dsp:nvSpPr>
        <dsp:cNvPr id="0" name=""/>
        <dsp:cNvSpPr/>
      </dsp:nvSpPr>
      <dsp:spPr>
        <a:xfrm>
          <a:off x="5843674" y="2175669"/>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3BD1E1D-0AEC-462E-A990-9A07743645C2}">
      <dsp:nvSpPr>
        <dsp:cNvPr id="0" name=""/>
        <dsp:cNvSpPr/>
      </dsp:nvSpPr>
      <dsp:spPr>
        <a:xfrm>
          <a:off x="5810774" y="2134940"/>
          <a:ext cx="79068" cy="81457"/>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F4DC5C-EC33-4CF0-9251-37663EC7B0A4}">
      <dsp:nvSpPr>
        <dsp:cNvPr id="0" name=""/>
        <dsp:cNvSpPr/>
      </dsp:nvSpPr>
      <dsp:spPr>
        <a:xfrm>
          <a:off x="730349" y="364418"/>
          <a:ext cx="2196000" cy="2196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944EA4-683E-46FB-B31B-B121EAE139E5}">
      <dsp:nvSpPr>
        <dsp:cNvPr id="0" name=""/>
        <dsp:cNvSpPr/>
      </dsp:nvSpPr>
      <dsp:spPr>
        <a:xfrm>
          <a:off x="1198349" y="83241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FFB144-F335-4BD0-BD3E-5103B984E3CF}">
      <dsp:nvSpPr>
        <dsp:cNvPr id="0" name=""/>
        <dsp:cNvSpPr/>
      </dsp:nvSpPr>
      <dsp:spPr>
        <a:xfrm>
          <a:off x="28349" y="3244419"/>
          <a:ext cx="3600000" cy="74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b="1" kern="1200" dirty="0">
              <a:latin typeface="Calibri"/>
              <a:cs typeface="Calibri"/>
            </a:rPr>
            <a:t>DUE DATE: </a:t>
          </a:r>
        </a:p>
        <a:p>
          <a:pPr marL="0" lvl="0" indent="0" algn="ctr" defTabSz="622300">
            <a:lnSpc>
              <a:spcPct val="90000"/>
            </a:lnSpc>
            <a:spcBef>
              <a:spcPct val="0"/>
            </a:spcBef>
            <a:spcAft>
              <a:spcPct val="35000"/>
            </a:spcAft>
            <a:buNone/>
            <a:defRPr cap="all"/>
          </a:pPr>
          <a:r>
            <a:rPr lang="en-US" sz="1400" b="1" kern="1200" dirty="0">
              <a:latin typeface="Calibri"/>
              <a:cs typeface="Calibri"/>
            </a:rPr>
            <a:t>Cohort April 30</a:t>
          </a:r>
          <a:r>
            <a:rPr lang="en-US" sz="1400" b="1" kern="1200" baseline="30000" dirty="0">
              <a:latin typeface="Calibri"/>
              <a:cs typeface="Calibri"/>
            </a:rPr>
            <a:t>th</a:t>
          </a:r>
        </a:p>
        <a:p>
          <a:pPr marL="0" lvl="0" indent="0" algn="ctr" defTabSz="622300">
            <a:lnSpc>
              <a:spcPct val="90000"/>
            </a:lnSpc>
            <a:spcBef>
              <a:spcPct val="0"/>
            </a:spcBef>
            <a:spcAft>
              <a:spcPct val="35000"/>
            </a:spcAft>
            <a:buNone/>
            <a:defRPr cap="all"/>
          </a:pPr>
          <a:endParaRPr lang="en-US" sz="1400" b="1" kern="1200" dirty="0">
            <a:latin typeface="Calibri"/>
            <a:cs typeface="Calibri"/>
          </a:endParaRPr>
        </a:p>
      </dsp:txBody>
      <dsp:txXfrm>
        <a:off x="28349" y="3244419"/>
        <a:ext cx="3600000" cy="742500"/>
      </dsp:txXfrm>
    </dsp:sp>
    <dsp:sp modelId="{03914808-BB51-494F-A68A-8EECBD044C63}">
      <dsp:nvSpPr>
        <dsp:cNvPr id="0" name=""/>
        <dsp:cNvSpPr/>
      </dsp:nvSpPr>
      <dsp:spPr>
        <a:xfrm>
          <a:off x="4960350" y="364418"/>
          <a:ext cx="2196000" cy="2196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962C4D-5366-4F2E-A537-908FAC2B8E59}">
      <dsp:nvSpPr>
        <dsp:cNvPr id="0" name=""/>
        <dsp:cNvSpPr/>
      </dsp:nvSpPr>
      <dsp:spPr>
        <a:xfrm>
          <a:off x="5428350" y="832419"/>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4AB6454-9233-4520-8F31-52051811DD1C}">
      <dsp:nvSpPr>
        <dsp:cNvPr id="0" name=""/>
        <dsp:cNvSpPr/>
      </dsp:nvSpPr>
      <dsp:spPr>
        <a:xfrm>
          <a:off x="4258350" y="3244419"/>
          <a:ext cx="3600000" cy="74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rtl="0">
            <a:lnSpc>
              <a:spcPct val="90000"/>
            </a:lnSpc>
            <a:spcBef>
              <a:spcPct val="0"/>
            </a:spcBef>
            <a:spcAft>
              <a:spcPct val="35000"/>
            </a:spcAft>
            <a:buNone/>
            <a:defRPr cap="all"/>
          </a:pPr>
          <a:r>
            <a:rPr lang="en-US" sz="1900" b="1" kern="1200" dirty="0">
              <a:latin typeface="Calibri"/>
              <a:cs typeface="Calibri"/>
            </a:rPr>
            <a:t>G-Drive</a:t>
          </a:r>
          <a:r>
            <a:rPr lang="en-US" sz="1900" b="1" kern="1200" baseline="0" dirty="0">
              <a:latin typeface="Calibri"/>
              <a:cs typeface="Calibri"/>
            </a:rPr>
            <a:t> folder Upload</a:t>
          </a:r>
        </a:p>
        <a:p>
          <a:pPr marL="0" lvl="0" indent="0" algn="ctr" defTabSz="844550" rtl="0">
            <a:lnSpc>
              <a:spcPct val="90000"/>
            </a:lnSpc>
            <a:spcBef>
              <a:spcPct val="0"/>
            </a:spcBef>
            <a:spcAft>
              <a:spcPct val="35000"/>
            </a:spcAft>
            <a:buNone/>
            <a:defRPr cap="all"/>
          </a:pPr>
          <a:r>
            <a:rPr lang="en-US" sz="1900" b="1" kern="1200" baseline="0" dirty="0">
              <a:latin typeface="Calibri"/>
              <a:cs typeface="Calibri"/>
            </a:rPr>
            <a:t>Email Willyn when you upload</a:t>
          </a:r>
          <a:endParaRPr lang="en-US" sz="1900" b="1" kern="1200" dirty="0">
            <a:latin typeface="Calibri"/>
            <a:cs typeface="Calibri"/>
          </a:endParaRPr>
        </a:p>
      </dsp:txBody>
      <dsp:txXfrm>
        <a:off x="4258350" y="3244419"/>
        <a:ext cx="3600000" cy="742500"/>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195F40-0F05-4AFA-872B-4E2BCE5C992C}" type="datetimeFigureOut">
              <a:rPr lang="en-US" smtClean="0"/>
              <a:t>4/25/2024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A58A6B-173C-4210-8305-7EB9EDD377E1}" type="slidenum">
              <a:rPr lang="en-US" smtClean="0"/>
              <a:t>‹#›</a:t>
            </a:fld>
            <a:endParaRPr lang="en-US"/>
          </a:p>
        </p:txBody>
      </p:sp>
    </p:spTree>
    <p:extLst>
      <p:ext uri="{BB962C8B-B14F-4D97-AF65-F5344CB8AC3E}">
        <p14:creationId xmlns:p14="http://schemas.microsoft.com/office/powerpoint/2010/main" val="1350094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Introductions</a:t>
            </a:r>
          </a:p>
        </p:txBody>
      </p:sp>
      <p:sp>
        <p:nvSpPr>
          <p:cNvPr id="4" name="Slide Number Placeholder 3"/>
          <p:cNvSpPr>
            <a:spLocks noGrp="1"/>
          </p:cNvSpPr>
          <p:nvPr>
            <p:ph type="sldNum" sz="quarter" idx="5"/>
          </p:nvPr>
        </p:nvSpPr>
        <p:spPr/>
        <p:txBody>
          <a:bodyPr/>
          <a:lstStyle/>
          <a:p>
            <a:fld id="{FBA58A6B-173C-4210-8305-7EB9EDD377E1}" type="slidenum">
              <a:rPr lang="en-US" smtClean="0"/>
              <a:t>1</a:t>
            </a:fld>
            <a:endParaRPr lang="en-US"/>
          </a:p>
        </p:txBody>
      </p:sp>
    </p:spTree>
    <p:extLst>
      <p:ext uri="{BB962C8B-B14F-4D97-AF65-F5344CB8AC3E}">
        <p14:creationId xmlns:p14="http://schemas.microsoft.com/office/powerpoint/2010/main" val="564918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Ongoing supports and updates, leave for summer with teacher training solid, but we will be available for support throughout the summer so august goes well.</a:t>
            </a:r>
          </a:p>
          <a:p>
            <a:endParaRPr lang="en-US"/>
          </a:p>
        </p:txBody>
      </p:sp>
      <p:sp>
        <p:nvSpPr>
          <p:cNvPr id="4" name="Slide Number Placeholder 3"/>
          <p:cNvSpPr>
            <a:spLocks noGrp="1"/>
          </p:cNvSpPr>
          <p:nvPr>
            <p:ph type="sldNum" sz="quarter" idx="5"/>
          </p:nvPr>
        </p:nvSpPr>
        <p:spPr/>
        <p:txBody>
          <a:bodyPr/>
          <a:lstStyle/>
          <a:p>
            <a:fld id="{FBA58A6B-173C-4210-8305-7EB9EDD377E1}" type="slidenum">
              <a:rPr lang="en-US" smtClean="0"/>
              <a:t>12</a:t>
            </a:fld>
            <a:endParaRPr lang="en-US"/>
          </a:p>
        </p:txBody>
      </p:sp>
    </p:spTree>
    <p:extLst>
      <p:ext uri="{BB962C8B-B14F-4D97-AF65-F5344CB8AC3E}">
        <p14:creationId xmlns:p14="http://schemas.microsoft.com/office/powerpoint/2010/main" val="196233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Introduce Kim and Jessica, invite them to jump in. </a:t>
            </a:r>
          </a:p>
        </p:txBody>
      </p:sp>
      <p:sp>
        <p:nvSpPr>
          <p:cNvPr id="4" name="Slide Number Placeholder 3"/>
          <p:cNvSpPr>
            <a:spLocks noGrp="1"/>
          </p:cNvSpPr>
          <p:nvPr>
            <p:ph type="sldNum" sz="quarter" idx="5"/>
          </p:nvPr>
        </p:nvSpPr>
        <p:spPr/>
        <p:txBody>
          <a:bodyPr/>
          <a:lstStyle/>
          <a:p>
            <a:fld id="{FBA58A6B-173C-4210-8305-7EB9EDD377E1}" type="slidenum">
              <a:rPr lang="en-US" smtClean="0"/>
              <a:t>2</a:t>
            </a:fld>
            <a:endParaRPr lang="en-US"/>
          </a:p>
        </p:txBody>
      </p:sp>
    </p:spTree>
    <p:extLst>
      <p:ext uri="{BB962C8B-B14F-4D97-AF65-F5344CB8AC3E}">
        <p14:creationId xmlns:p14="http://schemas.microsoft.com/office/powerpoint/2010/main" val="191053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Best for kids. In order to support students with significant reading deficiencies (SRDs) the READ Act provides per pupil intervention funds to assist districts with providing intervention support. Prevalence SRD in K-3 determines per pupil funding (from previous budget year)</a:t>
            </a:r>
          </a:p>
        </p:txBody>
      </p:sp>
      <p:sp>
        <p:nvSpPr>
          <p:cNvPr id="4" name="Slide Number Placeholder 3"/>
          <p:cNvSpPr>
            <a:spLocks noGrp="1"/>
          </p:cNvSpPr>
          <p:nvPr>
            <p:ph type="sldNum" sz="quarter" idx="5"/>
          </p:nvPr>
        </p:nvSpPr>
        <p:spPr/>
        <p:txBody>
          <a:bodyPr/>
          <a:lstStyle/>
          <a:p>
            <a:fld id="{FBA58A6B-173C-4210-8305-7EB9EDD377E1}" type="slidenum">
              <a:rPr lang="en-US" smtClean="0"/>
              <a:t>3</a:t>
            </a:fld>
            <a:endParaRPr lang="en-US"/>
          </a:p>
        </p:txBody>
      </p:sp>
    </p:spTree>
    <p:extLst>
      <p:ext uri="{BB962C8B-B14F-4D97-AF65-F5344CB8AC3E}">
        <p14:creationId xmlns:p14="http://schemas.microsoft.com/office/powerpoint/2010/main" val="1019403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From CDE </a:t>
            </a:r>
            <a:r>
              <a:rPr lang="en-US" b="0" i="0">
                <a:solidFill>
                  <a:srgbClr val="333333"/>
                </a:solidFill>
                <a:effectLst/>
                <a:latin typeface="SourceSansProRegular"/>
              </a:rPr>
              <a:t> In subsequent years, districts will need to ensure that teachers new to teaching K – 3rd grade also meet this requirement.</a:t>
            </a:r>
            <a:endParaRPr lang="en-US"/>
          </a:p>
        </p:txBody>
      </p:sp>
      <p:sp>
        <p:nvSpPr>
          <p:cNvPr id="4" name="Slide Number Placeholder 3"/>
          <p:cNvSpPr>
            <a:spLocks noGrp="1"/>
          </p:cNvSpPr>
          <p:nvPr>
            <p:ph type="sldNum" sz="quarter" idx="5"/>
          </p:nvPr>
        </p:nvSpPr>
        <p:spPr/>
        <p:txBody>
          <a:bodyPr/>
          <a:lstStyle/>
          <a:p>
            <a:fld id="{FBA58A6B-173C-4210-8305-7EB9EDD377E1}" type="slidenum">
              <a:rPr lang="en-US" smtClean="0"/>
              <a:t>4</a:t>
            </a:fld>
            <a:endParaRPr lang="en-US"/>
          </a:p>
        </p:txBody>
      </p:sp>
    </p:spTree>
    <p:extLst>
      <p:ext uri="{BB962C8B-B14F-4D97-AF65-F5344CB8AC3E}">
        <p14:creationId xmlns:p14="http://schemas.microsoft.com/office/powerpoint/2010/main" val="668874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PII personally identifiable information http://www.cde.state.co.us/dataprivacyandsecurity</a:t>
            </a:r>
          </a:p>
          <a:p>
            <a:endParaRPr lang="en-US"/>
          </a:p>
          <a:p>
            <a:endParaRPr lang="en-US"/>
          </a:p>
        </p:txBody>
      </p:sp>
      <p:sp>
        <p:nvSpPr>
          <p:cNvPr id="4" name="Slide Number Placeholder 3"/>
          <p:cNvSpPr>
            <a:spLocks noGrp="1"/>
          </p:cNvSpPr>
          <p:nvPr>
            <p:ph type="sldNum" sz="quarter" idx="5"/>
          </p:nvPr>
        </p:nvSpPr>
        <p:spPr/>
        <p:txBody>
          <a:bodyPr/>
          <a:lstStyle/>
          <a:p>
            <a:fld id="{FBA58A6B-173C-4210-8305-7EB9EDD377E1}" type="slidenum">
              <a:rPr lang="en-US" smtClean="0"/>
              <a:t>5</a:t>
            </a:fld>
            <a:endParaRPr lang="en-US"/>
          </a:p>
        </p:txBody>
      </p:sp>
    </p:spTree>
    <p:extLst>
      <p:ext uri="{BB962C8B-B14F-4D97-AF65-F5344CB8AC3E}">
        <p14:creationId xmlns:p14="http://schemas.microsoft.com/office/powerpoint/2010/main" val="1448710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May need to create the 2021 directory</a:t>
            </a:r>
          </a:p>
        </p:txBody>
      </p:sp>
      <p:sp>
        <p:nvSpPr>
          <p:cNvPr id="4" name="Slide Number Placeholder 3"/>
          <p:cNvSpPr>
            <a:spLocks noGrp="1"/>
          </p:cNvSpPr>
          <p:nvPr>
            <p:ph type="sldNum" sz="quarter" idx="5"/>
          </p:nvPr>
        </p:nvSpPr>
        <p:spPr/>
        <p:txBody>
          <a:bodyPr/>
          <a:lstStyle/>
          <a:p>
            <a:fld id="{FBA58A6B-173C-4210-8305-7EB9EDD377E1}" type="slidenum">
              <a:rPr lang="en-US" smtClean="0"/>
              <a:t>6</a:t>
            </a:fld>
            <a:endParaRPr lang="en-US"/>
          </a:p>
        </p:txBody>
      </p:sp>
    </p:spTree>
    <p:extLst>
      <p:ext uri="{BB962C8B-B14F-4D97-AF65-F5344CB8AC3E}">
        <p14:creationId xmlns:p14="http://schemas.microsoft.com/office/powerpoint/2010/main" val="380182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Stop and restart recording</a:t>
            </a:r>
          </a:p>
        </p:txBody>
      </p:sp>
      <p:sp>
        <p:nvSpPr>
          <p:cNvPr id="4" name="Slide Number Placeholder 3"/>
          <p:cNvSpPr>
            <a:spLocks noGrp="1"/>
          </p:cNvSpPr>
          <p:nvPr>
            <p:ph type="sldNum" sz="quarter" idx="5"/>
          </p:nvPr>
        </p:nvSpPr>
        <p:spPr/>
        <p:txBody>
          <a:bodyPr/>
          <a:lstStyle/>
          <a:p>
            <a:fld id="{FBA58A6B-173C-4210-8305-7EB9EDD377E1}" type="slidenum">
              <a:rPr lang="en-US" smtClean="0"/>
              <a:t>8</a:t>
            </a:fld>
            <a:endParaRPr lang="en-US"/>
          </a:p>
        </p:txBody>
      </p:sp>
    </p:spTree>
    <p:extLst>
      <p:ext uri="{BB962C8B-B14F-4D97-AF65-F5344CB8AC3E}">
        <p14:creationId xmlns:p14="http://schemas.microsoft.com/office/powerpoint/2010/main" val="2106195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a:t>
            </a:r>
            <a:r>
              <a:rPr lang="en-US" baseline="30000"/>
              <a:t>th</a:t>
            </a:r>
            <a:r>
              <a:rPr lang="en-US"/>
              <a:t> grade will be missing due to the testing gap from the pandemic. You are not expected to add them. Just update the one column for the students who are listed in the file.</a:t>
            </a:r>
          </a:p>
          <a:p>
            <a:endParaRPr lang="en-US"/>
          </a:p>
        </p:txBody>
      </p:sp>
      <p:sp>
        <p:nvSpPr>
          <p:cNvPr id="4" name="Slide Number Placeholder 3"/>
          <p:cNvSpPr>
            <a:spLocks noGrp="1"/>
          </p:cNvSpPr>
          <p:nvPr>
            <p:ph type="sldNum" sz="quarter" idx="5"/>
          </p:nvPr>
        </p:nvSpPr>
        <p:spPr/>
        <p:txBody>
          <a:bodyPr/>
          <a:lstStyle/>
          <a:p>
            <a:fld id="{FBA58A6B-173C-4210-8305-7EB9EDD377E1}" type="slidenum">
              <a:rPr lang="en-US" smtClean="0"/>
              <a:t>9</a:t>
            </a:fld>
            <a:endParaRPr lang="en-US"/>
          </a:p>
        </p:txBody>
      </p:sp>
    </p:spTree>
    <p:extLst>
      <p:ext uri="{BB962C8B-B14F-4D97-AF65-F5344CB8AC3E}">
        <p14:creationId xmlns:p14="http://schemas.microsoft.com/office/powerpoint/2010/main" val="1646277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Try to get into system early, get files error free as early as possible</a:t>
            </a:r>
          </a:p>
          <a:p>
            <a:r>
              <a:rPr lang="en-US"/>
              <a:t>Do not report inaccurate data just to avoid errors</a:t>
            </a:r>
          </a:p>
        </p:txBody>
      </p:sp>
      <p:sp>
        <p:nvSpPr>
          <p:cNvPr id="4" name="Slide Number Placeholder 3"/>
          <p:cNvSpPr>
            <a:spLocks noGrp="1"/>
          </p:cNvSpPr>
          <p:nvPr>
            <p:ph type="sldNum" sz="quarter" idx="5"/>
          </p:nvPr>
        </p:nvSpPr>
        <p:spPr/>
        <p:txBody>
          <a:bodyPr/>
          <a:lstStyle/>
          <a:p>
            <a:fld id="{FBA58A6B-173C-4210-8305-7EB9EDD377E1}" type="slidenum">
              <a:rPr lang="en-US" smtClean="0"/>
              <a:t>10</a:t>
            </a:fld>
            <a:endParaRPr lang="en-US"/>
          </a:p>
        </p:txBody>
      </p:sp>
    </p:spTree>
    <p:extLst>
      <p:ext uri="{BB962C8B-B14F-4D97-AF65-F5344CB8AC3E}">
        <p14:creationId xmlns:p14="http://schemas.microsoft.com/office/powerpoint/2010/main" val="1816576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a:solidFill>
                  <a:srgbClr val="97ABBC"/>
                </a:solidFill>
                <a:latin typeface="Arial" panose="020B0604020202020204" pitchFamily="34" charset="0"/>
                <a:cs typeface="Arial" panose="020B0604020202020204" pitchFamily="34" charset="0"/>
              </a:rPr>
              <a:t>“</a:t>
            </a:r>
            <a:endParaRPr sz="7200" b="1">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3" r:id="rId7"/>
    <p:sldLayoutId id="2147483674" r:id="rId8"/>
    <p:sldLayoutId id="2147483670" r:id="rId9"/>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microsoft.com/office/2018/10/relationships/comments" Target="../comments/modernComment_105_8DF480AA.xml"/><Relationship Id="rId7" Type="http://schemas.openxmlformats.org/officeDocument/2006/relationships/diagramColors" Target="../diagrams/colors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hyperlink" Target="mailto:willynwebb@csi.state.co.u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hyperlink" Target="https://resources.csi.state.co.us/read-data-collection/" TargetMode="External"/><Relationship Id="rId4" Type="http://schemas.openxmlformats.org/officeDocument/2006/relationships/hyperlink" Target="https://docs.google.com/document/d/1CmFM_T7-LvhDUCMNMt9AIbgOe0mssQoHesYGhYYMcCo/edit?usp=sharing"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forms.gle/NjD7sLGwALJq4p4d6"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state.co.us/coloradoliteracy/readplansbeyond3rdgradeelementarysettin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hyperlink" Target="https://www.cde.state.co.us/standardsandinstruction/frequently-asked-question-about-read-plans-for-grades-4-12" TargetMode="External"/><Relationship Id="rId4" Type="http://schemas.openxmlformats.org/officeDocument/2006/relationships/hyperlink" Target="https://www.cde.state.co.us/coloradoliteracy/readplansbeyond3rdgradesecondarysettin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cde.state.co.us/coloradoliteracy/1-ccr-301-92_clean-final"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Spring 2024 READ Act Data Collection Training</a:t>
            </a:r>
          </a:p>
        </p:txBody>
      </p:sp>
      <p:sp>
        <p:nvSpPr>
          <p:cNvPr id="3" name="TextBox 2">
            <a:extLst>
              <a:ext uri="{FF2B5EF4-FFF2-40B4-BE49-F238E27FC236}">
                <a16:creationId xmlns:a16="http://schemas.microsoft.com/office/drawing/2014/main" id="{8C4A0548-09A9-3934-8442-645B710EE2A2}"/>
              </a:ext>
            </a:extLst>
          </p:cNvPr>
          <p:cNvSpPr txBox="1"/>
          <p:nvPr/>
        </p:nvSpPr>
        <p:spPr>
          <a:xfrm>
            <a:off x="1704512" y="4492100"/>
            <a:ext cx="5113537" cy="707886"/>
          </a:xfrm>
          <a:prstGeom prst="rect">
            <a:avLst/>
          </a:prstGeom>
          <a:noFill/>
        </p:spPr>
        <p:txBody>
          <a:bodyPr wrap="square" rtlCol="0">
            <a:spAutoFit/>
          </a:bodyPr>
          <a:lstStyle/>
          <a:p>
            <a:r>
              <a:rPr lang="en-US" sz="4000" dirty="0"/>
              <a:t>4</a:t>
            </a:r>
            <a:r>
              <a:rPr lang="en-US" sz="4000" baseline="30000" dirty="0"/>
              <a:t>th</a:t>
            </a:r>
            <a:r>
              <a:rPr lang="en-US" sz="4000" dirty="0"/>
              <a:t>  through 12</a:t>
            </a:r>
            <a:r>
              <a:rPr lang="en-US" sz="4000" baseline="30000" dirty="0"/>
              <a:t>th</a:t>
            </a:r>
            <a:r>
              <a:rPr lang="en-US" sz="4000" dirty="0"/>
              <a:t> Cohort</a:t>
            </a:r>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US" sz="3400"/>
              <a:t>READ Assessment collection timeline </a:t>
            </a:r>
            <a:br>
              <a:rPr lang="en-US" sz="3400"/>
            </a:br>
            <a:endParaRPr lang="en-US" sz="3400"/>
          </a:p>
        </p:txBody>
      </p:sp>
      <p:graphicFrame>
        <p:nvGraphicFramePr>
          <p:cNvPr id="5" name="Content Placeholder 2">
            <a:extLst>
              <a:ext uri="{FF2B5EF4-FFF2-40B4-BE49-F238E27FC236}">
                <a16:creationId xmlns:a16="http://schemas.microsoft.com/office/drawing/2014/main" id="{35200153-68BC-4973-A060-5F119D97134D}"/>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0435298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81611178"/>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US" dirty="0"/>
              <a:t>Don’t forget!</a:t>
            </a:r>
          </a:p>
        </p:txBody>
      </p:sp>
      <p:graphicFrame>
        <p:nvGraphicFramePr>
          <p:cNvPr id="5" name="Content Placeholder 2">
            <a:extLst>
              <a:ext uri="{FF2B5EF4-FFF2-40B4-BE49-F238E27FC236}">
                <a16:creationId xmlns:a16="http://schemas.microsoft.com/office/drawing/2014/main" id="{06175332-7F09-07EF-5FDE-880ADEB6CE65}"/>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401996409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2140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80E3B-3A1C-4F6E-8A5C-5A0C6BA0F922}"/>
              </a:ext>
            </a:extLst>
          </p:cNvPr>
          <p:cNvSpPr>
            <a:spLocks noGrp="1"/>
          </p:cNvSpPr>
          <p:nvPr>
            <p:ph type="title"/>
          </p:nvPr>
        </p:nvSpPr>
        <p:spPr>
          <a:xfrm>
            <a:off x="628650" y="2880359"/>
            <a:ext cx="8301990" cy="2801349"/>
          </a:xfrm>
        </p:spPr>
        <p:txBody>
          <a:bodyPr anchor="ctr">
            <a:normAutofit/>
          </a:bodyPr>
          <a:lstStyle/>
          <a:p>
            <a:r>
              <a:rPr lang="en-US" sz="3200" dirty="0">
                <a:hlinkClick r:id="rId3"/>
              </a:rPr>
              <a:t>willynwebb@csi.state.co.us</a:t>
            </a:r>
            <a:br>
              <a:rPr lang="en-US" sz="3200" dirty="0"/>
            </a:br>
            <a:r>
              <a:rPr lang="en-US" sz="3200" dirty="0"/>
              <a:t>303-532-6262</a:t>
            </a:r>
            <a:br>
              <a:rPr lang="en-US" dirty="0"/>
            </a:br>
            <a:r>
              <a:rPr lang="en-US" sz="3200" dirty="0"/>
              <a:t>Office Hours: </a:t>
            </a:r>
            <a:r>
              <a:rPr lang="en-US" sz="2000" dirty="0"/>
              <a:t>Wednesday, 12:00-1:00 or scheduled 1:1</a:t>
            </a:r>
            <a:br>
              <a:rPr lang="en-US" sz="2000" dirty="0"/>
            </a:br>
            <a:r>
              <a:rPr lang="en-US" sz="3200" dirty="0"/>
              <a:t>Newsletter:</a:t>
            </a:r>
            <a:r>
              <a:rPr lang="en-US" sz="2000" dirty="0"/>
              <a:t> Ready, Set, READ Newsletter and Podcast</a:t>
            </a:r>
            <a:br>
              <a:rPr lang="en-US" sz="2000" dirty="0"/>
            </a:br>
            <a:r>
              <a:rPr lang="en-US" sz="2000" dirty="0"/>
              <a:t>the first of each month, email Willyn to get on the listserv</a:t>
            </a:r>
            <a:br>
              <a:rPr lang="en-US" sz="2000" dirty="0"/>
            </a:br>
            <a:r>
              <a:rPr lang="en-US" sz="2000" dirty="0">
                <a:hlinkClick r:id="rId4"/>
              </a:rPr>
              <a:t>Cohort Instructions</a:t>
            </a:r>
            <a:br>
              <a:rPr lang="en-US" sz="2000" dirty="0"/>
            </a:br>
            <a:r>
              <a:rPr lang="en-US" sz="2000" dirty="0">
                <a:hlinkClick r:id="rId5"/>
              </a:rPr>
              <a:t>CSI Resource Site READ Data Collections</a:t>
            </a:r>
            <a:endParaRPr lang="en-US" sz="2000" dirty="0"/>
          </a:p>
        </p:txBody>
      </p:sp>
      <p:pic>
        <p:nvPicPr>
          <p:cNvPr id="4098" name="Picture 2" descr="31,600 Q&amp;A Illustrations &amp; Clip Art - iStock">
            <a:extLst>
              <a:ext uri="{FF2B5EF4-FFF2-40B4-BE49-F238E27FC236}">
                <a16:creationId xmlns:a16="http://schemas.microsoft.com/office/drawing/2014/main" id="{8921785B-91E6-4B2D-B212-F88ABF751BB7}"/>
              </a:ext>
            </a:extLst>
          </p:cNvPr>
          <p:cNvPicPr>
            <a:picLocks noGrp="1" noChangeAspect="1" noChangeArrowheads="1"/>
          </p:cNvPicPr>
          <p:nvPr>
            <p:ph idx="1"/>
          </p:nvPr>
        </p:nvPicPr>
        <p:blipFill>
          <a:blip r:embed="rId6">
            <a:extLst>
              <a:ext uri="{28A0092B-C50C-407E-A947-70E740481C1C}">
                <a14:useLocalDpi xmlns:a14="http://schemas.microsoft.com/office/drawing/2010/main" val="0"/>
              </a:ext>
            </a:extLst>
          </a:blip>
          <a:stretch>
            <a:fillRect/>
          </a:stretch>
        </p:blipFill>
        <p:spPr bwMode="auto">
          <a:xfrm>
            <a:off x="1935480" y="-394418"/>
            <a:ext cx="4440984" cy="3419558"/>
          </a:xfrm>
          <a:prstGeom prst="rect">
            <a:avLst/>
          </a:prstGeom>
          <a:solidFill>
            <a:srgbClr val="FFFFFF"/>
          </a:solidFill>
        </p:spPr>
      </p:pic>
    </p:spTree>
    <p:extLst>
      <p:ext uri="{BB962C8B-B14F-4D97-AF65-F5344CB8AC3E}">
        <p14:creationId xmlns:p14="http://schemas.microsoft.com/office/powerpoint/2010/main" val="1065384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B260F-E26C-35C2-3372-1E9E95AF5B99}"/>
              </a:ext>
            </a:extLst>
          </p:cNvPr>
          <p:cNvSpPr>
            <a:spLocks noGrp="1"/>
          </p:cNvSpPr>
          <p:nvPr>
            <p:ph type="title"/>
          </p:nvPr>
        </p:nvSpPr>
        <p:spPr/>
        <p:txBody>
          <a:bodyPr/>
          <a:lstStyle/>
          <a:p>
            <a:r>
              <a:rPr lang="en-US" dirty="0"/>
              <a:t>Take the Surveys</a:t>
            </a:r>
          </a:p>
        </p:txBody>
      </p:sp>
      <p:sp>
        <p:nvSpPr>
          <p:cNvPr id="3" name="Content Placeholder 2">
            <a:extLst>
              <a:ext uri="{FF2B5EF4-FFF2-40B4-BE49-F238E27FC236}">
                <a16:creationId xmlns:a16="http://schemas.microsoft.com/office/drawing/2014/main" id="{ECC5F31B-8E1F-2719-F7A4-E0CB54002B51}"/>
              </a:ext>
            </a:extLst>
          </p:cNvPr>
          <p:cNvSpPr>
            <a:spLocks noGrp="1"/>
          </p:cNvSpPr>
          <p:nvPr>
            <p:ph idx="1"/>
          </p:nvPr>
        </p:nvSpPr>
        <p:spPr/>
        <p:txBody>
          <a:bodyPr/>
          <a:lstStyle/>
          <a:p>
            <a:pPr marL="457200" indent="-457200">
              <a:buFont typeface="Arial" panose="020B0604020202020204" pitchFamily="34" charset="0"/>
              <a:buChar char="•"/>
            </a:pPr>
            <a:r>
              <a:rPr lang="en-US" dirty="0"/>
              <a:t>Quick Check for this training (required)</a:t>
            </a:r>
          </a:p>
          <a:p>
            <a:r>
              <a:rPr lang="en-US" dirty="0">
                <a:highlight>
                  <a:srgbClr val="FFFF00"/>
                </a:highlight>
                <a:hlinkClick r:id="rId2"/>
              </a:rPr>
              <a:t>https://forms.gle/NjD7sLGwALJq4p4d6</a:t>
            </a:r>
            <a:r>
              <a:rPr lang="en-US" dirty="0">
                <a:highlight>
                  <a:srgbClr val="FFFF00"/>
                </a:highlight>
              </a:rPr>
              <a:t> </a:t>
            </a:r>
          </a:p>
          <a:p>
            <a:pPr marL="457200" indent="-457200">
              <a:buFont typeface="Arial" panose="020B0604020202020204" pitchFamily="34" charset="0"/>
              <a:buChar char="•"/>
            </a:pPr>
            <a:r>
              <a:rPr lang="en-US" dirty="0"/>
              <a:t>Support PLC for next year ideas</a:t>
            </a:r>
          </a:p>
          <a:p>
            <a:r>
              <a:rPr lang="en-US" dirty="0">
                <a:solidFill>
                  <a:schemeClr val="accent2">
                    <a:lumMod val="75000"/>
                  </a:schemeClr>
                </a:solidFill>
                <a:highlight>
                  <a:srgbClr val="FFFF00"/>
                </a:highlight>
              </a:rPr>
              <a:t>https://docs.google.com/forms/d/e/1FAIpQLSfSItrPyHXL5oNAoHlluNZA9ND5mxi9Zl14ExvsLA04Lowdsg/viewform?usp=sf_link</a:t>
            </a:r>
          </a:p>
          <a:p>
            <a:pPr marL="514350" indent="-514350">
              <a:buAutoNum type="arabicPeriod"/>
            </a:pPr>
            <a:endParaRPr lang="en-US" dirty="0"/>
          </a:p>
        </p:txBody>
      </p:sp>
    </p:spTree>
    <p:extLst>
      <p:ext uri="{BB962C8B-B14F-4D97-AF65-F5344CB8AC3E}">
        <p14:creationId xmlns:p14="http://schemas.microsoft.com/office/powerpoint/2010/main" val="2180746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F06BCA4-0097-4B5C-B09A-44670B808913}"/>
              </a:ext>
            </a:extLst>
          </p:cNvPr>
          <p:cNvSpPr>
            <a:spLocks noGrp="1"/>
          </p:cNvSpPr>
          <p:nvPr>
            <p:ph type="title"/>
          </p:nvPr>
        </p:nvSpPr>
        <p:spPr>
          <a:xfrm>
            <a:off x="628650" y="365126"/>
            <a:ext cx="7886700" cy="999829"/>
          </a:xfrm>
        </p:spPr>
        <p:txBody>
          <a:bodyPr>
            <a:normAutofit fontScale="90000"/>
          </a:bodyPr>
          <a:lstStyle/>
          <a:p>
            <a:r>
              <a:rPr lang="en-US" dirty="0"/>
              <a:t>Goals for Today</a:t>
            </a:r>
            <a:br>
              <a:rPr lang="en-US" dirty="0"/>
            </a:br>
            <a:endParaRPr lang="en-US" dirty="0"/>
          </a:p>
        </p:txBody>
      </p:sp>
      <p:sp>
        <p:nvSpPr>
          <p:cNvPr id="3" name="Content Placeholder 2"/>
          <p:cNvSpPr>
            <a:spLocks noGrp="1"/>
          </p:cNvSpPr>
          <p:nvPr>
            <p:ph idx="1"/>
          </p:nvPr>
        </p:nvSpPr>
        <p:spPr>
          <a:xfrm>
            <a:off x="423377" y="1518082"/>
            <a:ext cx="7886700" cy="5339917"/>
          </a:xfrm>
        </p:spPr>
        <p:txBody>
          <a:bodyPr>
            <a:normAutofit/>
          </a:bodyPr>
          <a:lstStyle/>
          <a:p>
            <a:pPr marL="342900" indent="-342900">
              <a:buFont typeface="Arial" panose="020B0604020202020204" pitchFamily="34" charset="0"/>
              <a:buChar char="•"/>
            </a:pPr>
            <a:r>
              <a:rPr lang="en-US" sz="3200" dirty="0"/>
              <a:t>Introductions in the Chat</a:t>
            </a:r>
          </a:p>
          <a:p>
            <a:pPr marL="1028700" lvl="1" indent="-342900"/>
            <a:r>
              <a:rPr lang="en-US" sz="2800" dirty="0"/>
              <a:t>Name, role, school, new/returning </a:t>
            </a:r>
          </a:p>
          <a:p>
            <a:pPr marL="342900" indent="-342900">
              <a:buFont typeface="Arial" panose="020B0604020202020204" pitchFamily="34" charset="0"/>
              <a:buChar char="•"/>
            </a:pPr>
            <a:r>
              <a:rPr lang="en-US" sz="3200" dirty="0"/>
              <a:t>Grounding in the WHY</a:t>
            </a:r>
          </a:p>
          <a:p>
            <a:pPr marL="1028700" lvl="1" indent="-342900"/>
            <a:r>
              <a:rPr lang="en-US" sz="2800" dirty="0"/>
              <a:t>Purpose of the READ data collection</a:t>
            </a:r>
          </a:p>
          <a:p>
            <a:pPr marL="342900" indent="-342900">
              <a:buFont typeface="Arial" panose="020B0604020202020204" pitchFamily="34" charset="0"/>
              <a:buChar char="•"/>
            </a:pPr>
            <a:r>
              <a:rPr lang="en-US" sz="3200" dirty="0"/>
              <a:t>Data privacy and security </a:t>
            </a:r>
          </a:p>
          <a:p>
            <a:pPr marL="342900" indent="-342900">
              <a:buFont typeface="Arial" panose="020B0604020202020204" pitchFamily="34" charset="0"/>
              <a:buChar char="•"/>
            </a:pPr>
            <a:r>
              <a:rPr lang="en-US" sz="3200" dirty="0"/>
              <a:t>READ collection timeline</a:t>
            </a:r>
          </a:p>
          <a:p>
            <a:pPr marL="342900" indent="-342900">
              <a:buFont typeface="Arial" panose="020B0604020202020204" pitchFamily="34" charset="0"/>
              <a:buChar char="•"/>
            </a:pPr>
            <a:r>
              <a:rPr lang="en-US" sz="3200" dirty="0"/>
              <a:t>Live walk-through</a:t>
            </a:r>
          </a:p>
          <a:p>
            <a:pPr marL="342900" indent="-342900">
              <a:buFont typeface="Arial" panose="020B0604020202020204" pitchFamily="34" charset="0"/>
              <a:buChar char="•"/>
            </a:pPr>
            <a:r>
              <a:rPr lang="en-US" sz="3200" dirty="0"/>
              <a:t>Q &amp; A </a:t>
            </a:r>
          </a:p>
          <a:p>
            <a:pPr marL="342900" indent="-342900">
              <a:buFont typeface="Arial" panose="020B0604020202020204" pitchFamily="34" charset="0"/>
              <a:buChar char="•"/>
            </a:pPr>
            <a:r>
              <a:rPr lang="en-US" sz="3200" dirty="0"/>
              <a:t>Office Hours for Support</a:t>
            </a:r>
          </a:p>
          <a:p>
            <a:endParaRPr lang="en-US" dirty="0"/>
          </a:p>
        </p:txBody>
      </p:sp>
      <p:pic>
        <p:nvPicPr>
          <p:cNvPr id="2054" name="Picture 6">
            <a:extLst>
              <a:ext uri="{FF2B5EF4-FFF2-40B4-BE49-F238E27FC236}">
                <a16:creationId xmlns:a16="http://schemas.microsoft.com/office/drawing/2014/main" id="{4310B244-253F-4D09-8E9C-8F926B754C70}"/>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9928" y="868681"/>
            <a:ext cx="1475422" cy="999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924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22498"/>
          </a:xfrm>
        </p:spPr>
        <p:txBody>
          <a:bodyPr vert="horz" lIns="91440" tIns="45720" rIns="91440" bIns="45720" rtlCol="0" anchor="ctr">
            <a:normAutofit fontScale="90000"/>
          </a:bodyPr>
          <a:lstStyle/>
          <a:p>
            <a:pPr marL="342900" indent="-342900"/>
            <a:r>
              <a:rPr lang="en-US" kern="1200" dirty="0">
                <a:latin typeface="Arial" panose="020B0604020202020204" pitchFamily="34" charset="0"/>
                <a:ea typeface="+mj-ea"/>
                <a:cs typeface="Arial" panose="020B0604020202020204" pitchFamily="34" charset="0"/>
              </a:rPr>
              <a:t>Why 4-12? </a:t>
            </a:r>
            <a:br>
              <a:rPr lang="en-US" kern="1200" dirty="0">
                <a:latin typeface="Arial" panose="020B0604020202020204" pitchFamily="34" charset="0"/>
                <a:ea typeface="+mj-ea"/>
                <a:cs typeface="Arial" panose="020B0604020202020204" pitchFamily="34" charset="0"/>
              </a:rPr>
            </a:br>
            <a:r>
              <a:rPr lang="en-US" kern="1200" dirty="0">
                <a:latin typeface="Arial" panose="020B0604020202020204" pitchFamily="34" charset="0"/>
                <a:ea typeface="+mj-ea"/>
                <a:cs typeface="Arial" panose="020B0604020202020204" pitchFamily="34" charset="0"/>
              </a:rPr>
              <a:t>Purpose of READ collection</a:t>
            </a:r>
          </a:p>
        </p:txBody>
      </p:sp>
      <p:sp>
        <p:nvSpPr>
          <p:cNvPr id="4" name="TextBox 3"/>
          <p:cNvSpPr txBox="1"/>
          <p:nvPr/>
        </p:nvSpPr>
        <p:spPr>
          <a:xfrm>
            <a:off x="628650" y="1825625"/>
            <a:ext cx="3886200" cy="4351338"/>
          </a:xfrm>
          <a:prstGeom prst="rect">
            <a:avLst/>
          </a:prstGeom>
        </p:spPr>
        <p:txBody>
          <a:bodyPr vert="horz" lIns="91440" tIns="45720" rIns="91440" bIns="45720" rtlCol="0">
            <a:normAutofit fontScale="77500" lnSpcReduction="20000"/>
          </a:bodyPr>
          <a:lstStyle/>
          <a:p>
            <a:pPr indent="-228600">
              <a:lnSpc>
                <a:spcPct val="90000"/>
              </a:lnSpc>
              <a:spcAft>
                <a:spcPts val="600"/>
              </a:spcAft>
              <a:buFont typeface="Arial" panose="020B0604020202020204" pitchFamily="34" charset="0"/>
              <a:buChar char="•"/>
            </a:pPr>
            <a:r>
              <a:rPr lang="en-US" sz="2800" dirty="0">
                <a:solidFill>
                  <a:srgbClr val="455FA9"/>
                </a:solidFill>
                <a:latin typeface="Arial" panose="020B0604020202020204" pitchFamily="34" charset="0"/>
                <a:cs typeface="Arial" panose="020B0604020202020204" pitchFamily="34" charset="0"/>
              </a:rPr>
              <a:t>Required by statute</a:t>
            </a:r>
          </a:p>
          <a:p>
            <a:pPr>
              <a:lnSpc>
                <a:spcPct val="90000"/>
              </a:lnSpc>
              <a:spcAft>
                <a:spcPts val="600"/>
              </a:spcAft>
            </a:pPr>
            <a:endParaRPr lang="en-US" sz="2800" dirty="0">
              <a:solidFill>
                <a:srgbClr val="455FA9"/>
              </a:solidFill>
              <a:latin typeface="Arial" panose="020B0604020202020204" pitchFamily="34" charset="0"/>
              <a:cs typeface="Arial" panose="020B0604020202020204" pitchFamily="34" charset="0"/>
            </a:endParaRPr>
          </a:p>
          <a:p>
            <a:pPr indent="-228600">
              <a:lnSpc>
                <a:spcPct val="90000"/>
              </a:lnSpc>
              <a:spcAft>
                <a:spcPts val="600"/>
              </a:spcAft>
              <a:buFont typeface="Arial" panose="020B0604020202020204" pitchFamily="34" charset="0"/>
              <a:buChar char="•"/>
            </a:pPr>
            <a:r>
              <a:rPr lang="en-US" sz="2800" dirty="0">
                <a:solidFill>
                  <a:srgbClr val="455FA9"/>
                </a:solidFill>
                <a:latin typeface="Arial" panose="020B0604020202020204" pitchFamily="34" charset="0"/>
                <a:cs typeface="Arial" panose="020B0604020202020204" pitchFamily="34" charset="0"/>
              </a:rPr>
              <a:t>Reporting, legislative updates, grants, etc. </a:t>
            </a:r>
          </a:p>
          <a:p>
            <a:pPr indent="-228600">
              <a:lnSpc>
                <a:spcPct val="90000"/>
              </a:lnSpc>
              <a:spcAft>
                <a:spcPts val="600"/>
              </a:spcAft>
              <a:buFont typeface="Arial" panose="020B0604020202020204" pitchFamily="34" charset="0"/>
              <a:buChar char="•"/>
            </a:pPr>
            <a:endParaRPr lang="en-US" sz="2800" dirty="0">
              <a:solidFill>
                <a:srgbClr val="455FA9"/>
              </a:solidFill>
              <a:latin typeface="Arial" panose="020B0604020202020204" pitchFamily="34" charset="0"/>
              <a:cs typeface="Arial" panose="020B0604020202020204" pitchFamily="34" charset="0"/>
            </a:endParaRPr>
          </a:p>
          <a:p>
            <a:pPr indent="-228600">
              <a:lnSpc>
                <a:spcPct val="90000"/>
              </a:lnSpc>
              <a:spcAft>
                <a:spcPts val="600"/>
              </a:spcAft>
              <a:buFont typeface="Arial" panose="020B0604020202020204" pitchFamily="34" charset="0"/>
              <a:buChar char="•"/>
            </a:pPr>
            <a:r>
              <a:rPr lang="en-US" sz="2800" b="0" i="0" u="sng" dirty="0">
                <a:solidFill>
                  <a:srgbClr val="403F3B"/>
                </a:solidFill>
                <a:effectLst/>
                <a:latin typeface="SourceSansProRegular"/>
                <a:hlinkClick r:id="rId3"/>
              </a:rPr>
              <a:t>READ Plans beyond 3rd grade in the elementary setting</a:t>
            </a:r>
            <a:endParaRPr lang="en-US" sz="2800" b="0" i="0" u="sng" dirty="0">
              <a:solidFill>
                <a:srgbClr val="403F3B"/>
              </a:solidFill>
              <a:effectLst/>
              <a:latin typeface="SourceSansProRegular"/>
            </a:endParaRPr>
          </a:p>
          <a:p>
            <a:pPr indent="-228600">
              <a:lnSpc>
                <a:spcPct val="90000"/>
              </a:lnSpc>
              <a:spcAft>
                <a:spcPts val="600"/>
              </a:spcAft>
              <a:buFont typeface="Arial" panose="020B0604020202020204" pitchFamily="34" charset="0"/>
              <a:buChar char="•"/>
            </a:pPr>
            <a:endParaRPr lang="en-US" sz="2800" b="0" i="0" dirty="0">
              <a:solidFill>
                <a:srgbClr val="333333"/>
              </a:solidFill>
              <a:effectLst/>
              <a:latin typeface="SourceSansProRegular"/>
            </a:endParaRPr>
          </a:p>
          <a:p>
            <a:pPr indent="-228600">
              <a:lnSpc>
                <a:spcPct val="90000"/>
              </a:lnSpc>
              <a:spcAft>
                <a:spcPts val="600"/>
              </a:spcAft>
              <a:buFont typeface="Arial" panose="020B0604020202020204" pitchFamily="34" charset="0"/>
              <a:buChar char="•"/>
            </a:pPr>
            <a:r>
              <a:rPr lang="en-US" sz="2800" b="0" i="0" u="sng" dirty="0">
                <a:solidFill>
                  <a:srgbClr val="403F3B"/>
                </a:solidFill>
                <a:effectLst/>
                <a:latin typeface="SourceSansProRegular"/>
                <a:hlinkClick r:id="rId4"/>
              </a:rPr>
              <a:t>READ Plans in the secondary setting</a:t>
            </a:r>
            <a:endParaRPr lang="en-US" sz="2800" b="0" i="0" u="sng" dirty="0">
              <a:solidFill>
                <a:srgbClr val="403F3B"/>
              </a:solidFill>
              <a:effectLst/>
              <a:latin typeface="SourceSansProRegular"/>
            </a:endParaRPr>
          </a:p>
          <a:p>
            <a:pPr indent="-228600">
              <a:lnSpc>
                <a:spcPct val="90000"/>
              </a:lnSpc>
              <a:spcAft>
                <a:spcPts val="600"/>
              </a:spcAft>
              <a:buFont typeface="Arial" panose="020B0604020202020204" pitchFamily="34" charset="0"/>
              <a:buChar char="•"/>
            </a:pPr>
            <a:endParaRPr lang="en-US" sz="2800" u="sng" dirty="0">
              <a:solidFill>
                <a:srgbClr val="403F3B"/>
              </a:solidFill>
              <a:latin typeface="SourceSansProRegular"/>
            </a:endParaRPr>
          </a:p>
          <a:p>
            <a:pPr algn="l"/>
            <a:r>
              <a:rPr lang="en-US" sz="2800" b="1" i="0" u="sng" dirty="0">
                <a:solidFill>
                  <a:srgbClr val="403F3B"/>
                </a:solidFill>
                <a:effectLst/>
                <a:latin typeface="SourceSansProRegular"/>
                <a:hlinkClick r:id="rId5"/>
              </a:rPr>
              <a:t>Frequently Asked Questions about READ Plans for Grades 4-12</a:t>
            </a:r>
            <a:endParaRPr lang="en-US" sz="2800" b="0" i="0" dirty="0">
              <a:solidFill>
                <a:srgbClr val="333333"/>
              </a:solidFill>
              <a:effectLst/>
              <a:latin typeface="SourceSansProRegular"/>
            </a:endParaRPr>
          </a:p>
          <a:p>
            <a:pPr indent="-228600">
              <a:lnSpc>
                <a:spcPct val="90000"/>
              </a:lnSpc>
              <a:spcAft>
                <a:spcPts val="600"/>
              </a:spcAft>
              <a:buFont typeface="Arial" panose="020B0604020202020204" pitchFamily="34" charset="0"/>
              <a:buChar char="•"/>
            </a:pPr>
            <a:endParaRPr lang="en-US" sz="2800" b="0" i="0" dirty="0">
              <a:solidFill>
                <a:srgbClr val="333333"/>
              </a:solidFill>
              <a:effectLst/>
              <a:latin typeface="SourceSansProRegular"/>
            </a:endParaRPr>
          </a:p>
          <a:p>
            <a:pPr indent="-228600">
              <a:lnSpc>
                <a:spcPct val="90000"/>
              </a:lnSpc>
              <a:spcAft>
                <a:spcPts val="600"/>
              </a:spcAft>
              <a:buFont typeface="Arial" panose="020B0604020202020204" pitchFamily="34" charset="0"/>
              <a:buChar char="•"/>
            </a:pPr>
            <a:endParaRPr lang="en-US" sz="2800" dirty="0">
              <a:solidFill>
                <a:srgbClr val="455FA9"/>
              </a:solidFill>
              <a:latin typeface="Arial" panose="020B0604020202020204" pitchFamily="34" charset="0"/>
              <a:cs typeface="Arial" panose="020B0604020202020204" pitchFamily="34" charset="0"/>
            </a:endParaRPr>
          </a:p>
        </p:txBody>
      </p:sp>
      <p:pic>
        <p:nvPicPr>
          <p:cNvPr id="3076" name="Picture 4" descr="Image result for money"/>
          <p:cNvPicPr>
            <a:picLocks noGrp="1" noChangeAspect="1" noChangeArrowheads="1"/>
          </p:cNvPicPr>
          <p:nvPr>
            <p:ph sz="half" idx="2"/>
          </p:nvPr>
        </p:nvPicPr>
        <p:blipFill rotWithShape="1">
          <a:blip r:embed="rId6" cstate="print">
            <a:extLst>
              <a:ext uri="{28A0092B-C50C-407E-A947-70E740481C1C}">
                <a14:useLocalDpi xmlns:a14="http://schemas.microsoft.com/office/drawing/2010/main" val="0"/>
              </a:ext>
            </a:extLst>
          </a:blip>
          <a:srcRect l="21068" r="19316" b="-1"/>
          <a:stretch/>
        </p:blipFill>
        <p:spPr bwMode="auto">
          <a:xfrm>
            <a:off x="4629150" y="1825625"/>
            <a:ext cx="3886200" cy="4351338"/>
          </a:xfrm>
          <a:prstGeom prst="rect">
            <a:avLst/>
          </a:prstGeom>
          <a:solidFill>
            <a:srgbClr val="FFFFFF"/>
          </a:solidFill>
        </p:spPr>
      </p:pic>
    </p:spTree>
    <p:extLst>
      <p:ext uri="{BB962C8B-B14F-4D97-AF65-F5344CB8AC3E}">
        <p14:creationId xmlns:p14="http://schemas.microsoft.com/office/powerpoint/2010/main" val="1001087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908F1-DDC3-4916-95B1-EC9BE2037E9F}"/>
              </a:ext>
            </a:extLst>
          </p:cNvPr>
          <p:cNvSpPr>
            <a:spLocks noGrp="1"/>
          </p:cNvSpPr>
          <p:nvPr>
            <p:ph type="title"/>
          </p:nvPr>
        </p:nvSpPr>
        <p:spPr/>
        <p:txBody>
          <a:bodyPr/>
          <a:lstStyle/>
          <a:p>
            <a:r>
              <a:rPr lang="en-US" dirty="0"/>
              <a:t>READ Act Report Requirements for 4-12</a:t>
            </a:r>
          </a:p>
        </p:txBody>
      </p:sp>
      <p:sp>
        <p:nvSpPr>
          <p:cNvPr id="3" name="Content Placeholder 2">
            <a:extLst>
              <a:ext uri="{FF2B5EF4-FFF2-40B4-BE49-F238E27FC236}">
                <a16:creationId xmlns:a16="http://schemas.microsoft.com/office/drawing/2014/main" id="{0EF916E5-72DC-4CA2-A30B-656809485E17}"/>
              </a:ext>
            </a:extLst>
          </p:cNvPr>
          <p:cNvSpPr>
            <a:spLocks noGrp="1"/>
          </p:cNvSpPr>
          <p:nvPr>
            <p:ph idx="1"/>
          </p:nvPr>
        </p:nvSpPr>
        <p:spPr>
          <a:xfrm>
            <a:off x="466531" y="1690689"/>
            <a:ext cx="8048819" cy="4486274"/>
          </a:xfrm>
        </p:spPr>
        <p:txBody>
          <a:bodyPr vert="horz" lIns="91440" tIns="45720" rIns="91440" bIns="45720" rtlCol="0" anchor="t">
            <a:normAutofit/>
          </a:bodyPr>
          <a:lstStyle/>
          <a:p>
            <a:pPr algn="l"/>
            <a:endParaRPr lang="en-US" sz="1800" b="0" i="0" u="none" strike="noStrike" baseline="0" dirty="0">
              <a:solidFill>
                <a:srgbClr val="000000"/>
              </a:solidFill>
              <a:highlight>
                <a:srgbClr val="FFFF00"/>
              </a:highlight>
              <a:latin typeface="Calibri" panose="020F0502020204030204" pitchFamily="34" charset="0"/>
            </a:endParaRPr>
          </a:p>
          <a:p>
            <a:pPr marR="106045"/>
            <a:r>
              <a:rPr lang="en-US" sz="2000" b="1" dirty="0">
                <a:solidFill>
                  <a:schemeClr val="tx1"/>
                </a:solidFill>
                <a:highlight>
                  <a:srgbClr val="FFFF00"/>
                </a:highlight>
                <a:latin typeface="Calibri"/>
                <a:cs typeface="Arial"/>
              </a:rPr>
              <a:t>READ 4th – 12th COHORT</a:t>
            </a:r>
          </a:p>
          <a:p>
            <a:pPr marR="106045"/>
            <a:r>
              <a:rPr lang="en-US" sz="2000" dirty="0">
                <a:latin typeface="Calibri"/>
                <a:cs typeface="Arial"/>
              </a:rPr>
              <a:t>Schools update one column of a pre-populated file to indicate whether or not students in grades 4-12 remain on READ plans.</a:t>
            </a:r>
          </a:p>
          <a:p>
            <a:pPr marR="106045"/>
            <a:r>
              <a:rPr lang="en-US" sz="2000" b="1" dirty="0">
                <a:latin typeface="Calibri"/>
                <a:cs typeface="Arial"/>
              </a:rPr>
              <a:t>READ</a:t>
            </a:r>
            <a:r>
              <a:rPr lang="en-US" sz="2000" b="1" i="0" u="none" strike="noStrike" baseline="0" dirty="0">
                <a:latin typeface="Calibri"/>
                <a:cs typeface="Arial"/>
              </a:rPr>
              <a:t> </a:t>
            </a:r>
            <a:r>
              <a:rPr lang="en-US" sz="2000" b="1" dirty="0">
                <a:latin typeface="Calibri"/>
                <a:cs typeface="Arial"/>
              </a:rPr>
              <a:t>Act </a:t>
            </a:r>
            <a:r>
              <a:rPr lang="en-US" sz="2000" b="1" i="0" u="none" strike="noStrike" baseline="0" dirty="0">
                <a:latin typeface="Calibri"/>
                <a:cs typeface="Arial"/>
              </a:rPr>
              <a:t>TRAINING REQUIREMENT (New)</a:t>
            </a:r>
            <a:endParaRPr lang="en-US" dirty="0"/>
          </a:p>
          <a:p>
            <a:pPr marL="285750" indent="-285750" algn="l">
              <a:buFont typeface="Arial" panose="020B0604020202020204" pitchFamily="34" charset="0"/>
              <a:buChar char="•"/>
            </a:pPr>
            <a:r>
              <a:rPr lang="en-US" sz="1600" b="1" i="0" dirty="0">
                <a:effectLst/>
                <a:latin typeface="+mn-lt"/>
              </a:rPr>
              <a:t>All reading interventionists K-12 </a:t>
            </a:r>
            <a:r>
              <a:rPr lang="en-US" sz="1600" b="0" i="0" dirty="0">
                <a:effectLst/>
                <a:latin typeface="+mn-lt"/>
              </a:rPr>
              <a:t>must complete evidenced-based training in teaching reading. </a:t>
            </a:r>
            <a:r>
              <a:rPr lang="en-US" sz="1600" dirty="0">
                <a:latin typeface="+mn-lt"/>
              </a:rPr>
              <a:t>D</a:t>
            </a:r>
            <a:r>
              <a:rPr lang="en-US" sz="1600" b="0" i="0" dirty="0">
                <a:effectLst/>
                <a:latin typeface="+mn-lt"/>
              </a:rPr>
              <a:t>efinition of reading interventionist in </a:t>
            </a:r>
            <a:r>
              <a:rPr lang="en-US" sz="1600" b="0" i="0" u="sng" dirty="0">
                <a:effectLst/>
                <a:latin typeface="+mn-lt"/>
                <a:hlinkClick r:id="rId3">
                  <a:extLst>
                    <a:ext uri="{A12FA001-AC4F-418D-AE19-62706E023703}">
                      <ahyp:hlinkClr xmlns:ahyp="http://schemas.microsoft.com/office/drawing/2018/hyperlinkcolor" val="tx"/>
                    </a:ext>
                  </a:extLst>
                </a:hlinkClick>
              </a:rPr>
              <a:t>READ Act Rule</a:t>
            </a:r>
            <a:r>
              <a:rPr lang="en-US" sz="1600" b="0" i="0" dirty="0">
                <a:effectLst/>
                <a:latin typeface="+mn-lt"/>
              </a:rPr>
              <a:t>.</a:t>
            </a:r>
          </a:p>
          <a:p>
            <a:pPr algn="l"/>
            <a:r>
              <a:rPr lang="en-US" sz="1200" b="1" i="0" dirty="0">
                <a:effectLst/>
                <a:latin typeface="+mn-lt"/>
              </a:rPr>
              <a:t>	Reading Interventionist</a:t>
            </a:r>
            <a:r>
              <a:rPr lang="en-US" sz="1200" b="0" i="0" dirty="0">
                <a:effectLst/>
                <a:latin typeface="+mn-lt"/>
              </a:rPr>
              <a:t>: An individual employed to teach students and whose primary job duties include 	providing reading intervention to students on READ Act Plans during regular school hours to supplement core 	academic instruction and who is employed in any of grades K-12.</a:t>
            </a:r>
          </a:p>
          <a:p>
            <a:pPr marL="285750" indent="-285750" algn="l">
              <a:buFont typeface="Arial" panose="020B0604020202020204" pitchFamily="34" charset="0"/>
              <a:buChar char="•"/>
            </a:pPr>
            <a:r>
              <a:rPr lang="en-US" sz="1600" b="1" i="0" dirty="0">
                <a:effectLst/>
                <a:latin typeface="+mn-lt"/>
              </a:rPr>
              <a:t>All principals and administrators </a:t>
            </a:r>
            <a:r>
              <a:rPr lang="en-US" sz="1600" b="0" i="0" dirty="0">
                <a:effectLst/>
                <a:latin typeface="+mn-lt"/>
              </a:rPr>
              <a:t>must complete evidenced-based training designed for school administrators in the science of reading that addresses the content of the principal literacy standards. School administrators are expected to complete the training without delays so as to not impact the distribution of READ Act per-pupil dollars to the local education agency. </a:t>
            </a:r>
          </a:p>
          <a:p>
            <a:pPr marR="10160"/>
            <a:endParaRPr lang="en-US" sz="3200" dirty="0"/>
          </a:p>
        </p:txBody>
      </p:sp>
      <p:pic>
        <p:nvPicPr>
          <p:cNvPr id="6" name="Picture 5">
            <a:extLst>
              <a:ext uri="{FF2B5EF4-FFF2-40B4-BE49-F238E27FC236}">
                <a16:creationId xmlns:a16="http://schemas.microsoft.com/office/drawing/2014/main" id="{ABC3DC78-B0E8-F543-3B33-8855330A0BB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54424" y="4016687"/>
            <a:ext cx="809738" cy="600159"/>
          </a:xfrm>
          <a:prstGeom prst="rect">
            <a:avLst/>
          </a:prstGeom>
        </p:spPr>
      </p:pic>
    </p:spTree>
    <p:extLst>
      <p:ext uri="{BB962C8B-B14F-4D97-AF65-F5344CB8AC3E}">
        <p14:creationId xmlns:p14="http://schemas.microsoft.com/office/powerpoint/2010/main" val="1371831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 privacy and security </a:t>
            </a:r>
            <a:br>
              <a:rPr lang="en-US"/>
            </a:br>
            <a:endParaRPr lang="en-US"/>
          </a:p>
        </p:txBody>
      </p:sp>
      <p:pic>
        <p:nvPicPr>
          <p:cNvPr id="1026" name="Picture 2" descr="Image result for no email"/>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05075" y="1872456"/>
            <a:ext cx="4133850" cy="425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481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vert="horz" lIns="91440" tIns="45720" rIns="91440" bIns="45720" rtlCol="0" anchor="ctr">
            <a:normAutofit/>
          </a:bodyPr>
          <a:lstStyle/>
          <a:p>
            <a:r>
              <a:rPr lang="en-US" kern="1200" dirty="0">
                <a:latin typeface="Arial" panose="020B0604020202020204" pitchFamily="34" charset="0"/>
                <a:ea typeface="+mj-ea"/>
                <a:cs typeface="Arial" panose="020B0604020202020204" pitchFamily="34" charset="0"/>
              </a:rPr>
              <a:t>Data privacy and security</a:t>
            </a:r>
          </a:p>
        </p:txBody>
      </p:sp>
      <p:pic>
        <p:nvPicPr>
          <p:cNvPr id="1028" name="Picture 4" descr="Download - Google Drive">
            <a:extLst>
              <a:ext uri="{FF2B5EF4-FFF2-40B4-BE49-F238E27FC236}">
                <a16:creationId xmlns:a16="http://schemas.microsoft.com/office/drawing/2014/main" id="{B6560B05-A0A4-91F5-4793-EBF41B126FB3}"/>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92219" y="2121763"/>
            <a:ext cx="2793931" cy="279393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629149" y="1825625"/>
            <a:ext cx="4169617" cy="4351338"/>
          </a:xfrm>
          <a:prstGeom prst="rect">
            <a:avLst/>
          </a:prstGeom>
        </p:spPr>
        <p:txBody>
          <a:bodyPr vert="horz" lIns="91440" tIns="45720" rIns="91440" bIns="45720" rtlCol="0" anchor="t">
            <a:normAutofit lnSpcReduction="10000"/>
          </a:bodyPr>
          <a:lstStyle/>
          <a:p>
            <a:pPr marL="285750" indent="-285750">
              <a:lnSpc>
                <a:spcPct val="90000"/>
              </a:lnSpc>
              <a:spcAft>
                <a:spcPts val="6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Google Drive in the professional Google workspace for education replaced FileZilla (mid-year in 21-22) as the main file exchange system and has been named “G-Drive”. </a:t>
            </a:r>
          </a:p>
          <a:p>
            <a:pPr marL="285750" indent="-285750">
              <a:lnSpc>
                <a:spcPct val="90000"/>
              </a:lnSpc>
              <a:spcAft>
                <a:spcPts val="6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a:t>
            </a:r>
            <a:r>
              <a:rPr lang="en-US" sz="1800" dirty="0">
                <a:effectLst/>
                <a:latin typeface="Calibri" panose="020F0502020204030204" pitchFamily="34" charset="0"/>
                <a:ea typeface="Calibri" panose="020F0502020204030204" pitchFamily="34" charset="0"/>
                <a:cs typeface="Times New Roman" panose="02020603050405020304" pitchFamily="18" charset="0"/>
              </a:rPr>
              <a:t> READ folder has been shared with the designated person at your school. Within that folder is </a:t>
            </a:r>
          </a:p>
          <a:p>
            <a:pPr marL="742950" lvl="1" indent="-285750">
              <a:lnSpc>
                <a:spcPct val="90000"/>
              </a:lnSpc>
              <a:spcAft>
                <a:spcPts val="600"/>
              </a:spcAft>
              <a:buFont typeface="Arial" panose="020B0604020202020204" pitchFamily="34" charset="0"/>
              <a:buChar char="•"/>
            </a:pPr>
            <a:r>
              <a:rPr lang="en-US" sz="15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Cohort SY24 with our template and the highlighted column for your input</a:t>
            </a:r>
            <a:endParaRPr lang="en-US" sz="1500"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90000"/>
              </a:lnSpc>
              <a:spcAft>
                <a:spcPts val="600"/>
              </a:spcAft>
              <a:buFont typeface="Arial" panose="020B0604020202020204" pitchFamily="34" charset="0"/>
              <a:buChar char="•"/>
            </a:pPr>
            <a:r>
              <a:rPr lang="en-US" sz="15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Raise your hand if you have it and open right now</a:t>
            </a:r>
          </a:p>
          <a:p>
            <a:pPr marL="285750" indent="-285750">
              <a:lnSpc>
                <a:spcPct val="90000"/>
              </a:lnSpc>
              <a:spcAft>
                <a:spcPts val="600"/>
              </a:spcAft>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90000"/>
              </a:lnSpc>
              <a:spcAft>
                <a:spcPts val="6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If you need the name of the person at your school who has been shared on the folder, email willynwebb@csi.state.co.us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90000"/>
              </a:lnSpc>
              <a:spcAft>
                <a:spcPts val="600"/>
              </a:spcAft>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6148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a:extLst>
              <a:ext uri="{C183D7F6-B498-43B3-948B-1728B52AA6E4}">
                <adec:decorative xmlns:adec="http://schemas.microsoft.com/office/drawing/2017/decorative" val="1"/>
              </a:ext>
            </a:extLst>
          </p:cNvPr>
          <p:cNvCxnSpPr/>
          <p:nvPr/>
        </p:nvCxnSpPr>
        <p:spPr>
          <a:xfrm>
            <a:off x="3761455" y="1490649"/>
            <a:ext cx="0" cy="87085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idx="4294967295"/>
          </p:nvPr>
        </p:nvSpPr>
        <p:spPr>
          <a:xfrm>
            <a:off x="2184119" y="434020"/>
            <a:ext cx="2852057" cy="1132114"/>
          </a:xfrm>
          <a:prstGeom prst="ellipse">
            <a:avLst/>
          </a:prstGeom>
          <a:solidFill>
            <a:schemeClr val="accent1"/>
          </a:solidFill>
          <a:ln w="12700" cap="flat" cmpd="sng" algn="ctr">
            <a:solidFill>
              <a:schemeClr val="accent1">
                <a:shade val="5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lt1"/>
                </a:solidFill>
                <a:effectLst/>
                <a:uLnTx/>
                <a:uFillTx/>
                <a:latin typeface="+mn-lt"/>
                <a:ea typeface="+mn-ea"/>
                <a:cs typeface="+mn-cs"/>
              </a:rPr>
              <a:t>Update this field with a 0 or 1 ONLY</a:t>
            </a:r>
          </a:p>
        </p:txBody>
      </p:sp>
      <p:pic>
        <p:nvPicPr>
          <p:cNvPr id="3" name="Picture 2">
            <a:extLst>
              <a:ext uri="{FF2B5EF4-FFF2-40B4-BE49-F238E27FC236}">
                <a16:creationId xmlns:a16="http://schemas.microsoft.com/office/drawing/2014/main" id="{33CA5765-1CAA-6360-0F03-849D3BBDD75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0" y="2027582"/>
            <a:ext cx="9144000" cy="1584572"/>
          </a:xfrm>
          <a:prstGeom prst="rect">
            <a:avLst/>
          </a:prstGeom>
        </p:spPr>
      </p:pic>
      <p:sp>
        <p:nvSpPr>
          <p:cNvPr id="5" name="TextBox 4">
            <a:extLst>
              <a:ext uri="{FF2B5EF4-FFF2-40B4-BE49-F238E27FC236}">
                <a16:creationId xmlns:a16="http://schemas.microsoft.com/office/drawing/2014/main" id="{B30590AC-E53A-4992-DC03-E3464944166F}"/>
              </a:ext>
            </a:extLst>
          </p:cNvPr>
          <p:cNvSpPr txBox="1"/>
          <p:nvPr/>
        </p:nvSpPr>
        <p:spPr>
          <a:xfrm>
            <a:off x="692458" y="3879542"/>
            <a:ext cx="6569476" cy="1754326"/>
          </a:xfrm>
          <a:prstGeom prst="rect">
            <a:avLst/>
          </a:prstGeom>
          <a:noFill/>
        </p:spPr>
        <p:txBody>
          <a:bodyPr wrap="square" rtlCol="0">
            <a:spAutoFit/>
          </a:bodyPr>
          <a:lstStyle/>
          <a:p>
            <a:r>
              <a:rPr lang="en-US" dirty="0"/>
              <a:t>0=No READ Plan, meaning the student met grade level proficiency on your locally determined criteria and is being removed: no longer on a READ plan.</a:t>
            </a:r>
          </a:p>
          <a:p>
            <a:endParaRPr lang="en-US" dirty="0"/>
          </a:p>
          <a:p>
            <a:r>
              <a:rPr lang="en-US" dirty="0"/>
              <a:t>1=Yes READ Plan, meaning the student is not reading at grade level proficiency and will remain on a READ plan and in the cohort.</a:t>
            </a:r>
          </a:p>
        </p:txBody>
      </p:sp>
    </p:spTree>
    <p:extLst>
      <p:ext uri="{BB962C8B-B14F-4D97-AF65-F5344CB8AC3E}">
        <p14:creationId xmlns:p14="http://schemas.microsoft.com/office/powerpoint/2010/main" val="3345139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READ 4</a:t>
            </a:r>
            <a:r>
              <a:rPr lang="en-US" baseline="30000"/>
              <a:t>th</a:t>
            </a:r>
            <a:r>
              <a:rPr lang="en-US"/>
              <a:t>-12</a:t>
            </a:r>
            <a:r>
              <a:rPr lang="en-US" baseline="30000"/>
              <a:t>th</a:t>
            </a:r>
            <a:r>
              <a:rPr lang="en-US"/>
              <a:t> Cohort</a:t>
            </a:r>
          </a:p>
        </p:txBody>
      </p:sp>
      <p:sp>
        <p:nvSpPr>
          <p:cNvPr id="3" name="Content Placeholder 2"/>
          <p:cNvSpPr>
            <a:spLocks noGrp="1"/>
          </p:cNvSpPr>
          <p:nvPr>
            <p:ph idx="1"/>
          </p:nvPr>
        </p:nvSpPr>
        <p:spPr>
          <a:xfrm>
            <a:off x="628650" y="1953087"/>
            <a:ext cx="7886700" cy="4223876"/>
          </a:xfrm>
        </p:spPr>
        <p:txBody>
          <a:bodyPr vert="horz" lIns="91440" tIns="45720" rIns="91440" bIns="45720" rtlCol="0" anchor="t">
            <a:normAutofit/>
          </a:bodyPr>
          <a:lstStyle/>
          <a:p>
            <a:pPr marL="342900" indent="-342900"/>
            <a:r>
              <a:rPr lang="en-US" sz="2900" dirty="0">
                <a:solidFill>
                  <a:schemeClr val="accent4"/>
                </a:solidFill>
              </a:rPr>
              <a:t>When does a student exit the cohort?</a:t>
            </a:r>
          </a:p>
          <a:p>
            <a:pPr marL="1028700" lvl="1" indent="-342900"/>
            <a:r>
              <a:rPr lang="en-US" sz="2000" dirty="0"/>
              <a:t>Once a student has reached reading competency (determined locally) they are removed from their READ plan and will be coded as </a:t>
            </a:r>
          </a:p>
          <a:p>
            <a:pPr marL="1485900" lvl="2" indent="-342900"/>
            <a:r>
              <a:rPr lang="en-US" sz="1600" dirty="0"/>
              <a:t>READ plan  = 0 (No) which will remove them from the cohort group</a:t>
            </a:r>
          </a:p>
          <a:p>
            <a:pPr marL="1028700" lvl="1" indent="-342900"/>
            <a:endParaRPr lang="en-US" sz="2000" dirty="0">
              <a:solidFill>
                <a:schemeClr val="accent4"/>
              </a:solidFill>
            </a:endParaRPr>
          </a:p>
          <a:p>
            <a:pPr lvl="1" indent="0">
              <a:buNone/>
            </a:pPr>
            <a:r>
              <a:rPr lang="en-US" dirty="0">
                <a:solidFill>
                  <a:schemeClr val="accent4"/>
                </a:solidFill>
              </a:rPr>
              <a:t>Do not </a:t>
            </a:r>
            <a:r>
              <a:rPr lang="en-US" b="1" dirty="0">
                <a:solidFill>
                  <a:schemeClr val="accent4"/>
                </a:solidFill>
              </a:rPr>
              <a:t>add</a:t>
            </a:r>
            <a:r>
              <a:rPr lang="en-US" dirty="0">
                <a:solidFill>
                  <a:schemeClr val="accent4"/>
                </a:solidFill>
              </a:rPr>
              <a:t> students into the cohort.</a:t>
            </a:r>
          </a:p>
          <a:p>
            <a:pPr marL="1257300" lvl="1" indent="-342900"/>
            <a:r>
              <a:rPr lang="en-US" sz="2000" dirty="0"/>
              <a:t>ONLY the READ plan field is updated-Column H and it will be highlighted for you. </a:t>
            </a:r>
          </a:p>
          <a:p>
            <a:endParaRPr lang="en-US" sz="1800" b="0" i="0" u="none" strike="noStrike" baseline="0" dirty="0">
              <a:latin typeface="Calibri" panose="020F0502020204030204" pitchFamily="34" charset="0"/>
            </a:endParaRPr>
          </a:p>
          <a:p>
            <a:endParaRPr lang="en-US" dirty="0"/>
          </a:p>
        </p:txBody>
      </p:sp>
    </p:spTree>
    <p:extLst>
      <p:ext uri="{BB962C8B-B14F-4D97-AF65-F5344CB8AC3E}">
        <p14:creationId xmlns:p14="http://schemas.microsoft.com/office/powerpoint/2010/main" val="4150654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US">
                <a:latin typeface="Arial"/>
                <a:cs typeface="Arial"/>
              </a:rPr>
              <a:t>READ 4-12</a:t>
            </a:r>
            <a:r>
              <a:rPr lang="en-US" baseline="30000">
                <a:latin typeface="Arial"/>
                <a:cs typeface="Arial"/>
              </a:rPr>
              <a:t>th</a:t>
            </a:r>
            <a:r>
              <a:rPr lang="en-US">
                <a:latin typeface="Arial"/>
                <a:cs typeface="Arial"/>
              </a:rPr>
              <a:t> Cohort</a:t>
            </a:r>
            <a:endParaRPr lang="en-US"/>
          </a:p>
        </p:txBody>
      </p:sp>
      <p:graphicFrame>
        <p:nvGraphicFramePr>
          <p:cNvPr id="5" name="Content Placeholder 2">
            <a:extLst>
              <a:ext uri="{FF2B5EF4-FFF2-40B4-BE49-F238E27FC236}">
                <a16:creationId xmlns:a16="http://schemas.microsoft.com/office/drawing/2014/main" id="{2939AB84-1A4E-427D-A700-1BDDB590D346}"/>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637662007"/>
              </p:ext>
            </p:extLst>
          </p:nvPr>
        </p:nvGraphicFramePr>
        <p:xfrm>
          <a:off x="628649" y="1548882"/>
          <a:ext cx="8076811" cy="4842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4959889"/>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161E7A-7D8E-4E72-8ED2-4D0B8F32613B}" vid="{CA3A0DFE-0BC8-4572-A734-C88B1C6E7B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with Colors for Smart Art</Template>
  <TotalTime>11881</TotalTime>
  <Words>983</Words>
  <Application>Microsoft Office PowerPoint</Application>
  <PresentationFormat>On-screen Show (4:3)</PresentationFormat>
  <Paragraphs>101</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SourceSansProRegular</vt:lpstr>
      <vt:lpstr>Office Theme</vt:lpstr>
      <vt:lpstr>Spring 2024 READ Act Data Collection Training</vt:lpstr>
      <vt:lpstr>Goals for Today </vt:lpstr>
      <vt:lpstr>Why 4-12?  Purpose of READ collection</vt:lpstr>
      <vt:lpstr>READ Act Report Requirements for 4-12</vt:lpstr>
      <vt:lpstr>Data privacy and security  </vt:lpstr>
      <vt:lpstr>Data privacy and security</vt:lpstr>
      <vt:lpstr>Update this field with a 0 or 1 ONLY</vt:lpstr>
      <vt:lpstr>READ 4th-12th Cohort</vt:lpstr>
      <vt:lpstr>READ 4-12th Cohort</vt:lpstr>
      <vt:lpstr>READ Assessment collection timeline  </vt:lpstr>
      <vt:lpstr>Don’t forget!</vt:lpstr>
      <vt:lpstr>willynwebb@csi.state.co.us 303-532-6262 Office Hours: Wednesday, 12:00-1:00 or scheduled 1:1 Newsletter: Ready, Set, READ Newsletter and Podcast the first of each month, email Willyn to get on the listserv Cohort Instructions CSI Resource Site READ Data Collections</vt:lpstr>
      <vt:lpstr>Take the Surveys</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2020 READ Act Data Collection</dc:title>
  <dc:creator>Welch, Jessica</dc:creator>
  <cp:lastModifiedBy>Vigil, Raena</cp:lastModifiedBy>
  <cp:revision>7</cp:revision>
  <dcterms:created xsi:type="dcterms:W3CDTF">2020-03-05T20:33:53Z</dcterms:created>
  <dcterms:modified xsi:type="dcterms:W3CDTF">2024-04-25T17:21:11Z</dcterms:modified>
</cp:coreProperties>
</file>