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7" r:id="rId2"/>
  </p:sldMasterIdLst>
  <p:notesMasterIdLst>
    <p:notesMasterId r:id="rId31"/>
  </p:notesMasterIdLst>
  <p:sldIdLst>
    <p:sldId id="256" r:id="rId3"/>
    <p:sldId id="257" r:id="rId4"/>
    <p:sldId id="286" r:id="rId5"/>
    <p:sldId id="258" r:id="rId6"/>
    <p:sldId id="372" r:id="rId7"/>
    <p:sldId id="364" r:id="rId8"/>
    <p:sldId id="376" r:id="rId9"/>
    <p:sldId id="347" r:id="rId10"/>
    <p:sldId id="346" r:id="rId11"/>
    <p:sldId id="369" r:id="rId12"/>
    <p:sldId id="342" r:id="rId13"/>
    <p:sldId id="310" r:id="rId14"/>
    <p:sldId id="377" r:id="rId15"/>
    <p:sldId id="378" r:id="rId16"/>
    <p:sldId id="354" r:id="rId17"/>
    <p:sldId id="370" r:id="rId18"/>
    <p:sldId id="264" r:id="rId19"/>
    <p:sldId id="352" r:id="rId20"/>
    <p:sldId id="272" r:id="rId21"/>
    <p:sldId id="273" r:id="rId22"/>
    <p:sldId id="274" r:id="rId23"/>
    <p:sldId id="365" r:id="rId24"/>
    <p:sldId id="275" r:id="rId25"/>
    <p:sldId id="276" r:id="rId26"/>
    <p:sldId id="309" r:id="rId27"/>
    <p:sldId id="367" r:id="rId28"/>
    <p:sldId id="328" r:id="rId29"/>
    <p:sldId id="35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3F28"/>
    <a:srgbClr val="455FA9"/>
    <a:srgbClr val="EFAA1F"/>
    <a:srgbClr val="008C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2" autoAdjust="0"/>
    <p:restoredTop sz="96357" autoAdjust="0"/>
  </p:normalViewPr>
  <p:slideViewPr>
    <p:cSldViewPr snapToGrid="0">
      <p:cViewPr varScale="1">
        <p:scale>
          <a:sx n="110" d="100"/>
          <a:sy n="110" d="100"/>
        </p:scale>
        <p:origin x="1398" y="96"/>
      </p:cViewPr>
      <p:guideLst/>
    </p:cSldViewPr>
  </p:slideViewPr>
  <p:outlineViewPr>
    <p:cViewPr>
      <p:scale>
        <a:sx n="33" d="100"/>
        <a:sy n="33" d="100"/>
      </p:scale>
      <p:origin x="0" y="-12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4C73B7-0AD8-4205-A8F7-35DD77FF09B6}" type="doc">
      <dgm:prSet loTypeId="urn:microsoft.com/office/officeart/2005/8/layout/equation2" loCatId="process" qsTypeId="urn:microsoft.com/office/officeart/2005/8/quickstyle/simple1" qsCatId="simple" csTypeId="urn:microsoft.com/office/officeart/2005/8/colors/accent1_2" csCatId="accent1" phldr="1"/>
      <dgm:spPr/>
    </dgm:pt>
    <dgm:pt modelId="{757BBF89-5AC3-460E-98A7-9D711C58641F}">
      <dgm:prSet phldrT="[Text]"/>
      <dgm:spPr>
        <a:solidFill>
          <a:srgbClr val="C63F28"/>
        </a:solidFill>
      </dgm:spPr>
      <dgm:t>
        <a:bodyPr/>
        <a:lstStyle/>
        <a:p>
          <a:r>
            <a:rPr lang="en-US" b="1" dirty="0">
              <a:solidFill>
                <a:schemeClr val="tx1"/>
              </a:solidFill>
              <a:latin typeface="Arial" panose="020B0604020202020204" pitchFamily="34" charset="0"/>
              <a:cs typeface="Arial" panose="020B0604020202020204" pitchFamily="34" charset="0"/>
            </a:rPr>
            <a:t>School Discipline Snapshot</a:t>
          </a:r>
        </a:p>
      </dgm:t>
    </dgm:pt>
    <dgm:pt modelId="{7845F881-857B-4811-B7B1-FB70B1A87C2D}" type="parTrans" cxnId="{B7178FB1-D617-41D0-A367-114B391B4F0D}">
      <dgm:prSet/>
      <dgm:spPr/>
      <dgm:t>
        <a:bodyPr/>
        <a:lstStyle/>
        <a:p>
          <a:endParaRPr lang="en-US"/>
        </a:p>
      </dgm:t>
    </dgm:pt>
    <dgm:pt modelId="{C9A60677-E44A-4546-AA10-5D4D66C28E29}" type="sibTrans" cxnId="{B7178FB1-D617-41D0-A367-114B391B4F0D}">
      <dgm:prSet/>
      <dgm:spPr/>
      <dgm:t>
        <a:bodyPr/>
        <a:lstStyle/>
        <a:p>
          <a:endParaRPr lang="en-US"/>
        </a:p>
      </dgm:t>
    </dgm:pt>
    <dgm:pt modelId="{332C7ACF-BAA4-4D4D-AA5D-4E0B821C8B8E}">
      <dgm:prSet phldrT="[Text]"/>
      <dgm:spPr>
        <a:solidFill>
          <a:srgbClr val="EFAA1F"/>
        </a:solidFill>
      </dgm:spPr>
      <dgm:t>
        <a:bodyPr/>
        <a:lstStyle/>
        <a:p>
          <a:r>
            <a:rPr lang="en-US" b="1" dirty="0">
              <a:solidFill>
                <a:schemeClr val="tx1"/>
              </a:solidFill>
              <a:latin typeface="Arial" panose="020B0604020202020204" pitchFamily="34" charset="0"/>
              <a:cs typeface="Arial" panose="020B0604020202020204" pitchFamily="34" charset="0"/>
            </a:rPr>
            <a:t>SPED Discipline Snapshot</a:t>
          </a:r>
        </a:p>
      </dgm:t>
    </dgm:pt>
    <dgm:pt modelId="{F179ECEF-4936-46DB-A4FE-A278175F5697}" type="parTrans" cxnId="{7EC6896C-262A-49F3-98DE-7E682482CD1A}">
      <dgm:prSet/>
      <dgm:spPr/>
      <dgm:t>
        <a:bodyPr/>
        <a:lstStyle/>
        <a:p>
          <a:endParaRPr lang="en-US"/>
        </a:p>
      </dgm:t>
    </dgm:pt>
    <dgm:pt modelId="{2F501081-C2E4-4073-B8A2-B8C37973E338}" type="sibTrans" cxnId="{7EC6896C-262A-49F3-98DE-7E682482CD1A}">
      <dgm:prSet/>
      <dgm:spPr/>
      <dgm:t>
        <a:bodyPr/>
        <a:lstStyle/>
        <a:p>
          <a:endParaRPr lang="en-US"/>
        </a:p>
      </dgm:t>
    </dgm:pt>
    <dgm:pt modelId="{21C154B9-6EC3-47C3-A41D-14CC7ABDD8DC}">
      <dgm:prSet phldrT="[Text]"/>
      <dgm:spPr>
        <a:solidFill>
          <a:srgbClr val="008CA0"/>
        </a:solidFill>
      </dgm:spPr>
      <dgm:t>
        <a:bodyPr/>
        <a:lstStyle/>
        <a:p>
          <a:r>
            <a:rPr lang="en-US" b="1" dirty="0">
              <a:solidFill>
                <a:schemeClr val="tx1"/>
              </a:solidFill>
              <a:latin typeface="Arial" panose="020B0604020202020204" pitchFamily="34" charset="0"/>
              <a:cs typeface="Arial" panose="020B0604020202020204" pitchFamily="34" charset="0"/>
            </a:rPr>
            <a:t>Discipline Interchange</a:t>
          </a:r>
        </a:p>
      </dgm:t>
    </dgm:pt>
    <dgm:pt modelId="{F4D7DB47-3965-4C8E-B96E-36FDBDD842AF}" type="parTrans" cxnId="{8DA4225D-CF70-4CA0-838E-2166F6DA329C}">
      <dgm:prSet/>
      <dgm:spPr/>
      <dgm:t>
        <a:bodyPr/>
        <a:lstStyle/>
        <a:p>
          <a:endParaRPr lang="en-US"/>
        </a:p>
      </dgm:t>
    </dgm:pt>
    <dgm:pt modelId="{57C20939-D8A5-4AC5-9817-C03C30DA90CE}" type="sibTrans" cxnId="{8DA4225D-CF70-4CA0-838E-2166F6DA329C}">
      <dgm:prSet/>
      <dgm:spPr/>
      <dgm:t>
        <a:bodyPr/>
        <a:lstStyle/>
        <a:p>
          <a:endParaRPr lang="en-US"/>
        </a:p>
      </dgm:t>
    </dgm:pt>
    <dgm:pt modelId="{69D62522-FA41-4FE1-B5A9-D23EF84AD78E}" type="pres">
      <dgm:prSet presAssocID="{A24C73B7-0AD8-4205-A8F7-35DD77FF09B6}" presName="Name0" presStyleCnt="0">
        <dgm:presLayoutVars>
          <dgm:dir/>
          <dgm:resizeHandles val="exact"/>
        </dgm:presLayoutVars>
      </dgm:prSet>
      <dgm:spPr/>
    </dgm:pt>
    <dgm:pt modelId="{BB7D3F2D-1A6F-47E8-A236-79D3F0386E38}" type="pres">
      <dgm:prSet presAssocID="{A24C73B7-0AD8-4205-A8F7-35DD77FF09B6}" presName="vNodes" presStyleCnt="0"/>
      <dgm:spPr/>
    </dgm:pt>
    <dgm:pt modelId="{EBA187CF-2BAD-4684-B351-C8C529869BBC}" type="pres">
      <dgm:prSet presAssocID="{757BBF89-5AC3-460E-98A7-9D711C58641F}" presName="node" presStyleLbl="node1" presStyleIdx="0" presStyleCnt="3" custLinFactX="100000" custLinFactY="7742" custLinFactNeighborX="122635" custLinFactNeighborY="100000">
        <dgm:presLayoutVars>
          <dgm:bulletEnabled val="1"/>
        </dgm:presLayoutVars>
      </dgm:prSet>
      <dgm:spPr/>
    </dgm:pt>
    <dgm:pt modelId="{4DA7A21E-4A2E-46AA-A121-F22A421967E4}" type="pres">
      <dgm:prSet presAssocID="{C9A60677-E44A-4546-AA10-5D4D66C28E29}" presName="spacerT" presStyleCnt="0"/>
      <dgm:spPr/>
    </dgm:pt>
    <dgm:pt modelId="{EE3B5321-6DE9-4F78-AB57-646D6388679E}" type="pres">
      <dgm:prSet presAssocID="{C9A60677-E44A-4546-AA10-5D4D66C28E29}" presName="sibTrans" presStyleLbl="sibTrans2D1" presStyleIdx="0" presStyleCnt="2" custLinFactY="2514" custLinFactNeighborX="-80522" custLinFactNeighborY="100000"/>
      <dgm:spPr/>
    </dgm:pt>
    <dgm:pt modelId="{FD34AAD1-BEF9-448E-9959-EC9FD34DCF2D}" type="pres">
      <dgm:prSet presAssocID="{C9A60677-E44A-4546-AA10-5D4D66C28E29}" presName="spacerB" presStyleCnt="0"/>
      <dgm:spPr/>
    </dgm:pt>
    <dgm:pt modelId="{F6B69902-934C-4618-B69E-40871167FDFE}" type="pres">
      <dgm:prSet presAssocID="{332C7ACF-BAA4-4D4D-AA5D-4E0B821C8B8E}" presName="node" presStyleLbl="node1" presStyleIdx="1" presStyleCnt="3" custLinFactX="100000" custLinFactNeighborX="126601" custLinFactNeighborY="-62790">
        <dgm:presLayoutVars>
          <dgm:bulletEnabled val="1"/>
        </dgm:presLayoutVars>
      </dgm:prSet>
      <dgm:spPr/>
    </dgm:pt>
    <dgm:pt modelId="{094880A2-7E87-4683-8DCE-FEDC06FAE514}" type="pres">
      <dgm:prSet presAssocID="{A24C73B7-0AD8-4205-A8F7-35DD77FF09B6}" presName="sibTransLast" presStyleLbl="sibTrans2D1" presStyleIdx="1" presStyleCnt="2"/>
      <dgm:spPr/>
    </dgm:pt>
    <dgm:pt modelId="{4640AF51-2039-4842-AEBC-F9C22F7E2750}" type="pres">
      <dgm:prSet presAssocID="{A24C73B7-0AD8-4205-A8F7-35DD77FF09B6}" presName="connectorText" presStyleLbl="sibTrans2D1" presStyleIdx="1" presStyleCnt="2"/>
      <dgm:spPr/>
    </dgm:pt>
    <dgm:pt modelId="{DA517FE2-419E-4F24-ABB1-B401F953568F}" type="pres">
      <dgm:prSet presAssocID="{A24C73B7-0AD8-4205-A8F7-35DD77FF09B6}" presName="lastNode" presStyleLbl="node1" presStyleIdx="2" presStyleCnt="3" custScaleX="97316" custScaleY="94159" custLinFactX="-100000" custLinFactNeighborX="-107366" custLinFactNeighborY="4938">
        <dgm:presLayoutVars>
          <dgm:bulletEnabled val="1"/>
        </dgm:presLayoutVars>
      </dgm:prSet>
      <dgm:spPr/>
    </dgm:pt>
  </dgm:ptLst>
  <dgm:cxnLst>
    <dgm:cxn modelId="{8DA4225D-CF70-4CA0-838E-2166F6DA329C}" srcId="{A24C73B7-0AD8-4205-A8F7-35DD77FF09B6}" destId="{21C154B9-6EC3-47C3-A41D-14CC7ABDD8DC}" srcOrd="2" destOrd="0" parTransId="{F4D7DB47-3965-4C8E-B96E-36FDBDD842AF}" sibTransId="{57C20939-D8A5-4AC5-9817-C03C30DA90CE}"/>
    <dgm:cxn modelId="{7EC6896C-262A-49F3-98DE-7E682482CD1A}" srcId="{A24C73B7-0AD8-4205-A8F7-35DD77FF09B6}" destId="{332C7ACF-BAA4-4D4D-AA5D-4E0B821C8B8E}" srcOrd="1" destOrd="0" parTransId="{F179ECEF-4936-46DB-A4FE-A278175F5697}" sibTransId="{2F501081-C2E4-4073-B8A2-B8C37973E338}"/>
    <dgm:cxn modelId="{A33E1284-855B-4F4A-AA9B-2726A036994E}" type="presOf" srcId="{757BBF89-5AC3-460E-98A7-9D711C58641F}" destId="{EBA187CF-2BAD-4684-B351-C8C529869BBC}" srcOrd="0" destOrd="0" presId="urn:microsoft.com/office/officeart/2005/8/layout/equation2"/>
    <dgm:cxn modelId="{D65726A0-C00A-4EC5-9F6D-2A2472A4F36B}" type="presOf" srcId="{21C154B9-6EC3-47C3-A41D-14CC7ABDD8DC}" destId="{DA517FE2-419E-4F24-ABB1-B401F953568F}" srcOrd="0" destOrd="0" presId="urn:microsoft.com/office/officeart/2005/8/layout/equation2"/>
    <dgm:cxn modelId="{1B1E9EA7-5F96-41FA-8101-03CBF6ED926B}" type="presOf" srcId="{332C7ACF-BAA4-4D4D-AA5D-4E0B821C8B8E}" destId="{F6B69902-934C-4618-B69E-40871167FDFE}" srcOrd="0" destOrd="0" presId="urn:microsoft.com/office/officeart/2005/8/layout/equation2"/>
    <dgm:cxn modelId="{B7178FB1-D617-41D0-A367-114B391B4F0D}" srcId="{A24C73B7-0AD8-4205-A8F7-35DD77FF09B6}" destId="{757BBF89-5AC3-460E-98A7-9D711C58641F}" srcOrd="0" destOrd="0" parTransId="{7845F881-857B-4811-B7B1-FB70B1A87C2D}" sibTransId="{C9A60677-E44A-4546-AA10-5D4D66C28E29}"/>
    <dgm:cxn modelId="{16DF07C9-DC71-471C-94AA-454C1FDD7B11}" type="presOf" srcId="{2F501081-C2E4-4073-B8A2-B8C37973E338}" destId="{094880A2-7E87-4683-8DCE-FEDC06FAE514}" srcOrd="0" destOrd="0" presId="urn:microsoft.com/office/officeart/2005/8/layout/equation2"/>
    <dgm:cxn modelId="{4BC657D8-5F41-4E43-AFD3-E63854880DAB}" type="presOf" srcId="{A24C73B7-0AD8-4205-A8F7-35DD77FF09B6}" destId="{69D62522-FA41-4FE1-B5A9-D23EF84AD78E}" srcOrd="0" destOrd="0" presId="urn:microsoft.com/office/officeart/2005/8/layout/equation2"/>
    <dgm:cxn modelId="{B95AC5F6-8BE9-4D56-BF0A-31BA71FCEC4F}" type="presOf" srcId="{C9A60677-E44A-4546-AA10-5D4D66C28E29}" destId="{EE3B5321-6DE9-4F78-AB57-646D6388679E}" srcOrd="0" destOrd="0" presId="urn:microsoft.com/office/officeart/2005/8/layout/equation2"/>
    <dgm:cxn modelId="{2BEECFF8-4EB0-4AE9-8235-0CAD49DAB7DD}" type="presOf" srcId="{2F501081-C2E4-4073-B8A2-B8C37973E338}" destId="{4640AF51-2039-4842-AEBC-F9C22F7E2750}" srcOrd="1" destOrd="0" presId="urn:microsoft.com/office/officeart/2005/8/layout/equation2"/>
    <dgm:cxn modelId="{1DC2D1C3-4A73-4F7A-A0CF-89AE86018939}" type="presParOf" srcId="{69D62522-FA41-4FE1-B5A9-D23EF84AD78E}" destId="{BB7D3F2D-1A6F-47E8-A236-79D3F0386E38}" srcOrd="0" destOrd="0" presId="urn:microsoft.com/office/officeart/2005/8/layout/equation2"/>
    <dgm:cxn modelId="{87654B37-3229-4035-9BB3-F5EA1FE6CB5A}" type="presParOf" srcId="{BB7D3F2D-1A6F-47E8-A236-79D3F0386E38}" destId="{EBA187CF-2BAD-4684-B351-C8C529869BBC}" srcOrd="0" destOrd="0" presId="urn:microsoft.com/office/officeart/2005/8/layout/equation2"/>
    <dgm:cxn modelId="{1038DB2D-FAEC-4EC5-8BF1-74A8A56DAA2F}" type="presParOf" srcId="{BB7D3F2D-1A6F-47E8-A236-79D3F0386E38}" destId="{4DA7A21E-4A2E-46AA-A121-F22A421967E4}" srcOrd="1" destOrd="0" presId="urn:microsoft.com/office/officeart/2005/8/layout/equation2"/>
    <dgm:cxn modelId="{A819684F-B3B4-49E4-B67B-71254950F0E2}" type="presParOf" srcId="{BB7D3F2D-1A6F-47E8-A236-79D3F0386E38}" destId="{EE3B5321-6DE9-4F78-AB57-646D6388679E}" srcOrd="2" destOrd="0" presId="urn:microsoft.com/office/officeart/2005/8/layout/equation2"/>
    <dgm:cxn modelId="{33418E7A-00D9-46BC-9C95-A33C9CF4B1E7}" type="presParOf" srcId="{BB7D3F2D-1A6F-47E8-A236-79D3F0386E38}" destId="{FD34AAD1-BEF9-448E-9959-EC9FD34DCF2D}" srcOrd="3" destOrd="0" presId="urn:microsoft.com/office/officeart/2005/8/layout/equation2"/>
    <dgm:cxn modelId="{678A4FE8-3A9F-4704-B9A5-99BA24B52B6C}" type="presParOf" srcId="{BB7D3F2D-1A6F-47E8-A236-79D3F0386E38}" destId="{F6B69902-934C-4618-B69E-40871167FDFE}" srcOrd="4" destOrd="0" presId="urn:microsoft.com/office/officeart/2005/8/layout/equation2"/>
    <dgm:cxn modelId="{A106C035-01EA-48D0-B35A-33403DE4B437}" type="presParOf" srcId="{69D62522-FA41-4FE1-B5A9-D23EF84AD78E}" destId="{094880A2-7E87-4683-8DCE-FEDC06FAE514}" srcOrd="1" destOrd="0" presId="urn:microsoft.com/office/officeart/2005/8/layout/equation2"/>
    <dgm:cxn modelId="{55C3DC31-7622-482A-ACAB-B4B11E236EB0}" type="presParOf" srcId="{094880A2-7E87-4683-8DCE-FEDC06FAE514}" destId="{4640AF51-2039-4842-AEBC-F9C22F7E2750}" srcOrd="0" destOrd="0" presId="urn:microsoft.com/office/officeart/2005/8/layout/equation2"/>
    <dgm:cxn modelId="{D4C5FF16-4565-407F-BF50-1CF36DF2DCFF}" type="presParOf" srcId="{69D62522-FA41-4FE1-B5A9-D23EF84AD78E}" destId="{DA517FE2-419E-4F24-ABB1-B401F953568F}"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C53A4E2-FE0D-4D23-900D-479B7027E262}" type="doc">
      <dgm:prSet loTypeId="urn:microsoft.com/office/officeart/2005/8/layout/hChevron3" loCatId="process" qsTypeId="urn:microsoft.com/office/officeart/2005/8/quickstyle/simple5" qsCatId="simple" csTypeId="urn:microsoft.com/office/officeart/2005/8/colors/accent1_2" csCatId="accent1" phldr="1"/>
      <dgm:spPr/>
    </dgm:pt>
    <dgm:pt modelId="{71BA6485-B0BE-4A9C-BDCD-CF261796CE5C}">
      <dgm:prSet phldrT="[Text]"/>
      <dgm:spPr>
        <a:xfrm>
          <a:off x="0"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1. Collection Prep</a:t>
          </a:r>
        </a:p>
      </dgm:t>
    </dgm:pt>
    <dgm:pt modelId="{37D40084-7A65-42E4-BA60-9807DA6B6292}" type="parTrans" cxnId="{9D2E887A-D776-45FF-898E-447BC11E0882}">
      <dgm:prSet/>
      <dgm:spPr/>
      <dgm:t>
        <a:bodyPr/>
        <a:lstStyle/>
        <a:p>
          <a:endParaRPr lang="en-US"/>
        </a:p>
      </dgm:t>
    </dgm:pt>
    <dgm:pt modelId="{7E0C7B17-0530-43C1-9D98-82625B2DCA43}" type="sibTrans" cxnId="{9D2E887A-D776-45FF-898E-447BC11E0882}">
      <dgm:prSet/>
      <dgm:spPr/>
      <dgm:t>
        <a:bodyPr/>
        <a:lstStyle/>
        <a:p>
          <a:endParaRPr lang="en-US"/>
        </a:p>
      </dgm:t>
    </dgm:pt>
    <dgm:pt modelId="{C9C275C6-B343-4115-8420-0EF095C14CC0}">
      <dgm:prSet phldrT="[Text]"/>
      <dgm:spPr>
        <a:xfrm>
          <a:off x="1911469" y="221148"/>
          <a:ext cx="1247609" cy="499043"/>
        </a:xfr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3. Submit to CSI</a:t>
          </a:r>
        </a:p>
      </dgm:t>
    </dgm:pt>
    <dgm:pt modelId="{483737D5-24E9-435F-8B88-CE8203DDD0FE}" type="parTrans" cxnId="{0103CFD6-AAAB-4C98-91F4-CCC77BF2C87D}">
      <dgm:prSet/>
      <dgm:spPr/>
      <dgm:t>
        <a:bodyPr/>
        <a:lstStyle/>
        <a:p>
          <a:endParaRPr lang="en-US"/>
        </a:p>
      </dgm:t>
    </dgm:pt>
    <dgm:pt modelId="{15934D91-6964-443D-AFD2-483DADE38CD7}" type="sibTrans" cxnId="{0103CFD6-AAAB-4C98-91F4-CCC77BF2C87D}">
      <dgm:prSet/>
      <dgm:spPr/>
      <dgm:t>
        <a:bodyPr/>
        <a:lstStyle/>
        <a:p>
          <a:endParaRPr lang="en-US"/>
        </a:p>
      </dgm:t>
    </dgm:pt>
    <dgm:pt modelId="{3D42EEEF-D311-4A7D-9CEE-2E0A1895E0B4}">
      <dgm:prSet phldrT="[Text]"/>
      <dgm:spPr>
        <a:xfrm>
          <a:off x="2882361"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4. Resolve Errors</a:t>
          </a:r>
        </a:p>
      </dgm:t>
    </dgm:pt>
    <dgm:pt modelId="{18490FE8-FB33-42BE-9B8F-F4D2CF71FEC6}" type="parTrans" cxnId="{9E4CB157-D80C-4EF4-87B4-E1BB92498F77}">
      <dgm:prSet/>
      <dgm:spPr/>
      <dgm:t>
        <a:bodyPr/>
        <a:lstStyle/>
        <a:p>
          <a:endParaRPr lang="en-US"/>
        </a:p>
      </dgm:t>
    </dgm:pt>
    <dgm:pt modelId="{E0792105-F7C3-4D23-A0CD-0F2B1CFD29EB}" type="sibTrans" cxnId="{9E4CB157-D80C-4EF4-87B4-E1BB92498F77}">
      <dgm:prSet/>
      <dgm:spPr/>
      <dgm:t>
        <a:bodyPr/>
        <a:lstStyle/>
        <a:p>
          <a:endParaRPr lang="en-US"/>
        </a:p>
      </dgm:t>
    </dgm:pt>
    <dgm:pt modelId="{9575B146-2AD9-4680-ACE2-94B7CF6DF359}">
      <dgm:prSet phldrT="[Text]"/>
      <dgm:spPr>
        <a:xfrm>
          <a:off x="3810750"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5. Certify</a:t>
          </a:r>
        </a:p>
      </dgm:t>
    </dgm:pt>
    <dgm:pt modelId="{87FF5014-068E-4DDA-A7DC-55BB3FF98484}" type="parTrans" cxnId="{9E5E7809-D4D5-42F6-A681-F06AEB8AC696}">
      <dgm:prSet/>
      <dgm:spPr/>
      <dgm:t>
        <a:bodyPr/>
        <a:lstStyle/>
        <a:p>
          <a:endParaRPr lang="en-US"/>
        </a:p>
      </dgm:t>
    </dgm:pt>
    <dgm:pt modelId="{40B42399-7BE8-4895-9DCE-1CE42A25156A}" type="sibTrans" cxnId="{9E5E7809-D4D5-42F6-A681-F06AEB8AC696}">
      <dgm:prSet/>
      <dgm:spPr/>
      <dgm:t>
        <a:bodyPr/>
        <a:lstStyle/>
        <a:p>
          <a:endParaRPr lang="en-US"/>
        </a:p>
      </dgm:t>
    </dgm:pt>
    <dgm:pt modelId="{B19967ED-693A-472C-AA8A-9506E8B3409A}">
      <dgm:prSet/>
      <dgm:spPr>
        <a:xfrm>
          <a:off x="984659"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2. Data Entry and Review</a:t>
          </a:r>
        </a:p>
      </dgm:t>
    </dgm:pt>
    <dgm:pt modelId="{54490163-C1C5-4239-963A-4D017F4538F7}" type="parTrans" cxnId="{63C9F8CA-FB74-43F0-96FF-67C370E82D1C}">
      <dgm:prSet/>
      <dgm:spPr/>
      <dgm:t>
        <a:bodyPr/>
        <a:lstStyle/>
        <a:p>
          <a:endParaRPr lang="en-US"/>
        </a:p>
      </dgm:t>
    </dgm:pt>
    <dgm:pt modelId="{EFDFBC23-57B7-4824-B5EA-4290927729E6}" type="sibTrans" cxnId="{63C9F8CA-FB74-43F0-96FF-67C370E82D1C}">
      <dgm:prSet/>
      <dgm:spPr/>
      <dgm:t>
        <a:bodyPr/>
        <a:lstStyle/>
        <a:p>
          <a:endParaRPr lang="en-US"/>
        </a:p>
      </dgm:t>
    </dgm:pt>
    <dgm:pt modelId="{59304B67-46A7-4438-85B1-D0FCC0631DF1}" type="pres">
      <dgm:prSet presAssocID="{BC53A4E2-FE0D-4D23-900D-479B7027E262}" presName="Name0" presStyleCnt="0">
        <dgm:presLayoutVars>
          <dgm:dir/>
          <dgm:resizeHandles val="exact"/>
        </dgm:presLayoutVars>
      </dgm:prSet>
      <dgm:spPr/>
    </dgm:pt>
    <dgm:pt modelId="{3E857BC9-94EA-4598-8730-592B4A33D9D6}" type="pres">
      <dgm:prSet presAssocID="{71BA6485-B0BE-4A9C-BDCD-CF261796CE5C}" presName="parTxOnly" presStyleLbl="node1" presStyleIdx="0" presStyleCnt="5" custLinFactNeighborX="-2703" custLinFactNeighborY="8366">
        <dgm:presLayoutVars>
          <dgm:bulletEnabled val="1"/>
        </dgm:presLayoutVars>
      </dgm:prSet>
      <dgm:spPr>
        <a:prstGeom prst="homePlate">
          <a:avLst/>
        </a:prstGeom>
      </dgm:spPr>
    </dgm:pt>
    <dgm:pt modelId="{3B684650-F14C-410A-8909-E3500849F0F1}" type="pres">
      <dgm:prSet presAssocID="{7E0C7B17-0530-43C1-9D98-82625B2DCA43}" presName="parSpace" presStyleCnt="0"/>
      <dgm:spPr/>
    </dgm:pt>
    <dgm:pt modelId="{5CC2431A-E9BD-4789-B9DD-72231978F05C}" type="pres">
      <dgm:prSet presAssocID="{B19967ED-693A-472C-AA8A-9506E8B3409A}" presName="parTxOnly" presStyleLbl="node1" presStyleIdx="1" presStyleCnt="5" custLinFactNeighborX="-5638" custLinFactNeighborY="8366">
        <dgm:presLayoutVars>
          <dgm:bulletEnabled val="1"/>
        </dgm:presLayoutVars>
      </dgm:prSet>
      <dgm:spPr>
        <a:prstGeom prst="chevron">
          <a:avLst/>
        </a:prstGeom>
      </dgm:spPr>
    </dgm:pt>
    <dgm:pt modelId="{BE2ADA5C-FB87-49CA-979F-27809C9FC1D7}" type="pres">
      <dgm:prSet presAssocID="{EFDFBC23-57B7-4824-B5EA-4290927729E6}" presName="parSpace" presStyleCnt="0"/>
      <dgm:spPr/>
    </dgm:pt>
    <dgm:pt modelId="{70E81477-DB3C-4D5A-9341-BBFF10CB6413}" type="pres">
      <dgm:prSet presAssocID="{C9C275C6-B343-4115-8420-0EF095C14CC0}" presName="parTxOnly" presStyleLbl="node1" presStyleIdx="2" presStyleCnt="5" custScaleY="90981" custLinFactNeighborX="-34204" custLinFactNeighborY="8366">
        <dgm:presLayoutVars>
          <dgm:bulletEnabled val="1"/>
        </dgm:presLayoutVars>
      </dgm:prSet>
      <dgm:spPr>
        <a:prstGeom prst="chevron">
          <a:avLst/>
        </a:prstGeom>
      </dgm:spPr>
    </dgm:pt>
    <dgm:pt modelId="{8D619BEB-23FA-45EE-8228-40B12746FE98}" type="pres">
      <dgm:prSet presAssocID="{15934D91-6964-443D-AFD2-483DADE38CD7}" presName="parSpace" presStyleCnt="0"/>
      <dgm:spPr/>
    </dgm:pt>
    <dgm:pt modelId="{B3B534B0-0386-4D7F-AD07-56DD2E8C6524}" type="pres">
      <dgm:prSet presAssocID="{3D42EEEF-D311-4A7D-9CEE-2E0A1895E0B4}" presName="parTxOnly" presStyleLbl="node1" presStyleIdx="3" presStyleCnt="5" custLinFactNeighborX="-45103" custLinFactNeighborY="8366">
        <dgm:presLayoutVars>
          <dgm:bulletEnabled val="1"/>
        </dgm:presLayoutVars>
      </dgm:prSet>
      <dgm:spPr>
        <a:prstGeom prst="chevron">
          <a:avLst/>
        </a:prstGeom>
      </dgm:spPr>
    </dgm:pt>
    <dgm:pt modelId="{F5B0816C-9377-4D71-9919-F4496695251F}" type="pres">
      <dgm:prSet presAssocID="{E0792105-F7C3-4D23-A0CD-0F2B1CFD29EB}" presName="parSpace" presStyleCnt="0"/>
      <dgm:spPr/>
    </dgm:pt>
    <dgm:pt modelId="{8B6B82ED-FAC4-490D-B539-55ABFF32BDDC}" type="pres">
      <dgm:prSet presAssocID="{9575B146-2AD9-4680-ACE2-94B7CF6DF359}" presName="parTxOnly" presStyleLbl="node1" presStyleIdx="4" presStyleCnt="5" custLinFactNeighborX="-73036" custLinFactNeighborY="8366">
        <dgm:presLayoutVars>
          <dgm:bulletEnabled val="1"/>
        </dgm:presLayoutVars>
      </dgm:prSet>
      <dgm:spPr>
        <a:prstGeom prst="chevron">
          <a:avLst/>
        </a:prstGeom>
      </dgm:spPr>
    </dgm:pt>
  </dgm:ptLst>
  <dgm:cxnLst>
    <dgm:cxn modelId="{9E5E7809-D4D5-42F6-A681-F06AEB8AC696}" srcId="{BC53A4E2-FE0D-4D23-900D-479B7027E262}" destId="{9575B146-2AD9-4680-ACE2-94B7CF6DF359}" srcOrd="4" destOrd="0" parTransId="{87FF5014-068E-4DDA-A7DC-55BB3FF98484}" sibTransId="{40B42399-7BE8-4895-9DCE-1CE42A25156A}"/>
    <dgm:cxn modelId="{6CB2EA0D-F67B-4F13-8FB6-947A583DD3AB}" type="presOf" srcId="{9575B146-2AD9-4680-ACE2-94B7CF6DF359}" destId="{8B6B82ED-FAC4-490D-B539-55ABFF32BDDC}" srcOrd="0" destOrd="0" presId="urn:microsoft.com/office/officeart/2005/8/layout/hChevron3"/>
    <dgm:cxn modelId="{4EDC5334-2BE0-406D-8E1D-D49975671098}" type="presOf" srcId="{B19967ED-693A-472C-AA8A-9506E8B3409A}" destId="{5CC2431A-E9BD-4789-B9DD-72231978F05C}" srcOrd="0" destOrd="0" presId="urn:microsoft.com/office/officeart/2005/8/layout/hChevron3"/>
    <dgm:cxn modelId="{8A871C52-7DEE-42CA-B552-D68166593F71}" type="presOf" srcId="{3D42EEEF-D311-4A7D-9CEE-2E0A1895E0B4}" destId="{B3B534B0-0386-4D7F-AD07-56DD2E8C6524}" srcOrd="0" destOrd="0" presId="urn:microsoft.com/office/officeart/2005/8/layout/hChevron3"/>
    <dgm:cxn modelId="{9E4CB157-D80C-4EF4-87B4-E1BB92498F77}" srcId="{BC53A4E2-FE0D-4D23-900D-479B7027E262}" destId="{3D42EEEF-D311-4A7D-9CEE-2E0A1895E0B4}" srcOrd="3" destOrd="0" parTransId="{18490FE8-FB33-42BE-9B8F-F4D2CF71FEC6}" sibTransId="{E0792105-F7C3-4D23-A0CD-0F2B1CFD29EB}"/>
    <dgm:cxn modelId="{9D2E887A-D776-45FF-898E-447BC11E0882}" srcId="{BC53A4E2-FE0D-4D23-900D-479B7027E262}" destId="{71BA6485-B0BE-4A9C-BDCD-CF261796CE5C}" srcOrd="0" destOrd="0" parTransId="{37D40084-7A65-42E4-BA60-9807DA6B6292}" sibTransId="{7E0C7B17-0530-43C1-9D98-82625B2DCA43}"/>
    <dgm:cxn modelId="{963C9EA1-0ECA-44BF-84A8-F12A94BD013B}" type="presOf" srcId="{71BA6485-B0BE-4A9C-BDCD-CF261796CE5C}" destId="{3E857BC9-94EA-4598-8730-592B4A33D9D6}" srcOrd="0" destOrd="0" presId="urn:microsoft.com/office/officeart/2005/8/layout/hChevron3"/>
    <dgm:cxn modelId="{0E84CBCA-3570-450A-9C0A-CAEC8377A482}" type="presOf" srcId="{BC53A4E2-FE0D-4D23-900D-479B7027E262}" destId="{59304B67-46A7-4438-85B1-D0FCC0631DF1}" srcOrd="0" destOrd="0" presId="urn:microsoft.com/office/officeart/2005/8/layout/hChevron3"/>
    <dgm:cxn modelId="{63C9F8CA-FB74-43F0-96FF-67C370E82D1C}" srcId="{BC53A4E2-FE0D-4D23-900D-479B7027E262}" destId="{B19967ED-693A-472C-AA8A-9506E8B3409A}" srcOrd="1" destOrd="0" parTransId="{54490163-C1C5-4239-963A-4D017F4538F7}" sibTransId="{EFDFBC23-57B7-4824-B5EA-4290927729E6}"/>
    <dgm:cxn modelId="{0103CFD6-AAAB-4C98-91F4-CCC77BF2C87D}" srcId="{BC53A4E2-FE0D-4D23-900D-479B7027E262}" destId="{C9C275C6-B343-4115-8420-0EF095C14CC0}" srcOrd="2" destOrd="0" parTransId="{483737D5-24E9-435F-8B88-CE8203DDD0FE}" sibTransId="{15934D91-6964-443D-AFD2-483DADE38CD7}"/>
    <dgm:cxn modelId="{8B8AC1FB-A4B7-42E1-865F-6A482702F05C}" type="presOf" srcId="{C9C275C6-B343-4115-8420-0EF095C14CC0}" destId="{70E81477-DB3C-4D5A-9341-BBFF10CB6413}" srcOrd="0" destOrd="0" presId="urn:microsoft.com/office/officeart/2005/8/layout/hChevron3"/>
    <dgm:cxn modelId="{E8A1EE56-D538-425A-99A3-36788FE54776}" type="presParOf" srcId="{59304B67-46A7-4438-85B1-D0FCC0631DF1}" destId="{3E857BC9-94EA-4598-8730-592B4A33D9D6}" srcOrd="0" destOrd="0" presId="urn:microsoft.com/office/officeart/2005/8/layout/hChevron3"/>
    <dgm:cxn modelId="{2C87E4C9-92DC-416A-8FAA-B38CD71DE27C}" type="presParOf" srcId="{59304B67-46A7-4438-85B1-D0FCC0631DF1}" destId="{3B684650-F14C-410A-8909-E3500849F0F1}" srcOrd="1" destOrd="0" presId="urn:microsoft.com/office/officeart/2005/8/layout/hChevron3"/>
    <dgm:cxn modelId="{A9B48675-83DE-4521-BC2C-9939B35F9E8A}" type="presParOf" srcId="{59304B67-46A7-4438-85B1-D0FCC0631DF1}" destId="{5CC2431A-E9BD-4789-B9DD-72231978F05C}" srcOrd="2" destOrd="0" presId="urn:microsoft.com/office/officeart/2005/8/layout/hChevron3"/>
    <dgm:cxn modelId="{D8F5AB2A-7FD3-4F9F-B915-EAAA69DC46C2}" type="presParOf" srcId="{59304B67-46A7-4438-85B1-D0FCC0631DF1}" destId="{BE2ADA5C-FB87-49CA-979F-27809C9FC1D7}" srcOrd="3" destOrd="0" presId="urn:microsoft.com/office/officeart/2005/8/layout/hChevron3"/>
    <dgm:cxn modelId="{CA132FB6-1C74-41C8-95E7-4736608A3962}" type="presParOf" srcId="{59304B67-46A7-4438-85B1-D0FCC0631DF1}" destId="{70E81477-DB3C-4D5A-9341-BBFF10CB6413}" srcOrd="4" destOrd="0" presId="urn:microsoft.com/office/officeart/2005/8/layout/hChevron3"/>
    <dgm:cxn modelId="{51762C2B-6951-49D2-9449-C4726EFF96AD}" type="presParOf" srcId="{59304B67-46A7-4438-85B1-D0FCC0631DF1}" destId="{8D619BEB-23FA-45EE-8228-40B12746FE98}" srcOrd="5" destOrd="0" presId="urn:microsoft.com/office/officeart/2005/8/layout/hChevron3"/>
    <dgm:cxn modelId="{058F9285-1E50-496E-ADD7-19C0A5E71BFC}" type="presParOf" srcId="{59304B67-46A7-4438-85B1-D0FCC0631DF1}" destId="{B3B534B0-0386-4D7F-AD07-56DD2E8C6524}" srcOrd="6" destOrd="0" presId="urn:microsoft.com/office/officeart/2005/8/layout/hChevron3"/>
    <dgm:cxn modelId="{5645BC10-C9B6-4861-A2EA-15FF454EB3F5}" type="presParOf" srcId="{59304B67-46A7-4438-85B1-D0FCC0631DF1}" destId="{F5B0816C-9377-4D71-9919-F4496695251F}" srcOrd="7" destOrd="0" presId="urn:microsoft.com/office/officeart/2005/8/layout/hChevron3"/>
    <dgm:cxn modelId="{18B562DC-95BD-471B-92D8-8D86EC4ECF51}" type="presParOf" srcId="{59304B67-46A7-4438-85B1-D0FCC0631DF1}" destId="{8B6B82ED-FAC4-490D-B539-55ABFF32BDDC}"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C53A4E2-FE0D-4D23-900D-479B7027E262}" type="doc">
      <dgm:prSet loTypeId="urn:microsoft.com/office/officeart/2005/8/layout/hChevron3" loCatId="process" qsTypeId="urn:microsoft.com/office/officeart/2005/8/quickstyle/simple5" qsCatId="simple" csTypeId="urn:microsoft.com/office/officeart/2005/8/colors/accent1_2" csCatId="accent1" phldr="1"/>
      <dgm:spPr/>
    </dgm:pt>
    <dgm:pt modelId="{71BA6485-B0BE-4A9C-BDCD-CF261796CE5C}">
      <dgm:prSet phldrT="[Text]"/>
      <dgm:spPr>
        <a:xfrm>
          <a:off x="0"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1. Collection Prep</a:t>
          </a:r>
        </a:p>
      </dgm:t>
    </dgm:pt>
    <dgm:pt modelId="{37D40084-7A65-42E4-BA60-9807DA6B6292}" type="parTrans" cxnId="{9D2E887A-D776-45FF-898E-447BC11E0882}">
      <dgm:prSet/>
      <dgm:spPr/>
      <dgm:t>
        <a:bodyPr/>
        <a:lstStyle/>
        <a:p>
          <a:endParaRPr lang="en-US"/>
        </a:p>
      </dgm:t>
    </dgm:pt>
    <dgm:pt modelId="{7E0C7B17-0530-43C1-9D98-82625B2DCA43}" type="sibTrans" cxnId="{9D2E887A-D776-45FF-898E-447BC11E0882}">
      <dgm:prSet/>
      <dgm:spPr/>
      <dgm:t>
        <a:bodyPr/>
        <a:lstStyle/>
        <a:p>
          <a:endParaRPr lang="en-US"/>
        </a:p>
      </dgm:t>
    </dgm:pt>
    <dgm:pt modelId="{C9C275C6-B343-4115-8420-0EF095C14CC0}">
      <dgm:prSet phldrT="[Text]"/>
      <dgm:spPr>
        <a:xfrm>
          <a:off x="1911469" y="221148"/>
          <a:ext cx="1247609" cy="499043"/>
        </a:xfr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3. Submit to CSI</a:t>
          </a:r>
        </a:p>
      </dgm:t>
    </dgm:pt>
    <dgm:pt modelId="{483737D5-24E9-435F-8B88-CE8203DDD0FE}" type="parTrans" cxnId="{0103CFD6-AAAB-4C98-91F4-CCC77BF2C87D}">
      <dgm:prSet/>
      <dgm:spPr/>
      <dgm:t>
        <a:bodyPr/>
        <a:lstStyle/>
        <a:p>
          <a:endParaRPr lang="en-US"/>
        </a:p>
      </dgm:t>
    </dgm:pt>
    <dgm:pt modelId="{15934D91-6964-443D-AFD2-483DADE38CD7}" type="sibTrans" cxnId="{0103CFD6-AAAB-4C98-91F4-CCC77BF2C87D}">
      <dgm:prSet/>
      <dgm:spPr/>
      <dgm:t>
        <a:bodyPr/>
        <a:lstStyle/>
        <a:p>
          <a:endParaRPr lang="en-US"/>
        </a:p>
      </dgm:t>
    </dgm:pt>
    <dgm:pt modelId="{3D42EEEF-D311-4A7D-9CEE-2E0A1895E0B4}">
      <dgm:prSet phldrT="[Text]"/>
      <dgm:spPr>
        <a:xfrm>
          <a:off x="2882361"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4. Resolve Errors</a:t>
          </a:r>
        </a:p>
      </dgm:t>
    </dgm:pt>
    <dgm:pt modelId="{18490FE8-FB33-42BE-9B8F-F4D2CF71FEC6}" type="parTrans" cxnId="{9E4CB157-D80C-4EF4-87B4-E1BB92498F77}">
      <dgm:prSet/>
      <dgm:spPr/>
      <dgm:t>
        <a:bodyPr/>
        <a:lstStyle/>
        <a:p>
          <a:endParaRPr lang="en-US"/>
        </a:p>
      </dgm:t>
    </dgm:pt>
    <dgm:pt modelId="{E0792105-F7C3-4D23-A0CD-0F2B1CFD29EB}" type="sibTrans" cxnId="{9E4CB157-D80C-4EF4-87B4-E1BB92498F77}">
      <dgm:prSet/>
      <dgm:spPr/>
      <dgm:t>
        <a:bodyPr/>
        <a:lstStyle/>
        <a:p>
          <a:endParaRPr lang="en-US"/>
        </a:p>
      </dgm:t>
    </dgm:pt>
    <dgm:pt modelId="{9575B146-2AD9-4680-ACE2-94B7CF6DF359}">
      <dgm:prSet phldrT="[Text]"/>
      <dgm:spPr>
        <a:xfrm>
          <a:off x="3810750"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5. Certify</a:t>
          </a:r>
        </a:p>
      </dgm:t>
    </dgm:pt>
    <dgm:pt modelId="{87FF5014-068E-4DDA-A7DC-55BB3FF98484}" type="parTrans" cxnId="{9E5E7809-D4D5-42F6-A681-F06AEB8AC696}">
      <dgm:prSet/>
      <dgm:spPr/>
      <dgm:t>
        <a:bodyPr/>
        <a:lstStyle/>
        <a:p>
          <a:endParaRPr lang="en-US"/>
        </a:p>
      </dgm:t>
    </dgm:pt>
    <dgm:pt modelId="{40B42399-7BE8-4895-9DCE-1CE42A25156A}" type="sibTrans" cxnId="{9E5E7809-D4D5-42F6-A681-F06AEB8AC696}">
      <dgm:prSet/>
      <dgm:spPr/>
      <dgm:t>
        <a:bodyPr/>
        <a:lstStyle/>
        <a:p>
          <a:endParaRPr lang="en-US"/>
        </a:p>
      </dgm:t>
    </dgm:pt>
    <dgm:pt modelId="{B19967ED-693A-472C-AA8A-9506E8B3409A}">
      <dgm:prSet/>
      <dgm:spPr>
        <a:xfrm>
          <a:off x="984659"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2. Data Entry and Review</a:t>
          </a:r>
        </a:p>
      </dgm:t>
    </dgm:pt>
    <dgm:pt modelId="{54490163-C1C5-4239-963A-4D017F4538F7}" type="parTrans" cxnId="{63C9F8CA-FB74-43F0-96FF-67C370E82D1C}">
      <dgm:prSet/>
      <dgm:spPr/>
      <dgm:t>
        <a:bodyPr/>
        <a:lstStyle/>
        <a:p>
          <a:endParaRPr lang="en-US"/>
        </a:p>
      </dgm:t>
    </dgm:pt>
    <dgm:pt modelId="{EFDFBC23-57B7-4824-B5EA-4290927729E6}" type="sibTrans" cxnId="{63C9F8CA-FB74-43F0-96FF-67C370E82D1C}">
      <dgm:prSet/>
      <dgm:spPr/>
      <dgm:t>
        <a:bodyPr/>
        <a:lstStyle/>
        <a:p>
          <a:endParaRPr lang="en-US"/>
        </a:p>
      </dgm:t>
    </dgm:pt>
    <dgm:pt modelId="{59304B67-46A7-4438-85B1-D0FCC0631DF1}" type="pres">
      <dgm:prSet presAssocID="{BC53A4E2-FE0D-4D23-900D-479B7027E262}" presName="Name0" presStyleCnt="0">
        <dgm:presLayoutVars>
          <dgm:dir/>
          <dgm:resizeHandles val="exact"/>
        </dgm:presLayoutVars>
      </dgm:prSet>
      <dgm:spPr/>
    </dgm:pt>
    <dgm:pt modelId="{3E857BC9-94EA-4598-8730-592B4A33D9D6}" type="pres">
      <dgm:prSet presAssocID="{71BA6485-B0BE-4A9C-BDCD-CF261796CE5C}" presName="parTxOnly" presStyleLbl="node1" presStyleIdx="0" presStyleCnt="5" custLinFactNeighborX="-2703" custLinFactNeighborY="8366">
        <dgm:presLayoutVars>
          <dgm:bulletEnabled val="1"/>
        </dgm:presLayoutVars>
      </dgm:prSet>
      <dgm:spPr>
        <a:prstGeom prst="homePlate">
          <a:avLst/>
        </a:prstGeom>
      </dgm:spPr>
    </dgm:pt>
    <dgm:pt modelId="{3B684650-F14C-410A-8909-E3500849F0F1}" type="pres">
      <dgm:prSet presAssocID="{7E0C7B17-0530-43C1-9D98-82625B2DCA43}" presName="parSpace" presStyleCnt="0"/>
      <dgm:spPr/>
    </dgm:pt>
    <dgm:pt modelId="{5CC2431A-E9BD-4789-B9DD-72231978F05C}" type="pres">
      <dgm:prSet presAssocID="{B19967ED-693A-472C-AA8A-9506E8B3409A}" presName="parTxOnly" presStyleLbl="node1" presStyleIdx="1" presStyleCnt="5" custLinFactNeighborX="-5638" custLinFactNeighborY="8366">
        <dgm:presLayoutVars>
          <dgm:bulletEnabled val="1"/>
        </dgm:presLayoutVars>
      </dgm:prSet>
      <dgm:spPr>
        <a:prstGeom prst="chevron">
          <a:avLst/>
        </a:prstGeom>
      </dgm:spPr>
    </dgm:pt>
    <dgm:pt modelId="{BE2ADA5C-FB87-49CA-979F-27809C9FC1D7}" type="pres">
      <dgm:prSet presAssocID="{EFDFBC23-57B7-4824-B5EA-4290927729E6}" presName="parSpace" presStyleCnt="0"/>
      <dgm:spPr/>
    </dgm:pt>
    <dgm:pt modelId="{70E81477-DB3C-4D5A-9341-BBFF10CB6413}" type="pres">
      <dgm:prSet presAssocID="{C9C275C6-B343-4115-8420-0EF095C14CC0}" presName="parTxOnly" presStyleLbl="node1" presStyleIdx="2" presStyleCnt="5" custScaleY="90981" custLinFactNeighborX="-34204" custLinFactNeighborY="8366">
        <dgm:presLayoutVars>
          <dgm:bulletEnabled val="1"/>
        </dgm:presLayoutVars>
      </dgm:prSet>
      <dgm:spPr>
        <a:prstGeom prst="chevron">
          <a:avLst/>
        </a:prstGeom>
      </dgm:spPr>
    </dgm:pt>
    <dgm:pt modelId="{8D619BEB-23FA-45EE-8228-40B12746FE98}" type="pres">
      <dgm:prSet presAssocID="{15934D91-6964-443D-AFD2-483DADE38CD7}" presName="parSpace" presStyleCnt="0"/>
      <dgm:spPr/>
    </dgm:pt>
    <dgm:pt modelId="{B3B534B0-0386-4D7F-AD07-56DD2E8C6524}" type="pres">
      <dgm:prSet presAssocID="{3D42EEEF-D311-4A7D-9CEE-2E0A1895E0B4}" presName="parTxOnly" presStyleLbl="node1" presStyleIdx="3" presStyleCnt="5" custLinFactNeighborX="-45103" custLinFactNeighborY="8366">
        <dgm:presLayoutVars>
          <dgm:bulletEnabled val="1"/>
        </dgm:presLayoutVars>
      </dgm:prSet>
      <dgm:spPr>
        <a:prstGeom prst="chevron">
          <a:avLst/>
        </a:prstGeom>
      </dgm:spPr>
    </dgm:pt>
    <dgm:pt modelId="{F5B0816C-9377-4D71-9919-F4496695251F}" type="pres">
      <dgm:prSet presAssocID="{E0792105-F7C3-4D23-A0CD-0F2B1CFD29EB}" presName="parSpace" presStyleCnt="0"/>
      <dgm:spPr/>
    </dgm:pt>
    <dgm:pt modelId="{8B6B82ED-FAC4-490D-B539-55ABFF32BDDC}" type="pres">
      <dgm:prSet presAssocID="{9575B146-2AD9-4680-ACE2-94B7CF6DF359}" presName="parTxOnly" presStyleLbl="node1" presStyleIdx="4" presStyleCnt="5" custLinFactNeighborX="-73036" custLinFactNeighborY="8366">
        <dgm:presLayoutVars>
          <dgm:bulletEnabled val="1"/>
        </dgm:presLayoutVars>
      </dgm:prSet>
      <dgm:spPr>
        <a:prstGeom prst="chevron">
          <a:avLst/>
        </a:prstGeom>
      </dgm:spPr>
    </dgm:pt>
  </dgm:ptLst>
  <dgm:cxnLst>
    <dgm:cxn modelId="{9E5E7809-D4D5-42F6-A681-F06AEB8AC696}" srcId="{BC53A4E2-FE0D-4D23-900D-479B7027E262}" destId="{9575B146-2AD9-4680-ACE2-94B7CF6DF359}" srcOrd="4" destOrd="0" parTransId="{87FF5014-068E-4DDA-A7DC-55BB3FF98484}" sibTransId="{40B42399-7BE8-4895-9DCE-1CE42A25156A}"/>
    <dgm:cxn modelId="{6CB2EA0D-F67B-4F13-8FB6-947A583DD3AB}" type="presOf" srcId="{9575B146-2AD9-4680-ACE2-94B7CF6DF359}" destId="{8B6B82ED-FAC4-490D-B539-55ABFF32BDDC}" srcOrd="0" destOrd="0" presId="urn:microsoft.com/office/officeart/2005/8/layout/hChevron3"/>
    <dgm:cxn modelId="{4EDC5334-2BE0-406D-8E1D-D49975671098}" type="presOf" srcId="{B19967ED-693A-472C-AA8A-9506E8B3409A}" destId="{5CC2431A-E9BD-4789-B9DD-72231978F05C}" srcOrd="0" destOrd="0" presId="urn:microsoft.com/office/officeart/2005/8/layout/hChevron3"/>
    <dgm:cxn modelId="{8A871C52-7DEE-42CA-B552-D68166593F71}" type="presOf" srcId="{3D42EEEF-D311-4A7D-9CEE-2E0A1895E0B4}" destId="{B3B534B0-0386-4D7F-AD07-56DD2E8C6524}" srcOrd="0" destOrd="0" presId="urn:microsoft.com/office/officeart/2005/8/layout/hChevron3"/>
    <dgm:cxn modelId="{9E4CB157-D80C-4EF4-87B4-E1BB92498F77}" srcId="{BC53A4E2-FE0D-4D23-900D-479B7027E262}" destId="{3D42EEEF-D311-4A7D-9CEE-2E0A1895E0B4}" srcOrd="3" destOrd="0" parTransId="{18490FE8-FB33-42BE-9B8F-F4D2CF71FEC6}" sibTransId="{E0792105-F7C3-4D23-A0CD-0F2B1CFD29EB}"/>
    <dgm:cxn modelId="{9D2E887A-D776-45FF-898E-447BC11E0882}" srcId="{BC53A4E2-FE0D-4D23-900D-479B7027E262}" destId="{71BA6485-B0BE-4A9C-BDCD-CF261796CE5C}" srcOrd="0" destOrd="0" parTransId="{37D40084-7A65-42E4-BA60-9807DA6B6292}" sibTransId="{7E0C7B17-0530-43C1-9D98-82625B2DCA43}"/>
    <dgm:cxn modelId="{963C9EA1-0ECA-44BF-84A8-F12A94BD013B}" type="presOf" srcId="{71BA6485-B0BE-4A9C-BDCD-CF261796CE5C}" destId="{3E857BC9-94EA-4598-8730-592B4A33D9D6}" srcOrd="0" destOrd="0" presId="urn:microsoft.com/office/officeart/2005/8/layout/hChevron3"/>
    <dgm:cxn modelId="{0E84CBCA-3570-450A-9C0A-CAEC8377A482}" type="presOf" srcId="{BC53A4E2-FE0D-4D23-900D-479B7027E262}" destId="{59304B67-46A7-4438-85B1-D0FCC0631DF1}" srcOrd="0" destOrd="0" presId="urn:microsoft.com/office/officeart/2005/8/layout/hChevron3"/>
    <dgm:cxn modelId="{63C9F8CA-FB74-43F0-96FF-67C370E82D1C}" srcId="{BC53A4E2-FE0D-4D23-900D-479B7027E262}" destId="{B19967ED-693A-472C-AA8A-9506E8B3409A}" srcOrd="1" destOrd="0" parTransId="{54490163-C1C5-4239-963A-4D017F4538F7}" sibTransId="{EFDFBC23-57B7-4824-B5EA-4290927729E6}"/>
    <dgm:cxn modelId="{0103CFD6-AAAB-4C98-91F4-CCC77BF2C87D}" srcId="{BC53A4E2-FE0D-4D23-900D-479B7027E262}" destId="{C9C275C6-B343-4115-8420-0EF095C14CC0}" srcOrd="2" destOrd="0" parTransId="{483737D5-24E9-435F-8B88-CE8203DDD0FE}" sibTransId="{15934D91-6964-443D-AFD2-483DADE38CD7}"/>
    <dgm:cxn modelId="{8B8AC1FB-A4B7-42E1-865F-6A482702F05C}" type="presOf" srcId="{C9C275C6-B343-4115-8420-0EF095C14CC0}" destId="{70E81477-DB3C-4D5A-9341-BBFF10CB6413}" srcOrd="0" destOrd="0" presId="urn:microsoft.com/office/officeart/2005/8/layout/hChevron3"/>
    <dgm:cxn modelId="{E8A1EE56-D538-425A-99A3-36788FE54776}" type="presParOf" srcId="{59304B67-46A7-4438-85B1-D0FCC0631DF1}" destId="{3E857BC9-94EA-4598-8730-592B4A33D9D6}" srcOrd="0" destOrd="0" presId="urn:microsoft.com/office/officeart/2005/8/layout/hChevron3"/>
    <dgm:cxn modelId="{2C87E4C9-92DC-416A-8FAA-B38CD71DE27C}" type="presParOf" srcId="{59304B67-46A7-4438-85B1-D0FCC0631DF1}" destId="{3B684650-F14C-410A-8909-E3500849F0F1}" srcOrd="1" destOrd="0" presId="urn:microsoft.com/office/officeart/2005/8/layout/hChevron3"/>
    <dgm:cxn modelId="{A9B48675-83DE-4521-BC2C-9939B35F9E8A}" type="presParOf" srcId="{59304B67-46A7-4438-85B1-D0FCC0631DF1}" destId="{5CC2431A-E9BD-4789-B9DD-72231978F05C}" srcOrd="2" destOrd="0" presId="urn:microsoft.com/office/officeart/2005/8/layout/hChevron3"/>
    <dgm:cxn modelId="{D8F5AB2A-7FD3-4F9F-B915-EAAA69DC46C2}" type="presParOf" srcId="{59304B67-46A7-4438-85B1-D0FCC0631DF1}" destId="{BE2ADA5C-FB87-49CA-979F-27809C9FC1D7}" srcOrd="3" destOrd="0" presId="urn:microsoft.com/office/officeart/2005/8/layout/hChevron3"/>
    <dgm:cxn modelId="{CA132FB6-1C74-41C8-95E7-4736608A3962}" type="presParOf" srcId="{59304B67-46A7-4438-85B1-D0FCC0631DF1}" destId="{70E81477-DB3C-4D5A-9341-BBFF10CB6413}" srcOrd="4" destOrd="0" presId="urn:microsoft.com/office/officeart/2005/8/layout/hChevron3"/>
    <dgm:cxn modelId="{51762C2B-6951-49D2-9449-C4726EFF96AD}" type="presParOf" srcId="{59304B67-46A7-4438-85B1-D0FCC0631DF1}" destId="{8D619BEB-23FA-45EE-8228-40B12746FE98}" srcOrd="5" destOrd="0" presId="urn:microsoft.com/office/officeart/2005/8/layout/hChevron3"/>
    <dgm:cxn modelId="{058F9285-1E50-496E-ADD7-19C0A5E71BFC}" type="presParOf" srcId="{59304B67-46A7-4438-85B1-D0FCC0631DF1}" destId="{B3B534B0-0386-4D7F-AD07-56DD2E8C6524}" srcOrd="6" destOrd="0" presId="urn:microsoft.com/office/officeart/2005/8/layout/hChevron3"/>
    <dgm:cxn modelId="{5645BC10-C9B6-4861-A2EA-15FF454EB3F5}" type="presParOf" srcId="{59304B67-46A7-4438-85B1-D0FCC0631DF1}" destId="{F5B0816C-9377-4D71-9919-F4496695251F}" srcOrd="7" destOrd="0" presId="urn:microsoft.com/office/officeart/2005/8/layout/hChevron3"/>
    <dgm:cxn modelId="{18B562DC-95BD-471B-92D8-8D86EC4ECF51}" type="presParOf" srcId="{59304B67-46A7-4438-85B1-D0FCC0631DF1}" destId="{8B6B82ED-FAC4-490D-B539-55ABFF32BDDC}"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C53A4E2-FE0D-4D23-900D-479B7027E262}" type="doc">
      <dgm:prSet loTypeId="urn:microsoft.com/office/officeart/2005/8/layout/hChevron3" loCatId="process" qsTypeId="urn:microsoft.com/office/officeart/2005/8/quickstyle/simple5" qsCatId="simple" csTypeId="urn:microsoft.com/office/officeart/2005/8/colors/accent1_2" csCatId="accent1" phldr="1"/>
      <dgm:spPr/>
    </dgm:pt>
    <dgm:pt modelId="{71BA6485-B0BE-4A9C-BDCD-CF261796CE5C}">
      <dgm:prSet phldrT="[Text]"/>
      <dgm:spPr>
        <a:xfrm>
          <a:off x="0"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1. Collection Prep</a:t>
          </a:r>
        </a:p>
      </dgm:t>
    </dgm:pt>
    <dgm:pt modelId="{37D40084-7A65-42E4-BA60-9807DA6B6292}" type="parTrans" cxnId="{9D2E887A-D776-45FF-898E-447BC11E0882}">
      <dgm:prSet/>
      <dgm:spPr/>
      <dgm:t>
        <a:bodyPr/>
        <a:lstStyle/>
        <a:p>
          <a:endParaRPr lang="en-US"/>
        </a:p>
      </dgm:t>
    </dgm:pt>
    <dgm:pt modelId="{7E0C7B17-0530-43C1-9D98-82625B2DCA43}" type="sibTrans" cxnId="{9D2E887A-D776-45FF-898E-447BC11E0882}">
      <dgm:prSet/>
      <dgm:spPr/>
      <dgm:t>
        <a:bodyPr/>
        <a:lstStyle/>
        <a:p>
          <a:endParaRPr lang="en-US"/>
        </a:p>
      </dgm:t>
    </dgm:pt>
    <dgm:pt modelId="{C9C275C6-B343-4115-8420-0EF095C14CC0}">
      <dgm:prSet phldrT="[Text]"/>
      <dgm:spPr>
        <a:xfrm>
          <a:off x="1911469"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3. Submit to CSI</a:t>
          </a:r>
        </a:p>
      </dgm:t>
    </dgm:pt>
    <dgm:pt modelId="{483737D5-24E9-435F-8B88-CE8203DDD0FE}" type="parTrans" cxnId="{0103CFD6-AAAB-4C98-91F4-CCC77BF2C87D}">
      <dgm:prSet/>
      <dgm:spPr/>
      <dgm:t>
        <a:bodyPr/>
        <a:lstStyle/>
        <a:p>
          <a:endParaRPr lang="en-US"/>
        </a:p>
      </dgm:t>
    </dgm:pt>
    <dgm:pt modelId="{15934D91-6964-443D-AFD2-483DADE38CD7}" type="sibTrans" cxnId="{0103CFD6-AAAB-4C98-91F4-CCC77BF2C87D}">
      <dgm:prSet/>
      <dgm:spPr/>
      <dgm:t>
        <a:bodyPr/>
        <a:lstStyle/>
        <a:p>
          <a:endParaRPr lang="en-US"/>
        </a:p>
      </dgm:t>
    </dgm:pt>
    <dgm:pt modelId="{3D42EEEF-D311-4A7D-9CEE-2E0A1895E0B4}">
      <dgm:prSet phldrT="[Text]"/>
      <dgm:spPr>
        <a:xfrm>
          <a:off x="2882361" y="221148"/>
          <a:ext cx="1247609" cy="499043"/>
        </a:xfr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4. Resolve Errors</a:t>
          </a:r>
        </a:p>
      </dgm:t>
    </dgm:pt>
    <dgm:pt modelId="{18490FE8-FB33-42BE-9B8F-F4D2CF71FEC6}" type="parTrans" cxnId="{9E4CB157-D80C-4EF4-87B4-E1BB92498F77}">
      <dgm:prSet/>
      <dgm:spPr/>
      <dgm:t>
        <a:bodyPr/>
        <a:lstStyle/>
        <a:p>
          <a:endParaRPr lang="en-US"/>
        </a:p>
      </dgm:t>
    </dgm:pt>
    <dgm:pt modelId="{E0792105-F7C3-4D23-A0CD-0F2B1CFD29EB}" type="sibTrans" cxnId="{9E4CB157-D80C-4EF4-87B4-E1BB92498F77}">
      <dgm:prSet/>
      <dgm:spPr/>
      <dgm:t>
        <a:bodyPr/>
        <a:lstStyle/>
        <a:p>
          <a:endParaRPr lang="en-US"/>
        </a:p>
      </dgm:t>
    </dgm:pt>
    <dgm:pt modelId="{9575B146-2AD9-4680-ACE2-94B7CF6DF359}">
      <dgm:prSet phldrT="[Text]"/>
      <dgm:spPr>
        <a:xfrm>
          <a:off x="3810750"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5. Certify</a:t>
          </a:r>
        </a:p>
      </dgm:t>
    </dgm:pt>
    <dgm:pt modelId="{87FF5014-068E-4DDA-A7DC-55BB3FF98484}" type="parTrans" cxnId="{9E5E7809-D4D5-42F6-A681-F06AEB8AC696}">
      <dgm:prSet/>
      <dgm:spPr/>
      <dgm:t>
        <a:bodyPr/>
        <a:lstStyle/>
        <a:p>
          <a:endParaRPr lang="en-US"/>
        </a:p>
      </dgm:t>
    </dgm:pt>
    <dgm:pt modelId="{40B42399-7BE8-4895-9DCE-1CE42A25156A}" type="sibTrans" cxnId="{9E5E7809-D4D5-42F6-A681-F06AEB8AC696}">
      <dgm:prSet/>
      <dgm:spPr/>
      <dgm:t>
        <a:bodyPr/>
        <a:lstStyle/>
        <a:p>
          <a:endParaRPr lang="en-US"/>
        </a:p>
      </dgm:t>
    </dgm:pt>
    <dgm:pt modelId="{B19967ED-693A-472C-AA8A-9506E8B3409A}">
      <dgm:prSet/>
      <dgm:spPr>
        <a:xfrm>
          <a:off x="984659"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2. Data Entry and Review</a:t>
          </a:r>
        </a:p>
      </dgm:t>
    </dgm:pt>
    <dgm:pt modelId="{54490163-C1C5-4239-963A-4D017F4538F7}" type="parTrans" cxnId="{63C9F8CA-FB74-43F0-96FF-67C370E82D1C}">
      <dgm:prSet/>
      <dgm:spPr/>
      <dgm:t>
        <a:bodyPr/>
        <a:lstStyle/>
        <a:p>
          <a:endParaRPr lang="en-US"/>
        </a:p>
      </dgm:t>
    </dgm:pt>
    <dgm:pt modelId="{EFDFBC23-57B7-4824-B5EA-4290927729E6}" type="sibTrans" cxnId="{63C9F8CA-FB74-43F0-96FF-67C370E82D1C}">
      <dgm:prSet/>
      <dgm:spPr/>
      <dgm:t>
        <a:bodyPr/>
        <a:lstStyle/>
        <a:p>
          <a:endParaRPr lang="en-US"/>
        </a:p>
      </dgm:t>
    </dgm:pt>
    <dgm:pt modelId="{59304B67-46A7-4438-85B1-D0FCC0631DF1}" type="pres">
      <dgm:prSet presAssocID="{BC53A4E2-FE0D-4D23-900D-479B7027E262}" presName="Name0" presStyleCnt="0">
        <dgm:presLayoutVars>
          <dgm:dir/>
          <dgm:resizeHandles val="exact"/>
        </dgm:presLayoutVars>
      </dgm:prSet>
      <dgm:spPr/>
    </dgm:pt>
    <dgm:pt modelId="{3E857BC9-94EA-4598-8730-592B4A33D9D6}" type="pres">
      <dgm:prSet presAssocID="{71BA6485-B0BE-4A9C-BDCD-CF261796CE5C}" presName="parTxOnly" presStyleLbl="node1" presStyleIdx="0" presStyleCnt="5" custLinFactNeighborX="-2703" custLinFactNeighborY="8366">
        <dgm:presLayoutVars>
          <dgm:bulletEnabled val="1"/>
        </dgm:presLayoutVars>
      </dgm:prSet>
      <dgm:spPr>
        <a:prstGeom prst="homePlate">
          <a:avLst/>
        </a:prstGeom>
      </dgm:spPr>
    </dgm:pt>
    <dgm:pt modelId="{3B684650-F14C-410A-8909-E3500849F0F1}" type="pres">
      <dgm:prSet presAssocID="{7E0C7B17-0530-43C1-9D98-82625B2DCA43}" presName="parSpace" presStyleCnt="0"/>
      <dgm:spPr/>
    </dgm:pt>
    <dgm:pt modelId="{5CC2431A-E9BD-4789-B9DD-72231978F05C}" type="pres">
      <dgm:prSet presAssocID="{B19967ED-693A-472C-AA8A-9506E8B3409A}" presName="parTxOnly" presStyleLbl="node1" presStyleIdx="1" presStyleCnt="5" custLinFactNeighborX="-5638" custLinFactNeighborY="8366">
        <dgm:presLayoutVars>
          <dgm:bulletEnabled val="1"/>
        </dgm:presLayoutVars>
      </dgm:prSet>
      <dgm:spPr>
        <a:prstGeom prst="chevron">
          <a:avLst/>
        </a:prstGeom>
      </dgm:spPr>
    </dgm:pt>
    <dgm:pt modelId="{BE2ADA5C-FB87-49CA-979F-27809C9FC1D7}" type="pres">
      <dgm:prSet presAssocID="{EFDFBC23-57B7-4824-B5EA-4290927729E6}" presName="parSpace" presStyleCnt="0"/>
      <dgm:spPr/>
    </dgm:pt>
    <dgm:pt modelId="{70E81477-DB3C-4D5A-9341-BBFF10CB6413}" type="pres">
      <dgm:prSet presAssocID="{C9C275C6-B343-4115-8420-0EF095C14CC0}" presName="parTxOnly" presStyleLbl="node1" presStyleIdx="2" presStyleCnt="5" custLinFactNeighborX="-34204" custLinFactNeighborY="8366">
        <dgm:presLayoutVars>
          <dgm:bulletEnabled val="1"/>
        </dgm:presLayoutVars>
      </dgm:prSet>
      <dgm:spPr>
        <a:prstGeom prst="chevron">
          <a:avLst/>
        </a:prstGeom>
      </dgm:spPr>
    </dgm:pt>
    <dgm:pt modelId="{8D619BEB-23FA-45EE-8228-40B12746FE98}" type="pres">
      <dgm:prSet presAssocID="{15934D91-6964-443D-AFD2-483DADE38CD7}" presName="parSpace" presStyleCnt="0"/>
      <dgm:spPr/>
    </dgm:pt>
    <dgm:pt modelId="{B3B534B0-0386-4D7F-AD07-56DD2E8C6524}" type="pres">
      <dgm:prSet presAssocID="{3D42EEEF-D311-4A7D-9CEE-2E0A1895E0B4}" presName="parTxOnly" presStyleLbl="node1" presStyleIdx="3" presStyleCnt="5" custLinFactNeighborX="-45103" custLinFactNeighborY="8366">
        <dgm:presLayoutVars>
          <dgm:bulletEnabled val="1"/>
        </dgm:presLayoutVars>
      </dgm:prSet>
      <dgm:spPr>
        <a:prstGeom prst="chevron">
          <a:avLst/>
        </a:prstGeom>
      </dgm:spPr>
    </dgm:pt>
    <dgm:pt modelId="{F5B0816C-9377-4D71-9919-F4496695251F}" type="pres">
      <dgm:prSet presAssocID="{E0792105-F7C3-4D23-A0CD-0F2B1CFD29EB}" presName="parSpace" presStyleCnt="0"/>
      <dgm:spPr/>
    </dgm:pt>
    <dgm:pt modelId="{8B6B82ED-FAC4-490D-B539-55ABFF32BDDC}" type="pres">
      <dgm:prSet presAssocID="{9575B146-2AD9-4680-ACE2-94B7CF6DF359}" presName="parTxOnly" presStyleLbl="node1" presStyleIdx="4" presStyleCnt="5" custLinFactNeighborX="-73036" custLinFactNeighborY="8366">
        <dgm:presLayoutVars>
          <dgm:bulletEnabled val="1"/>
        </dgm:presLayoutVars>
      </dgm:prSet>
      <dgm:spPr>
        <a:prstGeom prst="chevron">
          <a:avLst/>
        </a:prstGeom>
      </dgm:spPr>
    </dgm:pt>
  </dgm:ptLst>
  <dgm:cxnLst>
    <dgm:cxn modelId="{76AA5800-F75F-41EB-B7E9-857CC2C77465}" type="presOf" srcId="{71BA6485-B0BE-4A9C-BDCD-CF261796CE5C}" destId="{3E857BC9-94EA-4598-8730-592B4A33D9D6}" srcOrd="0" destOrd="0" presId="urn:microsoft.com/office/officeart/2005/8/layout/hChevron3"/>
    <dgm:cxn modelId="{9E5E7809-D4D5-42F6-A681-F06AEB8AC696}" srcId="{BC53A4E2-FE0D-4D23-900D-479B7027E262}" destId="{9575B146-2AD9-4680-ACE2-94B7CF6DF359}" srcOrd="4" destOrd="0" parTransId="{87FF5014-068E-4DDA-A7DC-55BB3FF98484}" sibTransId="{40B42399-7BE8-4895-9DCE-1CE42A25156A}"/>
    <dgm:cxn modelId="{A3B96E17-287B-4737-AD98-23B79854130A}" type="presOf" srcId="{3D42EEEF-D311-4A7D-9CEE-2E0A1895E0B4}" destId="{B3B534B0-0386-4D7F-AD07-56DD2E8C6524}" srcOrd="0" destOrd="0" presId="urn:microsoft.com/office/officeart/2005/8/layout/hChevron3"/>
    <dgm:cxn modelId="{5C41F66A-8678-4DAA-B4D9-83F6F3DC6573}" type="presOf" srcId="{B19967ED-693A-472C-AA8A-9506E8B3409A}" destId="{5CC2431A-E9BD-4789-B9DD-72231978F05C}" srcOrd="0" destOrd="0" presId="urn:microsoft.com/office/officeart/2005/8/layout/hChevron3"/>
    <dgm:cxn modelId="{9E4CB157-D80C-4EF4-87B4-E1BB92498F77}" srcId="{BC53A4E2-FE0D-4D23-900D-479B7027E262}" destId="{3D42EEEF-D311-4A7D-9CEE-2E0A1895E0B4}" srcOrd="3" destOrd="0" parTransId="{18490FE8-FB33-42BE-9B8F-F4D2CF71FEC6}" sibTransId="{E0792105-F7C3-4D23-A0CD-0F2B1CFD29EB}"/>
    <dgm:cxn modelId="{91A2B859-8A3F-4C90-BC0C-11808FB2E9BC}" type="presOf" srcId="{9575B146-2AD9-4680-ACE2-94B7CF6DF359}" destId="{8B6B82ED-FAC4-490D-B539-55ABFF32BDDC}" srcOrd="0" destOrd="0" presId="urn:microsoft.com/office/officeart/2005/8/layout/hChevron3"/>
    <dgm:cxn modelId="{9D2E887A-D776-45FF-898E-447BC11E0882}" srcId="{BC53A4E2-FE0D-4D23-900D-479B7027E262}" destId="{71BA6485-B0BE-4A9C-BDCD-CF261796CE5C}" srcOrd="0" destOrd="0" parTransId="{37D40084-7A65-42E4-BA60-9807DA6B6292}" sibTransId="{7E0C7B17-0530-43C1-9D98-82625B2DCA43}"/>
    <dgm:cxn modelId="{AEE2D9B1-6C2E-45D1-845F-E04E78A819EB}" type="presOf" srcId="{BC53A4E2-FE0D-4D23-900D-479B7027E262}" destId="{59304B67-46A7-4438-85B1-D0FCC0631DF1}" srcOrd="0" destOrd="0" presId="urn:microsoft.com/office/officeart/2005/8/layout/hChevron3"/>
    <dgm:cxn modelId="{BA767BB6-60B8-411A-8F02-153980CEDAA6}" type="presOf" srcId="{C9C275C6-B343-4115-8420-0EF095C14CC0}" destId="{70E81477-DB3C-4D5A-9341-BBFF10CB6413}" srcOrd="0" destOrd="0" presId="urn:microsoft.com/office/officeart/2005/8/layout/hChevron3"/>
    <dgm:cxn modelId="{63C9F8CA-FB74-43F0-96FF-67C370E82D1C}" srcId="{BC53A4E2-FE0D-4D23-900D-479B7027E262}" destId="{B19967ED-693A-472C-AA8A-9506E8B3409A}" srcOrd="1" destOrd="0" parTransId="{54490163-C1C5-4239-963A-4D017F4538F7}" sibTransId="{EFDFBC23-57B7-4824-B5EA-4290927729E6}"/>
    <dgm:cxn modelId="{0103CFD6-AAAB-4C98-91F4-CCC77BF2C87D}" srcId="{BC53A4E2-FE0D-4D23-900D-479B7027E262}" destId="{C9C275C6-B343-4115-8420-0EF095C14CC0}" srcOrd="2" destOrd="0" parTransId="{483737D5-24E9-435F-8B88-CE8203DDD0FE}" sibTransId="{15934D91-6964-443D-AFD2-483DADE38CD7}"/>
    <dgm:cxn modelId="{B8A98840-5742-4B22-8D7C-68AEC0CFEB61}" type="presParOf" srcId="{59304B67-46A7-4438-85B1-D0FCC0631DF1}" destId="{3E857BC9-94EA-4598-8730-592B4A33D9D6}" srcOrd="0" destOrd="0" presId="urn:microsoft.com/office/officeart/2005/8/layout/hChevron3"/>
    <dgm:cxn modelId="{2B68347B-E0BB-4058-B6C7-17B6621B9CA9}" type="presParOf" srcId="{59304B67-46A7-4438-85B1-D0FCC0631DF1}" destId="{3B684650-F14C-410A-8909-E3500849F0F1}" srcOrd="1" destOrd="0" presId="urn:microsoft.com/office/officeart/2005/8/layout/hChevron3"/>
    <dgm:cxn modelId="{5AF8B0B9-5BA4-4164-9181-6A3DD44FC73C}" type="presParOf" srcId="{59304B67-46A7-4438-85B1-D0FCC0631DF1}" destId="{5CC2431A-E9BD-4789-B9DD-72231978F05C}" srcOrd="2" destOrd="0" presId="urn:microsoft.com/office/officeart/2005/8/layout/hChevron3"/>
    <dgm:cxn modelId="{802F8089-24EF-4D97-8752-97F27E5EF489}" type="presParOf" srcId="{59304B67-46A7-4438-85B1-D0FCC0631DF1}" destId="{BE2ADA5C-FB87-49CA-979F-27809C9FC1D7}" srcOrd="3" destOrd="0" presId="urn:microsoft.com/office/officeart/2005/8/layout/hChevron3"/>
    <dgm:cxn modelId="{6FCCA51A-CF50-469C-B09E-03AB89D67E21}" type="presParOf" srcId="{59304B67-46A7-4438-85B1-D0FCC0631DF1}" destId="{70E81477-DB3C-4D5A-9341-BBFF10CB6413}" srcOrd="4" destOrd="0" presId="urn:microsoft.com/office/officeart/2005/8/layout/hChevron3"/>
    <dgm:cxn modelId="{336FDAB3-D28B-46F5-8A50-A9345C5CE04A}" type="presParOf" srcId="{59304B67-46A7-4438-85B1-D0FCC0631DF1}" destId="{8D619BEB-23FA-45EE-8228-40B12746FE98}" srcOrd="5" destOrd="0" presId="urn:microsoft.com/office/officeart/2005/8/layout/hChevron3"/>
    <dgm:cxn modelId="{0281B000-2069-401D-BE03-8A6D50EC6539}" type="presParOf" srcId="{59304B67-46A7-4438-85B1-D0FCC0631DF1}" destId="{B3B534B0-0386-4D7F-AD07-56DD2E8C6524}" srcOrd="6" destOrd="0" presId="urn:microsoft.com/office/officeart/2005/8/layout/hChevron3"/>
    <dgm:cxn modelId="{03D5A4AE-AD95-4D82-A3D0-44454F7CD021}" type="presParOf" srcId="{59304B67-46A7-4438-85B1-D0FCC0631DF1}" destId="{F5B0816C-9377-4D71-9919-F4496695251F}" srcOrd="7" destOrd="0" presId="urn:microsoft.com/office/officeart/2005/8/layout/hChevron3"/>
    <dgm:cxn modelId="{96620173-477D-4849-B39A-8F31B3AFCF2F}" type="presParOf" srcId="{59304B67-46A7-4438-85B1-D0FCC0631DF1}" destId="{8B6B82ED-FAC4-490D-B539-55ABFF32BDDC}" srcOrd="8"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C53A4E2-FE0D-4D23-900D-479B7027E262}" type="doc">
      <dgm:prSet loTypeId="urn:microsoft.com/office/officeart/2005/8/layout/hChevron3" loCatId="process" qsTypeId="urn:microsoft.com/office/officeart/2005/8/quickstyle/simple5" qsCatId="simple" csTypeId="urn:microsoft.com/office/officeart/2005/8/colors/accent1_2" csCatId="accent1" phldr="1"/>
      <dgm:spPr/>
    </dgm:pt>
    <dgm:pt modelId="{71BA6485-B0BE-4A9C-BDCD-CF261796CE5C}">
      <dgm:prSet phldrT="[Text]"/>
      <dgm:spPr>
        <a:xfrm>
          <a:off x="0"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1. Collection Prep</a:t>
          </a:r>
        </a:p>
      </dgm:t>
    </dgm:pt>
    <dgm:pt modelId="{37D40084-7A65-42E4-BA60-9807DA6B6292}" type="parTrans" cxnId="{9D2E887A-D776-45FF-898E-447BC11E0882}">
      <dgm:prSet/>
      <dgm:spPr/>
      <dgm:t>
        <a:bodyPr/>
        <a:lstStyle/>
        <a:p>
          <a:endParaRPr lang="en-US"/>
        </a:p>
      </dgm:t>
    </dgm:pt>
    <dgm:pt modelId="{7E0C7B17-0530-43C1-9D98-82625B2DCA43}" type="sibTrans" cxnId="{9D2E887A-D776-45FF-898E-447BC11E0882}">
      <dgm:prSet/>
      <dgm:spPr/>
      <dgm:t>
        <a:bodyPr/>
        <a:lstStyle/>
        <a:p>
          <a:endParaRPr lang="en-US"/>
        </a:p>
      </dgm:t>
    </dgm:pt>
    <dgm:pt modelId="{C9C275C6-B343-4115-8420-0EF095C14CC0}">
      <dgm:prSet phldrT="[Text]"/>
      <dgm:spPr>
        <a:xfrm>
          <a:off x="1911469"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3. Submit to CSI</a:t>
          </a:r>
        </a:p>
      </dgm:t>
    </dgm:pt>
    <dgm:pt modelId="{483737D5-24E9-435F-8B88-CE8203DDD0FE}" type="parTrans" cxnId="{0103CFD6-AAAB-4C98-91F4-CCC77BF2C87D}">
      <dgm:prSet/>
      <dgm:spPr/>
      <dgm:t>
        <a:bodyPr/>
        <a:lstStyle/>
        <a:p>
          <a:endParaRPr lang="en-US"/>
        </a:p>
      </dgm:t>
    </dgm:pt>
    <dgm:pt modelId="{15934D91-6964-443D-AFD2-483DADE38CD7}" type="sibTrans" cxnId="{0103CFD6-AAAB-4C98-91F4-CCC77BF2C87D}">
      <dgm:prSet/>
      <dgm:spPr/>
      <dgm:t>
        <a:bodyPr/>
        <a:lstStyle/>
        <a:p>
          <a:endParaRPr lang="en-US"/>
        </a:p>
      </dgm:t>
    </dgm:pt>
    <dgm:pt modelId="{3D42EEEF-D311-4A7D-9CEE-2E0A1895E0B4}">
      <dgm:prSet phldrT="[Text]"/>
      <dgm:spPr>
        <a:xfrm>
          <a:off x="2882361" y="221148"/>
          <a:ext cx="1247609" cy="499043"/>
        </a:xfr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4. Resolve Errors</a:t>
          </a:r>
        </a:p>
      </dgm:t>
    </dgm:pt>
    <dgm:pt modelId="{18490FE8-FB33-42BE-9B8F-F4D2CF71FEC6}" type="parTrans" cxnId="{9E4CB157-D80C-4EF4-87B4-E1BB92498F77}">
      <dgm:prSet/>
      <dgm:spPr/>
      <dgm:t>
        <a:bodyPr/>
        <a:lstStyle/>
        <a:p>
          <a:endParaRPr lang="en-US"/>
        </a:p>
      </dgm:t>
    </dgm:pt>
    <dgm:pt modelId="{E0792105-F7C3-4D23-A0CD-0F2B1CFD29EB}" type="sibTrans" cxnId="{9E4CB157-D80C-4EF4-87B4-E1BB92498F77}">
      <dgm:prSet/>
      <dgm:spPr/>
      <dgm:t>
        <a:bodyPr/>
        <a:lstStyle/>
        <a:p>
          <a:endParaRPr lang="en-US"/>
        </a:p>
      </dgm:t>
    </dgm:pt>
    <dgm:pt modelId="{9575B146-2AD9-4680-ACE2-94B7CF6DF359}">
      <dgm:prSet phldrT="[Text]"/>
      <dgm:spPr>
        <a:xfrm>
          <a:off x="3810750"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5. Certify</a:t>
          </a:r>
        </a:p>
      </dgm:t>
    </dgm:pt>
    <dgm:pt modelId="{87FF5014-068E-4DDA-A7DC-55BB3FF98484}" type="parTrans" cxnId="{9E5E7809-D4D5-42F6-A681-F06AEB8AC696}">
      <dgm:prSet/>
      <dgm:spPr/>
      <dgm:t>
        <a:bodyPr/>
        <a:lstStyle/>
        <a:p>
          <a:endParaRPr lang="en-US"/>
        </a:p>
      </dgm:t>
    </dgm:pt>
    <dgm:pt modelId="{40B42399-7BE8-4895-9DCE-1CE42A25156A}" type="sibTrans" cxnId="{9E5E7809-D4D5-42F6-A681-F06AEB8AC696}">
      <dgm:prSet/>
      <dgm:spPr/>
      <dgm:t>
        <a:bodyPr/>
        <a:lstStyle/>
        <a:p>
          <a:endParaRPr lang="en-US"/>
        </a:p>
      </dgm:t>
    </dgm:pt>
    <dgm:pt modelId="{B19967ED-693A-472C-AA8A-9506E8B3409A}">
      <dgm:prSet/>
      <dgm:spPr>
        <a:xfrm>
          <a:off x="984659"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2. Data Entry and Review</a:t>
          </a:r>
        </a:p>
      </dgm:t>
    </dgm:pt>
    <dgm:pt modelId="{54490163-C1C5-4239-963A-4D017F4538F7}" type="parTrans" cxnId="{63C9F8CA-FB74-43F0-96FF-67C370E82D1C}">
      <dgm:prSet/>
      <dgm:spPr/>
      <dgm:t>
        <a:bodyPr/>
        <a:lstStyle/>
        <a:p>
          <a:endParaRPr lang="en-US"/>
        </a:p>
      </dgm:t>
    </dgm:pt>
    <dgm:pt modelId="{EFDFBC23-57B7-4824-B5EA-4290927729E6}" type="sibTrans" cxnId="{63C9F8CA-FB74-43F0-96FF-67C370E82D1C}">
      <dgm:prSet/>
      <dgm:spPr/>
      <dgm:t>
        <a:bodyPr/>
        <a:lstStyle/>
        <a:p>
          <a:endParaRPr lang="en-US"/>
        </a:p>
      </dgm:t>
    </dgm:pt>
    <dgm:pt modelId="{59304B67-46A7-4438-85B1-D0FCC0631DF1}" type="pres">
      <dgm:prSet presAssocID="{BC53A4E2-FE0D-4D23-900D-479B7027E262}" presName="Name0" presStyleCnt="0">
        <dgm:presLayoutVars>
          <dgm:dir/>
          <dgm:resizeHandles val="exact"/>
        </dgm:presLayoutVars>
      </dgm:prSet>
      <dgm:spPr/>
    </dgm:pt>
    <dgm:pt modelId="{3E857BC9-94EA-4598-8730-592B4A33D9D6}" type="pres">
      <dgm:prSet presAssocID="{71BA6485-B0BE-4A9C-BDCD-CF261796CE5C}" presName="parTxOnly" presStyleLbl="node1" presStyleIdx="0" presStyleCnt="5" custLinFactNeighborX="-2703" custLinFactNeighborY="8366">
        <dgm:presLayoutVars>
          <dgm:bulletEnabled val="1"/>
        </dgm:presLayoutVars>
      </dgm:prSet>
      <dgm:spPr>
        <a:prstGeom prst="homePlate">
          <a:avLst/>
        </a:prstGeom>
      </dgm:spPr>
    </dgm:pt>
    <dgm:pt modelId="{3B684650-F14C-410A-8909-E3500849F0F1}" type="pres">
      <dgm:prSet presAssocID="{7E0C7B17-0530-43C1-9D98-82625B2DCA43}" presName="parSpace" presStyleCnt="0"/>
      <dgm:spPr/>
    </dgm:pt>
    <dgm:pt modelId="{5CC2431A-E9BD-4789-B9DD-72231978F05C}" type="pres">
      <dgm:prSet presAssocID="{B19967ED-693A-472C-AA8A-9506E8B3409A}" presName="parTxOnly" presStyleLbl="node1" presStyleIdx="1" presStyleCnt="5" custLinFactNeighborX="-5638" custLinFactNeighborY="8366">
        <dgm:presLayoutVars>
          <dgm:bulletEnabled val="1"/>
        </dgm:presLayoutVars>
      </dgm:prSet>
      <dgm:spPr>
        <a:prstGeom prst="chevron">
          <a:avLst/>
        </a:prstGeom>
      </dgm:spPr>
    </dgm:pt>
    <dgm:pt modelId="{BE2ADA5C-FB87-49CA-979F-27809C9FC1D7}" type="pres">
      <dgm:prSet presAssocID="{EFDFBC23-57B7-4824-B5EA-4290927729E6}" presName="parSpace" presStyleCnt="0"/>
      <dgm:spPr/>
    </dgm:pt>
    <dgm:pt modelId="{70E81477-DB3C-4D5A-9341-BBFF10CB6413}" type="pres">
      <dgm:prSet presAssocID="{C9C275C6-B343-4115-8420-0EF095C14CC0}" presName="parTxOnly" presStyleLbl="node1" presStyleIdx="2" presStyleCnt="5" custLinFactNeighborX="-34204" custLinFactNeighborY="8366">
        <dgm:presLayoutVars>
          <dgm:bulletEnabled val="1"/>
        </dgm:presLayoutVars>
      </dgm:prSet>
      <dgm:spPr>
        <a:prstGeom prst="chevron">
          <a:avLst/>
        </a:prstGeom>
      </dgm:spPr>
    </dgm:pt>
    <dgm:pt modelId="{8D619BEB-23FA-45EE-8228-40B12746FE98}" type="pres">
      <dgm:prSet presAssocID="{15934D91-6964-443D-AFD2-483DADE38CD7}" presName="parSpace" presStyleCnt="0"/>
      <dgm:spPr/>
    </dgm:pt>
    <dgm:pt modelId="{B3B534B0-0386-4D7F-AD07-56DD2E8C6524}" type="pres">
      <dgm:prSet presAssocID="{3D42EEEF-D311-4A7D-9CEE-2E0A1895E0B4}" presName="parTxOnly" presStyleLbl="node1" presStyleIdx="3" presStyleCnt="5" custLinFactNeighborX="-45103" custLinFactNeighborY="8366">
        <dgm:presLayoutVars>
          <dgm:bulletEnabled val="1"/>
        </dgm:presLayoutVars>
      </dgm:prSet>
      <dgm:spPr>
        <a:prstGeom prst="chevron">
          <a:avLst/>
        </a:prstGeom>
      </dgm:spPr>
    </dgm:pt>
    <dgm:pt modelId="{F5B0816C-9377-4D71-9919-F4496695251F}" type="pres">
      <dgm:prSet presAssocID="{E0792105-F7C3-4D23-A0CD-0F2B1CFD29EB}" presName="parSpace" presStyleCnt="0"/>
      <dgm:spPr/>
    </dgm:pt>
    <dgm:pt modelId="{8B6B82ED-FAC4-490D-B539-55ABFF32BDDC}" type="pres">
      <dgm:prSet presAssocID="{9575B146-2AD9-4680-ACE2-94B7CF6DF359}" presName="parTxOnly" presStyleLbl="node1" presStyleIdx="4" presStyleCnt="5" custLinFactNeighborX="-73036" custLinFactNeighborY="8366">
        <dgm:presLayoutVars>
          <dgm:bulletEnabled val="1"/>
        </dgm:presLayoutVars>
      </dgm:prSet>
      <dgm:spPr>
        <a:prstGeom prst="chevron">
          <a:avLst/>
        </a:prstGeom>
      </dgm:spPr>
    </dgm:pt>
  </dgm:ptLst>
  <dgm:cxnLst>
    <dgm:cxn modelId="{76AA5800-F75F-41EB-B7E9-857CC2C77465}" type="presOf" srcId="{71BA6485-B0BE-4A9C-BDCD-CF261796CE5C}" destId="{3E857BC9-94EA-4598-8730-592B4A33D9D6}" srcOrd="0" destOrd="0" presId="urn:microsoft.com/office/officeart/2005/8/layout/hChevron3"/>
    <dgm:cxn modelId="{9E5E7809-D4D5-42F6-A681-F06AEB8AC696}" srcId="{BC53A4E2-FE0D-4D23-900D-479B7027E262}" destId="{9575B146-2AD9-4680-ACE2-94B7CF6DF359}" srcOrd="4" destOrd="0" parTransId="{87FF5014-068E-4DDA-A7DC-55BB3FF98484}" sibTransId="{40B42399-7BE8-4895-9DCE-1CE42A25156A}"/>
    <dgm:cxn modelId="{A3B96E17-287B-4737-AD98-23B79854130A}" type="presOf" srcId="{3D42EEEF-D311-4A7D-9CEE-2E0A1895E0B4}" destId="{B3B534B0-0386-4D7F-AD07-56DD2E8C6524}" srcOrd="0" destOrd="0" presId="urn:microsoft.com/office/officeart/2005/8/layout/hChevron3"/>
    <dgm:cxn modelId="{5C41F66A-8678-4DAA-B4D9-83F6F3DC6573}" type="presOf" srcId="{B19967ED-693A-472C-AA8A-9506E8B3409A}" destId="{5CC2431A-E9BD-4789-B9DD-72231978F05C}" srcOrd="0" destOrd="0" presId="urn:microsoft.com/office/officeart/2005/8/layout/hChevron3"/>
    <dgm:cxn modelId="{9E4CB157-D80C-4EF4-87B4-E1BB92498F77}" srcId="{BC53A4E2-FE0D-4D23-900D-479B7027E262}" destId="{3D42EEEF-D311-4A7D-9CEE-2E0A1895E0B4}" srcOrd="3" destOrd="0" parTransId="{18490FE8-FB33-42BE-9B8F-F4D2CF71FEC6}" sibTransId="{E0792105-F7C3-4D23-A0CD-0F2B1CFD29EB}"/>
    <dgm:cxn modelId="{91A2B859-8A3F-4C90-BC0C-11808FB2E9BC}" type="presOf" srcId="{9575B146-2AD9-4680-ACE2-94B7CF6DF359}" destId="{8B6B82ED-FAC4-490D-B539-55ABFF32BDDC}" srcOrd="0" destOrd="0" presId="urn:microsoft.com/office/officeart/2005/8/layout/hChevron3"/>
    <dgm:cxn modelId="{9D2E887A-D776-45FF-898E-447BC11E0882}" srcId="{BC53A4E2-FE0D-4D23-900D-479B7027E262}" destId="{71BA6485-B0BE-4A9C-BDCD-CF261796CE5C}" srcOrd="0" destOrd="0" parTransId="{37D40084-7A65-42E4-BA60-9807DA6B6292}" sibTransId="{7E0C7B17-0530-43C1-9D98-82625B2DCA43}"/>
    <dgm:cxn modelId="{AEE2D9B1-6C2E-45D1-845F-E04E78A819EB}" type="presOf" srcId="{BC53A4E2-FE0D-4D23-900D-479B7027E262}" destId="{59304B67-46A7-4438-85B1-D0FCC0631DF1}" srcOrd="0" destOrd="0" presId="urn:microsoft.com/office/officeart/2005/8/layout/hChevron3"/>
    <dgm:cxn modelId="{BA767BB6-60B8-411A-8F02-153980CEDAA6}" type="presOf" srcId="{C9C275C6-B343-4115-8420-0EF095C14CC0}" destId="{70E81477-DB3C-4D5A-9341-BBFF10CB6413}" srcOrd="0" destOrd="0" presId="urn:microsoft.com/office/officeart/2005/8/layout/hChevron3"/>
    <dgm:cxn modelId="{63C9F8CA-FB74-43F0-96FF-67C370E82D1C}" srcId="{BC53A4E2-FE0D-4D23-900D-479B7027E262}" destId="{B19967ED-693A-472C-AA8A-9506E8B3409A}" srcOrd="1" destOrd="0" parTransId="{54490163-C1C5-4239-963A-4D017F4538F7}" sibTransId="{EFDFBC23-57B7-4824-B5EA-4290927729E6}"/>
    <dgm:cxn modelId="{0103CFD6-AAAB-4C98-91F4-CCC77BF2C87D}" srcId="{BC53A4E2-FE0D-4D23-900D-479B7027E262}" destId="{C9C275C6-B343-4115-8420-0EF095C14CC0}" srcOrd="2" destOrd="0" parTransId="{483737D5-24E9-435F-8B88-CE8203DDD0FE}" sibTransId="{15934D91-6964-443D-AFD2-483DADE38CD7}"/>
    <dgm:cxn modelId="{B8A98840-5742-4B22-8D7C-68AEC0CFEB61}" type="presParOf" srcId="{59304B67-46A7-4438-85B1-D0FCC0631DF1}" destId="{3E857BC9-94EA-4598-8730-592B4A33D9D6}" srcOrd="0" destOrd="0" presId="urn:microsoft.com/office/officeart/2005/8/layout/hChevron3"/>
    <dgm:cxn modelId="{2B68347B-E0BB-4058-B6C7-17B6621B9CA9}" type="presParOf" srcId="{59304B67-46A7-4438-85B1-D0FCC0631DF1}" destId="{3B684650-F14C-410A-8909-E3500849F0F1}" srcOrd="1" destOrd="0" presId="urn:microsoft.com/office/officeart/2005/8/layout/hChevron3"/>
    <dgm:cxn modelId="{5AF8B0B9-5BA4-4164-9181-6A3DD44FC73C}" type="presParOf" srcId="{59304B67-46A7-4438-85B1-D0FCC0631DF1}" destId="{5CC2431A-E9BD-4789-B9DD-72231978F05C}" srcOrd="2" destOrd="0" presId="urn:microsoft.com/office/officeart/2005/8/layout/hChevron3"/>
    <dgm:cxn modelId="{802F8089-24EF-4D97-8752-97F27E5EF489}" type="presParOf" srcId="{59304B67-46A7-4438-85B1-D0FCC0631DF1}" destId="{BE2ADA5C-FB87-49CA-979F-27809C9FC1D7}" srcOrd="3" destOrd="0" presId="urn:microsoft.com/office/officeart/2005/8/layout/hChevron3"/>
    <dgm:cxn modelId="{6FCCA51A-CF50-469C-B09E-03AB89D67E21}" type="presParOf" srcId="{59304B67-46A7-4438-85B1-D0FCC0631DF1}" destId="{70E81477-DB3C-4D5A-9341-BBFF10CB6413}" srcOrd="4" destOrd="0" presId="urn:microsoft.com/office/officeart/2005/8/layout/hChevron3"/>
    <dgm:cxn modelId="{336FDAB3-D28B-46F5-8A50-A9345C5CE04A}" type="presParOf" srcId="{59304B67-46A7-4438-85B1-D0FCC0631DF1}" destId="{8D619BEB-23FA-45EE-8228-40B12746FE98}" srcOrd="5" destOrd="0" presId="urn:microsoft.com/office/officeart/2005/8/layout/hChevron3"/>
    <dgm:cxn modelId="{0281B000-2069-401D-BE03-8A6D50EC6539}" type="presParOf" srcId="{59304B67-46A7-4438-85B1-D0FCC0631DF1}" destId="{B3B534B0-0386-4D7F-AD07-56DD2E8C6524}" srcOrd="6" destOrd="0" presId="urn:microsoft.com/office/officeart/2005/8/layout/hChevron3"/>
    <dgm:cxn modelId="{03D5A4AE-AD95-4D82-A3D0-44454F7CD021}" type="presParOf" srcId="{59304B67-46A7-4438-85B1-D0FCC0631DF1}" destId="{F5B0816C-9377-4D71-9919-F4496695251F}" srcOrd="7" destOrd="0" presId="urn:microsoft.com/office/officeart/2005/8/layout/hChevron3"/>
    <dgm:cxn modelId="{96620173-477D-4849-B39A-8F31B3AFCF2F}" type="presParOf" srcId="{59304B67-46A7-4438-85B1-D0FCC0631DF1}" destId="{8B6B82ED-FAC4-490D-B539-55ABFF32BDDC}"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C53A4E2-FE0D-4D23-900D-479B7027E262}" type="doc">
      <dgm:prSet loTypeId="urn:microsoft.com/office/officeart/2005/8/layout/hChevron3" loCatId="process" qsTypeId="urn:microsoft.com/office/officeart/2005/8/quickstyle/simple5" qsCatId="simple" csTypeId="urn:microsoft.com/office/officeart/2005/8/colors/accent1_2" csCatId="accent1" phldr="1"/>
      <dgm:spPr/>
    </dgm:pt>
    <dgm:pt modelId="{71BA6485-B0BE-4A9C-BDCD-CF261796CE5C}">
      <dgm:prSet phldrT="[Text]"/>
      <dgm:spPr>
        <a:xfrm>
          <a:off x="0" y="221148"/>
          <a:ext cx="1247609" cy="499043"/>
        </a:xfrm>
        <a:gradFill flip="none" rotWithShape="0">
          <a:gsLst>
            <a:gs pos="0">
              <a:srgbClr val="71A6DB">
                <a:tint val="66000"/>
                <a:satMod val="160000"/>
              </a:srgbClr>
            </a:gs>
            <a:gs pos="50000">
              <a:srgbClr val="71A6DB">
                <a:tint val="44500"/>
                <a:satMod val="160000"/>
              </a:srgbClr>
            </a:gs>
            <a:gs pos="100000">
              <a:srgbClr val="71A6DB">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1. Collection Prep</a:t>
          </a:r>
        </a:p>
      </dgm:t>
    </dgm:pt>
    <dgm:pt modelId="{37D40084-7A65-42E4-BA60-9807DA6B6292}" type="parTrans" cxnId="{9D2E887A-D776-45FF-898E-447BC11E0882}">
      <dgm:prSet/>
      <dgm:spPr/>
      <dgm:t>
        <a:bodyPr/>
        <a:lstStyle/>
        <a:p>
          <a:endParaRPr lang="en-US"/>
        </a:p>
      </dgm:t>
    </dgm:pt>
    <dgm:pt modelId="{7E0C7B17-0530-43C1-9D98-82625B2DCA43}" type="sibTrans" cxnId="{9D2E887A-D776-45FF-898E-447BC11E0882}">
      <dgm:prSet/>
      <dgm:spPr/>
      <dgm:t>
        <a:bodyPr/>
        <a:lstStyle/>
        <a:p>
          <a:endParaRPr lang="en-US"/>
        </a:p>
      </dgm:t>
    </dgm:pt>
    <dgm:pt modelId="{C9C275C6-B343-4115-8420-0EF095C14CC0}">
      <dgm:prSet phldrT="[Text]"/>
      <dgm:spPr>
        <a:xfrm>
          <a:off x="1911469" y="221148"/>
          <a:ext cx="1247609" cy="499043"/>
        </a:xfrm>
        <a:gradFill flip="none" rotWithShape="0">
          <a:gsLst>
            <a:gs pos="0">
              <a:srgbClr val="71A6DB">
                <a:tint val="66000"/>
                <a:satMod val="160000"/>
              </a:srgbClr>
            </a:gs>
            <a:gs pos="50000">
              <a:srgbClr val="71A6DB">
                <a:tint val="44500"/>
                <a:satMod val="160000"/>
              </a:srgbClr>
            </a:gs>
            <a:gs pos="100000">
              <a:srgbClr val="71A6DB">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3. Submit to CSI</a:t>
          </a:r>
        </a:p>
      </dgm:t>
    </dgm:pt>
    <dgm:pt modelId="{483737D5-24E9-435F-8B88-CE8203DDD0FE}" type="parTrans" cxnId="{0103CFD6-AAAB-4C98-91F4-CCC77BF2C87D}">
      <dgm:prSet/>
      <dgm:spPr/>
      <dgm:t>
        <a:bodyPr/>
        <a:lstStyle/>
        <a:p>
          <a:endParaRPr lang="en-US"/>
        </a:p>
      </dgm:t>
    </dgm:pt>
    <dgm:pt modelId="{15934D91-6964-443D-AFD2-483DADE38CD7}" type="sibTrans" cxnId="{0103CFD6-AAAB-4C98-91F4-CCC77BF2C87D}">
      <dgm:prSet/>
      <dgm:spPr/>
      <dgm:t>
        <a:bodyPr/>
        <a:lstStyle/>
        <a:p>
          <a:endParaRPr lang="en-US"/>
        </a:p>
      </dgm:t>
    </dgm:pt>
    <dgm:pt modelId="{3D42EEEF-D311-4A7D-9CEE-2E0A1895E0B4}">
      <dgm:prSet phldrT="[Text]"/>
      <dgm:spPr>
        <a:xfrm>
          <a:off x="2882361" y="221148"/>
          <a:ext cx="1247609" cy="499043"/>
        </a:xfrm>
        <a:gradFill flip="none" rotWithShape="0">
          <a:gsLst>
            <a:gs pos="0">
              <a:srgbClr val="71A6DB">
                <a:tint val="66000"/>
                <a:satMod val="160000"/>
              </a:srgbClr>
            </a:gs>
            <a:gs pos="50000">
              <a:srgbClr val="71A6DB">
                <a:tint val="44500"/>
                <a:satMod val="160000"/>
              </a:srgbClr>
            </a:gs>
            <a:gs pos="100000">
              <a:srgbClr val="71A6DB">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4. Resolve Errors</a:t>
          </a:r>
        </a:p>
      </dgm:t>
    </dgm:pt>
    <dgm:pt modelId="{18490FE8-FB33-42BE-9B8F-F4D2CF71FEC6}" type="parTrans" cxnId="{9E4CB157-D80C-4EF4-87B4-E1BB92498F77}">
      <dgm:prSet/>
      <dgm:spPr/>
      <dgm:t>
        <a:bodyPr/>
        <a:lstStyle/>
        <a:p>
          <a:endParaRPr lang="en-US"/>
        </a:p>
      </dgm:t>
    </dgm:pt>
    <dgm:pt modelId="{E0792105-F7C3-4D23-A0CD-0F2B1CFD29EB}" type="sibTrans" cxnId="{9E4CB157-D80C-4EF4-87B4-E1BB92498F77}">
      <dgm:prSet/>
      <dgm:spPr/>
      <dgm:t>
        <a:bodyPr/>
        <a:lstStyle/>
        <a:p>
          <a:endParaRPr lang="en-US"/>
        </a:p>
      </dgm:t>
    </dgm:pt>
    <dgm:pt modelId="{9575B146-2AD9-4680-ACE2-94B7CF6DF359}">
      <dgm:prSet phldrT="[Text]"/>
      <dgm:spPr>
        <a:xfrm>
          <a:off x="3810750" y="221148"/>
          <a:ext cx="1247609" cy="499043"/>
        </a:xfr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5. Certify</a:t>
          </a:r>
        </a:p>
      </dgm:t>
    </dgm:pt>
    <dgm:pt modelId="{87FF5014-068E-4DDA-A7DC-55BB3FF98484}" type="parTrans" cxnId="{9E5E7809-D4D5-42F6-A681-F06AEB8AC696}">
      <dgm:prSet/>
      <dgm:spPr/>
      <dgm:t>
        <a:bodyPr/>
        <a:lstStyle/>
        <a:p>
          <a:endParaRPr lang="en-US"/>
        </a:p>
      </dgm:t>
    </dgm:pt>
    <dgm:pt modelId="{40B42399-7BE8-4895-9DCE-1CE42A25156A}" type="sibTrans" cxnId="{9E5E7809-D4D5-42F6-A681-F06AEB8AC696}">
      <dgm:prSet/>
      <dgm:spPr/>
      <dgm:t>
        <a:bodyPr/>
        <a:lstStyle/>
        <a:p>
          <a:endParaRPr lang="en-US"/>
        </a:p>
      </dgm:t>
    </dgm:pt>
    <dgm:pt modelId="{B19967ED-693A-472C-AA8A-9506E8B3409A}">
      <dgm:prSet/>
      <dgm:spPr>
        <a:xfrm>
          <a:off x="984659" y="221148"/>
          <a:ext cx="1247609" cy="499043"/>
        </a:xfrm>
        <a:gradFill flip="none" rotWithShape="0">
          <a:gsLst>
            <a:gs pos="0">
              <a:srgbClr val="71A6DB">
                <a:tint val="66000"/>
                <a:satMod val="160000"/>
              </a:srgbClr>
            </a:gs>
            <a:gs pos="50000">
              <a:srgbClr val="71A6DB">
                <a:tint val="44500"/>
                <a:satMod val="160000"/>
              </a:srgbClr>
            </a:gs>
            <a:gs pos="100000">
              <a:srgbClr val="71A6DB">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2. Data Entry and Review</a:t>
          </a:r>
        </a:p>
      </dgm:t>
    </dgm:pt>
    <dgm:pt modelId="{54490163-C1C5-4239-963A-4D017F4538F7}" type="parTrans" cxnId="{63C9F8CA-FB74-43F0-96FF-67C370E82D1C}">
      <dgm:prSet/>
      <dgm:spPr/>
      <dgm:t>
        <a:bodyPr/>
        <a:lstStyle/>
        <a:p>
          <a:endParaRPr lang="en-US"/>
        </a:p>
      </dgm:t>
    </dgm:pt>
    <dgm:pt modelId="{EFDFBC23-57B7-4824-B5EA-4290927729E6}" type="sibTrans" cxnId="{63C9F8CA-FB74-43F0-96FF-67C370E82D1C}">
      <dgm:prSet/>
      <dgm:spPr/>
      <dgm:t>
        <a:bodyPr/>
        <a:lstStyle/>
        <a:p>
          <a:endParaRPr lang="en-US"/>
        </a:p>
      </dgm:t>
    </dgm:pt>
    <dgm:pt modelId="{59304B67-46A7-4438-85B1-D0FCC0631DF1}" type="pres">
      <dgm:prSet presAssocID="{BC53A4E2-FE0D-4D23-900D-479B7027E262}" presName="Name0" presStyleCnt="0">
        <dgm:presLayoutVars>
          <dgm:dir/>
          <dgm:resizeHandles val="exact"/>
        </dgm:presLayoutVars>
      </dgm:prSet>
      <dgm:spPr/>
    </dgm:pt>
    <dgm:pt modelId="{3E857BC9-94EA-4598-8730-592B4A33D9D6}" type="pres">
      <dgm:prSet presAssocID="{71BA6485-B0BE-4A9C-BDCD-CF261796CE5C}" presName="parTxOnly" presStyleLbl="node1" presStyleIdx="0" presStyleCnt="5" custLinFactNeighborX="-2703" custLinFactNeighborY="8366">
        <dgm:presLayoutVars>
          <dgm:bulletEnabled val="1"/>
        </dgm:presLayoutVars>
      </dgm:prSet>
      <dgm:spPr>
        <a:prstGeom prst="homePlate">
          <a:avLst/>
        </a:prstGeom>
      </dgm:spPr>
    </dgm:pt>
    <dgm:pt modelId="{3B684650-F14C-410A-8909-E3500849F0F1}" type="pres">
      <dgm:prSet presAssocID="{7E0C7B17-0530-43C1-9D98-82625B2DCA43}" presName="parSpace" presStyleCnt="0"/>
      <dgm:spPr/>
    </dgm:pt>
    <dgm:pt modelId="{5CC2431A-E9BD-4789-B9DD-72231978F05C}" type="pres">
      <dgm:prSet presAssocID="{B19967ED-693A-472C-AA8A-9506E8B3409A}" presName="parTxOnly" presStyleLbl="node1" presStyleIdx="1" presStyleCnt="5" custLinFactNeighborX="-5638" custLinFactNeighborY="8366">
        <dgm:presLayoutVars>
          <dgm:bulletEnabled val="1"/>
        </dgm:presLayoutVars>
      </dgm:prSet>
      <dgm:spPr>
        <a:prstGeom prst="chevron">
          <a:avLst/>
        </a:prstGeom>
      </dgm:spPr>
    </dgm:pt>
    <dgm:pt modelId="{BE2ADA5C-FB87-49CA-979F-27809C9FC1D7}" type="pres">
      <dgm:prSet presAssocID="{EFDFBC23-57B7-4824-B5EA-4290927729E6}" presName="parSpace" presStyleCnt="0"/>
      <dgm:spPr/>
    </dgm:pt>
    <dgm:pt modelId="{70E81477-DB3C-4D5A-9341-BBFF10CB6413}" type="pres">
      <dgm:prSet presAssocID="{C9C275C6-B343-4115-8420-0EF095C14CC0}" presName="parTxOnly" presStyleLbl="node1" presStyleIdx="2" presStyleCnt="5" custLinFactNeighborX="-34204" custLinFactNeighborY="8366">
        <dgm:presLayoutVars>
          <dgm:bulletEnabled val="1"/>
        </dgm:presLayoutVars>
      </dgm:prSet>
      <dgm:spPr>
        <a:prstGeom prst="chevron">
          <a:avLst/>
        </a:prstGeom>
      </dgm:spPr>
    </dgm:pt>
    <dgm:pt modelId="{8D619BEB-23FA-45EE-8228-40B12746FE98}" type="pres">
      <dgm:prSet presAssocID="{15934D91-6964-443D-AFD2-483DADE38CD7}" presName="parSpace" presStyleCnt="0"/>
      <dgm:spPr/>
    </dgm:pt>
    <dgm:pt modelId="{B3B534B0-0386-4D7F-AD07-56DD2E8C6524}" type="pres">
      <dgm:prSet presAssocID="{3D42EEEF-D311-4A7D-9CEE-2E0A1895E0B4}" presName="parTxOnly" presStyleLbl="node1" presStyleIdx="3" presStyleCnt="5" custLinFactNeighborX="-45103" custLinFactNeighborY="8366">
        <dgm:presLayoutVars>
          <dgm:bulletEnabled val="1"/>
        </dgm:presLayoutVars>
      </dgm:prSet>
      <dgm:spPr>
        <a:prstGeom prst="chevron">
          <a:avLst/>
        </a:prstGeom>
      </dgm:spPr>
    </dgm:pt>
    <dgm:pt modelId="{F5B0816C-9377-4D71-9919-F4496695251F}" type="pres">
      <dgm:prSet presAssocID="{E0792105-F7C3-4D23-A0CD-0F2B1CFD29EB}" presName="parSpace" presStyleCnt="0"/>
      <dgm:spPr/>
    </dgm:pt>
    <dgm:pt modelId="{8B6B82ED-FAC4-490D-B539-55ABFF32BDDC}" type="pres">
      <dgm:prSet presAssocID="{9575B146-2AD9-4680-ACE2-94B7CF6DF359}" presName="parTxOnly" presStyleLbl="node1" presStyleIdx="4" presStyleCnt="5" custLinFactNeighborX="-73036" custLinFactNeighborY="8366">
        <dgm:presLayoutVars>
          <dgm:bulletEnabled val="1"/>
        </dgm:presLayoutVars>
      </dgm:prSet>
      <dgm:spPr>
        <a:prstGeom prst="chevron">
          <a:avLst/>
        </a:prstGeom>
      </dgm:spPr>
    </dgm:pt>
  </dgm:ptLst>
  <dgm:cxnLst>
    <dgm:cxn modelId="{9E5E7809-D4D5-42F6-A681-F06AEB8AC696}" srcId="{BC53A4E2-FE0D-4D23-900D-479B7027E262}" destId="{9575B146-2AD9-4680-ACE2-94B7CF6DF359}" srcOrd="4" destOrd="0" parTransId="{87FF5014-068E-4DDA-A7DC-55BB3FF98484}" sibTransId="{40B42399-7BE8-4895-9DCE-1CE42A25156A}"/>
    <dgm:cxn modelId="{2BE8982D-230F-4FC1-BA51-4EA4FA9D5D39}" type="presOf" srcId="{B19967ED-693A-472C-AA8A-9506E8B3409A}" destId="{5CC2431A-E9BD-4789-B9DD-72231978F05C}" srcOrd="0" destOrd="0" presId="urn:microsoft.com/office/officeart/2005/8/layout/hChevron3"/>
    <dgm:cxn modelId="{648E8A66-A6A8-46E8-8839-0C4F5D81E6B4}" type="presOf" srcId="{3D42EEEF-D311-4A7D-9CEE-2E0A1895E0B4}" destId="{B3B534B0-0386-4D7F-AD07-56DD2E8C6524}" srcOrd="0" destOrd="0" presId="urn:microsoft.com/office/officeart/2005/8/layout/hChevron3"/>
    <dgm:cxn modelId="{B5CB8768-980A-444C-A761-4B07ADD4F085}" type="presOf" srcId="{9575B146-2AD9-4680-ACE2-94B7CF6DF359}" destId="{8B6B82ED-FAC4-490D-B539-55ABFF32BDDC}" srcOrd="0" destOrd="0" presId="urn:microsoft.com/office/officeart/2005/8/layout/hChevron3"/>
    <dgm:cxn modelId="{9E4CB157-D80C-4EF4-87B4-E1BB92498F77}" srcId="{BC53A4E2-FE0D-4D23-900D-479B7027E262}" destId="{3D42EEEF-D311-4A7D-9CEE-2E0A1895E0B4}" srcOrd="3" destOrd="0" parTransId="{18490FE8-FB33-42BE-9B8F-F4D2CF71FEC6}" sibTransId="{E0792105-F7C3-4D23-A0CD-0F2B1CFD29EB}"/>
    <dgm:cxn modelId="{1AEA2659-CB04-4B83-BD80-7AAFEA051D3B}" type="presOf" srcId="{71BA6485-B0BE-4A9C-BDCD-CF261796CE5C}" destId="{3E857BC9-94EA-4598-8730-592B4A33D9D6}" srcOrd="0" destOrd="0" presId="urn:microsoft.com/office/officeart/2005/8/layout/hChevron3"/>
    <dgm:cxn modelId="{9D2E887A-D776-45FF-898E-447BC11E0882}" srcId="{BC53A4E2-FE0D-4D23-900D-479B7027E262}" destId="{71BA6485-B0BE-4A9C-BDCD-CF261796CE5C}" srcOrd="0" destOrd="0" parTransId="{37D40084-7A65-42E4-BA60-9807DA6B6292}" sibTransId="{7E0C7B17-0530-43C1-9D98-82625B2DCA43}"/>
    <dgm:cxn modelId="{0FF234A4-D94A-460F-82A5-CFE2772B1D6D}" type="presOf" srcId="{C9C275C6-B343-4115-8420-0EF095C14CC0}" destId="{70E81477-DB3C-4D5A-9341-BBFF10CB6413}" srcOrd="0" destOrd="0" presId="urn:microsoft.com/office/officeart/2005/8/layout/hChevron3"/>
    <dgm:cxn modelId="{63C9F8CA-FB74-43F0-96FF-67C370E82D1C}" srcId="{BC53A4E2-FE0D-4D23-900D-479B7027E262}" destId="{B19967ED-693A-472C-AA8A-9506E8B3409A}" srcOrd="1" destOrd="0" parTransId="{54490163-C1C5-4239-963A-4D017F4538F7}" sibTransId="{EFDFBC23-57B7-4824-B5EA-4290927729E6}"/>
    <dgm:cxn modelId="{0103CFD6-AAAB-4C98-91F4-CCC77BF2C87D}" srcId="{BC53A4E2-FE0D-4D23-900D-479B7027E262}" destId="{C9C275C6-B343-4115-8420-0EF095C14CC0}" srcOrd="2" destOrd="0" parTransId="{483737D5-24E9-435F-8B88-CE8203DDD0FE}" sibTransId="{15934D91-6964-443D-AFD2-483DADE38CD7}"/>
    <dgm:cxn modelId="{B39C77E9-14FB-4425-AAB4-329F5E2ED2F7}" type="presOf" srcId="{BC53A4E2-FE0D-4D23-900D-479B7027E262}" destId="{59304B67-46A7-4438-85B1-D0FCC0631DF1}" srcOrd="0" destOrd="0" presId="urn:microsoft.com/office/officeart/2005/8/layout/hChevron3"/>
    <dgm:cxn modelId="{6004AED7-F28E-4FBB-AE48-2D6A0F1A8A63}" type="presParOf" srcId="{59304B67-46A7-4438-85B1-D0FCC0631DF1}" destId="{3E857BC9-94EA-4598-8730-592B4A33D9D6}" srcOrd="0" destOrd="0" presId="urn:microsoft.com/office/officeart/2005/8/layout/hChevron3"/>
    <dgm:cxn modelId="{90F0CF62-71C4-44FE-8BD5-92E2730C4502}" type="presParOf" srcId="{59304B67-46A7-4438-85B1-D0FCC0631DF1}" destId="{3B684650-F14C-410A-8909-E3500849F0F1}" srcOrd="1" destOrd="0" presId="urn:microsoft.com/office/officeart/2005/8/layout/hChevron3"/>
    <dgm:cxn modelId="{6DA37C7D-2AE5-4D2C-A21B-4A16E5165D6D}" type="presParOf" srcId="{59304B67-46A7-4438-85B1-D0FCC0631DF1}" destId="{5CC2431A-E9BD-4789-B9DD-72231978F05C}" srcOrd="2" destOrd="0" presId="urn:microsoft.com/office/officeart/2005/8/layout/hChevron3"/>
    <dgm:cxn modelId="{9718BDD3-5F3D-49F1-BB50-AA3EDF7F1C35}" type="presParOf" srcId="{59304B67-46A7-4438-85B1-D0FCC0631DF1}" destId="{BE2ADA5C-FB87-49CA-979F-27809C9FC1D7}" srcOrd="3" destOrd="0" presId="urn:microsoft.com/office/officeart/2005/8/layout/hChevron3"/>
    <dgm:cxn modelId="{362FFD3A-6109-4EFA-86AA-575E27C2C3A8}" type="presParOf" srcId="{59304B67-46A7-4438-85B1-D0FCC0631DF1}" destId="{70E81477-DB3C-4D5A-9341-BBFF10CB6413}" srcOrd="4" destOrd="0" presId="urn:microsoft.com/office/officeart/2005/8/layout/hChevron3"/>
    <dgm:cxn modelId="{460B3952-A7CD-4815-AFCA-B575FBDDD0A4}" type="presParOf" srcId="{59304B67-46A7-4438-85B1-D0FCC0631DF1}" destId="{8D619BEB-23FA-45EE-8228-40B12746FE98}" srcOrd="5" destOrd="0" presId="urn:microsoft.com/office/officeart/2005/8/layout/hChevron3"/>
    <dgm:cxn modelId="{D0F4A30C-FC57-4E47-A962-FC49C1EFBBA3}" type="presParOf" srcId="{59304B67-46A7-4438-85B1-D0FCC0631DF1}" destId="{B3B534B0-0386-4D7F-AD07-56DD2E8C6524}" srcOrd="6" destOrd="0" presId="urn:microsoft.com/office/officeart/2005/8/layout/hChevron3"/>
    <dgm:cxn modelId="{EA03CB4F-AD43-4FE7-B433-E13303E973F3}" type="presParOf" srcId="{59304B67-46A7-4438-85B1-D0FCC0631DF1}" destId="{F5B0816C-9377-4D71-9919-F4496695251F}" srcOrd="7" destOrd="0" presId="urn:microsoft.com/office/officeart/2005/8/layout/hChevron3"/>
    <dgm:cxn modelId="{7A6C266C-FAAF-404E-B495-F589F070E2F3}" type="presParOf" srcId="{59304B67-46A7-4438-85B1-D0FCC0631DF1}" destId="{8B6B82ED-FAC4-490D-B539-55ABFF32BDDC}"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53A4E2-FE0D-4D23-900D-479B7027E262}" type="doc">
      <dgm:prSet loTypeId="urn:microsoft.com/office/officeart/2005/8/layout/hChevron3" loCatId="process" qsTypeId="urn:microsoft.com/office/officeart/2005/8/quickstyle/simple5" qsCatId="simple" csTypeId="urn:microsoft.com/office/officeart/2005/8/colors/accent1_2" csCatId="accent1" phldr="1"/>
      <dgm:spPr/>
    </dgm:pt>
    <dgm:pt modelId="{71BA6485-B0BE-4A9C-BDCD-CF261796CE5C}">
      <dgm:prSet phldrT="[Text]"/>
      <dgm:spPr>
        <a:xfrm>
          <a:off x="0" y="221148"/>
          <a:ext cx="1247609" cy="499043"/>
        </a:xfrm>
        <a:gradFill flip="none" rotWithShape="0">
          <a:gsLst>
            <a:gs pos="0">
              <a:srgbClr val="A5A5A5">
                <a:lumMod val="50000"/>
                <a:tint val="66000"/>
                <a:satMod val="160000"/>
              </a:srgbClr>
            </a:gs>
            <a:gs pos="50000">
              <a:srgbClr val="A5A5A5">
                <a:lumMod val="50000"/>
                <a:tint val="44500"/>
                <a:satMod val="160000"/>
              </a:srgbClr>
            </a:gs>
            <a:gs pos="100000">
              <a:srgbClr val="A5A5A5">
                <a:lumMod val="50000"/>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1. Collection Prep</a:t>
          </a:r>
        </a:p>
      </dgm:t>
    </dgm:pt>
    <dgm:pt modelId="{37D40084-7A65-42E4-BA60-9807DA6B6292}" type="parTrans" cxnId="{9D2E887A-D776-45FF-898E-447BC11E0882}">
      <dgm:prSet/>
      <dgm:spPr/>
      <dgm:t>
        <a:bodyPr/>
        <a:lstStyle/>
        <a:p>
          <a:endParaRPr lang="en-US" b="1"/>
        </a:p>
      </dgm:t>
    </dgm:pt>
    <dgm:pt modelId="{7E0C7B17-0530-43C1-9D98-82625B2DCA43}" type="sibTrans" cxnId="{9D2E887A-D776-45FF-898E-447BC11E0882}">
      <dgm:prSet/>
      <dgm:spPr/>
      <dgm:t>
        <a:bodyPr/>
        <a:lstStyle/>
        <a:p>
          <a:endParaRPr lang="en-US" b="1"/>
        </a:p>
      </dgm:t>
    </dgm:pt>
    <dgm:pt modelId="{C9C275C6-B343-4115-8420-0EF095C14CC0}">
      <dgm:prSet phldrT="[Text]">
        <dgm:style>
          <a:lnRef idx="1">
            <a:schemeClr val="accent1"/>
          </a:lnRef>
          <a:fillRef idx="2">
            <a:schemeClr val="accent1"/>
          </a:fillRef>
          <a:effectRef idx="1">
            <a:schemeClr val="accent1"/>
          </a:effectRef>
          <a:fontRef idx="minor">
            <a:schemeClr val="dk1"/>
          </a:fontRef>
        </dgm:style>
      </dgm:prSet>
      <dgm:spPr>
        <a:xfrm>
          <a:off x="1911469" y="221148"/>
          <a:ext cx="1247609" cy="499043"/>
        </a:xfr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dgm:spPr>
      <dgm:t>
        <a:bodyPr/>
        <a:lstStyle/>
        <a:p>
          <a:r>
            <a:rPr lang="en-US" b="1" dirty="0">
              <a:solidFill>
                <a:schemeClr val="tx1"/>
              </a:solidFill>
              <a:latin typeface="Calibri" panose="020F0502020204030204"/>
              <a:ea typeface="+mn-ea"/>
              <a:cs typeface="+mn-cs"/>
            </a:rPr>
            <a:t>3. Submit to CSI</a:t>
          </a:r>
        </a:p>
      </dgm:t>
    </dgm:pt>
    <dgm:pt modelId="{483737D5-24E9-435F-8B88-CE8203DDD0FE}" type="parTrans" cxnId="{0103CFD6-AAAB-4C98-91F4-CCC77BF2C87D}">
      <dgm:prSet/>
      <dgm:spPr/>
      <dgm:t>
        <a:bodyPr/>
        <a:lstStyle/>
        <a:p>
          <a:endParaRPr lang="en-US" b="1"/>
        </a:p>
      </dgm:t>
    </dgm:pt>
    <dgm:pt modelId="{15934D91-6964-443D-AFD2-483DADE38CD7}" type="sibTrans" cxnId="{0103CFD6-AAAB-4C98-91F4-CCC77BF2C87D}">
      <dgm:prSet/>
      <dgm:spPr/>
      <dgm:t>
        <a:bodyPr/>
        <a:lstStyle/>
        <a:p>
          <a:endParaRPr lang="en-US" b="1"/>
        </a:p>
      </dgm:t>
    </dgm:pt>
    <dgm:pt modelId="{3D42EEEF-D311-4A7D-9CEE-2E0A1895E0B4}">
      <dgm:prSet phldrT="[Text]">
        <dgm:style>
          <a:lnRef idx="1">
            <a:schemeClr val="accent1"/>
          </a:lnRef>
          <a:fillRef idx="2">
            <a:schemeClr val="accent1"/>
          </a:fillRef>
          <a:effectRef idx="1">
            <a:schemeClr val="accent1"/>
          </a:effectRef>
          <a:fontRef idx="minor">
            <a:schemeClr val="dk1"/>
          </a:fontRef>
        </dgm:style>
      </dgm:prSet>
      <dgm:spPr>
        <a:xfrm>
          <a:off x="2882361" y="221148"/>
          <a:ext cx="1247609" cy="499043"/>
        </a:xfr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dgm:spPr>
      <dgm:t>
        <a:bodyPr/>
        <a:lstStyle/>
        <a:p>
          <a:r>
            <a:rPr lang="en-US" b="1" dirty="0">
              <a:solidFill>
                <a:schemeClr val="tx1"/>
              </a:solidFill>
              <a:latin typeface="Calibri" panose="020F0502020204030204"/>
              <a:ea typeface="+mn-ea"/>
              <a:cs typeface="+mn-cs"/>
            </a:rPr>
            <a:t>4. Resolve Errors</a:t>
          </a:r>
        </a:p>
      </dgm:t>
    </dgm:pt>
    <dgm:pt modelId="{18490FE8-FB33-42BE-9B8F-F4D2CF71FEC6}" type="parTrans" cxnId="{9E4CB157-D80C-4EF4-87B4-E1BB92498F77}">
      <dgm:prSet/>
      <dgm:spPr/>
      <dgm:t>
        <a:bodyPr/>
        <a:lstStyle/>
        <a:p>
          <a:endParaRPr lang="en-US" b="1"/>
        </a:p>
      </dgm:t>
    </dgm:pt>
    <dgm:pt modelId="{E0792105-F7C3-4D23-A0CD-0F2B1CFD29EB}" type="sibTrans" cxnId="{9E4CB157-D80C-4EF4-87B4-E1BB92498F77}">
      <dgm:prSet/>
      <dgm:spPr/>
      <dgm:t>
        <a:bodyPr/>
        <a:lstStyle/>
        <a:p>
          <a:endParaRPr lang="en-US" b="1"/>
        </a:p>
      </dgm:t>
    </dgm:pt>
    <dgm:pt modelId="{9575B146-2AD9-4680-ACE2-94B7CF6DF359}">
      <dgm:prSet phldrT="[Text]">
        <dgm:style>
          <a:lnRef idx="1">
            <a:schemeClr val="accent1"/>
          </a:lnRef>
          <a:fillRef idx="2">
            <a:schemeClr val="accent1"/>
          </a:fillRef>
          <a:effectRef idx="1">
            <a:schemeClr val="accent1"/>
          </a:effectRef>
          <a:fontRef idx="minor">
            <a:schemeClr val="dk1"/>
          </a:fontRef>
        </dgm:style>
      </dgm:prSet>
      <dgm:spPr>
        <a:xfrm>
          <a:off x="3810750" y="221148"/>
          <a:ext cx="1247609" cy="499043"/>
        </a:xfr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dgm:spPr>
      <dgm:t>
        <a:bodyPr/>
        <a:lstStyle/>
        <a:p>
          <a:r>
            <a:rPr lang="en-US" b="1" dirty="0">
              <a:solidFill>
                <a:schemeClr val="tx1"/>
              </a:solidFill>
              <a:latin typeface="Calibri" panose="020F0502020204030204"/>
              <a:ea typeface="+mn-ea"/>
              <a:cs typeface="+mn-cs"/>
            </a:rPr>
            <a:t>5. Certify</a:t>
          </a:r>
        </a:p>
      </dgm:t>
    </dgm:pt>
    <dgm:pt modelId="{87FF5014-068E-4DDA-A7DC-55BB3FF98484}" type="parTrans" cxnId="{9E5E7809-D4D5-42F6-A681-F06AEB8AC696}">
      <dgm:prSet/>
      <dgm:spPr/>
      <dgm:t>
        <a:bodyPr/>
        <a:lstStyle/>
        <a:p>
          <a:endParaRPr lang="en-US" b="1"/>
        </a:p>
      </dgm:t>
    </dgm:pt>
    <dgm:pt modelId="{40B42399-7BE8-4895-9DCE-1CE42A25156A}" type="sibTrans" cxnId="{9E5E7809-D4D5-42F6-A681-F06AEB8AC696}">
      <dgm:prSet/>
      <dgm:spPr/>
      <dgm:t>
        <a:bodyPr/>
        <a:lstStyle/>
        <a:p>
          <a:endParaRPr lang="en-US" b="1"/>
        </a:p>
      </dgm:t>
    </dgm:pt>
    <dgm:pt modelId="{B19967ED-693A-472C-AA8A-9506E8B3409A}">
      <dgm:prSet>
        <dgm:style>
          <a:lnRef idx="1">
            <a:schemeClr val="accent1"/>
          </a:lnRef>
          <a:fillRef idx="2">
            <a:schemeClr val="accent1"/>
          </a:fillRef>
          <a:effectRef idx="1">
            <a:schemeClr val="accent1"/>
          </a:effectRef>
          <a:fontRef idx="minor">
            <a:schemeClr val="dk1"/>
          </a:fontRef>
        </dgm:style>
      </dgm:prSet>
      <dgm:spPr>
        <a:xfrm>
          <a:off x="984659" y="221148"/>
          <a:ext cx="1247609" cy="499043"/>
        </a:xfr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dgm:spPr>
      <dgm:t>
        <a:bodyPr/>
        <a:lstStyle/>
        <a:p>
          <a:r>
            <a:rPr lang="en-US" b="1" dirty="0">
              <a:solidFill>
                <a:schemeClr val="tx1"/>
              </a:solidFill>
              <a:latin typeface="Calibri" panose="020F0502020204030204"/>
              <a:ea typeface="+mn-ea"/>
              <a:cs typeface="+mn-cs"/>
            </a:rPr>
            <a:t>2. Data Entry and Review</a:t>
          </a:r>
        </a:p>
      </dgm:t>
    </dgm:pt>
    <dgm:pt modelId="{54490163-C1C5-4239-963A-4D017F4538F7}" type="parTrans" cxnId="{63C9F8CA-FB74-43F0-96FF-67C370E82D1C}">
      <dgm:prSet/>
      <dgm:spPr/>
      <dgm:t>
        <a:bodyPr/>
        <a:lstStyle/>
        <a:p>
          <a:endParaRPr lang="en-US" b="1"/>
        </a:p>
      </dgm:t>
    </dgm:pt>
    <dgm:pt modelId="{EFDFBC23-57B7-4824-B5EA-4290927729E6}" type="sibTrans" cxnId="{63C9F8CA-FB74-43F0-96FF-67C370E82D1C}">
      <dgm:prSet/>
      <dgm:spPr/>
      <dgm:t>
        <a:bodyPr/>
        <a:lstStyle/>
        <a:p>
          <a:endParaRPr lang="en-US" b="1"/>
        </a:p>
      </dgm:t>
    </dgm:pt>
    <dgm:pt modelId="{59304B67-46A7-4438-85B1-D0FCC0631DF1}" type="pres">
      <dgm:prSet presAssocID="{BC53A4E2-FE0D-4D23-900D-479B7027E262}" presName="Name0" presStyleCnt="0">
        <dgm:presLayoutVars>
          <dgm:dir/>
          <dgm:resizeHandles val="exact"/>
        </dgm:presLayoutVars>
      </dgm:prSet>
      <dgm:spPr/>
    </dgm:pt>
    <dgm:pt modelId="{3E857BC9-94EA-4598-8730-592B4A33D9D6}" type="pres">
      <dgm:prSet presAssocID="{71BA6485-B0BE-4A9C-BDCD-CF261796CE5C}" presName="parTxOnly" presStyleLbl="node1" presStyleIdx="0" presStyleCnt="5" custLinFactNeighborX="-2703" custLinFactNeighborY="8366">
        <dgm:presLayoutVars>
          <dgm:bulletEnabled val="1"/>
        </dgm:presLayoutVars>
      </dgm:prSet>
      <dgm:spPr>
        <a:prstGeom prst="homePlate">
          <a:avLst/>
        </a:prstGeom>
      </dgm:spPr>
    </dgm:pt>
    <dgm:pt modelId="{3B684650-F14C-410A-8909-E3500849F0F1}" type="pres">
      <dgm:prSet presAssocID="{7E0C7B17-0530-43C1-9D98-82625B2DCA43}" presName="parSpace" presStyleCnt="0"/>
      <dgm:spPr/>
    </dgm:pt>
    <dgm:pt modelId="{5CC2431A-E9BD-4789-B9DD-72231978F05C}" type="pres">
      <dgm:prSet presAssocID="{B19967ED-693A-472C-AA8A-9506E8B3409A}" presName="parTxOnly" presStyleLbl="node1" presStyleIdx="1" presStyleCnt="5" custLinFactNeighborX="-5638" custLinFactNeighborY="8366">
        <dgm:presLayoutVars>
          <dgm:bulletEnabled val="1"/>
        </dgm:presLayoutVars>
      </dgm:prSet>
      <dgm:spPr>
        <a:prstGeom prst="chevron">
          <a:avLst/>
        </a:prstGeom>
      </dgm:spPr>
    </dgm:pt>
    <dgm:pt modelId="{BE2ADA5C-FB87-49CA-979F-27809C9FC1D7}" type="pres">
      <dgm:prSet presAssocID="{EFDFBC23-57B7-4824-B5EA-4290927729E6}" presName="parSpace" presStyleCnt="0"/>
      <dgm:spPr/>
    </dgm:pt>
    <dgm:pt modelId="{70E81477-DB3C-4D5A-9341-BBFF10CB6413}" type="pres">
      <dgm:prSet presAssocID="{C9C275C6-B343-4115-8420-0EF095C14CC0}" presName="parTxOnly" presStyleLbl="node1" presStyleIdx="2" presStyleCnt="5" custLinFactNeighborX="-34204" custLinFactNeighborY="8366">
        <dgm:presLayoutVars>
          <dgm:bulletEnabled val="1"/>
        </dgm:presLayoutVars>
      </dgm:prSet>
      <dgm:spPr>
        <a:prstGeom prst="chevron">
          <a:avLst/>
        </a:prstGeom>
      </dgm:spPr>
    </dgm:pt>
    <dgm:pt modelId="{8D619BEB-23FA-45EE-8228-40B12746FE98}" type="pres">
      <dgm:prSet presAssocID="{15934D91-6964-443D-AFD2-483DADE38CD7}" presName="parSpace" presStyleCnt="0"/>
      <dgm:spPr/>
    </dgm:pt>
    <dgm:pt modelId="{B3B534B0-0386-4D7F-AD07-56DD2E8C6524}" type="pres">
      <dgm:prSet presAssocID="{3D42EEEF-D311-4A7D-9CEE-2E0A1895E0B4}" presName="parTxOnly" presStyleLbl="node1" presStyleIdx="3" presStyleCnt="5" custLinFactNeighborX="-45103" custLinFactNeighborY="8366">
        <dgm:presLayoutVars>
          <dgm:bulletEnabled val="1"/>
        </dgm:presLayoutVars>
      </dgm:prSet>
      <dgm:spPr>
        <a:prstGeom prst="chevron">
          <a:avLst/>
        </a:prstGeom>
      </dgm:spPr>
    </dgm:pt>
    <dgm:pt modelId="{F5B0816C-9377-4D71-9919-F4496695251F}" type="pres">
      <dgm:prSet presAssocID="{E0792105-F7C3-4D23-A0CD-0F2B1CFD29EB}" presName="parSpace" presStyleCnt="0"/>
      <dgm:spPr/>
    </dgm:pt>
    <dgm:pt modelId="{8B6B82ED-FAC4-490D-B539-55ABFF32BDDC}" type="pres">
      <dgm:prSet presAssocID="{9575B146-2AD9-4680-ACE2-94B7CF6DF359}" presName="parTxOnly" presStyleLbl="node1" presStyleIdx="4" presStyleCnt="5" custLinFactNeighborX="-73036" custLinFactNeighborY="8366">
        <dgm:presLayoutVars>
          <dgm:bulletEnabled val="1"/>
        </dgm:presLayoutVars>
      </dgm:prSet>
      <dgm:spPr>
        <a:prstGeom prst="chevron">
          <a:avLst/>
        </a:prstGeom>
      </dgm:spPr>
    </dgm:pt>
  </dgm:ptLst>
  <dgm:cxnLst>
    <dgm:cxn modelId="{9E5E7809-D4D5-42F6-A681-F06AEB8AC696}" srcId="{BC53A4E2-FE0D-4D23-900D-479B7027E262}" destId="{9575B146-2AD9-4680-ACE2-94B7CF6DF359}" srcOrd="4" destOrd="0" parTransId="{87FF5014-068E-4DDA-A7DC-55BB3FF98484}" sibTransId="{40B42399-7BE8-4895-9DCE-1CE42A25156A}"/>
    <dgm:cxn modelId="{A90C7B31-26F7-4A4F-88E8-C33313AB3586}" type="presOf" srcId="{9575B146-2AD9-4680-ACE2-94B7CF6DF359}" destId="{8B6B82ED-FAC4-490D-B539-55ABFF32BDDC}" srcOrd="0" destOrd="0" presId="urn:microsoft.com/office/officeart/2005/8/layout/hChevron3"/>
    <dgm:cxn modelId="{9DCE7C44-5B72-486B-8B8B-1F4F0C28F50E}" type="presOf" srcId="{71BA6485-B0BE-4A9C-BDCD-CF261796CE5C}" destId="{3E857BC9-94EA-4598-8730-592B4A33D9D6}" srcOrd="0" destOrd="0" presId="urn:microsoft.com/office/officeart/2005/8/layout/hChevron3"/>
    <dgm:cxn modelId="{9E4CB157-D80C-4EF4-87B4-E1BB92498F77}" srcId="{BC53A4E2-FE0D-4D23-900D-479B7027E262}" destId="{3D42EEEF-D311-4A7D-9CEE-2E0A1895E0B4}" srcOrd="3" destOrd="0" parTransId="{18490FE8-FB33-42BE-9B8F-F4D2CF71FEC6}" sibTransId="{E0792105-F7C3-4D23-A0CD-0F2B1CFD29EB}"/>
    <dgm:cxn modelId="{DD235E79-A598-48A9-B2B9-4103DD79A41F}" type="presOf" srcId="{3D42EEEF-D311-4A7D-9CEE-2E0A1895E0B4}" destId="{B3B534B0-0386-4D7F-AD07-56DD2E8C6524}" srcOrd="0" destOrd="0" presId="urn:microsoft.com/office/officeart/2005/8/layout/hChevron3"/>
    <dgm:cxn modelId="{9D2E887A-D776-45FF-898E-447BC11E0882}" srcId="{BC53A4E2-FE0D-4D23-900D-479B7027E262}" destId="{71BA6485-B0BE-4A9C-BDCD-CF261796CE5C}" srcOrd="0" destOrd="0" parTransId="{37D40084-7A65-42E4-BA60-9807DA6B6292}" sibTransId="{7E0C7B17-0530-43C1-9D98-82625B2DCA43}"/>
    <dgm:cxn modelId="{63C9F8CA-FB74-43F0-96FF-67C370E82D1C}" srcId="{BC53A4E2-FE0D-4D23-900D-479B7027E262}" destId="{B19967ED-693A-472C-AA8A-9506E8B3409A}" srcOrd="1" destOrd="0" parTransId="{54490163-C1C5-4239-963A-4D017F4538F7}" sibTransId="{EFDFBC23-57B7-4824-B5EA-4290927729E6}"/>
    <dgm:cxn modelId="{0103CFD6-AAAB-4C98-91F4-CCC77BF2C87D}" srcId="{BC53A4E2-FE0D-4D23-900D-479B7027E262}" destId="{C9C275C6-B343-4115-8420-0EF095C14CC0}" srcOrd="2" destOrd="0" parTransId="{483737D5-24E9-435F-8B88-CE8203DDD0FE}" sibTransId="{15934D91-6964-443D-AFD2-483DADE38CD7}"/>
    <dgm:cxn modelId="{0F366DDE-EE17-400B-B9AC-0512D4B2AD9E}" type="presOf" srcId="{B19967ED-693A-472C-AA8A-9506E8B3409A}" destId="{5CC2431A-E9BD-4789-B9DD-72231978F05C}" srcOrd="0" destOrd="0" presId="urn:microsoft.com/office/officeart/2005/8/layout/hChevron3"/>
    <dgm:cxn modelId="{C98553EA-AB8F-4E70-8885-A3D8763E69CA}" type="presOf" srcId="{C9C275C6-B343-4115-8420-0EF095C14CC0}" destId="{70E81477-DB3C-4D5A-9341-BBFF10CB6413}" srcOrd="0" destOrd="0" presId="urn:microsoft.com/office/officeart/2005/8/layout/hChevron3"/>
    <dgm:cxn modelId="{ACF404EC-0040-4A99-B38E-2435CF2EC5D2}" type="presOf" srcId="{BC53A4E2-FE0D-4D23-900D-479B7027E262}" destId="{59304B67-46A7-4438-85B1-D0FCC0631DF1}" srcOrd="0" destOrd="0" presId="urn:microsoft.com/office/officeart/2005/8/layout/hChevron3"/>
    <dgm:cxn modelId="{1E22924F-DCA6-47E8-9721-77BC8348CEE4}" type="presParOf" srcId="{59304B67-46A7-4438-85B1-D0FCC0631DF1}" destId="{3E857BC9-94EA-4598-8730-592B4A33D9D6}" srcOrd="0" destOrd="0" presId="urn:microsoft.com/office/officeart/2005/8/layout/hChevron3"/>
    <dgm:cxn modelId="{4A166B1B-E589-461F-A3C7-A64359F0A577}" type="presParOf" srcId="{59304B67-46A7-4438-85B1-D0FCC0631DF1}" destId="{3B684650-F14C-410A-8909-E3500849F0F1}" srcOrd="1" destOrd="0" presId="urn:microsoft.com/office/officeart/2005/8/layout/hChevron3"/>
    <dgm:cxn modelId="{6AD692BF-F373-49F8-A0D8-509D249FB9C3}" type="presParOf" srcId="{59304B67-46A7-4438-85B1-D0FCC0631DF1}" destId="{5CC2431A-E9BD-4789-B9DD-72231978F05C}" srcOrd="2" destOrd="0" presId="urn:microsoft.com/office/officeart/2005/8/layout/hChevron3"/>
    <dgm:cxn modelId="{033FCB11-81EF-4417-B0B8-269FE79BB2A1}" type="presParOf" srcId="{59304B67-46A7-4438-85B1-D0FCC0631DF1}" destId="{BE2ADA5C-FB87-49CA-979F-27809C9FC1D7}" srcOrd="3" destOrd="0" presId="urn:microsoft.com/office/officeart/2005/8/layout/hChevron3"/>
    <dgm:cxn modelId="{961D73F1-3941-4DC8-B206-FB78DEF1C1EB}" type="presParOf" srcId="{59304B67-46A7-4438-85B1-D0FCC0631DF1}" destId="{70E81477-DB3C-4D5A-9341-BBFF10CB6413}" srcOrd="4" destOrd="0" presId="urn:microsoft.com/office/officeart/2005/8/layout/hChevron3"/>
    <dgm:cxn modelId="{4D29BBA7-6C15-4E85-B24D-44B6BCF1878E}" type="presParOf" srcId="{59304B67-46A7-4438-85B1-D0FCC0631DF1}" destId="{8D619BEB-23FA-45EE-8228-40B12746FE98}" srcOrd="5" destOrd="0" presId="urn:microsoft.com/office/officeart/2005/8/layout/hChevron3"/>
    <dgm:cxn modelId="{919B9155-81EB-4BCD-A447-F09C7A4DF126}" type="presParOf" srcId="{59304B67-46A7-4438-85B1-D0FCC0631DF1}" destId="{B3B534B0-0386-4D7F-AD07-56DD2E8C6524}" srcOrd="6" destOrd="0" presId="urn:microsoft.com/office/officeart/2005/8/layout/hChevron3"/>
    <dgm:cxn modelId="{69E28F3B-0B59-4301-9B4F-0AF403234B36}" type="presParOf" srcId="{59304B67-46A7-4438-85B1-D0FCC0631DF1}" destId="{F5B0816C-9377-4D71-9919-F4496695251F}" srcOrd="7" destOrd="0" presId="urn:microsoft.com/office/officeart/2005/8/layout/hChevron3"/>
    <dgm:cxn modelId="{91B77177-FD69-4112-95DF-E98E7BCADD85}" type="presParOf" srcId="{59304B67-46A7-4438-85B1-D0FCC0631DF1}" destId="{8B6B82ED-FAC4-490D-B539-55ABFF32BDDC}" srcOrd="8"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53A4E2-FE0D-4D23-900D-479B7027E262}" type="doc">
      <dgm:prSet loTypeId="urn:microsoft.com/office/officeart/2005/8/layout/hChevron3" loCatId="process" qsTypeId="urn:microsoft.com/office/officeart/2005/8/quickstyle/simple5" qsCatId="simple" csTypeId="urn:microsoft.com/office/officeart/2005/8/colors/accent1_2" csCatId="accent1" phldr="1"/>
      <dgm:spPr/>
    </dgm:pt>
    <dgm:pt modelId="{71BA6485-B0BE-4A9C-BDCD-CF261796CE5C}">
      <dgm:prSet phldrT="[Text]"/>
      <dgm:spPr>
        <a:xfrm>
          <a:off x="0" y="221148"/>
          <a:ext cx="1247609" cy="499043"/>
        </a:xfrm>
        <a:gradFill flip="none" rotWithShape="0">
          <a:gsLst>
            <a:gs pos="0">
              <a:srgbClr val="A5A5A5">
                <a:lumMod val="50000"/>
                <a:tint val="66000"/>
                <a:satMod val="160000"/>
              </a:srgbClr>
            </a:gs>
            <a:gs pos="50000">
              <a:srgbClr val="A5A5A5">
                <a:lumMod val="50000"/>
                <a:tint val="44500"/>
                <a:satMod val="160000"/>
              </a:srgbClr>
            </a:gs>
            <a:gs pos="100000">
              <a:srgbClr val="A5A5A5">
                <a:lumMod val="50000"/>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1. Collection Prep</a:t>
          </a:r>
        </a:p>
      </dgm:t>
    </dgm:pt>
    <dgm:pt modelId="{37D40084-7A65-42E4-BA60-9807DA6B6292}" type="parTrans" cxnId="{9D2E887A-D776-45FF-898E-447BC11E0882}">
      <dgm:prSet/>
      <dgm:spPr/>
      <dgm:t>
        <a:bodyPr/>
        <a:lstStyle/>
        <a:p>
          <a:endParaRPr lang="en-US" b="1"/>
        </a:p>
      </dgm:t>
    </dgm:pt>
    <dgm:pt modelId="{7E0C7B17-0530-43C1-9D98-82625B2DCA43}" type="sibTrans" cxnId="{9D2E887A-D776-45FF-898E-447BC11E0882}">
      <dgm:prSet/>
      <dgm:spPr/>
      <dgm:t>
        <a:bodyPr/>
        <a:lstStyle/>
        <a:p>
          <a:endParaRPr lang="en-US" b="1"/>
        </a:p>
      </dgm:t>
    </dgm:pt>
    <dgm:pt modelId="{C9C275C6-B343-4115-8420-0EF095C14CC0}">
      <dgm:prSet phldrT="[Text]">
        <dgm:style>
          <a:lnRef idx="1">
            <a:schemeClr val="accent1"/>
          </a:lnRef>
          <a:fillRef idx="2">
            <a:schemeClr val="accent1"/>
          </a:fillRef>
          <a:effectRef idx="1">
            <a:schemeClr val="accent1"/>
          </a:effectRef>
          <a:fontRef idx="minor">
            <a:schemeClr val="dk1"/>
          </a:fontRef>
        </dgm:style>
      </dgm:prSet>
      <dgm:spPr>
        <a:xfrm>
          <a:off x="1911469" y="221148"/>
          <a:ext cx="1247609" cy="499043"/>
        </a:xfr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dgm:spPr>
      <dgm:t>
        <a:bodyPr/>
        <a:lstStyle/>
        <a:p>
          <a:r>
            <a:rPr lang="en-US" b="1" dirty="0">
              <a:solidFill>
                <a:schemeClr val="tx1"/>
              </a:solidFill>
              <a:latin typeface="Calibri" panose="020F0502020204030204"/>
              <a:ea typeface="+mn-ea"/>
              <a:cs typeface="+mn-cs"/>
            </a:rPr>
            <a:t>3. Submit to CSI</a:t>
          </a:r>
        </a:p>
      </dgm:t>
    </dgm:pt>
    <dgm:pt modelId="{483737D5-24E9-435F-8B88-CE8203DDD0FE}" type="parTrans" cxnId="{0103CFD6-AAAB-4C98-91F4-CCC77BF2C87D}">
      <dgm:prSet/>
      <dgm:spPr/>
      <dgm:t>
        <a:bodyPr/>
        <a:lstStyle/>
        <a:p>
          <a:endParaRPr lang="en-US" b="1"/>
        </a:p>
      </dgm:t>
    </dgm:pt>
    <dgm:pt modelId="{15934D91-6964-443D-AFD2-483DADE38CD7}" type="sibTrans" cxnId="{0103CFD6-AAAB-4C98-91F4-CCC77BF2C87D}">
      <dgm:prSet/>
      <dgm:spPr/>
      <dgm:t>
        <a:bodyPr/>
        <a:lstStyle/>
        <a:p>
          <a:endParaRPr lang="en-US" b="1"/>
        </a:p>
      </dgm:t>
    </dgm:pt>
    <dgm:pt modelId="{3D42EEEF-D311-4A7D-9CEE-2E0A1895E0B4}">
      <dgm:prSet phldrT="[Text]">
        <dgm:style>
          <a:lnRef idx="1">
            <a:schemeClr val="accent1"/>
          </a:lnRef>
          <a:fillRef idx="2">
            <a:schemeClr val="accent1"/>
          </a:fillRef>
          <a:effectRef idx="1">
            <a:schemeClr val="accent1"/>
          </a:effectRef>
          <a:fontRef idx="minor">
            <a:schemeClr val="dk1"/>
          </a:fontRef>
        </dgm:style>
      </dgm:prSet>
      <dgm:spPr>
        <a:xfrm>
          <a:off x="2882361" y="221148"/>
          <a:ext cx="1247609" cy="499043"/>
        </a:xfr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dgm:spPr>
      <dgm:t>
        <a:bodyPr/>
        <a:lstStyle/>
        <a:p>
          <a:r>
            <a:rPr lang="en-US" b="1" dirty="0">
              <a:solidFill>
                <a:schemeClr val="tx1"/>
              </a:solidFill>
              <a:latin typeface="Calibri" panose="020F0502020204030204"/>
              <a:ea typeface="+mn-ea"/>
              <a:cs typeface="+mn-cs"/>
            </a:rPr>
            <a:t>4. Resolve Errors</a:t>
          </a:r>
        </a:p>
      </dgm:t>
    </dgm:pt>
    <dgm:pt modelId="{18490FE8-FB33-42BE-9B8F-F4D2CF71FEC6}" type="parTrans" cxnId="{9E4CB157-D80C-4EF4-87B4-E1BB92498F77}">
      <dgm:prSet/>
      <dgm:spPr/>
      <dgm:t>
        <a:bodyPr/>
        <a:lstStyle/>
        <a:p>
          <a:endParaRPr lang="en-US" b="1"/>
        </a:p>
      </dgm:t>
    </dgm:pt>
    <dgm:pt modelId="{E0792105-F7C3-4D23-A0CD-0F2B1CFD29EB}" type="sibTrans" cxnId="{9E4CB157-D80C-4EF4-87B4-E1BB92498F77}">
      <dgm:prSet/>
      <dgm:spPr/>
      <dgm:t>
        <a:bodyPr/>
        <a:lstStyle/>
        <a:p>
          <a:endParaRPr lang="en-US" b="1"/>
        </a:p>
      </dgm:t>
    </dgm:pt>
    <dgm:pt modelId="{9575B146-2AD9-4680-ACE2-94B7CF6DF359}">
      <dgm:prSet phldrT="[Text]">
        <dgm:style>
          <a:lnRef idx="1">
            <a:schemeClr val="accent1"/>
          </a:lnRef>
          <a:fillRef idx="2">
            <a:schemeClr val="accent1"/>
          </a:fillRef>
          <a:effectRef idx="1">
            <a:schemeClr val="accent1"/>
          </a:effectRef>
          <a:fontRef idx="minor">
            <a:schemeClr val="dk1"/>
          </a:fontRef>
        </dgm:style>
      </dgm:prSet>
      <dgm:spPr>
        <a:xfrm>
          <a:off x="3810750" y="221148"/>
          <a:ext cx="1247609" cy="499043"/>
        </a:xfr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dgm:spPr>
      <dgm:t>
        <a:bodyPr/>
        <a:lstStyle/>
        <a:p>
          <a:r>
            <a:rPr lang="en-US" b="1" dirty="0">
              <a:solidFill>
                <a:schemeClr val="tx1"/>
              </a:solidFill>
              <a:latin typeface="Calibri" panose="020F0502020204030204"/>
              <a:ea typeface="+mn-ea"/>
              <a:cs typeface="+mn-cs"/>
            </a:rPr>
            <a:t>5. Certify</a:t>
          </a:r>
        </a:p>
      </dgm:t>
    </dgm:pt>
    <dgm:pt modelId="{87FF5014-068E-4DDA-A7DC-55BB3FF98484}" type="parTrans" cxnId="{9E5E7809-D4D5-42F6-A681-F06AEB8AC696}">
      <dgm:prSet/>
      <dgm:spPr/>
      <dgm:t>
        <a:bodyPr/>
        <a:lstStyle/>
        <a:p>
          <a:endParaRPr lang="en-US" b="1"/>
        </a:p>
      </dgm:t>
    </dgm:pt>
    <dgm:pt modelId="{40B42399-7BE8-4895-9DCE-1CE42A25156A}" type="sibTrans" cxnId="{9E5E7809-D4D5-42F6-A681-F06AEB8AC696}">
      <dgm:prSet/>
      <dgm:spPr/>
      <dgm:t>
        <a:bodyPr/>
        <a:lstStyle/>
        <a:p>
          <a:endParaRPr lang="en-US" b="1"/>
        </a:p>
      </dgm:t>
    </dgm:pt>
    <dgm:pt modelId="{B19967ED-693A-472C-AA8A-9506E8B3409A}">
      <dgm:prSet>
        <dgm:style>
          <a:lnRef idx="1">
            <a:schemeClr val="accent1"/>
          </a:lnRef>
          <a:fillRef idx="2">
            <a:schemeClr val="accent1"/>
          </a:fillRef>
          <a:effectRef idx="1">
            <a:schemeClr val="accent1"/>
          </a:effectRef>
          <a:fontRef idx="minor">
            <a:schemeClr val="dk1"/>
          </a:fontRef>
        </dgm:style>
      </dgm:prSet>
      <dgm:spPr>
        <a:xfrm>
          <a:off x="984659" y="221148"/>
          <a:ext cx="1247609" cy="499043"/>
        </a:xfr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dgm:spPr>
      <dgm:t>
        <a:bodyPr/>
        <a:lstStyle/>
        <a:p>
          <a:r>
            <a:rPr lang="en-US" b="1" dirty="0">
              <a:solidFill>
                <a:schemeClr val="tx1"/>
              </a:solidFill>
              <a:latin typeface="Calibri" panose="020F0502020204030204"/>
              <a:ea typeface="+mn-ea"/>
              <a:cs typeface="+mn-cs"/>
            </a:rPr>
            <a:t>2. Data Entry and Review</a:t>
          </a:r>
        </a:p>
      </dgm:t>
    </dgm:pt>
    <dgm:pt modelId="{54490163-C1C5-4239-963A-4D017F4538F7}" type="parTrans" cxnId="{63C9F8CA-FB74-43F0-96FF-67C370E82D1C}">
      <dgm:prSet/>
      <dgm:spPr/>
      <dgm:t>
        <a:bodyPr/>
        <a:lstStyle/>
        <a:p>
          <a:endParaRPr lang="en-US" b="1"/>
        </a:p>
      </dgm:t>
    </dgm:pt>
    <dgm:pt modelId="{EFDFBC23-57B7-4824-B5EA-4290927729E6}" type="sibTrans" cxnId="{63C9F8CA-FB74-43F0-96FF-67C370E82D1C}">
      <dgm:prSet/>
      <dgm:spPr/>
      <dgm:t>
        <a:bodyPr/>
        <a:lstStyle/>
        <a:p>
          <a:endParaRPr lang="en-US" b="1"/>
        </a:p>
      </dgm:t>
    </dgm:pt>
    <dgm:pt modelId="{59304B67-46A7-4438-85B1-D0FCC0631DF1}" type="pres">
      <dgm:prSet presAssocID="{BC53A4E2-FE0D-4D23-900D-479B7027E262}" presName="Name0" presStyleCnt="0">
        <dgm:presLayoutVars>
          <dgm:dir/>
          <dgm:resizeHandles val="exact"/>
        </dgm:presLayoutVars>
      </dgm:prSet>
      <dgm:spPr/>
    </dgm:pt>
    <dgm:pt modelId="{3E857BC9-94EA-4598-8730-592B4A33D9D6}" type="pres">
      <dgm:prSet presAssocID="{71BA6485-B0BE-4A9C-BDCD-CF261796CE5C}" presName="parTxOnly" presStyleLbl="node1" presStyleIdx="0" presStyleCnt="5" custLinFactNeighborX="-2703" custLinFactNeighborY="8366">
        <dgm:presLayoutVars>
          <dgm:bulletEnabled val="1"/>
        </dgm:presLayoutVars>
      </dgm:prSet>
      <dgm:spPr>
        <a:prstGeom prst="homePlate">
          <a:avLst/>
        </a:prstGeom>
      </dgm:spPr>
    </dgm:pt>
    <dgm:pt modelId="{3B684650-F14C-410A-8909-E3500849F0F1}" type="pres">
      <dgm:prSet presAssocID="{7E0C7B17-0530-43C1-9D98-82625B2DCA43}" presName="parSpace" presStyleCnt="0"/>
      <dgm:spPr/>
    </dgm:pt>
    <dgm:pt modelId="{5CC2431A-E9BD-4789-B9DD-72231978F05C}" type="pres">
      <dgm:prSet presAssocID="{B19967ED-693A-472C-AA8A-9506E8B3409A}" presName="parTxOnly" presStyleLbl="node1" presStyleIdx="1" presStyleCnt="5" custLinFactNeighborX="-5638" custLinFactNeighborY="8366">
        <dgm:presLayoutVars>
          <dgm:bulletEnabled val="1"/>
        </dgm:presLayoutVars>
      </dgm:prSet>
      <dgm:spPr>
        <a:prstGeom prst="chevron">
          <a:avLst/>
        </a:prstGeom>
      </dgm:spPr>
    </dgm:pt>
    <dgm:pt modelId="{BE2ADA5C-FB87-49CA-979F-27809C9FC1D7}" type="pres">
      <dgm:prSet presAssocID="{EFDFBC23-57B7-4824-B5EA-4290927729E6}" presName="parSpace" presStyleCnt="0"/>
      <dgm:spPr/>
    </dgm:pt>
    <dgm:pt modelId="{70E81477-DB3C-4D5A-9341-BBFF10CB6413}" type="pres">
      <dgm:prSet presAssocID="{C9C275C6-B343-4115-8420-0EF095C14CC0}" presName="parTxOnly" presStyleLbl="node1" presStyleIdx="2" presStyleCnt="5" custLinFactNeighborX="-34204" custLinFactNeighborY="8366">
        <dgm:presLayoutVars>
          <dgm:bulletEnabled val="1"/>
        </dgm:presLayoutVars>
      </dgm:prSet>
      <dgm:spPr>
        <a:prstGeom prst="chevron">
          <a:avLst/>
        </a:prstGeom>
      </dgm:spPr>
    </dgm:pt>
    <dgm:pt modelId="{8D619BEB-23FA-45EE-8228-40B12746FE98}" type="pres">
      <dgm:prSet presAssocID="{15934D91-6964-443D-AFD2-483DADE38CD7}" presName="parSpace" presStyleCnt="0"/>
      <dgm:spPr/>
    </dgm:pt>
    <dgm:pt modelId="{B3B534B0-0386-4D7F-AD07-56DD2E8C6524}" type="pres">
      <dgm:prSet presAssocID="{3D42EEEF-D311-4A7D-9CEE-2E0A1895E0B4}" presName="parTxOnly" presStyleLbl="node1" presStyleIdx="3" presStyleCnt="5" custLinFactNeighborX="-45103" custLinFactNeighborY="8366">
        <dgm:presLayoutVars>
          <dgm:bulletEnabled val="1"/>
        </dgm:presLayoutVars>
      </dgm:prSet>
      <dgm:spPr>
        <a:prstGeom prst="chevron">
          <a:avLst/>
        </a:prstGeom>
      </dgm:spPr>
    </dgm:pt>
    <dgm:pt modelId="{F5B0816C-9377-4D71-9919-F4496695251F}" type="pres">
      <dgm:prSet presAssocID="{E0792105-F7C3-4D23-A0CD-0F2B1CFD29EB}" presName="parSpace" presStyleCnt="0"/>
      <dgm:spPr/>
    </dgm:pt>
    <dgm:pt modelId="{8B6B82ED-FAC4-490D-B539-55ABFF32BDDC}" type="pres">
      <dgm:prSet presAssocID="{9575B146-2AD9-4680-ACE2-94B7CF6DF359}" presName="parTxOnly" presStyleLbl="node1" presStyleIdx="4" presStyleCnt="5" custLinFactNeighborX="-73036" custLinFactNeighborY="8366">
        <dgm:presLayoutVars>
          <dgm:bulletEnabled val="1"/>
        </dgm:presLayoutVars>
      </dgm:prSet>
      <dgm:spPr>
        <a:prstGeom prst="chevron">
          <a:avLst/>
        </a:prstGeom>
      </dgm:spPr>
    </dgm:pt>
  </dgm:ptLst>
  <dgm:cxnLst>
    <dgm:cxn modelId="{9E5E7809-D4D5-42F6-A681-F06AEB8AC696}" srcId="{BC53A4E2-FE0D-4D23-900D-479B7027E262}" destId="{9575B146-2AD9-4680-ACE2-94B7CF6DF359}" srcOrd="4" destOrd="0" parTransId="{87FF5014-068E-4DDA-A7DC-55BB3FF98484}" sibTransId="{40B42399-7BE8-4895-9DCE-1CE42A25156A}"/>
    <dgm:cxn modelId="{A90C7B31-26F7-4A4F-88E8-C33313AB3586}" type="presOf" srcId="{9575B146-2AD9-4680-ACE2-94B7CF6DF359}" destId="{8B6B82ED-FAC4-490D-B539-55ABFF32BDDC}" srcOrd="0" destOrd="0" presId="urn:microsoft.com/office/officeart/2005/8/layout/hChevron3"/>
    <dgm:cxn modelId="{9DCE7C44-5B72-486B-8B8B-1F4F0C28F50E}" type="presOf" srcId="{71BA6485-B0BE-4A9C-BDCD-CF261796CE5C}" destId="{3E857BC9-94EA-4598-8730-592B4A33D9D6}" srcOrd="0" destOrd="0" presId="urn:microsoft.com/office/officeart/2005/8/layout/hChevron3"/>
    <dgm:cxn modelId="{9E4CB157-D80C-4EF4-87B4-E1BB92498F77}" srcId="{BC53A4E2-FE0D-4D23-900D-479B7027E262}" destId="{3D42EEEF-D311-4A7D-9CEE-2E0A1895E0B4}" srcOrd="3" destOrd="0" parTransId="{18490FE8-FB33-42BE-9B8F-F4D2CF71FEC6}" sibTransId="{E0792105-F7C3-4D23-A0CD-0F2B1CFD29EB}"/>
    <dgm:cxn modelId="{DD235E79-A598-48A9-B2B9-4103DD79A41F}" type="presOf" srcId="{3D42EEEF-D311-4A7D-9CEE-2E0A1895E0B4}" destId="{B3B534B0-0386-4D7F-AD07-56DD2E8C6524}" srcOrd="0" destOrd="0" presId="urn:microsoft.com/office/officeart/2005/8/layout/hChevron3"/>
    <dgm:cxn modelId="{9D2E887A-D776-45FF-898E-447BC11E0882}" srcId="{BC53A4E2-FE0D-4D23-900D-479B7027E262}" destId="{71BA6485-B0BE-4A9C-BDCD-CF261796CE5C}" srcOrd="0" destOrd="0" parTransId="{37D40084-7A65-42E4-BA60-9807DA6B6292}" sibTransId="{7E0C7B17-0530-43C1-9D98-82625B2DCA43}"/>
    <dgm:cxn modelId="{63C9F8CA-FB74-43F0-96FF-67C370E82D1C}" srcId="{BC53A4E2-FE0D-4D23-900D-479B7027E262}" destId="{B19967ED-693A-472C-AA8A-9506E8B3409A}" srcOrd="1" destOrd="0" parTransId="{54490163-C1C5-4239-963A-4D017F4538F7}" sibTransId="{EFDFBC23-57B7-4824-B5EA-4290927729E6}"/>
    <dgm:cxn modelId="{0103CFD6-AAAB-4C98-91F4-CCC77BF2C87D}" srcId="{BC53A4E2-FE0D-4D23-900D-479B7027E262}" destId="{C9C275C6-B343-4115-8420-0EF095C14CC0}" srcOrd="2" destOrd="0" parTransId="{483737D5-24E9-435F-8B88-CE8203DDD0FE}" sibTransId="{15934D91-6964-443D-AFD2-483DADE38CD7}"/>
    <dgm:cxn modelId="{0F366DDE-EE17-400B-B9AC-0512D4B2AD9E}" type="presOf" srcId="{B19967ED-693A-472C-AA8A-9506E8B3409A}" destId="{5CC2431A-E9BD-4789-B9DD-72231978F05C}" srcOrd="0" destOrd="0" presId="urn:microsoft.com/office/officeart/2005/8/layout/hChevron3"/>
    <dgm:cxn modelId="{C98553EA-AB8F-4E70-8885-A3D8763E69CA}" type="presOf" srcId="{C9C275C6-B343-4115-8420-0EF095C14CC0}" destId="{70E81477-DB3C-4D5A-9341-BBFF10CB6413}" srcOrd="0" destOrd="0" presId="urn:microsoft.com/office/officeart/2005/8/layout/hChevron3"/>
    <dgm:cxn modelId="{ACF404EC-0040-4A99-B38E-2435CF2EC5D2}" type="presOf" srcId="{BC53A4E2-FE0D-4D23-900D-479B7027E262}" destId="{59304B67-46A7-4438-85B1-D0FCC0631DF1}" srcOrd="0" destOrd="0" presId="urn:microsoft.com/office/officeart/2005/8/layout/hChevron3"/>
    <dgm:cxn modelId="{1E22924F-DCA6-47E8-9721-77BC8348CEE4}" type="presParOf" srcId="{59304B67-46A7-4438-85B1-D0FCC0631DF1}" destId="{3E857BC9-94EA-4598-8730-592B4A33D9D6}" srcOrd="0" destOrd="0" presId="urn:microsoft.com/office/officeart/2005/8/layout/hChevron3"/>
    <dgm:cxn modelId="{4A166B1B-E589-461F-A3C7-A64359F0A577}" type="presParOf" srcId="{59304B67-46A7-4438-85B1-D0FCC0631DF1}" destId="{3B684650-F14C-410A-8909-E3500849F0F1}" srcOrd="1" destOrd="0" presId="urn:microsoft.com/office/officeart/2005/8/layout/hChevron3"/>
    <dgm:cxn modelId="{6AD692BF-F373-49F8-A0D8-509D249FB9C3}" type="presParOf" srcId="{59304B67-46A7-4438-85B1-D0FCC0631DF1}" destId="{5CC2431A-E9BD-4789-B9DD-72231978F05C}" srcOrd="2" destOrd="0" presId="urn:microsoft.com/office/officeart/2005/8/layout/hChevron3"/>
    <dgm:cxn modelId="{033FCB11-81EF-4417-B0B8-269FE79BB2A1}" type="presParOf" srcId="{59304B67-46A7-4438-85B1-D0FCC0631DF1}" destId="{BE2ADA5C-FB87-49CA-979F-27809C9FC1D7}" srcOrd="3" destOrd="0" presId="urn:microsoft.com/office/officeart/2005/8/layout/hChevron3"/>
    <dgm:cxn modelId="{961D73F1-3941-4DC8-B206-FB78DEF1C1EB}" type="presParOf" srcId="{59304B67-46A7-4438-85B1-D0FCC0631DF1}" destId="{70E81477-DB3C-4D5A-9341-BBFF10CB6413}" srcOrd="4" destOrd="0" presId="urn:microsoft.com/office/officeart/2005/8/layout/hChevron3"/>
    <dgm:cxn modelId="{4D29BBA7-6C15-4E85-B24D-44B6BCF1878E}" type="presParOf" srcId="{59304B67-46A7-4438-85B1-D0FCC0631DF1}" destId="{8D619BEB-23FA-45EE-8228-40B12746FE98}" srcOrd="5" destOrd="0" presId="urn:microsoft.com/office/officeart/2005/8/layout/hChevron3"/>
    <dgm:cxn modelId="{919B9155-81EB-4BCD-A447-F09C7A4DF126}" type="presParOf" srcId="{59304B67-46A7-4438-85B1-D0FCC0631DF1}" destId="{B3B534B0-0386-4D7F-AD07-56DD2E8C6524}" srcOrd="6" destOrd="0" presId="urn:microsoft.com/office/officeart/2005/8/layout/hChevron3"/>
    <dgm:cxn modelId="{69E28F3B-0B59-4301-9B4F-0AF403234B36}" type="presParOf" srcId="{59304B67-46A7-4438-85B1-D0FCC0631DF1}" destId="{F5B0816C-9377-4D71-9919-F4496695251F}" srcOrd="7" destOrd="0" presId="urn:microsoft.com/office/officeart/2005/8/layout/hChevron3"/>
    <dgm:cxn modelId="{91B77177-FD69-4112-95DF-E98E7BCADD85}" type="presParOf" srcId="{59304B67-46A7-4438-85B1-D0FCC0631DF1}" destId="{8B6B82ED-FAC4-490D-B539-55ABFF32BDDC}" srcOrd="8"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53A4E2-FE0D-4D23-900D-479B7027E262}" type="doc">
      <dgm:prSet loTypeId="urn:microsoft.com/office/officeart/2005/8/layout/hChevron3" loCatId="process" qsTypeId="urn:microsoft.com/office/officeart/2005/8/quickstyle/simple5" qsCatId="simple" csTypeId="urn:microsoft.com/office/officeart/2005/8/colors/accent1_2" csCatId="accent1" phldr="1"/>
      <dgm:spPr/>
    </dgm:pt>
    <dgm:pt modelId="{71BA6485-B0BE-4A9C-BDCD-CF261796CE5C}">
      <dgm:prSet phldrT="[Text]"/>
      <dgm:spPr>
        <a:xfrm>
          <a:off x="0"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1. Collection Prep</a:t>
          </a:r>
        </a:p>
      </dgm:t>
    </dgm:pt>
    <dgm:pt modelId="{37D40084-7A65-42E4-BA60-9807DA6B6292}" type="parTrans" cxnId="{9D2E887A-D776-45FF-898E-447BC11E0882}">
      <dgm:prSet/>
      <dgm:spPr/>
      <dgm:t>
        <a:bodyPr/>
        <a:lstStyle/>
        <a:p>
          <a:endParaRPr lang="en-US" b="1">
            <a:solidFill>
              <a:schemeClr val="tx1"/>
            </a:solidFill>
          </a:endParaRPr>
        </a:p>
      </dgm:t>
    </dgm:pt>
    <dgm:pt modelId="{7E0C7B17-0530-43C1-9D98-82625B2DCA43}" type="sibTrans" cxnId="{9D2E887A-D776-45FF-898E-447BC11E0882}">
      <dgm:prSet/>
      <dgm:spPr/>
      <dgm:t>
        <a:bodyPr/>
        <a:lstStyle/>
        <a:p>
          <a:endParaRPr lang="en-US" b="1">
            <a:solidFill>
              <a:schemeClr val="tx1"/>
            </a:solidFill>
          </a:endParaRPr>
        </a:p>
      </dgm:t>
    </dgm:pt>
    <dgm:pt modelId="{C9C275C6-B343-4115-8420-0EF095C14CC0}">
      <dgm:prSet phldrT="[Text]"/>
      <dgm:spPr>
        <a:xfrm>
          <a:off x="1911469"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3. Submit to CSI</a:t>
          </a:r>
        </a:p>
      </dgm:t>
    </dgm:pt>
    <dgm:pt modelId="{483737D5-24E9-435F-8B88-CE8203DDD0FE}" type="parTrans" cxnId="{0103CFD6-AAAB-4C98-91F4-CCC77BF2C87D}">
      <dgm:prSet/>
      <dgm:spPr/>
      <dgm:t>
        <a:bodyPr/>
        <a:lstStyle/>
        <a:p>
          <a:endParaRPr lang="en-US" b="1">
            <a:solidFill>
              <a:schemeClr val="tx1"/>
            </a:solidFill>
          </a:endParaRPr>
        </a:p>
      </dgm:t>
    </dgm:pt>
    <dgm:pt modelId="{15934D91-6964-443D-AFD2-483DADE38CD7}" type="sibTrans" cxnId="{0103CFD6-AAAB-4C98-91F4-CCC77BF2C87D}">
      <dgm:prSet/>
      <dgm:spPr/>
      <dgm:t>
        <a:bodyPr/>
        <a:lstStyle/>
        <a:p>
          <a:endParaRPr lang="en-US" b="1">
            <a:solidFill>
              <a:schemeClr val="tx1"/>
            </a:solidFill>
          </a:endParaRPr>
        </a:p>
      </dgm:t>
    </dgm:pt>
    <dgm:pt modelId="{3D42EEEF-D311-4A7D-9CEE-2E0A1895E0B4}">
      <dgm:prSet phldrT="[Text]"/>
      <dgm:spPr>
        <a:xfrm>
          <a:off x="2882361"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a:solidFill>
                <a:schemeClr val="tx1"/>
              </a:solidFill>
              <a:latin typeface="Calibri" panose="020F0502020204030204"/>
              <a:ea typeface="+mn-ea"/>
              <a:cs typeface="+mn-cs"/>
            </a:rPr>
            <a:t>4. Resolve Errors</a:t>
          </a:r>
          <a:endParaRPr lang="en-US" b="1" dirty="0">
            <a:solidFill>
              <a:schemeClr val="tx1"/>
            </a:solidFill>
            <a:latin typeface="Calibri" panose="020F0502020204030204"/>
            <a:ea typeface="+mn-ea"/>
            <a:cs typeface="+mn-cs"/>
          </a:endParaRPr>
        </a:p>
      </dgm:t>
    </dgm:pt>
    <dgm:pt modelId="{18490FE8-FB33-42BE-9B8F-F4D2CF71FEC6}" type="parTrans" cxnId="{9E4CB157-D80C-4EF4-87B4-E1BB92498F77}">
      <dgm:prSet/>
      <dgm:spPr/>
      <dgm:t>
        <a:bodyPr/>
        <a:lstStyle/>
        <a:p>
          <a:endParaRPr lang="en-US" b="1">
            <a:solidFill>
              <a:schemeClr val="tx1"/>
            </a:solidFill>
          </a:endParaRPr>
        </a:p>
      </dgm:t>
    </dgm:pt>
    <dgm:pt modelId="{E0792105-F7C3-4D23-A0CD-0F2B1CFD29EB}" type="sibTrans" cxnId="{9E4CB157-D80C-4EF4-87B4-E1BB92498F77}">
      <dgm:prSet/>
      <dgm:spPr/>
      <dgm:t>
        <a:bodyPr/>
        <a:lstStyle/>
        <a:p>
          <a:endParaRPr lang="en-US" b="1">
            <a:solidFill>
              <a:schemeClr val="tx1"/>
            </a:solidFill>
          </a:endParaRPr>
        </a:p>
      </dgm:t>
    </dgm:pt>
    <dgm:pt modelId="{9575B146-2AD9-4680-ACE2-94B7CF6DF359}">
      <dgm:prSet phldrT="[Text]"/>
      <dgm:spPr>
        <a:xfrm>
          <a:off x="3810750"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5. Certify</a:t>
          </a:r>
        </a:p>
      </dgm:t>
    </dgm:pt>
    <dgm:pt modelId="{87FF5014-068E-4DDA-A7DC-55BB3FF98484}" type="parTrans" cxnId="{9E5E7809-D4D5-42F6-A681-F06AEB8AC696}">
      <dgm:prSet/>
      <dgm:spPr/>
      <dgm:t>
        <a:bodyPr/>
        <a:lstStyle/>
        <a:p>
          <a:endParaRPr lang="en-US" b="1">
            <a:solidFill>
              <a:schemeClr val="tx1"/>
            </a:solidFill>
          </a:endParaRPr>
        </a:p>
      </dgm:t>
    </dgm:pt>
    <dgm:pt modelId="{40B42399-7BE8-4895-9DCE-1CE42A25156A}" type="sibTrans" cxnId="{9E5E7809-D4D5-42F6-A681-F06AEB8AC696}">
      <dgm:prSet/>
      <dgm:spPr/>
      <dgm:t>
        <a:bodyPr/>
        <a:lstStyle/>
        <a:p>
          <a:endParaRPr lang="en-US" b="1">
            <a:solidFill>
              <a:schemeClr val="tx1"/>
            </a:solidFill>
          </a:endParaRPr>
        </a:p>
      </dgm:t>
    </dgm:pt>
    <dgm:pt modelId="{B19967ED-693A-472C-AA8A-9506E8B3409A}">
      <dgm:prSet/>
      <dgm:spPr>
        <a:xfrm>
          <a:off x="984659" y="221148"/>
          <a:ext cx="1247609" cy="499043"/>
        </a:xfr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2. Data Entry and Review</a:t>
          </a:r>
        </a:p>
      </dgm:t>
    </dgm:pt>
    <dgm:pt modelId="{54490163-C1C5-4239-963A-4D017F4538F7}" type="parTrans" cxnId="{63C9F8CA-FB74-43F0-96FF-67C370E82D1C}">
      <dgm:prSet/>
      <dgm:spPr/>
      <dgm:t>
        <a:bodyPr/>
        <a:lstStyle/>
        <a:p>
          <a:endParaRPr lang="en-US" b="1">
            <a:solidFill>
              <a:schemeClr val="tx1"/>
            </a:solidFill>
          </a:endParaRPr>
        </a:p>
      </dgm:t>
    </dgm:pt>
    <dgm:pt modelId="{EFDFBC23-57B7-4824-B5EA-4290927729E6}" type="sibTrans" cxnId="{63C9F8CA-FB74-43F0-96FF-67C370E82D1C}">
      <dgm:prSet/>
      <dgm:spPr/>
      <dgm:t>
        <a:bodyPr/>
        <a:lstStyle/>
        <a:p>
          <a:endParaRPr lang="en-US" b="1">
            <a:solidFill>
              <a:schemeClr val="tx1"/>
            </a:solidFill>
          </a:endParaRPr>
        </a:p>
      </dgm:t>
    </dgm:pt>
    <dgm:pt modelId="{59304B67-46A7-4438-85B1-D0FCC0631DF1}" type="pres">
      <dgm:prSet presAssocID="{BC53A4E2-FE0D-4D23-900D-479B7027E262}" presName="Name0" presStyleCnt="0">
        <dgm:presLayoutVars>
          <dgm:dir/>
          <dgm:resizeHandles val="exact"/>
        </dgm:presLayoutVars>
      </dgm:prSet>
      <dgm:spPr/>
    </dgm:pt>
    <dgm:pt modelId="{3E857BC9-94EA-4598-8730-592B4A33D9D6}" type="pres">
      <dgm:prSet presAssocID="{71BA6485-B0BE-4A9C-BDCD-CF261796CE5C}" presName="parTxOnly" presStyleLbl="node1" presStyleIdx="0" presStyleCnt="5" custLinFactNeighborX="-2703" custLinFactNeighborY="8366">
        <dgm:presLayoutVars>
          <dgm:bulletEnabled val="1"/>
        </dgm:presLayoutVars>
      </dgm:prSet>
      <dgm:spPr>
        <a:prstGeom prst="homePlate">
          <a:avLst/>
        </a:prstGeom>
      </dgm:spPr>
    </dgm:pt>
    <dgm:pt modelId="{3B684650-F14C-410A-8909-E3500849F0F1}" type="pres">
      <dgm:prSet presAssocID="{7E0C7B17-0530-43C1-9D98-82625B2DCA43}" presName="parSpace" presStyleCnt="0"/>
      <dgm:spPr/>
    </dgm:pt>
    <dgm:pt modelId="{5CC2431A-E9BD-4789-B9DD-72231978F05C}" type="pres">
      <dgm:prSet presAssocID="{B19967ED-693A-472C-AA8A-9506E8B3409A}" presName="parTxOnly" presStyleLbl="node1" presStyleIdx="1" presStyleCnt="5" custLinFactNeighborX="-5638" custLinFactNeighborY="8366">
        <dgm:presLayoutVars>
          <dgm:bulletEnabled val="1"/>
        </dgm:presLayoutVars>
      </dgm:prSet>
      <dgm:spPr>
        <a:prstGeom prst="chevron">
          <a:avLst/>
        </a:prstGeom>
      </dgm:spPr>
    </dgm:pt>
    <dgm:pt modelId="{BE2ADA5C-FB87-49CA-979F-27809C9FC1D7}" type="pres">
      <dgm:prSet presAssocID="{EFDFBC23-57B7-4824-B5EA-4290927729E6}" presName="parSpace" presStyleCnt="0"/>
      <dgm:spPr/>
    </dgm:pt>
    <dgm:pt modelId="{70E81477-DB3C-4D5A-9341-BBFF10CB6413}" type="pres">
      <dgm:prSet presAssocID="{C9C275C6-B343-4115-8420-0EF095C14CC0}" presName="parTxOnly" presStyleLbl="node1" presStyleIdx="2" presStyleCnt="5" custLinFactNeighborX="-34204" custLinFactNeighborY="8366">
        <dgm:presLayoutVars>
          <dgm:bulletEnabled val="1"/>
        </dgm:presLayoutVars>
      </dgm:prSet>
      <dgm:spPr>
        <a:prstGeom prst="chevron">
          <a:avLst/>
        </a:prstGeom>
      </dgm:spPr>
    </dgm:pt>
    <dgm:pt modelId="{8D619BEB-23FA-45EE-8228-40B12746FE98}" type="pres">
      <dgm:prSet presAssocID="{15934D91-6964-443D-AFD2-483DADE38CD7}" presName="parSpace" presStyleCnt="0"/>
      <dgm:spPr/>
    </dgm:pt>
    <dgm:pt modelId="{B3B534B0-0386-4D7F-AD07-56DD2E8C6524}" type="pres">
      <dgm:prSet presAssocID="{3D42EEEF-D311-4A7D-9CEE-2E0A1895E0B4}" presName="parTxOnly" presStyleLbl="node1" presStyleIdx="3" presStyleCnt="5" custLinFactNeighborX="-45103" custLinFactNeighborY="8366">
        <dgm:presLayoutVars>
          <dgm:bulletEnabled val="1"/>
        </dgm:presLayoutVars>
      </dgm:prSet>
      <dgm:spPr>
        <a:prstGeom prst="chevron">
          <a:avLst/>
        </a:prstGeom>
      </dgm:spPr>
    </dgm:pt>
    <dgm:pt modelId="{F5B0816C-9377-4D71-9919-F4496695251F}" type="pres">
      <dgm:prSet presAssocID="{E0792105-F7C3-4D23-A0CD-0F2B1CFD29EB}" presName="parSpace" presStyleCnt="0"/>
      <dgm:spPr/>
    </dgm:pt>
    <dgm:pt modelId="{8B6B82ED-FAC4-490D-B539-55ABFF32BDDC}" type="pres">
      <dgm:prSet presAssocID="{9575B146-2AD9-4680-ACE2-94B7CF6DF359}" presName="parTxOnly" presStyleLbl="node1" presStyleIdx="4" presStyleCnt="5" custLinFactNeighborX="-73036" custLinFactNeighborY="8366">
        <dgm:presLayoutVars>
          <dgm:bulletEnabled val="1"/>
        </dgm:presLayoutVars>
      </dgm:prSet>
      <dgm:spPr>
        <a:prstGeom prst="chevron">
          <a:avLst/>
        </a:prstGeom>
      </dgm:spPr>
    </dgm:pt>
  </dgm:ptLst>
  <dgm:cxnLst>
    <dgm:cxn modelId="{9E5E7809-D4D5-42F6-A681-F06AEB8AC696}" srcId="{BC53A4E2-FE0D-4D23-900D-479B7027E262}" destId="{9575B146-2AD9-4680-ACE2-94B7CF6DF359}" srcOrd="4" destOrd="0" parTransId="{87FF5014-068E-4DDA-A7DC-55BB3FF98484}" sibTransId="{40B42399-7BE8-4895-9DCE-1CE42A25156A}"/>
    <dgm:cxn modelId="{06835033-AD7F-47C5-A361-8041ED3120EA}" type="presOf" srcId="{3D42EEEF-D311-4A7D-9CEE-2E0A1895E0B4}" destId="{B3B534B0-0386-4D7F-AD07-56DD2E8C6524}" srcOrd="0" destOrd="0" presId="urn:microsoft.com/office/officeart/2005/8/layout/hChevron3"/>
    <dgm:cxn modelId="{2F4AAA44-4C47-443B-805A-097C4240A8CE}" type="presOf" srcId="{C9C275C6-B343-4115-8420-0EF095C14CC0}" destId="{70E81477-DB3C-4D5A-9341-BBFF10CB6413}" srcOrd="0" destOrd="0" presId="urn:microsoft.com/office/officeart/2005/8/layout/hChevron3"/>
    <dgm:cxn modelId="{C2FF0F69-DC26-483B-B433-1AFFC5E8573C}" type="presOf" srcId="{BC53A4E2-FE0D-4D23-900D-479B7027E262}" destId="{59304B67-46A7-4438-85B1-D0FCC0631DF1}" srcOrd="0" destOrd="0" presId="urn:microsoft.com/office/officeart/2005/8/layout/hChevron3"/>
    <dgm:cxn modelId="{9E4CB157-D80C-4EF4-87B4-E1BB92498F77}" srcId="{BC53A4E2-FE0D-4D23-900D-479B7027E262}" destId="{3D42EEEF-D311-4A7D-9CEE-2E0A1895E0B4}" srcOrd="3" destOrd="0" parTransId="{18490FE8-FB33-42BE-9B8F-F4D2CF71FEC6}" sibTransId="{E0792105-F7C3-4D23-A0CD-0F2B1CFD29EB}"/>
    <dgm:cxn modelId="{9D2E887A-D776-45FF-898E-447BC11E0882}" srcId="{BC53A4E2-FE0D-4D23-900D-479B7027E262}" destId="{71BA6485-B0BE-4A9C-BDCD-CF261796CE5C}" srcOrd="0" destOrd="0" parTransId="{37D40084-7A65-42E4-BA60-9807DA6B6292}" sibTransId="{7E0C7B17-0530-43C1-9D98-82625B2DCA43}"/>
    <dgm:cxn modelId="{74D5388C-ED6C-4F2F-AC10-FB7F0145D3D5}" type="presOf" srcId="{71BA6485-B0BE-4A9C-BDCD-CF261796CE5C}" destId="{3E857BC9-94EA-4598-8730-592B4A33D9D6}" srcOrd="0" destOrd="0" presId="urn:microsoft.com/office/officeart/2005/8/layout/hChevron3"/>
    <dgm:cxn modelId="{6768F4C8-5662-400E-A6DB-CFFF34429E99}" type="presOf" srcId="{B19967ED-693A-472C-AA8A-9506E8B3409A}" destId="{5CC2431A-E9BD-4789-B9DD-72231978F05C}" srcOrd="0" destOrd="0" presId="urn:microsoft.com/office/officeart/2005/8/layout/hChevron3"/>
    <dgm:cxn modelId="{63C9F8CA-FB74-43F0-96FF-67C370E82D1C}" srcId="{BC53A4E2-FE0D-4D23-900D-479B7027E262}" destId="{B19967ED-693A-472C-AA8A-9506E8B3409A}" srcOrd="1" destOrd="0" parTransId="{54490163-C1C5-4239-963A-4D017F4538F7}" sibTransId="{EFDFBC23-57B7-4824-B5EA-4290927729E6}"/>
    <dgm:cxn modelId="{0103CFD6-AAAB-4C98-91F4-CCC77BF2C87D}" srcId="{BC53A4E2-FE0D-4D23-900D-479B7027E262}" destId="{C9C275C6-B343-4115-8420-0EF095C14CC0}" srcOrd="2" destOrd="0" parTransId="{483737D5-24E9-435F-8B88-CE8203DDD0FE}" sibTransId="{15934D91-6964-443D-AFD2-483DADE38CD7}"/>
    <dgm:cxn modelId="{8D9C6CE8-B497-4DCF-AA27-0F502039047E}" type="presOf" srcId="{9575B146-2AD9-4680-ACE2-94B7CF6DF359}" destId="{8B6B82ED-FAC4-490D-B539-55ABFF32BDDC}" srcOrd="0" destOrd="0" presId="urn:microsoft.com/office/officeart/2005/8/layout/hChevron3"/>
    <dgm:cxn modelId="{4A14A730-2D37-4EEF-BF01-99C3DFFD4F80}" type="presParOf" srcId="{59304B67-46A7-4438-85B1-D0FCC0631DF1}" destId="{3E857BC9-94EA-4598-8730-592B4A33D9D6}" srcOrd="0" destOrd="0" presId="urn:microsoft.com/office/officeart/2005/8/layout/hChevron3"/>
    <dgm:cxn modelId="{6E800E71-E9A6-46A5-B6BA-96205EED99CF}" type="presParOf" srcId="{59304B67-46A7-4438-85B1-D0FCC0631DF1}" destId="{3B684650-F14C-410A-8909-E3500849F0F1}" srcOrd="1" destOrd="0" presId="urn:microsoft.com/office/officeart/2005/8/layout/hChevron3"/>
    <dgm:cxn modelId="{473FA5AE-99C2-4FCD-8FA5-985F1CC3D929}" type="presParOf" srcId="{59304B67-46A7-4438-85B1-D0FCC0631DF1}" destId="{5CC2431A-E9BD-4789-B9DD-72231978F05C}" srcOrd="2" destOrd="0" presId="urn:microsoft.com/office/officeart/2005/8/layout/hChevron3"/>
    <dgm:cxn modelId="{827863EB-FD67-43E0-AE49-B4A11A873992}" type="presParOf" srcId="{59304B67-46A7-4438-85B1-D0FCC0631DF1}" destId="{BE2ADA5C-FB87-49CA-979F-27809C9FC1D7}" srcOrd="3" destOrd="0" presId="urn:microsoft.com/office/officeart/2005/8/layout/hChevron3"/>
    <dgm:cxn modelId="{F14279CF-59F6-4444-B9DC-F88B8EE0FFDF}" type="presParOf" srcId="{59304B67-46A7-4438-85B1-D0FCC0631DF1}" destId="{70E81477-DB3C-4D5A-9341-BBFF10CB6413}" srcOrd="4" destOrd="0" presId="urn:microsoft.com/office/officeart/2005/8/layout/hChevron3"/>
    <dgm:cxn modelId="{FF4C20C0-4A24-4D29-B499-590768149962}" type="presParOf" srcId="{59304B67-46A7-4438-85B1-D0FCC0631DF1}" destId="{8D619BEB-23FA-45EE-8228-40B12746FE98}" srcOrd="5" destOrd="0" presId="urn:microsoft.com/office/officeart/2005/8/layout/hChevron3"/>
    <dgm:cxn modelId="{3251AA3F-E6BC-4E99-B557-22179A28C47E}" type="presParOf" srcId="{59304B67-46A7-4438-85B1-D0FCC0631DF1}" destId="{B3B534B0-0386-4D7F-AD07-56DD2E8C6524}" srcOrd="6" destOrd="0" presId="urn:microsoft.com/office/officeart/2005/8/layout/hChevron3"/>
    <dgm:cxn modelId="{D8FEB927-A5E8-4897-9EF5-8D1DCA816811}" type="presParOf" srcId="{59304B67-46A7-4438-85B1-D0FCC0631DF1}" destId="{F5B0816C-9377-4D71-9919-F4496695251F}" srcOrd="7" destOrd="0" presId="urn:microsoft.com/office/officeart/2005/8/layout/hChevron3"/>
    <dgm:cxn modelId="{3F336F46-9B35-46F5-92D9-1CBE19CB5588}" type="presParOf" srcId="{59304B67-46A7-4438-85B1-D0FCC0631DF1}" destId="{8B6B82ED-FAC4-490D-B539-55ABFF32BDDC}"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53A4E2-FE0D-4D23-900D-479B7027E262}" type="doc">
      <dgm:prSet loTypeId="urn:microsoft.com/office/officeart/2005/8/layout/hChevron3" loCatId="process" qsTypeId="urn:microsoft.com/office/officeart/2005/8/quickstyle/simple5" qsCatId="simple" csTypeId="urn:microsoft.com/office/officeart/2005/8/colors/accent1_2" csCatId="accent1" phldr="1"/>
      <dgm:spPr/>
    </dgm:pt>
    <dgm:pt modelId="{71BA6485-B0BE-4A9C-BDCD-CF261796CE5C}">
      <dgm:prSet phldrT="[Text]"/>
      <dgm:spPr>
        <a:xfrm>
          <a:off x="0"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1. Collection Prep</a:t>
          </a:r>
        </a:p>
      </dgm:t>
    </dgm:pt>
    <dgm:pt modelId="{37D40084-7A65-42E4-BA60-9807DA6B6292}" type="parTrans" cxnId="{9D2E887A-D776-45FF-898E-447BC11E0882}">
      <dgm:prSet/>
      <dgm:spPr/>
      <dgm:t>
        <a:bodyPr/>
        <a:lstStyle/>
        <a:p>
          <a:endParaRPr lang="en-US" b="1">
            <a:solidFill>
              <a:schemeClr val="tx1"/>
            </a:solidFill>
          </a:endParaRPr>
        </a:p>
      </dgm:t>
    </dgm:pt>
    <dgm:pt modelId="{7E0C7B17-0530-43C1-9D98-82625B2DCA43}" type="sibTrans" cxnId="{9D2E887A-D776-45FF-898E-447BC11E0882}">
      <dgm:prSet/>
      <dgm:spPr/>
      <dgm:t>
        <a:bodyPr/>
        <a:lstStyle/>
        <a:p>
          <a:endParaRPr lang="en-US" b="1">
            <a:solidFill>
              <a:schemeClr val="tx1"/>
            </a:solidFill>
          </a:endParaRPr>
        </a:p>
      </dgm:t>
    </dgm:pt>
    <dgm:pt modelId="{C9C275C6-B343-4115-8420-0EF095C14CC0}">
      <dgm:prSet phldrT="[Text]"/>
      <dgm:spPr>
        <a:xfrm>
          <a:off x="1911469"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3. Submit to CSI</a:t>
          </a:r>
        </a:p>
      </dgm:t>
    </dgm:pt>
    <dgm:pt modelId="{483737D5-24E9-435F-8B88-CE8203DDD0FE}" type="parTrans" cxnId="{0103CFD6-AAAB-4C98-91F4-CCC77BF2C87D}">
      <dgm:prSet/>
      <dgm:spPr/>
      <dgm:t>
        <a:bodyPr/>
        <a:lstStyle/>
        <a:p>
          <a:endParaRPr lang="en-US" b="1">
            <a:solidFill>
              <a:schemeClr val="tx1"/>
            </a:solidFill>
          </a:endParaRPr>
        </a:p>
      </dgm:t>
    </dgm:pt>
    <dgm:pt modelId="{15934D91-6964-443D-AFD2-483DADE38CD7}" type="sibTrans" cxnId="{0103CFD6-AAAB-4C98-91F4-CCC77BF2C87D}">
      <dgm:prSet/>
      <dgm:spPr/>
      <dgm:t>
        <a:bodyPr/>
        <a:lstStyle/>
        <a:p>
          <a:endParaRPr lang="en-US" b="1">
            <a:solidFill>
              <a:schemeClr val="tx1"/>
            </a:solidFill>
          </a:endParaRPr>
        </a:p>
      </dgm:t>
    </dgm:pt>
    <dgm:pt modelId="{3D42EEEF-D311-4A7D-9CEE-2E0A1895E0B4}">
      <dgm:prSet phldrT="[Text]"/>
      <dgm:spPr>
        <a:xfrm>
          <a:off x="2882361"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a:solidFill>
                <a:schemeClr val="tx1"/>
              </a:solidFill>
              <a:latin typeface="Calibri" panose="020F0502020204030204"/>
              <a:ea typeface="+mn-ea"/>
              <a:cs typeface="+mn-cs"/>
            </a:rPr>
            <a:t>4. Resolve Errors</a:t>
          </a:r>
          <a:endParaRPr lang="en-US" b="1" dirty="0">
            <a:solidFill>
              <a:schemeClr val="tx1"/>
            </a:solidFill>
            <a:latin typeface="Calibri" panose="020F0502020204030204"/>
            <a:ea typeface="+mn-ea"/>
            <a:cs typeface="+mn-cs"/>
          </a:endParaRPr>
        </a:p>
      </dgm:t>
    </dgm:pt>
    <dgm:pt modelId="{18490FE8-FB33-42BE-9B8F-F4D2CF71FEC6}" type="parTrans" cxnId="{9E4CB157-D80C-4EF4-87B4-E1BB92498F77}">
      <dgm:prSet/>
      <dgm:spPr/>
      <dgm:t>
        <a:bodyPr/>
        <a:lstStyle/>
        <a:p>
          <a:endParaRPr lang="en-US" b="1">
            <a:solidFill>
              <a:schemeClr val="tx1"/>
            </a:solidFill>
          </a:endParaRPr>
        </a:p>
      </dgm:t>
    </dgm:pt>
    <dgm:pt modelId="{E0792105-F7C3-4D23-A0CD-0F2B1CFD29EB}" type="sibTrans" cxnId="{9E4CB157-D80C-4EF4-87B4-E1BB92498F77}">
      <dgm:prSet/>
      <dgm:spPr/>
      <dgm:t>
        <a:bodyPr/>
        <a:lstStyle/>
        <a:p>
          <a:endParaRPr lang="en-US" b="1">
            <a:solidFill>
              <a:schemeClr val="tx1"/>
            </a:solidFill>
          </a:endParaRPr>
        </a:p>
      </dgm:t>
    </dgm:pt>
    <dgm:pt modelId="{9575B146-2AD9-4680-ACE2-94B7CF6DF359}">
      <dgm:prSet phldrT="[Text]"/>
      <dgm:spPr>
        <a:xfrm>
          <a:off x="3810750"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5. Certify</a:t>
          </a:r>
        </a:p>
      </dgm:t>
    </dgm:pt>
    <dgm:pt modelId="{87FF5014-068E-4DDA-A7DC-55BB3FF98484}" type="parTrans" cxnId="{9E5E7809-D4D5-42F6-A681-F06AEB8AC696}">
      <dgm:prSet/>
      <dgm:spPr/>
      <dgm:t>
        <a:bodyPr/>
        <a:lstStyle/>
        <a:p>
          <a:endParaRPr lang="en-US" b="1">
            <a:solidFill>
              <a:schemeClr val="tx1"/>
            </a:solidFill>
          </a:endParaRPr>
        </a:p>
      </dgm:t>
    </dgm:pt>
    <dgm:pt modelId="{40B42399-7BE8-4895-9DCE-1CE42A25156A}" type="sibTrans" cxnId="{9E5E7809-D4D5-42F6-A681-F06AEB8AC696}">
      <dgm:prSet/>
      <dgm:spPr/>
      <dgm:t>
        <a:bodyPr/>
        <a:lstStyle/>
        <a:p>
          <a:endParaRPr lang="en-US" b="1">
            <a:solidFill>
              <a:schemeClr val="tx1"/>
            </a:solidFill>
          </a:endParaRPr>
        </a:p>
      </dgm:t>
    </dgm:pt>
    <dgm:pt modelId="{B19967ED-693A-472C-AA8A-9506E8B3409A}">
      <dgm:prSet/>
      <dgm:spPr>
        <a:xfrm>
          <a:off x="984659" y="221148"/>
          <a:ext cx="1247609" cy="499043"/>
        </a:xfr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2. Data Entry and Review</a:t>
          </a:r>
        </a:p>
      </dgm:t>
    </dgm:pt>
    <dgm:pt modelId="{54490163-C1C5-4239-963A-4D017F4538F7}" type="parTrans" cxnId="{63C9F8CA-FB74-43F0-96FF-67C370E82D1C}">
      <dgm:prSet/>
      <dgm:spPr/>
      <dgm:t>
        <a:bodyPr/>
        <a:lstStyle/>
        <a:p>
          <a:endParaRPr lang="en-US" b="1">
            <a:solidFill>
              <a:schemeClr val="tx1"/>
            </a:solidFill>
          </a:endParaRPr>
        </a:p>
      </dgm:t>
    </dgm:pt>
    <dgm:pt modelId="{EFDFBC23-57B7-4824-B5EA-4290927729E6}" type="sibTrans" cxnId="{63C9F8CA-FB74-43F0-96FF-67C370E82D1C}">
      <dgm:prSet/>
      <dgm:spPr/>
      <dgm:t>
        <a:bodyPr/>
        <a:lstStyle/>
        <a:p>
          <a:endParaRPr lang="en-US" b="1">
            <a:solidFill>
              <a:schemeClr val="tx1"/>
            </a:solidFill>
          </a:endParaRPr>
        </a:p>
      </dgm:t>
    </dgm:pt>
    <dgm:pt modelId="{59304B67-46A7-4438-85B1-D0FCC0631DF1}" type="pres">
      <dgm:prSet presAssocID="{BC53A4E2-FE0D-4D23-900D-479B7027E262}" presName="Name0" presStyleCnt="0">
        <dgm:presLayoutVars>
          <dgm:dir/>
          <dgm:resizeHandles val="exact"/>
        </dgm:presLayoutVars>
      </dgm:prSet>
      <dgm:spPr/>
    </dgm:pt>
    <dgm:pt modelId="{3E857BC9-94EA-4598-8730-592B4A33D9D6}" type="pres">
      <dgm:prSet presAssocID="{71BA6485-B0BE-4A9C-BDCD-CF261796CE5C}" presName="parTxOnly" presStyleLbl="node1" presStyleIdx="0" presStyleCnt="5" custLinFactNeighborX="-2703" custLinFactNeighborY="8366">
        <dgm:presLayoutVars>
          <dgm:bulletEnabled val="1"/>
        </dgm:presLayoutVars>
      </dgm:prSet>
      <dgm:spPr>
        <a:prstGeom prst="homePlate">
          <a:avLst/>
        </a:prstGeom>
      </dgm:spPr>
    </dgm:pt>
    <dgm:pt modelId="{3B684650-F14C-410A-8909-E3500849F0F1}" type="pres">
      <dgm:prSet presAssocID="{7E0C7B17-0530-43C1-9D98-82625B2DCA43}" presName="parSpace" presStyleCnt="0"/>
      <dgm:spPr/>
    </dgm:pt>
    <dgm:pt modelId="{5CC2431A-E9BD-4789-B9DD-72231978F05C}" type="pres">
      <dgm:prSet presAssocID="{B19967ED-693A-472C-AA8A-9506E8B3409A}" presName="parTxOnly" presStyleLbl="node1" presStyleIdx="1" presStyleCnt="5" custLinFactNeighborX="-5638" custLinFactNeighborY="8366">
        <dgm:presLayoutVars>
          <dgm:bulletEnabled val="1"/>
        </dgm:presLayoutVars>
      </dgm:prSet>
      <dgm:spPr>
        <a:prstGeom prst="chevron">
          <a:avLst/>
        </a:prstGeom>
      </dgm:spPr>
    </dgm:pt>
    <dgm:pt modelId="{BE2ADA5C-FB87-49CA-979F-27809C9FC1D7}" type="pres">
      <dgm:prSet presAssocID="{EFDFBC23-57B7-4824-B5EA-4290927729E6}" presName="parSpace" presStyleCnt="0"/>
      <dgm:spPr/>
    </dgm:pt>
    <dgm:pt modelId="{70E81477-DB3C-4D5A-9341-BBFF10CB6413}" type="pres">
      <dgm:prSet presAssocID="{C9C275C6-B343-4115-8420-0EF095C14CC0}" presName="parTxOnly" presStyleLbl="node1" presStyleIdx="2" presStyleCnt="5" custLinFactNeighborX="-34204" custLinFactNeighborY="8366">
        <dgm:presLayoutVars>
          <dgm:bulletEnabled val="1"/>
        </dgm:presLayoutVars>
      </dgm:prSet>
      <dgm:spPr>
        <a:prstGeom prst="chevron">
          <a:avLst/>
        </a:prstGeom>
      </dgm:spPr>
    </dgm:pt>
    <dgm:pt modelId="{8D619BEB-23FA-45EE-8228-40B12746FE98}" type="pres">
      <dgm:prSet presAssocID="{15934D91-6964-443D-AFD2-483DADE38CD7}" presName="parSpace" presStyleCnt="0"/>
      <dgm:spPr/>
    </dgm:pt>
    <dgm:pt modelId="{B3B534B0-0386-4D7F-AD07-56DD2E8C6524}" type="pres">
      <dgm:prSet presAssocID="{3D42EEEF-D311-4A7D-9CEE-2E0A1895E0B4}" presName="parTxOnly" presStyleLbl="node1" presStyleIdx="3" presStyleCnt="5" custLinFactNeighborX="-45103" custLinFactNeighborY="8366">
        <dgm:presLayoutVars>
          <dgm:bulletEnabled val="1"/>
        </dgm:presLayoutVars>
      </dgm:prSet>
      <dgm:spPr>
        <a:prstGeom prst="chevron">
          <a:avLst/>
        </a:prstGeom>
      </dgm:spPr>
    </dgm:pt>
    <dgm:pt modelId="{F5B0816C-9377-4D71-9919-F4496695251F}" type="pres">
      <dgm:prSet presAssocID="{E0792105-F7C3-4D23-A0CD-0F2B1CFD29EB}" presName="parSpace" presStyleCnt="0"/>
      <dgm:spPr/>
    </dgm:pt>
    <dgm:pt modelId="{8B6B82ED-FAC4-490D-B539-55ABFF32BDDC}" type="pres">
      <dgm:prSet presAssocID="{9575B146-2AD9-4680-ACE2-94B7CF6DF359}" presName="parTxOnly" presStyleLbl="node1" presStyleIdx="4" presStyleCnt="5" custLinFactNeighborX="-73036" custLinFactNeighborY="8366">
        <dgm:presLayoutVars>
          <dgm:bulletEnabled val="1"/>
        </dgm:presLayoutVars>
      </dgm:prSet>
      <dgm:spPr>
        <a:prstGeom prst="chevron">
          <a:avLst/>
        </a:prstGeom>
      </dgm:spPr>
    </dgm:pt>
  </dgm:ptLst>
  <dgm:cxnLst>
    <dgm:cxn modelId="{9E5E7809-D4D5-42F6-A681-F06AEB8AC696}" srcId="{BC53A4E2-FE0D-4D23-900D-479B7027E262}" destId="{9575B146-2AD9-4680-ACE2-94B7CF6DF359}" srcOrd="4" destOrd="0" parTransId="{87FF5014-068E-4DDA-A7DC-55BB3FF98484}" sibTransId="{40B42399-7BE8-4895-9DCE-1CE42A25156A}"/>
    <dgm:cxn modelId="{06835033-AD7F-47C5-A361-8041ED3120EA}" type="presOf" srcId="{3D42EEEF-D311-4A7D-9CEE-2E0A1895E0B4}" destId="{B3B534B0-0386-4D7F-AD07-56DD2E8C6524}" srcOrd="0" destOrd="0" presId="urn:microsoft.com/office/officeart/2005/8/layout/hChevron3"/>
    <dgm:cxn modelId="{2F4AAA44-4C47-443B-805A-097C4240A8CE}" type="presOf" srcId="{C9C275C6-B343-4115-8420-0EF095C14CC0}" destId="{70E81477-DB3C-4D5A-9341-BBFF10CB6413}" srcOrd="0" destOrd="0" presId="urn:microsoft.com/office/officeart/2005/8/layout/hChevron3"/>
    <dgm:cxn modelId="{C2FF0F69-DC26-483B-B433-1AFFC5E8573C}" type="presOf" srcId="{BC53A4E2-FE0D-4D23-900D-479B7027E262}" destId="{59304B67-46A7-4438-85B1-D0FCC0631DF1}" srcOrd="0" destOrd="0" presId="urn:microsoft.com/office/officeart/2005/8/layout/hChevron3"/>
    <dgm:cxn modelId="{9E4CB157-D80C-4EF4-87B4-E1BB92498F77}" srcId="{BC53A4E2-FE0D-4D23-900D-479B7027E262}" destId="{3D42EEEF-D311-4A7D-9CEE-2E0A1895E0B4}" srcOrd="3" destOrd="0" parTransId="{18490FE8-FB33-42BE-9B8F-F4D2CF71FEC6}" sibTransId="{E0792105-F7C3-4D23-A0CD-0F2B1CFD29EB}"/>
    <dgm:cxn modelId="{9D2E887A-D776-45FF-898E-447BC11E0882}" srcId="{BC53A4E2-FE0D-4D23-900D-479B7027E262}" destId="{71BA6485-B0BE-4A9C-BDCD-CF261796CE5C}" srcOrd="0" destOrd="0" parTransId="{37D40084-7A65-42E4-BA60-9807DA6B6292}" sibTransId="{7E0C7B17-0530-43C1-9D98-82625B2DCA43}"/>
    <dgm:cxn modelId="{74D5388C-ED6C-4F2F-AC10-FB7F0145D3D5}" type="presOf" srcId="{71BA6485-B0BE-4A9C-BDCD-CF261796CE5C}" destId="{3E857BC9-94EA-4598-8730-592B4A33D9D6}" srcOrd="0" destOrd="0" presId="urn:microsoft.com/office/officeart/2005/8/layout/hChevron3"/>
    <dgm:cxn modelId="{6768F4C8-5662-400E-A6DB-CFFF34429E99}" type="presOf" srcId="{B19967ED-693A-472C-AA8A-9506E8B3409A}" destId="{5CC2431A-E9BD-4789-B9DD-72231978F05C}" srcOrd="0" destOrd="0" presId="urn:microsoft.com/office/officeart/2005/8/layout/hChevron3"/>
    <dgm:cxn modelId="{63C9F8CA-FB74-43F0-96FF-67C370E82D1C}" srcId="{BC53A4E2-FE0D-4D23-900D-479B7027E262}" destId="{B19967ED-693A-472C-AA8A-9506E8B3409A}" srcOrd="1" destOrd="0" parTransId="{54490163-C1C5-4239-963A-4D017F4538F7}" sibTransId="{EFDFBC23-57B7-4824-B5EA-4290927729E6}"/>
    <dgm:cxn modelId="{0103CFD6-AAAB-4C98-91F4-CCC77BF2C87D}" srcId="{BC53A4E2-FE0D-4D23-900D-479B7027E262}" destId="{C9C275C6-B343-4115-8420-0EF095C14CC0}" srcOrd="2" destOrd="0" parTransId="{483737D5-24E9-435F-8B88-CE8203DDD0FE}" sibTransId="{15934D91-6964-443D-AFD2-483DADE38CD7}"/>
    <dgm:cxn modelId="{8D9C6CE8-B497-4DCF-AA27-0F502039047E}" type="presOf" srcId="{9575B146-2AD9-4680-ACE2-94B7CF6DF359}" destId="{8B6B82ED-FAC4-490D-B539-55ABFF32BDDC}" srcOrd="0" destOrd="0" presId="urn:microsoft.com/office/officeart/2005/8/layout/hChevron3"/>
    <dgm:cxn modelId="{4A14A730-2D37-4EEF-BF01-99C3DFFD4F80}" type="presParOf" srcId="{59304B67-46A7-4438-85B1-D0FCC0631DF1}" destId="{3E857BC9-94EA-4598-8730-592B4A33D9D6}" srcOrd="0" destOrd="0" presId="urn:microsoft.com/office/officeart/2005/8/layout/hChevron3"/>
    <dgm:cxn modelId="{6E800E71-E9A6-46A5-B6BA-96205EED99CF}" type="presParOf" srcId="{59304B67-46A7-4438-85B1-D0FCC0631DF1}" destId="{3B684650-F14C-410A-8909-E3500849F0F1}" srcOrd="1" destOrd="0" presId="urn:microsoft.com/office/officeart/2005/8/layout/hChevron3"/>
    <dgm:cxn modelId="{473FA5AE-99C2-4FCD-8FA5-985F1CC3D929}" type="presParOf" srcId="{59304B67-46A7-4438-85B1-D0FCC0631DF1}" destId="{5CC2431A-E9BD-4789-B9DD-72231978F05C}" srcOrd="2" destOrd="0" presId="urn:microsoft.com/office/officeart/2005/8/layout/hChevron3"/>
    <dgm:cxn modelId="{827863EB-FD67-43E0-AE49-B4A11A873992}" type="presParOf" srcId="{59304B67-46A7-4438-85B1-D0FCC0631DF1}" destId="{BE2ADA5C-FB87-49CA-979F-27809C9FC1D7}" srcOrd="3" destOrd="0" presId="urn:microsoft.com/office/officeart/2005/8/layout/hChevron3"/>
    <dgm:cxn modelId="{F14279CF-59F6-4444-B9DC-F88B8EE0FFDF}" type="presParOf" srcId="{59304B67-46A7-4438-85B1-D0FCC0631DF1}" destId="{70E81477-DB3C-4D5A-9341-BBFF10CB6413}" srcOrd="4" destOrd="0" presId="urn:microsoft.com/office/officeart/2005/8/layout/hChevron3"/>
    <dgm:cxn modelId="{FF4C20C0-4A24-4D29-B499-590768149962}" type="presParOf" srcId="{59304B67-46A7-4438-85B1-D0FCC0631DF1}" destId="{8D619BEB-23FA-45EE-8228-40B12746FE98}" srcOrd="5" destOrd="0" presId="urn:microsoft.com/office/officeart/2005/8/layout/hChevron3"/>
    <dgm:cxn modelId="{3251AA3F-E6BC-4E99-B557-22179A28C47E}" type="presParOf" srcId="{59304B67-46A7-4438-85B1-D0FCC0631DF1}" destId="{B3B534B0-0386-4D7F-AD07-56DD2E8C6524}" srcOrd="6" destOrd="0" presId="urn:microsoft.com/office/officeart/2005/8/layout/hChevron3"/>
    <dgm:cxn modelId="{D8FEB927-A5E8-4897-9EF5-8D1DCA816811}" type="presParOf" srcId="{59304B67-46A7-4438-85B1-D0FCC0631DF1}" destId="{F5B0816C-9377-4D71-9919-F4496695251F}" srcOrd="7" destOrd="0" presId="urn:microsoft.com/office/officeart/2005/8/layout/hChevron3"/>
    <dgm:cxn modelId="{3F336F46-9B35-46F5-92D9-1CBE19CB5588}" type="presParOf" srcId="{59304B67-46A7-4438-85B1-D0FCC0631DF1}" destId="{8B6B82ED-FAC4-490D-B539-55ABFF32BDDC}"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53A4E2-FE0D-4D23-900D-479B7027E262}" type="doc">
      <dgm:prSet loTypeId="urn:microsoft.com/office/officeart/2005/8/layout/hChevron3" loCatId="process" qsTypeId="urn:microsoft.com/office/officeart/2005/8/quickstyle/simple5" qsCatId="simple" csTypeId="urn:microsoft.com/office/officeart/2005/8/colors/accent1_2" csCatId="accent1" phldr="1"/>
      <dgm:spPr/>
    </dgm:pt>
    <dgm:pt modelId="{71BA6485-B0BE-4A9C-BDCD-CF261796CE5C}">
      <dgm:prSet phldrT="[Text]"/>
      <dgm:spPr>
        <a:xfrm>
          <a:off x="0"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1. Collection Prep</a:t>
          </a:r>
        </a:p>
      </dgm:t>
    </dgm:pt>
    <dgm:pt modelId="{37D40084-7A65-42E4-BA60-9807DA6B6292}" type="parTrans" cxnId="{9D2E887A-D776-45FF-898E-447BC11E0882}">
      <dgm:prSet/>
      <dgm:spPr/>
      <dgm:t>
        <a:bodyPr/>
        <a:lstStyle/>
        <a:p>
          <a:endParaRPr lang="en-US" b="1">
            <a:solidFill>
              <a:schemeClr val="tx1"/>
            </a:solidFill>
          </a:endParaRPr>
        </a:p>
      </dgm:t>
    </dgm:pt>
    <dgm:pt modelId="{7E0C7B17-0530-43C1-9D98-82625B2DCA43}" type="sibTrans" cxnId="{9D2E887A-D776-45FF-898E-447BC11E0882}">
      <dgm:prSet/>
      <dgm:spPr/>
      <dgm:t>
        <a:bodyPr/>
        <a:lstStyle/>
        <a:p>
          <a:endParaRPr lang="en-US" b="1">
            <a:solidFill>
              <a:schemeClr val="tx1"/>
            </a:solidFill>
          </a:endParaRPr>
        </a:p>
      </dgm:t>
    </dgm:pt>
    <dgm:pt modelId="{C9C275C6-B343-4115-8420-0EF095C14CC0}">
      <dgm:prSet phldrT="[Text]"/>
      <dgm:spPr>
        <a:xfrm>
          <a:off x="1911469"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3. Submit to CSI</a:t>
          </a:r>
        </a:p>
      </dgm:t>
    </dgm:pt>
    <dgm:pt modelId="{483737D5-24E9-435F-8B88-CE8203DDD0FE}" type="parTrans" cxnId="{0103CFD6-AAAB-4C98-91F4-CCC77BF2C87D}">
      <dgm:prSet/>
      <dgm:spPr/>
      <dgm:t>
        <a:bodyPr/>
        <a:lstStyle/>
        <a:p>
          <a:endParaRPr lang="en-US" b="1">
            <a:solidFill>
              <a:schemeClr val="tx1"/>
            </a:solidFill>
          </a:endParaRPr>
        </a:p>
      </dgm:t>
    </dgm:pt>
    <dgm:pt modelId="{15934D91-6964-443D-AFD2-483DADE38CD7}" type="sibTrans" cxnId="{0103CFD6-AAAB-4C98-91F4-CCC77BF2C87D}">
      <dgm:prSet/>
      <dgm:spPr/>
      <dgm:t>
        <a:bodyPr/>
        <a:lstStyle/>
        <a:p>
          <a:endParaRPr lang="en-US" b="1">
            <a:solidFill>
              <a:schemeClr val="tx1"/>
            </a:solidFill>
          </a:endParaRPr>
        </a:p>
      </dgm:t>
    </dgm:pt>
    <dgm:pt modelId="{3D42EEEF-D311-4A7D-9CEE-2E0A1895E0B4}">
      <dgm:prSet phldrT="[Text]"/>
      <dgm:spPr>
        <a:xfrm>
          <a:off x="2882361"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a:solidFill>
                <a:schemeClr val="tx1"/>
              </a:solidFill>
              <a:latin typeface="Calibri" panose="020F0502020204030204"/>
              <a:ea typeface="+mn-ea"/>
              <a:cs typeface="+mn-cs"/>
            </a:rPr>
            <a:t>4. Resolve Errors</a:t>
          </a:r>
          <a:endParaRPr lang="en-US" b="1" dirty="0">
            <a:solidFill>
              <a:schemeClr val="tx1"/>
            </a:solidFill>
            <a:latin typeface="Calibri" panose="020F0502020204030204"/>
            <a:ea typeface="+mn-ea"/>
            <a:cs typeface="+mn-cs"/>
          </a:endParaRPr>
        </a:p>
      </dgm:t>
    </dgm:pt>
    <dgm:pt modelId="{18490FE8-FB33-42BE-9B8F-F4D2CF71FEC6}" type="parTrans" cxnId="{9E4CB157-D80C-4EF4-87B4-E1BB92498F77}">
      <dgm:prSet/>
      <dgm:spPr/>
      <dgm:t>
        <a:bodyPr/>
        <a:lstStyle/>
        <a:p>
          <a:endParaRPr lang="en-US" b="1">
            <a:solidFill>
              <a:schemeClr val="tx1"/>
            </a:solidFill>
          </a:endParaRPr>
        </a:p>
      </dgm:t>
    </dgm:pt>
    <dgm:pt modelId="{E0792105-F7C3-4D23-A0CD-0F2B1CFD29EB}" type="sibTrans" cxnId="{9E4CB157-D80C-4EF4-87B4-E1BB92498F77}">
      <dgm:prSet/>
      <dgm:spPr/>
      <dgm:t>
        <a:bodyPr/>
        <a:lstStyle/>
        <a:p>
          <a:endParaRPr lang="en-US" b="1">
            <a:solidFill>
              <a:schemeClr val="tx1"/>
            </a:solidFill>
          </a:endParaRPr>
        </a:p>
      </dgm:t>
    </dgm:pt>
    <dgm:pt modelId="{9575B146-2AD9-4680-ACE2-94B7CF6DF359}">
      <dgm:prSet phldrT="[Text]"/>
      <dgm:spPr>
        <a:xfrm>
          <a:off x="3810750"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5. Certify</a:t>
          </a:r>
        </a:p>
      </dgm:t>
    </dgm:pt>
    <dgm:pt modelId="{87FF5014-068E-4DDA-A7DC-55BB3FF98484}" type="parTrans" cxnId="{9E5E7809-D4D5-42F6-A681-F06AEB8AC696}">
      <dgm:prSet/>
      <dgm:spPr/>
      <dgm:t>
        <a:bodyPr/>
        <a:lstStyle/>
        <a:p>
          <a:endParaRPr lang="en-US" b="1">
            <a:solidFill>
              <a:schemeClr val="tx1"/>
            </a:solidFill>
          </a:endParaRPr>
        </a:p>
      </dgm:t>
    </dgm:pt>
    <dgm:pt modelId="{40B42399-7BE8-4895-9DCE-1CE42A25156A}" type="sibTrans" cxnId="{9E5E7809-D4D5-42F6-A681-F06AEB8AC696}">
      <dgm:prSet/>
      <dgm:spPr/>
      <dgm:t>
        <a:bodyPr/>
        <a:lstStyle/>
        <a:p>
          <a:endParaRPr lang="en-US" b="1">
            <a:solidFill>
              <a:schemeClr val="tx1"/>
            </a:solidFill>
          </a:endParaRPr>
        </a:p>
      </dgm:t>
    </dgm:pt>
    <dgm:pt modelId="{B19967ED-693A-472C-AA8A-9506E8B3409A}">
      <dgm:prSet/>
      <dgm:spPr>
        <a:xfrm>
          <a:off x="984659" y="221148"/>
          <a:ext cx="1247609" cy="499043"/>
        </a:xfr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2. Data Entry and Review</a:t>
          </a:r>
        </a:p>
      </dgm:t>
    </dgm:pt>
    <dgm:pt modelId="{54490163-C1C5-4239-963A-4D017F4538F7}" type="parTrans" cxnId="{63C9F8CA-FB74-43F0-96FF-67C370E82D1C}">
      <dgm:prSet/>
      <dgm:spPr/>
      <dgm:t>
        <a:bodyPr/>
        <a:lstStyle/>
        <a:p>
          <a:endParaRPr lang="en-US" b="1">
            <a:solidFill>
              <a:schemeClr val="tx1"/>
            </a:solidFill>
          </a:endParaRPr>
        </a:p>
      </dgm:t>
    </dgm:pt>
    <dgm:pt modelId="{EFDFBC23-57B7-4824-B5EA-4290927729E6}" type="sibTrans" cxnId="{63C9F8CA-FB74-43F0-96FF-67C370E82D1C}">
      <dgm:prSet/>
      <dgm:spPr/>
      <dgm:t>
        <a:bodyPr/>
        <a:lstStyle/>
        <a:p>
          <a:endParaRPr lang="en-US" b="1">
            <a:solidFill>
              <a:schemeClr val="tx1"/>
            </a:solidFill>
          </a:endParaRPr>
        </a:p>
      </dgm:t>
    </dgm:pt>
    <dgm:pt modelId="{59304B67-46A7-4438-85B1-D0FCC0631DF1}" type="pres">
      <dgm:prSet presAssocID="{BC53A4E2-FE0D-4D23-900D-479B7027E262}" presName="Name0" presStyleCnt="0">
        <dgm:presLayoutVars>
          <dgm:dir/>
          <dgm:resizeHandles val="exact"/>
        </dgm:presLayoutVars>
      </dgm:prSet>
      <dgm:spPr/>
    </dgm:pt>
    <dgm:pt modelId="{3E857BC9-94EA-4598-8730-592B4A33D9D6}" type="pres">
      <dgm:prSet presAssocID="{71BA6485-B0BE-4A9C-BDCD-CF261796CE5C}" presName="parTxOnly" presStyleLbl="node1" presStyleIdx="0" presStyleCnt="5" custLinFactNeighborX="-2703" custLinFactNeighborY="8366">
        <dgm:presLayoutVars>
          <dgm:bulletEnabled val="1"/>
        </dgm:presLayoutVars>
      </dgm:prSet>
      <dgm:spPr>
        <a:prstGeom prst="homePlate">
          <a:avLst/>
        </a:prstGeom>
      </dgm:spPr>
    </dgm:pt>
    <dgm:pt modelId="{3B684650-F14C-410A-8909-E3500849F0F1}" type="pres">
      <dgm:prSet presAssocID="{7E0C7B17-0530-43C1-9D98-82625B2DCA43}" presName="parSpace" presStyleCnt="0"/>
      <dgm:spPr/>
    </dgm:pt>
    <dgm:pt modelId="{5CC2431A-E9BD-4789-B9DD-72231978F05C}" type="pres">
      <dgm:prSet presAssocID="{B19967ED-693A-472C-AA8A-9506E8B3409A}" presName="parTxOnly" presStyleLbl="node1" presStyleIdx="1" presStyleCnt="5" custLinFactNeighborX="-5638" custLinFactNeighborY="8366">
        <dgm:presLayoutVars>
          <dgm:bulletEnabled val="1"/>
        </dgm:presLayoutVars>
      </dgm:prSet>
      <dgm:spPr>
        <a:prstGeom prst="chevron">
          <a:avLst/>
        </a:prstGeom>
      </dgm:spPr>
    </dgm:pt>
    <dgm:pt modelId="{BE2ADA5C-FB87-49CA-979F-27809C9FC1D7}" type="pres">
      <dgm:prSet presAssocID="{EFDFBC23-57B7-4824-B5EA-4290927729E6}" presName="parSpace" presStyleCnt="0"/>
      <dgm:spPr/>
    </dgm:pt>
    <dgm:pt modelId="{70E81477-DB3C-4D5A-9341-BBFF10CB6413}" type="pres">
      <dgm:prSet presAssocID="{C9C275C6-B343-4115-8420-0EF095C14CC0}" presName="parTxOnly" presStyleLbl="node1" presStyleIdx="2" presStyleCnt="5" custLinFactNeighborX="-34204" custLinFactNeighborY="8366">
        <dgm:presLayoutVars>
          <dgm:bulletEnabled val="1"/>
        </dgm:presLayoutVars>
      </dgm:prSet>
      <dgm:spPr>
        <a:prstGeom prst="chevron">
          <a:avLst/>
        </a:prstGeom>
      </dgm:spPr>
    </dgm:pt>
    <dgm:pt modelId="{8D619BEB-23FA-45EE-8228-40B12746FE98}" type="pres">
      <dgm:prSet presAssocID="{15934D91-6964-443D-AFD2-483DADE38CD7}" presName="parSpace" presStyleCnt="0"/>
      <dgm:spPr/>
    </dgm:pt>
    <dgm:pt modelId="{B3B534B0-0386-4D7F-AD07-56DD2E8C6524}" type="pres">
      <dgm:prSet presAssocID="{3D42EEEF-D311-4A7D-9CEE-2E0A1895E0B4}" presName="parTxOnly" presStyleLbl="node1" presStyleIdx="3" presStyleCnt="5" custLinFactNeighborX="-45103" custLinFactNeighborY="8366">
        <dgm:presLayoutVars>
          <dgm:bulletEnabled val="1"/>
        </dgm:presLayoutVars>
      </dgm:prSet>
      <dgm:spPr>
        <a:prstGeom prst="chevron">
          <a:avLst/>
        </a:prstGeom>
      </dgm:spPr>
    </dgm:pt>
    <dgm:pt modelId="{F5B0816C-9377-4D71-9919-F4496695251F}" type="pres">
      <dgm:prSet presAssocID="{E0792105-F7C3-4D23-A0CD-0F2B1CFD29EB}" presName="parSpace" presStyleCnt="0"/>
      <dgm:spPr/>
    </dgm:pt>
    <dgm:pt modelId="{8B6B82ED-FAC4-490D-B539-55ABFF32BDDC}" type="pres">
      <dgm:prSet presAssocID="{9575B146-2AD9-4680-ACE2-94B7CF6DF359}" presName="parTxOnly" presStyleLbl="node1" presStyleIdx="4" presStyleCnt="5" custLinFactNeighborX="-73036" custLinFactNeighborY="8366">
        <dgm:presLayoutVars>
          <dgm:bulletEnabled val="1"/>
        </dgm:presLayoutVars>
      </dgm:prSet>
      <dgm:spPr>
        <a:prstGeom prst="chevron">
          <a:avLst/>
        </a:prstGeom>
      </dgm:spPr>
    </dgm:pt>
  </dgm:ptLst>
  <dgm:cxnLst>
    <dgm:cxn modelId="{9E5E7809-D4D5-42F6-A681-F06AEB8AC696}" srcId="{BC53A4E2-FE0D-4D23-900D-479B7027E262}" destId="{9575B146-2AD9-4680-ACE2-94B7CF6DF359}" srcOrd="4" destOrd="0" parTransId="{87FF5014-068E-4DDA-A7DC-55BB3FF98484}" sibTransId="{40B42399-7BE8-4895-9DCE-1CE42A25156A}"/>
    <dgm:cxn modelId="{06835033-AD7F-47C5-A361-8041ED3120EA}" type="presOf" srcId="{3D42EEEF-D311-4A7D-9CEE-2E0A1895E0B4}" destId="{B3B534B0-0386-4D7F-AD07-56DD2E8C6524}" srcOrd="0" destOrd="0" presId="urn:microsoft.com/office/officeart/2005/8/layout/hChevron3"/>
    <dgm:cxn modelId="{2F4AAA44-4C47-443B-805A-097C4240A8CE}" type="presOf" srcId="{C9C275C6-B343-4115-8420-0EF095C14CC0}" destId="{70E81477-DB3C-4D5A-9341-BBFF10CB6413}" srcOrd="0" destOrd="0" presId="urn:microsoft.com/office/officeart/2005/8/layout/hChevron3"/>
    <dgm:cxn modelId="{C2FF0F69-DC26-483B-B433-1AFFC5E8573C}" type="presOf" srcId="{BC53A4E2-FE0D-4D23-900D-479B7027E262}" destId="{59304B67-46A7-4438-85B1-D0FCC0631DF1}" srcOrd="0" destOrd="0" presId="urn:microsoft.com/office/officeart/2005/8/layout/hChevron3"/>
    <dgm:cxn modelId="{9E4CB157-D80C-4EF4-87B4-E1BB92498F77}" srcId="{BC53A4E2-FE0D-4D23-900D-479B7027E262}" destId="{3D42EEEF-D311-4A7D-9CEE-2E0A1895E0B4}" srcOrd="3" destOrd="0" parTransId="{18490FE8-FB33-42BE-9B8F-F4D2CF71FEC6}" sibTransId="{E0792105-F7C3-4D23-A0CD-0F2B1CFD29EB}"/>
    <dgm:cxn modelId="{9D2E887A-D776-45FF-898E-447BC11E0882}" srcId="{BC53A4E2-FE0D-4D23-900D-479B7027E262}" destId="{71BA6485-B0BE-4A9C-BDCD-CF261796CE5C}" srcOrd="0" destOrd="0" parTransId="{37D40084-7A65-42E4-BA60-9807DA6B6292}" sibTransId="{7E0C7B17-0530-43C1-9D98-82625B2DCA43}"/>
    <dgm:cxn modelId="{74D5388C-ED6C-4F2F-AC10-FB7F0145D3D5}" type="presOf" srcId="{71BA6485-B0BE-4A9C-BDCD-CF261796CE5C}" destId="{3E857BC9-94EA-4598-8730-592B4A33D9D6}" srcOrd="0" destOrd="0" presId="urn:microsoft.com/office/officeart/2005/8/layout/hChevron3"/>
    <dgm:cxn modelId="{6768F4C8-5662-400E-A6DB-CFFF34429E99}" type="presOf" srcId="{B19967ED-693A-472C-AA8A-9506E8B3409A}" destId="{5CC2431A-E9BD-4789-B9DD-72231978F05C}" srcOrd="0" destOrd="0" presId="urn:microsoft.com/office/officeart/2005/8/layout/hChevron3"/>
    <dgm:cxn modelId="{63C9F8CA-FB74-43F0-96FF-67C370E82D1C}" srcId="{BC53A4E2-FE0D-4D23-900D-479B7027E262}" destId="{B19967ED-693A-472C-AA8A-9506E8B3409A}" srcOrd="1" destOrd="0" parTransId="{54490163-C1C5-4239-963A-4D017F4538F7}" sibTransId="{EFDFBC23-57B7-4824-B5EA-4290927729E6}"/>
    <dgm:cxn modelId="{0103CFD6-AAAB-4C98-91F4-CCC77BF2C87D}" srcId="{BC53A4E2-FE0D-4D23-900D-479B7027E262}" destId="{C9C275C6-B343-4115-8420-0EF095C14CC0}" srcOrd="2" destOrd="0" parTransId="{483737D5-24E9-435F-8B88-CE8203DDD0FE}" sibTransId="{15934D91-6964-443D-AFD2-483DADE38CD7}"/>
    <dgm:cxn modelId="{8D9C6CE8-B497-4DCF-AA27-0F502039047E}" type="presOf" srcId="{9575B146-2AD9-4680-ACE2-94B7CF6DF359}" destId="{8B6B82ED-FAC4-490D-B539-55ABFF32BDDC}" srcOrd="0" destOrd="0" presId="urn:microsoft.com/office/officeart/2005/8/layout/hChevron3"/>
    <dgm:cxn modelId="{4A14A730-2D37-4EEF-BF01-99C3DFFD4F80}" type="presParOf" srcId="{59304B67-46A7-4438-85B1-D0FCC0631DF1}" destId="{3E857BC9-94EA-4598-8730-592B4A33D9D6}" srcOrd="0" destOrd="0" presId="urn:microsoft.com/office/officeart/2005/8/layout/hChevron3"/>
    <dgm:cxn modelId="{6E800E71-E9A6-46A5-B6BA-96205EED99CF}" type="presParOf" srcId="{59304B67-46A7-4438-85B1-D0FCC0631DF1}" destId="{3B684650-F14C-410A-8909-E3500849F0F1}" srcOrd="1" destOrd="0" presId="urn:microsoft.com/office/officeart/2005/8/layout/hChevron3"/>
    <dgm:cxn modelId="{473FA5AE-99C2-4FCD-8FA5-985F1CC3D929}" type="presParOf" srcId="{59304B67-46A7-4438-85B1-D0FCC0631DF1}" destId="{5CC2431A-E9BD-4789-B9DD-72231978F05C}" srcOrd="2" destOrd="0" presId="urn:microsoft.com/office/officeart/2005/8/layout/hChevron3"/>
    <dgm:cxn modelId="{827863EB-FD67-43E0-AE49-B4A11A873992}" type="presParOf" srcId="{59304B67-46A7-4438-85B1-D0FCC0631DF1}" destId="{BE2ADA5C-FB87-49CA-979F-27809C9FC1D7}" srcOrd="3" destOrd="0" presId="urn:microsoft.com/office/officeart/2005/8/layout/hChevron3"/>
    <dgm:cxn modelId="{F14279CF-59F6-4444-B9DC-F88B8EE0FFDF}" type="presParOf" srcId="{59304B67-46A7-4438-85B1-D0FCC0631DF1}" destId="{70E81477-DB3C-4D5A-9341-BBFF10CB6413}" srcOrd="4" destOrd="0" presId="urn:microsoft.com/office/officeart/2005/8/layout/hChevron3"/>
    <dgm:cxn modelId="{FF4C20C0-4A24-4D29-B499-590768149962}" type="presParOf" srcId="{59304B67-46A7-4438-85B1-D0FCC0631DF1}" destId="{8D619BEB-23FA-45EE-8228-40B12746FE98}" srcOrd="5" destOrd="0" presId="urn:microsoft.com/office/officeart/2005/8/layout/hChevron3"/>
    <dgm:cxn modelId="{3251AA3F-E6BC-4E99-B557-22179A28C47E}" type="presParOf" srcId="{59304B67-46A7-4438-85B1-D0FCC0631DF1}" destId="{B3B534B0-0386-4D7F-AD07-56DD2E8C6524}" srcOrd="6" destOrd="0" presId="urn:microsoft.com/office/officeart/2005/8/layout/hChevron3"/>
    <dgm:cxn modelId="{D8FEB927-A5E8-4897-9EF5-8D1DCA816811}" type="presParOf" srcId="{59304B67-46A7-4438-85B1-D0FCC0631DF1}" destId="{F5B0816C-9377-4D71-9919-F4496695251F}" srcOrd="7" destOrd="0" presId="urn:microsoft.com/office/officeart/2005/8/layout/hChevron3"/>
    <dgm:cxn modelId="{3F336F46-9B35-46F5-92D9-1CBE19CB5588}" type="presParOf" srcId="{59304B67-46A7-4438-85B1-D0FCC0631DF1}" destId="{8B6B82ED-FAC4-490D-B539-55ABFF32BDDC}"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53A4E2-FE0D-4D23-900D-479B7027E262}" type="doc">
      <dgm:prSet loTypeId="urn:microsoft.com/office/officeart/2005/8/layout/hChevron3" loCatId="process" qsTypeId="urn:microsoft.com/office/officeart/2005/8/quickstyle/simple5" qsCatId="simple" csTypeId="urn:microsoft.com/office/officeart/2005/8/colors/accent1_2" csCatId="accent1" phldr="1"/>
      <dgm:spPr/>
    </dgm:pt>
    <dgm:pt modelId="{71BA6485-B0BE-4A9C-BDCD-CF261796CE5C}">
      <dgm:prSet phldrT="[Text]"/>
      <dgm:spPr>
        <a:xfrm>
          <a:off x="0"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1. Collection Prep</a:t>
          </a:r>
        </a:p>
      </dgm:t>
    </dgm:pt>
    <dgm:pt modelId="{37D40084-7A65-42E4-BA60-9807DA6B6292}" type="parTrans" cxnId="{9D2E887A-D776-45FF-898E-447BC11E0882}">
      <dgm:prSet/>
      <dgm:spPr/>
      <dgm:t>
        <a:bodyPr/>
        <a:lstStyle/>
        <a:p>
          <a:endParaRPr lang="en-US" b="1">
            <a:solidFill>
              <a:schemeClr val="tx1"/>
            </a:solidFill>
          </a:endParaRPr>
        </a:p>
      </dgm:t>
    </dgm:pt>
    <dgm:pt modelId="{7E0C7B17-0530-43C1-9D98-82625B2DCA43}" type="sibTrans" cxnId="{9D2E887A-D776-45FF-898E-447BC11E0882}">
      <dgm:prSet/>
      <dgm:spPr/>
      <dgm:t>
        <a:bodyPr/>
        <a:lstStyle/>
        <a:p>
          <a:endParaRPr lang="en-US" b="1">
            <a:solidFill>
              <a:schemeClr val="tx1"/>
            </a:solidFill>
          </a:endParaRPr>
        </a:p>
      </dgm:t>
    </dgm:pt>
    <dgm:pt modelId="{C9C275C6-B343-4115-8420-0EF095C14CC0}">
      <dgm:prSet phldrT="[Text]"/>
      <dgm:spPr>
        <a:xfrm>
          <a:off x="1911469"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3. Submit to CSI</a:t>
          </a:r>
        </a:p>
      </dgm:t>
    </dgm:pt>
    <dgm:pt modelId="{483737D5-24E9-435F-8B88-CE8203DDD0FE}" type="parTrans" cxnId="{0103CFD6-AAAB-4C98-91F4-CCC77BF2C87D}">
      <dgm:prSet/>
      <dgm:spPr/>
      <dgm:t>
        <a:bodyPr/>
        <a:lstStyle/>
        <a:p>
          <a:endParaRPr lang="en-US" b="1">
            <a:solidFill>
              <a:schemeClr val="tx1"/>
            </a:solidFill>
          </a:endParaRPr>
        </a:p>
      </dgm:t>
    </dgm:pt>
    <dgm:pt modelId="{15934D91-6964-443D-AFD2-483DADE38CD7}" type="sibTrans" cxnId="{0103CFD6-AAAB-4C98-91F4-CCC77BF2C87D}">
      <dgm:prSet/>
      <dgm:spPr/>
      <dgm:t>
        <a:bodyPr/>
        <a:lstStyle/>
        <a:p>
          <a:endParaRPr lang="en-US" b="1">
            <a:solidFill>
              <a:schemeClr val="tx1"/>
            </a:solidFill>
          </a:endParaRPr>
        </a:p>
      </dgm:t>
    </dgm:pt>
    <dgm:pt modelId="{3D42EEEF-D311-4A7D-9CEE-2E0A1895E0B4}">
      <dgm:prSet phldrT="[Text]"/>
      <dgm:spPr>
        <a:xfrm>
          <a:off x="2882361"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a:solidFill>
                <a:schemeClr val="tx1"/>
              </a:solidFill>
              <a:latin typeface="Calibri" panose="020F0502020204030204"/>
              <a:ea typeface="+mn-ea"/>
              <a:cs typeface="+mn-cs"/>
            </a:rPr>
            <a:t>4. Resolve Errors</a:t>
          </a:r>
          <a:endParaRPr lang="en-US" b="1" dirty="0">
            <a:solidFill>
              <a:schemeClr val="tx1"/>
            </a:solidFill>
            <a:latin typeface="Calibri" panose="020F0502020204030204"/>
            <a:ea typeface="+mn-ea"/>
            <a:cs typeface="+mn-cs"/>
          </a:endParaRPr>
        </a:p>
      </dgm:t>
    </dgm:pt>
    <dgm:pt modelId="{18490FE8-FB33-42BE-9B8F-F4D2CF71FEC6}" type="parTrans" cxnId="{9E4CB157-D80C-4EF4-87B4-E1BB92498F77}">
      <dgm:prSet/>
      <dgm:spPr/>
      <dgm:t>
        <a:bodyPr/>
        <a:lstStyle/>
        <a:p>
          <a:endParaRPr lang="en-US" b="1">
            <a:solidFill>
              <a:schemeClr val="tx1"/>
            </a:solidFill>
          </a:endParaRPr>
        </a:p>
      </dgm:t>
    </dgm:pt>
    <dgm:pt modelId="{E0792105-F7C3-4D23-A0CD-0F2B1CFD29EB}" type="sibTrans" cxnId="{9E4CB157-D80C-4EF4-87B4-E1BB92498F77}">
      <dgm:prSet/>
      <dgm:spPr/>
      <dgm:t>
        <a:bodyPr/>
        <a:lstStyle/>
        <a:p>
          <a:endParaRPr lang="en-US" b="1">
            <a:solidFill>
              <a:schemeClr val="tx1"/>
            </a:solidFill>
          </a:endParaRPr>
        </a:p>
      </dgm:t>
    </dgm:pt>
    <dgm:pt modelId="{9575B146-2AD9-4680-ACE2-94B7CF6DF359}">
      <dgm:prSet phldrT="[Text]"/>
      <dgm:spPr>
        <a:xfrm>
          <a:off x="3810750"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5. Certify</a:t>
          </a:r>
        </a:p>
      </dgm:t>
    </dgm:pt>
    <dgm:pt modelId="{87FF5014-068E-4DDA-A7DC-55BB3FF98484}" type="parTrans" cxnId="{9E5E7809-D4D5-42F6-A681-F06AEB8AC696}">
      <dgm:prSet/>
      <dgm:spPr/>
      <dgm:t>
        <a:bodyPr/>
        <a:lstStyle/>
        <a:p>
          <a:endParaRPr lang="en-US" b="1">
            <a:solidFill>
              <a:schemeClr val="tx1"/>
            </a:solidFill>
          </a:endParaRPr>
        </a:p>
      </dgm:t>
    </dgm:pt>
    <dgm:pt modelId="{40B42399-7BE8-4895-9DCE-1CE42A25156A}" type="sibTrans" cxnId="{9E5E7809-D4D5-42F6-A681-F06AEB8AC696}">
      <dgm:prSet/>
      <dgm:spPr/>
      <dgm:t>
        <a:bodyPr/>
        <a:lstStyle/>
        <a:p>
          <a:endParaRPr lang="en-US" b="1">
            <a:solidFill>
              <a:schemeClr val="tx1"/>
            </a:solidFill>
          </a:endParaRPr>
        </a:p>
      </dgm:t>
    </dgm:pt>
    <dgm:pt modelId="{B19967ED-693A-472C-AA8A-9506E8B3409A}">
      <dgm:prSet/>
      <dgm:spPr>
        <a:xfrm>
          <a:off x="984659" y="221148"/>
          <a:ext cx="1247609" cy="499043"/>
        </a:xfr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2. Data Entry and Review</a:t>
          </a:r>
        </a:p>
      </dgm:t>
    </dgm:pt>
    <dgm:pt modelId="{54490163-C1C5-4239-963A-4D017F4538F7}" type="parTrans" cxnId="{63C9F8CA-FB74-43F0-96FF-67C370E82D1C}">
      <dgm:prSet/>
      <dgm:spPr/>
      <dgm:t>
        <a:bodyPr/>
        <a:lstStyle/>
        <a:p>
          <a:endParaRPr lang="en-US" b="1">
            <a:solidFill>
              <a:schemeClr val="tx1"/>
            </a:solidFill>
          </a:endParaRPr>
        </a:p>
      </dgm:t>
    </dgm:pt>
    <dgm:pt modelId="{EFDFBC23-57B7-4824-B5EA-4290927729E6}" type="sibTrans" cxnId="{63C9F8CA-FB74-43F0-96FF-67C370E82D1C}">
      <dgm:prSet/>
      <dgm:spPr/>
      <dgm:t>
        <a:bodyPr/>
        <a:lstStyle/>
        <a:p>
          <a:endParaRPr lang="en-US" b="1">
            <a:solidFill>
              <a:schemeClr val="tx1"/>
            </a:solidFill>
          </a:endParaRPr>
        </a:p>
      </dgm:t>
    </dgm:pt>
    <dgm:pt modelId="{59304B67-46A7-4438-85B1-D0FCC0631DF1}" type="pres">
      <dgm:prSet presAssocID="{BC53A4E2-FE0D-4D23-900D-479B7027E262}" presName="Name0" presStyleCnt="0">
        <dgm:presLayoutVars>
          <dgm:dir/>
          <dgm:resizeHandles val="exact"/>
        </dgm:presLayoutVars>
      </dgm:prSet>
      <dgm:spPr/>
    </dgm:pt>
    <dgm:pt modelId="{3E857BC9-94EA-4598-8730-592B4A33D9D6}" type="pres">
      <dgm:prSet presAssocID="{71BA6485-B0BE-4A9C-BDCD-CF261796CE5C}" presName="parTxOnly" presStyleLbl="node1" presStyleIdx="0" presStyleCnt="5" custLinFactNeighborX="-2703" custLinFactNeighborY="8366">
        <dgm:presLayoutVars>
          <dgm:bulletEnabled val="1"/>
        </dgm:presLayoutVars>
      </dgm:prSet>
      <dgm:spPr>
        <a:prstGeom prst="homePlate">
          <a:avLst/>
        </a:prstGeom>
      </dgm:spPr>
    </dgm:pt>
    <dgm:pt modelId="{3B684650-F14C-410A-8909-E3500849F0F1}" type="pres">
      <dgm:prSet presAssocID="{7E0C7B17-0530-43C1-9D98-82625B2DCA43}" presName="parSpace" presStyleCnt="0"/>
      <dgm:spPr/>
    </dgm:pt>
    <dgm:pt modelId="{5CC2431A-E9BD-4789-B9DD-72231978F05C}" type="pres">
      <dgm:prSet presAssocID="{B19967ED-693A-472C-AA8A-9506E8B3409A}" presName="parTxOnly" presStyleLbl="node1" presStyleIdx="1" presStyleCnt="5" custLinFactNeighborX="-5638" custLinFactNeighborY="8366">
        <dgm:presLayoutVars>
          <dgm:bulletEnabled val="1"/>
        </dgm:presLayoutVars>
      </dgm:prSet>
      <dgm:spPr>
        <a:prstGeom prst="chevron">
          <a:avLst/>
        </a:prstGeom>
      </dgm:spPr>
    </dgm:pt>
    <dgm:pt modelId="{BE2ADA5C-FB87-49CA-979F-27809C9FC1D7}" type="pres">
      <dgm:prSet presAssocID="{EFDFBC23-57B7-4824-B5EA-4290927729E6}" presName="parSpace" presStyleCnt="0"/>
      <dgm:spPr/>
    </dgm:pt>
    <dgm:pt modelId="{70E81477-DB3C-4D5A-9341-BBFF10CB6413}" type="pres">
      <dgm:prSet presAssocID="{C9C275C6-B343-4115-8420-0EF095C14CC0}" presName="parTxOnly" presStyleLbl="node1" presStyleIdx="2" presStyleCnt="5" custLinFactNeighborX="-34204" custLinFactNeighborY="8366">
        <dgm:presLayoutVars>
          <dgm:bulletEnabled val="1"/>
        </dgm:presLayoutVars>
      </dgm:prSet>
      <dgm:spPr>
        <a:prstGeom prst="chevron">
          <a:avLst/>
        </a:prstGeom>
      </dgm:spPr>
    </dgm:pt>
    <dgm:pt modelId="{8D619BEB-23FA-45EE-8228-40B12746FE98}" type="pres">
      <dgm:prSet presAssocID="{15934D91-6964-443D-AFD2-483DADE38CD7}" presName="parSpace" presStyleCnt="0"/>
      <dgm:spPr/>
    </dgm:pt>
    <dgm:pt modelId="{B3B534B0-0386-4D7F-AD07-56DD2E8C6524}" type="pres">
      <dgm:prSet presAssocID="{3D42EEEF-D311-4A7D-9CEE-2E0A1895E0B4}" presName="parTxOnly" presStyleLbl="node1" presStyleIdx="3" presStyleCnt="5" custLinFactNeighborX="-45103" custLinFactNeighborY="8366">
        <dgm:presLayoutVars>
          <dgm:bulletEnabled val="1"/>
        </dgm:presLayoutVars>
      </dgm:prSet>
      <dgm:spPr>
        <a:prstGeom prst="chevron">
          <a:avLst/>
        </a:prstGeom>
      </dgm:spPr>
    </dgm:pt>
    <dgm:pt modelId="{F5B0816C-9377-4D71-9919-F4496695251F}" type="pres">
      <dgm:prSet presAssocID="{E0792105-F7C3-4D23-A0CD-0F2B1CFD29EB}" presName="parSpace" presStyleCnt="0"/>
      <dgm:spPr/>
    </dgm:pt>
    <dgm:pt modelId="{8B6B82ED-FAC4-490D-B539-55ABFF32BDDC}" type="pres">
      <dgm:prSet presAssocID="{9575B146-2AD9-4680-ACE2-94B7CF6DF359}" presName="parTxOnly" presStyleLbl="node1" presStyleIdx="4" presStyleCnt="5" custLinFactNeighborX="-73036" custLinFactNeighborY="8366">
        <dgm:presLayoutVars>
          <dgm:bulletEnabled val="1"/>
        </dgm:presLayoutVars>
      </dgm:prSet>
      <dgm:spPr>
        <a:prstGeom prst="chevron">
          <a:avLst/>
        </a:prstGeom>
      </dgm:spPr>
    </dgm:pt>
  </dgm:ptLst>
  <dgm:cxnLst>
    <dgm:cxn modelId="{9E5E7809-D4D5-42F6-A681-F06AEB8AC696}" srcId="{BC53A4E2-FE0D-4D23-900D-479B7027E262}" destId="{9575B146-2AD9-4680-ACE2-94B7CF6DF359}" srcOrd="4" destOrd="0" parTransId="{87FF5014-068E-4DDA-A7DC-55BB3FF98484}" sibTransId="{40B42399-7BE8-4895-9DCE-1CE42A25156A}"/>
    <dgm:cxn modelId="{06835033-AD7F-47C5-A361-8041ED3120EA}" type="presOf" srcId="{3D42EEEF-D311-4A7D-9CEE-2E0A1895E0B4}" destId="{B3B534B0-0386-4D7F-AD07-56DD2E8C6524}" srcOrd="0" destOrd="0" presId="urn:microsoft.com/office/officeart/2005/8/layout/hChevron3"/>
    <dgm:cxn modelId="{2F4AAA44-4C47-443B-805A-097C4240A8CE}" type="presOf" srcId="{C9C275C6-B343-4115-8420-0EF095C14CC0}" destId="{70E81477-DB3C-4D5A-9341-BBFF10CB6413}" srcOrd="0" destOrd="0" presId="urn:microsoft.com/office/officeart/2005/8/layout/hChevron3"/>
    <dgm:cxn modelId="{C2FF0F69-DC26-483B-B433-1AFFC5E8573C}" type="presOf" srcId="{BC53A4E2-FE0D-4D23-900D-479B7027E262}" destId="{59304B67-46A7-4438-85B1-D0FCC0631DF1}" srcOrd="0" destOrd="0" presId="urn:microsoft.com/office/officeart/2005/8/layout/hChevron3"/>
    <dgm:cxn modelId="{9E4CB157-D80C-4EF4-87B4-E1BB92498F77}" srcId="{BC53A4E2-FE0D-4D23-900D-479B7027E262}" destId="{3D42EEEF-D311-4A7D-9CEE-2E0A1895E0B4}" srcOrd="3" destOrd="0" parTransId="{18490FE8-FB33-42BE-9B8F-F4D2CF71FEC6}" sibTransId="{E0792105-F7C3-4D23-A0CD-0F2B1CFD29EB}"/>
    <dgm:cxn modelId="{9D2E887A-D776-45FF-898E-447BC11E0882}" srcId="{BC53A4E2-FE0D-4D23-900D-479B7027E262}" destId="{71BA6485-B0BE-4A9C-BDCD-CF261796CE5C}" srcOrd="0" destOrd="0" parTransId="{37D40084-7A65-42E4-BA60-9807DA6B6292}" sibTransId="{7E0C7B17-0530-43C1-9D98-82625B2DCA43}"/>
    <dgm:cxn modelId="{74D5388C-ED6C-4F2F-AC10-FB7F0145D3D5}" type="presOf" srcId="{71BA6485-B0BE-4A9C-BDCD-CF261796CE5C}" destId="{3E857BC9-94EA-4598-8730-592B4A33D9D6}" srcOrd="0" destOrd="0" presId="urn:microsoft.com/office/officeart/2005/8/layout/hChevron3"/>
    <dgm:cxn modelId="{6768F4C8-5662-400E-A6DB-CFFF34429E99}" type="presOf" srcId="{B19967ED-693A-472C-AA8A-9506E8B3409A}" destId="{5CC2431A-E9BD-4789-B9DD-72231978F05C}" srcOrd="0" destOrd="0" presId="urn:microsoft.com/office/officeart/2005/8/layout/hChevron3"/>
    <dgm:cxn modelId="{63C9F8CA-FB74-43F0-96FF-67C370E82D1C}" srcId="{BC53A4E2-FE0D-4D23-900D-479B7027E262}" destId="{B19967ED-693A-472C-AA8A-9506E8B3409A}" srcOrd="1" destOrd="0" parTransId="{54490163-C1C5-4239-963A-4D017F4538F7}" sibTransId="{EFDFBC23-57B7-4824-B5EA-4290927729E6}"/>
    <dgm:cxn modelId="{0103CFD6-AAAB-4C98-91F4-CCC77BF2C87D}" srcId="{BC53A4E2-FE0D-4D23-900D-479B7027E262}" destId="{C9C275C6-B343-4115-8420-0EF095C14CC0}" srcOrd="2" destOrd="0" parTransId="{483737D5-24E9-435F-8B88-CE8203DDD0FE}" sibTransId="{15934D91-6964-443D-AFD2-483DADE38CD7}"/>
    <dgm:cxn modelId="{8D9C6CE8-B497-4DCF-AA27-0F502039047E}" type="presOf" srcId="{9575B146-2AD9-4680-ACE2-94B7CF6DF359}" destId="{8B6B82ED-FAC4-490D-B539-55ABFF32BDDC}" srcOrd="0" destOrd="0" presId="urn:microsoft.com/office/officeart/2005/8/layout/hChevron3"/>
    <dgm:cxn modelId="{4A14A730-2D37-4EEF-BF01-99C3DFFD4F80}" type="presParOf" srcId="{59304B67-46A7-4438-85B1-D0FCC0631DF1}" destId="{3E857BC9-94EA-4598-8730-592B4A33D9D6}" srcOrd="0" destOrd="0" presId="urn:microsoft.com/office/officeart/2005/8/layout/hChevron3"/>
    <dgm:cxn modelId="{6E800E71-E9A6-46A5-B6BA-96205EED99CF}" type="presParOf" srcId="{59304B67-46A7-4438-85B1-D0FCC0631DF1}" destId="{3B684650-F14C-410A-8909-E3500849F0F1}" srcOrd="1" destOrd="0" presId="urn:microsoft.com/office/officeart/2005/8/layout/hChevron3"/>
    <dgm:cxn modelId="{473FA5AE-99C2-4FCD-8FA5-985F1CC3D929}" type="presParOf" srcId="{59304B67-46A7-4438-85B1-D0FCC0631DF1}" destId="{5CC2431A-E9BD-4789-B9DD-72231978F05C}" srcOrd="2" destOrd="0" presId="urn:microsoft.com/office/officeart/2005/8/layout/hChevron3"/>
    <dgm:cxn modelId="{827863EB-FD67-43E0-AE49-B4A11A873992}" type="presParOf" srcId="{59304B67-46A7-4438-85B1-D0FCC0631DF1}" destId="{BE2ADA5C-FB87-49CA-979F-27809C9FC1D7}" srcOrd="3" destOrd="0" presId="urn:microsoft.com/office/officeart/2005/8/layout/hChevron3"/>
    <dgm:cxn modelId="{F14279CF-59F6-4444-B9DC-F88B8EE0FFDF}" type="presParOf" srcId="{59304B67-46A7-4438-85B1-D0FCC0631DF1}" destId="{70E81477-DB3C-4D5A-9341-BBFF10CB6413}" srcOrd="4" destOrd="0" presId="urn:microsoft.com/office/officeart/2005/8/layout/hChevron3"/>
    <dgm:cxn modelId="{FF4C20C0-4A24-4D29-B499-590768149962}" type="presParOf" srcId="{59304B67-46A7-4438-85B1-D0FCC0631DF1}" destId="{8D619BEB-23FA-45EE-8228-40B12746FE98}" srcOrd="5" destOrd="0" presId="urn:microsoft.com/office/officeart/2005/8/layout/hChevron3"/>
    <dgm:cxn modelId="{3251AA3F-E6BC-4E99-B557-22179A28C47E}" type="presParOf" srcId="{59304B67-46A7-4438-85B1-D0FCC0631DF1}" destId="{B3B534B0-0386-4D7F-AD07-56DD2E8C6524}" srcOrd="6" destOrd="0" presId="urn:microsoft.com/office/officeart/2005/8/layout/hChevron3"/>
    <dgm:cxn modelId="{D8FEB927-A5E8-4897-9EF5-8D1DCA816811}" type="presParOf" srcId="{59304B67-46A7-4438-85B1-D0FCC0631DF1}" destId="{F5B0816C-9377-4D71-9919-F4496695251F}" srcOrd="7" destOrd="0" presId="urn:microsoft.com/office/officeart/2005/8/layout/hChevron3"/>
    <dgm:cxn modelId="{3F336F46-9B35-46F5-92D9-1CBE19CB5588}" type="presParOf" srcId="{59304B67-46A7-4438-85B1-D0FCC0631DF1}" destId="{8B6B82ED-FAC4-490D-B539-55ABFF32BDDC}" srcOrd="8"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53A4E2-FE0D-4D23-900D-479B7027E262}" type="doc">
      <dgm:prSet loTypeId="urn:microsoft.com/office/officeart/2005/8/layout/hChevron3" loCatId="process" qsTypeId="urn:microsoft.com/office/officeart/2005/8/quickstyle/simple5" qsCatId="simple" csTypeId="urn:microsoft.com/office/officeart/2005/8/colors/accent1_2" csCatId="accent1" phldr="1"/>
      <dgm:spPr/>
    </dgm:pt>
    <dgm:pt modelId="{71BA6485-B0BE-4A9C-BDCD-CF261796CE5C}">
      <dgm:prSet phldrT="[Text]"/>
      <dgm:spPr>
        <a:xfrm>
          <a:off x="0"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1. Collection Prep</a:t>
          </a:r>
        </a:p>
      </dgm:t>
    </dgm:pt>
    <dgm:pt modelId="{37D40084-7A65-42E4-BA60-9807DA6B6292}" type="parTrans" cxnId="{9D2E887A-D776-45FF-898E-447BC11E0882}">
      <dgm:prSet/>
      <dgm:spPr/>
      <dgm:t>
        <a:bodyPr/>
        <a:lstStyle/>
        <a:p>
          <a:endParaRPr lang="en-US" b="1">
            <a:solidFill>
              <a:schemeClr val="tx1"/>
            </a:solidFill>
          </a:endParaRPr>
        </a:p>
      </dgm:t>
    </dgm:pt>
    <dgm:pt modelId="{7E0C7B17-0530-43C1-9D98-82625B2DCA43}" type="sibTrans" cxnId="{9D2E887A-D776-45FF-898E-447BC11E0882}">
      <dgm:prSet/>
      <dgm:spPr/>
      <dgm:t>
        <a:bodyPr/>
        <a:lstStyle/>
        <a:p>
          <a:endParaRPr lang="en-US" b="1">
            <a:solidFill>
              <a:schemeClr val="tx1"/>
            </a:solidFill>
          </a:endParaRPr>
        </a:p>
      </dgm:t>
    </dgm:pt>
    <dgm:pt modelId="{C9C275C6-B343-4115-8420-0EF095C14CC0}">
      <dgm:prSet phldrT="[Text]"/>
      <dgm:spPr>
        <a:xfrm>
          <a:off x="1911469"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3. Submit to CSI</a:t>
          </a:r>
        </a:p>
      </dgm:t>
    </dgm:pt>
    <dgm:pt modelId="{483737D5-24E9-435F-8B88-CE8203DDD0FE}" type="parTrans" cxnId="{0103CFD6-AAAB-4C98-91F4-CCC77BF2C87D}">
      <dgm:prSet/>
      <dgm:spPr/>
      <dgm:t>
        <a:bodyPr/>
        <a:lstStyle/>
        <a:p>
          <a:endParaRPr lang="en-US" b="1">
            <a:solidFill>
              <a:schemeClr val="tx1"/>
            </a:solidFill>
          </a:endParaRPr>
        </a:p>
      </dgm:t>
    </dgm:pt>
    <dgm:pt modelId="{15934D91-6964-443D-AFD2-483DADE38CD7}" type="sibTrans" cxnId="{0103CFD6-AAAB-4C98-91F4-CCC77BF2C87D}">
      <dgm:prSet/>
      <dgm:spPr/>
      <dgm:t>
        <a:bodyPr/>
        <a:lstStyle/>
        <a:p>
          <a:endParaRPr lang="en-US" b="1">
            <a:solidFill>
              <a:schemeClr val="tx1"/>
            </a:solidFill>
          </a:endParaRPr>
        </a:p>
      </dgm:t>
    </dgm:pt>
    <dgm:pt modelId="{3D42EEEF-D311-4A7D-9CEE-2E0A1895E0B4}">
      <dgm:prSet phldrT="[Text]"/>
      <dgm:spPr>
        <a:xfrm>
          <a:off x="2882361"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a:solidFill>
                <a:schemeClr val="tx1"/>
              </a:solidFill>
              <a:latin typeface="Calibri" panose="020F0502020204030204"/>
              <a:ea typeface="+mn-ea"/>
              <a:cs typeface="+mn-cs"/>
            </a:rPr>
            <a:t>4. Resolve Errors</a:t>
          </a:r>
          <a:endParaRPr lang="en-US" b="1" dirty="0">
            <a:solidFill>
              <a:schemeClr val="tx1"/>
            </a:solidFill>
            <a:latin typeface="Calibri" panose="020F0502020204030204"/>
            <a:ea typeface="+mn-ea"/>
            <a:cs typeface="+mn-cs"/>
          </a:endParaRPr>
        </a:p>
      </dgm:t>
    </dgm:pt>
    <dgm:pt modelId="{18490FE8-FB33-42BE-9B8F-F4D2CF71FEC6}" type="parTrans" cxnId="{9E4CB157-D80C-4EF4-87B4-E1BB92498F77}">
      <dgm:prSet/>
      <dgm:spPr/>
      <dgm:t>
        <a:bodyPr/>
        <a:lstStyle/>
        <a:p>
          <a:endParaRPr lang="en-US" b="1">
            <a:solidFill>
              <a:schemeClr val="tx1"/>
            </a:solidFill>
          </a:endParaRPr>
        </a:p>
      </dgm:t>
    </dgm:pt>
    <dgm:pt modelId="{E0792105-F7C3-4D23-A0CD-0F2B1CFD29EB}" type="sibTrans" cxnId="{9E4CB157-D80C-4EF4-87B4-E1BB92498F77}">
      <dgm:prSet/>
      <dgm:spPr/>
      <dgm:t>
        <a:bodyPr/>
        <a:lstStyle/>
        <a:p>
          <a:endParaRPr lang="en-US" b="1">
            <a:solidFill>
              <a:schemeClr val="tx1"/>
            </a:solidFill>
          </a:endParaRPr>
        </a:p>
      </dgm:t>
    </dgm:pt>
    <dgm:pt modelId="{9575B146-2AD9-4680-ACE2-94B7CF6DF359}">
      <dgm:prSet phldrT="[Text]"/>
      <dgm:spPr>
        <a:xfrm>
          <a:off x="3810750"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5. Certify</a:t>
          </a:r>
        </a:p>
      </dgm:t>
    </dgm:pt>
    <dgm:pt modelId="{87FF5014-068E-4DDA-A7DC-55BB3FF98484}" type="parTrans" cxnId="{9E5E7809-D4D5-42F6-A681-F06AEB8AC696}">
      <dgm:prSet/>
      <dgm:spPr/>
      <dgm:t>
        <a:bodyPr/>
        <a:lstStyle/>
        <a:p>
          <a:endParaRPr lang="en-US" b="1">
            <a:solidFill>
              <a:schemeClr val="tx1"/>
            </a:solidFill>
          </a:endParaRPr>
        </a:p>
      </dgm:t>
    </dgm:pt>
    <dgm:pt modelId="{40B42399-7BE8-4895-9DCE-1CE42A25156A}" type="sibTrans" cxnId="{9E5E7809-D4D5-42F6-A681-F06AEB8AC696}">
      <dgm:prSet/>
      <dgm:spPr/>
      <dgm:t>
        <a:bodyPr/>
        <a:lstStyle/>
        <a:p>
          <a:endParaRPr lang="en-US" b="1">
            <a:solidFill>
              <a:schemeClr val="tx1"/>
            </a:solidFill>
          </a:endParaRPr>
        </a:p>
      </dgm:t>
    </dgm:pt>
    <dgm:pt modelId="{B19967ED-693A-472C-AA8A-9506E8B3409A}">
      <dgm:prSet/>
      <dgm:spPr>
        <a:xfrm>
          <a:off x="984659" y="221148"/>
          <a:ext cx="1247609" cy="499043"/>
        </a:xfr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2. Data Entry and Review</a:t>
          </a:r>
        </a:p>
      </dgm:t>
    </dgm:pt>
    <dgm:pt modelId="{54490163-C1C5-4239-963A-4D017F4538F7}" type="parTrans" cxnId="{63C9F8CA-FB74-43F0-96FF-67C370E82D1C}">
      <dgm:prSet/>
      <dgm:spPr/>
      <dgm:t>
        <a:bodyPr/>
        <a:lstStyle/>
        <a:p>
          <a:endParaRPr lang="en-US" b="1">
            <a:solidFill>
              <a:schemeClr val="tx1"/>
            </a:solidFill>
          </a:endParaRPr>
        </a:p>
      </dgm:t>
    </dgm:pt>
    <dgm:pt modelId="{EFDFBC23-57B7-4824-B5EA-4290927729E6}" type="sibTrans" cxnId="{63C9F8CA-FB74-43F0-96FF-67C370E82D1C}">
      <dgm:prSet/>
      <dgm:spPr/>
      <dgm:t>
        <a:bodyPr/>
        <a:lstStyle/>
        <a:p>
          <a:endParaRPr lang="en-US" b="1">
            <a:solidFill>
              <a:schemeClr val="tx1"/>
            </a:solidFill>
          </a:endParaRPr>
        </a:p>
      </dgm:t>
    </dgm:pt>
    <dgm:pt modelId="{59304B67-46A7-4438-85B1-D0FCC0631DF1}" type="pres">
      <dgm:prSet presAssocID="{BC53A4E2-FE0D-4D23-900D-479B7027E262}" presName="Name0" presStyleCnt="0">
        <dgm:presLayoutVars>
          <dgm:dir/>
          <dgm:resizeHandles val="exact"/>
        </dgm:presLayoutVars>
      </dgm:prSet>
      <dgm:spPr/>
    </dgm:pt>
    <dgm:pt modelId="{3E857BC9-94EA-4598-8730-592B4A33D9D6}" type="pres">
      <dgm:prSet presAssocID="{71BA6485-B0BE-4A9C-BDCD-CF261796CE5C}" presName="parTxOnly" presStyleLbl="node1" presStyleIdx="0" presStyleCnt="5" custLinFactNeighborX="-2703" custLinFactNeighborY="8366">
        <dgm:presLayoutVars>
          <dgm:bulletEnabled val="1"/>
        </dgm:presLayoutVars>
      </dgm:prSet>
      <dgm:spPr>
        <a:prstGeom prst="homePlate">
          <a:avLst/>
        </a:prstGeom>
      </dgm:spPr>
    </dgm:pt>
    <dgm:pt modelId="{3B684650-F14C-410A-8909-E3500849F0F1}" type="pres">
      <dgm:prSet presAssocID="{7E0C7B17-0530-43C1-9D98-82625B2DCA43}" presName="parSpace" presStyleCnt="0"/>
      <dgm:spPr/>
    </dgm:pt>
    <dgm:pt modelId="{5CC2431A-E9BD-4789-B9DD-72231978F05C}" type="pres">
      <dgm:prSet presAssocID="{B19967ED-693A-472C-AA8A-9506E8B3409A}" presName="parTxOnly" presStyleLbl="node1" presStyleIdx="1" presStyleCnt="5" custLinFactNeighborX="-5638" custLinFactNeighborY="8366">
        <dgm:presLayoutVars>
          <dgm:bulletEnabled val="1"/>
        </dgm:presLayoutVars>
      </dgm:prSet>
      <dgm:spPr>
        <a:prstGeom prst="chevron">
          <a:avLst/>
        </a:prstGeom>
      </dgm:spPr>
    </dgm:pt>
    <dgm:pt modelId="{BE2ADA5C-FB87-49CA-979F-27809C9FC1D7}" type="pres">
      <dgm:prSet presAssocID="{EFDFBC23-57B7-4824-B5EA-4290927729E6}" presName="parSpace" presStyleCnt="0"/>
      <dgm:spPr/>
    </dgm:pt>
    <dgm:pt modelId="{70E81477-DB3C-4D5A-9341-BBFF10CB6413}" type="pres">
      <dgm:prSet presAssocID="{C9C275C6-B343-4115-8420-0EF095C14CC0}" presName="parTxOnly" presStyleLbl="node1" presStyleIdx="2" presStyleCnt="5" custLinFactNeighborX="-34204" custLinFactNeighborY="8366">
        <dgm:presLayoutVars>
          <dgm:bulletEnabled val="1"/>
        </dgm:presLayoutVars>
      </dgm:prSet>
      <dgm:spPr>
        <a:prstGeom prst="chevron">
          <a:avLst/>
        </a:prstGeom>
      </dgm:spPr>
    </dgm:pt>
    <dgm:pt modelId="{8D619BEB-23FA-45EE-8228-40B12746FE98}" type="pres">
      <dgm:prSet presAssocID="{15934D91-6964-443D-AFD2-483DADE38CD7}" presName="parSpace" presStyleCnt="0"/>
      <dgm:spPr/>
    </dgm:pt>
    <dgm:pt modelId="{B3B534B0-0386-4D7F-AD07-56DD2E8C6524}" type="pres">
      <dgm:prSet presAssocID="{3D42EEEF-D311-4A7D-9CEE-2E0A1895E0B4}" presName="parTxOnly" presStyleLbl="node1" presStyleIdx="3" presStyleCnt="5" custLinFactNeighborX="-45103" custLinFactNeighborY="8366">
        <dgm:presLayoutVars>
          <dgm:bulletEnabled val="1"/>
        </dgm:presLayoutVars>
      </dgm:prSet>
      <dgm:spPr>
        <a:prstGeom prst="chevron">
          <a:avLst/>
        </a:prstGeom>
      </dgm:spPr>
    </dgm:pt>
    <dgm:pt modelId="{F5B0816C-9377-4D71-9919-F4496695251F}" type="pres">
      <dgm:prSet presAssocID="{E0792105-F7C3-4D23-A0CD-0F2B1CFD29EB}" presName="parSpace" presStyleCnt="0"/>
      <dgm:spPr/>
    </dgm:pt>
    <dgm:pt modelId="{8B6B82ED-FAC4-490D-B539-55ABFF32BDDC}" type="pres">
      <dgm:prSet presAssocID="{9575B146-2AD9-4680-ACE2-94B7CF6DF359}" presName="parTxOnly" presStyleLbl="node1" presStyleIdx="4" presStyleCnt="5" custLinFactNeighborX="-73036" custLinFactNeighborY="8366">
        <dgm:presLayoutVars>
          <dgm:bulletEnabled val="1"/>
        </dgm:presLayoutVars>
      </dgm:prSet>
      <dgm:spPr>
        <a:prstGeom prst="chevron">
          <a:avLst/>
        </a:prstGeom>
      </dgm:spPr>
    </dgm:pt>
  </dgm:ptLst>
  <dgm:cxnLst>
    <dgm:cxn modelId="{9E5E7809-D4D5-42F6-A681-F06AEB8AC696}" srcId="{BC53A4E2-FE0D-4D23-900D-479B7027E262}" destId="{9575B146-2AD9-4680-ACE2-94B7CF6DF359}" srcOrd="4" destOrd="0" parTransId="{87FF5014-068E-4DDA-A7DC-55BB3FF98484}" sibTransId="{40B42399-7BE8-4895-9DCE-1CE42A25156A}"/>
    <dgm:cxn modelId="{06835033-AD7F-47C5-A361-8041ED3120EA}" type="presOf" srcId="{3D42EEEF-D311-4A7D-9CEE-2E0A1895E0B4}" destId="{B3B534B0-0386-4D7F-AD07-56DD2E8C6524}" srcOrd="0" destOrd="0" presId="urn:microsoft.com/office/officeart/2005/8/layout/hChevron3"/>
    <dgm:cxn modelId="{2F4AAA44-4C47-443B-805A-097C4240A8CE}" type="presOf" srcId="{C9C275C6-B343-4115-8420-0EF095C14CC0}" destId="{70E81477-DB3C-4D5A-9341-BBFF10CB6413}" srcOrd="0" destOrd="0" presId="urn:microsoft.com/office/officeart/2005/8/layout/hChevron3"/>
    <dgm:cxn modelId="{C2FF0F69-DC26-483B-B433-1AFFC5E8573C}" type="presOf" srcId="{BC53A4E2-FE0D-4D23-900D-479B7027E262}" destId="{59304B67-46A7-4438-85B1-D0FCC0631DF1}" srcOrd="0" destOrd="0" presId="urn:microsoft.com/office/officeart/2005/8/layout/hChevron3"/>
    <dgm:cxn modelId="{9E4CB157-D80C-4EF4-87B4-E1BB92498F77}" srcId="{BC53A4E2-FE0D-4D23-900D-479B7027E262}" destId="{3D42EEEF-D311-4A7D-9CEE-2E0A1895E0B4}" srcOrd="3" destOrd="0" parTransId="{18490FE8-FB33-42BE-9B8F-F4D2CF71FEC6}" sibTransId="{E0792105-F7C3-4D23-A0CD-0F2B1CFD29EB}"/>
    <dgm:cxn modelId="{9D2E887A-D776-45FF-898E-447BC11E0882}" srcId="{BC53A4E2-FE0D-4D23-900D-479B7027E262}" destId="{71BA6485-B0BE-4A9C-BDCD-CF261796CE5C}" srcOrd="0" destOrd="0" parTransId="{37D40084-7A65-42E4-BA60-9807DA6B6292}" sibTransId="{7E0C7B17-0530-43C1-9D98-82625B2DCA43}"/>
    <dgm:cxn modelId="{74D5388C-ED6C-4F2F-AC10-FB7F0145D3D5}" type="presOf" srcId="{71BA6485-B0BE-4A9C-BDCD-CF261796CE5C}" destId="{3E857BC9-94EA-4598-8730-592B4A33D9D6}" srcOrd="0" destOrd="0" presId="urn:microsoft.com/office/officeart/2005/8/layout/hChevron3"/>
    <dgm:cxn modelId="{6768F4C8-5662-400E-A6DB-CFFF34429E99}" type="presOf" srcId="{B19967ED-693A-472C-AA8A-9506E8B3409A}" destId="{5CC2431A-E9BD-4789-B9DD-72231978F05C}" srcOrd="0" destOrd="0" presId="urn:microsoft.com/office/officeart/2005/8/layout/hChevron3"/>
    <dgm:cxn modelId="{63C9F8CA-FB74-43F0-96FF-67C370E82D1C}" srcId="{BC53A4E2-FE0D-4D23-900D-479B7027E262}" destId="{B19967ED-693A-472C-AA8A-9506E8B3409A}" srcOrd="1" destOrd="0" parTransId="{54490163-C1C5-4239-963A-4D017F4538F7}" sibTransId="{EFDFBC23-57B7-4824-B5EA-4290927729E6}"/>
    <dgm:cxn modelId="{0103CFD6-AAAB-4C98-91F4-CCC77BF2C87D}" srcId="{BC53A4E2-FE0D-4D23-900D-479B7027E262}" destId="{C9C275C6-B343-4115-8420-0EF095C14CC0}" srcOrd="2" destOrd="0" parTransId="{483737D5-24E9-435F-8B88-CE8203DDD0FE}" sibTransId="{15934D91-6964-443D-AFD2-483DADE38CD7}"/>
    <dgm:cxn modelId="{8D9C6CE8-B497-4DCF-AA27-0F502039047E}" type="presOf" srcId="{9575B146-2AD9-4680-ACE2-94B7CF6DF359}" destId="{8B6B82ED-FAC4-490D-B539-55ABFF32BDDC}" srcOrd="0" destOrd="0" presId="urn:microsoft.com/office/officeart/2005/8/layout/hChevron3"/>
    <dgm:cxn modelId="{4A14A730-2D37-4EEF-BF01-99C3DFFD4F80}" type="presParOf" srcId="{59304B67-46A7-4438-85B1-D0FCC0631DF1}" destId="{3E857BC9-94EA-4598-8730-592B4A33D9D6}" srcOrd="0" destOrd="0" presId="urn:microsoft.com/office/officeart/2005/8/layout/hChevron3"/>
    <dgm:cxn modelId="{6E800E71-E9A6-46A5-B6BA-96205EED99CF}" type="presParOf" srcId="{59304B67-46A7-4438-85B1-D0FCC0631DF1}" destId="{3B684650-F14C-410A-8909-E3500849F0F1}" srcOrd="1" destOrd="0" presId="urn:microsoft.com/office/officeart/2005/8/layout/hChevron3"/>
    <dgm:cxn modelId="{473FA5AE-99C2-4FCD-8FA5-985F1CC3D929}" type="presParOf" srcId="{59304B67-46A7-4438-85B1-D0FCC0631DF1}" destId="{5CC2431A-E9BD-4789-B9DD-72231978F05C}" srcOrd="2" destOrd="0" presId="urn:microsoft.com/office/officeart/2005/8/layout/hChevron3"/>
    <dgm:cxn modelId="{827863EB-FD67-43E0-AE49-B4A11A873992}" type="presParOf" srcId="{59304B67-46A7-4438-85B1-D0FCC0631DF1}" destId="{BE2ADA5C-FB87-49CA-979F-27809C9FC1D7}" srcOrd="3" destOrd="0" presId="urn:microsoft.com/office/officeart/2005/8/layout/hChevron3"/>
    <dgm:cxn modelId="{F14279CF-59F6-4444-B9DC-F88B8EE0FFDF}" type="presParOf" srcId="{59304B67-46A7-4438-85B1-D0FCC0631DF1}" destId="{70E81477-DB3C-4D5A-9341-BBFF10CB6413}" srcOrd="4" destOrd="0" presId="urn:microsoft.com/office/officeart/2005/8/layout/hChevron3"/>
    <dgm:cxn modelId="{FF4C20C0-4A24-4D29-B499-590768149962}" type="presParOf" srcId="{59304B67-46A7-4438-85B1-D0FCC0631DF1}" destId="{8D619BEB-23FA-45EE-8228-40B12746FE98}" srcOrd="5" destOrd="0" presId="urn:microsoft.com/office/officeart/2005/8/layout/hChevron3"/>
    <dgm:cxn modelId="{3251AA3F-E6BC-4E99-B557-22179A28C47E}" type="presParOf" srcId="{59304B67-46A7-4438-85B1-D0FCC0631DF1}" destId="{B3B534B0-0386-4D7F-AD07-56DD2E8C6524}" srcOrd="6" destOrd="0" presId="urn:microsoft.com/office/officeart/2005/8/layout/hChevron3"/>
    <dgm:cxn modelId="{D8FEB927-A5E8-4897-9EF5-8D1DCA816811}" type="presParOf" srcId="{59304B67-46A7-4438-85B1-D0FCC0631DF1}" destId="{F5B0816C-9377-4D71-9919-F4496695251F}" srcOrd="7" destOrd="0" presId="urn:microsoft.com/office/officeart/2005/8/layout/hChevron3"/>
    <dgm:cxn modelId="{3F336F46-9B35-46F5-92D9-1CBE19CB5588}" type="presParOf" srcId="{59304B67-46A7-4438-85B1-D0FCC0631DF1}" destId="{8B6B82ED-FAC4-490D-B539-55ABFF32BDDC}" srcOrd="8"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53A4E2-FE0D-4D23-900D-479B7027E262}" type="doc">
      <dgm:prSet loTypeId="urn:microsoft.com/office/officeart/2005/8/layout/hChevron3" loCatId="process" qsTypeId="urn:microsoft.com/office/officeart/2005/8/quickstyle/simple5" qsCatId="simple" csTypeId="urn:microsoft.com/office/officeart/2005/8/colors/accent1_2" csCatId="accent1" phldr="1"/>
      <dgm:spPr/>
    </dgm:pt>
    <dgm:pt modelId="{71BA6485-B0BE-4A9C-BDCD-CF261796CE5C}">
      <dgm:prSet phldrT="[Text]"/>
      <dgm:spPr>
        <a:xfrm>
          <a:off x="0"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1. Collection Prep</a:t>
          </a:r>
        </a:p>
      </dgm:t>
    </dgm:pt>
    <dgm:pt modelId="{37D40084-7A65-42E4-BA60-9807DA6B6292}" type="parTrans" cxnId="{9D2E887A-D776-45FF-898E-447BC11E0882}">
      <dgm:prSet/>
      <dgm:spPr/>
      <dgm:t>
        <a:bodyPr/>
        <a:lstStyle/>
        <a:p>
          <a:endParaRPr lang="en-US" b="1">
            <a:solidFill>
              <a:schemeClr val="tx1"/>
            </a:solidFill>
          </a:endParaRPr>
        </a:p>
      </dgm:t>
    </dgm:pt>
    <dgm:pt modelId="{7E0C7B17-0530-43C1-9D98-82625B2DCA43}" type="sibTrans" cxnId="{9D2E887A-D776-45FF-898E-447BC11E0882}">
      <dgm:prSet/>
      <dgm:spPr/>
      <dgm:t>
        <a:bodyPr/>
        <a:lstStyle/>
        <a:p>
          <a:endParaRPr lang="en-US" b="1">
            <a:solidFill>
              <a:schemeClr val="tx1"/>
            </a:solidFill>
          </a:endParaRPr>
        </a:p>
      </dgm:t>
    </dgm:pt>
    <dgm:pt modelId="{C9C275C6-B343-4115-8420-0EF095C14CC0}">
      <dgm:prSet phldrT="[Text]"/>
      <dgm:spPr>
        <a:xfrm>
          <a:off x="1911469"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3. Submit to CSI</a:t>
          </a:r>
        </a:p>
      </dgm:t>
    </dgm:pt>
    <dgm:pt modelId="{483737D5-24E9-435F-8B88-CE8203DDD0FE}" type="parTrans" cxnId="{0103CFD6-AAAB-4C98-91F4-CCC77BF2C87D}">
      <dgm:prSet/>
      <dgm:spPr/>
      <dgm:t>
        <a:bodyPr/>
        <a:lstStyle/>
        <a:p>
          <a:endParaRPr lang="en-US" b="1">
            <a:solidFill>
              <a:schemeClr val="tx1"/>
            </a:solidFill>
          </a:endParaRPr>
        </a:p>
      </dgm:t>
    </dgm:pt>
    <dgm:pt modelId="{15934D91-6964-443D-AFD2-483DADE38CD7}" type="sibTrans" cxnId="{0103CFD6-AAAB-4C98-91F4-CCC77BF2C87D}">
      <dgm:prSet/>
      <dgm:spPr/>
      <dgm:t>
        <a:bodyPr/>
        <a:lstStyle/>
        <a:p>
          <a:endParaRPr lang="en-US" b="1">
            <a:solidFill>
              <a:schemeClr val="tx1"/>
            </a:solidFill>
          </a:endParaRPr>
        </a:p>
      </dgm:t>
    </dgm:pt>
    <dgm:pt modelId="{3D42EEEF-D311-4A7D-9CEE-2E0A1895E0B4}">
      <dgm:prSet phldrT="[Text]"/>
      <dgm:spPr>
        <a:xfrm>
          <a:off x="2882361"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a:solidFill>
                <a:schemeClr val="tx1"/>
              </a:solidFill>
              <a:latin typeface="Calibri" panose="020F0502020204030204"/>
              <a:ea typeface="+mn-ea"/>
              <a:cs typeface="+mn-cs"/>
            </a:rPr>
            <a:t>4. Resolve Errors</a:t>
          </a:r>
          <a:endParaRPr lang="en-US" b="1" dirty="0">
            <a:solidFill>
              <a:schemeClr val="tx1"/>
            </a:solidFill>
            <a:latin typeface="Calibri" panose="020F0502020204030204"/>
            <a:ea typeface="+mn-ea"/>
            <a:cs typeface="+mn-cs"/>
          </a:endParaRPr>
        </a:p>
      </dgm:t>
    </dgm:pt>
    <dgm:pt modelId="{18490FE8-FB33-42BE-9B8F-F4D2CF71FEC6}" type="parTrans" cxnId="{9E4CB157-D80C-4EF4-87B4-E1BB92498F77}">
      <dgm:prSet/>
      <dgm:spPr/>
      <dgm:t>
        <a:bodyPr/>
        <a:lstStyle/>
        <a:p>
          <a:endParaRPr lang="en-US" b="1">
            <a:solidFill>
              <a:schemeClr val="tx1"/>
            </a:solidFill>
          </a:endParaRPr>
        </a:p>
      </dgm:t>
    </dgm:pt>
    <dgm:pt modelId="{E0792105-F7C3-4D23-A0CD-0F2B1CFD29EB}" type="sibTrans" cxnId="{9E4CB157-D80C-4EF4-87B4-E1BB92498F77}">
      <dgm:prSet/>
      <dgm:spPr/>
      <dgm:t>
        <a:bodyPr/>
        <a:lstStyle/>
        <a:p>
          <a:endParaRPr lang="en-US" b="1">
            <a:solidFill>
              <a:schemeClr val="tx1"/>
            </a:solidFill>
          </a:endParaRPr>
        </a:p>
      </dgm:t>
    </dgm:pt>
    <dgm:pt modelId="{9575B146-2AD9-4680-ACE2-94B7CF6DF359}">
      <dgm:prSet phldrT="[Text]"/>
      <dgm:spPr>
        <a:xfrm>
          <a:off x="3810750"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5. Certify</a:t>
          </a:r>
        </a:p>
      </dgm:t>
    </dgm:pt>
    <dgm:pt modelId="{87FF5014-068E-4DDA-A7DC-55BB3FF98484}" type="parTrans" cxnId="{9E5E7809-D4D5-42F6-A681-F06AEB8AC696}">
      <dgm:prSet/>
      <dgm:spPr/>
      <dgm:t>
        <a:bodyPr/>
        <a:lstStyle/>
        <a:p>
          <a:endParaRPr lang="en-US" b="1">
            <a:solidFill>
              <a:schemeClr val="tx1"/>
            </a:solidFill>
          </a:endParaRPr>
        </a:p>
      </dgm:t>
    </dgm:pt>
    <dgm:pt modelId="{40B42399-7BE8-4895-9DCE-1CE42A25156A}" type="sibTrans" cxnId="{9E5E7809-D4D5-42F6-A681-F06AEB8AC696}">
      <dgm:prSet/>
      <dgm:spPr/>
      <dgm:t>
        <a:bodyPr/>
        <a:lstStyle/>
        <a:p>
          <a:endParaRPr lang="en-US" b="1">
            <a:solidFill>
              <a:schemeClr val="tx1"/>
            </a:solidFill>
          </a:endParaRPr>
        </a:p>
      </dgm:t>
    </dgm:pt>
    <dgm:pt modelId="{B19967ED-693A-472C-AA8A-9506E8B3409A}">
      <dgm:prSet/>
      <dgm:spPr>
        <a:xfrm>
          <a:off x="984659" y="221148"/>
          <a:ext cx="1247609" cy="499043"/>
        </a:xfr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2. Data Entry and Review</a:t>
          </a:r>
        </a:p>
      </dgm:t>
    </dgm:pt>
    <dgm:pt modelId="{54490163-C1C5-4239-963A-4D017F4538F7}" type="parTrans" cxnId="{63C9F8CA-FB74-43F0-96FF-67C370E82D1C}">
      <dgm:prSet/>
      <dgm:spPr/>
      <dgm:t>
        <a:bodyPr/>
        <a:lstStyle/>
        <a:p>
          <a:endParaRPr lang="en-US" b="1">
            <a:solidFill>
              <a:schemeClr val="tx1"/>
            </a:solidFill>
          </a:endParaRPr>
        </a:p>
      </dgm:t>
    </dgm:pt>
    <dgm:pt modelId="{EFDFBC23-57B7-4824-B5EA-4290927729E6}" type="sibTrans" cxnId="{63C9F8CA-FB74-43F0-96FF-67C370E82D1C}">
      <dgm:prSet/>
      <dgm:spPr/>
      <dgm:t>
        <a:bodyPr/>
        <a:lstStyle/>
        <a:p>
          <a:endParaRPr lang="en-US" b="1">
            <a:solidFill>
              <a:schemeClr val="tx1"/>
            </a:solidFill>
          </a:endParaRPr>
        </a:p>
      </dgm:t>
    </dgm:pt>
    <dgm:pt modelId="{59304B67-46A7-4438-85B1-D0FCC0631DF1}" type="pres">
      <dgm:prSet presAssocID="{BC53A4E2-FE0D-4D23-900D-479B7027E262}" presName="Name0" presStyleCnt="0">
        <dgm:presLayoutVars>
          <dgm:dir/>
          <dgm:resizeHandles val="exact"/>
        </dgm:presLayoutVars>
      </dgm:prSet>
      <dgm:spPr/>
    </dgm:pt>
    <dgm:pt modelId="{3E857BC9-94EA-4598-8730-592B4A33D9D6}" type="pres">
      <dgm:prSet presAssocID="{71BA6485-B0BE-4A9C-BDCD-CF261796CE5C}" presName="parTxOnly" presStyleLbl="node1" presStyleIdx="0" presStyleCnt="5" custLinFactNeighborX="-2703" custLinFactNeighborY="8366">
        <dgm:presLayoutVars>
          <dgm:bulletEnabled val="1"/>
        </dgm:presLayoutVars>
      </dgm:prSet>
      <dgm:spPr>
        <a:prstGeom prst="homePlate">
          <a:avLst/>
        </a:prstGeom>
      </dgm:spPr>
    </dgm:pt>
    <dgm:pt modelId="{3B684650-F14C-410A-8909-E3500849F0F1}" type="pres">
      <dgm:prSet presAssocID="{7E0C7B17-0530-43C1-9D98-82625B2DCA43}" presName="parSpace" presStyleCnt="0"/>
      <dgm:spPr/>
    </dgm:pt>
    <dgm:pt modelId="{5CC2431A-E9BD-4789-B9DD-72231978F05C}" type="pres">
      <dgm:prSet presAssocID="{B19967ED-693A-472C-AA8A-9506E8B3409A}" presName="parTxOnly" presStyleLbl="node1" presStyleIdx="1" presStyleCnt="5" custLinFactNeighborX="-5638" custLinFactNeighborY="8366">
        <dgm:presLayoutVars>
          <dgm:bulletEnabled val="1"/>
        </dgm:presLayoutVars>
      </dgm:prSet>
      <dgm:spPr>
        <a:prstGeom prst="chevron">
          <a:avLst/>
        </a:prstGeom>
      </dgm:spPr>
    </dgm:pt>
    <dgm:pt modelId="{BE2ADA5C-FB87-49CA-979F-27809C9FC1D7}" type="pres">
      <dgm:prSet presAssocID="{EFDFBC23-57B7-4824-B5EA-4290927729E6}" presName="parSpace" presStyleCnt="0"/>
      <dgm:spPr/>
    </dgm:pt>
    <dgm:pt modelId="{70E81477-DB3C-4D5A-9341-BBFF10CB6413}" type="pres">
      <dgm:prSet presAssocID="{C9C275C6-B343-4115-8420-0EF095C14CC0}" presName="parTxOnly" presStyleLbl="node1" presStyleIdx="2" presStyleCnt="5" custLinFactNeighborX="-34204" custLinFactNeighborY="8366">
        <dgm:presLayoutVars>
          <dgm:bulletEnabled val="1"/>
        </dgm:presLayoutVars>
      </dgm:prSet>
      <dgm:spPr>
        <a:prstGeom prst="chevron">
          <a:avLst/>
        </a:prstGeom>
      </dgm:spPr>
    </dgm:pt>
    <dgm:pt modelId="{8D619BEB-23FA-45EE-8228-40B12746FE98}" type="pres">
      <dgm:prSet presAssocID="{15934D91-6964-443D-AFD2-483DADE38CD7}" presName="parSpace" presStyleCnt="0"/>
      <dgm:spPr/>
    </dgm:pt>
    <dgm:pt modelId="{B3B534B0-0386-4D7F-AD07-56DD2E8C6524}" type="pres">
      <dgm:prSet presAssocID="{3D42EEEF-D311-4A7D-9CEE-2E0A1895E0B4}" presName="parTxOnly" presStyleLbl="node1" presStyleIdx="3" presStyleCnt="5" custLinFactNeighborX="-45103" custLinFactNeighborY="8366">
        <dgm:presLayoutVars>
          <dgm:bulletEnabled val="1"/>
        </dgm:presLayoutVars>
      </dgm:prSet>
      <dgm:spPr>
        <a:prstGeom prst="chevron">
          <a:avLst/>
        </a:prstGeom>
      </dgm:spPr>
    </dgm:pt>
    <dgm:pt modelId="{F5B0816C-9377-4D71-9919-F4496695251F}" type="pres">
      <dgm:prSet presAssocID="{E0792105-F7C3-4D23-A0CD-0F2B1CFD29EB}" presName="parSpace" presStyleCnt="0"/>
      <dgm:spPr/>
    </dgm:pt>
    <dgm:pt modelId="{8B6B82ED-FAC4-490D-B539-55ABFF32BDDC}" type="pres">
      <dgm:prSet presAssocID="{9575B146-2AD9-4680-ACE2-94B7CF6DF359}" presName="parTxOnly" presStyleLbl="node1" presStyleIdx="4" presStyleCnt="5" custLinFactNeighborX="-73036" custLinFactNeighborY="8366">
        <dgm:presLayoutVars>
          <dgm:bulletEnabled val="1"/>
        </dgm:presLayoutVars>
      </dgm:prSet>
      <dgm:spPr>
        <a:prstGeom prst="chevron">
          <a:avLst/>
        </a:prstGeom>
      </dgm:spPr>
    </dgm:pt>
  </dgm:ptLst>
  <dgm:cxnLst>
    <dgm:cxn modelId="{9E5E7809-D4D5-42F6-A681-F06AEB8AC696}" srcId="{BC53A4E2-FE0D-4D23-900D-479B7027E262}" destId="{9575B146-2AD9-4680-ACE2-94B7CF6DF359}" srcOrd="4" destOrd="0" parTransId="{87FF5014-068E-4DDA-A7DC-55BB3FF98484}" sibTransId="{40B42399-7BE8-4895-9DCE-1CE42A25156A}"/>
    <dgm:cxn modelId="{06835033-AD7F-47C5-A361-8041ED3120EA}" type="presOf" srcId="{3D42EEEF-D311-4A7D-9CEE-2E0A1895E0B4}" destId="{B3B534B0-0386-4D7F-AD07-56DD2E8C6524}" srcOrd="0" destOrd="0" presId="urn:microsoft.com/office/officeart/2005/8/layout/hChevron3"/>
    <dgm:cxn modelId="{2F4AAA44-4C47-443B-805A-097C4240A8CE}" type="presOf" srcId="{C9C275C6-B343-4115-8420-0EF095C14CC0}" destId="{70E81477-DB3C-4D5A-9341-BBFF10CB6413}" srcOrd="0" destOrd="0" presId="urn:microsoft.com/office/officeart/2005/8/layout/hChevron3"/>
    <dgm:cxn modelId="{C2FF0F69-DC26-483B-B433-1AFFC5E8573C}" type="presOf" srcId="{BC53A4E2-FE0D-4D23-900D-479B7027E262}" destId="{59304B67-46A7-4438-85B1-D0FCC0631DF1}" srcOrd="0" destOrd="0" presId="urn:microsoft.com/office/officeart/2005/8/layout/hChevron3"/>
    <dgm:cxn modelId="{9E4CB157-D80C-4EF4-87B4-E1BB92498F77}" srcId="{BC53A4E2-FE0D-4D23-900D-479B7027E262}" destId="{3D42EEEF-D311-4A7D-9CEE-2E0A1895E0B4}" srcOrd="3" destOrd="0" parTransId="{18490FE8-FB33-42BE-9B8F-F4D2CF71FEC6}" sibTransId="{E0792105-F7C3-4D23-A0CD-0F2B1CFD29EB}"/>
    <dgm:cxn modelId="{9D2E887A-D776-45FF-898E-447BC11E0882}" srcId="{BC53A4E2-FE0D-4D23-900D-479B7027E262}" destId="{71BA6485-B0BE-4A9C-BDCD-CF261796CE5C}" srcOrd="0" destOrd="0" parTransId="{37D40084-7A65-42E4-BA60-9807DA6B6292}" sibTransId="{7E0C7B17-0530-43C1-9D98-82625B2DCA43}"/>
    <dgm:cxn modelId="{74D5388C-ED6C-4F2F-AC10-FB7F0145D3D5}" type="presOf" srcId="{71BA6485-B0BE-4A9C-BDCD-CF261796CE5C}" destId="{3E857BC9-94EA-4598-8730-592B4A33D9D6}" srcOrd="0" destOrd="0" presId="urn:microsoft.com/office/officeart/2005/8/layout/hChevron3"/>
    <dgm:cxn modelId="{6768F4C8-5662-400E-A6DB-CFFF34429E99}" type="presOf" srcId="{B19967ED-693A-472C-AA8A-9506E8B3409A}" destId="{5CC2431A-E9BD-4789-B9DD-72231978F05C}" srcOrd="0" destOrd="0" presId="urn:microsoft.com/office/officeart/2005/8/layout/hChevron3"/>
    <dgm:cxn modelId="{63C9F8CA-FB74-43F0-96FF-67C370E82D1C}" srcId="{BC53A4E2-FE0D-4D23-900D-479B7027E262}" destId="{B19967ED-693A-472C-AA8A-9506E8B3409A}" srcOrd="1" destOrd="0" parTransId="{54490163-C1C5-4239-963A-4D017F4538F7}" sibTransId="{EFDFBC23-57B7-4824-B5EA-4290927729E6}"/>
    <dgm:cxn modelId="{0103CFD6-AAAB-4C98-91F4-CCC77BF2C87D}" srcId="{BC53A4E2-FE0D-4D23-900D-479B7027E262}" destId="{C9C275C6-B343-4115-8420-0EF095C14CC0}" srcOrd="2" destOrd="0" parTransId="{483737D5-24E9-435F-8B88-CE8203DDD0FE}" sibTransId="{15934D91-6964-443D-AFD2-483DADE38CD7}"/>
    <dgm:cxn modelId="{8D9C6CE8-B497-4DCF-AA27-0F502039047E}" type="presOf" srcId="{9575B146-2AD9-4680-ACE2-94B7CF6DF359}" destId="{8B6B82ED-FAC4-490D-B539-55ABFF32BDDC}" srcOrd="0" destOrd="0" presId="urn:microsoft.com/office/officeart/2005/8/layout/hChevron3"/>
    <dgm:cxn modelId="{4A14A730-2D37-4EEF-BF01-99C3DFFD4F80}" type="presParOf" srcId="{59304B67-46A7-4438-85B1-D0FCC0631DF1}" destId="{3E857BC9-94EA-4598-8730-592B4A33D9D6}" srcOrd="0" destOrd="0" presId="urn:microsoft.com/office/officeart/2005/8/layout/hChevron3"/>
    <dgm:cxn modelId="{6E800E71-E9A6-46A5-B6BA-96205EED99CF}" type="presParOf" srcId="{59304B67-46A7-4438-85B1-D0FCC0631DF1}" destId="{3B684650-F14C-410A-8909-E3500849F0F1}" srcOrd="1" destOrd="0" presId="urn:microsoft.com/office/officeart/2005/8/layout/hChevron3"/>
    <dgm:cxn modelId="{473FA5AE-99C2-4FCD-8FA5-985F1CC3D929}" type="presParOf" srcId="{59304B67-46A7-4438-85B1-D0FCC0631DF1}" destId="{5CC2431A-E9BD-4789-B9DD-72231978F05C}" srcOrd="2" destOrd="0" presId="urn:microsoft.com/office/officeart/2005/8/layout/hChevron3"/>
    <dgm:cxn modelId="{827863EB-FD67-43E0-AE49-B4A11A873992}" type="presParOf" srcId="{59304B67-46A7-4438-85B1-D0FCC0631DF1}" destId="{BE2ADA5C-FB87-49CA-979F-27809C9FC1D7}" srcOrd="3" destOrd="0" presId="urn:microsoft.com/office/officeart/2005/8/layout/hChevron3"/>
    <dgm:cxn modelId="{F14279CF-59F6-4444-B9DC-F88B8EE0FFDF}" type="presParOf" srcId="{59304B67-46A7-4438-85B1-D0FCC0631DF1}" destId="{70E81477-DB3C-4D5A-9341-BBFF10CB6413}" srcOrd="4" destOrd="0" presId="urn:microsoft.com/office/officeart/2005/8/layout/hChevron3"/>
    <dgm:cxn modelId="{FF4C20C0-4A24-4D29-B499-590768149962}" type="presParOf" srcId="{59304B67-46A7-4438-85B1-D0FCC0631DF1}" destId="{8D619BEB-23FA-45EE-8228-40B12746FE98}" srcOrd="5" destOrd="0" presId="urn:microsoft.com/office/officeart/2005/8/layout/hChevron3"/>
    <dgm:cxn modelId="{3251AA3F-E6BC-4E99-B557-22179A28C47E}" type="presParOf" srcId="{59304B67-46A7-4438-85B1-D0FCC0631DF1}" destId="{B3B534B0-0386-4D7F-AD07-56DD2E8C6524}" srcOrd="6" destOrd="0" presId="urn:microsoft.com/office/officeart/2005/8/layout/hChevron3"/>
    <dgm:cxn modelId="{D8FEB927-A5E8-4897-9EF5-8D1DCA816811}" type="presParOf" srcId="{59304B67-46A7-4438-85B1-D0FCC0631DF1}" destId="{F5B0816C-9377-4D71-9919-F4496695251F}" srcOrd="7" destOrd="0" presId="urn:microsoft.com/office/officeart/2005/8/layout/hChevron3"/>
    <dgm:cxn modelId="{3F336F46-9B35-46F5-92D9-1CBE19CB5588}" type="presParOf" srcId="{59304B67-46A7-4438-85B1-D0FCC0631DF1}" destId="{8B6B82ED-FAC4-490D-B539-55ABFF32BDDC}"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187CF-2BAD-4684-B351-C8C529869BBC}">
      <dsp:nvSpPr>
        <dsp:cNvPr id="0" name=""/>
        <dsp:cNvSpPr/>
      </dsp:nvSpPr>
      <dsp:spPr>
        <a:xfrm>
          <a:off x="4559390" y="199938"/>
          <a:ext cx="1246348" cy="1246348"/>
        </a:xfrm>
        <a:prstGeom prst="ellipse">
          <a:avLst/>
        </a:prstGeom>
        <a:solidFill>
          <a:srgbClr val="C63F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School Discipline Snapshot</a:t>
          </a:r>
        </a:p>
      </dsp:txBody>
      <dsp:txXfrm>
        <a:off x="4741913" y="382461"/>
        <a:ext cx="881302" cy="881302"/>
      </dsp:txXfrm>
    </dsp:sp>
    <dsp:sp modelId="{EE3B5321-6DE9-4F78-AB57-646D6388679E}">
      <dsp:nvSpPr>
        <dsp:cNvPr id="0" name=""/>
        <dsp:cNvSpPr/>
      </dsp:nvSpPr>
      <dsp:spPr>
        <a:xfrm>
          <a:off x="1464235" y="1469171"/>
          <a:ext cx="722882" cy="722882"/>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560053" y="1745601"/>
        <a:ext cx="531246" cy="170022"/>
      </dsp:txXfrm>
    </dsp:sp>
    <dsp:sp modelId="{F6B69902-934C-4618-B69E-40871167FDFE}">
      <dsp:nvSpPr>
        <dsp:cNvPr id="0" name=""/>
        <dsp:cNvSpPr/>
      </dsp:nvSpPr>
      <dsp:spPr>
        <a:xfrm>
          <a:off x="4608821" y="2110335"/>
          <a:ext cx="1246348" cy="1246348"/>
        </a:xfrm>
        <a:prstGeom prst="ellipse">
          <a:avLst/>
        </a:prstGeom>
        <a:solidFill>
          <a:srgbClr val="EFAA1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SPED Discipline Snapshot</a:t>
          </a:r>
        </a:p>
      </dsp:txBody>
      <dsp:txXfrm>
        <a:off x="4791344" y="2292858"/>
        <a:ext cx="881302" cy="881302"/>
      </dsp:txXfrm>
    </dsp:sp>
    <dsp:sp modelId="{094880A2-7E87-4683-8DCE-FEDC06FAE514}">
      <dsp:nvSpPr>
        <dsp:cNvPr id="0" name=""/>
        <dsp:cNvSpPr/>
      </dsp:nvSpPr>
      <dsp:spPr>
        <a:xfrm rot="21501963">
          <a:off x="1825125" y="1587901"/>
          <a:ext cx="765727" cy="4636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825153" y="1682612"/>
        <a:ext cx="626635" cy="278185"/>
      </dsp:txXfrm>
    </dsp:sp>
    <dsp:sp modelId="{DA517FE2-419E-4F24-ABB1-B401F953568F}">
      <dsp:nvSpPr>
        <dsp:cNvPr id="0" name=""/>
        <dsp:cNvSpPr/>
      </dsp:nvSpPr>
      <dsp:spPr>
        <a:xfrm>
          <a:off x="483149" y="660775"/>
          <a:ext cx="2425793" cy="2347099"/>
        </a:xfrm>
        <a:prstGeom prst="ellipse">
          <a:avLst/>
        </a:prstGeom>
        <a:solidFill>
          <a:srgbClr val="008C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latin typeface="Arial" panose="020B0604020202020204" pitchFamily="34" charset="0"/>
              <a:cs typeface="Arial" panose="020B0604020202020204" pitchFamily="34" charset="0"/>
            </a:rPr>
            <a:t>Discipline Interchange</a:t>
          </a:r>
        </a:p>
      </dsp:txBody>
      <dsp:txXfrm>
        <a:off x="838398" y="1004500"/>
        <a:ext cx="1715295" cy="16596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7BC9-94EA-4598-8730-592B4A33D9D6}">
      <dsp:nvSpPr>
        <dsp:cNvPr id="0" name=""/>
        <dsp:cNvSpPr/>
      </dsp:nvSpPr>
      <dsp:spPr>
        <a:xfrm>
          <a:off x="0" y="186443"/>
          <a:ext cx="935707" cy="374282"/>
        </a:xfrm>
        <a:prstGeom prst="homePlate">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1. Collection Prep</a:t>
          </a:r>
        </a:p>
      </dsp:txBody>
      <dsp:txXfrm>
        <a:off x="0" y="186443"/>
        <a:ext cx="842137" cy="374282"/>
      </dsp:txXfrm>
    </dsp:sp>
    <dsp:sp modelId="{5CC2431A-E9BD-4789-B9DD-72231978F05C}">
      <dsp:nvSpPr>
        <dsp:cNvPr id="0" name=""/>
        <dsp:cNvSpPr/>
      </dsp:nvSpPr>
      <dsp:spPr>
        <a:xfrm>
          <a:off x="738494" y="186443"/>
          <a:ext cx="935707" cy="374282"/>
        </a:xfrm>
        <a:prstGeom prst="chevron">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2. Data Entry and Review</a:t>
          </a:r>
        </a:p>
      </dsp:txBody>
      <dsp:txXfrm>
        <a:off x="925635" y="186443"/>
        <a:ext cx="561425" cy="374282"/>
      </dsp:txXfrm>
    </dsp:sp>
    <dsp:sp modelId="{70E81477-DB3C-4D5A-9341-BBFF10CB6413}">
      <dsp:nvSpPr>
        <dsp:cNvPr id="0" name=""/>
        <dsp:cNvSpPr/>
      </dsp:nvSpPr>
      <dsp:spPr>
        <a:xfrm>
          <a:off x="1433601" y="203321"/>
          <a:ext cx="935707" cy="340526"/>
        </a:xfrm>
        <a:prstGeom prst="chevron">
          <a:avLst/>
        </a:prstGeo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3. Submit to CSI</a:t>
          </a:r>
        </a:p>
      </dsp:txBody>
      <dsp:txXfrm>
        <a:off x="1603864" y="203321"/>
        <a:ext cx="595181" cy="340526"/>
      </dsp:txXfrm>
    </dsp:sp>
    <dsp:sp modelId="{B3B534B0-0386-4D7F-AD07-56DD2E8C6524}">
      <dsp:nvSpPr>
        <dsp:cNvPr id="0" name=""/>
        <dsp:cNvSpPr/>
      </dsp:nvSpPr>
      <dsp:spPr>
        <a:xfrm>
          <a:off x="2161771" y="186443"/>
          <a:ext cx="935707" cy="374282"/>
        </a:xfrm>
        <a:prstGeom prst="chevron">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4. Resolve Errors</a:t>
          </a:r>
        </a:p>
      </dsp:txBody>
      <dsp:txXfrm>
        <a:off x="2348912" y="186443"/>
        <a:ext cx="561425" cy="374282"/>
      </dsp:txXfrm>
    </dsp:sp>
    <dsp:sp modelId="{8B6B82ED-FAC4-490D-B539-55ABFF32BDDC}">
      <dsp:nvSpPr>
        <dsp:cNvPr id="0" name=""/>
        <dsp:cNvSpPr/>
      </dsp:nvSpPr>
      <dsp:spPr>
        <a:xfrm>
          <a:off x="2858063" y="186443"/>
          <a:ext cx="935707" cy="374282"/>
        </a:xfrm>
        <a:prstGeom prst="chevron">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5. Certify</a:t>
          </a:r>
        </a:p>
      </dsp:txBody>
      <dsp:txXfrm>
        <a:off x="3045204" y="186443"/>
        <a:ext cx="561425" cy="3742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7BC9-94EA-4598-8730-592B4A33D9D6}">
      <dsp:nvSpPr>
        <dsp:cNvPr id="0" name=""/>
        <dsp:cNvSpPr/>
      </dsp:nvSpPr>
      <dsp:spPr>
        <a:xfrm>
          <a:off x="0" y="186443"/>
          <a:ext cx="935707" cy="374282"/>
        </a:xfrm>
        <a:prstGeom prst="homePlate">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1. Collection Prep</a:t>
          </a:r>
        </a:p>
      </dsp:txBody>
      <dsp:txXfrm>
        <a:off x="0" y="186443"/>
        <a:ext cx="842137" cy="374282"/>
      </dsp:txXfrm>
    </dsp:sp>
    <dsp:sp modelId="{5CC2431A-E9BD-4789-B9DD-72231978F05C}">
      <dsp:nvSpPr>
        <dsp:cNvPr id="0" name=""/>
        <dsp:cNvSpPr/>
      </dsp:nvSpPr>
      <dsp:spPr>
        <a:xfrm>
          <a:off x="738494" y="186443"/>
          <a:ext cx="935707" cy="374282"/>
        </a:xfrm>
        <a:prstGeom prst="chevron">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2. Data Entry and Review</a:t>
          </a:r>
        </a:p>
      </dsp:txBody>
      <dsp:txXfrm>
        <a:off x="925635" y="186443"/>
        <a:ext cx="561425" cy="374282"/>
      </dsp:txXfrm>
    </dsp:sp>
    <dsp:sp modelId="{70E81477-DB3C-4D5A-9341-BBFF10CB6413}">
      <dsp:nvSpPr>
        <dsp:cNvPr id="0" name=""/>
        <dsp:cNvSpPr/>
      </dsp:nvSpPr>
      <dsp:spPr>
        <a:xfrm>
          <a:off x="1433601" y="203321"/>
          <a:ext cx="935707" cy="340526"/>
        </a:xfrm>
        <a:prstGeom prst="chevron">
          <a:avLst/>
        </a:prstGeo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3. Submit to CSI</a:t>
          </a:r>
        </a:p>
      </dsp:txBody>
      <dsp:txXfrm>
        <a:off x="1603864" y="203321"/>
        <a:ext cx="595181" cy="340526"/>
      </dsp:txXfrm>
    </dsp:sp>
    <dsp:sp modelId="{B3B534B0-0386-4D7F-AD07-56DD2E8C6524}">
      <dsp:nvSpPr>
        <dsp:cNvPr id="0" name=""/>
        <dsp:cNvSpPr/>
      </dsp:nvSpPr>
      <dsp:spPr>
        <a:xfrm>
          <a:off x="2161771" y="186443"/>
          <a:ext cx="935707" cy="374282"/>
        </a:xfrm>
        <a:prstGeom prst="chevron">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4. Resolve Errors</a:t>
          </a:r>
        </a:p>
      </dsp:txBody>
      <dsp:txXfrm>
        <a:off x="2348912" y="186443"/>
        <a:ext cx="561425" cy="374282"/>
      </dsp:txXfrm>
    </dsp:sp>
    <dsp:sp modelId="{8B6B82ED-FAC4-490D-B539-55ABFF32BDDC}">
      <dsp:nvSpPr>
        <dsp:cNvPr id="0" name=""/>
        <dsp:cNvSpPr/>
      </dsp:nvSpPr>
      <dsp:spPr>
        <a:xfrm>
          <a:off x="2858063" y="186443"/>
          <a:ext cx="935707" cy="374282"/>
        </a:xfrm>
        <a:prstGeom prst="chevron">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5. Certify</a:t>
          </a:r>
        </a:p>
      </dsp:txBody>
      <dsp:txXfrm>
        <a:off x="3045204" y="186443"/>
        <a:ext cx="561425" cy="3742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7BC9-94EA-4598-8730-592B4A33D9D6}">
      <dsp:nvSpPr>
        <dsp:cNvPr id="0" name=""/>
        <dsp:cNvSpPr/>
      </dsp:nvSpPr>
      <dsp:spPr>
        <a:xfrm>
          <a:off x="0" y="165861"/>
          <a:ext cx="935707" cy="374282"/>
        </a:xfrm>
        <a:prstGeom prst="homePlate">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1. Collection Prep</a:t>
          </a:r>
        </a:p>
      </dsp:txBody>
      <dsp:txXfrm>
        <a:off x="0" y="165861"/>
        <a:ext cx="842137" cy="374282"/>
      </dsp:txXfrm>
    </dsp:sp>
    <dsp:sp modelId="{5CC2431A-E9BD-4789-B9DD-72231978F05C}">
      <dsp:nvSpPr>
        <dsp:cNvPr id="0" name=""/>
        <dsp:cNvSpPr/>
      </dsp:nvSpPr>
      <dsp:spPr>
        <a:xfrm>
          <a:off x="738494" y="165861"/>
          <a:ext cx="935707" cy="374282"/>
        </a:xfrm>
        <a:prstGeom prst="chevron">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2. Data Entry and Review</a:t>
          </a:r>
        </a:p>
      </dsp:txBody>
      <dsp:txXfrm>
        <a:off x="925635" y="165861"/>
        <a:ext cx="561425" cy="374282"/>
      </dsp:txXfrm>
    </dsp:sp>
    <dsp:sp modelId="{70E81477-DB3C-4D5A-9341-BBFF10CB6413}">
      <dsp:nvSpPr>
        <dsp:cNvPr id="0" name=""/>
        <dsp:cNvSpPr/>
      </dsp:nvSpPr>
      <dsp:spPr>
        <a:xfrm>
          <a:off x="1433601" y="165861"/>
          <a:ext cx="935707" cy="374282"/>
        </a:xfrm>
        <a:prstGeom prst="chevron">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3. Submit to CSI</a:t>
          </a:r>
        </a:p>
      </dsp:txBody>
      <dsp:txXfrm>
        <a:off x="1620742" y="165861"/>
        <a:ext cx="561425" cy="374282"/>
      </dsp:txXfrm>
    </dsp:sp>
    <dsp:sp modelId="{B3B534B0-0386-4D7F-AD07-56DD2E8C6524}">
      <dsp:nvSpPr>
        <dsp:cNvPr id="0" name=""/>
        <dsp:cNvSpPr/>
      </dsp:nvSpPr>
      <dsp:spPr>
        <a:xfrm>
          <a:off x="2161771" y="165861"/>
          <a:ext cx="935707" cy="374282"/>
        </a:xfrm>
        <a:prstGeom prst="chevron">
          <a:avLst/>
        </a:prstGeo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4. Resolve Errors</a:t>
          </a:r>
        </a:p>
      </dsp:txBody>
      <dsp:txXfrm>
        <a:off x="2348912" y="165861"/>
        <a:ext cx="561425" cy="374282"/>
      </dsp:txXfrm>
    </dsp:sp>
    <dsp:sp modelId="{8B6B82ED-FAC4-490D-B539-55ABFF32BDDC}">
      <dsp:nvSpPr>
        <dsp:cNvPr id="0" name=""/>
        <dsp:cNvSpPr/>
      </dsp:nvSpPr>
      <dsp:spPr>
        <a:xfrm>
          <a:off x="2858063" y="165861"/>
          <a:ext cx="935707" cy="374282"/>
        </a:xfrm>
        <a:prstGeom prst="chevron">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5. Certify</a:t>
          </a:r>
        </a:p>
      </dsp:txBody>
      <dsp:txXfrm>
        <a:off x="3045204" y="165861"/>
        <a:ext cx="561425" cy="37428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7BC9-94EA-4598-8730-592B4A33D9D6}">
      <dsp:nvSpPr>
        <dsp:cNvPr id="0" name=""/>
        <dsp:cNvSpPr/>
      </dsp:nvSpPr>
      <dsp:spPr>
        <a:xfrm>
          <a:off x="0" y="165861"/>
          <a:ext cx="935707" cy="374282"/>
        </a:xfrm>
        <a:prstGeom prst="homePlate">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1. Collection Prep</a:t>
          </a:r>
        </a:p>
      </dsp:txBody>
      <dsp:txXfrm>
        <a:off x="0" y="165861"/>
        <a:ext cx="842137" cy="374282"/>
      </dsp:txXfrm>
    </dsp:sp>
    <dsp:sp modelId="{5CC2431A-E9BD-4789-B9DD-72231978F05C}">
      <dsp:nvSpPr>
        <dsp:cNvPr id="0" name=""/>
        <dsp:cNvSpPr/>
      </dsp:nvSpPr>
      <dsp:spPr>
        <a:xfrm>
          <a:off x="738494" y="165861"/>
          <a:ext cx="935707" cy="374282"/>
        </a:xfrm>
        <a:prstGeom prst="chevron">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2. Data Entry and Review</a:t>
          </a:r>
        </a:p>
      </dsp:txBody>
      <dsp:txXfrm>
        <a:off x="925635" y="165861"/>
        <a:ext cx="561425" cy="374282"/>
      </dsp:txXfrm>
    </dsp:sp>
    <dsp:sp modelId="{70E81477-DB3C-4D5A-9341-BBFF10CB6413}">
      <dsp:nvSpPr>
        <dsp:cNvPr id="0" name=""/>
        <dsp:cNvSpPr/>
      </dsp:nvSpPr>
      <dsp:spPr>
        <a:xfrm>
          <a:off x="1433601" y="165861"/>
          <a:ext cx="935707" cy="374282"/>
        </a:xfrm>
        <a:prstGeom prst="chevron">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3. Submit to CSI</a:t>
          </a:r>
        </a:p>
      </dsp:txBody>
      <dsp:txXfrm>
        <a:off x="1620742" y="165861"/>
        <a:ext cx="561425" cy="374282"/>
      </dsp:txXfrm>
    </dsp:sp>
    <dsp:sp modelId="{B3B534B0-0386-4D7F-AD07-56DD2E8C6524}">
      <dsp:nvSpPr>
        <dsp:cNvPr id="0" name=""/>
        <dsp:cNvSpPr/>
      </dsp:nvSpPr>
      <dsp:spPr>
        <a:xfrm>
          <a:off x="2161771" y="165861"/>
          <a:ext cx="935707" cy="374282"/>
        </a:xfrm>
        <a:prstGeom prst="chevron">
          <a:avLst/>
        </a:prstGeo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4. Resolve Errors</a:t>
          </a:r>
        </a:p>
      </dsp:txBody>
      <dsp:txXfrm>
        <a:off x="2348912" y="165861"/>
        <a:ext cx="561425" cy="374282"/>
      </dsp:txXfrm>
    </dsp:sp>
    <dsp:sp modelId="{8B6B82ED-FAC4-490D-B539-55ABFF32BDDC}">
      <dsp:nvSpPr>
        <dsp:cNvPr id="0" name=""/>
        <dsp:cNvSpPr/>
      </dsp:nvSpPr>
      <dsp:spPr>
        <a:xfrm>
          <a:off x="2858063" y="165861"/>
          <a:ext cx="935707" cy="374282"/>
        </a:xfrm>
        <a:prstGeom prst="chevron">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5. Certify</a:t>
          </a:r>
        </a:p>
      </dsp:txBody>
      <dsp:txXfrm>
        <a:off x="3045204" y="165861"/>
        <a:ext cx="561425" cy="37428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7BC9-94EA-4598-8730-592B4A33D9D6}">
      <dsp:nvSpPr>
        <dsp:cNvPr id="0" name=""/>
        <dsp:cNvSpPr/>
      </dsp:nvSpPr>
      <dsp:spPr>
        <a:xfrm>
          <a:off x="0" y="165861"/>
          <a:ext cx="935707" cy="374282"/>
        </a:xfrm>
        <a:prstGeom prst="homePlate">
          <a:avLst/>
        </a:prstGeom>
        <a:gradFill flip="none" rotWithShape="0">
          <a:gsLst>
            <a:gs pos="0">
              <a:srgbClr val="71A6DB">
                <a:tint val="66000"/>
                <a:satMod val="160000"/>
              </a:srgbClr>
            </a:gs>
            <a:gs pos="50000">
              <a:srgbClr val="71A6DB">
                <a:tint val="44500"/>
                <a:satMod val="160000"/>
              </a:srgbClr>
            </a:gs>
            <a:gs pos="100000">
              <a:srgbClr val="71A6DB">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1. Collection Prep</a:t>
          </a:r>
        </a:p>
      </dsp:txBody>
      <dsp:txXfrm>
        <a:off x="0" y="165861"/>
        <a:ext cx="842137" cy="374282"/>
      </dsp:txXfrm>
    </dsp:sp>
    <dsp:sp modelId="{5CC2431A-E9BD-4789-B9DD-72231978F05C}">
      <dsp:nvSpPr>
        <dsp:cNvPr id="0" name=""/>
        <dsp:cNvSpPr/>
      </dsp:nvSpPr>
      <dsp:spPr>
        <a:xfrm>
          <a:off x="738494" y="165861"/>
          <a:ext cx="935707" cy="374282"/>
        </a:xfrm>
        <a:prstGeom prst="chevron">
          <a:avLst/>
        </a:prstGeom>
        <a:gradFill flip="none" rotWithShape="0">
          <a:gsLst>
            <a:gs pos="0">
              <a:srgbClr val="71A6DB">
                <a:tint val="66000"/>
                <a:satMod val="160000"/>
              </a:srgbClr>
            </a:gs>
            <a:gs pos="50000">
              <a:srgbClr val="71A6DB">
                <a:tint val="44500"/>
                <a:satMod val="160000"/>
              </a:srgbClr>
            </a:gs>
            <a:gs pos="100000">
              <a:srgbClr val="71A6DB">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2. Data Entry and Review</a:t>
          </a:r>
        </a:p>
      </dsp:txBody>
      <dsp:txXfrm>
        <a:off x="925635" y="165861"/>
        <a:ext cx="561425" cy="374282"/>
      </dsp:txXfrm>
    </dsp:sp>
    <dsp:sp modelId="{70E81477-DB3C-4D5A-9341-BBFF10CB6413}">
      <dsp:nvSpPr>
        <dsp:cNvPr id="0" name=""/>
        <dsp:cNvSpPr/>
      </dsp:nvSpPr>
      <dsp:spPr>
        <a:xfrm>
          <a:off x="1433601" y="165861"/>
          <a:ext cx="935707" cy="374282"/>
        </a:xfrm>
        <a:prstGeom prst="chevron">
          <a:avLst/>
        </a:prstGeom>
        <a:gradFill flip="none" rotWithShape="0">
          <a:gsLst>
            <a:gs pos="0">
              <a:srgbClr val="71A6DB">
                <a:tint val="66000"/>
                <a:satMod val="160000"/>
              </a:srgbClr>
            </a:gs>
            <a:gs pos="50000">
              <a:srgbClr val="71A6DB">
                <a:tint val="44500"/>
                <a:satMod val="160000"/>
              </a:srgbClr>
            </a:gs>
            <a:gs pos="100000">
              <a:srgbClr val="71A6DB">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3. Submit to CSI</a:t>
          </a:r>
        </a:p>
      </dsp:txBody>
      <dsp:txXfrm>
        <a:off x="1620742" y="165861"/>
        <a:ext cx="561425" cy="374282"/>
      </dsp:txXfrm>
    </dsp:sp>
    <dsp:sp modelId="{B3B534B0-0386-4D7F-AD07-56DD2E8C6524}">
      <dsp:nvSpPr>
        <dsp:cNvPr id="0" name=""/>
        <dsp:cNvSpPr/>
      </dsp:nvSpPr>
      <dsp:spPr>
        <a:xfrm>
          <a:off x="2161771" y="165861"/>
          <a:ext cx="935707" cy="374282"/>
        </a:xfrm>
        <a:prstGeom prst="chevron">
          <a:avLst/>
        </a:prstGeom>
        <a:gradFill flip="none" rotWithShape="0">
          <a:gsLst>
            <a:gs pos="0">
              <a:srgbClr val="71A6DB">
                <a:tint val="66000"/>
                <a:satMod val="160000"/>
              </a:srgbClr>
            </a:gs>
            <a:gs pos="50000">
              <a:srgbClr val="71A6DB">
                <a:tint val="44500"/>
                <a:satMod val="160000"/>
              </a:srgbClr>
            </a:gs>
            <a:gs pos="100000">
              <a:srgbClr val="71A6DB">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4. Resolve Errors</a:t>
          </a:r>
        </a:p>
      </dsp:txBody>
      <dsp:txXfrm>
        <a:off x="2348912" y="165861"/>
        <a:ext cx="561425" cy="374282"/>
      </dsp:txXfrm>
    </dsp:sp>
    <dsp:sp modelId="{8B6B82ED-FAC4-490D-B539-55ABFF32BDDC}">
      <dsp:nvSpPr>
        <dsp:cNvPr id="0" name=""/>
        <dsp:cNvSpPr/>
      </dsp:nvSpPr>
      <dsp:spPr>
        <a:xfrm>
          <a:off x="2858063" y="165861"/>
          <a:ext cx="935707" cy="374282"/>
        </a:xfrm>
        <a:prstGeom prst="chevron">
          <a:avLst/>
        </a:prstGeo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5. Certify</a:t>
          </a:r>
        </a:p>
      </dsp:txBody>
      <dsp:txXfrm>
        <a:off x="3045204" y="165861"/>
        <a:ext cx="561425" cy="3742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7BC9-94EA-4598-8730-592B4A33D9D6}">
      <dsp:nvSpPr>
        <dsp:cNvPr id="0" name=""/>
        <dsp:cNvSpPr/>
      </dsp:nvSpPr>
      <dsp:spPr>
        <a:xfrm>
          <a:off x="0" y="165861"/>
          <a:ext cx="935707" cy="374282"/>
        </a:xfrm>
        <a:prstGeom prst="homePlate">
          <a:avLst/>
        </a:prstGeom>
        <a:gradFill flip="none" rotWithShape="0">
          <a:gsLst>
            <a:gs pos="0">
              <a:srgbClr val="A5A5A5">
                <a:lumMod val="50000"/>
                <a:tint val="66000"/>
                <a:satMod val="160000"/>
              </a:srgbClr>
            </a:gs>
            <a:gs pos="50000">
              <a:srgbClr val="A5A5A5">
                <a:lumMod val="50000"/>
                <a:tint val="44500"/>
                <a:satMod val="160000"/>
              </a:srgbClr>
            </a:gs>
            <a:gs pos="100000">
              <a:srgbClr val="A5A5A5">
                <a:lumMod val="50000"/>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1. Collection Prep</a:t>
          </a:r>
        </a:p>
      </dsp:txBody>
      <dsp:txXfrm>
        <a:off x="0" y="165861"/>
        <a:ext cx="842137" cy="374282"/>
      </dsp:txXfrm>
    </dsp:sp>
    <dsp:sp modelId="{5CC2431A-E9BD-4789-B9DD-72231978F05C}">
      <dsp:nvSpPr>
        <dsp:cNvPr id="0" name=""/>
        <dsp:cNvSpPr/>
      </dsp:nvSpPr>
      <dsp:spPr>
        <a:xfrm>
          <a:off x="738494" y="165861"/>
          <a:ext cx="935707" cy="374282"/>
        </a:xfrm>
        <a:prstGeom prst="chevron">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2. Data Entry and Review</a:t>
          </a:r>
        </a:p>
      </dsp:txBody>
      <dsp:txXfrm>
        <a:off x="925635" y="165861"/>
        <a:ext cx="561425" cy="374282"/>
      </dsp:txXfrm>
    </dsp:sp>
    <dsp:sp modelId="{70E81477-DB3C-4D5A-9341-BBFF10CB6413}">
      <dsp:nvSpPr>
        <dsp:cNvPr id="0" name=""/>
        <dsp:cNvSpPr/>
      </dsp:nvSpPr>
      <dsp:spPr>
        <a:xfrm>
          <a:off x="1433601" y="165861"/>
          <a:ext cx="935707" cy="374282"/>
        </a:xfrm>
        <a:prstGeom prst="chevron">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3. Submit to CSI</a:t>
          </a:r>
        </a:p>
      </dsp:txBody>
      <dsp:txXfrm>
        <a:off x="1620742" y="165861"/>
        <a:ext cx="561425" cy="374282"/>
      </dsp:txXfrm>
    </dsp:sp>
    <dsp:sp modelId="{B3B534B0-0386-4D7F-AD07-56DD2E8C6524}">
      <dsp:nvSpPr>
        <dsp:cNvPr id="0" name=""/>
        <dsp:cNvSpPr/>
      </dsp:nvSpPr>
      <dsp:spPr>
        <a:xfrm>
          <a:off x="2161771" y="165861"/>
          <a:ext cx="935707" cy="374282"/>
        </a:xfrm>
        <a:prstGeom prst="chevron">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4. Resolve Errors</a:t>
          </a:r>
        </a:p>
      </dsp:txBody>
      <dsp:txXfrm>
        <a:off x="2348912" y="165861"/>
        <a:ext cx="561425" cy="374282"/>
      </dsp:txXfrm>
    </dsp:sp>
    <dsp:sp modelId="{8B6B82ED-FAC4-490D-B539-55ABFF32BDDC}">
      <dsp:nvSpPr>
        <dsp:cNvPr id="0" name=""/>
        <dsp:cNvSpPr/>
      </dsp:nvSpPr>
      <dsp:spPr>
        <a:xfrm>
          <a:off x="2858063" y="165861"/>
          <a:ext cx="935707" cy="374282"/>
        </a:xfrm>
        <a:prstGeom prst="chevron">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5. Certify</a:t>
          </a:r>
        </a:p>
      </dsp:txBody>
      <dsp:txXfrm>
        <a:off x="3045204" y="165861"/>
        <a:ext cx="561425" cy="3742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7BC9-94EA-4598-8730-592B4A33D9D6}">
      <dsp:nvSpPr>
        <dsp:cNvPr id="0" name=""/>
        <dsp:cNvSpPr/>
      </dsp:nvSpPr>
      <dsp:spPr>
        <a:xfrm>
          <a:off x="0" y="165861"/>
          <a:ext cx="935707" cy="374282"/>
        </a:xfrm>
        <a:prstGeom prst="homePlate">
          <a:avLst/>
        </a:prstGeom>
        <a:gradFill flip="none" rotWithShape="0">
          <a:gsLst>
            <a:gs pos="0">
              <a:srgbClr val="A5A5A5">
                <a:lumMod val="50000"/>
                <a:tint val="66000"/>
                <a:satMod val="160000"/>
              </a:srgbClr>
            </a:gs>
            <a:gs pos="50000">
              <a:srgbClr val="A5A5A5">
                <a:lumMod val="50000"/>
                <a:tint val="44500"/>
                <a:satMod val="160000"/>
              </a:srgbClr>
            </a:gs>
            <a:gs pos="100000">
              <a:srgbClr val="A5A5A5">
                <a:lumMod val="50000"/>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1. Collection Prep</a:t>
          </a:r>
        </a:p>
      </dsp:txBody>
      <dsp:txXfrm>
        <a:off x="0" y="165861"/>
        <a:ext cx="842137" cy="374282"/>
      </dsp:txXfrm>
    </dsp:sp>
    <dsp:sp modelId="{5CC2431A-E9BD-4789-B9DD-72231978F05C}">
      <dsp:nvSpPr>
        <dsp:cNvPr id="0" name=""/>
        <dsp:cNvSpPr/>
      </dsp:nvSpPr>
      <dsp:spPr>
        <a:xfrm>
          <a:off x="738494" y="165861"/>
          <a:ext cx="935707" cy="374282"/>
        </a:xfrm>
        <a:prstGeom prst="chevron">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2. Data Entry and Review</a:t>
          </a:r>
        </a:p>
      </dsp:txBody>
      <dsp:txXfrm>
        <a:off x="925635" y="165861"/>
        <a:ext cx="561425" cy="374282"/>
      </dsp:txXfrm>
    </dsp:sp>
    <dsp:sp modelId="{70E81477-DB3C-4D5A-9341-BBFF10CB6413}">
      <dsp:nvSpPr>
        <dsp:cNvPr id="0" name=""/>
        <dsp:cNvSpPr/>
      </dsp:nvSpPr>
      <dsp:spPr>
        <a:xfrm>
          <a:off x="1433601" y="165861"/>
          <a:ext cx="935707" cy="374282"/>
        </a:xfrm>
        <a:prstGeom prst="chevron">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3. Submit to CSI</a:t>
          </a:r>
        </a:p>
      </dsp:txBody>
      <dsp:txXfrm>
        <a:off x="1620742" y="165861"/>
        <a:ext cx="561425" cy="374282"/>
      </dsp:txXfrm>
    </dsp:sp>
    <dsp:sp modelId="{B3B534B0-0386-4D7F-AD07-56DD2E8C6524}">
      <dsp:nvSpPr>
        <dsp:cNvPr id="0" name=""/>
        <dsp:cNvSpPr/>
      </dsp:nvSpPr>
      <dsp:spPr>
        <a:xfrm>
          <a:off x="2161771" y="165861"/>
          <a:ext cx="935707" cy="374282"/>
        </a:xfrm>
        <a:prstGeom prst="chevron">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4. Resolve Errors</a:t>
          </a:r>
        </a:p>
      </dsp:txBody>
      <dsp:txXfrm>
        <a:off x="2348912" y="165861"/>
        <a:ext cx="561425" cy="374282"/>
      </dsp:txXfrm>
    </dsp:sp>
    <dsp:sp modelId="{8B6B82ED-FAC4-490D-B539-55ABFF32BDDC}">
      <dsp:nvSpPr>
        <dsp:cNvPr id="0" name=""/>
        <dsp:cNvSpPr/>
      </dsp:nvSpPr>
      <dsp:spPr>
        <a:xfrm>
          <a:off x="2858063" y="165861"/>
          <a:ext cx="935707" cy="374282"/>
        </a:xfrm>
        <a:prstGeom prst="chevron">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5. Certify</a:t>
          </a:r>
        </a:p>
      </dsp:txBody>
      <dsp:txXfrm>
        <a:off x="3045204" y="165861"/>
        <a:ext cx="561425" cy="3742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7BC9-94EA-4598-8730-592B4A33D9D6}">
      <dsp:nvSpPr>
        <dsp:cNvPr id="0" name=""/>
        <dsp:cNvSpPr/>
      </dsp:nvSpPr>
      <dsp:spPr>
        <a:xfrm>
          <a:off x="0" y="165861"/>
          <a:ext cx="935707" cy="374282"/>
        </a:xfrm>
        <a:prstGeom prst="homePlate">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1. Collection Prep</a:t>
          </a:r>
        </a:p>
      </dsp:txBody>
      <dsp:txXfrm>
        <a:off x="0" y="165861"/>
        <a:ext cx="842137" cy="374282"/>
      </dsp:txXfrm>
    </dsp:sp>
    <dsp:sp modelId="{5CC2431A-E9BD-4789-B9DD-72231978F05C}">
      <dsp:nvSpPr>
        <dsp:cNvPr id="0" name=""/>
        <dsp:cNvSpPr/>
      </dsp:nvSpPr>
      <dsp:spPr>
        <a:xfrm>
          <a:off x="738494" y="165861"/>
          <a:ext cx="935707" cy="374282"/>
        </a:xfrm>
        <a:prstGeom prst="chevron">
          <a:avLst/>
        </a:prstGeo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2. Data Entry and Review</a:t>
          </a:r>
        </a:p>
      </dsp:txBody>
      <dsp:txXfrm>
        <a:off x="925635" y="165861"/>
        <a:ext cx="561425" cy="374282"/>
      </dsp:txXfrm>
    </dsp:sp>
    <dsp:sp modelId="{70E81477-DB3C-4D5A-9341-BBFF10CB6413}">
      <dsp:nvSpPr>
        <dsp:cNvPr id="0" name=""/>
        <dsp:cNvSpPr/>
      </dsp:nvSpPr>
      <dsp:spPr>
        <a:xfrm>
          <a:off x="1433601"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3. Submit to CSI</a:t>
          </a:r>
        </a:p>
      </dsp:txBody>
      <dsp:txXfrm>
        <a:off x="1620742" y="165861"/>
        <a:ext cx="561425" cy="374282"/>
      </dsp:txXfrm>
    </dsp:sp>
    <dsp:sp modelId="{B3B534B0-0386-4D7F-AD07-56DD2E8C6524}">
      <dsp:nvSpPr>
        <dsp:cNvPr id="0" name=""/>
        <dsp:cNvSpPr/>
      </dsp:nvSpPr>
      <dsp:spPr>
        <a:xfrm>
          <a:off x="2161771"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a:solidFill>
                <a:schemeClr val="tx1"/>
              </a:solidFill>
              <a:latin typeface="Calibri" panose="020F0502020204030204"/>
              <a:ea typeface="+mn-ea"/>
              <a:cs typeface="+mn-cs"/>
            </a:rPr>
            <a:t>4. Resolve Errors</a:t>
          </a:r>
          <a:endParaRPr lang="en-US" sz="700" b="1" kern="1200" dirty="0">
            <a:solidFill>
              <a:schemeClr val="tx1"/>
            </a:solidFill>
            <a:latin typeface="Calibri" panose="020F0502020204030204"/>
            <a:ea typeface="+mn-ea"/>
            <a:cs typeface="+mn-cs"/>
          </a:endParaRPr>
        </a:p>
      </dsp:txBody>
      <dsp:txXfrm>
        <a:off x="2348912" y="165861"/>
        <a:ext cx="561425" cy="374282"/>
      </dsp:txXfrm>
    </dsp:sp>
    <dsp:sp modelId="{8B6B82ED-FAC4-490D-B539-55ABFF32BDDC}">
      <dsp:nvSpPr>
        <dsp:cNvPr id="0" name=""/>
        <dsp:cNvSpPr/>
      </dsp:nvSpPr>
      <dsp:spPr>
        <a:xfrm>
          <a:off x="2858063"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5. Certify</a:t>
          </a:r>
        </a:p>
      </dsp:txBody>
      <dsp:txXfrm>
        <a:off x="3045204" y="165861"/>
        <a:ext cx="561425" cy="3742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7BC9-94EA-4598-8730-592B4A33D9D6}">
      <dsp:nvSpPr>
        <dsp:cNvPr id="0" name=""/>
        <dsp:cNvSpPr/>
      </dsp:nvSpPr>
      <dsp:spPr>
        <a:xfrm>
          <a:off x="0" y="165861"/>
          <a:ext cx="935707" cy="374282"/>
        </a:xfrm>
        <a:prstGeom prst="homePlate">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1. Collection Prep</a:t>
          </a:r>
        </a:p>
      </dsp:txBody>
      <dsp:txXfrm>
        <a:off x="0" y="165861"/>
        <a:ext cx="842137" cy="374282"/>
      </dsp:txXfrm>
    </dsp:sp>
    <dsp:sp modelId="{5CC2431A-E9BD-4789-B9DD-72231978F05C}">
      <dsp:nvSpPr>
        <dsp:cNvPr id="0" name=""/>
        <dsp:cNvSpPr/>
      </dsp:nvSpPr>
      <dsp:spPr>
        <a:xfrm>
          <a:off x="738494" y="165861"/>
          <a:ext cx="935707" cy="374282"/>
        </a:xfrm>
        <a:prstGeom prst="chevron">
          <a:avLst/>
        </a:prstGeo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2. Data Entry and Review</a:t>
          </a:r>
        </a:p>
      </dsp:txBody>
      <dsp:txXfrm>
        <a:off x="925635" y="165861"/>
        <a:ext cx="561425" cy="374282"/>
      </dsp:txXfrm>
    </dsp:sp>
    <dsp:sp modelId="{70E81477-DB3C-4D5A-9341-BBFF10CB6413}">
      <dsp:nvSpPr>
        <dsp:cNvPr id="0" name=""/>
        <dsp:cNvSpPr/>
      </dsp:nvSpPr>
      <dsp:spPr>
        <a:xfrm>
          <a:off x="1433601"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3. Submit to CSI</a:t>
          </a:r>
        </a:p>
      </dsp:txBody>
      <dsp:txXfrm>
        <a:off x="1620742" y="165861"/>
        <a:ext cx="561425" cy="374282"/>
      </dsp:txXfrm>
    </dsp:sp>
    <dsp:sp modelId="{B3B534B0-0386-4D7F-AD07-56DD2E8C6524}">
      <dsp:nvSpPr>
        <dsp:cNvPr id="0" name=""/>
        <dsp:cNvSpPr/>
      </dsp:nvSpPr>
      <dsp:spPr>
        <a:xfrm>
          <a:off x="2161771"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a:solidFill>
                <a:schemeClr val="tx1"/>
              </a:solidFill>
              <a:latin typeface="Calibri" panose="020F0502020204030204"/>
              <a:ea typeface="+mn-ea"/>
              <a:cs typeface="+mn-cs"/>
            </a:rPr>
            <a:t>4. Resolve Errors</a:t>
          </a:r>
          <a:endParaRPr lang="en-US" sz="700" b="1" kern="1200" dirty="0">
            <a:solidFill>
              <a:schemeClr val="tx1"/>
            </a:solidFill>
            <a:latin typeface="Calibri" panose="020F0502020204030204"/>
            <a:ea typeface="+mn-ea"/>
            <a:cs typeface="+mn-cs"/>
          </a:endParaRPr>
        </a:p>
      </dsp:txBody>
      <dsp:txXfrm>
        <a:off x="2348912" y="165861"/>
        <a:ext cx="561425" cy="374282"/>
      </dsp:txXfrm>
    </dsp:sp>
    <dsp:sp modelId="{8B6B82ED-FAC4-490D-B539-55ABFF32BDDC}">
      <dsp:nvSpPr>
        <dsp:cNvPr id="0" name=""/>
        <dsp:cNvSpPr/>
      </dsp:nvSpPr>
      <dsp:spPr>
        <a:xfrm>
          <a:off x="2858063"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5. Certify</a:t>
          </a:r>
        </a:p>
      </dsp:txBody>
      <dsp:txXfrm>
        <a:off x="3045204" y="165861"/>
        <a:ext cx="561425" cy="3742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7BC9-94EA-4598-8730-592B4A33D9D6}">
      <dsp:nvSpPr>
        <dsp:cNvPr id="0" name=""/>
        <dsp:cNvSpPr/>
      </dsp:nvSpPr>
      <dsp:spPr>
        <a:xfrm>
          <a:off x="0" y="165861"/>
          <a:ext cx="935707" cy="374282"/>
        </a:xfrm>
        <a:prstGeom prst="homePlate">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1. Collection Prep</a:t>
          </a:r>
        </a:p>
      </dsp:txBody>
      <dsp:txXfrm>
        <a:off x="0" y="165861"/>
        <a:ext cx="842137" cy="374282"/>
      </dsp:txXfrm>
    </dsp:sp>
    <dsp:sp modelId="{5CC2431A-E9BD-4789-B9DD-72231978F05C}">
      <dsp:nvSpPr>
        <dsp:cNvPr id="0" name=""/>
        <dsp:cNvSpPr/>
      </dsp:nvSpPr>
      <dsp:spPr>
        <a:xfrm>
          <a:off x="738494" y="165861"/>
          <a:ext cx="935707" cy="374282"/>
        </a:xfrm>
        <a:prstGeom prst="chevron">
          <a:avLst/>
        </a:prstGeo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2. Data Entry and Review</a:t>
          </a:r>
        </a:p>
      </dsp:txBody>
      <dsp:txXfrm>
        <a:off x="925635" y="165861"/>
        <a:ext cx="561425" cy="374282"/>
      </dsp:txXfrm>
    </dsp:sp>
    <dsp:sp modelId="{70E81477-DB3C-4D5A-9341-BBFF10CB6413}">
      <dsp:nvSpPr>
        <dsp:cNvPr id="0" name=""/>
        <dsp:cNvSpPr/>
      </dsp:nvSpPr>
      <dsp:spPr>
        <a:xfrm>
          <a:off x="1433601"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3. Submit to CSI</a:t>
          </a:r>
        </a:p>
      </dsp:txBody>
      <dsp:txXfrm>
        <a:off x="1620742" y="165861"/>
        <a:ext cx="561425" cy="374282"/>
      </dsp:txXfrm>
    </dsp:sp>
    <dsp:sp modelId="{B3B534B0-0386-4D7F-AD07-56DD2E8C6524}">
      <dsp:nvSpPr>
        <dsp:cNvPr id="0" name=""/>
        <dsp:cNvSpPr/>
      </dsp:nvSpPr>
      <dsp:spPr>
        <a:xfrm>
          <a:off x="2161771"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a:solidFill>
                <a:schemeClr val="tx1"/>
              </a:solidFill>
              <a:latin typeface="Calibri" panose="020F0502020204030204"/>
              <a:ea typeface="+mn-ea"/>
              <a:cs typeface="+mn-cs"/>
            </a:rPr>
            <a:t>4. Resolve Errors</a:t>
          </a:r>
          <a:endParaRPr lang="en-US" sz="700" b="1" kern="1200" dirty="0">
            <a:solidFill>
              <a:schemeClr val="tx1"/>
            </a:solidFill>
            <a:latin typeface="Calibri" panose="020F0502020204030204"/>
            <a:ea typeface="+mn-ea"/>
            <a:cs typeface="+mn-cs"/>
          </a:endParaRPr>
        </a:p>
      </dsp:txBody>
      <dsp:txXfrm>
        <a:off x="2348912" y="165861"/>
        <a:ext cx="561425" cy="374282"/>
      </dsp:txXfrm>
    </dsp:sp>
    <dsp:sp modelId="{8B6B82ED-FAC4-490D-B539-55ABFF32BDDC}">
      <dsp:nvSpPr>
        <dsp:cNvPr id="0" name=""/>
        <dsp:cNvSpPr/>
      </dsp:nvSpPr>
      <dsp:spPr>
        <a:xfrm>
          <a:off x="2858063"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5. Certify</a:t>
          </a:r>
        </a:p>
      </dsp:txBody>
      <dsp:txXfrm>
        <a:off x="3045204" y="165861"/>
        <a:ext cx="561425" cy="3742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7BC9-94EA-4598-8730-592B4A33D9D6}">
      <dsp:nvSpPr>
        <dsp:cNvPr id="0" name=""/>
        <dsp:cNvSpPr/>
      </dsp:nvSpPr>
      <dsp:spPr>
        <a:xfrm>
          <a:off x="0" y="165861"/>
          <a:ext cx="935707" cy="374282"/>
        </a:xfrm>
        <a:prstGeom prst="homePlate">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1. Collection Prep</a:t>
          </a:r>
        </a:p>
      </dsp:txBody>
      <dsp:txXfrm>
        <a:off x="0" y="165861"/>
        <a:ext cx="842137" cy="374282"/>
      </dsp:txXfrm>
    </dsp:sp>
    <dsp:sp modelId="{5CC2431A-E9BD-4789-B9DD-72231978F05C}">
      <dsp:nvSpPr>
        <dsp:cNvPr id="0" name=""/>
        <dsp:cNvSpPr/>
      </dsp:nvSpPr>
      <dsp:spPr>
        <a:xfrm>
          <a:off x="738494" y="165861"/>
          <a:ext cx="935707" cy="374282"/>
        </a:xfrm>
        <a:prstGeom prst="chevron">
          <a:avLst/>
        </a:prstGeo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2. Data Entry and Review</a:t>
          </a:r>
        </a:p>
      </dsp:txBody>
      <dsp:txXfrm>
        <a:off x="925635" y="165861"/>
        <a:ext cx="561425" cy="374282"/>
      </dsp:txXfrm>
    </dsp:sp>
    <dsp:sp modelId="{70E81477-DB3C-4D5A-9341-BBFF10CB6413}">
      <dsp:nvSpPr>
        <dsp:cNvPr id="0" name=""/>
        <dsp:cNvSpPr/>
      </dsp:nvSpPr>
      <dsp:spPr>
        <a:xfrm>
          <a:off x="1433601"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3. Submit to CSI</a:t>
          </a:r>
        </a:p>
      </dsp:txBody>
      <dsp:txXfrm>
        <a:off x="1620742" y="165861"/>
        <a:ext cx="561425" cy="374282"/>
      </dsp:txXfrm>
    </dsp:sp>
    <dsp:sp modelId="{B3B534B0-0386-4D7F-AD07-56DD2E8C6524}">
      <dsp:nvSpPr>
        <dsp:cNvPr id="0" name=""/>
        <dsp:cNvSpPr/>
      </dsp:nvSpPr>
      <dsp:spPr>
        <a:xfrm>
          <a:off x="2161771"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a:solidFill>
                <a:schemeClr val="tx1"/>
              </a:solidFill>
              <a:latin typeface="Calibri" panose="020F0502020204030204"/>
              <a:ea typeface="+mn-ea"/>
              <a:cs typeface="+mn-cs"/>
            </a:rPr>
            <a:t>4. Resolve Errors</a:t>
          </a:r>
          <a:endParaRPr lang="en-US" sz="700" b="1" kern="1200" dirty="0">
            <a:solidFill>
              <a:schemeClr val="tx1"/>
            </a:solidFill>
            <a:latin typeface="Calibri" panose="020F0502020204030204"/>
            <a:ea typeface="+mn-ea"/>
            <a:cs typeface="+mn-cs"/>
          </a:endParaRPr>
        </a:p>
      </dsp:txBody>
      <dsp:txXfrm>
        <a:off x="2348912" y="165861"/>
        <a:ext cx="561425" cy="374282"/>
      </dsp:txXfrm>
    </dsp:sp>
    <dsp:sp modelId="{8B6B82ED-FAC4-490D-B539-55ABFF32BDDC}">
      <dsp:nvSpPr>
        <dsp:cNvPr id="0" name=""/>
        <dsp:cNvSpPr/>
      </dsp:nvSpPr>
      <dsp:spPr>
        <a:xfrm>
          <a:off x="2858063"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5. Certify</a:t>
          </a:r>
        </a:p>
      </dsp:txBody>
      <dsp:txXfrm>
        <a:off x="3045204" y="165861"/>
        <a:ext cx="561425" cy="3742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7BC9-94EA-4598-8730-592B4A33D9D6}">
      <dsp:nvSpPr>
        <dsp:cNvPr id="0" name=""/>
        <dsp:cNvSpPr/>
      </dsp:nvSpPr>
      <dsp:spPr>
        <a:xfrm>
          <a:off x="0" y="165861"/>
          <a:ext cx="935707" cy="374282"/>
        </a:xfrm>
        <a:prstGeom prst="homePlate">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1. Collection Prep</a:t>
          </a:r>
        </a:p>
      </dsp:txBody>
      <dsp:txXfrm>
        <a:off x="0" y="165861"/>
        <a:ext cx="842137" cy="374282"/>
      </dsp:txXfrm>
    </dsp:sp>
    <dsp:sp modelId="{5CC2431A-E9BD-4789-B9DD-72231978F05C}">
      <dsp:nvSpPr>
        <dsp:cNvPr id="0" name=""/>
        <dsp:cNvSpPr/>
      </dsp:nvSpPr>
      <dsp:spPr>
        <a:xfrm>
          <a:off x="738494" y="165861"/>
          <a:ext cx="935707" cy="374282"/>
        </a:xfrm>
        <a:prstGeom prst="chevron">
          <a:avLst/>
        </a:prstGeo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2. Data Entry and Review</a:t>
          </a:r>
        </a:p>
      </dsp:txBody>
      <dsp:txXfrm>
        <a:off x="925635" y="165861"/>
        <a:ext cx="561425" cy="374282"/>
      </dsp:txXfrm>
    </dsp:sp>
    <dsp:sp modelId="{70E81477-DB3C-4D5A-9341-BBFF10CB6413}">
      <dsp:nvSpPr>
        <dsp:cNvPr id="0" name=""/>
        <dsp:cNvSpPr/>
      </dsp:nvSpPr>
      <dsp:spPr>
        <a:xfrm>
          <a:off x="1433601"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3. Submit to CSI</a:t>
          </a:r>
        </a:p>
      </dsp:txBody>
      <dsp:txXfrm>
        <a:off x="1620742" y="165861"/>
        <a:ext cx="561425" cy="374282"/>
      </dsp:txXfrm>
    </dsp:sp>
    <dsp:sp modelId="{B3B534B0-0386-4D7F-AD07-56DD2E8C6524}">
      <dsp:nvSpPr>
        <dsp:cNvPr id="0" name=""/>
        <dsp:cNvSpPr/>
      </dsp:nvSpPr>
      <dsp:spPr>
        <a:xfrm>
          <a:off x="2161771"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a:solidFill>
                <a:schemeClr val="tx1"/>
              </a:solidFill>
              <a:latin typeface="Calibri" panose="020F0502020204030204"/>
              <a:ea typeface="+mn-ea"/>
              <a:cs typeface="+mn-cs"/>
            </a:rPr>
            <a:t>4. Resolve Errors</a:t>
          </a:r>
          <a:endParaRPr lang="en-US" sz="700" b="1" kern="1200" dirty="0">
            <a:solidFill>
              <a:schemeClr val="tx1"/>
            </a:solidFill>
            <a:latin typeface="Calibri" panose="020F0502020204030204"/>
            <a:ea typeface="+mn-ea"/>
            <a:cs typeface="+mn-cs"/>
          </a:endParaRPr>
        </a:p>
      </dsp:txBody>
      <dsp:txXfrm>
        <a:off x="2348912" y="165861"/>
        <a:ext cx="561425" cy="374282"/>
      </dsp:txXfrm>
    </dsp:sp>
    <dsp:sp modelId="{8B6B82ED-FAC4-490D-B539-55ABFF32BDDC}">
      <dsp:nvSpPr>
        <dsp:cNvPr id="0" name=""/>
        <dsp:cNvSpPr/>
      </dsp:nvSpPr>
      <dsp:spPr>
        <a:xfrm>
          <a:off x="2858063"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5. Certify</a:t>
          </a:r>
        </a:p>
      </dsp:txBody>
      <dsp:txXfrm>
        <a:off x="3045204" y="165861"/>
        <a:ext cx="561425" cy="3742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7BC9-94EA-4598-8730-592B4A33D9D6}">
      <dsp:nvSpPr>
        <dsp:cNvPr id="0" name=""/>
        <dsp:cNvSpPr/>
      </dsp:nvSpPr>
      <dsp:spPr>
        <a:xfrm>
          <a:off x="0" y="165861"/>
          <a:ext cx="935707" cy="374282"/>
        </a:xfrm>
        <a:prstGeom prst="homePlate">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1. Collection Prep</a:t>
          </a:r>
        </a:p>
      </dsp:txBody>
      <dsp:txXfrm>
        <a:off x="0" y="165861"/>
        <a:ext cx="842137" cy="374282"/>
      </dsp:txXfrm>
    </dsp:sp>
    <dsp:sp modelId="{5CC2431A-E9BD-4789-B9DD-72231978F05C}">
      <dsp:nvSpPr>
        <dsp:cNvPr id="0" name=""/>
        <dsp:cNvSpPr/>
      </dsp:nvSpPr>
      <dsp:spPr>
        <a:xfrm>
          <a:off x="738494" y="165861"/>
          <a:ext cx="935707" cy="374282"/>
        </a:xfrm>
        <a:prstGeom prst="chevron">
          <a:avLst/>
        </a:prstGeo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2. Data Entry and Review</a:t>
          </a:r>
        </a:p>
      </dsp:txBody>
      <dsp:txXfrm>
        <a:off x="925635" y="165861"/>
        <a:ext cx="561425" cy="374282"/>
      </dsp:txXfrm>
    </dsp:sp>
    <dsp:sp modelId="{70E81477-DB3C-4D5A-9341-BBFF10CB6413}">
      <dsp:nvSpPr>
        <dsp:cNvPr id="0" name=""/>
        <dsp:cNvSpPr/>
      </dsp:nvSpPr>
      <dsp:spPr>
        <a:xfrm>
          <a:off x="1433601"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3. Submit to CSI</a:t>
          </a:r>
        </a:p>
      </dsp:txBody>
      <dsp:txXfrm>
        <a:off x="1620742" y="165861"/>
        <a:ext cx="561425" cy="374282"/>
      </dsp:txXfrm>
    </dsp:sp>
    <dsp:sp modelId="{B3B534B0-0386-4D7F-AD07-56DD2E8C6524}">
      <dsp:nvSpPr>
        <dsp:cNvPr id="0" name=""/>
        <dsp:cNvSpPr/>
      </dsp:nvSpPr>
      <dsp:spPr>
        <a:xfrm>
          <a:off x="2161771"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a:solidFill>
                <a:schemeClr val="tx1"/>
              </a:solidFill>
              <a:latin typeface="Calibri" panose="020F0502020204030204"/>
              <a:ea typeface="+mn-ea"/>
              <a:cs typeface="+mn-cs"/>
            </a:rPr>
            <a:t>4. Resolve Errors</a:t>
          </a:r>
          <a:endParaRPr lang="en-US" sz="700" b="1" kern="1200" dirty="0">
            <a:solidFill>
              <a:schemeClr val="tx1"/>
            </a:solidFill>
            <a:latin typeface="Calibri" panose="020F0502020204030204"/>
            <a:ea typeface="+mn-ea"/>
            <a:cs typeface="+mn-cs"/>
          </a:endParaRPr>
        </a:p>
      </dsp:txBody>
      <dsp:txXfrm>
        <a:off x="2348912" y="165861"/>
        <a:ext cx="561425" cy="374282"/>
      </dsp:txXfrm>
    </dsp:sp>
    <dsp:sp modelId="{8B6B82ED-FAC4-490D-B539-55ABFF32BDDC}">
      <dsp:nvSpPr>
        <dsp:cNvPr id="0" name=""/>
        <dsp:cNvSpPr/>
      </dsp:nvSpPr>
      <dsp:spPr>
        <a:xfrm>
          <a:off x="2858063"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5. Certify</a:t>
          </a:r>
        </a:p>
      </dsp:txBody>
      <dsp:txXfrm>
        <a:off x="3045204" y="165861"/>
        <a:ext cx="561425" cy="37428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FCFF78-10B9-415F-A377-2CA6E63290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F242BD6-AA38-4C71-B03E-2ECE004729E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76F711-9DC0-4705-A1C5-5C0B0B99B208}" type="datetimeFigureOut">
              <a:rPr lang="en-US" smtClean="0"/>
              <a:t>4/17/2024</a:t>
            </a:fld>
            <a:endParaRPr lang="en-US"/>
          </a:p>
        </p:txBody>
      </p:sp>
      <p:sp>
        <p:nvSpPr>
          <p:cNvPr id="4" name="Slide Image Placeholder 3">
            <a:extLst>
              <a:ext uri="{FF2B5EF4-FFF2-40B4-BE49-F238E27FC236}">
                <a16:creationId xmlns:a16="http://schemas.microsoft.com/office/drawing/2014/main" id="{62601225-405C-4CD8-9B64-792F66FD182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11E858A5-B4AA-4D4B-9C60-F42AEA5B1B5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4D6F68AB-A515-4C7D-A048-52949A93CE4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1072C119-DBE4-46FC-9B7B-20B3D7EB6D89}"/>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CCF506-CE17-48D7-A346-321FB57AA50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All,</a:t>
            </a:r>
          </a:p>
          <a:p>
            <a:r>
              <a:rPr lang="en-US" dirty="0"/>
              <a:t>Welcome to the General Overview training module for the upcoming 23-24 discipline collections.  This training is designed to take a general look at the recently updated School Discipline collection and the best approach for schools to work through it.  Given all the changes that have occurred in the collection, it is important to review this General Overview along with the New This Year Training posted on the CSI website.  If you have questions while reviewing this training, feel free to reach out to the submissions inbox and we would be more than happy to help!</a:t>
            </a:r>
          </a:p>
        </p:txBody>
      </p:sp>
      <p:sp>
        <p:nvSpPr>
          <p:cNvPr id="4" name="Slide Number Placeholder 3"/>
          <p:cNvSpPr>
            <a:spLocks noGrp="1"/>
          </p:cNvSpPr>
          <p:nvPr>
            <p:ph type="sldNum" sz="quarter" idx="5"/>
          </p:nvPr>
        </p:nvSpPr>
        <p:spPr/>
        <p:txBody>
          <a:bodyPr/>
          <a:lstStyle/>
          <a:p>
            <a:fld id="{9ECCF506-CE17-48D7-A346-321FB57AA507}" type="slidenum">
              <a:rPr lang="en-US" smtClean="0"/>
              <a:t>1</a:t>
            </a:fld>
            <a:endParaRPr lang="en-US"/>
          </a:p>
        </p:txBody>
      </p:sp>
    </p:spTree>
    <p:extLst>
      <p:ext uri="{BB962C8B-B14F-4D97-AF65-F5344CB8AC3E}">
        <p14:creationId xmlns:p14="http://schemas.microsoft.com/office/powerpoint/2010/main" val="2773025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So step 1 really is all about</a:t>
            </a:r>
            <a:r>
              <a:rPr lang="en-US" baseline="0" dirty="0"/>
              <a:t> the steps a school should take prior to an upcoming collection to ensure they have the general knowledge necessary to be successful. This involves the 3 main general resources listed in the General Submission page of the CSI website and includes the data submissions handbook, the Data submissions calendar, and the troubleshooting errors spreadsheet. In terms of the first resource listed, It is highly recommended that all new and returning staff review the latest version of the data submissions handbook (</a:t>
            </a:r>
            <a:r>
              <a:rPr lang="en-US" b="1" baseline="0" dirty="0"/>
              <a:t>NEXT</a:t>
            </a:r>
            <a:r>
              <a:rPr lang="en-US" baseline="0" dirty="0"/>
              <a:t>), which comes out every year.  It contains helpful information on each step of the process, your role vs. CSI, various resources available to you, to do lists among many others.  The next area to focus on would be the data submissions calendar (</a:t>
            </a:r>
            <a:r>
              <a:rPr lang="en-US" b="1" baseline="0" dirty="0"/>
              <a:t>NEXT</a:t>
            </a:r>
            <a:r>
              <a:rPr lang="en-US" baseline="0" dirty="0"/>
              <a:t>), which includes all important due dates for a collection, including initial submittal, level 1 error clearance, level 2 error clearance, and signed summary dates.  Printing this and reviewing it often will ensure your school is staying in compliance by meeting all necessary deadlines.  The last resource that will be talking about more later is the troubleshooting errors resource (</a:t>
            </a:r>
            <a:r>
              <a:rPr lang="en-US" b="1" baseline="0" dirty="0"/>
              <a:t>NEXT</a:t>
            </a:r>
            <a:r>
              <a:rPr lang="en-US" baseline="0" dirty="0"/>
              <a:t>).  This spreadsheet contains tab for each file in a collection along with a tab for level 2 errors.  The tabs are a working document and provide updated listings of each error associated with a file or level 2 and includes details regarding the error message, field impacted, and most importantly – a CSI additional notes column that provides CSI-specific details on how to correct an error.  Sometimes the error messages CDE provides can be confusing, so having this will go a long way when you get to step 4 error clearance.  </a:t>
            </a:r>
            <a:endParaRPr lang="en-US" dirty="0"/>
          </a:p>
        </p:txBody>
      </p:sp>
    </p:spTree>
    <p:extLst>
      <p:ext uri="{BB962C8B-B14F-4D97-AF65-F5344CB8AC3E}">
        <p14:creationId xmlns:p14="http://schemas.microsoft.com/office/powerpoint/2010/main" val="1613723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2536EBB-47F1-43B7-8386-8A152536A7D0}"/>
              </a:ext>
            </a:extLst>
          </p:cNvPr>
          <p:cNvSpPr>
            <a:spLocks noGrp="1"/>
          </p:cNvSpPr>
          <p:nvPr>
            <p:ph type="body" idx="1"/>
          </p:nvPr>
        </p:nvSpPr>
        <p:spPr/>
        <p:txBody>
          <a:bodyPr/>
          <a:lstStyle/>
          <a:p>
            <a:r>
              <a:rPr lang="en-US" dirty="0"/>
              <a:t>In addition to the general</a:t>
            </a:r>
            <a:r>
              <a:rPr lang="en-US" baseline="0" dirty="0"/>
              <a:t> submission's resources, each page also contains recorded trainings for the collection that are designed to provide you all the details necessary to complete that specific collection.  As mentioned at the outset, we have posted updated trainings for the Discipline collection.  The details of our trainings may be obvious at this point as you are reviewing one of them, but it is important to note that each collection has a training like the one you are watching, which contains a general overview of the collection and steps necessary.  Also, there is a training for “New this year” and includes some validation reminders, which is designed to be provide more established submissions staff an opportunity to see what has changed along with reminders.   Given all the changes this year, it is highly recommended that all staff review both trainings.  </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5F333AC-4D5F-4CE2-B142-8DFB9F6EF8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So</a:t>
            </a:r>
            <a:r>
              <a:rPr lang="en-US" b="1" dirty="0"/>
              <a:t>, step</a:t>
            </a:r>
            <a:r>
              <a:rPr lang="en-US" dirty="0"/>
              <a:t> 2 is all</a:t>
            </a:r>
            <a:r>
              <a:rPr lang="en-US" baseline="0" dirty="0"/>
              <a:t> about collecting </a:t>
            </a:r>
            <a:r>
              <a:rPr lang="en-US" dirty="0"/>
              <a:t>and Entering</a:t>
            </a:r>
            <a:r>
              <a:rPr lang="en-US" baseline="0" dirty="0"/>
              <a:t> data</a:t>
            </a:r>
            <a:r>
              <a:rPr lang="en-US" dirty="0"/>
              <a:t>.  </a:t>
            </a:r>
            <a:r>
              <a:rPr lang="en-US" baseline="0" dirty="0"/>
              <a:t>You may be wondering w</a:t>
            </a:r>
            <a:r>
              <a:rPr lang="en-US" dirty="0"/>
              <a:t>hat exactly is being collected internally at your school for the Discipline Collection</a:t>
            </a:r>
            <a:r>
              <a:rPr lang="en-US" baseline="0" dirty="0"/>
              <a:t>?  As mentioned, you are collecting information on all students who were disciplined during the 23-24 school year.  This includes both SPED and General Education students with a state reportable incident at your school.. To assist with this process, we have some resources listed here that will help in the data collection process and include the File Layout and Definitions Documents for the collection.  In terms of where to enter data, you have PowerSchool, Infinite Campus, or any other SIS used and we will be discussing that and all the available resources further on subsequent slides of this training.</a:t>
            </a:r>
            <a:endParaRPr lang="en-US" dirty="0"/>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2536EBB-47F1-43B7-8386-8A152536A7D0}"/>
              </a:ext>
            </a:extLst>
          </p:cNvPr>
          <p:cNvSpPr>
            <a:spLocks noGrp="1"/>
          </p:cNvSpPr>
          <p:nvPr>
            <p:ph type="body" idx="1"/>
          </p:nvPr>
        </p:nvSpPr>
        <p:spPr/>
        <p:txBody>
          <a:bodyPr/>
          <a:lstStyle/>
          <a:p>
            <a:r>
              <a:rPr lang="en-US" dirty="0"/>
              <a:t>In terms of State Reportable incidents or Behaviors, this slide lists the primary incidents that should be reported, which there are 16 of them.  Also, there are incident allegations, which are not listed but should be tracked for CRDC purposes.</a:t>
            </a:r>
          </a:p>
        </p:txBody>
      </p:sp>
    </p:spTree>
    <p:extLst>
      <p:ext uri="{BB962C8B-B14F-4D97-AF65-F5344CB8AC3E}">
        <p14:creationId xmlns:p14="http://schemas.microsoft.com/office/powerpoint/2010/main" val="3072154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2536EBB-47F1-43B7-8386-8A152536A7D0}"/>
              </a:ext>
            </a:extLst>
          </p:cNvPr>
          <p:cNvSpPr>
            <a:spLocks noGrp="1"/>
          </p:cNvSpPr>
          <p:nvPr>
            <p:ph type="body" idx="1"/>
          </p:nvPr>
        </p:nvSpPr>
        <p:spPr/>
        <p:txBody>
          <a:bodyPr/>
          <a:lstStyle/>
          <a:p>
            <a:r>
              <a:rPr lang="en-US" dirty="0"/>
              <a:t>Each incident on the previous slide must have a state reportable resolution with it only being zero-filled if those CRDC allegations are used.  Other than that, each incident should report a resolution of Classroom Removal, In-School Suspension, Out-of-School Suspension, Expulsion, or any other form of Discipline.  It is very important that both the behavior and resulting action match in terms of if they are state-reportable or not.  </a:t>
            </a:r>
          </a:p>
        </p:txBody>
      </p:sp>
    </p:spTree>
    <p:extLst>
      <p:ext uri="{BB962C8B-B14F-4D97-AF65-F5344CB8AC3E}">
        <p14:creationId xmlns:p14="http://schemas.microsoft.com/office/powerpoint/2010/main" val="3204764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DE6C687-2AE7-499E-BF9E-6518E9BA4C23}"/>
              </a:ext>
            </a:extLst>
          </p:cNvPr>
          <p:cNvSpPr>
            <a:spLocks noGrp="1"/>
          </p:cNvSpPr>
          <p:nvPr>
            <p:ph type="body" idx="1"/>
          </p:nvPr>
        </p:nvSpPr>
        <p:spPr/>
        <p:txBody>
          <a:bodyPr/>
          <a:lstStyle/>
          <a:p>
            <a:r>
              <a:rPr lang="en-US" dirty="0"/>
              <a:t>So here is a screenshot of where incidents or behaviors and their resulting actions should be reported in both PowerSchool and Infinite Campus.  As I mentioned previously, when creating Incidents, if they </a:t>
            </a:r>
            <a:r>
              <a:rPr lang="en-US" b="1" dirty="0"/>
              <a:t>are</a:t>
            </a:r>
            <a:r>
              <a:rPr lang="en-US" dirty="0"/>
              <a:t> coded as State Reportable, then the resulting Action must also be State Reportable.  If not, then both should not be state reportable.  This is an issue I have seen that causes errors over the past few years, so keep this in mind when entering disciplines.  In Infinite Campus, the state reportable generally have a number prior to the behavior and action while in PowerSchool, you typically will see a Carat included on those.  I have again included those links to entering behaviors and incidents directly in your SIS as doing this correctly will ensure less errors upon submittal.</a:t>
            </a:r>
          </a:p>
        </p:txBody>
      </p:sp>
    </p:spTree>
    <p:extLst>
      <p:ext uri="{BB962C8B-B14F-4D97-AF65-F5344CB8AC3E}">
        <p14:creationId xmlns:p14="http://schemas.microsoft.com/office/powerpoint/2010/main" val="3075912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entering disciplines in either PowerSchool or IC, it is important to note that the duration coding must be completed for each  resulting action or resolution.  These fields impact not only the discipline collections, but other collections that schools must complete.  For PowerSchool, you must enter the duration code, assigned duration, and actual duration fields with accurate data.  Not entering correctly can impact several collections including Discipline, Attendance, and CRDC.  In terms of infinite campus, the duration in school days field must be completed in order for the Number of Days Missed due to Out of School Suspension field to also populate in CRDC.  We ran into many schools where the OSS days differed when it came to CRDC and this appears to be the culprit.  Keep this information in mind as you are completing data entry on your disciplines.</a:t>
            </a:r>
          </a:p>
        </p:txBody>
      </p:sp>
      <p:sp>
        <p:nvSpPr>
          <p:cNvPr id="4" name="Slide Number Placeholder 3"/>
          <p:cNvSpPr>
            <a:spLocks noGrp="1"/>
          </p:cNvSpPr>
          <p:nvPr>
            <p:ph type="sldNum" sz="quarter" idx="5"/>
          </p:nvPr>
        </p:nvSpPr>
        <p:spPr/>
        <p:txBody>
          <a:bodyPr/>
          <a:lstStyle/>
          <a:p>
            <a:fld id="{9ECCF506-CE17-48D7-A346-321FB57AA507}" type="slidenum">
              <a:rPr lang="en-US" smtClean="0"/>
              <a:t>16</a:t>
            </a:fld>
            <a:endParaRPr lang="en-US"/>
          </a:p>
        </p:txBody>
      </p:sp>
    </p:spTree>
    <p:extLst>
      <p:ext uri="{BB962C8B-B14F-4D97-AF65-F5344CB8AC3E}">
        <p14:creationId xmlns:p14="http://schemas.microsoft.com/office/powerpoint/2010/main" val="2087541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B33951F-18B6-436D-B092-4D09D07A7A82}"/>
              </a:ext>
            </a:extLst>
          </p:cNvPr>
          <p:cNvSpPr>
            <a:spLocks noGrp="1"/>
          </p:cNvSpPr>
          <p:nvPr>
            <p:ph type="body" idx="1"/>
          </p:nvPr>
        </p:nvSpPr>
        <p:spPr/>
        <p:txBody>
          <a:bodyPr/>
          <a:lstStyle/>
          <a:p>
            <a:r>
              <a:rPr lang="en-US" dirty="0"/>
              <a:t>So the file layout and definitions document with CSI additions are a great resource as you go through the data entry process.  These are included for every state required collection, including Discipline.  They contain a listing of all fields that are collected on the file and include a table at the top that shows things like field lengths, position in an excel file, an example, as well as any additional remarks.  The rest of the document goes through each field in specific detail, including a description and the allowable coding options.  CSI has also added any CSI-specific details in green to further help with details and coding pertaining to our schools.  I highly recommend using these during data entry, error clearance, or at any point during a collection!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358B7FF-DF55-49A0-9232-0E29A288D1EB}"/>
              </a:ext>
            </a:extLst>
          </p:cNvPr>
          <p:cNvSpPr>
            <a:spLocks noGrp="1"/>
          </p:cNvSpPr>
          <p:nvPr>
            <p:ph type="body" idx="1"/>
          </p:nvPr>
        </p:nvSpPr>
        <p:spPr/>
        <p:txBody>
          <a:bodyPr/>
          <a:lstStyle/>
          <a:p>
            <a:r>
              <a:rPr lang="en-US" dirty="0"/>
              <a:t>Given that the Discipline Collection is now based on student rather than aggregate, we were able to create a Record Checker for this collection, similar to others.  To use this resource you want to (READ Steps).  The goal with this tool is to have less errors upon initial submittal which hopefully leads to less submittals to error clearance.  This should save time for both CSI and the schools we serve! </a:t>
            </a:r>
          </a:p>
        </p:txBody>
      </p:sp>
    </p:spTree>
    <p:extLst>
      <p:ext uri="{BB962C8B-B14F-4D97-AF65-F5344CB8AC3E}">
        <p14:creationId xmlns:p14="http://schemas.microsoft.com/office/powerpoint/2010/main" val="3014004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we have covered what information should be collected and where to enter it along with applicable resources, I thought we would take a look at the file extraction process in your SIS and submitting those files to CSI. </a:t>
            </a:r>
            <a:r>
              <a:rPr lang="en-US" baseline="0" dirty="0"/>
              <a:t>In talking about this extraction process, we have provided some instructions on how to do this in both SIS’s  to ensure it is being done correctly.  For both PowerSchool and Infinite Campus, we have created a new resource that walks you through the steps necessary to extract your file from your SIS.  If followed, you should successfully be able to extract a file in the correct format, rename it, and submit to CSI for processing!  It should be noted that both SIS’s and CDE have been slow to provide extracts, resources and details on the updated collection, so CSI resources have been delayed.  As more information gets released, expect more CSI specific resource guidance.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68525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quick overview of the topics that we will be discussing today.  First, we will look at the collection as a whole and in particular the purpose of the it, required files, and some big changes this year for the collection.  We’ll then jump into a look at the 5 steps of the collection process and some resources that can be used. And Lastly, well take look at the timelines and deadlines for this collection!</a:t>
            </a:r>
          </a:p>
          <a:p>
            <a:endParaRPr lang="en-US" dirty="0"/>
          </a:p>
        </p:txBody>
      </p:sp>
      <p:sp>
        <p:nvSpPr>
          <p:cNvPr id="4" name="Slide Number Placeholder 3"/>
          <p:cNvSpPr>
            <a:spLocks noGrp="1"/>
          </p:cNvSpPr>
          <p:nvPr>
            <p:ph type="sldNum" sz="quarter" idx="5"/>
          </p:nvPr>
        </p:nvSpPr>
        <p:spPr/>
        <p:txBody>
          <a:bodyPr/>
          <a:lstStyle/>
          <a:p>
            <a:fld id="{9ECCF506-CE17-48D7-A346-321FB57AA507}" type="slidenum">
              <a:rPr lang="en-US" smtClean="0"/>
              <a:t>2</a:t>
            </a:fld>
            <a:endParaRPr lang="en-US"/>
          </a:p>
        </p:txBody>
      </p:sp>
    </p:spTree>
    <p:extLst>
      <p:ext uri="{BB962C8B-B14F-4D97-AF65-F5344CB8AC3E}">
        <p14:creationId xmlns:p14="http://schemas.microsoft.com/office/powerpoint/2010/main" val="2231990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92555ED-4490-4C2C-817B-88ECF5017608}"/>
              </a:ext>
            </a:extLst>
          </p:cNvPr>
          <p:cNvSpPr>
            <a:spLocks noGrp="1"/>
          </p:cNvSpPr>
          <p:nvPr>
            <p:ph type="body" idx="1"/>
          </p:nvPr>
        </p:nvSpPr>
        <p:spPr/>
        <p:txBody>
          <a:bodyPr/>
          <a:lstStyle/>
          <a:p>
            <a:r>
              <a:rPr lang="en-US" dirty="0"/>
              <a:t>Now that the files have been extracted for use, it is important to discuss the naming convention of each file prior to submittal as it really helps us keep track of the last files submitted by your school. </a:t>
            </a:r>
            <a:r>
              <a:rPr lang="en-US" baseline="0" dirty="0"/>
              <a:t>To help with this, we’ve provided a color-coded example of how to name files, starting with school code then school followed by file type and ending with the date.  If you make corrections and are ready to upload another file, make sure you change that date or if it occurs on the same day, you can always end it with a V2.  Keep in mind, there should be no spaces in your file as it prevents us from uploading this information to CDE and is just an extra step on our end to get resolved.  Issues  with file name structure is definitely something I deal with all too often for both new and returning submissions staff, so please make sure you are following these examples. </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0CB4BCD-F225-40C6-8E4A-FBDDCED84EB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 have</a:t>
            </a:r>
            <a:r>
              <a:rPr lang="en-US" baseline="0" dirty="0"/>
              <a:t> submitted your files to Google Drive and emailed CSI, we can begin processing your file, which essentially means we will be uploading your Discipline Action file to the CDE system and generate an error report. We will then place those reports in the Error Reports folder an notify you that they are available for review.  As you get your first error report, it certainly can seem a bit overwhelming, so we are happy to walk through it with you, just let us know.  The other tool which many find helpful with error resolution is the CSI Troubleshooting Errors Resource.  If you click on that link, it will take you to a google doc that contains a tab for the Discipline Action file, as well as tabs for the level 2 snapshot errors.  So, essentially you will review a total of 3 tabs – 1 for Level 1 errors and the School and SPED Discipline tabs for level 2.  Keep in mind that these are still a work in </a:t>
            </a:r>
            <a:r>
              <a:rPr lang="en-US" baseline="0" dirty="0" err="1"/>
              <a:t>progess</a:t>
            </a:r>
            <a:r>
              <a:rPr lang="en-US" baseline="0" dirty="0"/>
              <a:t> as CDE has not released the business rules for the year at the time of this recording.</a:t>
            </a:r>
            <a:endParaRPr lang="en-US" dirty="0"/>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Alright, diving into this further regarding level 1 vs level 2 errors.  Level 1 errors (READ BULLETS) as far as Level 2 (READ BULLETS).  So as you can see the rules and what is being looked at for each level are very different, so keep this in mind as you are going through the error clearance process!</a:t>
            </a:r>
          </a:p>
        </p:txBody>
      </p:sp>
      <p:sp>
        <p:nvSpPr>
          <p:cNvPr id="4" name="Slide Number Placeholder 3"/>
          <p:cNvSpPr>
            <a:spLocks noGrp="1"/>
          </p:cNvSpPr>
          <p:nvPr>
            <p:ph type="sldNum" sz="quarter" idx="5"/>
          </p:nvPr>
        </p:nvSpPr>
        <p:spPr/>
        <p:txBody>
          <a:bodyPr/>
          <a:lstStyle/>
          <a:p>
            <a:fld id="{9ECCF506-CE17-48D7-A346-321FB57AA507}" type="slidenum">
              <a:rPr lang="en-US" smtClean="0"/>
              <a:t>22</a:t>
            </a:fld>
            <a:endParaRPr lang="en-US"/>
          </a:p>
        </p:txBody>
      </p:sp>
    </p:spTree>
    <p:extLst>
      <p:ext uri="{BB962C8B-B14F-4D97-AF65-F5344CB8AC3E}">
        <p14:creationId xmlns:p14="http://schemas.microsoft.com/office/powerpoint/2010/main" val="802475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8D33267-AB2C-4271-B262-2EA363EDC63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is where you would typically see screenshots of the applicable tabs on the troubleshooting errors resource.  At the time of this recording and a week until the collection opens, CDE has not released the Business Rules or listing of errors for the collection.  Those will be added to the CSI Troubleshooting errors spreadsheet with additional CSI notes when they become available, so keep checking at the included link.</a:t>
            </a:r>
            <a:endParaRPr lang="en-US" baseline="0" dirty="0"/>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jumping into Step 5, this is all about reviewing data.  Once you</a:t>
            </a:r>
            <a:r>
              <a:rPr lang="en-US" baseline="0" dirty="0"/>
              <a:t> have gone through step 2 through 4 a few times on each collection, as this is an iterative process, and have been able to clear all your errors, CSI will provide you collection specific summary reports in G-Drive.  It truly takes all the information you provided to us regarding the School Discipline collection file and summarizes it for you to review.  These reports should be reviewed by you, your school leader and any other necessary staff for accuracy.  The time window for the School Discipline collection is very short, but have been modified this year given this now contains level 2 errors. If you notice any discrepancies in the data you can actually get back to us and resubmit new files to correct. Once your school is comfortable with the information contained in each report, it must be signed and returned no later than July 16</a:t>
            </a:r>
            <a:r>
              <a:rPr lang="en-US" baseline="30000" dirty="0"/>
              <a:t>th</a:t>
            </a:r>
            <a:r>
              <a:rPr lang="en-US" baseline="0" dirty="0"/>
              <a:t> to complete the collection. </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4026725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 we want to look at</a:t>
            </a:r>
            <a:r>
              <a:rPr lang="en-US" baseline="0" dirty="0"/>
              <a:t> the timelines and due dates for these collections.  </a:t>
            </a:r>
            <a:endParaRPr lang="en-US" dirty="0"/>
          </a:p>
          <a:p>
            <a:endParaRPr dirty="0"/>
          </a:p>
        </p:txBody>
      </p:sp>
    </p:spTree>
    <p:extLst>
      <p:ext uri="{BB962C8B-B14F-4D97-AF65-F5344CB8AC3E}">
        <p14:creationId xmlns:p14="http://schemas.microsoft.com/office/powerpoint/2010/main" val="2151559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ACE1A9E-FC67-44AF-B3A4-1F464D82A2DC}"/>
              </a:ext>
            </a:extLst>
          </p:cNvPr>
          <p:cNvSpPr>
            <a:spLocks noGrp="1"/>
          </p:cNvSpPr>
          <p:nvPr>
            <p:ph type="body" idx="1"/>
          </p:nvPr>
        </p:nvSpPr>
        <p:spPr/>
        <p:txBody>
          <a:bodyPr/>
          <a:lstStyle/>
          <a:p>
            <a:r>
              <a:rPr lang="en-US" dirty="0"/>
              <a:t>In terms of the Discipline Collection, the initial file must be submitted by May 2nd with the level 1 error clearance due on June 12th.  As far as level 2’s are concerned those are due on June 24</a:t>
            </a:r>
            <a:r>
              <a:rPr lang="en-US" baseline="30000" dirty="0"/>
              <a:t>th</a:t>
            </a:r>
            <a:r>
              <a:rPr lang="en-US" dirty="0"/>
              <a:t>, 2024.  The next row is primarily for schools that have cleared all errors prior to the last day of school.  As that day arrives, make sure that all incidents that occurred at the school have been reported.  Error clearance does not always equate with accuracy, so feel free to submit your file again if you have any late in the year incidents.  CSI will provide summary reports in early July once a school has cleared all errors with the signed certification due on July 16</a:t>
            </a:r>
            <a:r>
              <a:rPr lang="en-US" baseline="30000" dirty="0"/>
              <a:t>th</a:t>
            </a:r>
            <a:r>
              <a:rPr lang="en-US" dirty="0"/>
              <a:t>, 2024.</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concludes the</a:t>
            </a:r>
            <a:r>
              <a:rPr lang="en-US" baseline="0" dirty="0"/>
              <a:t> timeline for the collection.  So I will leave you with one detail, this was mentioned earlier, but I wanted to emphasize the point that if you have no Incidents to report for this year, you need to send an email to our submissions inbox stating this.  We will keep those emails in our records for a future date if needed.</a:t>
            </a:r>
          </a:p>
        </p:txBody>
      </p:sp>
    </p:spTree>
    <p:extLst>
      <p:ext uri="{BB962C8B-B14F-4D97-AF65-F5344CB8AC3E}">
        <p14:creationId xmlns:p14="http://schemas.microsoft.com/office/powerpoint/2010/main" val="211576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Thanks again</a:t>
            </a:r>
            <a:r>
              <a:rPr lang="en-US" baseline="0" dirty="0"/>
              <a:t> for reviewing this training on the Discipline collection.  In terms of next steps, it would be very beneficial for you to review the New This Year module, which contains more detailed information on the changes for 23-24, other updates and different validations you should be aware of to ensure the data submitted is accurate.  If you have questions or concerns, don’t hesitate to contact the submissions inbox and a member of the submission team will be more than happy to assist!  Have a great day!</a:t>
            </a:r>
            <a:endParaRPr lang="en-US" dirty="0"/>
          </a:p>
          <a:p>
            <a:endParaRPr dirty="0"/>
          </a:p>
        </p:txBody>
      </p:sp>
    </p:spTree>
    <p:extLst>
      <p:ext uri="{BB962C8B-B14F-4D97-AF65-F5344CB8AC3E}">
        <p14:creationId xmlns:p14="http://schemas.microsoft.com/office/powerpoint/2010/main" val="2288095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Let’s jump into</a:t>
            </a:r>
            <a:r>
              <a:rPr lang="en-US" baseline="0" dirty="0"/>
              <a:t> the purpose of the School Discipline collection, schools are required by State and Federal law to collect information on certain discipline events that have occurred at your school during the current school year.  The School Discipline collection is currently the way this information gets collected and submitted to CDE to meet these requirements.  Feel free to take a look at the full description and purpose listed in this slide.  The big take home point is that the Collection has been modified this year to report by student rather than in aggregate.</a:t>
            </a:r>
            <a:endParaRPr lang="en-US" dirty="0"/>
          </a:p>
          <a:p>
            <a:endParaRPr lang="en-US" dirty="0"/>
          </a:p>
          <a:p>
            <a:r>
              <a:rPr lang="en-US" dirty="0"/>
              <a:t>Also, you will notice</a:t>
            </a:r>
            <a:r>
              <a:rPr lang="en-US" baseline="0" dirty="0"/>
              <a:t> the State Statutes related to this collection at the bottom of this screen.  If you would like more information on these and the regulation tied to this collection feel free to review the information in this link on the CDE website</a:t>
            </a:r>
            <a:endParaRPr dirty="0"/>
          </a:p>
        </p:txBody>
      </p:sp>
    </p:spTree>
    <p:extLst>
      <p:ext uri="{BB962C8B-B14F-4D97-AF65-F5344CB8AC3E}">
        <p14:creationId xmlns:p14="http://schemas.microsoft.com/office/powerpoint/2010/main" val="3119685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 comparison of the collections in 22-23 versus this year.  As you can see last year, the School and SPED Discipline were two separate periodic collections.   Since last year Colorado passed HB22-1376 which completely overhauled how Discipline is reported in the state.  Given that, CDE modified the two collections into one Discipline Interchange that is reported by student.  </a:t>
            </a:r>
          </a:p>
        </p:txBody>
      </p:sp>
      <p:sp>
        <p:nvSpPr>
          <p:cNvPr id="4" name="Slide Number Placeholder 3"/>
          <p:cNvSpPr>
            <a:spLocks noGrp="1"/>
          </p:cNvSpPr>
          <p:nvPr>
            <p:ph type="sldNum" sz="quarter" idx="5"/>
          </p:nvPr>
        </p:nvSpPr>
        <p:spPr/>
        <p:txBody>
          <a:bodyPr/>
          <a:lstStyle/>
          <a:p>
            <a:fld id="{9ECCF506-CE17-48D7-A346-321FB57AA507}" type="slidenum">
              <a:rPr lang="en-US" smtClean="0"/>
              <a:t>4</a:t>
            </a:fld>
            <a:endParaRPr lang="en-US"/>
          </a:p>
        </p:txBody>
      </p:sp>
    </p:spTree>
    <p:extLst>
      <p:ext uri="{BB962C8B-B14F-4D97-AF65-F5344CB8AC3E}">
        <p14:creationId xmlns:p14="http://schemas.microsoft.com/office/powerpoint/2010/main" val="2182945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little more details on the Discipline Collection since the passing of House Bill 22-1376.  Previously, there were a potential of 3 files to Collect for School Discipline and one for SPED Discipline.  The School Discipline was previously aggregated data based on demographic details.  Since this passed, schools are only required to submit one file, which is the Discipline Action file.  This will report on any incidents that occurred at the school along with the resulting action.  All this information will be used to populate errors in both the Student and Special Education Discipline Snapshot.</a:t>
            </a:r>
          </a:p>
        </p:txBody>
      </p:sp>
      <p:sp>
        <p:nvSpPr>
          <p:cNvPr id="4" name="Slide Number Placeholder 3"/>
          <p:cNvSpPr>
            <a:spLocks noGrp="1"/>
          </p:cNvSpPr>
          <p:nvPr>
            <p:ph type="sldNum" sz="quarter" idx="5"/>
          </p:nvPr>
        </p:nvSpPr>
        <p:spPr/>
        <p:txBody>
          <a:bodyPr/>
          <a:lstStyle/>
          <a:p>
            <a:fld id="{9ECCF506-CE17-48D7-A346-321FB57AA507}" type="slidenum">
              <a:rPr lang="en-US" smtClean="0"/>
              <a:t>5</a:t>
            </a:fld>
            <a:endParaRPr lang="en-US"/>
          </a:p>
        </p:txBody>
      </p:sp>
    </p:spTree>
    <p:extLst>
      <p:ext uri="{BB962C8B-B14F-4D97-AF65-F5344CB8AC3E}">
        <p14:creationId xmlns:p14="http://schemas.microsoft.com/office/powerpoint/2010/main" val="383167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prior to jumping into the collection process and steps necessary, I thought I’d give a brief overview of the changes to the Discipline files for the 23-24 school year.  As mentioned, this collection definitely has seen a lot of changes over the past year, including : (READ Bullets).  Given all these changes, it may take some time to ensure that all resources are available to schools and that the file extractions from your SIS are coded properly.  This may take extra time and effort to ensure that all disciplines are being reported accurately.  </a:t>
            </a:r>
          </a:p>
        </p:txBody>
      </p:sp>
      <p:sp>
        <p:nvSpPr>
          <p:cNvPr id="4" name="Slide Number Placeholder 3"/>
          <p:cNvSpPr>
            <a:spLocks noGrp="1"/>
          </p:cNvSpPr>
          <p:nvPr>
            <p:ph type="sldNum" sz="quarter" idx="5"/>
          </p:nvPr>
        </p:nvSpPr>
        <p:spPr/>
        <p:txBody>
          <a:bodyPr/>
          <a:lstStyle/>
          <a:p>
            <a:fld id="{9ECCF506-CE17-48D7-A346-321FB57AA507}" type="slidenum">
              <a:rPr lang="en-US" smtClean="0"/>
              <a:t>6</a:t>
            </a:fld>
            <a:endParaRPr lang="en-US"/>
          </a:p>
        </p:txBody>
      </p:sp>
    </p:spTree>
    <p:extLst>
      <p:ext uri="{BB962C8B-B14F-4D97-AF65-F5344CB8AC3E}">
        <p14:creationId xmlns:p14="http://schemas.microsoft.com/office/powerpoint/2010/main" val="1740675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F3F39346-2E00-EC12-4DB1-902578296784}"/>
            </a:ext>
          </a:extLst>
        </p:cNvPr>
        <p:cNvGrpSpPr/>
        <p:nvPr/>
      </p:nvGrpSpPr>
      <p:grpSpPr>
        <a:xfrm>
          <a:off x="0" y="0"/>
          <a:ext cx="0" cy="0"/>
          <a:chOff x="0" y="0"/>
          <a:chExt cx="0" cy="0"/>
        </a:xfrm>
      </p:grpSpPr>
      <p:sp>
        <p:nvSpPr>
          <p:cNvPr id="121" name="Shape 121">
            <a:extLst>
              <a:ext uri="{FF2B5EF4-FFF2-40B4-BE49-F238E27FC236}">
                <a16:creationId xmlns:a16="http://schemas.microsoft.com/office/drawing/2014/main" id="{CA4B77EC-D044-1F7E-14E1-0B8F71049F6C}"/>
              </a:ext>
            </a:extLst>
          </p:cNvPr>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a:extLst>
              <a:ext uri="{FF2B5EF4-FFF2-40B4-BE49-F238E27FC236}">
                <a16:creationId xmlns:a16="http://schemas.microsoft.com/office/drawing/2014/main" id="{65E632AD-C2B9-255D-75BC-8B2FD7447B7F}"/>
              </a:ext>
            </a:extLst>
          </p:cNvPr>
          <p:cNvSpPr txBox="1">
            <a:spLocks noGrp="1"/>
          </p:cNvSpPr>
          <p:nvPr>
            <p:ph type="body" idx="1"/>
          </p:nvPr>
        </p:nvSpPr>
        <p:spPr>
          <a:xfrm>
            <a:off x="702310" y="4421823"/>
            <a:ext cx="5618480" cy="4189095"/>
          </a:xfrm>
          <a:prstGeom prst="rect">
            <a:avLst/>
          </a:prstGeom>
        </p:spPr>
        <p:txBody>
          <a:bodyPr spcFirstLastPara="1" wrap="square" lIns="92431" tIns="92431" rIns="92431" bIns="92431" anchor="t" anchorCtr="0">
            <a:noAutofit/>
          </a:bodyPr>
          <a:lstStyle/>
          <a:p>
            <a:pPr defTabSz="924458">
              <a:defRPr/>
            </a:pPr>
            <a:r>
              <a:rPr lang="en-US" dirty="0"/>
              <a:t>I mentioned this on the previous slide but wanted to be super clear.  Although the SPED and School Discipline Interchanges have merged into one collection, the snapshots will remain separate.  This means that you will have one error report for level 1 but a potential of 2 for the level 2 snapshot, which include the School and SPED Discipline Errors separately.  This can be a bit confusing, just know that any Special Education students with level 2 errors will be on a separate error report.</a:t>
            </a:r>
            <a:endParaRPr dirty="0"/>
          </a:p>
        </p:txBody>
      </p:sp>
    </p:spTree>
    <p:extLst>
      <p:ext uri="{BB962C8B-B14F-4D97-AF65-F5344CB8AC3E}">
        <p14:creationId xmlns:p14="http://schemas.microsoft.com/office/powerpoint/2010/main" val="1276763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C8D1908-CEE5-4DEC-B3B4-CA1F247465D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we have a better understanding of the purpose, files being collected, and major updates for the year- lets</a:t>
            </a:r>
            <a:r>
              <a:rPr lang="en-US" baseline="0" dirty="0"/>
              <a:t> take a look at the overall collection process as a whole and some resources available to assist with each step.</a:t>
            </a:r>
            <a:endParaRPr lang="en-US" dirty="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FDF79F0-E62E-4538-A627-FD99CDBF0CC0}"/>
              </a:ext>
            </a:extLst>
          </p:cNvPr>
          <p:cNvSpPr>
            <a:spLocks noGrp="1"/>
          </p:cNvSpPr>
          <p:nvPr>
            <p:ph type="body" idx="1"/>
          </p:nvPr>
        </p:nvSpPr>
        <p:spPr/>
        <p:txBody>
          <a:bodyPr/>
          <a:lstStyle/>
          <a:p>
            <a:pPr marL="0" lvl="0" indent="0">
              <a:spcBef>
                <a:spcPts val="0"/>
              </a:spcBef>
              <a:spcAft>
                <a:spcPts val="0"/>
              </a:spcAft>
              <a:buNone/>
            </a:pPr>
            <a:r>
              <a:rPr lang="en-US" dirty="0"/>
              <a:t>(NEXT) For those of you who</a:t>
            </a:r>
            <a:r>
              <a:rPr lang="en-US" baseline="0" dirty="0"/>
              <a:t> have reviewed the data submissions handbook or any other of our trainings, you may be familiar with this slide.  This is the 5 steps of any data collection and includes:</a:t>
            </a:r>
          </a:p>
          <a:p>
            <a:pPr marL="171450" lvl="0" indent="-171450">
              <a:spcBef>
                <a:spcPts val="0"/>
              </a:spcBef>
              <a:spcAft>
                <a:spcPts val="0"/>
              </a:spcAft>
              <a:buFont typeface="Arial" panose="020B0604020202020204" pitchFamily="34" charset="0"/>
              <a:buChar char="•"/>
            </a:pPr>
            <a:r>
              <a:rPr lang="en-US" baseline="0" dirty="0"/>
              <a:t>Step 1 –  Collection prep</a:t>
            </a:r>
          </a:p>
          <a:p>
            <a:pPr marL="171450" lvl="0" indent="-171450">
              <a:spcBef>
                <a:spcPts val="0"/>
              </a:spcBef>
              <a:spcAft>
                <a:spcPts val="0"/>
              </a:spcAft>
              <a:buFont typeface="Arial" panose="020B0604020202020204" pitchFamily="34" charset="0"/>
              <a:buChar char="•"/>
            </a:pPr>
            <a:r>
              <a:rPr lang="en-US" baseline="0" dirty="0"/>
              <a:t>Step 2 - collect and enter data</a:t>
            </a:r>
          </a:p>
          <a:p>
            <a:pPr marL="171450" lvl="0" indent="-171450">
              <a:spcBef>
                <a:spcPts val="0"/>
              </a:spcBef>
              <a:spcAft>
                <a:spcPts val="0"/>
              </a:spcAft>
              <a:buFont typeface="Arial" panose="020B0604020202020204" pitchFamily="34" charset="0"/>
              <a:buChar char="•"/>
            </a:pPr>
            <a:r>
              <a:rPr lang="en-US" baseline="0" dirty="0"/>
              <a:t>Step 3 – Extract and submit files</a:t>
            </a:r>
          </a:p>
          <a:p>
            <a:pPr marL="171450" lvl="0" indent="-171450">
              <a:spcBef>
                <a:spcPts val="0"/>
              </a:spcBef>
              <a:spcAft>
                <a:spcPts val="0"/>
              </a:spcAft>
              <a:buFont typeface="Arial" panose="020B0604020202020204" pitchFamily="34" charset="0"/>
              <a:buChar char="•"/>
            </a:pPr>
            <a:r>
              <a:rPr lang="en-US" baseline="0" dirty="0"/>
              <a:t>Step 4 – Update data to resolve errors</a:t>
            </a:r>
          </a:p>
          <a:p>
            <a:pPr marL="171450" lvl="0" indent="-171450">
              <a:spcBef>
                <a:spcPts val="0"/>
              </a:spcBef>
              <a:spcAft>
                <a:spcPts val="0"/>
              </a:spcAft>
              <a:buFont typeface="Arial" panose="020B0604020202020204" pitchFamily="34" charset="0"/>
              <a:buChar char="•"/>
            </a:pPr>
            <a:r>
              <a:rPr lang="en-US" baseline="0" dirty="0"/>
              <a:t>And Step 5 – final review</a:t>
            </a:r>
          </a:p>
          <a:p>
            <a:pPr marL="171450" lvl="0" indent="-171450">
              <a:spcBef>
                <a:spcPts val="0"/>
              </a:spcBef>
              <a:spcAft>
                <a:spcPts val="0"/>
              </a:spcAft>
              <a:buFont typeface="Arial" panose="020B0604020202020204" pitchFamily="34" charset="0"/>
              <a:buChar char="•"/>
            </a:pPr>
            <a:endParaRPr lang="en-US" baseline="0" dirty="0"/>
          </a:p>
          <a:p>
            <a:pPr marL="0" lvl="0" indent="0">
              <a:spcBef>
                <a:spcPts val="0"/>
              </a:spcBef>
              <a:spcAft>
                <a:spcPts val="0"/>
              </a:spcAft>
              <a:buFont typeface="Arial" panose="020B0604020202020204" pitchFamily="34" charset="0"/>
              <a:buNone/>
            </a:pPr>
            <a:r>
              <a:rPr lang="en-US" baseline="0" dirty="0"/>
              <a:t>We will cover each of these steps in more detail in subsequent slides of this training.  One thing to keep in mind is that this really is more of an iterative process that involves the repetition of steps 2 through 4 until your school is error free.  Once that happens CSI will send you a summary report to complete a final review on. Lets jump into a little more about each of these steps.</a:t>
            </a:r>
            <a:endParaRPr lang="en-US" dirty="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685800" y="3885824"/>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hape 11"/>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274941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Shape 32"/>
          <p:cNvSpPr txBox="1">
            <a:spLocks noGrp="1"/>
          </p:cNvSpPr>
          <p:nvPr>
            <p:ph type="title" hasCustomPrompt="1"/>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solidFill>
                  <a:srgbClr val="97ABBC"/>
                </a:solidFill>
                <a:latin typeface="+mj-lt"/>
                <a:ea typeface="Arial Unicode MS" panose="020B0604020202020204" pitchFamily="34" charset="-128"/>
                <a:cs typeface="Arial Unicode MS" panose="020B0604020202020204" pitchFamily="34" charset="-128"/>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dirty="0"/>
              <a:t>Title</a:t>
            </a:r>
            <a:endParaRPr dirty="0"/>
          </a:p>
        </p:txBody>
      </p:sp>
      <p:sp>
        <p:nvSpPr>
          <p:cNvPr id="33" name="Shape 33"/>
          <p:cNvSpPr txBox="1">
            <a:spLocks noGrp="1"/>
          </p:cNvSpPr>
          <p:nvPr>
            <p:ph type="body" idx="1" hasCustomPrompt="1"/>
          </p:nvPr>
        </p:nvSpPr>
        <p:spPr>
          <a:xfrm>
            <a:off x="893700" y="1831450"/>
            <a:ext cx="6462600" cy="4736400"/>
          </a:xfrm>
          <a:prstGeom prst="rect">
            <a:avLst/>
          </a:prstGeom>
        </p:spPr>
        <p:txBody>
          <a:bodyPr spcFirstLastPara="1" wrap="square" lIns="91425" tIns="91425" rIns="91425" bIns="91425" anchor="t" anchorCtr="0"/>
          <a:lstStyle>
            <a:lvl1pPr marL="342900" lvl="0" indent="-314325">
              <a:spcBef>
                <a:spcPts val="450"/>
              </a:spcBef>
              <a:spcAft>
                <a:spcPts val="0"/>
              </a:spcAft>
              <a:buSzPts val="3000"/>
              <a:buChar char="▷"/>
              <a:defRPr sz="1800">
                <a:solidFill>
                  <a:srgbClr val="677480"/>
                </a:solidFill>
                <a:latin typeface="+mj-lt"/>
                <a:ea typeface="Arial Unicode MS" panose="020B0604020202020204" pitchFamily="34" charset="-128"/>
                <a:cs typeface="Arial Unicode MS" panose="020B0604020202020204" pitchFamily="34" charset="-128"/>
              </a:defRPr>
            </a:lvl1pPr>
            <a:lvl2pPr marL="685800" lvl="1" indent="-285750">
              <a:spcBef>
                <a:spcPts val="0"/>
              </a:spcBef>
              <a:spcAft>
                <a:spcPts val="0"/>
              </a:spcAft>
              <a:buSzPts val="2400"/>
              <a:buChar char="○"/>
              <a:defRPr sz="1350">
                <a:latin typeface="+mn-lt"/>
              </a:defRPr>
            </a:lvl2pPr>
            <a:lvl3pPr marL="1028700" lvl="2" indent="-285750">
              <a:spcBef>
                <a:spcPts val="0"/>
              </a:spcBef>
              <a:spcAft>
                <a:spcPts val="0"/>
              </a:spcAft>
              <a:buSzPts val="2400"/>
              <a:buChar char="■"/>
              <a:defRPr/>
            </a:lvl3pPr>
            <a:lvl4pPr marL="1371600" lvl="3" indent="-257175">
              <a:spcBef>
                <a:spcPts val="0"/>
              </a:spcBef>
              <a:spcAft>
                <a:spcPts val="0"/>
              </a:spcAft>
              <a:buSzPts val="1800"/>
              <a:buChar char="●"/>
              <a:defRPr/>
            </a:lvl4pPr>
            <a:lvl5pPr marL="1714500" lvl="4" indent="-257175">
              <a:spcBef>
                <a:spcPts val="0"/>
              </a:spcBef>
              <a:spcAft>
                <a:spcPts val="0"/>
              </a:spcAft>
              <a:buSzPts val="1800"/>
              <a:buChar char="○"/>
              <a:defRPr/>
            </a:lvl5pPr>
            <a:lvl6pPr marL="2057400" lvl="5" indent="-257175">
              <a:spcBef>
                <a:spcPts val="0"/>
              </a:spcBef>
              <a:spcAft>
                <a:spcPts val="0"/>
              </a:spcAft>
              <a:buSzPts val="1800"/>
              <a:buChar char="■"/>
              <a:defRPr/>
            </a:lvl6pPr>
            <a:lvl7pPr marL="2400300" lvl="6" indent="-257175">
              <a:spcBef>
                <a:spcPts val="0"/>
              </a:spcBef>
              <a:spcAft>
                <a:spcPts val="0"/>
              </a:spcAft>
              <a:buSzPts val="1800"/>
              <a:buChar char="●"/>
              <a:defRPr/>
            </a:lvl7pPr>
            <a:lvl8pPr marL="2743200" lvl="7" indent="-257175">
              <a:spcBef>
                <a:spcPts val="0"/>
              </a:spcBef>
              <a:spcAft>
                <a:spcPts val="0"/>
              </a:spcAft>
              <a:buSzPts val="1800"/>
              <a:buChar char="○"/>
              <a:defRPr/>
            </a:lvl8pPr>
            <a:lvl9pPr marL="3086100" lvl="8" indent="-257175">
              <a:spcBef>
                <a:spcPts val="0"/>
              </a:spcBef>
              <a:spcAft>
                <a:spcPts val="0"/>
              </a:spcAft>
              <a:buSzPts val="1800"/>
              <a:buChar char="■"/>
              <a:defRPr/>
            </a:lvl9pPr>
          </a:lstStyle>
          <a:p>
            <a:r>
              <a:rPr lang="en-US" dirty="0"/>
              <a:t>Text</a:t>
            </a:r>
          </a:p>
          <a:p>
            <a:pPr lvl="1"/>
            <a:r>
              <a:rPr lang="en-US" dirty="0">
                <a:latin typeface="+mn-lt"/>
              </a:rPr>
              <a:t>Text</a:t>
            </a:r>
            <a:endParaRPr dirty="0"/>
          </a:p>
        </p:txBody>
      </p:sp>
      <p:sp>
        <p:nvSpPr>
          <p:cNvPr id="34" name="Shape 34"/>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5" name="Shape 35"/>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6" name="Shape 36"/>
          <p:cNvSpPr/>
          <p:nvPr/>
        </p:nvSpPr>
        <p:spPr>
          <a:xfrm>
            <a:off x="0" y="6755100"/>
            <a:ext cx="8937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7" name="Shape 37"/>
          <p:cNvSpPr/>
          <p:nvPr/>
        </p:nvSpPr>
        <p:spPr>
          <a:xfrm>
            <a:off x="893710" y="6755100"/>
            <a:ext cx="6462600" cy="102900"/>
          </a:xfrm>
          <a:prstGeom prst="rect">
            <a:avLst/>
          </a:prstGeom>
          <a:solidFill>
            <a:srgbClr val="455FA9"/>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8" name="Shape 38"/>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latin typeface="+mn-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1160497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Shape 16"/>
          <p:cNvSpPr/>
          <p:nvPr/>
        </p:nvSpPr>
        <p:spPr>
          <a:xfrm>
            <a:off x="0" y="0"/>
            <a:ext cx="9144000" cy="5323800"/>
          </a:xfrm>
          <a:prstGeom prst="rect">
            <a:avLst/>
          </a:prstGeom>
          <a:solidFill>
            <a:srgbClr val="455FA9"/>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17" name="Shape 17"/>
          <p:cNvSpPr txBox="1">
            <a:spLocks noGrp="1"/>
          </p:cNvSpPr>
          <p:nvPr>
            <p:ph type="ctrTitle" hasCustomPrompt="1"/>
          </p:nvPr>
        </p:nvSpPr>
        <p:spPr>
          <a:xfrm>
            <a:off x="685800" y="2111123"/>
            <a:ext cx="7772400" cy="15465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3600">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4800"/>
              <a:buNone/>
              <a:defRPr sz="3600">
                <a:solidFill>
                  <a:srgbClr val="FFFFFF"/>
                </a:solidFill>
              </a:defRPr>
            </a:lvl2pPr>
            <a:lvl3pPr lvl="2" algn="ctr" rtl="0">
              <a:spcBef>
                <a:spcPts val="0"/>
              </a:spcBef>
              <a:spcAft>
                <a:spcPts val="0"/>
              </a:spcAft>
              <a:buClr>
                <a:srgbClr val="FFFFFF"/>
              </a:buClr>
              <a:buSzPts val="4800"/>
              <a:buNone/>
              <a:defRPr sz="3600">
                <a:solidFill>
                  <a:srgbClr val="FFFFFF"/>
                </a:solidFill>
              </a:defRPr>
            </a:lvl3pPr>
            <a:lvl4pPr lvl="3" algn="ctr" rtl="0">
              <a:spcBef>
                <a:spcPts val="0"/>
              </a:spcBef>
              <a:spcAft>
                <a:spcPts val="0"/>
              </a:spcAft>
              <a:buClr>
                <a:srgbClr val="FFFFFF"/>
              </a:buClr>
              <a:buSzPts val="4800"/>
              <a:buNone/>
              <a:defRPr sz="3600">
                <a:solidFill>
                  <a:srgbClr val="FFFFFF"/>
                </a:solidFill>
              </a:defRPr>
            </a:lvl4pPr>
            <a:lvl5pPr lvl="4" algn="ctr" rtl="0">
              <a:spcBef>
                <a:spcPts val="0"/>
              </a:spcBef>
              <a:spcAft>
                <a:spcPts val="0"/>
              </a:spcAft>
              <a:buClr>
                <a:srgbClr val="FFFFFF"/>
              </a:buClr>
              <a:buSzPts val="4800"/>
              <a:buNone/>
              <a:defRPr sz="3600">
                <a:solidFill>
                  <a:srgbClr val="FFFFFF"/>
                </a:solidFill>
              </a:defRPr>
            </a:lvl5pPr>
            <a:lvl6pPr lvl="5" algn="ctr" rtl="0">
              <a:spcBef>
                <a:spcPts val="0"/>
              </a:spcBef>
              <a:spcAft>
                <a:spcPts val="0"/>
              </a:spcAft>
              <a:buClr>
                <a:srgbClr val="FFFFFF"/>
              </a:buClr>
              <a:buSzPts val="4800"/>
              <a:buNone/>
              <a:defRPr sz="3600">
                <a:solidFill>
                  <a:srgbClr val="FFFFFF"/>
                </a:solidFill>
              </a:defRPr>
            </a:lvl6pPr>
            <a:lvl7pPr lvl="6" algn="ctr" rtl="0">
              <a:spcBef>
                <a:spcPts val="0"/>
              </a:spcBef>
              <a:spcAft>
                <a:spcPts val="0"/>
              </a:spcAft>
              <a:buClr>
                <a:srgbClr val="FFFFFF"/>
              </a:buClr>
              <a:buSzPts val="4800"/>
              <a:buNone/>
              <a:defRPr sz="3600">
                <a:solidFill>
                  <a:srgbClr val="FFFFFF"/>
                </a:solidFill>
              </a:defRPr>
            </a:lvl7pPr>
            <a:lvl8pPr lvl="7" algn="ctr" rtl="0">
              <a:spcBef>
                <a:spcPts val="0"/>
              </a:spcBef>
              <a:spcAft>
                <a:spcPts val="0"/>
              </a:spcAft>
              <a:buClr>
                <a:srgbClr val="FFFFFF"/>
              </a:buClr>
              <a:buSzPts val="4800"/>
              <a:buNone/>
              <a:defRPr sz="3600">
                <a:solidFill>
                  <a:srgbClr val="FFFFFF"/>
                </a:solidFill>
              </a:defRPr>
            </a:lvl8pPr>
            <a:lvl9pPr lvl="8" algn="ctr" rtl="0">
              <a:spcBef>
                <a:spcPts val="0"/>
              </a:spcBef>
              <a:spcAft>
                <a:spcPts val="0"/>
              </a:spcAft>
              <a:buClr>
                <a:srgbClr val="FFFFFF"/>
              </a:buClr>
              <a:buSzPts val="4800"/>
              <a:buNone/>
              <a:defRPr sz="3600">
                <a:solidFill>
                  <a:srgbClr val="FFFFFF"/>
                </a:solidFill>
              </a:defRPr>
            </a:lvl9pPr>
          </a:lstStyle>
          <a:p>
            <a:r>
              <a:rPr lang="en-US" dirty="0"/>
              <a:t>Title</a:t>
            </a:r>
            <a:endParaRPr dirty="0"/>
          </a:p>
        </p:txBody>
      </p:sp>
      <p:sp>
        <p:nvSpPr>
          <p:cNvPr id="18" name="Shape 18"/>
          <p:cNvSpPr txBox="1">
            <a:spLocks noGrp="1"/>
          </p:cNvSpPr>
          <p:nvPr>
            <p:ph type="subTitle" idx="1" hasCustomPrompt="1"/>
          </p:nvPr>
        </p:nvSpPr>
        <p:spPr>
          <a:xfrm>
            <a:off x="685800" y="3786738"/>
            <a:ext cx="7772400" cy="10464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1800" b="1">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1800" b="1">
                <a:solidFill>
                  <a:srgbClr val="FFFFFF"/>
                </a:solidFill>
              </a:defRPr>
            </a:lvl4pPr>
            <a:lvl5pPr lvl="4" algn="ctr" rtl="0">
              <a:spcBef>
                <a:spcPts val="0"/>
              </a:spcBef>
              <a:spcAft>
                <a:spcPts val="0"/>
              </a:spcAft>
              <a:buClr>
                <a:srgbClr val="FFFFFF"/>
              </a:buClr>
              <a:buSzPts val="2400"/>
              <a:buNone/>
              <a:defRPr sz="1800" b="1">
                <a:solidFill>
                  <a:srgbClr val="FFFFFF"/>
                </a:solidFill>
              </a:defRPr>
            </a:lvl5pPr>
            <a:lvl6pPr lvl="5" algn="ctr" rtl="0">
              <a:spcBef>
                <a:spcPts val="0"/>
              </a:spcBef>
              <a:spcAft>
                <a:spcPts val="0"/>
              </a:spcAft>
              <a:buClr>
                <a:srgbClr val="FFFFFF"/>
              </a:buClr>
              <a:buSzPts val="2400"/>
              <a:buNone/>
              <a:defRPr sz="1800" b="1">
                <a:solidFill>
                  <a:srgbClr val="FFFFFF"/>
                </a:solidFill>
              </a:defRPr>
            </a:lvl6pPr>
            <a:lvl7pPr lvl="6" algn="ctr" rtl="0">
              <a:spcBef>
                <a:spcPts val="0"/>
              </a:spcBef>
              <a:spcAft>
                <a:spcPts val="0"/>
              </a:spcAft>
              <a:buClr>
                <a:srgbClr val="FFFFFF"/>
              </a:buClr>
              <a:buSzPts val="2400"/>
              <a:buNone/>
              <a:defRPr sz="1800" b="1">
                <a:solidFill>
                  <a:srgbClr val="FFFFFF"/>
                </a:solidFill>
              </a:defRPr>
            </a:lvl7pPr>
            <a:lvl8pPr lvl="7" algn="ctr" rtl="0">
              <a:spcBef>
                <a:spcPts val="0"/>
              </a:spcBef>
              <a:spcAft>
                <a:spcPts val="0"/>
              </a:spcAft>
              <a:buClr>
                <a:srgbClr val="FFFFFF"/>
              </a:buClr>
              <a:buSzPts val="2400"/>
              <a:buNone/>
              <a:defRPr sz="1800" b="1">
                <a:solidFill>
                  <a:srgbClr val="FFFFFF"/>
                </a:solidFill>
              </a:defRPr>
            </a:lvl8pPr>
            <a:lvl9pPr lvl="8" algn="ctr" rtl="0">
              <a:spcBef>
                <a:spcPts val="0"/>
              </a:spcBef>
              <a:spcAft>
                <a:spcPts val="0"/>
              </a:spcAft>
              <a:buClr>
                <a:srgbClr val="FFFFFF"/>
              </a:buClr>
              <a:buSzPts val="2400"/>
              <a:buNone/>
              <a:defRPr sz="1800" b="1">
                <a:solidFill>
                  <a:srgbClr val="FFFFFF"/>
                </a:solidFill>
              </a:defRPr>
            </a:lvl9pPr>
          </a:lstStyle>
          <a:p>
            <a:r>
              <a:rPr lang="en-US" dirty="0"/>
              <a:t>Subtitle</a:t>
            </a:r>
            <a:endParaRPr dirty="0"/>
          </a:p>
        </p:txBody>
      </p:sp>
      <p:sp>
        <p:nvSpPr>
          <p:cNvPr id="19" name="Shape 19"/>
          <p:cNvSpPr/>
          <p:nvPr/>
        </p:nvSpPr>
        <p:spPr>
          <a:xfrm>
            <a:off x="3047704" y="5323800"/>
            <a:ext cx="3047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20" name="Shape 20"/>
          <p:cNvSpPr/>
          <p:nvPr/>
        </p:nvSpPr>
        <p:spPr>
          <a:xfrm>
            <a:off x="6096271" y="5323800"/>
            <a:ext cx="3047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21" name="Shape 21"/>
          <p:cNvSpPr/>
          <p:nvPr/>
        </p:nvSpPr>
        <p:spPr>
          <a:xfrm>
            <a:off x="1" y="5323800"/>
            <a:ext cx="30477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22" name="Shape 22"/>
          <p:cNvSpPr txBox="1">
            <a:spLocks noGrp="1"/>
          </p:cNvSpPr>
          <p:nvPr>
            <p:ph type="sldNum" idx="12"/>
          </p:nvPr>
        </p:nvSpPr>
        <p:spPr>
          <a:xfrm>
            <a:off x="-125" y="6440375"/>
            <a:ext cx="9144000" cy="417900"/>
          </a:xfrm>
          <a:prstGeom prst="rect">
            <a:avLst/>
          </a:prstGeom>
        </p:spPr>
        <p:txBody>
          <a:bodyPr spcFirstLastPara="1" wrap="square" lIns="91425" tIns="91425" rIns="91425" bIns="91425" anchor="t" anchorCtr="0">
            <a:noAutofit/>
          </a:bodyPr>
          <a:lstStyle>
            <a:lvl1pPr lvl="0" algn="ctr">
              <a:buNone/>
              <a:defRPr>
                <a:latin typeface="+mn-lt"/>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3584" y="595524"/>
            <a:ext cx="2555942" cy="798047"/>
          </a:xfrm>
          <a:prstGeom prst="rect">
            <a:avLst/>
          </a:prstGeom>
        </p:spPr>
      </p:pic>
    </p:spTree>
    <p:extLst>
      <p:ext uri="{BB962C8B-B14F-4D97-AF65-F5344CB8AC3E}">
        <p14:creationId xmlns:p14="http://schemas.microsoft.com/office/powerpoint/2010/main" val="936228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F6415A9-FA3E-4542-A66B-39D0ED0EF21F}"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683885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415A9-FA3E-4542-A66B-39D0ED0EF21F}"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1331655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6415A9-FA3E-4542-A66B-39D0ED0EF21F}"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1198483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6415A9-FA3E-4542-A66B-39D0ED0EF21F}"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395741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6415A9-FA3E-4542-A66B-39D0ED0EF21F}" type="datetimeFigureOut">
              <a:rPr lang="en-US" smtClean="0"/>
              <a:t>4/17/2024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155445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6415A9-FA3E-4542-A66B-39D0ED0EF21F}" type="datetimeFigureOut">
              <a:rPr lang="en-US" smtClean="0"/>
              <a:t>4/17/2024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1426085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6415A9-FA3E-4542-A66B-39D0ED0EF21F}" type="datetimeFigureOut">
              <a:rPr lang="en-US" smtClean="0"/>
              <a:t>4/17/2024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3573917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F6415A9-FA3E-4542-A66B-39D0ED0EF21F}"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350612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1679055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F6415A9-FA3E-4542-A66B-39D0ED0EF21F}"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3767346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415A9-FA3E-4542-A66B-39D0ED0EF21F}"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366362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415A9-FA3E-4542-A66B-39D0ED0EF21F}"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2864144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hasCustomPrompt="1"/>
          </p:nvPr>
        </p:nvSpPr>
        <p:spPr>
          <a:xfrm>
            <a:off x="721425" y="1524446"/>
            <a:ext cx="5216700" cy="1546500"/>
          </a:xfrm>
          <a:prstGeom prst="rect">
            <a:avLst/>
          </a:prstGeom>
        </p:spPr>
        <p:txBody>
          <a:bodyPr spcFirstLastPara="1" wrap="square" lIns="91425" tIns="91425" rIns="91425" bIns="91425" anchor="t" anchorCtr="0"/>
          <a:lstStyle>
            <a:lvl1pPr lvl="0">
              <a:spcBef>
                <a:spcPts val="0"/>
              </a:spcBef>
              <a:spcAft>
                <a:spcPts val="0"/>
              </a:spcAft>
              <a:buClr>
                <a:srgbClr val="2185C5"/>
              </a:buClr>
              <a:buSzPts val="4800"/>
              <a:buNone/>
              <a:defRPr sz="3600">
                <a:solidFill>
                  <a:schemeClr val="tx1"/>
                </a:solidFill>
                <a:latin typeface="+mj-lt"/>
                <a:ea typeface="Arial Unicode MS" panose="020B0604020202020204" pitchFamily="34" charset="-128"/>
                <a:cs typeface="Arial Unicode MS" panose="020B0604020202020204" pitchFamily="34" charset="-128"/>
              </a:defRPr>
            </a:lvl1pPr>
            <a:lvl2pPr lvl="1">
              <a:spcBef>
                <a:spcPts val="0"/>
              </a:spcBef>
              <a:spcAft>
                <a:spcPts val="0"/>
              </a:spcAft>
              <a:buClr>
                <a:srgbClr val="2185C5"/>
              </a:buClr>
              <a:buSzPts val="4800"/>
              <a:buNone/>
              <a:defRPr sz="3600">
                <a:solidFill>
                  <a:srgbClr val="2185C5"/>
                </a:solidFill>
              </a:defRPr>
            </a:lvl2pPr>
            <a:lvl3pPr lvl="2">
              <a:spcBef>
                <a:spcPts val="0"/>
              </a:spcBef>
              <a:spcAft>
                <a:spcPts val="0"/>
              </a:spcAft>
              <a:buClr>
                <a:srgbClr val="2185C5"/>
              </a:buClr>
              <a:buSzPts val="4800"/>
              <a:buNone/>
              <a:defRPr sz="3600">
                <a:solidFill>
                  <a:srgbClr val="2185C5"/>
                </a:solidFill>
              </a:defRPr>
            </a:lvl3pPr>
            <a:lvl4pPr lvl="3">
              <a:spcBef>
                <a:spcPts val="0"/>
              </a:spcBef>
              <a:spcAft>
                <a:spcPts val="0"/>
              </a:spcAft>
              <a:buClr>
                <a:srgbClr val="2185C5"/>
              </a:buClr>
              <a:buSzPts val="4800"/>
              <a:buNone/>
              <a:defRPr sz="3600">
                <a:solidFill>
                  <a:srgbClr val="2185C5"/>
                </a:solidFill>
              </a:defRPr>
            </a:lvl4pPr>
            <a:lvl5pPr lvl="4">
              <a:spcBef>
                <a:spcPts val="0"/>
              </a:spcBef>
              <a:spcAft>
                <a:spcPts val="0"/>
              </a:spcAft>
              <a:buClr>
                <a:srgbClr val="2185C5"/>
              </a:buClr>
              <a:buSzPts val="4800"/>
              <a:buNone/>
              <a:defRPr sz="3600">
                <a:solidFill>
                  <a:srgbClr val="2185C5"/>
                </a:solidFill>
              </a:defRPr>
            </a:lvl5pPr>
            <a:lvl6pPr lvl="5">
              <a:spcBef>
                <a:spcPts val="0"/>
              </a:spcBef>
              <a:spcAft>
                <a:spcPts val="0"/>
              </a:spcAft>
              <a:buClr>
                <a:srgbClr val="2185C5"/>
              </a:buClr>
              <a:buSzPts val="4800"/>
              <a:buNone/>
              <a:defRPr sz="3600">
                <a:solidFill>
                  <a:srgbClr val="2185C5"/>
                </a:solidFill>
              </a:defRPr>
            </a:lvl6pPr>
            <a:lvl7pPr lvl="6">
              <a:spcBef>
                <a:spcPts val="0"/>
              </a:spcBef>
              <a:spcAft>
                <a:spcPts val="0"/>
              </a:spcAft>
              <a:buClr>
                <a:srgbClr val="2185C5"/>
              </a:buClr>
              <a:buSzPts val="4800"/>
              <a:buNone/>
              <a:defRPr sz="3600">
                <a:solidFill>
                  <a:srgbClr val="2185C5"/>
                </a:solidFill>
              </a:defRPr>
            </a:lvl7pPr>
            <a:lvl8pPr lvl="7">
              <a:spcBef>
                <a:spcPts val="0"/>
              </a:spcBef>
              <a:spcAft>
                <a:spcPts val="0"/>
              </a:spcAft>
              <a:buClr>
                <a:srgbClr val="2185C5"/>
              </a:buClr>
              <a:buSzPts val="4800"/>
              <a:buNone/>
              <a:defRPr sz="3600">
                <a:solidFill>
                  <a:srgbClr val="2185C5"/>
                </a:solidFill>
              </a:defRPr>
            </a:lvl8pPr>
            <a:lvl9pPr lvl="8">
              <a:spcBef>
                <a:spcPts val="0"/>
              </a:spcBef>
              <a:spcAft>
                <a:spcPts val="0"/>
              </a:spcAft>
              <a:buClr>
                <a:srgbClr val="2185C5"/>
              </a:buClr>
              <a:buSzPts val="4800"/>
              <a:buNone/>
              <a:defRPr sz="3600">
                <a:solidFill>
                  <a:srgbClr val="2185C5"/>
                </a:solidFill>
              </a:defRPr>
            </a:lvl9pPr>
          </a:lstStyle>
          <a:p>
            <a:r>
              <a:rPr lang="en-US" dirty="0"/>
              <a:t>Title</a:t>
            </a:r>
            <a:endParaRPr dirty="0"/>
          </a:p>
        </p:txBody>
      </p:sp>
      <p:sp>
        <p:nvSpPr>
          <p:cNvPr id="11" name="Shape 11"/>
          <p:cNvSpPr/>
          <p:nvPr/>
        </p:nvSpPr>
        <p:spPr>
          <a:xfrm>
            <a:off x="5938246" y="3377550"/>
            <a:ext cx="7218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12" name="Shape 12"/>
          <p:cNvSpPr/>
          <p:nvPr/>
        </p:nvSpPr>
        <p:spPr>
          <a:xfrm>
            <a:off x="6659861" y="3377550"/>
            <a:ext cx="7218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13" name="Shape 13"/>
          <p:cNvSpPr/>
          <p:nvPr/>
        </p:nvSpPr>
        <p:spPr>
          <a:xfrm>
            <a:off x="-1" y="3377550"/>
            <a:ext cx="7218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14" name="Shape 14"/>
          <p:cNvSpPr/>
          <p:nvPr/>
        </p:nvSpPr>
        <p:spPr>
          <a:xfrm>
            <a:off x="721425" y="3377550"/>
            <a:ext cx="5216700" cy="102900"/>
          </a:xfrm>
          <a:prstGeom prst="rect">
            <a:avLst/>
          </a:prstGeom>
          <a:solidFill>
            <a:srgbClr val="455FA9"/>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9147" y="5876877"/>
            <a:ext cx="2391707" cy="746768"/>
          </a:xfrm>
          <a:prstGeom prst="rect">
            <a:avLst/>
          </a:prstGeom>
        </p:spPr>
      </p:pic>
    </p:spTree>
    <p:extLst>
      <p:ext uri="{BB962C8B-B14F-4D97-AF65-F5344CB8AC3E}">
        <p14:creationId xmlns:p14="http://schemas.microsoft.com/office/powerpoint/2010/main" val="3235164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Shape 32"/>
          <p:cNvSpPr txBox="1">
            <a:spLocks noGrp="1"/>
          </p:cNvSpPr>
          <p:nvPr>
            <p:ph type="title" hasCustomPrompt="1"/>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solidFill>
                  <a:srgbClr val="97ABBC"/>
                </a:solidFill>
                <a:latin typeface="+mj-lt"/>
                <a:ea typeface="Arial Unicode MS" panose="020B0604020202020204" pitchFamily="34" charset="-128"/>
                <a:cs typeface="Arial Unicode MS" panose="020B0604020202020204" pitchFamily="34" charset="-128"/>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dirty="0"/>
              <a:t>Title</a:t>
            </a:r>
            <a:endParaRPr dirty="0"/>
          </a:p>
        </p:txBody>
      </p:sp>
      <p:sp>
        <p:nvSpPr>
          <p:cNvPr id="33" name="Shape 33"/>
          <p:cNvSpPr txBox="1">
            <a:spLocks noGrp="1"/>
          </p:cNvSpPr>
          <p:nvPr>
            <p:ph type="body" idx="1" hasCustomPrompt="1"/>
          </p:nvPr>
        </p:nvSpPr>
        <p:spPr>
          <a:xfrm>
            <a:off x="893700" y="1831450"/>
            <a:ext cx="6462600" cy="4736400"/>
          </a:xfrm>
          <a:prstGeom prst="rect">
            <a:avLst/>
          </a:prstGeom>
        </p:spPr>
        <p:txBody>
          <a:bodyPr spcFirstLastPara="1" wrap="square" lIns="91425" tIns="91425" rIns="91425" bIns="91425" anchor="t" anchorCtr="0"/>
          <a:lstStyle>
            <a:lvl1pPr marL="342900" lvl="0" indent="-314325">
              <a:spcBef>
                <a:spcPts val="450"/>
              </a:spcBef>
              <a:spcAft>
                <a:spcPts val="0"/>
              </a:spcAft>
              <a:buSzPts val="3000"/>
              <a:buChar char="▷"/>
              <a:defRPr sz="1800">
                <a:solidFill>
                  <a:srgbClr val="677480"/>
                </a:solidFill>
                <a:latin typeface="+mj-lt"/>
                <a:ea typeface="Arial Unicode MS" panose="020B0604020202020204" pitchFamily="34" charset="-128"/>
                <a:cs typeface="Arial Unicode MS" panose="020B0604020202020204" pitchFamily="34" charset="-128"/>
              </a:defRPr>
            </a:lvl1pPr>
            <a:lvl2pPr marL="685800" lvl="1" indent="-285750">
              <a:spcBef>
                <a:spcPts val="0"/>
              </a:spcBef>
              <a:spcAft>
                <a:spcPts val="0"/>
              </a:spcAft>
              <a:buSzPts val="2400"/>
              <a:buChar char="○"/>
              <a:defRPr sz="1350">
                <a:latin typeface="+mn-lt"/>
              </a:defRPr>
            </a:lvl2pPr>
            <a:lvl3pPr marL="1028700" lvl="2" indent="-285750">
              <a:spcBef>
                <a:spcPts val="0"/>
              </a:spcBef>
              <a:spcAft>
                <a:spcPts val="0"/>
              </a:spcAft>
              <a:buSzPts val="2400"/>
              <a:buChar char="■"/>
              <a:defRPr/>
            </a:lvl3pPr>
            <a:lvl4pPr marL="1371600" lvl="3" indent="-257175">
              <a:spcBef>
                <a:spcPts val="0"/>
              </a:spcBef>
              <a:spcAft>
                <a:spcPts val="0"/>
              </a:spcAft>
              <a:buSzPts val="1800"/>
              <a:buChar char="●"/>
              <a:defRPr/>
            </a:lvl4pPr>
            <a:lvl5pPr marL="1714500" lvl="4" indent="-257175">
              <a:spcBef>
                <a:spcPts val="0"/>
              </a:spcBef>
              <a:spcAft>
                <a:spcPts val="0"/>
              </a:spcAft>
              <a:buSzPts val="1800"/>
              <a:buChar char="○"/>
              <a:defRPr/>
            </a:lvl5pPr>
            <a:lvl6pPr marL="2057400" lvl="5" indent="-257175">
              <a:spcBef>
                <a:spcPts val="0"/>
              </a:spcBef>
              <a:spcAft>
                <a:spcPts val="0"/>
              </a:spcAft>
              <a:buSzPts val="1800"/>
              <a:buChar char="■"/>
              <a:defRPr/>
            </a:lvl6pPr>
            <a:lvl7pPr marL="2400300" lvl="6" indent="-257175">
              <a:spcBef>
                <a:spcPts val="0"/>
              </a:spcBef>
              <a:spcAft>
                <a:spcPts val="0"/>
              </a:spcAft>
              <a:buSzPts val="1800"/>
              <a:buChar char="●"/>
              <a:defRPr/>
            </a:lvl7pPr>
            <a:lvl8pPr marL="2743200" lvl="7" indent="-257175">
              <a:spcBef>
                <a:spcPts val="0"/>
              </a:spcBef>
              <a:spcAft>
                <a:spcPts val="0"/>
              </a:spcAft>
              <a:buSzPts val="1800"/>
              <a:buChar char="○"/>
              <a:defRPr/>
            </a:lvl8pPr>
            <a:lvl9pPr marL="3086100" lvl="8" indent="-257175">
              <a:spcBef>
                <a:spcPts val="0"/>
              </a:spcBef>
              <a:spcAft>
                <a:spcPts val="0"/>
              </a:spcAft>
              <a:buSzPts val="1800"/>
              <a:buChar char="■"/>
              <a:defRPr/>
            </a:lvl9pPr>
          </a:lstStyle>
          <a:p>
            <a:r>
              <a:rPr lang="en-US" dirty="0"/>
              <a:t>Text</a:t>
            </a:r>
          </a:p>
          <a:p>
            <a:pPr lvl="1"/>
            <a:r>
              <a:rPr lang="en-US" dirty="0">
                <a:latin typeface="+mn-lt"/>
              </a:rPr>
              <a:t>Text</a:t>
            </a:r>
            <a:endParaRPr dirty="0"/>
          </a:p>
        </p:txBody>
      </p:sp>
      <p:sp>
        <p:nvSpPr>
          <p:cNvPr id="34" name="Shape 34"/>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5" name="Shape 35"/>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6" name="Shape 36"/>
          <p:cNvSpPr/>
          <p:nvPr/>
        </p:nvSpPr>
        <p:spPr>
          <a:xfrm>
            <a:off x="0" y="6755100"/>
            <a:ext cx="8937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7" name="Shape 37"/>
          <p:cNvSpPr/>
          <p:nvPr/>
        </p:nvSpPr>
        <p:spPr>
          <a:xfrm>
            <a:off x="893710" y="6755100"/>
            <a:ext cx="6462600" cy="102900"/>
          </a:xfrm>
          <a:prstGeom prst="rect">
            <a:avLst/>
          </a:prstGeom>
          <a:solidFill>
            <a:srgbClr val="455FA9"/>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8" name="Shape 38"/>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latin typeface="+mn-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4229798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Shape 16"/>
          <p:cNvSpPr/>
          <p:nvPr/>
        </p:nvSpPr>
        <p:spPr>
          <a:xfrm>
            <a:off x="0" y="0"/>
            <a:ext cx="9144000" cy="5323800"/>
          </a:xfrm>
          <a:prstGeom prst="rect">
            <a:avLst/>
          </a:prstGeom>
          <a:solidFill>
            <a:srgbClr val="455FA9"/>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17" name="Shape 17"/>
          <p:cNvSpPr txBox="1">
            <a:spLocks noGrp="1"/>
          </p:cNvSpPr>
          <p:nvPr>
            <p:ph type="ctrTitle" hasCustomPrompt="1"/>
          </p:nvPr>
        </p:nvSpPr>
        <p:spPr>
          <a:xfrm>
            <a:off x="685800" y="2111123"/>
            <a:ext cx="7772400" cy="15465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3600">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4800"/>
              <a:buNone/>
              <a:defRPr sz="3600">
                <a:solidFill>
                  <a:srgbClr val="FFFFFF"/>
                </a:solidFill>
              </a:defRPr>
            </a:lvl2pPr>
            <a:lvl3pPr lvl="2" algn="ctr" rtl="0">
              <a:spcBef>
                <a:spcPts val="0"/>
              </a:spcBef>
              <a:spcAft>
                <a:spcPts val="0"/>
              </a:spcAft>
              <a:buClr>
                <a:srgbClr val="FFFFFF"/>
              </a:buClr>
              <a:buSzPts val="4800"/>
              <a:buNone/>
              <a:defRPr sz="3600">
                <a:solidFill>
                  <a:srgbClr val="FFFFFF"/>
                </a:solidFill>
              </a:defRPr>
            </a:lvl3pPr>
            <a:lvl4pPr lvl="3" algn="ctr" rtl="0">
              <a:spcBef>
                <a:spcPts val="0"/>
              </a:spcBef>
              <a:spcAft>
                <a:spcPts val="0"/>
              </a:spcAft>
              <a:buClr>
                <a:srgbClr val="FFFFFF"/>
              </a:buClr>
              <a:buSzPts val="4800"/>
              <a:buNone/>
              <a:defRPr sz="3600">
                <a:solidFill>
                  <a:srgbClr val="FFFFFF"/>
                </a:solidFill>
              </a:defRPr>
            </a:lvl4pPr>
            <a:lvl5pPr lvl="4" algn="ctr" rtl="0">
              <a:spcBef>
                <a:spcPts val="0"/>
              </a:spcBef>
              <a:spcAft>
                <a:spcPts val="0"/>
              </a:spcAft>
              <a:buClr>
                <a:srgbClr val="FFFFFF"/>
              </a:buClr>
              <a:buSzPts val="4800"/>
              <a:buNone/>
              <a:defRPr sz="3600">
                <a:solidFill>
                  <a:srgbClr val="FFFFFF"/>
                </a:solidFill>
              </a:defRPr>
            </a:lvl5pPr>
            <a:lvl6pPr lvl="5" algn="ctr" rtl="0">
              <a:spcBef>
                <a:spcPts val="0"/>
              </a:spcBef>
              <a:spcAft>
                <a:spcPts val="0"/>
              </a:spcAft>
              <a:buClr>
                <a:srgbClr val="FFFFFF"/>
              </a:buClr>
              <a:buSzPts val="4800"/>
              <a:buNone/>
              <a:defRPr sz="3600">
                <a:solidFill>
                  <a:srgbClr val="FFFFFF"/>
                </a:solidFill>
              </a:defRPr>
            </a:lvl6pPr>
            <a:lvl7pPr lvl="6" algn="ctr" rtl="0">
              <a:spcBef>
                <a:spcPts val="0"/>
              </a:spcBef>
              <a:spcAft>
                <a:spcPts val="0"/>
              </a:spcAft>
              <a:buClr>
                <a:srgbClr val="FFFFFF"/>
              </a:buClr>
              <a:buSzPts val="4800"/>
              <a:buNone/>
              <a:defRPr sz="3600">
                <a:solidFill>
                  <a:srgbClr val="FFFFFF"/>
                </a:solidFill>
              </a:defRPr>
            </a:lvl7pPr>
            <a:lvl8pPr lvl="7" algn="ctr" rtl="0">
              <a:spcBef>
                <a:spcPts val="0"/>
              </a:spcBef>
              <a:spcAft>
                <a:spcPts val="0"/>
              </a:spcAft>
              <a:buClr>
                <a:srgbClr val="FFFFFF"/>
              </a:buClr>
              <a:buSzPts val="4800"/>
              <a:buNone/>
              <a:defRPr sz="3600">
                <a:solidFill>
                  <a:srgbClr val="FFFFFF"/>
                </a:solidFill>
              </a:defRPr>
            </a:lvl8pPr>
            <a:lvl9pPr lvl="8" algn="ctr" rtl="0">
              <a:spcBef>
                <a:spcPts val="0"/>
              </a:spcBef>
              <a:spcAft>
                <a:spcPts val="0"/>
              </a:spcAft>
              <a:buClr>
                <a:srgbClr val="FFFFFF"/>
              </a:buClr>
              <a:buSzPts val="4800"/>
              <a:buNone/>
              <a:defRPr sz="3600">
                <a:solidFill>
                  <a:srgbClr val="FFFFFF"/>
                </a:solidFill>
              </a:defRPr>
            </a:lvl9pPr>
          </a:lstStyle>
          <a:p>
            <a:r>
              <a:rPr lang="en-US" dirty="0"/>
              <a:t>Title</a:t>
            </a:r>
            <a:endParaRPr dirty="0"/>
          </a:p>
        </p:txBody>
      </p:sp>
      <p:sp>
        <p:nvSpPr>
          <p:cNvPr id="18" name="Shape 18"/>
          <p:cNvSpPr txBox="1">
            <a:spLocks noGrp="1"/>
          </p:cNvSpPr>
          <p:nvPr>
            <p:ph type="subTitle" idx="1" hasCustomPrompt="1"/>
          </p:nvPr>
        </p:nvSpPr>
        <p:spPr>
          <a:xfrm>
            <a:off x="685800" y="3786738"/>
            <a:ext cx="7772400" cy="10464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1800" b="1">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1800" b="1">
                <a:solidFill>
                  <a:srgbClr val="FFFFFF"/>
                </a:solidFill>
              </a:defRPr>
            </a:lvl4pPr>
            <a:lvl5pPr lvl="4" algn="ctr" rtl="0">
              <a:spcBef>
                <a:spcPts val="0"/>
              </a:spcBef>
              <a:spcAft>
                <a:spcPts val="0"/>
              </a:spcAft>
              <a:buClr>
                <a:srgbClr val="FFFFFF"/>
              </a:buClr>
              <a:buSzPts val="2400"/>
              <a:buNone/>
              <a:defRPr sz="1800" b="1">
                <a:solidFill>
                  <a:srgbClr val="FFFFFF"/>
                </a:solidFill>
              </a:defRPr>
            </a:lvl5pPr>
            <a:lvl6pPr lvl="5" algn="ctr" rtl="0">
              <a:spcBef>
                <a:spcPts val="0"/>
              </a:spcBef>
              <a:spcAft>
                <a:spcPts val="0"/>
              </a:spcAft>
              <a:buClr>
                <a:srgbClr val="FFFFFF"/>
              </a:buClr>
              <a:buSzPts val="2400"/>
              <a:buNone/>
              <a:defRPr sz="1800" b="1">
                <a:solidFill>
                  <a:srgbClr val="FFFFFF"/>
                </a:solidFill>
              </a:defRPr>
            </a:lvl6pPr>
            <a:lvl7pPr lvl="6" algn="ctr" rtl="0">
              <a:spcBef>
                <a:spcPts val="0"/>
              </a:spcBef>
              <a:spcAft>
                <a:spcPts val="0"/>
              </a:spcAft>
              <a:buClr>
                <a:srgbClr val="FFFFFF"/>
              </a:buClr>
              <a:buSzPts val="2400"/>
              <a:buNone/>
              <a:defRPr sz="1800" b="1">
                <a:solidFill>
                  <a:srgbClr val="FFFFFF"/>
                </a:solidFill>
              </a:defRPr>
            </a:lvl7pPr>
            <a:lvl8pPr lvl="7" algn="ctr" rtl="0">
              <a:spcBef>
                <a:spcPts val="0"/>
              </a:spcBef>
              <a:spcAft>
                <a:spcPts val="0"/>
              </a:spcAft>
              <a:buClr>
                <a:srgbClr val="FFFFFF"/>
              </a:buClr>
              <a:buSzPts val="2400"/>
              <a:buNone/>
              <a:defRPr sz="1800" b="1">
                <a:solidFill>
                  <a:srgbClr val="FFFFFF"/>
                </a:solidFill>
              </a:defRPr>
            </a:lvl8pPr>
            <a:lvl9pPr lvl="8" algn="ctr" rtl="0">
              <a:spcBef>
                <a:spcPts val="0"/>
              </a:spcBef>
              <a:spcAft>
                <a:spcPts val="0"/>
              </a:spcAft>
              <a:buClr>
                <a:srgbClr val="FFFFFF"/>
              </a:buClr>
              <a:buSzPts val="2400"/>
              <a:buNone/>
              <a:defRPr sz="1800" b="1">
                <a:solidFill>
                  <a:srgbClr val="FFFFFF"/>
                </a:solidFill>
              </a:defRPr>
            </a:lvl9pPr>
          </a:lstStyle>
          <a:p>
            <a:r>
              <a:rPr lang="en-US" dirty="0"/>
              <a:t>Subtitle</a:t>
            </a:r>
            <a:endParaRPr dirty="0"/>
          </a:p>
        </p:txBody>
      </p:sp>
      <p:sp>
        <p:nvSpPr>
          <p:cNvPr id="19" name="Shape 19"/>
          <p:cNvSpPr/>
          <p:nvPr/>
        </p:nvSpPr>
        <p:spPr>
          <a:xfrm>
            <a:off x="3047704" y="5323800"/>
            <a:ext cx="3047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20" name="Shape 20"/>
          <p:cNvSpPr/>
          <p:nvPr/>
        </p:nvSpPr>
        <p:spPr>
          <a:xfrm>
            <a:off x="6096271" y="5323800"/>
            <a:ext cx="3047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21" name="Shape 21"/>
          <p:cNvSpPr/>
          <p:nvPr/>
        </p:nvSpPr>
        <p:spPr>
          <a:xfrm>
            <a:off x="1" y="5323800"/>
            <a:ext cx="30477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22" name="Shape 22"/>
          <p:cNvSpPr txBox="1">
            <a:spLocks noGrp="1"/>
          </p:cNvSpPr>
          <p:nvPr>
            <p:ph type="sldNum" idx="12"/>
          </p:nvPr>
        </p:nvSpPr>
        <p:spPr>
          <a:xfrm>
            <a:off x="-125" y="6440375"/>
            <a:ext cx="9144000" cy="417900"/>
          </a:xfrm>
          <a:prstGeom prst="rect">
            <a:avLst/>
          </a:prstGeom>
        </p:spPr>
        <p:txBody>
          <a:bodyPr spcFirstLastPara="1" wrap="square" lIns="91425" tIns="91425" rIns="91425" bIns="91425" anchor="t" anchorCtr="0">
            <a:noAutofit/>
          </a:bodyPr>
          <a:lstStyle>
            <a:lvl1pPr lvl="0" algn="ctr">
              <a:buNone/>
              <a:defRPr>
                <a:latin typeface="+mn-lt"/>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3584" y="595524"/>
            <a:ext cx="2555942" cy="798047"/>
          </a:xfrm>
          <a:prstGeom prst="rect">
            <a:avLst/>
          </a:prstGeom>
        </p:spPr>
      </p:pic>
    </p:spTree>
    <p:extLst>
      <p:ext uri="{BB962C8B-B14F-4D97-AF65-F5344CB8AC3E}">
        <p14:creationId xmlns:p14="http://schemas.microsoft.com/office/powerpoint/2010/main" val="2979477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rgbClr val="455FA9"/>
        </a:solidFill>
        <a:effectLst/>
      </p:bgPr>
    </p:bg>
    <p:spTree>
      <p:nvGrpSpPr>
        <p:cNvPr id="1" name="Shape 78"/>
        <p:cNvGrpSpPr/>
        <p:nvPr/>
      </p:nvGrpSpPr>
      <p:grpSpPr>
        <a:xfrm>
          <a:off x="0" y="0"/>
          <a:ext cx="0" cy="0"/>
          <a:chOff x="0" y="0"/>
          <a:chExt cx="0" cy="0"/>
        </a:xfrm>
      </p:grpSpPr>
      <p:sp>
        <p:nvSpPr>
          <p:cNvPr id="79" name="Shape 79"/>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80" name="Shape 80"/>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81" name="Shape 81"/>
          <p:cNvSpPr/>
          <p:nvPr/>
        </p:nvSpPr>
        <p:spPr>
          <a:xfrm>
            <a:off x="0" y="6755100"/>
            <a:ext cx="893700" cy="102900"/>
          </a:xfrm>
          <a:prstGeom prst="rect">
            <a:avLst/>
          </a:prstGeom>
          <a:solidFill>
            <a:srgbClr val="7C9B52"/>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82" name="Shape 82"/>
          <p:cNvSpPr/>
          <p:nvPr/>
        </p:nvSpPr>
        <p:spPr>
          <a:xfrm>
            <a:off x="893710" y="6755100"/>
            <a:ext cx="64626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83" name="Shape 83"/>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solidFill>
                  <a:srgbClr val="97ABBC"/>
                </a:solidFill>
                <a:latin typeface="+mj-lt"/>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smtClean="0"/>
              <a:pPr/>
              <a:t>‹#›</a:t>
            </a:fld>
            <a:endParaRPr lang="en" dirty="0"/>
          </a:p>
        </p:txBody>
      </p:sp>
      <p:pic>
        <p:nvPicPr>
          <p:cNvPr id="7" name="Picture 6"/>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3752137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1"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304543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dirty="0">
                <a:solidFill>
                  <a:srgbClr val="97ABBC"/>
                </a:solidFill>
                <a:latin typeface="Arial" panose="020B0604020202020204" pitchFamily="34" charset="0"/>
                <a:cs typeface="Arial" panose="020B0604020202020204" pitchFamily="34" charset="0"/>
              </a:rPr>
              <a:t>“</a:t>
            </a:r>
            <a:endParaRPr sz="7200" b="1" dirty="0">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132513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4299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1325563"/>
          </a:xfrm>
        </p:spPr>
        <p:txBody>
          <a:bodyPr/>
          <a:lstStyle>
            <a:lvl1pPr>
              <a:defRPr>
                <a:solidFill>
                  <a:schemeClr val="bg1"/>
                </a:solidFill>
              </a:defRPr>
            </a:lvl1pPr>
          </a:lstStyle>
          <a:p>
            <a:r>
              <a:rPr lang="en-US"/>
              <a:t>Click to edit Master title style</a:t>
            </a:r>
            <a:endParaRPr lang="en-US" dirty="0"/>
          </a:p>
        </p:txBody>
      </p:sp>
      <p:sp>
        <p:nvSpPr>
          <p:cNvPr id="11" name="Content Placeholder 2"/>
          <p:cNvSpPr>
            <a:spLocks noGrp="1"/>
          </p:cNvSpPr>
          <p:nvPr>
            <p:ph idx="1"/>
          </p:nvPr>
        </p:nvSpPr>
        <p:spPr>
          <a:xfrm>
            <a:off x="628650" y="1825625"/>
            <a:ext cx="78867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880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1"/>
            <a:ext cx="7886700" cy="1325563"/>
          </a:xfrm>
        </p:spPr>
        <p:txBody>
          <a:body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32317" y="2669418"/>
            <a:ext cx="3305700" cy="669000"/>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0" y="2669632"/>
            <a:ext cx="3546900" cy="669000"/>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4204" y="2669418"/>
            <a:ext cx="3305700" cy="669000"/>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80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42359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3527425"/>
            <a:ext cx="2430463" cy="2279650"/>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3527425"/>
            <a:ext cx="2430463" cy="2279650"/>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3527425"/>
            <a:ext cx="2430463" cy="22796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3249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625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27675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4672500"/>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1252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2802315"/>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4725064"/>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3691037"/>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536561"/>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7910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1654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0" r:id="rId4"/>
    <p:sldLayoutId id="2147483667" r:id="rId5"/>
    <p:sldLayoutId id="2147483668" r:id="rId6"/>
    <p:sldLayoutId id="2147483673" r:id="rId7"/>
    <p:sldLayoutId id="2147483674" r:id="rId8"/>
    <p:sldLayoutId id="2147483670" r:id="rId9"/>
    <p:sldLayoutId id="2147483675" r:id="rId10"/>
    <p:sldLayoutId id="214748367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F6415A9-FA3E-4542-A66B-39D0ED0EF21F}" type="datetimeFigureOut">
              <a:rPr lang="en-US" smtClean="0"/>
              <a:t>4/17/2024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42C50D-6F5E-441C-B5B8-129F9F326C3F}" type="slidenum">
              <a:rPr lang="en-US" smtClean="0"/>
              <a:t>‹#›</a:t>
            </a:fld>
            <a:endParaRPr lang="en-US"/>
          </a:p>
        </p:txBody>
      </p:sp>
    </p:spTree>
    <p:extLst>
      <p:ext uri="{BB962C8B-B14F-4D97-AF65-F5344CB8AC3E}">
        <p14:creationId xmlns:p14="http://schemas.microsoft.com/office/powerpoint/2010/main" val="36290334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9.png"/><Relationship Id="rId7" Type="http://schemas.openxmlformats.org/officeDocument/2006/relationships/hyperlink" Target="https://resources.csi.state.co.us/general-submissions/" TargetMode="External"/><Relationship Id="rId12"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2.png"/><Relationship Id="rId11" Type="http://schemas.openxmlformats.org/officeDocument/2006/relationships/diagramColors" Target="../diagrams/colors2.xml"/><Relationship Id="rId5" Type="http://schemas.openxmlformats.org/officeDocument/2006/relationships/image" Target="../media/image11.png"/><Relationship Id="rId10" Type="http://schemas.openxmlformats.org/officeDocument/2006/relationships/diagramQuickStyle" Target="../diagrams/quickStyle2.xml"/><Relationship Id="rId4" Type="http://schemas.openxmlformats.org/officeDocument/2006/relationships/image" Target="../media/image10.png"/><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3.png"/><Relationship Id="rId7" Type="http://schemas.openxmlformats.org/officeDocument/2006/relationships/diagramQuickStyle" Target="../diagrams/quickStyle3.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https://resources.csi.state.co.us/school-discipline/" TargetMode="External"/><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resources.csi.state.co.us/school-discipline/" TargetMode="External"/><Relationship Id="rId7"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hyperlink" Target="https://resources.csi.state.co.us/wp-content/uploads/2024/04/2023-2024-Discipline-Interchange-Discipline-Action-File_CSIAdditions.pdf" TargetMode="External"/><Relationship Id="rId7" Type="http://schemas.openxmlformats.org/officeDocument/2006/relationships/diagramColors" Target="../diagrams/colors5.xm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8" Type="http://schemas.openxmlformats.org/officeDocument/2006/relationships/hyperlink" Target="https://kb.infinitecampus.com/help/behavior-data-management-and-reporting" TargetMode="External"/><Relationship Id="rId13" Type="http://schemas.microsoft.com/office/2007/relationships/diagramDrawing" Target="../diagrams/drawing7.xml"/><Relationship Id="rId3" Type="http://schemas.openxmlformats.org/officeDocument/2006/relationships/hyperlink" Target="https://ncaak.powerschool.com/admin/home.html" TargetMode="External"/><Relationship Id="rId7" Type="http://schemas.openxmlformats.org/officeDocument/2006/relationships/image" Target="../media/image15.png"/><Relationship Id="rId12" Type="http://schemas.openxmlformats.org/officeDocument/2006/relationships/diagramColors" Target="../diagrams/colors7.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hyperlink" Target="https://ps-compliance.powerschool-docs.com/pssis-co/latest/incident-management-quick-entry" TargetMode="External"/><Relationship Id="rId11" Type="http://schemas.openxmlformats.org/officeDocument/2006/relationships/diagramQuickStyle" Target="../diagrams/quickStyle7.xml"/><Relationship Id="rId5" Type="http://schemas.openxmlformats.org/officeDocument/2006/relationships/image" Target="../media/image14.png"/><Relationship Id="rId10" Type="http://schemas.openxmlformats.org/officeDocument/2006/relationships/diagramLayout" Target="../diagrams/layout7.xml"/><Relationship Id="rId4" Type="http://schemas.openxmlformats.org/officeDocument/2006/relationships/hyperlink" Target="https://ncaak.powerschool.com/admin/functions.html" TargetMode="External"/><Relationship Id="rId9"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7.tmp"/></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8.png"/><Relationship Id="rId7" Type="http://schemas.openxmlformats.org/officeDocument/2006/relationships/diagramQuickStyle" Target="../diagrams/quickStyle8.xm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hyperlink" Target="https://resources.csi.state.co.us/school-discipline-and-attendance-file-layout-and-definitions-documents/" TargetMode="External"/><Relationship Id="rId9" Type="http://schemas.microsoft.com/office/2007/relationships/diagramDrawing" Target="../diagrams/drawing8.xml"/></Relationships>
</file>

<file path=ppt/slides/_rels/slide1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9.png"/><Relationship Id="rId7" Type="http://schemas.openxmlformats.org/officeDocument/2006/relationships/diagramColors" Target="../diagrams/colors9.xm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hyperlink" Target="mailto:submissions_CSI@csi.state.co.us" TargetMode="External"/><Relationship Id="rId7" Type="http://schemas.openxmlformats.org/officeDocument/2006/relationships/diagramColors" Target="../diagrams/colors11.xml"/><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hyperlink" Target="https://docs.google.com/spreadsheets/d/1qzfnPLqbc3oNdp1Y_Q5HkbV6Jxibbnh-_cSLEbkaNE8/edit#gid=1606954372" TargetMode="External"/><Relationship Id="rId7" Type="http://schemas.openxmlformats.org/officeDocument/2006/relationships/diagramQuickStyle" Target="../diagrams/quickStyle12.xml"/><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20.png"/><Relationship Id="rId9" Type="http://schemas.microsoft.com/office/2007/relationships/diagramDrawing" Target="../diagrams/drawing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8" Type="http://schemas.openxmlformats.org/officeDocument/2006/relationships/hyperlink" Target="https://docs.google.com/spreadsheets/d/1qzfnPLqbc3oNdp1Y_Q5HkbV6Jxibbnh-_cSLEbkaNE8/edit#gid=1291712862" TargetMode="External"/><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1.tmp"/><Relationship Id="rId7" Type="http://schemas.openxmlformats.org/officeDocument/2006/relationships/diagramColors" Target="../diagrams/colors14.xml"/><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hyperlink" Target="https://resources.csi.state.co.us/wp-content/uploads/2024/03/23-24-Data-Submissions-Calendar-Timeline-23-24_March-2024.docx" TargetMode="External"/><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hyperlink" Target="mailto:submissions_CSI@csi.state.co.u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hyperlink" Target="https://resources.csi.state.co.us/school-discipline-training-new-this-year/"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23-24 Discipline Collections Training</a:t>
            </a:r>
          </a:p>
        </p:txBody>
      </p:sp>
      <p:sp>
        <p:nvSpPr>
          <p:cNvPr id="3" name="Subtitle 2"/>
          <p:cNvSpPr>
            <a:spLocks noGrp="1"/>
          </p:cNvSpPr>
          <p:nvPr>
            <p:ph type="subTitle" idx="1"/>
          </p:nvPr>
        </p:nvSpPr>
        <p:spPr/>
        <p:txBody>
          <a:bodyPr/>
          <a:lstStyle/>
          <a:p>
            <a:r>
              <a:rPr lang="en-US" dirty="0"/>
              <a:t>General Overview – School Discipline and SPED Discipline</a:t>
            </a:r>
          </a:p>
          <a:p>
            <a:r>
              <a:rPr lang="en-US" sz="1600" dirty="0"/>
              <a:t>Recorded April 2024</a:t>
            </a:r>
          </a:p>
        </p:txBody>
      </p:sp>
    </p:spTree>
    <p:extLst>
      <p:ext uri="{BB962C8B-B14F-4D97-AF65-F5344CB8AC3E}">
        <p14:creationId xmlns:p14="http://schemas.microsoft.com/office/powerpoint/2010/main" val="302866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99332" y="218662"/>
            <a:ext cx="6194553" cy="963941"/>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Step 1: Collection Prep Resources</a:t>
            </a:r>
            <a:endParaRPr sz="3000" dirty="0">
              <a:solidFill>
                <a:schemeClr val="tx1"/>
              </a:solidFill>
              <a:latin typeface="Arial" panose="020B0604020202020204" pitchFamily="34" charset="0"/>
              <a:cs typeface="Arial" panose="020B0604020202020204" pitchFamily="34" charset="0"/>
            </a:endParaRPr>
          </a:p>
        </p:txBody>
      </p:sp>
      <p:pic>
        <p:nvPicPr>
          <p:cNvPr id="4" name="Picture 3" descr="Image of the CSI Main Resource page.">
            <a:extLst>
              <a:ext uri="{FF2B5EF4-FFF2-40B4-BE49-F238E27FC236}">
                <a16:creationId xmlns:a16="http://schemas.microsoft.com/office/drawing/2014/main" id="{EB4901D9-AC46-7044-40EE-BB4AD6135EA6}"/>
              </a:ext>
            </a:extLst>
          </p:cNvPr>
          <p:cNvPicPr>
            <a:picLocks noChangeAspect="1"/>
          </p:cNvPicPr>
          <p:nvPr/>
        </p:nvPicPr>
        <p:blipFill>
          <a:blip r:embed="rId3"/>
          <a:stretch>
            <a:fillRect/>
          </a:stretch>
        </p:blipFill>
        <p:spPr>
          <a:xfrm>
            <a:off x="220656" y="1540166"/>
            <a:ext cx="4456402" cy="3841208"/>
          </a:xfrm>
          <a:prstGeom prst="rect">
            <a:avLst/>
          </a:prstGeom>
          <a:ln>
            <a:solidFill>
              <a:schemeClr val="tx1"/>
            </a:solidFill>
          </a:ln>
        </p:spPr>
      </p:pic>
      <p:pic>
        <p:nvPicPr>
          <p:cNvPr id="23" name="Picture 22" descr="Image of data submissions handbook">
            <a:extLst>
              <a:ext uri="{FF2B5EF4-FFF2-40B4-BE49-F238E27FC236}">
                <a16:creationId xmlns:a16="http://schemas.microsoft.com/office/drawing/2014/main" id="{356F238D-092A-4428-B9B6-AEB07F56C47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702727" y="979739"/>
            <a:ext cx="1422059" cy="1789655"/>
          </a:xfrm>
          <a:prstGeom prst="rect">
            <a:avLst/>
          </a:prstGeom>
          <a:ln>
            <a:solidFill>
              <a:schemeClr val="tx1"/>
            </a:solidFill>
          </a:ln>
        </p:spPr>
      </p:pic>
      <p:pic>
        <p:nvPicPr>
          <p:cNvPr id="28" name="Picture 27" descr="Screenshot of the 22-23 CSI calendar.">
            <a:extLst>
              <a:ext uri="{FF2B5EF4-FFF2-40B4-BE49-F238E27FC236}">
                <a16:creationId xmlns:a16="http://schemas.microsoft.com/office/drawing/2014/main" id="{1103AEBC-0C4C-4D7A-BAF7-61E8D86821F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785027" y="2486775"/>
            <a:ext cx="1683000" cy="1789654"/>
          </a:xfrm>
          <a:prstGeom prst="rect">
            <a:avLst/>
          </a:prstGeom>
          <a:ln>
            <a:solidFill>
              <a:schemeClr val="tx1"/>
            </a:solidFill>
          </a:ln>
        </p:spPr>
      </p:pic>
      <p:pic>
        <p:nvPicPr>
          <p:cNvPr id="31" name="Picture 30" descr="Screenshot of the troubleshooting errors document.">
            <a:extLst>
              <a:ext uri="{FF2B5EF4-FFF2-40B4-BE49-F238E27FC236}">
                <a16:creationId xmlns:a16="http://schemas.microsoft.com/office/drawing/2014/main" id="{8B681E60-200B-4522-8F7D-FD2281A5173D}"/>
              </a:ext>
            </a:extLst>
          </p:cNvPr>
          <p:cNvPicPr>
            <a:picLocks noChangeAspect="1"/>
          </p:cNvPicPr>
          <p:nvPr/>
        </p:nvPicPr>
        <p:blipFill>
          <a:blip r:embed="rId6"/>
          <a:stretch>
            <a:fillRect/>
          </a:stretch>
        </p:blipFill>
        <p:spPr>
          <a:xfrm>
            <a:off x="6592394" y="3813307"/>
            <a:ext cx="2238846" cy="1704802"/>
          </a:xfrm>
          <a:prstGeom prst="rect">
            <a:avLst/>
          </a:prstGeom>
          <a:ln>
            <a:solidFill>
              <a:schemeClr val="tx1"/>
            </a:solidFill>
          </a:ln>
        </p:spPr>
      </p:pic>
      <p:sp>
        <p:nvSpPr>
          <p:cNvPr id="10" name="TextBox 9"/>
          <p:cNvSpPr txBox="1"/>
          <p:nvPr/>
        </p:nvSpPr>
        <p:spPr>
          <a:xfrm>
            <a:off x="499332" y="5513629"/>
            <a:ext cx="5687823"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hlinkClick r:id="rId7"/>
              </a:rPr>
              <a:t>https://resources.csi.state.co.us/general-submissions/</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cxnSp>
        <p:nvCxnSpPr>
          <p:cNvPr id="7" name="Straight Arrow Connector 6">
            <a:extLst>
              <a:ext uri="{FF2B5EF4-FFF2-40B4-BE49-F238E27FC236}">
                <a16:creationId xmlns:a16="http://schemas.microsoft.com/office/drawing/2014/main" id="{80974E65-C78A-49FF-B365-DD1D8CC7569C}"/>
              </a:ext>
              <a:ext uri="{C183D7F6-B498-43B3-948B-1728B52AA6E4}">
                <adec:decorative xmlns:adec="http://schemas.microsoft.com/office/drawing/2017/decorative" val="1"/>
              </a:ext>
            </a:extLst>
          </p:cNvPr>
          <p:cNvCxnSpPr>
            <a:cxnSpLocks/>
          </p:cNvCxnSpPr>
          <p:nvPr/>
        </p:nvCxnSpPr>
        <p:spPr>
          <a:xfrm flipV="1">
            <a:off x="3959723" y="1249413"/>
            <a:ext cx="2491725" cy="15393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CBEAD06-C133-4C6E-B48F-89CE44ECFE09}"/>
              </a:ext>
              <a:ext uri="{C183D7F6-B498-43B3-948B-1728B52AA6E4}">
                <adec:decorative xmlns:adec="http://schemas.microsoft.com/office/drawing/2017/decorative" val="1"/>
              </a:ext>
            </a:extLst>
          </p:cNvPr>
          <p:cNvCxnSpPr>
            <a:cxnSpLocks/>
          </p:cNvCxnSpPr>
          <p:nvPr/>
        </p:nvCxnSpPr>
        <p:spPr>
          <a:xfrm flipV="1">
            <a:off x="4251519" y="3712131"/>
            <a:ext cx="1513445" cy="1011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81F3DA8-AE3A-0DA8-0D67-2D263468A9A6}"/>
              </a:ext>
              <a:ext uri="{C183D7F6-B498-43B3-948B-1728B52AA6E4}">
                <adec:decorative xmlns:adec="http://schemas.microsoft.com/office/drawing/2017/decorative" val="1"/>
              </a:ext>
            </a:extLst>
          </p:cNvPr>
          <p:cNvCxnSpPr>
            <a:cxnSpLocks/>
          </p:cNvCxnSpPr>
          <p:nvPr/>
        </p:nvCxnSpPr>
        <p:spPr>
          <a:xfrm>
            <a:off x="4523433" y="4846662"/>
            <a:ext cx="1928015" cy="4331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Diagram 1" descr="Graphic of 5 steps of the submissions process and what step we are discussing.">
            <a:extLst>
              <a:ext uri="{FF2B5EF4-FFF2-40B4-BE49-F238E27FC236}">
                <a16:creationId xmlns:a16="http://schemas.microsoft.com/office/drawing/2014/main" id="{894A4773-01BE-D1A4-95A4-95B28FCDCF79}"/>
              </a:ext>
            </a:extLst>
          </p:cNvPr>
          <p:cNvGraphicFramePr/>
          <p:nvPr>
            <p:extLst>
              <p:ext uri="{D42A27DB-BD31-4B8C-83A1-F6EECF244321}">
                <p14:modId xmlns:p14="http://schemas.microsoft.com/office/powerpoint/2010/main" val="1255719311"/>
              </p:ext>
            </p:extLst>
          </p:nvPr>
        </p:nvGraphicFramePr>
        <p:xfrm>
          <a:off x="2606534" y="5951607"/>
          <a:ext cx="3930931" cy="6433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7713270" y="5871192"/>
            <a:ext cx="411525" cy="313425"/>
          </a:xfrm>
          <a:prstGeom prst="rect">
            <a:avLst/>
          </a:prstGeom>
        </p:spPr>
        <p:txBody>
          <a:bodyPr spcFirstLastPara="1" wrap="square" lIns="68569" tIns="68569" rIns="68569" bIns="68569" anchor="t" anchorCtr="0">
            <a:noAutofit/>
          </a:bodyPr>
          <a:lstStyle/>
          <a:p>
            <a:fld id="{00000000-1234-1234-1234-123412341234}" type="slidenum">
              <a:rPr lang="en"/>
              <a:pPr/>
              <a:t>10</a:t>
            </a:fld>
            <a:endParaRPr dirty="0"/>
          </a:p>
        </p:txBody>
      </p:sp>
    </p:spTree>
    <p:extLst>
      <p:ext uri="{BB962C8B-B14F-4D97-AF65-F5344CB8AC3E}">
        <p14:creationId xmlns:p14="http://schemas.microsoft.com/office/powerpoint/2010/main" val="384733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35935" y="1063238"/>
            <a:ext cx="6224290" cy="730822"/>
          </a:xfrm>
          <a:prstGeom prst="rect">
            <a:avLst/>
          </a:prstGeom>
        </p:spPr>
        <p:txBody>
          <a:bodyPr spcFirstLastPara="1" vert="horz" wrap="square" lIns="68569" tIns="68569" rIns="68569" bIns="68569" rtlCol="0" anchor="b" anchorCtr="0">
            <a:noAutofit/>
          </a:bodyPr>
          <a:lstStyle/>
          <a:p>
            <a:r>
              <a:rPr lang="en-US" sz="3200" dirty="0">
                <a:solidFill>
                  <a:schemeClr val="tx1"/>
                </a:solidFill>
                <a:latin typeface="Arial" panose="020B0604020202020204" pitchFamily="34" charset="0"/>
                <a:cs typeface="Arial" panose="020B0604020202020204" pitchFamily="34" charset="0"/>
              </a:rPr>
              <a:t>Step 1: Collection Prep Trainings</a:t>
            </a:r>
            <a:endParaRPr sz="3200" dirty="0">
              <a:solidFill>
                <a:srgbClr val="FF0000"/>
              </a:solidFill>
            </a:endParaRPr>
          </a:p>
        </p:txBody>
      </p:sp>
      <p:pic>
        <p:nvPicPr>
          <p:cNvPr id="6" name="Picture 5" descr="Image of the Discipline Submissions Training section on the CSI website">
            <a:extLst>
              <a:ext uri="{FF2B5EF4-FFF2-40B4-BE49-F238E27FC236}">
                <a16:creationId xmlns:a16="http://schemas.microsoft.com/office/drawing/2014/main" id="{E5E8278D-986C-403F-A410-380887020F2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67474" y="2200591"/>
            <a:ext cx="4792751" cy="1944444"/>
          </a:xfrm>
          <a:prstGeom prst="rect">
            <a:avLst/>
          </a:prstGeom>
          <a:ln>
            <a:solidFill>
              <a:schemeClr val="tx1"/>
            </a:solidFill>
          </a:ln>
        </p:spPr>
      </p:pic>
      <p:sp>
        <p:nvSpPr>
          <p:cNvPr id="9" name="TextBox 8"/>
          <p:cNvSpPr txBox="1"/>
          <p:nvPr/>
        </p:nvSpPr>
        <p:spPr>
          <a:xfrm>
            <a:off x="2354990" y="4551485"/>
            <a:ext cx="3577138" cy="276999"/>
          </a:xfrm>
          <a:prstGeom prst="rect">
            <a:avLst/>
          </a:prstGeom>
          <a:noFill/>
        </p:spPr>
        <p:txBody>
          <a:bodyPr wrap="square" rtlCol="0">
            <a:spAutoFit/>
          </a:bodyPr>
          <a:lstStyle/>
          <a:p>
            <a:r>
              <a:rPr lang="en-US" sz="1200" dirty="0">
                <a:hlinkClick r:id="rId4"/>
              </a:rPr>
              <a:t>https://resources.csi.state.co.us/school-discipline/</a:t>
            </a:r>
            <a:endParaRPr lang="en-US" sz="1200" dirty="0">
              <a:latin typeface="Arial" panose="020B0604020202020204" pitchFamily="34" charset="0"/>
              <a:cs typeface="Arial" panose="020B0604020202020204" pitchFamily="34" charset="0"/>
            </a:endParaRPr>
          </a:p>
        </p:txBody>
      </p:sp>
      <p:graphicFrame>
        <p:nvGraphicFramePr>
          <p:cNvPr id="2" name="Diagram 1" descr="Graphic of 5 steps of the submissions process and what step we are discussing.">
            <a:extLst>
              <a:ext uri="{FF2B5EF4-FFF2-40B4-BE49-F238E27FC236}">
                <a16:creationId xmlns:a16="http://schemas.microsoft.com/office/drawing/2014/main" id="{8C33A52A-EB5A-1901-5196-E1336937DA4E}"/>
              </a:ext>
            </a:extLst>
          </p:cNvPr>
          <p:cNvGraphicFramePr/>
          <p:nvPr>
            <p:extLst>
              <p:ext uri="{D42A27DB-BD31-4B8C-83A1-F6EECF244321}">
                <p14:modId xmlns:p14="http://schemas.microsoft.com/office/powerpoint/2010/main" val="154508076"/>
              </p:ext>
            </p:extLst>
          </p:nvPr>
        </p:nvGraphicFramePr>
        <p:xfrm>
          <a:off x="2131696" y="5622117"/>
          <a:ext cx="3930931" cy="6433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fld id="{00000000-1234-1234-1234-123412341234}" type="slidenum">
              <a:rPr lang="en" sz="900">
                <a:solidFill>
                  <a:schemeClr val="tx1">
                    <a:lumMod val="50000"/>
                    <a:lumOff val="50000"/>
                  </a:schemeClr>
                </a:solidFill>
              </a:rPr>
              <a:pPr/>
              <a:t>11</a:t>
            </a:fld>
            <a:endParaRPr dirty="0">
              <a:solidFill>
                <a:schemeClr val="tx1">
                  <a:lumMod val="50000"/>
                  <a:lumOff val="50000"/>
                </a:schemeClr>
              </a:solidFill>
            </a:endParaRPr>
          </a:p>
        </p:txBody>
      </p:sp>
    </p:spTree>
    <p:extLst>
      <p:ext uri="{BB962C8B-B14F-4D97-AF65-F5344CB8AC3E}">
        <p14:creationId xmlns:p14="http://schemas.microsoft.com/office/powerpoint/2010/main" val="563777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424123" y="1056240"/>
            <a:ext cx="6079308" cy="643382"/>
          </a:xfrm>
          <a:prstGeom prst="rect">
            <a:avLst/>
          </a:prstGeom>
        </p:spPr>
        <p:txBody>
          <a:bodyPr spcFirstLastPara="1" vert="horz" wrap="square" lIns="68569" tIns="68569" rIns="68569" bIns="68569" rtlCol="0" anchor="b" anchorCtr="0">
            <a:noAutofit/>
          </a:bodyPr>
          <a:lstStyle/>
          <a:p>
            <a:r>
              <a:rPr lang="en-US" sz="3600" dirty="0">
                <a:solidFill>
                  <a:schemeClr val="tx1"/>
                </a:solidFill>
                <a:latin typeface="Arial" panose="020B0604020202020204" pitchFamily="34" charset="0"/>
                <a:cs typeface="Arial" panose="020B0604020202020204" pitchFamily="34" charset="0"/>
              </a:rPr>
              <a:t>Step 2: Data Collection/Entry</a:t>
            </a:r>
            <a:endParaRPr sz="3600" dirty="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795357" y="1972653"/>
            <a:ext cx="3174120" cy="2246769"/>
          </a:xfrm>
          <a:prstGeom prst="rect">
            <a:avLst/>
          </a:prstGeom>
          <a:solidFill>
            <a:schemeClr val="accent6">
              <a:lumMod val="20000"/>
              <a:lumOff val="80000"/>
            </a:schemeClr>
          </a:solidFill>
          <a:ln>
            <a:solidFill>
              <a:schemeClr val="tx2">
                <a:lumMod val="20000"/>
                <a:lumOff val="80000"/>
              </a:schemeClr>
            </a:solidFill>
          </a:ln>
        </p:spPr>
        <p:txBody>
          <a:bodyPr wrap="square" rtlCol="0">
            <a:spAutoFit/>
          </a:bodyPr>
          <a:lstStyle/>
          <a:p>
            <a:pPr marL="85725" defTabSz="685800"/>
            <a:r>
              <a:rPr lang="en-US" sz="1400" b="1" dirty="0">
                <a:solidFill>
                  <a:srgbClr val="C63F28"/>
                </a:solidFill>
                <a:latin typeface="Arial" panose="020B0604020202020204" pitchFamily="34" charset="0"/>
                <a:cs typeface="Arial" panose="020B0604020202020204" pitchFamily="34" charset="0"/>
              </a:rPr>
              <a:t>What</a:t>
            </a:r>
            <a:r>
              <a:rPr lang="en-US" sz="1400" dirty="0">
                <a:solidFill>
                  <a:prstClr val="black"/>
                </a:solidFill>
                <a:latin typeface="Arial" panose="020B0604020202020204" pitchFamily="34" charset="0"/>
                <a:cs typeface="Arial" panose="020B0604020202020204" pitchFamily="34" charset="0"/>
              </a:rPr>
              <a:t> Data to Collect</a:t>
            </a:r>
          </a:p>
          <a:p>
            <a:pPr marL="342900" lvl="1" defTabSz="685800"/>
            <a:r>
              <a:rPr lang="en-US" sz="1400" dirty="0">
                <a:solidFill>
                  <a:prstClr val="black"/>
                </a:solidFill>
                <a:latin typeface="Arial" panose="020B0604020202020204" pitchFamily="34" charset="0"/>
                <a:cs typeface="Arial" panose="020B0604020202020204" pitchFamily="34" charset="0"/>
              </a:rPr>
              <a:t>All students who were disciplined during the current school year</a:t>
            </a:r>
          </a:p>
          <a:p>
            <a:pPr marL="342900" lvl="1" defTabSz="685800"/>
            <a:r>
              <a:rPr lang="en-US" sz="1400" dirty="0">
                <a:solidFill>
                  <a:prstClr val="black"/>
                </a:solidFill>
                <a:latin typeface="Arial" panose="020B0604020202020204" pitchFamily="34" charset="0"/>
                <a:cs typeface="Arial" panose="020B0604020202020204" pitchFamily="34" charset="0"/>
              </a:rPr>
              <a:t>This includes General and Special Education students</a:t>
            </a:r>
          </a:p>
          <a:p>
            <a:pPr defTabSz="685800"/>
            <a:endParaRPr lang="en-US" sz="1400" dirty="0">
              <a:solidFill>
                <a:prstClr val="black"/>
              </a:solidFill>
              <a:latin typeface="Arial" panose="020B0604020202020204" pitchFamily="34" charset="0"/>
              <a:cs typeface="Arial" panose="020B0604020202020204" pitchFamily="34" charset="0"/>
            </a:endParaRPr>
          </a:p>
          <a:p>
            <a:pPr defTabSz="685800"/>
            <a:endParaRPr lang="en-US" sz="1400" dirty="0">
              <a:solidFill>
                <a:prstClr val="black"/>
              </a:solidFill>
              <a:latin typeface="Arial" panose="020B0604020202020204" pitchFamily="34" charset="0"/>
              <a:cs typeface="Arial" panose="020B0604020202020204" pitchFamily="34" charset="0"/>
            </a:endParaRPr>
          </a:p>
          <a:p>
            <a:pPr marL="85725" defTabSz="685800"/>
            <a:r>
              <a:rPr lang="en-US" sz="1400" b="1" dirty="0">
                <a:solidFill>
                  <a:srgbClr val="455FA9"/>
                </a:solidFill>
                <a:latin typeface="Arial" panose="020B0604020202020204" pitchFamily="34" charset="0"/>
                <a:cs typeface="Arial" panose="020B0604020202020204" pitchFamily="34" charset="0"/>
              </a:rPr>
              <a:t>Resources Utilized</a:t>
            </a:r>
          </a:p>
          <a:p>
            <a:pPr marL="342900" lvl="1" defTabSz="685800"/>
            <a:r>
              <a:rPr lang="en-US" sz="1400" dirty="0">
                <a:solidFill>
                  <a:prstClr val="black"/>
                </a:solidFill>
                <a:latin typeface="Arial" panose="020B0604020202020204" pitchFamily="34" charset="0"/>
                <a:cs typeface="Arial" panose="020B0604020202020204" pitchFamily="34" charset="0"/>
              </a:rPr>
              <a:t>File Layout and Definition Documents</a:t>
            </a:r>
          </a:p>
        </p:txBody>
      </p:sp>
      <p:sp>
        <p:nvSpPr>
          <p:cNvPr id="2" name="TextBox 1">
            <a:extLst>
              <a:ext uri="{FF2B5EF4-FFF2-40B4-BE49-F238E27FC236}">
                <a16:creationId xmlns:a16="http://schemas.microsoft.com/office/drawing/2014/main" id="{32D6CF85-2A02-466B-B4B0-11473F447C5F}"/>
              </a:ext>
            </a:extLst>
          </p:cNvPr>
          <p:cNvSpPr txBox="1"/>
          <p:nvPr/>
        </p:nvSpPr>
        <p:spPr>
          <a:xfrm>
            <a:off x="4454820" y="1972653"/>
            <a:ext cx="3350187" cy="2246769"/>
          </a:xfrm>
          <a:prstGeom prst="rect">
            <a:avLst/>
          </a:prstGeom>
          <a:solidFill>
            <a:schemeClr val="accent6">
              <a:lumMod val="20000"/>
              <a:lumOff val="80000"/>
            </a:schemeClr>
          </a:solidFill>
        </p:spPr>
        <p:txBody>
          <a:bodyPr wrap="square" rtlCol="0">
            <a:spAutoFit/>
          </a:bodyPr>
          <a:lstStyle/>
          <a:p>
            <a:pPr marL="85725" defTabSz="685800"/>
            <a:r>
              <a:rPr lang="en-US" sz="1400" b="1" dirty="0">
                <a:solidFill>
                  <a:srgbClr val="C63F28"/>
                </a:solidFill>
                <a:latin typeface="Arial" panose="020B0604020202020204" pitchFamily="34" charset="0"/>
                <a:cs typeface="Arial" panose="020B0604020202020204" pitchFamily="34" charset="0"/>
              </a:rPr>
              <a:t>Where </a:t>
            </a:r>
            <a:r>
              <a:rPr lang="en-US" sz="1400" dirty="0">
                <a:latin typeface="Arial" panose="020B0604020202020204" pitchFamily="34" charset="0"/>
                <a:cs typeface="Arial" panose="020B0604020202020204" pitchFamily="34" charset="0"/>
              </a:rPr>
              <a:t>the data should be entered</a:t>
            </a:r>
          </a:p>
          <a:p>
            <a:pPr marL="85725" defTabSz="685800"/>
            <a:endParaRPr lang="en-US" sz="1400" dirty="0">
              <a:solidFill>
                <a:prstClr val="black"/>
              </a:solidFill>
              <a:latin typeface="Arial" panose="020B0604020202020204" pitchFamily="34" charset="0"/>
              <a:cs typeface="Arial" panose="020B0604020202020204" pitchFamily="34" charset="0"/>
            </a:endParaRPr>
          </a:p>
          <a:p>
            <a:pPr marL="600075" lvl="1" indent="-257175" defTabSz="685800">
              <a:buFont typeface="Arial" panose="020B0604020202020204" pitchFamily="34" charset="0"/>
              <a:buChar char="•"/>
            </a:pPr>
            <a:r>
              <a:rPr lang="en-US" sz="1400" b="1" dirty="0">
                <a:solidFill>
                  <a:prstClr val="black"/>
                </a:solidFill>
                <a:latin typeface="Arial" panose="020B0604020202020204" pitchFamily="34" charset="0"/>
                <a:cs typeface="Arial" panose="020B0604020202020204" pitchFamily="34" charset="0"/>
              </a:rPr>
              <a:t>PowerSchool </a:t>
            </a:r>
          </a:p>
          <a:p>
            <a:pPr marL="600075" lvl="1" indent="-257175" defTabSz="685800">
              <a:buFont typeface="Arial" panose="020B0604020202020204" pitchFamily="34" charset="0"/>
              <a:buChar char="•"/>
            </a:pPr>
            <a:r>
              <a:rPr lang="en-US" sz="1400" b="1" dirty="0">
                <a:solidFill>
                  <a:prstClr val="black"/>
                </a:solidFill>
                <a:latin typeface="Arial" panose="020B0604020202020204" pitchFamily="34" charset="0"/>
                <a:cs typeface="Arial" panose="020B0604020202020204" pitchFamily="34" charset="0"/>
              </a:rPr>
              <a:t>Infinite Campus OR</a:t>
            </a:r>
          </a:p>
          <a:p>
            <a:pPr marL="600075" lvl="1" indent="-257175" defTabSz="685800">
              <a:buFont typeface="Arial" panose="020B0604020202020204" pitchFamily="34" charset="0"/>
              <a:buChar char="•"/>
            </a:pPr>
            <a:r>
              <a:rPr lang="en-US" sz="1400" b="1" dirty="0">
                <a:solidFill>
                  <a:prstClr val="black"/>
                </a:solidFill>
                <a:latin typeface="Arial" panose="020B0604020202020204" pitchFamily="34" charset="0"/>
                <a:cs typeface="Arial" panose="020B0604020202020204" pitchFamily="34" charset="0"/>
              </a:rPr>
              <a:t>Another SIS</a:t>
            </a:r>
            <a:endParaRPr lang="en-US" sz="1400" dirty="0">
              <a:solidFill>
                <a:prstClr val="black"/>
              </a:solidFill>
              <a:latin typeface="Arial" panose="020B0604020202020204" pitchFamily="34" charset="0"/>
              <a:cs typeface="Arial" panose="020B0604020202020204" pitchFamily="34" charset="0"/>
            </a:endParaRPr>
          </a:p>
          <a:p>
            <a:pPr marL="342900" lvl="1" defTabSz="685800"/>
            <a:endParaRPr lang="en-US" sz="1400" dirty="0">
              <a:solidFill>
                <a:prstClr val="black"/>
              </a:solidFill>
              <a:latin typeface="Arial" panose="020B0604020202020204" pitchFamily="34" charset="0"/>
              <a:cs typeface="Arial" panose="020B0604020202020204" pitchFamily="34" charset="0"/>
            </a:endParaRPr>
          </a:p>
          <a:p>
            <a:pPr marL="342900" lvl="1" defTabSz="685800"/>
            <a:r>
              <a:rPr lang="en-US" sz="1400" b="1" dirty="0">
                <a:solidFill>
                  <a:srgbClr val="455FA9"/>
                </a:solidFill>
                <a:latin typeface="Arial" panose="020B0604020202020204" pitchFamily="34" charset="0"/>
                <a:cs typeface="Arial" panose="020B0604020202020204" pitchFamily="34" charset="0"/>
              </a:rPr>
              <a:t>Resources Utilized</a:t>
            </a:r>
          </a:p>
          <a:p>
            <a:pPr marL="342900" lvl="1" defTabSz="685800"/>
            <a:r>
              <a:rPr lang="en-US" sz="1400" dirty="0">
                <a:solidFill>
                  <a:prstClr val="black"/>
                </a:solidFill>
                <a:latin typeface="Arial" panose="020B0604020202020204" pitchFamily="34" charset="0"/>
                <a:cs typeface="Arial" panose="020B0604020202020204" pitchFamily="34" charset="0"/>
              </a:rPr>
              <a:t>IC and PowerSchool Discipline Crosswalks</a:t>
            </a:r>
          </a:p>
          <a:p>
            <a:pPr marL="342900" lvl="1" defTabSz="685800"/>
            <a:r>
              <a:rPr lang="en-US" sz="1400" dirty="0">
                <a:solidFill>
                  <a:prstClr val="black"/>
                </a:solidFill>
                <a:latin typeface="Arial" panose="020B0604020202020204" pitchFamily="34" charset="0"/>
                <a:cs typeface="Arial" panose="020B0604020202020204" pitchFamily="34" charset="0"/>
              </a:rPr>
              <a:t>Discipline Record Checker</a:t>
            </a:r>
            <a:endParaRPr lang="en-US" sz="1400" b="1" dirty="0">
              <a:solidFill>
                <a:srgbClr val="455FA9"/>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D4AC895-8812-CF9A-E110-CDB791E16E27}"/>
              </a:ext>
            </a:extLst>
          </p:cNvPr>
          <p:cNvSpPr txBox="1"/>
          <p:nvPr/>
        </p:nvSpPr>
        <p:spPr>
          <a:xfrm>
            <a:off x="1424123" y="5017534"/>
            <a:ext cx="6895912" cy="646331"/>
          </a:xfrm>
          <a:prstGeom prst="rect">
            <a:avLst/>
          </a:prstGeom>
          <a:noFill/>
        </p:spPr>
        <p:txBody>
          <a:bodyPr wrap="square">
            <a:spAutoFit/>
          </a:bodyPr>
          <a:lstStyle/>
          <a:p>
            <a:r>
              <a:rPr lang="en-US" dirty="0">
                <a:hlinkClick r:id="rId3"/>
              </a:rPr>
              <a:t>https://resources.csi.state.co.us/school-discipline/</a:t>
            </a:r>
            <a:endParaRPr lang="en-US" dirty="0"/>
          </a:p>
          <a:p>
            <a:endParaRPr lang="en-US" dirty="0"/>
          </a:p>
        </p:txBody>
      </p:sp>
      <p:graphicFrame>
        <p:nvGraphicFramePr>
          <p:cNvPr id="7" name="Diagram 6" descr="Graphic of 5 steps of the submissions process and what step we are discussing.">
            <a:extLst>
              <a:ext uri="{FF2B5EF4-FFF2-40B4-BE49-F238E27FC236}">
                <a16:creationId xmlns:a16="http://schemas.microsoft.com/office/drawing/2014/main" id="{F063C4B7-3722-4D7D-B8B3-58A036F4EAA1}"/>
              </a:ext>
            </a:extLst>
          </p:cNvPr>
          <p:cNvGraphicFramePr/>
          <p:nvPr>
            <p:extLst>
              <p:ext uri="{D42A27DB-BD31-4B8C-83A1-F6EECF244321}">
                <p14:modId xmlns:p14="http://schemas.microsoft.com/office/powerpoint/2010/main" val="4124515297"/>
              </p:ext>
            </p:extLst>
          </p:nvPr>
        </p:nvGraphicFramePr>
        <p:xfrm>
          <a:off x="2382417" y="5620135"/>
          <a:ext cx="3930931" cy="6433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7785659" y="5785114"/>
            <a:ext cx="411525"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sz="900">
                <a:solidFill>
                  <a:prstClr val="black">
                    <a:tint val="75000"/>
                  </a:prstClr>
                </a:solidFill>
                <a:latin typeface="Calibri" panose="020F0502020204030204"/>
              </a:rPr>
              <a:pPr defTabSz="685800"/>
              <a:t>12</a:t>
            </a:fld>
            <a:endParaRPr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76826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45983" y="592502"/>
            <a:ext cx="6507476" cy="730822"/>
          </a:xfrm>
          <a:prstGeom prst="rect">
            <a:avLst/>
          </a:prstGeom>
        </p:spPr>
        <p:txBody>
          <a:bodyPr spcFirstLastPara="1" vert="horz" wrap="square" lIns="68569" tIns="68569" rIns="68569" bIns="68569" rtlCol="0" anchor="b" anchorCtr="0">
            <a:noAutofit/>
          </a:bodyPr>
          <a:lstStyle/>
          <a:p>
            <a:r>
              <a:rPr lang="en-US" sz="3200" dirty="0">
                <a:solidFill>
                  <a:schemeClr val="tx1"/>
                </a:solidFill>
                <a:latin typeface="Arial" panose="020B0604020202020204" pitchFamily="34" charset="0"/>
                <a:cs typeface="Arial" panose="020B0604020202020204" pitchFamily="34" charset="0"/>
              </a:rPr>
              <a:t>Student Discipline Behavior Codes*</a:t>
            </a:r>
            <a:endParaRPr sz="3200" dirty="0">
              <a:solidFill>
                <a:srgbClr val="FF0000"/>
              </a:solidFill>
            </a:endParaRPr>
          </a:p>
        </p:txBody>
      </p:sp>
      <p:sp>
        <p:nvSpPr>
          <p:cNvPr id="3" name="TextBox 2">
            <a:extLst>
              <a:ext uri="{FF2B5EF4-FFF2-40B4-BE49-F238E27FC236}">
                <a16:creationId xmlns:a16="http://schemas.microsoft.com/office/drawing/2014/main" id="{650E7807-26E8-0E0B-9728-064274EC63B0}"/>
              </a:ext>
            </a:extLst>
          </p:cNvPr>
          <p:cNvSpPr txBox="1"/>
          <p:nvPr/>
        </p:nvSpPr>
        <p:spPr>
          <a:xfrm>
            <a:off x="1325798" y="1323324"/>
            <a:ext cx="5129684" cy="4031873"/>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01 Drug Violation 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02 Alcohol Violation 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03 Tobacco Violation Use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04 1st, 2nd Degree or Vehicular Assault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05 Dangerous Weapons Carrying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06 Robbery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07 Other Felony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08 Disobedience/ Defiant or Repeated Interference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09 Detrimental Behavior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10 Destruction of School Property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11 Bullying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 Other Violation of Code of Conduct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13 3rd Degree Assault/Disorderly Conduct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14 Marijuana Violation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15 Sexual Violence/ Battery (other than Rape)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16 Rape or Attempted Rape</a:t>
            </a:r>
          </a:p>
        </p:txBody>
      </p:sp>
      <p:sp>
        <p:nvSpPr>
          <p:cNvPr id="5" name="TextBox 4">
            <a:extLst>
              <a:ext uri="{FF2B5EF4-FFF2-40B4-BE49-F238E27FC236}">
                <a16:creationId xmlns:a16="http://schemas.microsoft.com/office/drawing/2014/main" id="{F09DAA0A-71C0-81D1-2AD0-8036B4699E43}"/>
              </a:ext>
            </a:extLst>
          </p:cNvPr>
          <p:cNvSpPr txBox="1"/>
          <p:nvPr/>
        </p:nvSpPr>
        <p:spPr>
          <a:xfrm>
            <a:off x="217919" y="5417763"/>
            <a:ext cx="7697037"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 - Codes used for CRDC purposes are not listed here.  Please see the </a:t>
            </a:r>
            <a:r>
              <a:rPr lang="en-US" sz="1100" dirty="0">
                <a:latin typeface="Arial" panose="020B0604020202020204" pitchFamily="34" charset="0"/>
                <a:cs typeface="Arial" panose="020B0604020202020204" pitchFamily="34" charset="0"/>
                <a:hlinkClick r:id="rId3"/>
              </a:rPr>
              <a:t>Discipline Action File Layout </a:t>
            </a:r>
            <a:r>
              <a:rPr lang="en-US" sz="1100" dirty="0">
                <a:latin typeface="Arial" panose="020B0604020202020204" pitchFamily="34" charset="0"/>
                <a:cs typeface="Arial" panose="020B0604020202020204" pitchFamily="34" charset="0"/>
              </a:rPr>
              <a:t>to view.</a:t>
            </a:r>
          </a:p>
        </p:txBody>
      </p:sp>
      <p:graphicFrame>
        <p:nvGraphicFramePr>
          <p:cNvPr id="2" name="Diagram 1" descr="Graphic of 5 steps of the submissions process and what step we are discussing.">
            <a:extLst>
              <a:ext uri="{FF2B5EF4-FFF2-40B4-BE49-F238E27FC236}">
                <a16:creationId xmlns:a16="http://schemas.microsoft.com/office/drawing/2014/main" id="{906C245F-E9BA-B029-9FEE-4381A99FC723}"/>
              </a:ext>
            </a:extLst>
          </p:cNvPr>
          <p:cNvGraphicFramePr/>
          <p:nvPr>
            <p:extLst>
              <p:ext uri="{D42A27DB-BD31-4B8C-83A1-F6EECF244321}">
                <p14:modId xmlns:p14="http://schemas.microsoft.com/office/powerpoint/2010/main" val="1219280496"/>
              </p:ext>
            </p:extLst>
          </p:nvPr>
        </p:nvGraphicFramePr>
        <p:xfrm>
          <a:off x="2634270" y="5740058"/>
          <a:ext cx="3930931" cy="6433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fld id="{00000000-1234-1234-1234-123412341234}" type="slidenum">
              <a:rPr lang="en" sz="900">
                <a:solidFill>
                  <a:schemeClr val="tx1">
                    <a:lumMod val="50000"/>
                    <a:lumOff val="50000"/>
                  </a:schemeClr>
                </a:solidFill>
              </a:rPr>
              <a:pPr/>
              <a:t>13</a:t>
            </a:fld>
            <a:endParaRPr dirty="0">
              <a:solidFill>
                <a:schemeClr val="tx1">
                  <a:lumMod val="50000"/>
                  <a:lumOff val="50000"/>
                </a:schemeClr>
              </a:solidFill>
            </a:endParaRPr>
          </a:p>
        </p:txBody>
      </p:sp>
    </p:spTree>
    <p:extLst>
      <p:ext uri="{BB962C8B-B14F-4D97-AF65-F5344CB8AC3E}">
        <p14:creationId xmlns:p14="http://schemas.microsoft.com/office/powerpoint/2010/main" val="2316552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45983" y="592502"/>
            <a:ext cx="6507476" cy="730822"/>
          </a:xfrm>
          <a:prstGeom prst="rect">
            <a:avLst/>
          </a:prstGeom>
        </p:spPr>
        <p:txBody>
          <a:bodyPr spcFirstLastPara="1" vert="horz" wrap="square" lIns="68569" tIns="68569" rIns="68569" bIns="68569" rtlCol="0" anchor="b" anchorCtr="0">
            <a:noAutofit/>
          </a:bodyPr>
          <a:lstStyle/>
          <a:p>
            <a:r>
              <a:rPr lang="en-US" sz="3200" dirty="0">
                <a:solidFill>
                  <a:schemeClr val="tx1"/>
                </a:solidFill>
                <a:latin typeface="Arial" panose="020B0604020202020204" pitchFamily="34" charset="0"/>
                <a:cs typeface="Arial" panose="020B0604020202020204" pitchFamily="34" charset="0"/>
              </a:rPr>
              <a:t>Student Discipline Resulting Action/Resolution Codes</a:t>
            </a:r>
            <a:endParaRPr sz="3200" dirty="0">
              <a:solidFill>
                <a:srgbClr val="FF0000"/>
              </a:solidFill>
            </a:endParaRPr>
          </a:p>
        </p:txBody>
      </p:sp>
      <p:sp>
        <p:nvSpPr>
          <p:cNvPr id="3" name="TextBox 2">
            <a:extLst>
              <a:ext uri="{FF2B5EF4-FFF2-40B4-BE49-F238E27FC236}">
                <a16:creationId xmlns:a16="http://schemas.microsoft.com/office/drawing/2014/main" id="{650E7807-26E8-0E0B-9728-064274EC63B0}"/>
              </a:ext>
            </a:extLst>
          </p:cNvPr>
          <p:cNvSpPr txBox="1"/>
          <p:nvPr/>
        </p:nvSpPr>
        <p:spPr>
          <a:xfrm>
            <a:off x="1451694" y="2015964"/>
            <a:ext cx="5738194" cy="1938992"/>
          </a:xfrm>
          <a:prstGeom prst="rect">
            <a:avLst/>
          </a:prstGeom>
          <a:solidFill>
            <a:schemeClr val="accent5">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Arial" panose="020B0604020202020204" pitchFamily="34" charset="0"/>
                <a:cs typeface="Arial" panose="020B0604020202020204" pitchFamily="34" charset="0"/>
              </a:rPr>
              <a:t>00  N/A (used when reporting CRDC allegations)</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10  Classroom Removal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11   In-School Suspension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  Out-of-School Suspension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13  Expulsion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14  Any other form of discipline</a:t>
            </a:r>
          </a:p>
        </p:txBody>
      </p:sp>
      <p:graphicFrame>
        <p:nvGraphicFramePr>
          <p:cNvPr id="4" name="Diagram 3" descr="Graphic of 5 steps of the submissions process and what step we are discussing.">
            <a:extLst>
              <a:ext uri="{FF2B5EF4-FFF2-40B4-BE49-F238E27FC236}">
                <a16:creationId xmlns:a16="http://schemas.microsoft.com/office/drawing/2014/main" id="{E99701ED-8D3B-566E-3FBC-4A5BC99A922A}"/>
              </a:ext>
            </a:extLst>
          </p:cNvPr>
          <p:cNvGraphicFramePr/>
          <p:nvPr>
            <p:extLst>
              <p:ext uri="{D42A27DB-BD31-4B8C-83A1-F6EECF244321}">
                <p14:modId xmlns:p14="http://schemas.microsoft.com/office/powerpoint/2010/main" val="1219280496"/>
              </p:ext>
            </p:extLst>
          </p:nvPr>
        </p:nvGraphicFramePr>
        <p:xfrm>
          <a:off x="2634270" y="5740058"/>
          <a:ext cx="3930931" cy="643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fld id="{00000000-1234-1234-1234-123412341234}" type="slidenum">
              <a:rPr lang="en" sz="900">
                <a:solidFill>
                  <a:schemeClr val="tx1">
                    <a:lumMod val="50000"/>
                    <a:lumOff val="50000"/>
                  </a:schemeClr>
                </a:solidFill>
              </a:rPr>
              <a:pPr/>
              <a:t>14</a:t>
            </a:fld>
            <a:endParaRPr dirty="0">
              <a:solidFill>
                <a:schemeClr val="tx1">
                  <a:lumMod val="50000"/>
                  <a:lumOff val="50000"/>
                </a:schemeClr>
              </a:solidFill>
            </a:endParaRPr>
          </a:p>
        </p:txBody>
      </p:sp>
    </p:spTree>
    <p:extLst>
      <p:ext uri="{BB962C8B-B14F-4D97-AF65-F5344CB8AC3E}">
        <p14:creationId xmlns:p14="http://schemas.microsoft.com/office/powerpoint/2010/main" val="3166763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629698" y="484216"/>
            <a:ext cx="5940076" cy="561975"/>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Incident/Discipline Entry in SIS</a:t>
            </a:r>
            <a:endParaRPr sz="3000" dirty="0">
              <a:solidFill>
                <a:srgbClr val="FF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13B7246-088E-4C5F-AE8D-04C1A3AFD2E9}"/>
              </a:ext>
            </a:extLst>
          </p:cNvPr>
          <p:cNvSpPr txBox="1"/>
          <p:nvPr/>
        </p:nvSpPr>
        <p:spPr>
          <a:xfrm>
            <a:off x="220149" y="1041620"/>
            <a:ext cx="1257465" cy="307777"/>
          </a:xfrm>
          <a:prstGeom prst="rect">
            <a:avLst/>
          </a:prstGeom>
          <a:noFill/>
        </p:spPr>
        <p:txBody>
          <a:bodyPr wrap="square" rtlCol="0">
            <a:spAutoFit/>
          </a:bodyPr>
          <a:lstStyle/>
          <a:p>
            <a:r>
              <a:rPr lang="en-US" sz="1400" b="1" dirty="0">
                <a:solidFill>
                  <a:srgbClr val="C63F28"/>
                </a:solidFill>
              </a:rPr>
              <a:t>PowerSchool</a:t>
            </a:r>
          </a:p>
        </p:txBody>
      </p:sp>
      <p:sp>
        <p:nvSpPr>
          <p:cNvPr id="6" name="Rectangle 5">
            <a:extLst>
              <a:ext uri="{FF2B5EF4-FFF2-40B4-BE49-F238E27FC236}">
                <a16:creationId xmlns:a16="http://schemas.microsoft.com/office/drawing/2014/main" id="{4EB2B730-C022-4E45-B5FF-2D68016C5CC4}"/>
              </a:ext>
            </a:extLst>
          </p:cNvPr>
          <p:cNvSpPr/>
          <p:nvPr/>
        </p:nvSpPr>
        <p:spPr>
          <a:xfrm>
            <a:off x="220149" y="1335529"/>
            <a:ext cx="3511193" cy="246221"/>
          </a:xfrm>
          <a:prstGeom prst="rect">
            <a:avLst/>
          </a:prstGeom>
        </p:spPr>
        <p:txBody>
          <a:bodyPr wrap="square">
            <a:spAutoFit/>
          </a:bodyPr>
          <a:lstStyle/>
          <a:p>
            <a:r>
              <a:rPr lang="en-US" sz="1000" dirty="0">
                <a:latin typeface="Arial" panose="020B0604020202020204" pitchFamily="34" charset="0"/>
                <a:hlinkClick r:id="rId3">
                  <a:extLst>
                    <a:ext uri="{A12FA001-AC4F-418D-AE19-62706E023703}">
                      <ahyp:hlinkClr xmlns:ahyp="http://schemas.microsoft.com/office/drawing/2018/hyperlinkcolor" val="tx"/>
                    </a:ext>
                  </a:extLst>
                </a:hlinkClick>
              </a:rPr>
              <a:t>Start Page</a:t>
            </a:r>
            <a:r>
              <a:rPr lang="en-US" sz="1000" dirty="0">
                <a:latin typeface="Arial" panose="020B0604020202020204" pitchFamily="34" charset="0"/>
              </a:rPr>
              <a:t> &gt; </a:t>
            </a:r>
            <a:r>
              <a:rPr lang="en-US" sz="1000" dirty="0">
                <a:latin typeface="Arial" panose="020B0604020202020204" pitchFamily="34" charset="0"/>
                <a:hlinkClick r:id="rId4">
                  <a:extLst>
                    <a:ext uri="{A12FA001-AC4F-418D-AE19-62706E023703}">
                      <ahyp:hlinkClr xmlns:ahyp="http://schemas.microsoft.com/office/drawing/2018/hyperlinkcolor" val="tx"/>
                    </a:ext>
                  </a:extLst>
                </a:hlinkClick>
              </a:rPr>
              <a:t>Special Functions</a:t>
            </a:r>
            <a:r>
              <a:rPr lang="en-US" sz="1000" dirty="0">
                <a:latin typeface="Arial" panose="020B0604020202020204" pitchFamily="34" charset="0"/>
              </a:rPr>
              <a:t> &gt; </a:t>
            </a:r>
            <a:r>
              <a:rPr lang="en-US" sz="1000" u="sng" dirty="0">
                <a:latin typeface="Arial" panose="020B0604020202020204" pitchFamily="34" charset="0"/>
              </a:rPr>
              <a:t>Incident Management</a:t>
            </a:r>
            <a:endParaRPr lang="en-US" sz="1000" u="sng" dirty="0"/>
          </a:p>
        </p:txBody>
      </p:sp>
      <p:pic>
        <p:nvPicPr>
          <p:cNvPr id="4" name="Picture 3" descr="Picture of where to enter discipline events in PowerSchool.">
            <a:extLst>
              <a:ext uri="{FF2B5EF4-FFF2-40B4-BE49-F238E27FC236}">
                <a16:creationId xmlns:a16="http://schemas.microsoft.com/office/drawing/2014/main" id="{9D35F0B5-8DDA-412A-9DB2-F06CF92E6228}"/>
              </a:ext>
            </a:extLst>
          </p:cNvPr>
          <p:cNvPicPr>
            <a:picLocks noChangeAspect="1"/>
          </p:cNvPicPr>
          <p:nvPr/>
        </p:nvPicPr>
        <p:blipFill>
          <a:blip r:embed="rId5"/>
          <a:stretch>
            <a:fillRect/>
          </a:stretch>
        </p:blipFill>
        <p:spPr>
          <a:xfrm>
            <a:off x="220149" y="1800037"/>
            <a:ext cx="3930931" cy="2971753"/>
          </a:xfrm>
          <a:prstGeom prst="rect">
            <a:avLst/>
          </a:prstGeom>
          <a:ln>
            <a:solidFill>
              <a:schemeClr val="tx1"/>
            </a:solidFill>
          </a:ln>
        </p:spPr>
      </p:pic>
      <p:sp>
        <p:nvSpPr>
          <p:cNvPr id="5" name="Rectangle 4">
            <a:extLst>
              <a:ext uri="{FF2B5EF4-FFF2-40B4-BE49-F238E27FC236}">
                <a16:creationId xmlns:a16="http://schemas.microsoft.com/office/drawing/2014/main" id="{17FEEA61-25FE-4190-A1F9-EEBE9CA3D528}"/>
              </a:ext>
            </a:extLst>
          </p:cNvPr>
          <p:cNvSpPr/>
          <p:nvPr/>
        </p:nvSpPr>
        <p:spPr>
          <a:xfrm>
            <a:off x="220149" y="4784088"/>
            <a:ext cx="3650226" cy="415498"/>
          </a:xfrm>
          <a:prstGeom prst="rect">
            <a:avLst/>
          </a:prstGeom>
        </p:spPr>
        <p:txBody>
          <a:bodyPr wrap="square">
            <a:spAutoFit/>
          </a:bodyPr>
          <a:lstStyle/>
          <a:p>
            <a:r>
              <a:rPr lang="en-US" sz="1050" dirty="0">
                <a:hlinkClick r:id="rId6"/>
              </a:rPr>
              <a:t>https://ps-compliance.powerschool-docs.com/pssis-co/latest/incident-management-quick-entry</a:t>
            </a:r>
            <a:endParaRPr lang="en-US" sz="1050" dirty="0"/>
          </a:p>
        </p:txBody>
      </p:sp>
      <p:sp>
        <p:nvSpPr>
          <p:cNvPr id="9" name="TextBox 8">
            <a:extLst>
              <a:ext uri="{FF2B5EF4-FFF2-40B4-BE49-F238E27FC236}">
                <a16:creationId xmlns:a16="http://schemas.microsoft.com/office/drawing/2014/main" id="{0BC8A88B-02AD-43E6-86BB-1FE2BDD1C4E2}"/>
              </a:ext>
            </a:extLst>
          </p:cNvPr>
          <p:cNvSpPr txBox="1"/>
          <p:nvPr/>
        </p:nvSpPr>
        <p:spPr>
          <a:xfrm>
            <a:off x="4490883" y="1027752"/>
            <a:ext cx="1365304" cy="307777"/>
          </a:xfrm>
          <a:prstGeom prst="rect">
            <a:avLst/>
          </a:prstGeom>
          <a:noFill/>
        </p:spPr>
        <p:txBody>
          <a:bodyPr wrap="square" rtlCol="0">
            <a:spAutoFit/>
          </a:bodyPr>
          <a:lstStyle/>
          <a:p>
            <a:r>
              <a:rPr lang="en-US" sz="1400" b="1" dirty="0">
                <a:solidFill>
                  <a:srgbClr val="C63F28"/>
                </a:solidFill>
              </a:rPr>
              <a:t>Infinite Campus</a:t>
            </a:r>
          </a:p>
        </p:txBody>
      </p:sp>
      <p:sp>
        <p:nvSpPr>
          <p:cNvPr id="12" name="Rectangle 11">
            <a:extLst>
              <a:ext uri="{FF2B5EF4-FFF2-40B4-BE49-F238E27FC236}">
                <a16:creationId xmlns:a16="http://schemas.microsoft.com/office/drawing/2014/main" id="{EE680FD6-0350-4852-A9C9-653EAABF3043}"/>
              </a:ext>
            </a:extLst>
          </p:cNvPr>
          <p:cNvSpPr/>
          <p:nvPr/>
        </p:nvSpPr>
        <p:spPr>
          <a:xfrm>
            <a:off x="4522694" y="1341848"/>
            <a:ext cx="3511193" cy="246221"/>
          </a:xfrm>
          <a:prstGeom prst="rect">
            <a:avLst/>
          </a:prstGeom>
        </p:spPr>
        <p:txBody>
          <a:bodyPr wrap="square">
            <a:spAutoFit/>
          </a:bodyPr>
          <a:lstStyle/>
          <a:p>
            <a:r>
              <a:rPr lang="en-US" sz="1000" dirty="0">
                <a:latin typeface="Arial" panose="020B0604020202020204" pitchFamily="34" charset="0"/>
                <a:hlinkClick r:id="rId3">
                  <a:extLst>
                    <a:ext uri="{A12FA001-AC4F-418D-AE19-62706E023703}">
                      <ahyp:hlinkClr xmlns:ahyp="http://schemas.microsoft.com/office/drawing/2018/hyperlinkcolor" val="tx"/>
                    </a:ext>
                  </a:extLst>
                </a:hlinkClick>
              </a:rPr>
              <a:t>Start Page</a:t>
            </a:r>
            <a:r>
              <a:rPr lang="en-US" sz="1000" dirty="0">
                <a:latin typeface="Arial" panose="020B0604020202020204" pitchFamily="34" charset="0"/>
              </a:rPr>
              <a:t> &gt; </a:t>
            </a:r>
            <a:r>
              <a:rPr lang="en-US" sz="1000" u="sng" dirty="0">
                <a:latin typeface="Arial" panose="020B0604020202020204" pitchFamily="34" charset="0"/>
              </a:rPr>
              <a:t>Behavior</a:t>
            </a:r>
            <a:r>
              <a:rPr lang="en-US" sz="1000" dirty="0">
                <a:latin typeface="Arial" panose="020B0604020202020204" pitchFamily="34" charset="0"/>
              </a:rPr>
              <a:t>&gt; </a:t>
            </a:r>
            <a:r>
              <a:rPr lang="en-US" sz="1000" u="sng" dirty="0">
                <a:latin typeface="Arial" panose="020B0604020202020204" pitchFamily="34" charset="0"/>
              </a:rPr>
              <a:t>Behavior Management</a:t>
            </a:r>
            <a:endParaRPr lang="en-US" sz="1000" u="sng" dirty="0"/>
          </a:p>
        </p:txBody>
      </p:sp>
      <p:pic>
        <p:nvPicPr>
          <p:cNvPr id="3" name="Picture 2" descr="Picture of where to enter discipline events into Infinite Campus.&#10;">
            <a:extLst>
              <a:ext uri="{FF2B5EF4-FFF2-40B4-BE49-F238E27FC236}">
                <a16:creationId xmlns:a16="http://schemas.microsoft.com/office/drawing/2014/main" id="{36C5BDA9-E40F-4C4E-9A68-6E0ABA3795FA}"/>
              </a:ext>
            </a:extLst>
          </p:cNvPr>
          <p:cNvPicPr>
            <a:picLocks noChangeAspect="1"/>
          </p:cNvPicPr>
          <p:nvPr/>
        </p:nvPicPr>
        <p:blipFill>
          <a:blip r:embed="rId7"/>
          <a:stretch>
            <a:fillRect/>
          </a:stretch>
        </p:blipFill>
        <p:spPr>
          <a:xfrm>
            <a:off x="4299153" y="1800037"/>
            <a:ext cx="4284407" cy="2971753"/>
          </a:xfrm>
          <a:prstGeom prst="rect">
            <a:avLst/>
          </a:prstGeom>
          <a:ln>
            <a:solidFill>
              <a:schemeClr val="tx1"/>
            </a:solidFill>
          </a:ln>
        </p:spPr>
      </p:pic>
      <p:sp>
        <p:nvSpPr>
          <p:cNvPr id="10" name="Rectangle 9">
            <a:extLst>
              <a:ext uri="{FF2B5EF4-FFF2-40B4-BE49-F238E27FC236}">
                <a16:creationId xmlns:a16="http://schemas.microsoft.com/office/drawing/2014/main" id="{62D5AFA2-0A92-4F7E-A3C7-310DA3DE122D}"/>
              </a:ext>
            </a:extLst>
          </p:cNvPr>
          <p:cNvSpPr/>
          <p:nvPr/>
        </p:nvSpPr>
        <p:spPr>
          <a:xfrm>
            <a:off x="4490883" y="4784088"/>
            <a:ext cx="4284407" cy="415498"/>
          </a:xfrm>
          <a:prstGeom prst="rect">
            <a:avLst/>
          </a:prstGeom>
        </p:spPr>
        <p:txBody>
          <a:bodyPr wrap="square">
            <a:spAutoFit/>
          </a:bodyPr>
          <a:lstStyle/>
          <a:p>
            <a:r>
              <a:rPr lang="en-US" sz="1050" dirty="0">
                <a:hlinkClick r:id="rId8"/>
              </a:rPr>
              <a:t>https://kb.infinitecampus.com/help/behavior-data-management-and-reporting</a:t>
            </a:r>
            <a:endParaRPr lang="en-US" sz="1100" dirty="0"/>
          </a:p>
        </p:txBody>
      </p:sp>
      <p:graphicFrame>
        <p:nvGraphicFramePr>
          <p:cNvPr id="8" name="Diagram 7" descr="Graphic of 5 steps of the submissions process and what step we are discussing.">
            <a:extLst>
              <a:ext uri="{FF2B5EF4-FFF2-40B4-BE49-F238E27FC236}">
                <a16:creationId xmlns:a16="http://schemas.microsoft.com/office/drawing/2014/main" id="{4203703A-599A-E88F-9C19-27F844DFF432}"/>
              </a:ext>
            </a:extLst>
          </p:cNvPr>
          <p:cNvGraphicFramePr/>
          <p:nvPr>
            <p:extLst>
              <p:ext uri="{D42A27DB-BD31-4B8C-83A1-F6EECF244321}">
                <p14:modId xmlns:p14="http://schemas.microsoft.com/office/powerpoint/2010/main" val="676348205"/>
              </p:ext>
            </p:extLst>
          </p:nvPr>
        </p:nvGraphicFramePr>
        <p:xfrm>
          <a:off x="2634270" y="5740058"/>
          <a:ext cx="3930931" cy="64338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7732031" y="5821897"/>
            <a:ext cx="411525"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sz="900">
                <a:solidFill>
                  <a:prstClr val="black">
                    <a:tint val="75000"/>
                  </a:prstClr>
                </a:solidFill>
                <a:latin typeface="Calibri" panose="020F0502020204030204"/>
              </a:rPr>
              <a:pPr defTabSz="685800"/>
              <a:t>15</a:t>
            </a:fld>
            <a:endParaRPr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612496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07E3E-1D91-4990-B29B-627D67305A26}"/>
              </a:ext>
            </a:extLst>
          </p:cNvPr>
          <p:cNvSpPr>
            <a:spLocks noGrp="1"/>
          </p:cNvSpPr>
          <p:nvPr>
            <p:ph type="title"/>
          </p:nvPr>
        </p:nvSpPr>
        <p:spPr/>
        <p:txBody>
          <a:bodyPr>
            <a:normAutofit fontScale="90000"/>
          </a:bodyPr>
          <a:lstStyle/>
          <a:p>
            <a:r>
              <a:rPr lang="en-US" dirty="0">
                <a:solidFill>
                  <a:schemeClr val="tx1"/>
                </a:solidFill>
                <a:latin typeface="Arial" panose="020B0604020202020204" pitchFamily="34" charset="0"/>
                <a:cs typeface="Arial" panose="020B0604020202020204" pitchFamily="34" charset="0"/>
              </a:rPr>
              <a:t>Duration Coding in PowerSchool and IC</a:t>
            </a:r>
          </a:p>
        </p:txBody>
      </p:sp>
      <p:sp>
        <p:nvSpPr>
          <p:cNvPr id="10" name="TextBox 9">
            <a:extLst>
              <a:ext uri="{FF2B5EF4-FFF2-40B4-BE49-F238E27FC236}">
                <a16:creationId xmlns:a16="http://schemas.microsoft.com/office/drawing/2014/main" id="{F6F25F66-195F-4CF9-A925-36CABB62ED75}"/>
              </a:ext>
            </a:extLst>
          </p:cNvPr>
          <p:cNvSpPr txBox="1"/>
          <p:nvPr/>
        </p:nvSpPr>
        <p:spPr>
          <a:xfrm>
            <a:off x="401652" y="1311785"/>
            <a:ext cx="7767656" cy="190821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Data entry of Duration details is required in both PowerSchool and Infinite Campus.  They impact the reporting for both Discipline Collections along with outside Collections:</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a:t>
            </a:r>
            <a:r>
              <a:rPr lang="en-US" sz="1400" b="1" dirty="0">
                <a:latin typeface="Arial" panose="020B0604020202020204" pitchFamily="34" charset="0"/>
                <a:cs typeface="Arial" panose="020B0604020202020204" pitchFamily="34" charset="0"/>
              </a:rPr>
              <a:t>Duration in School Days </a:t>
            </a:r>
            <a:r>
              <a:rPr lang="en-US" sz="1400" dirty="0">
                <a:latin typeface="Arial" panose="020B0604020202020204" pitchFamily="34" charset="0"/>
                <a:cs typeface="Arial" panose="020B0604020202020204" pitchFamily="34" charset="0"/>
              </a:rPr>
              <a:t>field must be added to accurately report the </a:t>
            </a:r>
            <a:r>
              <a:rPr lang="en-US" sz="1400" b="1" dirty="0">
                <a:latin typeface="Arial" panose="020B0604020202020204" pitchFamily="34" charset="0"/>
                <a:cs typeface="Arial" panose="020B0604020202020204" pitchFamily="34" charset="0"/>
              </a:rPr>
              <a:t>Number of Days Missed Due to OSS</a:t>
            </a:r>
            <a:r>
              <a:rPr lang="en-US" sz="1400" dirty="0">
                <a:latin typeface="Arial" panose="020B0604020202020204" pitchFamily="34" charset="0"/>
                <a:cs typeface="Arial" panose="020B0604020202020204" pitchFamily="34" charset="0"/>
              </a:rPr>
              <a:t> in the CRDC Collection</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a:t>
            </a:r>
            <a:r>
              <a:rPr lang="en-US" sz="1400" b="1" dirty="0">
                <a:latin typeface="Arial" panose="020B0604020202020204" pitchFamily="34" charset="0"/>
                <a:cs typeface="Arial" panose="020B0604020202020204" pitchFamily="34" charset="0"/>
              </a:rPr>
              <a:t>Duration Code </a:t>
            </a:r>
            <a:r>
              <a:rPr lang="en-US" sz="1400" dirty="0">
                <a:latin typeface="Arial" panose="020B0604020202020204" pitchFamily="34" charset="0"/>
                <a:cs typeface="Arial" panose="020B0604020202020204" pitchFamily="34" charset="0"/>
              </a:rPr>
              <a:t>and </a:t>
            </a:r>
            <a:r>
              <a:rPr lang="en-US" sz="1400" b="1" dirty="0">
                <a:latin typeface="Arial" panose="020B0604020202020204" pitchFamily="34" charset="0"/>
                <a:cs typeface="Arial" panose="020B0604020202020204" pitchFamily="34" charset="0"/>
              </a:rPr>
              <a:t>Assigned/Actual Duration </a:t>
            </a:r>
            <a:r>
              <a:rPr lang="en-US" sz="1400" dirty="0">
                <a:latin typeface="Arial" panose="020B0604020202020204" pitchFamily="34" charset="0"/>
                <a:cs typeface="Arial" panose="020B0604020202020204" pitchFamily="34" charset="0"/>
              </a:rPr>
              <a:t>fields in PowerSchool must be entered on incidents to ensure accurate number of days is being reported for this and other collections.</a:t>
            </a:r>
            <a:endParaRPr lang="en-US" sz="1200" dirty="0">
              <a:latin typeface="Arial" panose="020B0604020202020204" pitchFamily="34" charset="0"/>
              <a:cs typeface="Arial" panose="020B0604020202020204" pitchFamily="34" charset="0"/>
            </a:endParaRPr>
          </a:p>
        </p:txBody>
      </p:sp>
      <p:pic>
        <p:nvPicPr>
          <p:cNvPr id="8" name="Picture 7" descr="Screenshot of where to enter duration of suspensions in IC.">
            <a:extLst>
              <a:ext uri="{FF2B5EF4-FFF2-40B4-BE49-F238E27FC236}">
                <a16:creationId xmlns:a16="http://schemas.microsoft.com/office/drawing/2014/main" id="{2A9CF447-C532-4841-9509-826759A3A2BE}"/>
              </a:ext>
            </a:extLst>
          </p:cNvPr>
          <p:cNvPicPr>
            <a:picLocks noChangeAspect="1"/>
          </p:cNvPicPr>
          <p:nvPr/>
        </p:nvPicPr>
        <p:blipFill>
          <a:blip r:embed="rId3"/>
          <a:stretch>
            <a:fillRect/>
          </a:stretch>
        </p:blipFill>
        <p:spPr>
          <a:xfrm>
            <a:off x="750148" y="3232648"/>
            <a:ext cx="3257372" cy="2807701"/>
          </a:xfrm>
          <a:prstGeom prst="rect">
            <a:avLst/>
          </a:prstGeom>
          <a:ln>
            <a:solidFill>
              <a:schemeClr val="tx1"/>
            </a:solidFill>
          </a:ln>
        </p:spPr>
      </p:pic>
      <p:pic>
        <p:nvPicPr>
          <p:cNvPr id="5" name="Picture 4" descr="Image of PowerSchool Duration Coding fields.">
            <a:extLst>
              <a:ext uri="{FF2B5EF4-FFF2-40B4-BE49-F238E27FC236}">
                <a16:creationId xmlns:a16="http://schemas.microsoft.com/office/drawing/2014/main" id="{D6D22704-0116-4601-A565-8D3D18B3F9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1936" y="3232648"/>
            <a:ext cx="3257372" cy="2807701"/>
          </a:xfrm>
          <a:prstGeom prst="rect">
            <a:avLst/>
          </a:prstGeom>
          <a:ln>
            <a:solidFill>
              <a:schemeClr val="tx1"/>
            </a:solidFill>
          </a:ln>
        </p:spPr>
      </p:pic>
      <p:sp>
        <p:nvSpPr>
          <p:cNvPr id="6" name="Rectangle 5">
            <a:extLst>
              <a:ext uri="{FF2B5EF4-FFF2-40B4-BE49-F238E27FC236}">
                <a16:creationId xmlns:a16="http://schemas.microsoft.com/office/drawing/2014/main" id="{296E30BD-3BE9-4F16-B0C6-0AFDA997782E}"/>
              </a:ext>
              <a:ext uri="{C183D7F6-B498-43B3-948B-1728B52AA6E4}">
                <adec:decorative xmlns:adec="http://schemas.microsoft.com/office/drawing/2017/decorative" val="1"/>
              </a:ext>
            </a:extLst>
          </p:cNvPr>
          <p:cNvSpPr/>
          <p:nvPr/>
        </p:nvSpPr>
        <p:spPr>
          <a:xfrm>
            <a:off x="4911936" y="4230168"/>
            <a:ext cx="3172385" cy="376015"/>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140B103-889D-4318-8A6F-DCC27F1E71AF}"/>
              </a:ext>
              <a:ext uri="{C183D7F6-B498-43B3-948B-1728B52AA6E4}">
                <adec:decorative xmlns:adec="http://schemas.microsoft.com/office/drawing/2017/decorative" val="1"/>
              </a:ext>
            </a:extLst>
          </p:cNvPr>
          <p:cNvSpPr/>
          <p:nvPr/>
        </p:nvSpPr>
        <p:spPr>
          <a:xfrm>
            <a:off x="792642" y="3844184"/>
            <a:ext cx="754148" cy="197978"/>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6973A52-2DA5-43AD-A191-A941536A1647}"/>
              </a:ext>
            </a:extLst>
          </p:cNvPr>
          <p:cNvSpPr>
            <a:spLocks noGrp="1"/>
          </p:cNvSpPr>
          <p:nvPr>
            <p:ph type="sldNum" idx="12"/>
          </p:nvPr>
        </p:nvSpPr>
        <p:spPr/>
        <p:txBody>
          <a:bodyPr/>
          <a:lstStyle/>
          <a:p>
            <a:fld id="{00000000-1234-1234-1234-123412341234}" type="slidenum">
              <a:rPr lang="en" smtClean="0"/>
              <a:pPr/>
              <a:t>16</a:t>
            </a:fld>
            <a:endParaRPr lang="en" dirty="0"/>
          </a:p>
        </p:txBody>
      </p:sp>
    </p:spTree>
    <p:extLst>
      <p:ext uri="{BB962C8B-B14F-4D97-AF65-F5344CB8AC3E}">
        <p14:creationId xmlns:p14="http://schemas.microsoft.com/office/powerpoint/2010/main" val="3220312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813275" y="1063238"/>
            <a:ext cx="4846950" cy="85725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File Layout and Definition Documents – CSI Additions</a:t>
            </a:r>
            <a:endParaRPr sz="3000" dirty="0">
              <a:solidFill>
                <a:schemeClr val="tx1"/>
              </a:solidFill>
              <a:latin typeface="Arial" panose="020B0604020202020204" pitchFamily="34" charset="0"/>
              <a:cs typeface="Arial" panose="020B0604020202020204" pitchFamily="34" charset="0"/>
            </a:endParaRPr>
          </a:p>
        </p:txBody>
      </p:sp>
      <p:pic>
        <p:nvPicPr>
          <p:cNvPr id="5" name="Picture 4" descr="Image of the File Layout for the Discipline Interchange">
            <a:extLst>
              <a:ext uri="{FF2B5EF4-FFF2-40B4-BE49-F238E27FC236}">
                <a16:creationId xmlns:a16="http://schemas.microsoft.com/office/drawing/2014/main" id="{5BD09D1D-47E2-4752-A773-28A3B96DBE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296" y="1930637"/>
            <a:ext cx="7082325" cy="3579483"/>
          </a:xfrm>
          <a:prstGeom prst="rect">
            <a:avLst/>
          </a:prstGeom>
          <a:ln>
            <a:solidFill>
              <a:schemeClr val="tx1"/>
            </a:solidFill>
          </a:ln>
        </p:spPr>
      </p:pic>
      <p:sp>
        <p:nvSpPr>
          <p:cNvPr id="4" name="Rectangle 3">
            <a:extLst>
              <a:ext uri="{FF2B5EF4-FFF2-40B4-BE49-F238E27FC236}">
                <a16:creationId xmlns:a16="http://schemas.microsoft.com/office/drawing/2014/main" id="{8485B09A-847C-40CF-952C-570A6BEA2B7D}"/>
              </a:ext>
            </a:extLst>
          </p:cNvPr>
          <p:cNvSpPr/>
          <p:nvPr/>
        </p:nvSpPr>
        <p:spPr>
          <a:xfrm>
            <a:off x="824296" y="5520269"/>
            <a:ext cx="7679772" cy="553998"/>
          </a:xfrm>
          <a:prstGeom prst="rect">
            <a:avLst/>
          </a:prstGeom>
        </p:spPr>
        <p:txBody>
          <a:bodyPr wrap="square">
            <a:spAutoFit/>
          </a:bodyPr>
          <a:lstStyle/>
          <a:p>
            <a:r>
              <a:rPr lang="en-US" sz="1000" dirty="0">
                <a:latin typeface="Arial" panose="020B0604020202020204" pitchFamily="34" charset="0"/>
                <a:cs typeface="Arial" panose="020B0604020202020204" pitchFamily="34" charset="0"/>
                <a:hlinkClick r:id="rId4"/>
              </a:rPr>
              <a:t>https://resources.csi.state.co.us/wp-content/uploads/2024/04/2023-2024-Discipline-Interchange-Discipline-Action-File_CSIAdditions.pdf/</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graphicFrame>
        <p:nvGraphicFramePr>
          <p:cNvPr id="2" name="Diagram 1" descr="Graphic of 5 steps of the submissions process and what step we are discussing.">
            <a:extLst>
              <a:ext uri="{FF2B5EF4-FFF2-40B4-BE49-F238E27FC236}">
                <a16:creationId xmlns:a16="http://schemas.microsoft.com/office/drawing/2014/main" id="{1BF5692E-EC88-A200-20A2-0646C00BDA3B}"/>
              </a:ext>
            </a:extLst>
          </p:cNvPr>
          <p:cNvGraphicFramePr/>
          <p:nvPr>
            <p:extLst>
              <p:ext uri="{D42A27DB-BD31-4B8C-83A1-F6EECF244321}">
                <p14:modId xmlns:p14="http://schemas.microsoft.com/office/powerpoint/2010/main" val="3833440220"/>
              </p:ext>
            </p:extLst>
          </p:nvPr>
        </p:nvGraphicFramePr>
        <p:xfrm>
          <a:off x="2634270" y="5740058"/>
          <a:ext cx="3930931" cy="6433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7700859" y="5795360"/>
            <a:ext cx="411525"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sz="900">
                <a:solidFill>
                  <a:prstClr val="black">
                    <a:tint val="75000"/>
                  </a:prstClr>
                </a:solidFill>
                <a:latin typeface="Calibri" panose="020F0502020204030204"/>
              </a:rPr>
              <a:pPr defTabSz="685800"/>
              <a:t>17</a:t>
            </a:fld>
            <a:endParaRPr dirty="0">
              <a:solidFill>
                <a:prstClr val="black">
                  <a:tint val="75000"/>
                </a:prstClr>
              </a:solidFill>
              <a:latin typeface="Calibri" panose="020F0502020204030204"/>
            </a:endParaRPr>
          </a:p>
        </p:txBody>
      </p:sp>
    </p:spTree>
    <p:extLst>
      <p:ext uri="{BB962C8B-B14F-4D97-AF65-F5344CB8AC3E}">
        <p14:creationId xmlns:p14="http://schemas.microsoft.com/office/powerpoint/2010/main" val="573185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029508" y="236564"/>
            <a:ext cx="7074936" cy="925587"/>
          </a:xfrm>
          <a:prstGeom prst="rect">
            <a:avLst/>
          </a:prstGeom>
        </p:spPr>
        <p:txBody>
          <a:bodyPr spcFirstLastPara="1" vert="horz" wrap="square" lIns="68569" tIns="68569" rIns="68569" bIns="68569" rtlCol="0" anchor="b" anchorCtr="0">
            <a:noAutofit/>
          </a:bodyPr>
          <a:lstStyle/>
          <a:p>
            <a:r>
              <a:rPr lang="en-US" sz="3200" dirty="0">
                <a:solidFill>
                  <a:schemeClr val="tx1"/>
                </a:solidFill>
                <a:latin typeface="Arial" panose="020B0604020202020204" pitchFamily="34" charset="0"/>
                <a:cs typeface="Arial" panose="020B0604020202020204" pitchFamily="34" charset="0"/>
              </a:rPr>
              <a:t>Discipline Record Checker</a:t>
            </a:r>
            <a:endParaRPr sz="3200" dirty="0">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130629" y="1162151"/>
            <a:ext cx="8872694" cy="3162404"/>
          </a:xfrm>
          <a:prstGeom prst="rect">
            <a:avLst/>
          </a:prstGeom>
          <a:noFill/>
        </p:spPr>
        <p:txBody>
          <a:bodyPr wrap="square" rtlCol="0">
            <a:spAutoFit/>
          </a:bodyPr>
          <a:lstStyle/>
          <a:p>
            <a:pPr marL="214313" indent="-214313" defTabSz="685800">
              <a:buFont typeface="Arial" panose="020B0604020202020204" pitchFamily="34" charset="0"/>
              <a:buChar char="•"/>
            </a:pPr>
            <a:r>
              <a:rPr lang="en-US" sz="1200" dirty="0">
                <a:solidFill>
                  <a:srgbClr val="C63F28"/>
                </a:solidFill>
                <a:latin typeface="Arial" panose="020B0604020202020204" pitchFamily="34" charset="0"/>
                <a:cs typeface="Arial" panose="020B0604020202020204" pitchFamily="34" charset="0"/>
              </a:rPr>
              <a:t>The Discipline Record Checker is very similar to other collection as it is used to flag errors prior to initial submittal. To use this tool:</a:t>
            </a:r>
          </a:p>
          <a:p>
            <a:pPr marL="214313" indent="-214313" defTabSz="685800">
              <a:buFont typeface="Arial" panose="020B0604020202020204" pitchFamily="34" charset="0"/>
              <a:buChar char="•"/>
            </a:pPr>
            <a:endParaRPr lang="en-US" sz="1200" dirty="0">
              <a:solidFill>
                <a:srgbClr val="C63F28"/>
              </a:solidFill>
              <a:latin typeface="Arial" panose="020B0604020202020204" pitchFamily="34" charset="0"/>
              <a:cs typeface="Arial" panose="020B0604020202020204" pitchFamily="34" charset="0"/>
            </a:endParaRPr>
          </a:p>
          <a:p>
            <a:pPr marL="671513" lvl="1" indent="-214313" defTabSz="685800">
              <a:buFont typeface="Arial" panose="020B0604020202020204" pitchFamily="34" charset="0"/>
              <a:buChar char="•"/>
            </a:pPr>
            <a:r>
              <a:rPr lang="en-US" sz="1200" dirty="0">
                <a:latin typeface="Arial" panose="020B0604020202020204" pitchFamily="34" charset="0"/>
                <a:cs typeface="Arial" panose="020B0604020202020204" pitchFamily="34" charset="0"/>
              </a:rPr>
              <a:t>Download the Record Checker tool from the CSI Discipline Page.</a:t>
            </a:r>
          </a:p>
          <a:p>
            <a:pPr marL="671513" lvl="1" indent="-214313" defTabSz="685800">
              <a:buFont typeface="Arial" panose="020B0604020202020204" pitchFamily="34" charset="0"/>
              <a:buChar char="•"/>
            </a:pPr>
            <a:r>
              <a:rPr lang="en-US" sz="1200" dirty="0">
                <a:latin typeface="Arial" panose="020B0604020202020204" pitchFamily="34" charset="0"/>
                <a:cs typeface="Arial" panose="020B0604020202020204" pitchFamily="34" charset="0"/>
              </a:rPr>
              <a:t>Extract your Discipline Action file and paste the data into the Raw Data tab (no leading zeros).</a:t>
            </a:r>
          </a:p>
          <a:p>
            <a:pPr marL="671513" lvl="1" indent="-214313" defTabSz="685800">
              <a:buFont typeface="Arial" panose="020B0604020202020204" pitchFamily="34" charset="0"/>
              <a:buChar char="•"/>
            </a:pPr>
            <a:r>
              <a:rPr lang="en-US" sz="1200" dirty="0">
                <a:latin typeface="Arial" panose="020B0604020202020204" pitchFamily="34" charset="0"/>
                <a:cs typeface="Arial" panose="020B0604020202020204" pitchFamily="34" charset="0"/>
              </a:rPr>
              <a:t>Navigate to the Error Checks tab and see what is highlighted.</a:t>
            </a:r>
          </a:p>
          <a:p>
            <a:pPr marL="671513" lvl="1" indent="-214313" defTabSz="685800">
              <a:buFont typeface="Arial" panose="020B0604020202020204" pitchFamily="34" charset="0"/>
              <a:buChar char="•"/>
            </a:pPr>
            <a:r>
              <a:rPr lang="en-US" sz="1200" dirty="0">
                <a:latin typeface="Arial" panose="020B0604020202020204" pitchFamily="34" charset="0"/>
                <a:cs typeface="Arial" panose="020B0604020202020204" pitchFamily="34" charset="0"/>
              </a:rPr>
              <a:t>Make necessary updates in your SIS based on errors.</a:t>
            </a:r>
          </a:p>
          <a:p>
            <a:pPr marL="671513" lvl="1" indent="-214313" defTabSz="685800">
              <a:buFont typeface="Arial" panose="020B0604020202020204" pitchFamily="34" charset="0"/>
              <a:buChar char="•"/>
            </a:pPr>
            <a:r>
              <a:rPr lang="en-US" sz="1200" dirty="0">
                <a:latin typeface="Arial" panose="020B0604020202020204" pitchFamily="34" charset="0"/>
                <a:cs typeface="Arial" panose="020B0604020202020204" pitchFamily="34" charset="0"/>
              </a:rPr>
              <a:t>Extract files and submit.</a:t>
            </a:r>
          </a:p>
          <a:p>
            <a:pPr marL="671513" lvl="1" indent="-214313" defTabSz="685800">
              <a:buFont typeface="Arial" panose="020B0604020202020204" pitchFamily="34" charset="0"/>
              <a:buChar char="•"/>
            </a:pPr>
            <a:endParaRPr lang="en-US" sz="1200" dirty="0">
              <a:solidFill>
                <a:prstClr val="black"/>
              </a:solidFill>
              <a:latin typeface="Arial" panose="020B0604020202020204" pitchFamily="34" charset="0"/>
              <a:cs typeface="Arial" panose="020B0604020202020204" pitchFamily="34" charset="0"/>
            </a:endParaRPr>
          </a:p>
          <a:p>
            <a:pPr marL="214313" indent="-214313" defTabSz="685800">
              <a:buFont typeface="Arial" panose="020B0604020202020204" pitchFamily="34" charset="0"/>
              <a:buChar char="•"/>
            </a:pPr>
            <a:r>
              <a:rPr lang="en-US" sz="1200" dirty="0">
                <a:solidFill>
                  <a:srgbClr val="C63F28"/>
                </a:solidFill>
                <a:latin typeface="Arial" panose="020B0604020202020204" pitchFamily="34" charset="0"/>
                <a:cs typeface="Arial" panose="020B0604020202020204" pitchFamily="34" charset="0"/>
              </a:rPr>
              <a:t>The goal is to have less errors upon initial submittal, leading to less submittals to error clearance. This can be a huge time saver!</a:t>
            </a: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marL="342900" lvl="1"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p:txBody>
      </p:sp>
      <p:pic>
        <p:nvPicPr>
          <p:cNvPr id="4" name="Picture 3" descr="Example of using the Record Checker showing errors flagged">
            <a:extLst>
              <a:ext uri="{FF2B5EF4-FFF2-40B4-BE49-F238E27FC236}">
                <a16:creationId xmlns:a16="http://schemas.microsoft.com/office/drawing/2014/main" id="{F893DC5B-318F-084C-1CD9-61F558890907}"/>
              </a:ext>
            </a:extLst>
          </p:cNvPr>
          <p:cNvPicPr>
            <a:picLocks noChangeAspect="1"/>
          </p:cNvPicPr>
          <p:nvPr/>
        </p:nvPicPr>
        <p:blipFill>
          <a:blip r:embed="rId3"/>
          <a:stretch>
            <a:fillRect/>
          </a:stretch>
        </p:blipFill>
        <p:spPr>
          <a:xfrm>
            <a:off x="894850" y="3175279"/>
            <a:ext cx="7209594" cy="2455104"/>
          </a:xfrm>
          <a:prstGeom prst="rect">
            <a:avLst/>
          </a:prstGeom>
          <a:ln>
            <a:solidFill>
              <a:schemeClr val="tx1"/>
            </a:solidFill>
          </a:ln>
        </p:spPr>
      </p:pic>
      <p:graphicFrame>
        <p:nvGraphicFramePr>
          <p:cNvPr id="3" name="Diagram 2" descr="Graphic of 5 steps of the submissions process and what step we are discussing.">
            <a:extLst>
              <a:ext uri="{FF2B5EF4-FFF2-40B4-BE49-F238E27FC236}">
                <a16:creationId xmlns:a16="http://schemas.microsoft.com/office/drawing/2014/main" id="{4A81794F-1D66-14E9-1437-0FDC9F0B54C0}"/>
              </a:ext>
            </a:extLst>
          </p:cNvPr>
          <p:cNvGraphicFramePr/>
          <p:nvPr>
            <p:extLst>
              <p:ext uri="{D42A27DB-BD31-4B8C-83A1-F6EECF244321}">
                <p14:modId xmlns:p14="http://schemas.microsoft.com/office/powerpoint/2010/main" val="3833440220"/>
              </p:ext>
            </p:extLst>
          </p:nvPr>
        </p:nvGraphicFramePr>
        <p:xfrm>
          <a:off x="2634270" y="5740058"/>
          <a:ext cx="3930931" cy="6433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sz="900">
                <a:solidFill>
                  <a:prstClr val="black">
                    <a:tint val="75000"/>
                  </a:prstClr>
                </a:solidFill>
                <a:latin typeface="Calibri" panose="020F0502020204030204"/>
              </a:rPr>
              <a:pPr defTabSz="685800"/>
              <a:t>18</a:t>
            </a:fld>
            <a:endParaRPr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199835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371600" y="600076"/>
            <a:ext cx="5288625" cy="971550"/>
          </a:xfrm>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Step 3: Submission to CSI</a:t>
            </a:r>
            <a:endParaRPr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1A0751F-5B30-E37B-6794-35FAFA72F2AB}"/>
              </a:ext>
            </a:extLst>
          </p:cNvPr>
          <p:cNvSpPr txBox="1"/>
          <p:nvPr/>
        </p:nvSpPr>
        <p:spPr>
          <a:xfrm>
            <a:off x="422031" y="2230735"/>
            <a:ext cx="3950836"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SIS Resource Links</a:t>
            </a:r>
          </a:p>
        </p:txBody>
      </p:sp>
      <p:graphicFrame>
        <p:nvGraphicFramePr>
          <p:cNvPr id="9" name="Table 8"/>
          <p:cNvGraphicFramePr>
            <a:graphicFrameLocks noGrp="1"/>
          </p:cNvGraphicFramePr>
          <p:nvPr>
            <p:extLst>
              <p:ext uri="{D42A27DB-BD31-4B8C-83A1-F6EECF244321}">
                <p14:modId xmlns:p14="http://schemas.microsoft.com/office/powerpoint/2010/main" val="2056472193"/>
              </p:ext>
            </p:extLst>
          </p:nvPr>
        </p:nvGraphicFramePr>
        <p:xfrm>
          <a:off x="2059592" y="2965949"/>
          <a:ext cx="3912638" cy="2007462"/>
        </p:xfrm>
        <a:graphic>
          <a:graphicData uri="http://schemas.openxmlformats.org/drawingml/2006/table">
            <a:tbl>
              <a:tblPr firstRow="1" bandRow="1">
                <a:tableStyleId>{5C22544A-7EE6-4342-B048-85BDC9FD1C3A}</a:tableStyleId>
              </a:tblPr>
              <a:tblGrid>
                <a:gridCol w="3912638">
                  <a:extLst>
                    <a:ext uri="{9D8B030D-6E8A-4147-A177-3AD203B41FA5}">
                      <a16:colId xmlns:a16="http://schemas.microsoft.com/office/drawing/2014/main" val="20000"/>
                    </a:ext>
                  </a:extLst>
                </a:gridCol>
              </a:tblGrid>
              <a:tr h="292962">
                <a:tc>
                  <a:txBody>
                    <a:bodyPr/>
                    <a:lstStyle/>
                    <a:p>
                      <a:pPr marL="0" indent="0" algn="ctr">
                        <a:buFont typeface="Arial" panose="020B0604020202020204" pitchFamily="34" charset="0"/>
                        <a:buNone/>
                      </a:pPr>
                      <a:r>
                        <a:rPr lang="en-US" sz="1400" b="1" dirty="0">
                          <a:solidFill>
                            <a:schemeClr val="bg1"/>
                          </a:solidFill>
                          <a:latin typeface="Arial" panose="020B0604020202020204" pitchFamily="34" charset="0"/>
                          <a:cs typeface="Arial" panose="020B0604020202020204" pitchFamily="34" charset="0"/>
                        </a:rPr>
                        <a:t>School Discipline Interchange Collection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5FA9"/>
                    </a:solidFill>
                  </a:tcPr>
                </a:tc>
                <a:extLst>
                  <a:ext uri="{0D108BD9-81ED-4DB2-BD59-A6C34878D82A}">
                    <a16:rowId xmlns:a16="http://schemas.microsoft.com/office/drawing/2014/main" val="3726501729"/>
                  </a:ext>
                </a:extLst>
              </a:tr>
              <a:tr h="1092493">
                <a:tc>
                  <a:txBody>
                    <a:bodyPr/>
                    <a:lstStyle/>
                    <a:p>
                      <a:r>
                        <a:rPr lang="en-US" sz="1400" b="1" dirty="0">
                          <a:latin typeface="Arial" panose="020B0604020202020204" pitchFamily="34" charset="0"/>
                          <a:cs typeface="Arial" panose="020B0604020202020204" pitchFamily="34" charset="0"/>
                        </a:rPr>
                        <a:t>PowerSchool </a:t>
                      </a:r>
                    </a:p>
                    <a:p>
                      <a:pPr marL="342900" indent="-342900">
                        <a:buFont typeface="Arial" panose="020B0604020202020204" pitchFamily="34" charset="0"/>
                        <a:buChar char="•"/>
                      </a:pPr>
                      <a:r>
                        <a:rPr lang="en-US" sz="1400" dirty="0">
                          <a:latin typeface="Arial" panose="020B0604020202020204" pitchFamily="34" charset="0"/>
                          <a:cs typeface="Arial" panose="020B0604020202020204" pitchFamily="34" charset="0"/>
                        </a:rPr>
                        <a:t> PowerSchool Discipline File Extraction Guidance – </a:t>
                      </a:r>
                      <a:r>
                        <a:rPr lang="en-US" sz="1400" dirty="0">
                          <a:solidFill>
                            <a:srgbClr val="C63F28"/>
                          </a:solidFill>
                          <a:latin typeface="Arial" panose="020B0604020202020204" pitchFamily="34" charset="0"/>
                          <a:cs typeface="Arial" panose="020B0604020202020204" pitchFamily="34" charset="0"/>
                        </a:rPr>
                        <a:t>Coming Soon</a:t>
                      </a:r>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Infinite Campus  </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Infinite Campus Discipline File Extraction Guidance – </a:t>
                      </a:r>
                      <a:r>
                        <a:rPr lang="en-US" sz="1400" dirty="0">
                          <a:solidFill>
                            <a:srgbClr val="C63F28"/>
                          </a:solidFill>
                          <a:latin typeface="Arial" panose="020B0604020202020204" pitchFamily="34" charset="0"/>
                          <a:cs typeface="Arial" panose="020B0604020202020204" pitchFamily="34" charset="0"/>
                        </a:rPr>
                        <a:t>Coming Soon</a:t>
                      </a:r>
                      <a:endParaRPr lang="en-US" sz="1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000" dirty="0">
                        <a:solidFill>
                          <a:srgbClr val="677480"/>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2" name="Diagram 11" descr="Graphic of 5 steps of the submissions process and what step we are discussing.">
            <a:extLst>
              <a:ext uri="{FF2B5EF4-FFF2-40B4-BE49-F238E27FC236}">
                <a16:creationId xmlns:a16="http://schemas.microsoft.com/office/drawing/2014/main" id="{A9BA7CD2-0581-439E-A61B-A1DA2AE9C940}"/>
              </a:ext>
            </a:extLst>
          </p:cNvPr>
          <p:cNvGraphicFramePr/>
          <p:nvPr>
            <p:extLst>
              <p:ext uri="{D42A27DB-BD31-4B8C-83A1-F6EECF244321}">
                <p14:modId xmlns:p14="http://schemas.microsoft.com/office/powerpoint/2010/main" val="2541194349"/>
              </p:ext>
            </p:extLst>
          </p:nvPr>
        </p:nvGraphicFramePr>
        <p:xfrm>
          <a:off x="2050446" y="5630383"/>
          <a:ext cx="3930931" cy="684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6" name="Shape 126"/>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solidFill>
                  <a:prstClr val="black">
                    <a:tint val="75000"/>
                  </a:prstClr>
                </a:solidFill>
                <a:latin typeface="Calibri" panose="020F0502020204030204"/>
              </a:rPr>
              <a:pPr defTabSz="685800"/>
              <a:t>19</a:t>
            </a:fld>
            <a:endParaRPr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800271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C4D4268-C722-5757-D821-936C2D945020}"/>
              </a:ext>
            </a:extLst>
          </p:cNvPr>
          <p:cNvSpPr>
            <a:spLocks noGrp="1"/>
          </p:cNvSpPr>
          <p:nvPr>
            <p:ph type="title" idx="4294967295"/>
          </p:nvPr>
        </p:nvSpPr>
        <p:spPr>
          <a:xfrm>
            <a:off x="628650" y="-1325563"/>
            <a:ext cx="7886700" cy="1325563"/>
          </a:xfrm>
        </p:spPr>
        <p:txBody>
          <a:bodyPr vert="horz" lIns="91440" tIns="45720" rIns="91440" bIns="45720" rtlCol="0" anchor="b">
            <a:normAutofit/>
          </a:bodyPr>
          <a:lstStyle/>
          <a:p>
            <a:r>
              <a:rPr lang="en-US" dirty="0"/>
              <a:t>Agenda</a:t>
            </a:r>
          </a:p>
        </p:txBody>
      </p:sp>
      <p:sp>
        <p:nvSpPr>
          <p:cNvPr id="2" name="Text Placeholder 1">
            <a:extLst>
              <a:ext uri="{FF2B5EF4-FFF2-40B4-BE49-F238E27FC236}">
                <a16:creationId xmlns:a16="http://schemas.microsoft.com/office/drawing/2014/main" id="{39A4A72A-0CAA-4646-BD4B-22AC6CE36A01}"/>
              </a:ext>
            </a:extLst>
          </p:cNvPr>
          <p:cNvSpPr>
            <a:spLocks noGrp="1"/>
          </p:cNvSpPr>
          <p:nvPr>
            <p:ph type="body" sz="quarter" idx="10"/>
          </p:nvPr>
        </p:nvSpPr>
        <p:spPr>
          <a:xfrm>
            <a:off x="1185063" y="912529"/>
            <a:ext cx="6577812" cy="647302"/>
          </a:xfrm>
        </p:spPr>
        <p:txBody>
          <a:bodyPr>
            <a:normAutofit fontScale="92500"/>
          </a:bodyPr>
          <a:lstStyle/>
          <a:p>
            <a:r>
              <a:rPr lang="en-US" dirty="0"/>
              <a:t>Purposes of School and SPED Discipline</a:t>
            </a:r>
          </a:p>
        </p:txBody>
      </p:sp>
      <p:sp>
        <p:nvSpPr>
          <p:cNvPr id="5" name="Text Placeholder 4">
            <a:extLst>
              <a:ext uri="{FF2B5EF4-FFF2-40B4-BE49-F238E27FC236}">
                <a16:creationId xmlns:a16="http://schemas.microsoft.com/office/drawing/2014/main" id="{67CD423C-D2EE-478B-A297-813870876C3C}"/>
              </a:ext>
            </a:extLst>
          </p:cNvPr>
          <p:cNvSpPr>
            <a:spLocks noGrp="1"/>
          </p:cNvSpPr>
          <p:nvPr>
            <p:ph type="body" sz="quarter" idx="13"/>
          </p:nvPr>
        </p:nvSpPr>
        <p:spPr/>
        <p:txBody>
          <a:bodyPr/>
          <a:lstStyle/>
          <a:p>
            <a:pPr marL="342900" indent="-342900">
              <a:buFont typeface="Arial" panose="020B0604020202020204" pitchFamily="34" charset="0"/>
              <a:buChar char="•"/>
            </a:pPr>
            <a:r>
              <a:rPr lang="en-US" dirty="0"/>
              <a:t>Purpose, Required File and Collection Changes</a:t>
            </a:r>
          </a:p>
        </p:txBody>
      </p:sp>
      <p:sp>
        <p:nvSpPr>
          <p:cNvPr id="3" name="Text Placeholder 2">
            <a:extLst>
              <a:ext uri="{FF2B5EF4-FFF2-40B4-BE49-F238E27FC236}">
                <a16:creationId xmlns:a16="http://schemas.microsoft.com/office/drawing/2014/main" id="{A3897F91-8DC3-4210-B2DF-74D870CC446A}"/>
              </a:ext>
            </a:extLst>
          </p:cNvPr>
          <p:cNvSpPr>
            <a:spLocks noGrp="1"/>
          </p:cNvSpPr>
          <p:nvPr>
            <p:ph type="body" sz="quarter" idx="11"/>
          </p:nvPr>
        </p:nvSpPr>
        <p:spPr/>
        <p:txBody>
          <a:bodyPr/>
          <a:lstStyle/>
          <a:p>
            <a:r>
              <a:rPr lang="en-US" dirty="0"/>
              <a:t>Discipline Collections Process</a:t>
            </a:r>
          </a:p>
        </p:txBody>
      </p:sp>
      <p:graphicFrame>
        <p:nvGraphicFramePr>
          <p:cNvPr id="8" name="Table 8">
            <a:extLst>
              <a:ext uri="{FF2B5EF4-FFF2-40B4-BE49-F238E27FC236}">
                <a16:creationId xmlns:a16="http://schemas.microsoft.com/office/drawing/2014/main" id="{DFF9D215-7598-4087-92E5-D3363403F3C6}"/>
              </a:ext>
            </a:extLst>
          </p:cNvPr>
          <p:cNvGraphicFramePr>
            <a:graphicFrameLocks noGrp="1"/>
          </p:cNvGraphicFramePr>
          <p:nvPr>
            <p:extLst>
              <p:ext uri="{D42A27DB-BD31-4B8C-83A1-F6EECF244321}">
                <p14:modId xmlns:p14="http://schemas.microsoft.com/office/powerpoint/2010/main" val="1600751233"/>
              </p:ext>
            </p:extLst>
          </p:nvPr>
        </p:nvGraphicFramePr>
        <p:xfrm>
          <a:off x="1200149" y="3285884"/>
          <a:ext cx="5191125" cy="921626"/>
        </p:xfrm>
        <a:graphic>
          <a:graphicData uri="http://schemas.openxmlformats.org/drawingml/2006/table">
            <a:tbl>
              <a:tblPr firstRow="1" bandRow="1">
                <a:tableStyleId>{5C22544A-7EE6-4342-B048-85BDC9FD1C3A}</a:tableStyleId>
              </a:tblPr>
              <a:tblGrid>
                <a:gridCol w="2191963">
                  <a:extLst>
                    <a:ext uri="{9D8B030D-6E8A-4147-A177-3AD203B41FA5}">
                      <a16:colId xmlns:a16="http://schemas.microsoft.com/office/drawing/2014/main" val="1124806137"/>
                    </a:ext>
                  </a:extLst>
                </a:gridCol>
                <a:gridCol w="2999162">
                  <a:extLst>
                    <a:ext uri="{9D8B030D-6E8A-4147-A177-3AD203B41FA5}">
                      <a16:colId xmlns:a16="http://schemas.microsoft.com/office/drawing/2014/main" val="2963806436"/>
                    </a:ext>
                  </a:extLst>
                </a:gridCol>
              </a:tblGrid>
              <a:tr h="276466">
                <a:tc>
                  <a:txBody>
                    <a:bodyPr/>
                    <a:lstStyle/>
                    <a:p>
                      <a:r>
                        <a:rPr lang="en-US" sz="1200" b="0" dirty="0">
                          <a:solidFill>
                            <a:schemeClr val="tx1"/>
                          </a:solidFill>
                          <a:latin typeface="Arial" panose="020B0604020202020204" pitchFamily="34" charset="0"/>
                          <a:cs typeface="Arial" panose="020B0604020202020204" pitchFamily="34" charset="0"/>
                        </a:rPr>
                        <a:t>Step 1: Collection Prep</a:t>
                      </a:r>
                    </a:p>
                  </a:txBody>
                  <a:tcPr>
                    <a:noFill/>
                  </a:tcPr>
                </a:tc>
                <a:tc>
                  <a:txBody>
                    <a:bodyPr/>
                    <a:lstStyle/>
                    <a:p>
                      <a:r>
                        <a:rPr lang="en-US" sz="1200" b="0" dirty="0">
                          <a:solidFill>
                            <a:schemeClr val="tx1"/>
                          </a:solidFill>
                          <a:latin typeface="Arial" panose="020B0604020202020204" pitchFamily="34" charset="0"/>
                          <a:cs typeface="Arial" panose="020B0604020202020204" pitchFamily="34" charset="0"/>
                        </a:rPr>
                        <a:t>Step 4: Resolve Errors and Resubmit</a:t>
                      </a:r>
                    </a:p>
                  </a:txBody>
                  <a:tcPr>
                    <a:noFill/>
                  </a:tcPr>
                </a:tc>
                <a:extLst>
                  <a:ext uri="{0D108BD9-81ED-4DB2-BD59-A6C34878D82A}">
                    <a16:rowId xmlns:a16="http://schemas.microsoft.com/office/drawing/2014/main" val="903983488"/>
                  </a:ext>
                </a:extLst>
              </a:tr>
              <a:tr h="238125">
                <a:tc>
                  <a:txBody>
                    <a:bodyPr/>
                    <a:lstStyle/>
                    <a:p>
                      <a:r>
                        <a:rPr lang="en-US" sz="1200" dirty="0">
                          <a:latin typeface="Arial" panose="020B0604020202020204" pitchFamily="34" charset="0"/>
                          <a:cs typeface="Arial" panose="020B0604020202020204" pitchFamily="34" charset="0"/>
                        </a:rPr>
                        <a:t>Step 2: Collect Data</a:t>
                      </a:r>
                    </a:p>
                  </a:txBody>
                  <a:tcPr>
                    <a:noFill/>
                  </a:tcPr>
                </a:tc>
                <a:tc>
                  <a:txBody>
                    <a:bodyPr/>
                    <a:lstStyle/>
                    <a:p>
                      <a:r>
                        <a:rPr lang="en-US" sz="1200" dirty="0">
                          <a:latin typeface="Arial" panose="020B0604020202020204" pitchFamily="34" charset="0"/>
                          <a:cs typeface="Arial" panose="020B0604020202020204" pitchFamily="34" charset="0"/>
                        </a:rPr>
                        <a:t>Step 5: Certify</a:t>
                      </a:r>
                    </a:p>
                  </a:txBody>
                  <a:tcPr>
                    <a:noFill/>
                  </a:tcPr>
                </a:tc>
                <a:extLst>
                  <a:ext uri="{0D108BD9-81ED-4DB2-BD59-A6C34878D82A}">
                    <a16:rowId xmlns:a16="http://schemas.microsoft.com/office/drawing/2014/main" val="3304969798"/>
                  </a:ext>
                </a:extLst>
              </a:tr>
              <a:tr h="370840">
                <a:tc>
                  <a:txBody>
                    <a:bodyPr/>
                    <a:lstStyle/>
                    <a:p>
                      <a:r>
                        <a:rPr lang="en-US" sz="1200" dirty="0">
                          <a:latin typeface="Arial" panose="020B0604020202020204" pitchFamily="34" charset="0"/>
                          <a:cs typeface="Arial" panose="020B0604020202020204" pitchFamily="34" charset="0"/>
                        </a:rPr>
                        <a:t>Step 3: Submit to CSI</a:t>
                      </a:r>
                    </a:p>
                  </a:txBody>
                  <a:tcPr>
                    <a:noFill/>
                  </a:tcPr>
                </a:tc>
                <a:tc>
                  <a:txBody>
                    <a:bodyPr/>
                    <a:lstStyle/>
                    <a:p>
                      <a:endParaRPr lang="en-US" sz="1200" dirty="0"/>
                    </a:p>
                  </a:txBody>
                  <a:tcPr>
                    <a:noFill/>
                  </a:tcPr>
                </a:tc>
                <a:extLst>
                  <a:ext uri="{0D108BD9-81ED-4DB2-BD59-A6C34878D82A}">
                    <a16:rowId xmlns:a16="http://schemas.microsoft.com/office/drawing/2014/main" val="809545084"/>
                  </a:ext>
                </a:extLst>
              </a:tr>
            </a:tbl>
          </a:graphicData>
        </a:graphic>
      </p:graphicFrame>
      <p:sp>
        <p:nvSpPr>
          <p:cNvPr id="4" name="Text Placeholder 3">
            <a:extLst>
              <a:ext uri="{FF2B5EF4-FFF2-40B4-BE49-F238E27FC236}">
                <a16:creationId xmlns:a16="http://schemas.microsoft.com/office/drawing/2014/main" id="{57468B74-17D9-4E76-A10E-E60202DAB5AA}"/>
              </a:ext>
            </a:extLst>
          </p:cNvPr>
          <p:cNvSpPr>
            <a:spLocks noGrp="1"/>
          </p:cNvSpPr>
          <p:nvPr>
            <p:ph type="body" sz="quarter" idx="12"/>
          </p:nvPr>
        </p:nvSpPr>
        <p:spPr>
          <a:xfrm>
            <a:off x="1184275" y="4880174"/>
            <a:ext cx="6110287" cy="647302"/>
          </a:xfrm>
        </p:spPr>
        <p:txBody>
          <a:bodyPr/>
          <a:lstStyle/>
          <a:p>
            <a:r>
              <a:rPr lang="en-US" dirty="0"/>
              <a:t>Timelines and Deadlines</a:t>
            </a:r>
          </a:p>
        </p:txBody>
      </p:sp>
      <p:sp>
        <p:nvSpPr>
          <p:cNvPr id="10" name="Shape 126">
            <a:extLst>
              <a:ext uri="{FF2B5EF4-FFF2-40B4-BE49-F238E27FC236}">
                <a16:creationId xmlns:a16="http://schemas.microsoft.com/office/drawing/2014/main" id="{B7A9BB28-C4AC-46E4-8DA9-841BE2C9A714}"/>
              </a:ext>
            </a:extLst>
          </p:cNvPr>
          <p:cNvSpPr txBox="1">
            <a:spLocks/>
          </p:cNvSpPr>
          <p:nvPr/>
        </p:nvSpPr>
        <p:spPr>
          <a:xfrm>
            <a:off x="8134490" y="6040599"/>
            <a:ext cx="411525" cy="313425"/>
          </a:xfrm>
          <a:prstGeom prst="rect">
            <a:avLst/>
          </a:prstGeom>
        </p:spPr>
        <p:txBody>
          <a:bodyPr spcFirstLastPara="1" wrap="square"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z="900" smtClean="0"/>
              <a:pPr/>
              <a:t>2</a:t>
            </a:fld>
            <a:endParaRPr lang="en" sz="1100" dirty="0"/>
          </a:p>
        </p:txBody>
      </p:sp>
    </p:spTree>
    <p:extLst>
      <p:ext uri="{BB962C8B-B14F-4D97-AF65-F5344CB8AC3E}">
        <p14:creationId xmlns:p14="http://schemas.microsoft.com/office/powerpoint/2010/main" val="2085940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521598" y="643053"/>
            <a:ext cx="6888872" cy="857250"/>
          </a:xfrm>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Step 3: Submission to CSI (Cont.)</a:t>
            </a:r>
            <a:endParaRPr dirty="0">
              <a:solidFill>
                <a:schemeClr val="tx1"/>
              </a:solidFill>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4A38EA12-A5C7-4E55-8FCB-977B29CEE2EB}"/>
              </a:ext>
            </a:extLst>
          </p:cNvPr>
          <p:cNvGraphicFramePr>
            <a:graphicFrameLocks noGrp="1"/>
          </p:cNvGraphicFramePr>
          <p:nvPr>
            <p:extLst>
              <p:ext uri="{D42A27DB-BD31-4B8C-83A1-F6EECF244321}">
                <p14:modId xmlns:p14="http://schemas.microsoft.com/office/powerpoint/2010/main" val="151596847"/>
              </p:ext>
            </p:extLst>
          </p:nvPr>
        </p:nvGraphicFramePr>
        <p:xfrm>
          <a:off x="866775" y="1920488"/>
          <a:ext cx="7248525" cy="3368040"/>
        </p:xfrm>
        <a:graphic>
          <a:graphicData uri="http://schemas.openxmlformats.org/drawingml/2006/table">
            <a:tbl>
              <a:tblPr firstRow="1" bandRow="1">
                <a:tableStyleId>{5C22544A-7EE6-4342-B048-85BDC9FD1C3A}</a:tableStyleId>
              </a:tblPr>
              <a:tblGrid>
                <a:gridCol w="7248525">
                  <a:extLst>
                    <a:ext uri="{9D8B030D-6E8A-4147-A177-3AD203B41FA5}">
                      <a16:colId xmlns:a16="http://schemas.microsoft.com/office/drawing/2014/main" val="20000"/>
                    </a:ext>
                  </a:extLst>
                </a:gridCol>
              </a:tblGrid>
              <a:tr h="2983795">
                <a:tc>
                  <a:txBody>
                    <a:bodyPr/>
                    <a:lstStyle/>
                    <a:p>
                      <a:pPr marL="114300" indent="0">
                        <a:buNone/>
                      </a:pPr>
                      <a:endParaRPr lang="en-US" dirty="0">
                        <a:solidFill>
                          <a:schemeClr val="tx1"/>
                        </a:solidFill>
                        <a:latin typeface="Arial" panose="020B0604020202020204" pitchFamily="34" charset="0"/>
                        <a:cs typeface="Arial" panose="020B0604020202020204" pitchFamily="34" charset="0"/>
                      </a:endParaRPr>
                    </a:p>
                    <a:p>
                      <a:pPr marL="114300" indent="0">
                        <a:buNone/>
                      </a:pPr>
                      <a:r>
                        <a:rPr lang="en-US" dirty="0">
                          <a:solidFill>
                            <a:schemeClr val="tx1"/>
                          </a:solidFill>
                          <a:latin typeface="Arial" panose="020B0604020202020204" pitchFamily="34" charset="0"/>
                          <a:cs typeface="Arial" panose="020B0604020202020204" pitchFamily="34" charset="0"/>
                        </a:rPr>
                        <a:t>School Discipline </a:t>
                      </a:r>
                      <a:r>
                        <a:rPr lang="en-US" dirty="0">
                          <a:solidFill>
                            <a:schemeClr val="tx1"/>
                          </a:solidFill>
                          <a:latin typeface="Arial" panose="020B0604020202020204" pitchFamily="34" charset="0"/>
                          <a:cs typeface="Arial" panose="020B0604020202020204" pitchFamily="34" charset="0"/>
                          <a:sym typeface="Wingdings" panose="05000000000000000000" pitchFamily="2" charset="2"/>
                        </a:rPr>
                        <a:t>23-24  Files to Run</a:t>
                      </a:r>
                    </a:p>
                    <a:p>
                      <a:pPr marL="114300" indent="0">
                        <a:buNone/>
                      </a:pPr>
                      <a:r>
                        <a:rPr lang="en-US" dirty="0">
                          <a:latin typeface="Arial" panose="020B0604020202020204" pitchFamily="34" charset="0"/>
                          <a:cs typeface="Arial" panose="020B0604020202020204" pitchFamily="34" charset="0"/>
                          <a:sym typeface="Wingdings" panose="05000000000000000000" pitchFamily="2" charset="2"/>
                        </a:rPr>
                        <a:t>                              </a:t>
                      </a:r>
                    </a:p>
                    <a:p>
                      <a:pPr marL="411480" lvl="1" indent="0">
                        <a:buNone/>
                      </a:pPr>
                      <a:r>
                        <a:rPr lang="en-US" dirty="0">
                          <a:latin typeface="Arial" panose="020B0604020202020204" pitchFamily="34" charset="0"/>
                          <a:cs typeface="Arial" panose="020B0604020202020204" pitchFamily="34" charset="0"/>
                          <a:sym typeface="Wingdings" panose="05000000000000000000" pitchFamily="2" charset="2"/>
                        </a:rPr>
                        <a:t>Naming convention examples:  </a:t>
                      </a:r>
                    </a:p>
                    <a:p>
                      <a:pPr marL="118872" indent="0">
                        <a:buNone/>
                      </a:pPr>
                      <a:r>
                        <a:rPr lang="en-US" dirty="0">
                          <a:solidFill>
                            <a:srgbClr val="FF0000"/>
                          </a:solidFill>
                          <a:latin typeface="Arial" panose="020B0604020202020204" pitchFamily="34" charset="0"/>
                          <a:cs typeface="Arial" panose="020B0604020202020204" pitchFamily="34" charset="0"/>
                        </a:rPr>
                        <a:t>School Code</a:t>
                      </a:r>
                      <a:r>
                        <a:rPr lang="en-US" dirty="0">
                          <a:latin typeface="Arial" panose="020B0604020202020204" pitchFamily="34" charset="0"/>
                          <a:cs typeface="Arial" panose="020B0604020202020204" pitchFamily="34" charset="0"/>
                        </a:rPr>
                        <a:t>, </a:t>
                      </a:r>
                      <a:r>
                        <a:rPr lang="en-US" dirty="0">
                          <a:solidFill>
                            <a:srgbClr val="00B0F0"/>
                          </a:solidFill>
                          <a:latin typeface="Arial" panose="020B0604020202020204" pitchFamily="34" charset="0"/>
                          <a:cs typeface="Arial" panose="020B0604020202020204" pitchFamily="34" charset="0"/>
                        </a:rPr>
                        <a:t>School name/abbreviation</a:t>
                      </a:r>
                      <a:r>
                        <a:rPr lang="en-US" dirty="0">
                          <a:latin typeface="Arial" panose="020B0604020202020204" pitchFamily="34" charset="0"/>
                          <a:cs typeface="Arial" panose="020B0604020202020204" pitchFamily="34" charset="0"/>
                        </a:rPr>
                        <a:t>, </a:t>
                      </a:r>
                      <a:r>
                        <a:rPr lang="en-US" dirty="0">
                          <a:solidFill>
                            <a:srgbClr val="FFC000"/>
                          </a:solidFill>
                          <a:latin typeface="Arial" panose="020B0604020202020204" pitchFamily="34" charset="0"/>
                          <a:cs typeface="Arial" panose="020B0604020202020204" pitchFamily="34" charset="0"/>
                        </a:rPr>
                        <a:t>interchange </a:t>
                      </a:r>
                      <a:r>
                        <a:rPr lang="en-US" dirty="0" err="1">
                          <a:solidFill>
                            <a:srgbClr val="FFC000"/>
                          </a:solidFill>
                          <a:latin typeface="Arial" panose="020B0604020202020204" pitchFamily="34" charset="0"/>
                          <a:cs typeface="Arial" panose="020B0604020202020204" pitchFamily="34" charset="0"/>
                        </a:rPr>
                        <a:t>type</a:t>
                      </a:r>
                      <a:r>
                        <a:rPr lang="en-US" dirty="0" err="1">
                          <a:latin typeface="Arial" panose="020B0604020202020204" pitchFamily="34" charset="0"/>
                          <a:cs typeface="Arial" panose="020B0604020202020204" pitchFamily="34" charset="0"/>
                        </a:rPr>
                        <a:t>d</a:t>
                      </a:r>
                      <a:r>
                        <a:rPr lang="en-US" dirty="0" err="1">
                          <a:solidFill>
                            <a:srgbClr val="00B050"/>
                          </a:solidFill>
                          <a:latin typeface="Arial" panose="020B0604020202020204" pitchFamily="34" charset="0"/>
                          <a:cs typeface="Arial" panose="020B0604020202020204" pitchFamily="34" charset="0"/>
                        </a:rPr>
                        <a:t>date</a:t>
                      </a:r>
                      <a:endParaRPr lang="en-US" dirty="0">
                        <a:solidFill>
                          <a:srgbClr val="00B050"/>
                        </a:solidFill>
                        <a:latin typeface="Arial" panose="020B0604020202020204" pitchFamily="34" charset="0"/>
                        <a:cs typeface="Arial" panose="020B0604020202020204" pitchFamily="34" charset="0"/>
                      </a:endParaRPr>
                    </a:p>
                    <a:p>
                      <a:pPr marL="118872" indent="0">
                        <a:buNone/>
                      </a:pPr>
                      <a:endParaRPr lang="en-US" dirty="0">
                        <a:solidFill>
                          <a:srgbClr val="00B050"/>
                        </a:solidFill>
                        <a:latin typeface="Arial" panose="020B0604020202020204" pitchFamily="34" charset="0"/>
                        <a:cs typeface="Arial" panose="020B0604020202020204" pitchFamily="34" charset="0"/>
                      </a:endParaRPr>
                    </a:p>
                    <a:p>
                      <a:pPr marL="461772" indent="-342900">
                        <a:buFont typeface="Arial" panose="020B0604020202020204" pitchFamily="34" charset="0"/>
                        <a:buChar char="•"/>
                      </a:pPr>
                      <a:r>
                        <a:rPr lang="en-US" sz="1400" dirty="0">
                          <a:latin typeface="Arial" panose="020B0604020202020204" pitchFamily="34" charset="0"/>
                          <a:cs typeface="Arial" panose="020B0604020202020204" pitchFamily="34" charset="0"/>
                          <a:sym typeface="Wingdings" panose="05000000000000000000" pitchFamily="2" charset="2"/>
                        </a:rPr>
                        <a:t>School Discipline by Action File for Steamboat Montessori</a:t>
                      </a:r>
                    </a:p>
                    <a:p>
                      <a:pPr marL="411480" lvl="1"/>
                      <a:r>
                        <a:rPr lang="en-US" dirty="0">
                          <a:solidFill>
                            <a:srgbClr val="FF0000"/>
                          </a:solidFill>
                          <a:latin typeface="Arial" panose="020B0604020202020204" pitchFamily="34" charset="0"/>
                          <a:cs typeface="Arial" panose="020B0604020202020204" pitchFamily="34" charset="0"/>
                        </a:rPr>
                        <a:t>	5423</a:t>
                      </a:r>
                      <a:r>
                        <a:rPr lang="en-US" dirty="0">
                          <a:solidFill>
                            <a:srgbClr val="00B0F0"/>
                          </a:solidFill>
                          <a:latin typeface="Arial" panose="020B0604020202020204" pitchFamily="34" charset="0"/>
                          <a:cs typeface="Arial" panose="020B0604020202020204" pitchFamily="34" charset="0"/>
                        </a:rPr>
                        <a:t>SM</a:t>
                      </a:r>
                      <a:r>
                        <a:rPr lang="en-US" dirty="0">
                          <a:solidFill>
                            <a:srgbClr val="FFC000"/>
                          </a:solidFill>
                          <a:latin typeface="Arial" panose="020B0604020202020204" pitchFamily="34" charset="0"/>
                          <a:cs typeface="Arial" panose="020B0604020202020204" pitchFamily="34" charset="0"/>
                        </a:rPr>
                        <a:t>DisciplineAction</a:t>
                      </a:r>
                      <a:r>
                        <a:rPr lang="en-US" dirty="0">
                          <a:solidFill>
                            <a:srgbClr val="00B050"/>
                          </a:solidFill>
                          <a:latin typeface="Arial" panose="020B0604020202020204" pitchFamily="34" charset="0"/>
                          <a:cs typeface="Arial" panose="020B0604020202020204" pitchFamily="34" charset="0"/>
                        </a:rPr>
                        <a:t>05102024</a:t>
                      </a:r>
                    </a:p>
                    <a:p>
                      <a:pPr marL="461772" indent="-342900">
                        <a:buFont typeface="Arial" panose="020B0604020202020204" pitchFamily="34" charset="0"/>
                        <a:buChar char="•"/>
                      </a:pPr>
                      <a:r>
                        <a:rPr lang="en-US" sz="1400" dirty="0">
                          <a:latin typeface="Arial" panose="020B0604020202020204" pitchFamily="34" charset="0"/>
                          <a:cs typeface="Arial" panose="020B0604020202020204" pitchFamily="34" charset="0"/>
                          <a:sym typeface="Wingdings" panose="05000000000000000000" pitchFamily="2" charset="2"/>
                        </a:rPr>
                        <a:t>School Discipline by Student Demographics File for High Point Academy</a:t>
                      </a:r>
                    </a:p>
                    <a:p>
                      <a:pPr marL="411480" lvl="1"/>
                      <a:r>
                        <a:rPr lang="en-US" dirty="0">
                          <a:solidFill>
                            <a:srgbClr val="FF0000"/>
                          </a:solidFill>
                          <a:latin typeface="Arial" panose="020B0604020202020204" pitchFamily="34" charset="0"/>
                          <a:cs typeface="Arial" panose="020B0604020202020204" pitchFamily="34" charset="0"/>
                        </a:rPr>
                        <a:t>	0655</a:t>
                      </a:r>
                      <a:r>
                        <a:rPr lang="en-US" dirty="0">
                          <a:solidFill>
                            <a:schemeClr val="tx1"/>
                          </a:solidFill>
                          <a:latin typeface="Arial" panose="020B0604020202020204" pitchFamily="34" charset="0"/>
                          <a:cs typeface="Arial" panose="020B0604020202020204" pitchFamily="34" charset="0"/>
                        </a:rPr>
                        <a:t>_</a:t>
                      </a:r>
                      <a:r>
                        <a:rPr lang="en-US" dirty="0">
                          <a:solidFill>
                            <a:srgbClr val="00B0F0"/>
                          </a:solidFill>
                          <a:latin typeface="Arial" panose="020B0604020202020204" pitchFamily="34" charset="0"/>
                          <a:cs typeface="Arial" panose="020B0604020202020204" pitchFamily="34" charset="0"/>
                        </a:rPr>
                        <a:t>HPA</a:t>
                      </a:r>
                      <a:r>
                        <a:rPr lang="en-US" dirty="0">
                          <a:solidFill>
                            <a:schemeClr val="tx1"/>
                          </a:solidFill>
                          <a:latin typeface="Arial" panose="020B0604020202020204" pitchFamily="34" charset="0"/>
                          <a:cs typeface="Arial" panose="020B0604020202020204" pitchFamily="34" charset="0"/>
                        </a:rPr>
                        <a:t>_</a:t>
                      </a:r>
                      <a:r>
                        <a:rPr lang="en-US" dirty="0">
                          <a:solidFill>
                            <a:srgbClr val="FFC000"/>
                          </a:solidFill>
                          <a:latin typeface="Arial" panose="020B0604020202020204" pitchFamily="34" charset="0"/>
                          <a:cs typeface="Arial" panose="020B0604020202020204" pitchFamily="34" charset="0"/>
                        </a:rPr>
                        <a:t>DisciplineAction</a:t>
                      </a:r>
                      <a:r>
                        <a:rPr lang="en-US" dirty="0">
                          <a:solidFill>
                            <a:schemeClr val="tx1"/>
                          </a:solidFill>
                          <a:latin typeface="Arial" panose="020B0604020202020204" pitchFamily="34" charset="0"/>
                          <a:cs typeface="Arial" panose="020B0604020202020204" pitchFamily="34" charset="0"/>
                        </a:rPr>
                        <a:t>_</a:t>
                      </a:r>
                      <a:r>
                        <a:rPr lang="en-US" dirty="0">
                          <a:solidFill>
                            <a:srgbClr val="00B050"/>
                          </a:solidFill>
                          <a:latin typeface="Arial" panose="020B0604020202020204" pitchFamily="34" charset="0"/>
                          <a:cs typeface="Arial" panose="020B0604020202020204" pitchFamily="34" charset="0"/>
                        </a:rPr>
                        <a:t>05152024</a:t>
                      </a:r>
                    </a:p>
                    <a:p>
                      <a:pPr marL="461772" indent="-342900">
                        <a:buFont typeface="Arial" panose="020B0604020202020204" pitchFamily="34" charset="0"/>
                        <a:buChar char="•"/>
                      </a:pPr>
                      <a:r>
                        <a:rPr lang="en-US" sz="1400" dirty="0">
                          <a:latin typeface="Arial" panose="020B0604020202020204" pitchFamily="34" charset="0"/>
                          <a:cs typeface="Arial" panose="020B0604020202020204" pitchFamily="34" charset="0"/>
                          <a:sym typeface="Wingdings" panose="05000000000000000000" pitchFamily="2" charset="2"/>
                        </a:rPr>
                        <a:t>Firearm Discipline File for Early College of Arvada</a:t>
                      </a:r>
                    </a:p>
                    <a:p>
                      <a:pPr marL="411480" lvl="1"/>
                      <a:r>
                        <a:rPr lang="en-US" dirty="0">
                          <a:solidFill>
                            <a:srgbClr val="FF0000"/>
                          </a:solidFill>
                          <a:latin typeface="Arial" panose="020B0604020202020204" pitchFamily="34" charset="0"/>
                          <a:cs typeface="Arial" panose="020B0604020202020204" pitchFamily="34" charset="0"/>
                        </a:rPr>
                        <a:t>	</a:t>
                      </a:r>
                      <a:endParaRPr lang="en-US" dirty="0">
                        <a:solidFill>
                          <a:srgbClr val="00B050"/>
                        </a:solidFill>
                        <a:latin typeface="Arial" panose="020B0604020202020204" pitchFamily="34" charset="0"/>
                        <a:cs typeface="Arial" panose="020B0604020202020204" pitchFamily="34" charset="0"/>
                      </a:endParaRPr>
                    </a:p>
                    <a:p>
                      <a:pPr marL="404622" indent="-285750"/>
                      <a:r>
                        <a:rPr lang="en-US" sz="1600" dirty="0">
                          <a:latin typeface="Arial" panose="020B0604020202020204" pitchFamily="34" charset="0"/>
                          <a:cs typeface="Arial" panose="020B0604020202020204" pitchFamily="34" charset="0"/>
                          <a:sym typeface="Wingdings" panose="05000000000000000000" pitchFamily="2" charset="2"/>
                        </a:rPr>
                        <a:t>Email </a:t>
                      </a:r>
                      <a:r>
                        <a:rPr lang="en-US" sz="1600" dirty="0">
                          <a:latin typeface="Arial" panose="020B0604020202020204" pitchFamily="34" charset="0"/>
                          <a:cs typeface="Arial" panose="020B0604020202020204" pitchFamily="34" charset="0"/>
                          <a:sym typeface="Wingdings" panose="05000000000000000000" pitchFamily="2" charset="2"/>
                          <a:hlinkClick r:id="rId3"/>
                        </a:rPr>
                        <a:t>submissions_CSI@csi.state.co.us</a:t>
                      </a:r>
                      <a:r>
                        <a:rPr lang="en-US" sz="1600" dirty="0">
                          <a:latin typeface="Arial" panose="020B0604020202020204" pitchFamily="34" charset="0"/>
                          <a:cs typeface="Arial" panose="020B0604020202020204" pitchFamily="34" charset="0"/>
                          <a:sym typeface="Wingdings" panose="05000000000000000000" pitchFamily="2" charset="2"/>
                        </a:rPr>
                        <a:t> that files are ready to be processed</a:t>
                      </a:r>
                      <a:endParaRPr lang="en-US" sz="16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0"/>
                  </a:ext>
                </a:extLst>
              </a:tr>
              <a:tr h="256883">
                <a:tc>
                  <a:txBody>
                    <a:bodyPr/>
                    <a:lstStyle/>
                    <a:p>
                      <a:pPr marL="0" indent="0">
                        <a:buFont typeface="Arial" panose="020B0604020202020204" pitchFamily="34" charset="0"/>
                        <a:buNone/>
                      </a:pPr>
                      <a:endParaRPr lang="en-US" dirty="0">
                        <a:solidFill>
                          <a:srgbClr val="677480"/>
                        </a:solidFill>
                      </a:endParaRPr>
                    </a:p>
                  </a:txBody>
                  <a:tcPr>
                    <a:no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A5BE3D7A-6EAD-8FF2-9E4D-7E9CD8A493B4}"/>
              </a:ext>
            </a:extLst>
          </p:cNvPr>
          <p:cNvSpPr txBox="1"/>
          <p:nvPr/>
        </p:nvSpPr>
        <p:spPr>
          <a:xfrm>
            <a:off x="4839537" y="1937368"/>
            <a:ext cx="3275763"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In Google Drive</a:t>
            </a:r>
            <a:endParaRPr lang="en-US" sz="2400" b="1" dirty="0">
              <a:latin typeface="Arial" panose="020B0604020202020204" pitchFamily="34" charset="0"/>
              <a:cs typeface="Arial" panose="020B0604020202020204" pitchFamily="34" charset="0"/>
            </a:endParaRPr>
          </a:p>
        </p:txBody>
      </p:sp>
      <p:graphicFrame>
        <p:nvGraphicFramePr>
          <p:cNvPr id="3" name="Diagram 2" descr="Graphic of 5 steps of the submissions process and what step we are discussing.">
            <a:extLst>
              <a:ext uri="{FF2B5EF4-FFF2-40B4-BE49-F238E27FC236}">
                <a16:creationId xmlns:a16="http://schemas.microsoft.com/office/drawing/2014/main" id="{26C461D9-35A2-97A2-F3C5-C5D90275E4F6}"/>
              </a:ext>
            </a:extLst>
          </p:cNvPr>
          <p:cNvGraphicFramePr/>
          <p:nvPr>
            <p:extLst>
              <p:ext uri="{D42A27DB-BD31-4B8C-83A1-F6EECF244321}">
                <p14:modId xmlns:p14="http://schemas.microsoft.com/office/powerpoint/2010/main" val="3404358752"/>
              </p:ext>
            </p:extLst>
          </p:nvPr>
        </p:nvGraphicFramePr>
        <p:xfrm>
          <a:off x="2050446" y="5630383"/>
          <a:ext cx="3930931" cy="68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fld id="{00000000-1234-1234-1234-123412341234}" type="slidenum">
              <a:rPr lang="en"/>
              <a:pPr/>
              <a:t>20</a:t>
            </a:fld>
            <a:endParaRPr dirty="0"/>
          </a:p>
        </p:txBody>
      </p:sp>
    </p:spTree>
    <p:extLst>
      <p:ext uri="{BB962C8B-B14F-4D97-AF65-F5344CB8AC3E}">
        <p14:creationId xmlns:p14="http://schemas.microsoft.com/office/powerpoint/2010/main" val="3951692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813275" y="1063237"/>
            <a:ext cx="4846950" cy="551711"/>
          </a:xfrm>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Step 4: Error Resolution</a:t>
            </a:r>
            <a:endParaRPr dirty="0">
              <a:solidFill>
                <a:schemeClr val="tx1"/>
              </a:solidFill>
              <a:latin typeface="Arial" panose="020B0604020202020204" pitchFamily="34" charset="0"/>
              <a:cs typeface="Arial" panose="020B0604020202020204" pitchFamily="34" charset="0"/>
            </a:endParaRPr>
          </a:p>
        </p:txBody>
      </p:sp>
      <p:sp>
        <p:nvSpPr>
          <p:cNvPr id="4" name="TextBox 3"/>
          <p:cNvSpPr txBox="1"/>
          <p:nvPr/>
        </p:nvSpPr>
        <p:spPr>
          <a:xfrm>
            <a:off x="1322285" y="1731362"/>
            <a:ext cx="6908006" cy="2516073"/>
          </a:xfrm>
          <a:prstGeom prst="rect">
            <a:avLst/>
          </a:prstGeom>
          <a:noFill/>
        </p:spPr>
        <p:txBody>
          <a:bodyPr wrap="square" rtlCol="0">
            <a:spAutoFit/>
          </a:bodyPr>
          <a:lstStyle/>
          <a:p>
            <a:r>
              <a:rPr lang="en-US" sz="1350" b="1" dirty="0">
                <a:latin typeface="Arial" panose="020B0604020202020204" pitchFamily="34" charset="0"/>
                <a:cs typeface="Arial" panose="020B0604020202020204" pitchFamily="34" charset="0"/>
              </a:rPr>
              <a:t>Error Reports loaded to:</a:t>
            </a:r>
          </a:p>
          <a:p>
            <a:endParaRPr lang="en-US" sz="13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350" dirty="0">
                <a:solidFill>
                  <a:srgbClr val="455FA9"/>
                </a:solidFill>
                <a:latin typeface="Arial" panose="020B0604020202020204" pitchFamily="34" charset="0"/>
                <a:cs typeface="Arial" panose="020B0604020202020204" pitchFamily="34" charset="0"/>
              </a:rPr>
              <a:t>School Discipline</a:t>
            </a:r>
            <a:r>
              <a:rPr lang="en-US" sz="1350" kern="0" dirty="0">
                <a:solidFill>
                  <a:srgbClr val="455FA9"/>
                </a:solidFill>
                <a:latin typeface="Arial" panose="020B0604020202020204" pitchFamily="34" charset="0"/>
                <a:ea typeface="Arial Unicode MS" panose="020B0604020202020204" pitchFamily="34" charset="-128"/>
                <a:cs typeface="Arial" panose="020B0604020202020204" pitchFamily="34" charset="0"/>
                <a:sym typeface="Wingdings" panose="05000000000000000000" pitchFamily="2" charset="2"/>
              </a:rPr>
              <a:t> </a:t>
            </a:r>
            <a:r>
              <a:rPr lang="en-US" sz="1350" kern="0" dirty="0">
                <a:latin typeface="Arial" panose="020B0604020202020204" pitchFamily="34" charset="0"/>
                <a:ea typeface="Arial Unicode MS" panose="020B0604020202020204" pitchFamily="34" charset="-128"/>
                <a:cs typeface="Arial" panose="020B0604020202020204" pitchFamily="34" charset="0"/>
                <a:sym typeface="Wingdings" panose="05000000000000000000" pitchFamily="2" charset="2"/>
              </a:rPr>
              <a:t> </a:t>
            </a:r>
            <a:r>
              <a:rPr lang="en-US" sz="1350" kern="0" dirty="0">
                <a:solidFill>
                  <a:srgbClr val="008CA0"/>
                </a:solidFill>
                <a:latin typeface="Arial" panose="020B0604020202020204" pitchFamily="34" charset="0"/>
                <a:ea typeface="Arial Unicode MS" panose="020B0604020202020204" pitchFamily="34" charset="-128"/>
                <a:cs typeface="Arial" panose="020B0604020202020204" pitchFamily="34" charset="0"/>
                <a:sym typeface="Wingdings" panose="05000000000000000000" pitchFamily="2" charset="2"/>
              </a:rPr>
              <a:t>23-24</a:t>
            </a:r>
            <a:r>
              <a:rPr lang="en-US" sz="1350" kern="0" dirty="0">
                <a:latin typeface="Arial" panose="020B0604020202020204" pitchFamily="34" charset="0"/>
                <a:ea typeface="Arial Unicode MS" panose="020B0604020202020204" pitchFamily="34" charset="-128"/>
                <a:cs typeface="Arial" panose="020B0604020202020204" pitchFamily="34" charset="0"/>
                <a:sym typeface="Wingdings" panose="05000000000000000000" pitchFamily="2" charset="2"/>
              </a:rPr>
              <a:t>  </a:t>
            </a:r>
            <a:r>
              <a:rPr lang="en-US" sz="1350" kern="0" dirty="0">
                <a:solidFill>
                  <a:srgbClr val="EFAA1F"/>
                </a:solidFill>
                <a:latin typeface="Arial" panose="020B0604020202020204" pitchFamily="34" charset="0"/>
                <a:ea typeface="Arial Unicode MS" panose="020B0604020202020204" pitchFamily="34" charset="-128"/>
                <a:cs typeface="Arial" panose="020B0604020202020204" pitchFamily="34" charset="0"/>
                <a:sym typeface="Wingdings" panose="05000000000000000000" pitchFamily="2" charset="2"/>
              </a:rPr>
              <a:t>Error Reports</a:t>
            </a:r>
          </a:p>
          <a:p>
            <a:pPr marL="285750" indent="-285750">
              <a:buFont typeface="Arial" panose="020B0604020202020204" pitchFamily="34" charset="0"/>
              <a:buChar char="•"/>
            </a:pPr>
            <a:endParaRPr lang="en-US" sz="1350" kern="0" dirty="0">
              <a:solidFill>
                <a:srgbClr val="EFAA1F"/>
              </a:solidFill>
              <a:latin typeface="Arial" panose="020B0604020202020204" pitchFamily="34" charset="0"/>
              <a:ea typeface="Arial Unicode MS" panose="020B0604020202020204" pitchFamily="34" charset="-128"/>
              <a:cs typeface="Arial" panose="020B0604020202020204" pitchFamily="34" charset="0"/>
              <a:sym typeface="Wingdings" panose="05000000000000000000" pitchFamily="2" charset="2"/>
            </a:endParaRPr>
          </a:p>
          <a:p>
            <a:r>
              <a:rPr lang="en-US" sz="1350" kern="0" dirty="0">
                <a:solidFill>
                  <a:srgbClr val="677480"/>
                </a:solidFill>
                <a:latin typeface="Arial" panose="020B0604020202020204" pitchFamily="34" charset="0"/>
                <a:ea typeface="Arial Unicode MS" panose="020B0604020202020204" pitchFamily="34" charset="-128"/>
                <a:cs typeface="Arial" panose="020B0604020202020204" pitchFamily="34" charset="0"/>
                <a:sym typeface="Wingdings" panose="05000000000000000000" pitchFamily="2" charset="2"/>
              </a:rPr>
              <a:t>		</a:t>
            </a:r>
          </a:p>
          <a:p>
            <a:endParaRPr lang="en-US" sz="1350" kern="0" dirty="0">
              <a:solidFill>
                <a:srgbClr val="677480"/>
              </a:solidFill>
              <a:latin typeface="Arial" panose="020B0604020202020204" pitchFamily="34" charset="0"/>
              <a:ea typeface="Arial Unicode MS" panose="020B0604020202020204" pitchFamily="34" charset="-128"/>
              <a:cs typeface="Arial" panose="020B0604020202020204" pitchFamily="34" charset="0"/>
              <a:sym typeface="Wingdings" panose="05000000000000000000" pitchFamily="2" charset="2"/>
            </a:endParaRPr>
          </a:p>
          <a:p>
            <a:endParaRPr lang="en-US" sz="1350" kern="0" dirty="0">
              <a:solidFill>
                <a:srgbClr val="EFAA1F"/>
              </a:solidFill>
              <a:latin typeface="Arial" panose="020B0604020202020204" pitchFamily="34" charset="0"/>
              <a:ea typeface="Arial Unicode MS" panose="020B0604020202020204" pitchFamily="34" charset="-128"/>
              <a:cs typeface="Arial" panose="020B0604020202020204" pitchFamily="34" charset="0"/>
              <a:sym typeface="Wingdings" panose="05000000000000000000" pitchFamily="2" charset="2"/>
            </a:endParaRPr>
          </a:p>
          <a:p>
            <a:endParaRPr lang="en-US" sz="1350" kern="0" dirty="0">
              <a:solidFill>
                <a:srgbClr val="677480"/>
              </a:solidFill>
              <a:latin typeface="Arial" panose="020B0604020202020204" pitchFamily="34" charset="0"/>
              <a:ea typeface="Arial Unicode MS" panose="020B0604020202020204" pitchFamily="34" charset="-128"/>
              <a:cs typeface="Arial" panose="020B0604020202020204" pitchFamily="34" charset="0"/>
              <a:sym typeface="Wingdings" panose="05000000000000000000" pitchFamily="2" charset="2"/>
            </a:endParaRPr>
          </a:p>
          <a:p>
            <a:endParaRPr lang="en-US" sz="1350" kern="0" dirty="0">
              <a:solidFill>
                <a:srgbClr val="677480"/>
              </a:solidFill>
              <a:latin typeface="Arial" panose="020B0604020202020204" pitchFamily="34" charset="0"/>
              <a:ea typeface="Arial Unicode MS" panose="020B0604020202020204" pitchFamily="34" charset="-128"/>
              <a:cs typeface="Arial" panose="020B0604020202020204" pitchFamily="34" charset="0"/>
              <a:sym typeface="Wingdings" panose="05000000000000000000" pitchFamily="2" charset="2"/>
            </a:endParaRPr>
          </a:p>
          <a:p>
            <a:r>
              <a:rPr lang="en-US" kern="0" dirty="0">
                <a:solidFill>
                  <a:srgbClr val="677480"/>
                </a:solidFill>
                <a:latin typeface="Arial" panose="020B0604020202020204" pitchFamily="34" charset="0"/>
                <a:ea typeface="Arial Unicode MS" panose="020B0604020202020204" pitchFamily="34" charset="-128"/>
                <a:cs typeface="Arial" panose="020B0604020202020204" pitchFamily="34" charset="0"/>
                <a:sym typeface="Wingdings" panose="05000000000000000000" pitchFamily="2" charset="2"/>
                <a:hlinkClick r:id="rId3"/>
              </a:rPr>
              <a:t>CSI Troubleshooting Errors Resource</a:t>
            </a:r>
            <a:endParaRPr lang="en-US" kern="0" dirty="0">
              <a:solidFill>
                <a:srgbClr val="677480"/>
              </a:solidFill>
              <a:latin typeface="Arial" panose="020B0604020202020204" pitchFamily="34" charset="0"/>
              <a:ea typeface="Arial Unicode MS" panose="020B0604020202020204" pitchFamily="34" charset="-128"/>
              <a:cs typeface="Arial" panose="020B0604020202020204" pitchFamily="34" charset="0"/>
              <a:sym typeface="Wingdings" panose="05000000000000000000" pitchFamily="2" charset="2"/>
            </a:endParaRPr>
          </a:p>
          <a:p>
            <a:endParaRPr lang="en-US" kern="0" dirty="0">
              <a:solidFill>
                <a:srgbClr val="677480"/>
              </a:solidFill>
              <a:latin typeface="Arial" panose="020B0604020202020204" pitchFamily="34" charset="0"/>
              <a:ea typeface="Arial Unicode MS" panose="020B0604020202020204" pitchFamily="34" charset="-128"/>
              <a:cs typeface="Arial" panose="020B0604020202020204" pitchFamily="34" charset="0"/>
              <a:sym typeface="Wingdings" panose="05000000000000000000" pitchFamily="2" charset="2"/>
            </a:endParaRPr>
          </a:p>
        </p:txBody>
      </p:sp>
      <p:pic>
        <p:nvPicPr>
          <p:cNvPr id="5" name="Picture 4" descr="Image of the folder locations in Google Drive.">
            <a:extLst>
              <a:ext uri="{FF2B5EF4-FFF2-40B4-BE49-F238E27FC236}">
                <a16:creationId xmlns:a16="http://schemas.microsoft.com/office/drawing/2014/main" id="{72DAD88B-7D4B-49AC-A315-30E9C97CA84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26110" y="1943024"/>
            <a:ext cx="2488846" cy="1485976"/>
          </a:xfrm>
          <a:prstGeom prst="rect">
            <a:avLst/>
          </a:prstGeom>
          <a:ln>
            <a:solidFill>
              <a:schemeClr val="tx1"/>
            </a:solidFill>
          </a:ln>
        </p:spPr>
      </p:pic>
      <p:graphicFrame>
        <p:nvGraphicFramePr>
          <p:cNvPr id="2" name="Table 2">
            <a:extLst>
              <a:ext uri="{FF2B5EF4-FFF2-40B4-BE49-F238E27FC236}">
                <a16:creationId xmlns:a16="http://schemas.microsoft.com/office/drawing/2014/main" id="{6DA52D4D-DE03-40DB-8BB7-222CF1DFFFD8}"/>
              </a:ext>
            </a:extLst>
          </p:cNvPr>
          <p:cNvGraphicFramePr>
            <a:graphicFrameLocks noGrp="1"/>
          </p:cNvGraphicFramePr>
          <p:nvPr>
            <p:extLst>
              <p:ext uri="{D42A27DB-BD31-4B8C-83A1-F6EECF244321}">
                <p14:modId xmlns:p14="http://schemas.microsoft.com/office/powerpoint/2010/main" val="1818269822"/>
              </p:ext>
            </p:extLst>
          </p:nvPr>
        </p:nvGraphicFramePr>
        <p:xfrm>
          <a:off x="1704123" y="4091452"/>
          <a:ext cx="2730728" cy="1336040"/>
        </p:xfrm>
        <a:graphic>
          <a:graphicData uri="http://schemas.openxmlformats.org/drawingml/2006/table">
            <a:tbl>
              <a:tblPr firstRow="1" bandRow="1">
                <a:tableStyleId>{5C22544A-7EE6-4342-B048-85BDC9FD1C3A}</a:tableStyleId>
              </a:tblPr>
              <a:tblGrid>
                <a:gridCol w="2730728">
                  <a:extLst>
                    <a:ext uri="{9D8B030D-6E8A-4147-A177-3AD203B41FA5}">
                      <a16:colId xmlns:a16="http://schemas.microsoft.com/office/drawing/2014/main" val="280861478"/>
                    </a:ext>
                  </a:extLst>
                </a:gridCol>
              </a:tblGrid>
              <a:tr h="370840">
                <a:tc>
                  <a:txBody>
                    <a:bodyPr/>
                    <a:lstStyle/>
                    <a:p>
                      <a:pPr algn="l"/>
                      <a:r>
                        <a:rPr lang="en-US" dirty="0">
                          <a:solidFill>
                            <a:schemeClr val="tx1"/>
                          </a:solidFill>
                          <a:latin typeface="Arial" panose="020B0604020202020204" pitchFamily="34" charset="0"/>
                          <a:cs typeface="Arial" panose="020B0604020202020204" pitchFamily="34" charset="0"/>
                        </a:rPr>
                        <a:t>School Discipline Tabs</a:t>
                      </a:r>
                    </a:p>
                  </a:txBody>
                  <a:tcPr>
                    <a:noFill/>
                  </a:tcPr>
                </a:tc>
                <a:extLst>
                  <a:ext uri="{0D108BD9-81ED-4DB2-BD59-A6C34878D82A}">
                    <a16:rowId xmlns:a16="http://schemas.microsoft.com/office/drawing/2014/main" val="235035938"/>
                  </a:ext>
                </a:extLst>
              </a:tr>
              <a:tr h="370840">
                <a:tc>
                  <a:txBody>
                    <a:bodyPr/>
                    <a:lstStyle/>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Discipline Action Interchange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School Discipline Snapshot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SPED Discipline Snapshot</a:t>
                      </a:r>
                    </a:p>
                  </a:txBody>
                  <a:tcPr>
                    <a:noFill/>
                  </a:tcPr>
                </a:tc>
                <a:extLst>
                  <a:ext uri="{0D108BD9-81ED-4DB2-BD59-A6C34878D82A}">
                    <a16:rowId xmlns:a16="http://schemas.microsoft.com/office/drawing/2014/main" val="1573425586"/>
                  </a:ext>
                </a:extLst>
              </a:tr>
              <a:tr h="370840">
                <a:tc>
                  <a:txBody>
                    <a:bodyPr/>
                    <a:lstStyle/>
                    <a:p>
                      <a:endParaRPr lang="en-US" sz="11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144409097"/>
                  </a:ext>
                </a:extLst>
              </a:tr>
            </a:tbl>
          </a:graphicData>
        </a:graphic>
      </p:graphicFrame>
      <p:sp>
        <p:nvSpPr>
          <p:cNvPr id="3" name="Right Brace 2">
            <a:extLst>
              <a:ext uri="{FF2B5EF4-FFF2-40B4-BE49-F238E27FC236}">
                <a16:creationId xmlns:a16="http://schemas.microsoft.com/office/drawing/2014/main" id="{ECCD95DB-4363-D006-6FCA-1907D85C15A7}"/>
              </a:ext>
              <a:ext uri="{C183D7F6-B498-43B3-948B-1728B52AA6E4}">
                <adec:decorative xmlns:adec="http://schemas.microsoft.com/office/drawing/2017/decorative" val="1"/>
              </a:ext>
            </a:extLst>
          </p:cNvPr>
          <p:cNvSpPr/>
          <p:nvPr/>
        </p:nvSpPr>
        <p:spPr>
          <a:xfrm>
            <a:off x="3878664" y="4511710"/>
            <a:ext cx="452176" cy="55265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C55AA650-4331-6EDE-CD14-E586886DDC2D}"/>
              </a:ext>
            </a:extLst>
          </p:cNvPr>
          <p:cNvSpPr txBox="1"/>
          <p:nvPr/>
        </p:nvSpPr>
        <p:spPr>
          <a:xfrm>
            <a:off x="4434851" y="4622242"/>
            <a:ext cx="1767364" cy="369332"/>
          </a:xfrm>
          <a:prstGeom prst="rect">
            <a:avLst/>
          </a:prstGeom>
          <a:noFill/>
        </p:spPr>
        <p:txBody>
          <a:bodyPr wrap="square" rtlCol="0">
            <a:spAutoFit/>
          </a:bodyPr>
          <a:lstStyle/>
          <a:p>
            <a:r>
              <a:rPr lang="en-US" dirty="0">
                <a:solidFill>
                  <a:srgbClr val="C63F28"/>
                </a:solidFill>
              </a:rPr>
              <a:t>Coming Soon</a:t>
            </a:r>
          </a:p>
        </p:txBody>
      </p:sp>
      <p:graphicFrame>
        <p:nvGraphicFramePr>
          <p:cNvPr id="7" name="Diagram 6" descr="Graphic of 5 steps of the submissions process and what step we are discussing.">
            <a:extLst>
              <a:ext uri="{FF2B5EF4-FFF2-40B4-BE49-F238E27FC236}">
                <a16:creationId xmlns:a16="http://schemas.microsoft.com/office/drawing/2014/main" id="{3DF3A461-A29C-4BC6-9300-900555B30AE1}"/>
              </a:ext>
            </a:extLst>
          </p:cNvPr>
          <p:cNvGraphicFramePr/>
          <p:nvPr>
            <p:extLst>
              <p:ext uri="{D42A27DB-BD31-4B8C-83A1-F6EECF244321}">
                <p14:modId xmlns:p14="http://schemas.microsoft.com/office/powerpoint/2010/main" val="2392031766"/>
              </p:ext>
            </p:extLst>
          </p:nvPr>
        </p:nvGraphicFramePr>
        <p:xfrm>
          <a:off x="2271284" y="5630383"/>
          <a:ext cx="3930931" cy="6433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fld id="{00000000-1234-1234-1234-123412341234}" type="slidenum">
              <a:rPr lang="en"/>
              <a:pPr/>
              <a:t>21</a:t>
            </a:fld>
            <a:endParaRPr dirty="0"/>
          </a:p>
        </p:txBody>
      </p:sp>
    </p:spTree>
    <p:extLst>
      <p:ext uri="{BB962C8B-B14F-4D97-AF65-F5344CB8AC3E}">
        <p14:creationId xmlns:p14="http://schemas.microsoft.com/office/powerpoint/2010/main" val="137289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E9B4F-AA4C-444D-BC78-F8CD85409E72}"/>
              </a:ext>
            </a:extLst>
          </p:cNvPr>
          <p:cNvSpPr>
            <a:spLocks noGrp="1"/>
          </p:cNvSpPr>
          <p:nvPr>
            <p:ph type="title"/>
          </p:nvPr>
        </p:nvSpPr>
        <p:spPr/>
        <p:txBody>
          <a:bodyPr>
            <a:normAutofit/>
          </a:bodyPr>
          <a:lstStyle/>
          <a:p>
            <a:r>
              <a:rPr lang="en-US" sz="2800" dirty="0">
                <a:solidFill>
                  <a:schemeClr val="tx1"/>
                </a:solidFill>
                <a:latin typeface="Arial" panose="020B0604020202020204" pitchFamily="34" charset="0"/>
                <a:cs typeface="Arial" panose="020B0604020202020204" pitchFamily="34" charset="0"/>
              </a:rPr>
              <a:t>Level 1 and Level 2 Error Definitions</a:t>
            </a:r>
          </a:p>
        </p:txBody>
      </p:sp>
      <p:sp>
        <p:nvSpPr>
          <p:cNvPr id="3" name="Text Placeholder 2">
            <a:extLst>
              <a:ext uri="{FF2B5EF4-FFF2-40B4-BE49-F238E27FC236}">
                <a16:creationId xmlns:a16="http://schemas.microsoft.com/office/drawing/2014/main" id="{A7DD72AC-0456-4351-8824-04E588B2BEBB}"/>
              </a:ext>
            </a:extLst>
          </p:cNvPr>
          <p:cNvSpPr>
            <a:spLocks noGrp="1"/>
          </p:cNvSpPr>
          <p:nvPr>
            <p:ph type="body" idx="1"/>
          </p:nvPr>
        </p:nvSpPr>
        <p:spPr>
          <a:xfrm>
            <a:off x="893699" y="1831450"/>
            <a:ext cx="6566973" cy="4736400"/>
          </a:xfrm>
        </p:spPr>
        <p:txBody>
          <a:bodyPr/>
          <a:lstStyle/>
          <a:p>
            <a:pPr marL="28575" indent="0">
              <a:buNone/>
            </a:pPr>
            <a:r>
              <a:rPr lang="en-US" b="1" dirty="0">
                <a:solidFill>
                  <a:srgbClr val="008CA0"/>
                </a:solidFill>
                <a:latin typeface="Arial" panose="020B0604020202020204" pitchFamily="34" charset="0"/>
                <a:cs typeface="Arial" panose="020B0604020202020204" pitchFamily="34" charset="0"/>
              </a:rPr>
              <a:t>Level 1 Errors</a:t>
            </a:r>
          </a:p>
          <a:p>
            <a:pPr>
              <a:buSzPct val="1000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Also called Interchange Errors</a:t>
            </a:r>
          </a:p>
          <a:p>
            <a:pPr>
              <a:buSzPct val="1000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Errors specific to each file submitted.  One report per file submitted</a:t>
            </a:r>
          </a:p>
          <a:p>
            <a:pPr>
              <a:buSzPct val="1000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Corrections need to be made on the file related to that error report</a:t>
            </a:r>
          </a:p>
          <a:p>
            <a:pPr>
              <a:buSzPct val="1000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School Discipline will have a potential of one level 1 error report</a:t>
            </a:r>
          </a:p>
          <a:p>
            <a:pPr>
              <a:buSzPct val="100000"/>
              <a:buFont typeface="Arial" panose="020B0604020202020204" pitchFamily="34" charset="0"/>
              <a:buChar char="•"/>
            </a:pPr>
            <a:endParaRPr lang="en-US" sz="1600" dirty="0">
              <a:solidFill>
                <a:schemeClr val="tx1"/>
              </a:solidFill>
              <a:latin typeface="Arial" panose="020B0604020202020204" pitchFamily="34" charset="0"/>
              <a:cs typeface="Arial" panose="020B0604020202020204" pitchFamily="34" charset="0"/>
            </a:endParaRPr>
          </a:p>
          <a:p>
            <a:pPr marL="28575" indent="0">
              <a:buSzPct val="100000"/>
              <a:buNone/>
            </a:pPr>
            <a:r>
              <a:rPr lang="en-US" b="1" dirty="0">
                <a:solidFill>
                  <a:srgbClr val="EFAA1F"/>
                </a:solidFill>
                <a:latin typeface="Arial" panose="020B0604020202020204" pitchFamily="34" charset="0"/>
                <a:cs typeface="Arial" panose="020B0604020202020204" pitchFamily="34" charset="0"/>
              </a:rPr>
              <a:t>Level 2 Errors</a:t>
            </a:r>
            <a:endParaRPr lang="en-US" sz="1600" dirty="0">
              <a:solidFill>
                <a:srgbClr val="EFAA1F"/>
              </a:solidFill>
              <a:latin typeface="Arial" panose="020B0604020202020204" pitchFamily="34" charset="0"/>
              <a:cs typeface="Arial" panose="020B0604020202020204" pitchFamily="34" charset="0"/>
            </a:endParaRPr>
          </a:p>
          <a:p>
            <a:pPr>
              <a:buSzPct val="1000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Also called Snapshot errors</a:t>
            </a:r>
          </a:p>
          <a:p>
            <a:pPr>
              <a:buSzPct val="1000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Schools will only receive these once they are level 1 error free</a:t>
            </a:r>
          </a:p>
          <a:p>
            <a:pPr>
              <a:buSzPct val="1000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Incorporates the Student and Discipline Interchange files</a:t>
            </a:r>
          </a:p>
          <a:p>
            <a:pPr>
              <a:buSzPct val="1000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More difficult to determine which file and field must be corrected</a:t>
            </a:r>
          </a:p>
          <a:p>
            <a:pPr>
              <a:buSzPct val="1000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School Discipline now has a level 2 snapshot starting in 23-24</a:t>
            </a:r>
          </a:p>
          <a:p>
            <a:pPr>
              <a:buSzPct val="1000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Includes a separate SPED Discipline level 2 error report</a:t>
            </a:r>
          </a:p>
          <a:p>
            <a:pPr>
              <a:buSzPct val="100000"/>
              <a:buFont typeface="Arial" panose="020B0604020202020204" pitchFamily="34" charset="0"/>
              <a:buChar char="•"/>
            </a:pPr>
            <a:endParaRPr lang="en-US" sz="1600" dirty="0">
              <a:solidFill>
                <a:schemeClr val="tx1"/>
              </a:solidFill>
              <a:latin typeface="Arial" panose="020B0604020202020204" pitchFamily="34" charset="0"/>
              <a:cs typeface="Arial" panose="020B0604020202020204" pitchFamily="34" charset="0"/>
            </a:endParaRPr>
          </a:p>
          <a:p>
            <a:pPr>
              <a:buSzPct val="100000"/>
              <a:buFont typeface="Arial" panose="020B0604020202020204" pitchFamily="34" charset="0"/>
              <a:buChar char="•"/>
            </a:pPr>
            <a:endParaRPr lang="en-US" sz="1600" dirty="0">
              <a:solidFill>
                <a:schemeClr val="tx1"/>
              </a:solidFill>
              <a:latin typeface="Arial" panose="020B0604020202020204" pitchFamily="34" charset="0"/>
              <a:cs typeface="Arial" panose="020B0604020202020204" pitchFamily="34" charset="0"/>
            </a:endParaRPr>
          </a:p>
        </p:txBody>
      </p:sp>
      <p:sp>
        <p:nvSpPr>
          <p:cNvPr id="4" name="Shape 126">
            <a:extLst>
              <a:ext uri="{FF2B5EF4-FFF2-40B4-BE49-F238E27FC236}">
                <a16:creationId xmlns:a16="http://schemas.microsoft.com/office/drawing/2014/main" id="{9772DE8B-56E1-4A6F-8B59-0BDBD55C2759}"/>
              </a:ext>
            </a:extLst>
          </p:cNvPr>
          <p:cNvSpPr txBox="1">
            <a:spLocks noGrp="1"/>
          </p:cNvSpPr>
          <p:nvPr>
            <p:ph type="sldNum" idx="12"/>
          </p:nvPr>
        </p:nvSpPr>
        <p:spPr>
          <a:xfrm>
            <a:off x="7669685" y="5879764"/>
            <a:ext cx="411525" cy="313425"/>
          </a:xfrm>
          <a:prstGeom prst="rect">
            <a:avLst/>
          </a:prstGeom>
        </p:spPr>
        <p:txBody>
          <a:bodyPr spcFirstLastPara="1" vert="horz" wrap="square" lIns="68569" tIns="68569" rIns="68569" bIns="68569" rtlCol="0" anchor="t" anchorCtr="0">
            <a:noAutofit/>
          </a:bodyPr>
          <a:lstStyle/>
          <a:p>
            <a:fld id="{00000000-1234-1234-1234-123412341234}" type="slidenum">
              <a:rPr lang="en"/>
              <a:pPr/>
              <a:t>22</a:t>
            </a:fld>
            <a:endParaRPr dirty="0"/>
          </a:p>
        </p:txBody>
      </p:sp>
    </p:spTree>
    <p:extLst>
      <p:ext uri="{BB962C8B-B14F-4D97-AF65-F5344CB8AC3E}">
        <p14:creationId xmlns:p14="http://schemas.microsoft.com/office/powerpoint/2010/main" val="2558073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185908" y="1023535"/>
            <a:ext cx="6101681" cy="539581"/>
          </a:xfrm>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Step 4: Error Resolution (Cont.)</a:t>
            </a:r>
            <a:endParaRPr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0F88617-7FFE-D98F-5CF3-368C4BCD17D1}"/>
              </a:ext>
            </a:extLst>
          </p:cNvPr>
          <p:cNvSpPr txBox="1"/>
          <p:nvPr/>
        </p:nvSpPr>
        <p:spPr>
          <a:xfrm>
            <a:off x="142447" y="2682910"/>
            <a:ext cx="7631607" cy="707886"/>
          </a:xfrm>
          <a:prstGeom prst="rect">
            <a:avLst/>
          </a:prstGeom>
          <a:noFill/>
        </p:spPr>
        <p:txBody>
          <a:bodyPr wrap="square" rtlCol="0">
            <a:spAutoFit/>
          </a:bodyPr>
          <a:lstStyle/>
          <a:p>
            <a:pPr algn="ctr"/>
            <a:r>
              <a:rPr lang="en-US" sz="4000" dirty="0">
                <a:solidFill>
                  <a:srgbClr val="C63F28"/>
                </a:solidFill>
                <a:latin typeface="Arial" panose="020B0604020202020204" pitchFamily="34" charset="0"/>
                <a:cs typeface="Arial" panose="020B0604020202020204" pitchFamily="34" charset="0"/>
              </a:rPr>
              <a:t>Coming Soon</a:t>
            </a:r>
          </a:p>
        </p:txBody>
      </p:sp>
      <p:sp>
        <p:nvSpPr>
          <p:cNvPr id="10" name="TextBox 9">
            <a:extLst>
              <a:ext uri="{FF2B5EF4-FFF2-40B4-BE49-F238E27FC236}">
                <a16:creationId xmlns:a16="http://schemas.microsoft.com/office/drawing/2014/main" id="{B74AE415-1F29-4417-AE69-7C9804252096}"/>
              </a:ext>
            </a:extLst>
          </p:cNvPr>
          <p:cNvSpPr txBox="1"/>
          <p:nvPr/>
        </p:nvSpPr>
        <p:spPr>
          <a:xfrm>
            <a:off x="142447" y="4687011"/>
            <a:ext cx="3143678"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School Discipline Interchange tab</a:t>
            </a:r>
          </a:p>
        </p:txBody>
      </p:sp>
      <p:sp>
        <p:nvSpPr>
          <p:cNvPr id="2" name="TextBox 1">
            <a:extLst>
              <a:ext uri="{FF2B5EF4-FFF2-40B4-BE49-F238E27FC236}">
                <a16:creationId xmlns:a16="http://schemas.microsoft.com/office/drawing/2014/main" id="{10DD2409-80EE-113B-F8CB-E82F07DBB82F}"/>
              </a:ext>
            </a:extLst>
          </p:cNvPr>
          <p:cNvSpPr txBox="1"/>
          <p:nvPr/>
        </p:nvSpPr>
        <p:spPr>
          <a:xfrm>
            <a:off x="3196832" y="4687011"/>
            <a:ext cx="1710134"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School Discipline Snapshot tab</a:t>
            </a:r>
          </a:p>
        </p:txBody>
      </p:sp>
      <p:graphicFrame>
        <p:nvGraphicFramePr>
          <p:cNvPr id="3" name="Diagram 2" descr="Graphic of 5 steps of the submissions process and what step we are discussing.">
            <a:extLst>
              <a:ext uri="{FF2B5EF4-FFF2-40B4-BE49-F238E27FC236}">
                <a16:creationId xmlns:a16="http://schemas.microsoft.com/office/drawing/2014/main" id="{B6C64B5C-2569-7F5E-CA24-DF2E7812936E}"/>
              </a:ext>
            </a:extLst>
          </p:cNvPr>
          <p:cNvGraphicFramePr/>
          <p:nvPr>
            <p:extLst>
              <p:ext uri="{D42A27DB-BD31-4B8C-83A1-F6EECF244321}">
                <p14:modId xmlns:p14="http://schemas.microsoft.com/office/powerpoint/2010/main" val="346387878"/>
              </p:ext>
            </p:extLst>
          </p:nvPr>
        </p:nvGraphicFramePr>
        <p:xfrm>
          <a:off x="2271284" y="5630383"/>
          <a:ext cx="3930931" cy="643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fld id="{00000000-1234-1234-1234-123412341234}" type="slidenum">
              <a:rPr lang="en"/>
              <a:pPr/>
              <a:t>23</a:t>
            </a:fld>
            <a:endParaRPr dirty="0"/>
          </a:p>
        </p:txBody>
      </p:sp>
      <p:sp>
        <p:nvSpPr>
          <p:cNvPr id="5" name="TextBox 4">
            <a:extLst>
              <a:ext uri="{FF2B5EF4-FFF2-40B4-BE49-F238E27FC236}">
                <a16:creationId xmlns:a16="http://schemas.microsoft.com/office/drawing/2014/main" id="{350B712B-1007-EBA8-6E1A-0FDAA10A24AC}"/>
              </a:ext>
            </a:extLst>
          </p:cNvPr>
          <p:cNvSpPr txBox="1"/>
          <p:nvPr/>
        </p:nvSpPr>
        <p:spPr>
          <a:xfrm>
            <a:off x="6340510" y="4687011"/>
            <a:ext cx="1710134"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SPED Discipline Snapshot tab</a:t>
            </a:r>
          </a:p>
        </p:txBody>
      </p:sp>
      <p:sp>
        <p:nvSpPr>
          <p:cNvPr id="7" name="TextBox 6">
            <a:extLst>
              <a:ext uri="{FF2B5EF4-FFF2-40B4-BE49-F238E27FC236}">
                <a16:creationId xmlns:a16="http://schemas.microsoft.com/office/drawing/2014/main" id="{A98E9521-9783-5B26-27F2-D56A69E7565A}"/>
              </a:ext>
            </a:extLst>
          </p:cNvPr>
          <p:cNvSpPr txBox="1"/>
          <p:nvPr/>
        </p:nvSpPr>
        <p:spPr>
          <a:xfrm>
            <a:off x="3015873" y="5491883"/>
            <a:ext cx="2441749"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hlinkClick r:id="rId8"/>
              </a:rPr>
              <a:t>Troubleshooting Errors Link</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2590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887794" y="914192"/>
            <a:ext cx="4772431" cy="715505"/>
          </a:xfrm>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Step 5: Data Review</a:t>
            </a:r>
            <a:endParaRPr dirty="0">
              <a:solidFill>
                <a:schemeClr val="tx1"/>
              </a:solidFill>
              <a:latin typeface="Arial" panose="020B0604020202020204" pitchFamily="34" charset="0"/>
              <a:cs typeface="Arial" panose="020B0604020202020204" pitchFamily="34" charset="0"/>
            </a:endParaRPr>
          </a:p>
        </p:txBody>
      </p:sp>
      <p:sp>
        <p:nvSpPr>
          <p:cNvPr id="125" name="Shape 125"/>
          <p:cNvSpPr txBox="1">
            <a:spLocks noGrp="1"/>
          </p:cNvSpPr>
          <p:nvPr>
            <p:ph type="body" idx="1"/>
          </p:nvPr>
        </p:nvSpPr>
        <p:spPr>
          <a:xfrm>
            <a:off x="251927" y="1920488"/>
            <a:ext cx="8512217" cy="3862650"/>
          </a:xfrm>
          <a:prstGeom prst="rect">
            <a:avLst/>
          </a:prstGeom>
        </p:spPr>
        <p:txBody>
          <a:bodyPr spcFirstLastPara="1" vert="horz" wrap="square" lIns="68569" tIns="68569" rIns="68569" bIns="68569" rtlCol="0" anchor="t" anchorCtr="0">
            <a:noAutofit/>
          </a:bodyPr>
          <a:lstStyle/>
          <a:p>
            <a:pPr marL="85725" indent="0">
              <a:buNone/>
            </a:pPr>
            <a:r>
              <a:rPr lang="en-US" dirty="0">
                <a:solidFill>
                  <a:schemeClr val="tx1"/>
                </a:solidFill>
                <a:latin typeface="Arial" panose="020B0604020202020204" pitchFamily="34" charset="0"/>
                <a:cs typeface="Arial" panose="020B0604020202020204" pitchFamily="34" charset="0"/>
              </a:rPr>
              <a:t>Summary/certification report will be provided once error free</a:t>
            </a:r>
          </a:p>
          <a:p>
            <a:pPr marL="85725" indent="0">
              <a:buNone/>
            </a:pPr>
            <a:endParaRPr lang="en-US" dirty="0">
              <a:solidFill>
                <a:schemeClr val="tx1"/>
              </a:solidFill>
              <a:latin typeface="Arial" panose="020B0604020202020204" pitchFamily="34" charset="0"/>
              <a:cs typeface="Arial" panose="020B0604020202020204" pitchFamily="34" charset="0"/>
            </a:endParaRPr>
          </a:p>
          <a:p>
            <a:pPr marL="85725" indent="0">
              <a:buNone/>
            </a:pPr>
            <a:r>
              <a:rPr lang="en-US" dirty="0">
                <a:solidFill>
                  <a:schemeClr val="tx1"/>
                </a:solidFill>
                <a:latin typeface="Arial" panose="020B0604020202020204" pitchFamily="34" charset="0"/>
                <a:cs typeface="Arial" panose="020B0604020202020204" pitchFamily="34" charset="0"/>
              </a:rPr>
              <a:t>Steps to Complete:</a:t>
            </a:r>
          </a:p>
          <a:p>
            <a:pPr marL="85725" indent="0">
              <a:buNone/>
            </a:pPr>
            <a:endParaRPr lang="en-US" dirty="0">
              <a:solidFill>
                <a:schemeClr val="tx1"/>
              </a:solidFill>
              <a:latin typeface="Arial" panose="020B0604020202020204" pitchFamily="34" charset="0"/>
              <a:cs typeface="Arial" panose="020B0604020202020204" pitchFamily="34" charset="0"/>
            </a:endParaRPr>
          </a:p>
          <a:p>
            <a:pPr lvl="1" indent="-257175">
              <a:buSzPct val="80000"/>
              <a:buFont typeface="+mj-lt"/>
              <a:buAutoNum type="arabicPeriod"/>
            </a:pPr>
            <a:r>
              <a:rPr lang="en-US" dirty="0">
                <a:latin typeface="Arial" panose="020B0604020202020204" pitchFamily="34" charset="0"/>
                <a:cs typeface="Arial" panose="020B0604020202020204" pitchFamily="34" charset="0"/>
              </a:rPr>
              <a:t>Review each tab thoroughly to determine accuracy of data</a:t>
            </a:r>
          </a:p>
          <a:p>
            <a:pPr lvl="1" indent="-257175">
              <a:buSzPct val="80000"/>
              <a:buFont typeface="+mj-lt"/>
              <a:buAutoNum type="arabicPeriod"/>
            </a:pPr>
            <a:r>
              <a:rPr lang="en-US" dirty="0">
                <a:latin typeface="Arial" panose="020B0604020202020204" pitchFamily="34" charset="0"/>
                <a:cs typeface="Arial" panose="020B0604020202020204" pitchFamily="34" charset="0"/>
              </a:rPr>
              <a:t>If accurate, ensure all parties have signed and return version of the signed Certification tab to CSI</a:t>
            </a:r>
          </a:p>
          <a:p>
            <a:pPr lvl="3">
              <a:buSzPct val="80000"/>
              <a:buFont typeface="Arial" panose="020B0604020202020204" pitchFamily="34" charset="0"/>
              <a:buChar char="•"/>
            </a:pPr>
            <a:r>
              <a:rPr lang="en-US" dirty="0">
                <a:latin typeface="Arial" panose="020B0604020202020204" pitchFamily="34" charset="0"/>
                <a:cs typeface="Arial" panose="020B0604020202020204" pitchFamily="34" charset="0"/>
              </a:rPr>
              <a:t>School Leader, Data Submissions Coordinator, SPED Coordinator (SPED Discipline)  and Primary Discipline Contact (School Discipline)</a:t>
            </a:r>
          </a:p>
          <a:p>
            <a:pPr lvl="1" indent="-257175">
              <a:buSzPct val="80000"/>
              <a:buFont typeface="+mj-lt"/>
              <a:buAutoNum type="arabicPeriod"/>
            </a:pPr>
            <a:r>
              <a:rPr lang="en-US" dirty="0">
                <a:latin typeface="Arial" panose="020B0604020202020204" pitchFamily="34" charset="0"/>
                <a:cs typeface="Arial" panose="020B0604020202020204" pitchFamily="34" charset="0"/>
              </a:rPr>
              <a:t>If errors are found, modify most recent error free files or reach out to CSI for assistance</a:t>
            </a:r>
          </a:p>
          <a:p>
            <a:pPr lvl="1" indent="-257175">
              <a:buSzPct val="80000"/>
              <a:buFont typeface="+mj-lt"/>
              <a:buAutoNum type="arabicPeriod"/>
            </a:pPr>
            <a:r>
              <a:rPr lang="en-US" dirty="0">
                <a:latin typeface="Arial" panose="020B0604020202020204" pitchFamily="34" charset="0"/>
                <a:cs typeface="Arial" panose="020B0604020202020204" pitchFamily="34" charset="0"/>
              </a:rPr>
              <a:t>Changes will be uploaded to the Data Pipeline and a new summary report provided</a:t>
            </a:r>
          </a:p>
          <a:p>
            <a:pPr lvl="1" indent="-257175">
              <a:buSzPct val="80000"/>
              <a:buFont typeface="+mj-lt"/>
              <a:buAutoNum type="arabicPeriod"/>
            </a:pPr>
            <a:r>
              <a:rPr lang="en-US" dirty="0">
                <a:latin typeface="Arial" panose="020B0604020202020204" pitchFamily="34" charset="0"/>
                <a:cs typeface="Arial" panose="020B0604020202020204" pitchFamily="34" charset="0"/>
              </a:rPr>
              <a:t>Once data is accurate, sign and return prior to the due date.</a:t>
            </a:r>
          </a:p>
          <a:p>
            <a:pPr marL="428625" lvl="1" indent="0">
              <a:buNone/>
            </a:pPr>
            <a:endParaRPr lang="en-US" dirty="0">
              <a:latin typeface="Arial" panose="020B0604020202020204" pitchFamily="34" charset="0"/>
              <a:cs typeface="Arial" panose="020B0604020202020204" pitchFamily="34" charset="0"/>
            </a:endParaRPr>
          </a:p>
          <a:p>
            <a:pPr marL="428625" lvl="1" indent="0">
              <a:buNone/>
            </a:pPr>
            <a:endParaRPr lang="en-US" dirty="0">
              <a:latin typeface="Arial" panose="020B0604020202020204" pitchFamily="34" charset="0"/>
              <a:cs typeface="Arial" panose="020B0604020202020204" pitchFamily="34" charset="0"/>
            </a:endParaRPr>
          </a:p>
          <a:p>
            <a:pPr marL="428625" lvl="1" indent="0">
              <a:buNone/>
            </a:pPr>
            <a:r>
              <a:rPr lang="en-US" dirty="0">
                <a:latin typeface="Arial" panose="020B0604020202020204" pitchFamily="34" charset="0"/>
                <a:cs typeface="Arial" panose="020B0604020202020204" pitchFamily="34" charset="0"/>
              </a:rPr>
              <a:t>Summary reports for School Discipline: </a:t>
            </a:r>
            <a:r>
              <a:rPr lang="en-US" dirty="0">
                <a:solidFill>
                  <a:srgbClr val="455FA9"/>
                </a:solidFill>
                <a:latin typeface="Arial" panose="020B0604020202020204" pitchFamily="34" charset="0"/>
                <a:cs typeface="Arial" panose="020B0604020202020204" pitchFamily="34" charset="0"/>
              </a:rPr>
              <a:t>School Discipline</a:t>
            </a:r>
            <a:r>
              <a:rPr lang="en-US" dirty="0">
                <a:latin typeface="Arial" panose="020B0604020202020204" pitchFamily="34" charset="0"/>
                <a:cs typeface="Arial" panose="020B0604020202020204" pitchFamily="34" charset="0"/>
                <a:sym typeface="Wingdings" panose="05000000000000000000" pitchFamily="2" charset="2"/>
              </a:rPr>
              <a:t></a:t>
            </a:r>
            <a:r>
              <a:rPr lang="en-US" dirty="0">
                <a:solidFill>
                  <a:srgbClr val="C63F28"/>
                </a:solidFill>
                <a:latin typeface="Arial" panose="020B0604020202020204" pitchFamily="34" charset="0"/>
                <a:cs typeface="Arial" panose="020B0604020202020204" pitchFamily="34" charset="0"/>
                <a:sym typeface="Wingdings" panose="05000000000000000000" pitchFamily="2" charset="2"/>
              </a:rPr>
              <a:t>23-24</a:t>
            </a:r>
            <a:r>
              <a:rPr lang="en-US" dirty="0">
                <a:latin typeface="Arial" panose="020B0604020202020204" pitchFamily="34" charset="0"/>
                <a:cs typeface="Arial" panose="020B0604020202020204" pitchFamily="34" charset="0"/>
                <a:sym typeface="Wingdings" panose="05000000000000000000" pitchFamily="2" charset="2"/>
              </a:rPr>
              <a:t> </a:t>
            </a:r>
            <a:r>
              <a:rPr lang="en-US" dirty="0">
                <a:solidFill>
                  <a:srgbClr val="008CA0"/>
                </a:solidFill>
                <a:latin typeface="Arial" panose="020B0604020202020204" pitchFamily="34" charset="0"/>
                <a:cs typeface="Arial" panose="020B0604020202020204" pitchFamily="34" charset="0"/>
                <a:sym typeface="Wingdings" panose="05000000000000000000" pitchFamily="2" charset="2"/>
              </a:rPr>
              <a:t>Summary Report Certifications</a:t>
            </a:r>
            <a:endParaRPr lang="en-US" dirty="0">
              <a:solidFill>
                <a:srgbClr val="008CA0"/>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marL="428625" lvl="1" indent="0">
              <a:buNone/>
            </a:pPr>
            <a:endParaRPr lang="en-US" dirty="0"/>
          </a:p>
          <a:p>
            <a:pPr marL="428625" lvl="1" indent="0">
              <a:buNone/>
            </a:pPr>
            <a:endParaRPr lang="en-US" dirty="0"/>
          </a:p>
        </p:txBody>
      </p:sp>
      <p:pic>
        <p:nvPicPr>
          <p:cNvPr id="3" name="Picture 2">
            <a:extLst>
              <a:ext uri="{FF2B5EF4-FFF2-40B4-BE49-F238E27FC236}">
                <a16:creationId xmlns:a16="http://schemas.microsoft.com/office/drawing/2014/main" id="{3FC03BCE-C2A3-42C9-BFE1-03DFCB30588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505" y="612976"/>
            <a:ext cx="1016580" cy="1146842"/>
          </a:xfrm>
          <a:prstGeom prst="rect">
            <a:avLst/>
          </a:prstGeom>
        </p:spPr>
      </p:pic>
      <p:sp>
        <p:nvSpPr>
          <p:cNvPr id="9" name="TextBox 8">
            <a:extLst>
              <a:ext uri="{FF2B5EF4-FFF2-40B4-BE49-F238E27FC236}">
                <a16:creationId xmlns:a16="http://schemas.microsoft.com/office/drawing/2014/main" id="{E36FAA78-223B-4F73-91F6-86F89705667E}"/>
              </a:ext>
              <a:ext uri="{C183D7F6-B498-43B3-948B-1728B52AA6E4}">
                <adec:decorative xmlns:adec="http://schemas.microsoft.com/office/drawing/2017/decorative" val="1"/>
              </a:ext>
            </a:extLst>
          </p:cNvPr>
          <p:cNvSpPr txBox="1"/>
          <p:nvPr/>
        </p:nvSpPr>
        <p:spPr>
          <a:xfrm>
            <a:off x="593760" y="1605815"/>
            <a:ext cx="2486724" cy="1692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a:ln>
                  <a:noFill/>
                </a:ln>
                <a:solidFill>
                  <a:prstClr val="black"/>
                </a:solidFill>
                <a:effectLst/>
                <a:uLnTx/>
                <a:uFillTx/>
              </a:rPr>
              <a:t>courtesy of ya-webdesign.com</a:t>
            </a:r>
          </a:p>
        </p:txBody>
      </p:sp>
      <p:graphicFrame>
        <p:nvGraphicFramePr>
          <p:cNvPr id="7" name="Diagram 6" descr="Graphic of 5 steps of the submissions process and what step we are discussing.">
            <a:extLst>
              <a:ext uri="{FF2B5EF4-FFF2-40B4-BE49-F238E27FC236}">
                <a16:creationId xmlns:a16="http://schemas.microsoft.com/office/drawing/2014/main" id="{CCDCDC85-986D-43AB-8C37-05B4E45B7D46}"/>
              </a:ext>
            </a:extLst>
          </p:cNvPr>
          <p:cNvGraphicFramePr/>
          <p:nvPr>
            <p:extLst>
              <p:ext uri="{D42A27DB-BD31-4B8C-83A1-F6EECF244321}">
                <p14:modId xmlns:p14="http://schemas.microsoft.com/office/powerpoint/2010/main" val="3496647173"/>
              </p:ext>
            </p:extLst>
          </p:nvPr>
        </p:nvGraphicFramePr>
        <p:xfrm>
          <a:off x="2308543" y="5752238"/>
          <a:ext cx="3930931" cy="6433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6" name="Shape 126"/>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fld id="{00000000-1234-1234-1234-123412341234}" type="slidenum">
              <a:rPr lang="en"/>
              <a:pPr/>
              <a:t>24</a:t>
            </a:fld>
            <a:endParaRPr dirty="0"/>
          </a:p>
        </p:txBody>
      </p:sp>
    </p:spTree>
    <p:extLst>
      <p:ext uri="{BB962C8B-B14F-4D97-AF65-F5344CB8AC3E}">
        <p14:creationId xmlns:p14="http://schemas.microsoft.com/office/powerpoint/2010/main" val="1500420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1657350" y="2440592"/>
            <a:ext cx="5829300" cy="1159875"/>
          </a:xfrm>
          <a:prstGeom prst="rect">
            <a:avLst/>
          </a:prstGeom>
        </p:spPr>
        <p:txBody>
          <a:bodyPr spcFirstLastPara="1" vert="horz" wrap="square" lIns="68569" tIns="68569" rIns="68569" bIns="68569" rtlCol="0" anchor="b" anchorCtr="0">
            <a:noAutofit/>
          </a:bodyPr>
          <a:lstStyle/>
          <a:p>
            <a:r>
              <a:rPr lang="en" dirty="0">
                <a:latin typeface="Arial" panose="020B0604020202020204" pitchFamily="34" charset="0"/>
                <a:cs typeface="Arial" panose="020B0604020202020204" pitchFamily="34" charset="0"/>
              </a:rPr>
              <a:t>Timelines and Deadlines</a:t>
            </a:r>
            <a:endParaRPr dirty="0">
              <a:latin typeface="Arial" panose="020B0604020202020204" pitchFamily="34" charset="0"/>
              <a:cs typeface="Arial" panose="020B0604020202020204" pitchFamily="34" charset="0"/>
            </a:endParaRPr>
          </a:p>
        </p:txBody>
      </p:sp>
      <p:sp>
        <p:nvSpPr>
          <p:cNvPr id="113" name="Shape 113"/>
          <p:cNvSpPr txBox="1">
            <a:spLocks noGrp="1"/>
          </p:cNvSpPr>
          <p:nvPr>
            <p:ph type="sldNum" idx="12"/>
          </p:nvPr>
        </p:nvSpPr>
        <p:spPr>
          <a:xfrm>
            <a:off x="1142906" y="5687531"/>
            <a:ext cx="6858000" cy="313425"/>
          </a:xfrm>
          <a:prstGeom prst="rect">
            <a:avLst/>
          </a:prstGeom>
        </p:spPr>
        <p:txBody>
          <a:bodyPr spcFirstLastPara="1" vert="horz" wrap="square" lIns="68569" tIns="68569" rIns="68569" bIns="68569" rtlCol="0" anchor="t" anchorCtr="0">
            <a:noAutofit/>
          </a:bodyPr>
          <a:lstStyle/>
          <a:p>
            <a:fld id="{00000000-1234-1234-1234-123412341234}" type="slidenum">
              <a:rPr lang="en"/>
              <a:pPr/>
              <a:t>25</a:t>
            </a:fld>
            <a:endParaRPr dirty="0"/>
          </a:p>
        </p:txBody>
      </p:sp>
    </p:spTree>
    <p:extLst>
      <p:ext uri="{BB962C8B-B14F-4D97-AF65-F5344CB8AC3E}">
        <p14:creationId xmlns:p14="http://schemas.microsoft.com/office/powerpoint/2010/main" val="1965194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612474"/>
            <a:ext cx="7677150" cy="805175"/>
          </a:xfrm>
        </p:spPr>
        <p:txBody>
          <a:bodyPr>
            <a:normAutofit fontScale="90000"/>
          </a:bodyPr>
          <a:lstStyle/>
          <a:p>
            <a:r>
              <a:rPr lang="en-US" altLang="en-US" dirty="0">
                <a:solidFill>
                  <a:schemeClr val="tx1"/>
                </a:solidFill>
                <a:latin typeface="Arial" panose="020B0604020202020204" pitchFamily="34" charset="0"/>
                <a:cs typeface="Arial" panose="020B0604020202020204" pitchFamily="34" charset="0"/>
              </a:rPr>
              <a:t>School Discipline Timelines and Deadlines</a:t>
            </a:r>
            <a:endParaRPr lang="en-US" dirty="0">
              <a:solidFill>
                <a:schemeClr val="tx1"/>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379058796"/>
              </p:ext>
            </p:extLst>
          </p:nvPr>
        </p:nvGraphicFramePr>
        <p:xfrm>
          <a:off x="893700" y="2091690"/>
          <a:ext cx="6000750" cy="2489334"/>
        </p:xfrm>
        <a:graphic>
          <a:graphicData uri="http://schemas.openxmlformats.org/drawingml/2006/table">
            <a:tbl>
              <a:tblPr firstRow="1" bandRow="1">
                <a:tableStyleId>{5C22544A-7EE6-4342-B048-85BDC9FD1C3A}</a:tableStyleId>
              </a:tblPr>
              <a:tblGrid>
                <a:gridCol w="1693090">
                  <a:extLst>
                    <a:ext uri="{9D8B030D-6E8A-4147-A177-3AD203B41FA5}">
                      <a16:colId xmlns:a16="http://schemas.microsoft.com/office/drawing/2014/main" val="20000"/>
                    </a:ext>
                  </a:extLst>
                </a:gridCol>
                <a:gridCol w="4307660">
                  <a:extLst>
                    <a:ext uri="{9D8B030D-6E8A-4147-A177-3AD203B41FA5}">
                      <a16:colId xmlns:a16="http://schemas.microsoft.com/office/drawing/2014/main" val="20001"/>
                    </a:ext>
                  </a:extLst>
                </a:gridCol>
              </a:tblGrid>
              <a:tr h="278130">
                <a:tc>
                  <a:txBody>
                    <a:bodyPr/>
                    <a:lstStyle/>
                    <a:p>
                      <a:r>
                        <a:rPr lang="en-US" sz="1200" dirty="0">
                          <a:solidFill>
                            <a:schemeClr val="tx1">
                              <a:lumMod val="95000"/>
                              <a:lumOff val="5000"/>
                            </a:schemeClr>
                          </a:solidFill>
                          <a:latin typeface="Arial" panose="020B0604020202020204" pitchFamily="34" charset="0"/>
                          <a:cs typeface="Arial" panose="020B0604020202020204" pitchFamily="34" charset="0"/>
                        </a:rPr>
                        <a:t>Deadline</a:t>
                      </a:r>
                    </a:p>
                  </a:txBody>
                  <a:tcPr marL="68580" marR="68580" marT="34290" marB="34290"/>
                </a:tc>
                <a:tc>
                  <a:txBody>
                    <a:bodyPr/>
                    <a:lstStyle/>
                    <a:p>
                      <a:r>
                        <a:rPr lang="en-US" sz="1200" dirty="0">
                          <a:solidFill>
                            <a:schemeClr val="tx1">
                              <a:lumMod val="95000"/>
                              <a:lumOff val="5000"/>
                            </a:schemeClr>
                          </a:solidFill>
                          <a:latin typeface="Arial" panose="020B0604020202020204" pitchFamily="34" charset="0"/>
                          <a:cs typeface="Arial" panose="020B0604020202020204" pitchFamily="34" charset="0"/>
                        </a:rPr>
                        <a:t>Task</a:t>
                      </a:r>
                    </a:p>
                  </a:txBody>
                  <a:tcPr marL="68580" marR="68580" marT="34290" marB="34290"/>
                </a:tc>
                <a:extLst>
                  <a:ext uri="{0D108BD9-81ED-4DB2-BD59-A6C34878D82A}">
                    <a16:rowId xmlns:a16="http://schemas.microsoft.com/office/drawing/2014/main" val="10000"/>
                  </a:ext>
                </a:extLst>
              </a:tr>
              <a:tr h="325254">
                <a:tc>
                  <a:txBody>
                    <a:bodyPr/>
                    <a:lstStyle/>
                    <a:p>
                      <a:r>
                        <a:rPr lang="en-US" sz="1200" dirty="0">
                          <a:solidFill>
                            <a:schemeClr val="tx1">
                              <a:lumMod val="75000"/>
                            </a:schemeClr>
                          </a:solidFill>
                          <a:latin typeface="Arial" panose="020B0604020202020204" pitchFamily="34" charset="0"/>
                          <a:cs typeface="Arial" panose="020B0604020202020204" pitchFamily="34" charset="0"/>
                        </a:rPr>
                        <a:t>05/02/2024</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schemeClr>
                          </a:solidFill>
                          <a:latin typeface="Arial" panose="020B0604020202020204" pitchFamily="34" charset="0"/>
                          <a:cs typeface="Arial" panose="020B0604020202020204" pitchFamily="34" charset="0"/>
                        </a:rPr>
                        <a:t>Initial File Submittal</a:t>
                      </a:r>
                    </a:p>
                  </a:txBody>
                  <a:tcPr marL="68580" marR="68580" marT="34290" marB="34290"/>
                </a:tc>
                <a:extLst>
                  <a:ext uri="{0D108BD9-81ED-4DB2-BD59-A6C34878D82A}">
                    <a16:rowId xmlns:a16="http://schemas.microsoft.com/office/drawing/2014/main" val="10001"/>
                  </a:ext>
                </a:extLst>
              </a:tr>
              <a:tr h="617220">
                <a:tc>
                  <a:txBody>
                    <a:bodyPr/>
                    <a:lstStyle/>
                    <a:p>
                      <a:r>
                        <a:rPr lang="en-US" sz="1200" dirty="0">
                          <a:solidFill>
                            <a:schemeClr val="tx1">
                              <a:lumMod val="75000"/>
                            </a:schemeClr>
                          </a:solidFill>
                          <a:latin typeface="Arial" panose="020B0604020202020204" pitchFamily="34" charset="0"/>
                          <a:cs typeface="Arial" panose="020B0604020202020204" pitchFamily="34" charset="0"/>
                        </a:rPr>
                        <a:t>06/12/2024</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schemeClr>
                          </a:solidFill>
                          <a:latin typeface="Arial" panose="020B0604020202020204" pitchFamily="34" charset="0"/>
                          <a:cs typeface="Arial" panose="020B0604020202020204" pitchFamily="34" charset="0"/>
                        </a:rPr>
                        <a:t>Schools must have</a:t>
                      </a:r>
                      <a:r>
                        <a:rPr lang="en-US" sz="1200" baseline="0" dirty="0">
                          <a:solidFill>
                            <a:schemeClr val="tx1">
                              <a:lumMod val="75000"/>
                            </a:schemeClr>
                          </a:solidFill>
                          <a:latin typeface="Arial" panose="020B0604020202020204" pitchFamily="34" charset="0"/>
                          <a:cs typeface="Arial" panose="020B0604020202020204" pitchFamily="34" charset="0"/>
                        </a:rPr>
                        <a:t> all  </a:t>
                      </a:r>
                      <a:r>
                        <a:rPr lang="en-US" sz="1200" dirty="0">
                          <a:solidFill>
                            <a:schemeClr val="tx1">
                              <a:lumMod val="75000"/>
                            </a:schemeClr>
                          </a:solidFill>
                          <a:latin typeface="Arial" panose="020B0604020202020204" pitchFamily="34" charset="0"/>
                          <a:cs typeface="Arial" panose="020B0604020202020204" pitchFamily="34" charset="0"/>
                        </a:rPr>
                        <a:t>Level 1 errors </a:t>
                      </a:r>
                      <a:r>
                        <a:rPr lang="en-US" sz="1200" b="1" u="sng" dirty="0">
                          <a:solidFill>
                            <a:schemeClr val="tx1">
                              <a:lumMod val="75000"/>
                            </a:schemeClr>
                          </a:solidFill>
                          <a:latin typeface="Arial" panose="020B0604020202020204" pitchFamily="34" charset="0"/>
                          <a:cs typeface="Arial" panose="020B0604020202020204" pitchFamily="34" charset="0"/>
                        </a:rPr>
                        <a:t>cleared</a:t>
                      </a:r>
                    </a:p>
                    <a:p>
                      <a:endParaRPr lang="en-US" sz="1200" b="0" u="none"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3"/>
                  </a:ext>
                </a:extLst>
              </a:tr>
              <a:tr h="363855">
                <a:tc>
                  <a:txBody>
                    <a:bodyPr/>
                    <a:lstStyle/>
                    <a:p>
                      <a:r>
                        <a:rPr lang="en-US" sz="1200" dirty="0">
                          <a:solidFill>
                            <a:schemeClr val="tx1">
                              <a:lumMod val="75000"/>
                            </a:schemeClr>
                          </a:solidFill>
                          <a:latin typeface="Arial" panose="020B0604020202020204" pitchFamily="34" charset="0"/>
                          <a:cs typeface="Arial" panose="020B0604020202020204" pitchFamily="34" charset="0"/>
                        </a:rPr>
                        <a:t>06/24/2024</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schemeClr>
                          </a:solidFill>
                          <a:latin typeface="Arial" panose="020B0604020202020204" pitchFamily="34" charset="0"/>
                          <a:cs typeface="Arial" panose="020B0604020202020204" pitchFamily="34" charset="0"/>
                        </a:rPr>
                        <a:t>Schools must have</a:t>
                      </a:r>
                      <a:r>
                        <a:rPr lang="en-US" sz="1200" baseline="0" dirty="0">
                          <a:solidFill>
                            <a:schemeClr val="tx1">
                              <a:lumMod val="75000"/>
                            </a:schemeClr>
                          </a:solidFill>
                          <a:latin typeface="Arial" panose="020B0604020202020204" pitchFamily="34" charset="0"/>
                          <a:cs typeface="Arial" panose="020B0604020202020204" pitchFamily="34" charset="0"/>
                        </a:rPr>
                        <a:t> all  </a:t>
                      </a:r>
                      <a:r>
                        <a:rPr lang="en-US" sz="1200" dirty="0">
                          <a:solidFill>
                            <a:schemeClr val="tx1">
                              <a:lumMod val="75000"/>
                            </a:schemeClr>
                          </a:solidFill>
                          <a:latin typeface="Arial" panose="020B0604020202020204" pitchFamily="34" charset="0"/>
                          <a:cs typeface="Arial" panose="020B0604020202020204" pitchFamily="34" charset="0"/>
                        </a:rPr>
                        <a:t>Level 2 errors </a:t>
                      </a:r>
                      <a:r>
                        <a:rPr lang="en-US" sz="1200" b="1" u="sng" dirty="0">
                          <a:solidFill>
                            <a:schemeClr val="tx1">
                              <a:lumMod val="75000"/>
                            </a:schemeClr>
                          </a:solidFill>
                          <a:latin typeface="Arial" panose="020B0604020202020204" pitchFamily="34" charset="0"/>
                          <a:cs typeface="Arial" panose="020B0604020202020204" pitchFamily="34" charset="0"/>
                        </a:rPr>
                        <a:t>cleared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u="sng"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5"/>
                  </a:ext>
                </a:extLst>
              </a:tr>
              <a:tr h="278130">
                <a:tc>
                  <a:txBody>
                    <a:bodyPr/>
                    <a:lstStyle/>
                    <a:p>
                      <a:r>
                        <a:rPr lang="en-US" sz="1200" dirty="0">
                          <a:solidFill>
                            <a:schemeClr val="tx1">
                              <a:lumMod val="75000"/>
                            </a:schemeClr>
                          </a:solidFill>
                          <a:latin typeface="Arial" panose="020B0604020202020204" pitchFamily="34" charset="0"/>
                          <a:cs typeface="Arial" panose="020B0604020202020204" pitchFamily="34" charset="0"/>
                        </a:rPr>
                        <a:t>Last Day of School</a:t>
                      </a:r>
                    </a:p>
                  </a:txBody>
                  <a:tcPr marL="68580" marR="68580" marT="34290" marB="34290"/>
                </a:tc>
                <a:tc>
                  <a:txBody>
                    <a:bodyPr/>
                    <a:lstStyle/>
                    <a:p>
                      <a:r>
                        <a:rPr lang="en-US" sz="1200" dirty="0">
                          <a:solidFill>
                            <a:schemeClr val="tx1">
                              <a:lumMod val="75000"/>
                            </a:schemeClr>
                          </a:solidFill>
                          <a:latin typeface="Arial" panose="020B0604020202020204" pitchFamily="34" charset="0"/>
                          <a:cs typeface="Arial" panose="020B0604020202020204" pitchFamily="34" charset="0"/>
                        </a:rPr>
                        <a:t>Review last file submitted and resubmit files if changes</a:t>
                      </a:r>
                    </a:p>
                  </a:txBody>
                  <a:tcPr marL="68580" marR="68580" marT="34290" marB="34290"/>
                </a:tc>
                <a:extLst>
                  <a:ext uri="{0D108BD9-81ED-4DB2-BD59-A6C34878D82A}">
                    <a16:rowId xmlns:a16="http://schemas.microsoft.com/office/drawing/2014/main" val="3872451127"/>
                  </a:ext>
                </a:extLst>
              </a:tr>
              <a:tr h="278130">
                <a:tc>
                  <a:txBody>
                    <a:bodyPr/>
                    <a:lstStyle/>
                    <a:p>
                      <a:r>
                        <a:rPr lang="en-US" sz="1200" dirty="0">
                          <a:solidFill>
                            <a:schemeClr val="tx1">
                              <a:lumMod val="75000"/>
                            </a:schemeClr>
                          </a:solidFill>
                          <a:latin typeface="Arial" panose="020B0604020202020204" pitchFamily="34" charset="0"/>
                          <a:cs typeface="Arial" panose="020B0604020202020204" pitchFamily="34" charset="0"/>
                        </a:rPr>
                        <a:t>Early-July*</a:t>
                      </a:r>
                    </a:p>
                  </a:txBody>
                  <a:tcPr marL="68580" marR="68580" marT="34290" marB="34290"/>
                </a:tc>
                <a:tc>
                  <a:txBody>
                    <a:bodyPr/>
                    <a:lstStyle/>
                    <a:p>
                      <a:r>
                        <a:rPr lang="en-US" sz="1200" dirty="0">
                          <a:solidFill>
                            <a:schemeClr val="tx1">
                              <a:lumMod val="75000"/>
                            </a:schemeClr>
                          </a:solidFill>
                          <a:latin typeface="Arial" panose="020B0604020202020204" pitchFamily="34" charset="0"/>
                          <a:cs typeface="Arial" panose="020B0604020202020204" pitchFamily="34" charset="0"/>
                        </a:rPr>
                        <a:t>CSI will provide Data Summary Reports to schools</a:t>
                      </a:r>
                    </a:p>
                  </a:txBody>
                  <a:tcPr marL="68580" marR="68580" marT="34290" marB="34290"/>
                </a:tc>
                <a:extLst>
                  <a:ext uri="{0D108BD9-81ED-4DB2-BD59-A6C34878D82A}">
                    <a16:rowId xmlns:a16="http://schemas.microsoft.com/office/drawing/2014/main" val="10006"/>
                  </a:ext>
                </a:extLst>
              </a:tr>
              <a:tr h="278130">
                <a:tc>
                  <a:txBody>
                    <a:bodyPr/>
                    <a:lstStyle/>
                    <a:p>
                      <a:r>
                        <a:rPr lang="en-US" sz="1200" dirty="0">
                          <a:solidFill>
                            <a:schemeClr val="tx1">
                              <a:lumMod val="75000"/>
                            </a:schemeClr>
                          </a:solidFill>
                          <a:latin typeface="Arial" panose="020B0604020202020204" pitchFamily="34" charset="0"/>
                          <a:cs typeface="Arial" panose="020B0604020202020204" pitchFamily="34" charset="0"/>
                        </a:rPr>
                        <a:t>07/16/2024**</a:t>
                      </a:r>
                    </a:p>
                  </a:txBody>
                  <a:tcPr marL="68580" marR="68580" marT="34290" marB="34290"/>
                </a:tc>
                <a:tc>
                  <a:txBody>
                    <a:bodyPr/>
                    <a:lstStyle/>
                    <a:p>
                      <a:r>
                        <a:rPr lang="en-US" sz="1200" dirty="0">
                          <a:solidFill>
                            <a:schemeClr val="tx1">
                              <a:lumMod val="75000"/>
                            </a:schemeClr>
                          </a:solidFill>
                          <a:latin typeface="Arial" panose="020B0604020202020204" pitchFamily="34" charset="0"/>
                          <a:cs typeface="Arial" panose="020B0604020202020204" pitchFamily="34" charset="0"/>
                        </a:rPr>
                        <a:t>Submit Signed Certification Agreements </a:t>
                      </a:r>
                      <a:r>
                        <a:rPr lang="en-US" sz="1200" baseline="0" dirty="0">
                          <a:solidFill>
                            <a:schemeClr val="tx1">
                              <a:lumMod val="75000"/>
                            </a:schemeClr>
                          </a:solidFill>
                          <a:latin typeface="Arial" panose="020B0604020202020204" pitchFamily="34" charset="0"/>
                          <a:cs typeface="Arial" panose="020B0604020202020204" pitchFamily="34" charset="0"/>
                        </a:rPr>
                        <a:t>to CSI</a:t>
                      </a:r>
                      <a:endParaRPr lang="en-US" sz="1200"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7"/>
                  </a:ext>
                </a:extLst>
              </a:tr>
            </a:tbl>
          </a:graphicData>
        </a:graphic>
      </p:graphicFrame>
      <p:sp>
        <p:nvSpPr>
          <p:cNvPr id="3" name="Rectangle 2"/>
          <p:cNvSpPr/>
          <p:nvPr/>
        </p:nvSpPr>
        <p:spPr>
          <a:xfrm>
            <a:off x="893700" y="4738399"/>
            <a:ext cx="6080359" cy="1338828"/>
          </a:xfrm>
          <a:prstGeom prst="rect">
            <a:avLst/>
          </a:prstGeom>
        </p:spPr>
        <p:txBody>
          <a:bodyPr wrap="square">
            <a:spAutoFit/>
          </a:bodyPr>
          <a:lstStyle/>
          <a:p>
            <a:pPr defTabSz="685800"/>
            <a:r>
              <a:rPr lang="en-US" sz="1350" dirty="0">
                <a:solidFill>
                  <a:prstClr val="black"/>
                </a:solidFill>
                <a:latin typeface="Arial" panose="020B0604020202020204" pitchFamily="34" charset="0"/>
                <a:cs typeface="Arial" panose="020B0604020202020204" pitchFamily="34" charset="0"/>
              </a:rPr>
              <a:t>*Dependent upon </a:t>
            </a:r>
            <a:r>
              <a:rPr lang="en-US" sz="1350" u="sng" dirty="0">
                <a:solidFill>
                  <a:prstClr val="black"/>
                </a:solidFill>
                <a:latin typeface="Arial" panose="020B0604020202020204" pitchFamily="34" charset="0"/>
                <a:cs typeface="Arial" panose="020B0604020202020204" pitchFamily="34" charset="0"/>
              </a:rPr>
              <a:t>all</a:t>
            </a:r>
            <a:r>
              <a:rPr lang="en-US" sz="1350" dirty="0">
                <a:solidFill>
                  <a:prstClr val="black"/>
                </a:solidFill>
                <a:latin typeface="Arial" panose="020B0604020202020204" pitchFamily="34" charset="0"/>
                <a:cs typeface="Arial" panose="020B0604020202020204" pitchFamily="34" charset="0"/>
              </a:rPr>
              <a:t> schools clearing errors by specified deadlines</a:t>
            </a:r>
          </a:p>
          <a:p>
            <a:pPr defTabSz="685800"/>
            <a:r>
              <a:rPr lang="en-US" sz="1350" dirty="0">
                <a:solidFill>
                  <a:prstClr val="black"/>
                </a:solidFill>
                <a:latin typeface="Arial" panose="020B0604020202020204" pitchFamily="34" charset="0"/>
                <a:cs typeface="Arial" panose="020B0604020202020204" pitchFamily="34" charset="0"/>
              </a:rPr>
              <a:t>**Any requests for changes must be received by CSI on or before </a:t>
            </a:r>
            <a:r>
              <a:rPr lang="en-US" sz="1350" b="1" dirty="0">
                <a:solidFill>
                  <a:prstClr val="black"/>
                </a:solidFill>
                <a:latin typeface="Arial" panose="020B0604020202020204" pitchFamily="34" charset="0"/>
                <a:cs typeface="Arial" panose="020B0604020202020204" pitchFamily="34" charset="0"/>
              </a:rPr>
              <a:t>7/12/2024</a:t>
            </a:r>
          </a:p>
          <a:p>
            <a:pPr defTabSz="685800"/>
            <a:endParaRPr lang="en-US" sz="1350" b="1" dirty="0">
              <a:solidFill>
                <a:prstClr val="black"/>
              </a:solidFill>
              <a:latin typeface="Arial" panose="020B0604020202020204" pitchFamily="34" charset="0"/>
              <a:cs typeface="Arial" panose="020B0604020202020204" pitchFamily="34" charset="0"/>
            </a:endParaRPr>
          </a:p>
          <a:p>
            <a:pPr defTabSz="685800"/>
            <a:r>
              <a:rPr lang="en-US" sz="1350" b="1" dirty="0">
                <a:solidFill>
                  <a:prstClr val="black"/>
                </a:solidFill>
                <a:latin typeface="Arial" panose="020B0604020202020204" pitchFamily="34" charset="0"/>
                <a:cs typeface="Arial" panose="020B0604020202020204" pitchFamily="34" charset="0"/>
              </a:rPr>
              <a:t>Be sure to review the </a:t>
            </a:r>
            <a:r>
              <a:rPr lang="en-US" sz="1350" b="1" dirty="0">
                <a:solidFill>
                  <a:prstClr val="black"/>
                </a:solidFill>
                <a:latin typeface="Arial" panose="020B0604020202020204" pitchFamily="34" charset="0"/>
                <a:cs typeface="Arial" panose="020B0604020202020204" pitchFamily="34" charset="0"/>
                <a:hlinkClick r:id="rId3"/>
              </a:rPr>
              <a:t>23-24 Data Submissions Calendar </a:t>
            </a:r>
            <a:r>
              <a:rPr lang="en-US" sz="1350" b="1" dirty="0">
                <a:solidFill>
                  <a:prstClr val="black"/>
                </a:solidFill>
                <a:latin typeface="Arial" panose="020B0604020202020204" pitchFamily="34" charset="0"/>
                <a:cs typeface="Arial" panose="020B0604020202020204" pitchFamily="34" charset="0"/>
              </a:rPr>
              <a:t>for all collection deadlines and the Weekly Update email to keep up to date on the school status of collections.</a:t>
            </a:r>
          </a:p>
        </p:txBody>
      </p:sp>
      <p:pic>
        <p:nvPicPr>
          <p:cNvPr id="2050" name="Picture 2" descr="Image result for clock emoj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787" y="1348987"/>
            <a:ext cx="1055513" cy="105551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idx="12"/>
          </p:nvPr>
        </p:nvSpPr>
        <p:spPr>
          <a:xfrm>
            <a:off x="7764750" y="5888517"/>
            <a:ext cx="548700" cy="417900"/>
          </a:xfrm>
        </p:spPr>
        <p:txBody>
          <a:bodyPr/>
          <a:lstStyle/>
          <a:p>
            <a:pPr defTabSz="685800"/>
            <a:fld id="{00000000-1234-1234-1234-123412341234}" type="slidenum">
              <a:rPr lang="en">
                <a:solidFill>
                  <a:prstClr val="black">
                    <a:tint val="75000"/>
                  </a:prstClr>
                </a:solidFill>
                <a:latin typeface="Calibri" panose="020F0502020204030204"/>
              </a:rPr>
              <a:pPr defTabSz="685800"/>
              <a:t>26</a:t>
            </a:fld>
            <a:endParaRPr lang="en"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345610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945488" y="775604"/>
            <a:ext cx="4846950" cy="1081637"/>
          </a:xfrm>
          <a:prstGeom prst="rect">
            <a:avLst/>
          </a:prstGeom>
        </p:spPr>
        <p:txBody>
          <a:bodyPr spcFirstLastPara="1" vert="horz" wrap="square" lIns="68569" tIns="68569" rIns="68569" bIns="68569" rtlCol="0" anchor="b" anchorCtr="0">
            <a:noAutofit/>
          </a:bodyPr>
          <a:lstStyle/>
          <a:p>
            <a:r>
              <a:rPr lang="en" dirty="0">
                <a:solidFill>
                  <a:schemeClr val="tx1"/>
                </a:solidFill>
                <a:latin typeface="Arial" panose="020B0604020202020204" pitchFamily="34" charset="0"/>
                <a:cs typeface="Arial" panose="020B0604020202020204" pitchFamily="34" charset="0"/>
              </a:rPr>
              <a:t>No Reportable Incidents</a:t>
            </a:r>
            <a:endParaRPr dirty="0">
              <a:solidFill>
                <a:schemeClr val="tx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364CBFD-25E4-4ED1-8682-8C9D761CF6E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8577" y="2328717"/>
            <a:ext cx="2534998" cy="1984495"/>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266042815"/>
              </p:ext>
            </p:extLst>
          </p:nvPr>
        </p:nvGraphicFramePr>
        <p:xfrm>
          <a:off x="1451886" y="4642075"/>
          <a:ext cx="6463070" cy="2211147"/>
        </p:xfrm>
        <a:graphic>
          <a:graphicData uri="http://schemas.openxmlformats.org/drawingml/2006/table">
            <a:tbl>
              <a:tblPr firstRow="1" bandRow="1">
                <a:tableStyleId>{5C22544A-7EE6-4342-B048-85BDC9FD1C3A}</a:tableStyleId>
              </a:tblPr>
              <a:tblGrid>
                <a:gridCol w="6463070">
                  <a:extLst>
                    <a:ext uri="{9D8B030D-6E8A-4147-A177-3AD203B41FA5}">
                      <a16:colId xmlns:a16="http://schemas.microsoft.com/office/drawing/2014/main" val="20000"/>
                    </a:ext>
                  </a:extLst>
                </a:gridCol>
              </a:tblGrid>
              <a:tr h="1990167">
                <a:tc>
                  <a:txBody>
                    <a:bodyPr/>
                    <a:lstStyle/>
                    <a:p>
                      <a:pPr marL="91440" marR="0" lvl="0" indent="-91440" algn="l" defTabSz="914400" rtl="0" eaLnBrk="1" fontAlgn="auto" latinLnBrk="0" hangingPunct="1">
                        <a:lnSpc>
                          <a:spcPct val="90000"/>
                        </a:lnSpc>
                        <a:spcBef>
                          <a:spcPts val="1200"/>
                        </a:spcBef>
                        <a:spcAft>
                          <a:spcPts val="200"/>
                        </a:spcAft>
                        <a:buClr>
                          <a:srgbClr val="4859A0"/>
                        </a:buClr>
                        <a:buSzPct val="100000"/>
                        <a:buFont typeface="Calibri" panose="020F0502020204030204" pitchFamily="34" charset="0"/>
                        <a:buChar char=" "/>
                        <a:tabLst/>
                        <a:defRPr/>
                      </a:pPr>
                      <a:r>
                        <a:rPr kumimoji="0" lang="en-US" sz="1500" b="0" i="0" u="none" strike="noStrike" kern="1200" cap="none" spc="0" normalizeH="0" baseline="0" noProof="0" dirty="0">
                          <a:ln>
                            <a:noFill/>
                          </a:ln>
                          <a:solidFill>
                            <a:schemeClr val="tx1"/>
                          </a:solidFill>
                          <a:effectLst/>
                          <a:uLnTx/>
                          <a:uFillTx/>
                          <a:latin typeface="Arial" panose="020B0604020202020204"/>
                          <a:ea typeface="+mn-ea"/>
                          <a:cs typeface="+mn-cs"/>
                        </a:rPr>
                        <a:t>If you have no reportable discipline information for one or both collections, send an email to </a:t>
                      </a:r>
                      <a:r>
                        <a:rPr kumimoji="0" lang="en-US" sz="1500" b="0" i="0" u="none" strike="noStrike" kern="1200" cap="none" spc="0" normalizeH="0" baseline="0" noProof="0" dirty="0">
                          <a:ln>
                            <a:noFill/>
                          </a:ln>
                          <a:solidFill>
                            <a:srgbClr val="455FA9"/>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submissions_CSI@csi.state.co.us</a:t>
                      </a:r>
                      <a:r>
                        <a:rPr kumimoji="0" lang="en-US" sz="1500" b="0" i="0" u="none" strike="noStrike" kern="1200" cap="none" spc="0" normalizeH="0" baseline="0" noProof="0" dirty="0">
                          <a:ln>
                            <a:noFill/>
                          </a:ln>
                          <a:solidFill>
                            <a:srgbClr val="455FA9"/>
                          </a:solidFill>
                          <a:effectLst/>
                          <a:uLnTx/>
                          <a:uFillTx/>
                          <a:latin typeface="Arial" panose="020B0604020202020204"/>
                          <a:ea typeface="+mn-ea"/>
                          <a:cs typeface="+mn-cs"/>
                        </a:rPr>
                        <a:t>  </a:t>
                      </a:r>
                    </a:p>
                    <a:p>
                      <a:pPr marL="0" indent="0">
                        <a:buFont typeface="Arial" panose="020B0604020202020204" pitchFamily="34" charset="0"/>
                        <a:buNone/>
                      </a:pPr>
                      <a:endParaRPr lang="en-US" sz="1000" dirty="0">
                        <a:solidFill>
                          <a:srgbClr val="677480"/>
                        </a:solidFill>
                      </a:endParaRPr>
                    </a:p>
                  </a:txBody>
                  <a:tcPr marL="68580" marR="68580" marT="34290" marB="34290">
                    <a:noFill/>
                  </a:tcPr>
                </a:tc>
                <a:extLst>
                  <a:ext uri="{0D108BD9-81ED-4DB2-BD59-A6C34878D82A}">
                    <a16:rowId xmlns:a16="http://schemas.microsoft.com/office/drawing/2014/main" val="10000"/>
                  </a:ext>
                </a:extLst>
              </a:tr>
              <a:tr h="175536">
                <a:tc>
                  <a:txBody>
                    <a:bodyPr/>
                    <a:lstStyle/>
                    <a:p>
                      <a:pPr marL="285750" indent="-285750">
                        <a:buFont typeface="Arial" panose="020B0604020202020204" pitchFamily="34" charset="0"/>
                        <a:buChar char="•"/>
                      </a:pPr>
                      <a:endParaRPr lang="en-US" sz="1000" dirty="0">
                        <a:solidFill>
                          <a:srgbClr val="677480"/>
                        </a:solidFill>
                      </a:endParaRPr>
                    </a:p>
                  </a:txBody>
                  <a:tcPr marL="68580" marR="68580" marT="34290" marB="34290">
                    <a:noFill/>
                  </a:tcPr>
                </a:tc>
                <a:extLst>
                  <a:ext uri="{0D108BD9-81ED-4DB2-BD59-A6C34878D82A}">
                    <a16:rowId xmlns:a16="http://schemas.microsoft.com/office/drawing/2014/main" val="10001"/>
                  </a:ext>
                </a:extLst>
              </a:tr>
            </a:tbl>
          </a:graphicData>
        </a:graphic>
      </p:graphicFrame>
      <p:sp>
        <p:nvSpPr>
          <p:cNvPr id="9" name="TextBox 8">
            <a:extLst>
              <a:ext uri="{FF2B5EF4-FFF2-40B4-BE49-F238E27FC236}">
                <a16:creationId xmlns:a16="http://schemas.microsoft.com/office/drawing/2014/main" id="{80E6461D-55F3-4BC0-AF0A-BC9B57C78121}"/>
              </a:ext>
              <a:ext uri="{C183D7F6-B498-43B3-948B-1728B52AA6E4}">
                <adec:decorative xmlns:adec="http://schemas.microsoft.com/office/drawing/2017/decorative" val="1"/>
              </a:ext>
            </a:extLst>
          </p:cNvPr>
          <p:cNvSpPr txBox="1"/>
          <p:nvPr/>
        </p:nvSpPr>
        <p:spPr>
          <a:xfrm>
            <a:off x="3208577" y="4313212"/>
            <a:ext cx="2486724" cy="1692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a:ln>
                  <a:noFill/>
                </a:ln>
                <a:solidFill>
                  <a:prstClr val="black"/>
                </a:solidFill>
                <a:effectLst/>
                <a:uLnTx/>
                <a:uFillTx/>
              </a:rPr>
              <a:t>courtesy of </a:t>
            </a:r>
            <a:r>
              <a:rPr lang="en-US" sz="500" kern="0" dirty="0" err="1">
                <a:solidFill>
                  <a:prstClr val="black"/>
                </a:solidFill>
              </a:rPr>
              <a:t>kindpng</a:t>
            </a:r>
            <a:r>
              <a:rPr kumimoji="0" lang="en-US" sz="500" b="0" i="0" u="none" strike="noStrike" kern="0" cap="none" spc="0" normalizeH="0" baseline="0" noProof="0" dirty="0">
                <a:ln>
                  <a:noFill/>
                </a:ln>
                <a:solidFill>
                  <a:prstClr val="black"/>
                </a:solidFill>
                <a:effectLst/>
                <a:uLnTx/>
                <a:uFillTx/>
              </a:rPr>
              <a:t>.com</a:t>
            </a:r>
          </a:p>
        </p:txBody>
      </p:sp>
      <p:sp>
        <p:nvSpPr>
          <p:cNvPr id="126" name="Shape 126"/>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fld id="{00000000-1234-1234-1234-123412341234}" type="slidenum">
              <a:rPr lang="en"/>
              <a:pPr/>
              <a:t>27</a:t>
            </a:fld>
            <a:endParaRPr dirty="0"/>
          </a:p>
        </p:txBody>
      </p:sp>
    </p:spTree>
    <p:extLst>
      <p:ext uri="{BB962C8B-B14F-4D97-AF65-F5344CB8AC3E}">
        <p14:creationId xmlns:p14="http://schemas.microsoft.com/office/powerpoint/2010/main" val="2137327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06E616D7-238E-4692-87F6-7D1AB85A3451}"/>
              </a:ext>
            </a:extLst>
          </p:cNvPr>
          <p:cNvSpPr txBox="1">
            <a:spLocks noGrp="1"/>
          </p:cNvSpPr>
          <p:nvPr>
            <p:ph type="title" idx="4294967295"/>
          </p:nvPr>
        </p:nvSpPr>
        <p:spPr>
          <a:xfrm>
            <a:off x="1149292" y="929148"/>
            <a:ext cx="6354139" cy="13849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Thank you for Reviewing this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Next Steps: Review the “New this Year” training on the CSI website for details on changes for </a:t>
            </a:r>
            <a:r>
              <a:rPr lang="en-US" sz="1400" kern="1200" dirty="0">
                <a:solidFill>
                  <a:schemeClr val="bg1"/>
                </a:solidFill>
                <a:latin typeface="Arial" panose="020B0604020202020204" pitchFamily="34" charset="0"/>
                <a:ea typeface="+mn-ea"/>
                <a:cs typeface="Arial" panose="020B0604020202020204" pitchFamily="34" charset="0"/>
              </a:rPr>
              <a:t>23-24</a:t>
            </a:r>
            <a:r>
              <a:rPr kumimoji="0" lang="en-US"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and important validation procedures</a:t>
            </a:r>
          </a:p>
        </p:txBody>
      </p:sp>
      <p:sp>
        <p:nvSpPr>
          <p:cNvPr id="339" name="Shape 339"/>
          <p:cNvSpPr txBox="1">
            <a:spLocks noGrp="1"/>
          </p:cNvSpPr>
          <p:nvPr>
            <p:ph type="body" idx="4294967295"/>
          </p:nvPr>
        </p:nvSpPr>
        <p:spPr>
          <a:xfrm>
            <a:off x="2197915" y="3634858"/>
            <a:ext cx="5080413" cy="1995525"/>
          </a:xfrm>
          <a:prstGeom prst="rect">
            <a:avLst/>
          </a:prstGeom>
        </p:spPr>
        <p:txBody>
          <a:bodyPr spcFirstLastPara="1" vert="horz" wrap="square" lIns="68569" tIns="68569" rIns="68569" bIns="68569" rtlCol="0" anchor="t" anchorCtr="0">
            <a:noAutofit/>
          </a:bodyPr>
          <a:lstStyle/>
          <a:p>
            <a:pPr marL="0" indent="0">
              <a:spcBef>
                <a:spcPts val="450"/>
              </a:spcBef>
              <a:buNone/>
            </a:pPr>
            <a:r>
              <a:rPr lang="en" sz="1800" dirty="0">
                <a:solidFill>
                  <a:srgbClr val="FFFFFF"/>
                </a:solidFill>
                <a:latin typeface="+mj-lt"/>
                <a:ea typeface="Arial Unicode MS" panose="020B0604020202020204" pitchFamily="34" charset="-128"/>
                <a:cs typeface="Arial Unicode MS" panose="020B0604020202020204" pitchFamily="34" charset="-128"/>
              </a:rPr>
              <a:t>Contact the Submissions Inbox with Questions:</a:t>
            </a:r>
            <a:endParaRPr sz="1800" dirty="0">
              <a:solidFill>
                <a:srgbClr val="FFFFFF"/>
              </a:solidFill>
              <a:latin typeface="+mj-lt"/>
              <a:ea typeface="Arial Unicode MS" panose="020B0604020202020204" pitchFamily="34" charset="-128"/>
              <a:cs typeface="Arial Unicode MS" panose="020B0604020202020204" pitchFamily="34" charset="-128"/>
            </a:endParaRPr>
          </a:p>
          <a:p>
            <a:pPr marL="582930" lvl="2" indent="0">
              <a:buNone/>
            </a:pPr>
            <a:r>
              <a:rPr lang="en-US" dirty="0">
                <a:solidFill>
                  <a:schemeClr val="bg1"/>
                </a:solidFill>
              </a:rPr>
              <a:t>Submissions_CSI@csi.state.co.us</a:t>
            </a:r>
          </a:p>
          <a:p>
            <a:pPr marL="582930" lvl="2" indent="0">
              <a:buNone/>
            </a:pPr>
            <a:endParaRPr lang="en-US" dirty="0"/>
          </a:p>
        </p:txBody>
      </p:sp>
      <p:grpSp>
        <p:nvGrpSpPr>
          <p:cNvPr id="3" name="Group 4">
            <a:extLst>
              <a:ext uri="{C183D7F6-B498-43B3-948B-1728B52AA6E4}">
                <adec:decorative xmlns:adec="http://schemas.microsoft.com/office/drawing/2017/decorative" val="1"/>
              </a:ext>
            </a:extLst>
          </p:cNvPr>
          <p:cNvGrpSpPr>
            <a:grpSpLocks noChangeAspect="1"/>
          </p:cNvGrpSpPr>
          <p:nvPr/>
        </p:nvGrpSpPr>
        <p:grpSpPr bwMode="auto">
          <a:xfrm>
            <a:off x="3504719" y="4508814"/>
            <a:ext cx="1228725" cy="1121569"/>
            <a:chOff x="3066" y="3067"/>
            <a:chExt cx="1032" cy="942"/>
          </a:xfrm>
          <a:solidFill>
            <a:srgbClr val="7030A0"/>
          </a:solidFill>
        </p:grpSpPr>
        <p:sp>
          <p:nvSpPr>
            <p:cNvPr id="4" name="AutoShape 3"/>
            <p:cNvSpPr>
              <a:spLocks noChangeAspect="1" noChangeArrowheads="1" noTextEdit="1"/>
            </p:cNvSpPr>
            <p:nvPr/>
          </p:nvSpPr>
          <p:spPr bwMode="auto">
            <a:xfrm>
              <a:off x="3066" y="3067"/>
              <a:ext cx="1032" cy="9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6" y="3067"/>
              <a:ext cx="1036" cy="9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340" name="Shape 340"/>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latin typeface="Calibri Light" panose="020F0302020204030204"/>
              </a:rPr>
              <a:pPr defTabSz="685800"/>
              <a:t>28</a:t>
            </a:fld>
            <a:endParaRPr dirty="0">
              <a:latin typeface="Calibri Light" panose="020F0302020204030204"/>
            </a:endParaRPr>
          </a:p>
        </p:txBody>
      </p:sp>
    </p:spTree>
    <p:extLst>
      <p:ext uri="{BB962C8B-B14F-4D97-AF65-F5344CB8AC3E}">
        <p14:creationId xmlns:p14="http://schemas.microsoft.com/office/powerpoint/2010/main" val="2026307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2" name="Rectangle 1">
            <a:extLst>
              <a:ext uri="{FF2B5EF4-FFF2-40B4-BE49-F238E27FC236}">
                <a16:creationId xmlns:a16="http://schemas.microsoft.com/office/drawing/2014/main" id="{2F433AF7-681C-42D3-9A6B-FF534F8DD818}"/>
              </a:ext>
              <a:ext uri="{C183D7F6-B498-43B3-948B-1728B52AA6E4}">
                <adec:decorative xmlns:adec="http://schemas.microsoft.com/office/drawing/2017/decorative" val="1"/>
              </a:ext>
            </a:extLst>
          </p:cNvPr>
          <p:cNvSpPr/>
          <p:nvPr/>
        </p:nvSpPr>
        <p:spPr>
          <a:xfrm>
            <a:off x="3478995" y="1256264"/>
            <a:ext cx="5290538" cy="473007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Shape 124"/>
          <p:cNvSpPr txBox="1">
            <a:spLocks noGrp="1"/>
          </p:cNvSpPr>
          <p:nvPr>
            <p:ph type="title"/>
          </p:nvPr>
        </p:nvSpPr>
        <p:spPr>
          <a:xfrm>
            <a:off x="973323" y="398474"/>
            <a:ext cx="5876605" cy="829994"/>
          </a:xfrm>
          <a:prstGeom prst="rect">
            <a:avLst/>
          </a:prstGeom>
        </p:spPr>
        <p:txBody>
          <a:bodyPr spcFirstLastPara="1" vert="horz" wrap="square" lIns="68569" tIns="68569" rIns="68569" bIns="68569" rtlCol="0" anchor="b" anchorCtr="0">
            <a:noAutofit/>
          </a:bodyPr>
          <a:lstStyle/>
          <a:p>
            <a:r>
              <a:rPr lang="en" sz="2700" dirty="0">
                <a:solidFill>
                  <a:schemeClr val="tx1"/>
                </a:solidFill>
                <a:latin typeface="Arial" panose="020B0604020202020204" pitchFamily="34" charset="0"/>
                <a:cs typeface="Arial" panose="020B0604020202020204" pitchFamily="34" charset="0"/>
              </a:rPr>
              <a:t>Purpose of the School Discipline Collection</a:t>
            </a:r>
            <a:endParaRPr sz="2700" dirty="0">
              <a:solidFill>
                <a:schemeClr val="tx1"/>
              </a:solidFill>
              <a:latin typeface="Arial" panose="020B0604020202020204" pitchFamily="34" charset="0"/>
              <a:cs typeface="Arial" panose="020B0604020202020204" pitchFamily="34" charset="0"/>
            </a:endParaRPr>
          </a:p>
        </p:txBody>
      </p:sp>
      <p:pic>
        <p:nvPicPr>
          <p:cNvPr id="7" name="Picture 4" descr="Image result for Free images for purpose">
            <a:extLst>
              <a:ext uri="{FF2B5EF4-FFF2-40B4-BE49-F238E27FC236}">
                <a16:creationId xmlns:a16="http://schemas.microsoft.com/office/drawing/2014/main" id="{E4E3665C-3003-40CC-9E5E-0BF960358F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77" y="2542904"/>
            <a:ext cx="2974819" cy="2278446"/>
          </a:xfrm>
          <a:prstGeom prst="rect">
            <a:avLst/>
          </a:prstGeom>
          <a:noFill/>
          <a:extLst>
            <a:ext uri="{909E8E84-426E-40DD-AFC4-6F175D3DCCD1}">
              <a14:hiddenFill xmlns:a14="http://schemas.microsoft.com/office/drawing/2010/main">
                <a:solidFill>
                  <a:srgbClr val="FFFFFF"/>
                </a:solidFill>
              </a14:hiddenFill>
            </a:ext>
          </a:extLst>
        </p:spPr>
      </p:pic>
      <p:sp>
        <p:nvSpPr>
          <p:cNvPr id="125" name="Shape 125"/>
          <p:cNvSpPr txBox="1">
            <a:spLocks noGrp="1"/>
          </p:cNvSpPr>
          <p:nvPr>
            <p:ph type="body" idx="1"/>
          </p:nvPr>
        </p:nvSpPr>
        <p:spPr>
          <a:xfrm>
            <a:off x="3422801" y="1228468"/>
            <a:ext cx="5346732" cy="4661396"/>
          </a:xfrm>
          <a:prstGeom prst="rect">
            <a:avLst/>
          </a:prstGeom>
        </p:spPr>
        <p:txBody>
          <a:bodyPr spcFirstLastPara="1" vert="horz" wrap="square" lIns="68569" tIns="68569" rIns="68569" bIns="68569" rtlCol="0" anchor="t" anchorCtr="0">
            <a:noAutofit/>
          </a:bodyPr>
          <a:lstStyle/>
          <a:p>
            <a:pPr marL="68580" indent="-68580">
              <a:spcBef>
                <a:spcPts val="900"/>
              </a:spcBef>
              <a:spcAft>
                <a:spcPts val="150"/>
              </a:spcAft>
              <a:buClr>
                <a:srgbClr val="4859A0"/>
              </a:buClr>
              <a:buSzPct val="100000"/>
              <a:buFont typeface="Calibri" panose="020F0502020204030204" pitchFamily="34" charset="0"/>
              <a:buChar char=" "/>
              <a:defRPr/>
            </a:pPr>
            <a:r>
              <a:rPr lang="en-US" dirty="0">
                <a:solidFill>
                  <a:schemeClr val="tx1"/>
                </a:solidFill>
                <a:latin typeface="Arial" panose="020B0604020202020204" pitchFamily="34" charset="0"/>
                <a:cs typeface="Arial" panose="020B0604020202020204" pitchFamily="34" charset="0"/>
              </a:rPr>
              <a:t>The School Discipline collection contains student level information for: </a:t>
            </a:r>
          </a:p>
          <a:p>
            <a:pPr indent="-342900">
              <a:spcBef>
                <a:spcPts val="900"/>
              </a:spcBef>
              <a:spcAft>
                <a:spcPts val="150"/>
              </a:spcAft>
              <a:buClr>
                <a:srgbClr val="4859A0"/>
              </a:buClr>
              <a:buSzPct val="100000"/>
              <a:buFont typeface="+mj-lt"/>
              <a:buAutoNum type="arabicPeriod"/>
              <a:defRPr/>
            </a:pPr>
            <a:r>
              <a:rPr lang="en-US" dirty="0">
                <a:solidFill>
                  <a:schemeClr val="tx1"/>
                </a:solidFill>
                <a:latin typeface="Arial" panose="020B0604020202020204" pitchFamily="34" charset="0"/>
                <a:cs typeface="Arial" panose="020B0604020202020204" pitchFamily="34" charset="0"/>
              </a:rPr>
              <a:t>Students disciplined, including the type of behavior and resulting disciplinary action taken for each disciplinary incident.</a:t>
            </a:r>
          </a:p>
          <a:p>
            <a:pPr indent="-342900">
              <a:spcBef>
                <a:spcPts val="900"/>
              </a:spcBef>
              <a:spcAft>
                <a:spcPts val="150"/>
              </a:spcAft>
              <a:buClr>
                <a:srgbClr val="4859A0"/>
              </a:buClr>
              <a:buSzPct val="100000"/>
              <a:buFont typeface="+mj-lt"/>
              <a:buAutoNum type="arabicPeriod"/>
              <a:defRPr/>
            </a:pPr>
            <a:r>
              <a:rPr lang="en-US" dirty="0">
                <a:solidFill>
                  <a:schemeClr val="tx1"/>
                </a:solidFill>
                <a:latin typeface="Arial" panose="020B0604020202020204" pitchFamily="34" charset="0"/>
                <a:cs typeface="Arial" panose="020B0604020202020204" pitchFamily="34" charset="0"/>
              </a:rPr>
              <a:t>the demographics of the student(s) disciplined, and </a:t>
            </a:r>
          </a:p>
          <a:p>
            <a:pPr indent="-342900">
              <a:spcBef>
                <a:spcPts val="900"/>
              </a:spcBef>
              <a:spcAft>
                <a:spcPts val="150"/>
              </a:spcAft>
              <a:buClr>
                <a:srgbClr val="4859A0"/>
              </a:buClr>
              <a:buSzPct val="100000"/>
              <a:buFont typeface="+mj-lt"/>
              <a:buAutoNum type="arabicPeriod"/>
              <a:defRPr/>
            </a:pPr>
            <a:r>
              <a:rPr lang="en-US" dirty="0">
                <a:solidFill>
                  <a:schemeClr val="tx1"/>
                </a:solidFill>
                <a:latin typeface="Arial" panose="020B0604020202020204" pitchFamily="34" charset="0"/>
                <a:cs typeface="Arial" panose="020B0604020202020204" pitchFamily="34" charset="0"/>
              </a:rPr>
              <a:t>the counts of students that brought or possessed a firearm for each school. </a:t>
            </a:r>
          </a:p>
          <a:p>
            <a:pPr marL="0" indent="0">
              <a:spcBef>
                <a:spcPts val="900"/>
              </a:spcBef>
              <a:spcAft>
                <a:spcPts val="150"/>
              </a:spcAft>
              <a:buClr>
                <a:srgbClr val="4859A0"/>
              </a:buClr>
              <a:buSzPct val="100000"/>
              <a:buNone/>
              <a:defRPr/>
            </a:pPr>
            <a:r>
              <a:rPr lang="en-US" dirty="0">
                <a:solidFill>
                  <a:schemeClr val="tx1"/>
                </a:solidFill>
                <a:latin typeface="Arial" panose="020B0604020202020204" pitchFamily="34" charset="0"/>
                <a:cs typeface="Arial" panose="020B0604020202020204" pitchFamily="34" charset="0"/>
              </a:rPr>
              <a:t>The School Discipline collection data is used to populate the Civil Rights Data Collection (CRDC – every other year)</a:t>
            </a:r>
          </a:p>
          <a:p>
            <a:pPr marL="0" indent="0">
              <a:spcBef>
                <a:spcPts val="900"/>
              </a:spcBef>
              <a:spcAft>
                <a:spcPts val="150"/>
              </a:spcAft>
              <a:buClr>
                <a:srgbClr val="4859A0"/>
              </a:buClr>
              <a:buSzPct val="100000"/>
              <a:buNone/>
              <a:defRPr/>
            </a:pPr>
            <a:endParaRPr lang="en-US" sz="1500" dirty="0">
              <a:latin typeface="Arial" panose="020B0604020202020204"/>
              <a:cs typeface="+mn-cs"/>
            </a:endParaRPr>
          </a:p>
          <a:p>
            <a:pPr marL="150876" lvl="1" indent="0">
              <a:spcBef>
                <a:spcPts val="150"/>
              </a:spcBef>
              <a:spcAft>
                <a:spcPts val="300"/>
              </a:spcAft>
              <a:buClr>
                <a:srgbClr val="4859A0"/>
              </a:buClr>
              <a:buSzTx/>
              <a:buNone/>
              <a:defRPr/>
            </a:pPr>
            <a:r>
              <a:rPr lang="en-US" dirty="0">
                <a:latin typeface="Arial" panose="020B0604020202020204"/>
              </a:rPr>
              <a:t>For more information on State Statues (HB22-1376) related to Collection: </a:t>
            </a:r>
            <a:r>
              <a:rPr lang="en-US" dirty="0">
                <a:solidFill>
                  <a:schemeClr val="accent1">
                    <a:lumMod val="75000"/>
                  </a:schemeClr>
                </a:solidFill>
                <a:latin typeface="Arial" panose="020B0604020202020204"/>
              </a:rPr>
              <a:t>https://www.cde.state.co.us/dropoutprevention/disciplinepolicy</a:t>
            </a:r>
            <a:endParaRPr lang="en-US" dirty="0">
              <a:latin typeface="Arial" panose="020B0604020202020204"/>
            </a:endParaRPr>
          </a:p>
          <a:p>
            <a:pPr marL="68580" indent="-68580">
              <a:spcBef>
                <a:spcPts val="900"/>
              </a:spcBef>
              <a:spcAft>
                <a:spcPts val="150"/>
              </a:spcAft>
              <a:buClr>
                <a:srgbClr val="4859A0"/>
              </a:buClr>
              <a:buSzPct val="100000"/>
              <a:buFont typeface="Calibri" panose="020F0502020204030204" pitchFamily="34" charset="0"/>
              <a:buChar char=" "/>
              <a:defRPr/>
            </a:pPr>
            <a:endParaRPr lang="en-US" sz="1500" dirty="0">
              <a:solidFill>
                <a:srgbClr val="4D4D4D">
                  <a:lumMod val="75000"/>
                  <a:lumOff val="25000"/>
                </a:srgbClr>
              </a:solidFill>
              <a:latin typeface="Arial" panose="020B0604020202020204"/>
              <a:ea typeface="+mn-ea"/>
              <a:cs typeface="+mn-cs"/>
            </a:endParaRPr>
          </a:p>
          <a:p>
            <a:pPr marL="28575" indent="0">
              <a:buNone/>
            </a:pPr>
            <a:endParaRPr sz="15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7D07613-337D-4352-98D1-D81FE7E596D0}"/>
              </a:ext>
              <a:ext uri="{C183D7F6-B498-43B3-948B-1728B52AA6E4}">
                <adec:decorative xmlns:adec="http://schemas.microsoft.com/office/drawing/2017/decorative" val="1"/>
              </a:ext>
            </a:extLst>
          </p:cNvPr>
          <p:cNvSpPr txBox="1"/>
          <p:nvPr/>
        </p:nvSpPr>
        <p:spPr>
          <a:xfrm>
            <a:off x="216877" y="4652073"/>
            <a:ext cx="2486724" cy="169277"/>
          </a:xfrm>
          <a:prstGeom prst="rect">
            <a:avLst/>
          </a:prstGeom>
          <a:noFill/>
        </p:spPr>
        <p:txBody>
          <a:bodyPr wrap="square" rtlCol="0">
            <a:spAutoFit/>
          </a:bodyPr>
          <a:lstStyle/>
          <a:p>
            <a:r>
              <a:rPr lang="en-US" sz="500" dirty="0"/>
              <a:t>courtesy of depositphotos.com</a:t>
            </a:r>
          </a:p>
        </p:txBody>
      </p:sp>
      <p:sp>
        <p:nvSpPr>
          <p:cNvPr id="126" name="Shape 126"/>
          <p:cNvSpPr txBox="1">
            <a:spLocks noGrp="1"/>
          </p:cNvSpPr>
          <p:nvPr>
            <p:ph type="sldNum" idx="12"/>
          </p:nvPr>
        </p:nvSpPr>
        <p:spPr>
          <a:xfrm>
            <a:off x="7823623" y="5917660"/>
            <a:ext cx="411525" cy="212859"/>
          </a:xfrm>
          <a:prstGeom prst="rect">
            <a:avLst/>
          </a:prstGeom>
        </p:spPr>
        <p:txBody>
          <a:bodyPr spcFirstLastPara="1" wrap="square" lIns="68569" tIns="68569" rIns="68569" bIns="68569" anchor="t" anchorCtr="0">
            <a:noAutofit/>
          </a:bodyPr>
          <a:lstStyle/>
          <a:p>
            <a:fld id="{00000000-1234-1234-1234-123412341234}" type="slidenum">
              <a:rPr lang="en" sz="900"/>
              <a:pPr/>
              <a:t>3</a:t>
            </a:fld>
            <a:endParaRPr sz="1100" dirty="0"/>
          </a:p>
        </p:txBody>
      </p:sp>
    </p:spTree>
    <p:extLst>
      <p:ext uri="{BB962C8B-B14F-4D97-AF65-F5344CB8AC3E}">
        <p14:creationId xmlns:p14="http://schemas.microsoft.com/office/powerpoint/2010/main" val="3328540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A5E9-7401-46DD-9D63-2FFBE59910C3}"/>
              </a:ext>
            </a:extLst>
          </p:cNvPr>
          <p:cNvSpPr>
            <a:spLocks noGrp="1"/>
          </p:cNvSpPr>
          <p:nvPr>
            <p:ph type="title"/>
          </p:nvPr>
        </p:nvSpPr>
        <p:spPr>
          <a:xfrm>
            <a:off x="628650" y="365127"/>
            <a:ext cx="7886700" cy="625474"/>
          </a:xfrm>
        </p:spPr>
        <p:txBody>
          <a:bodyPr>
            <a:normAutofit fontScale="90000"/>
          </a:bodyPr>
          <a:lstStyle/>
          <a:p>
            <a:r>
              <a:rPr lang="en-US" dirty="0"/>
              <a:t>Collection Changes</a:t>
            </a:r>
          </a:p>
        </p:txBody>
      </p:sp>
      <p:sp>
        <p:nvSpPr>
          <p:cNvPr id="3" name="TextBox 2">
            <a:extLst>
              <a:ext uri="{FF2B5EF4-FFF2-40B4-BE49-F238E27FC236}">
                <a16:creationId xmlns:a16="http://schemas.microsoft.com/office/drawing/2014/main" id="{44F13EAE-2C78-5734-BEA3-57BCA5BC21F1}"/>
              </a:ext>
            </a:extLst>
          </p:cNvPr>
          <p:cNvSpPr txBox="1"/>
          <p:nvPr/>
        </p:nvSpPr>
        <p:spPr>
          <a:xfrm>
            <a:off x="628650" y="1245994"/>
            <a:ext cx="5088862"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22-23		  (</a:t>
            </a:r>
            <a:r>
              <a:rPr lang="en-US" b="1" dirty="0">
                <a:latin typeface="Arial" panose="020B0604020202020204" pitchFamily="34" charset="0"/>
                <a:cs typeface="Arial" panose="020B0604020202020204" pitchFamily="34" charset="0"/>
              </a:rPr>
              <a:t>HB22-1376 Passed)</a:t>
            </a:r>
            <a:endParaRPr lang="en-US" sz="24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642E853-67E3-41C5-AB33-0F8CE91D776B}"/>
              </a:ext>
            </a:extLst>
          </p:cNvPr>
          <p:cNvSpPr txBox="1"/>
          <p:nvPr/>
        </p:nvSpPr>
        <p:spPr>
          <a:xfrm>
            <a:off x="-374196" y="2007920"/>
            <a:ext cx="3695700" cy="1446550"/>
          </a:xfrm>
          <a:prstGeom prst="rect">
            <a:avLst/>
          </a:prstGeom>
          <a:noFill/>
          <a:effectLst>
            <a:outerShdw blurRad="50800" dist="101600" dir="5400000" algn="t" rotWithShape="0">
              <a:prstClr val="black">
                <a:alpha val="40000"/>
              </a:prstClr>
            </a:outerShdw>
          </a:effectLst>
        </p:spPr>
        <p:txBody>
          <a:bodyPr wrap="square" rtlCol="0">
            <a:spAutoFit/>
          </a:bodyPr>
          <a:lstStyle/>
          <a:p>
            <a:pPr lvl="0" algn="ctr"/>
            <a:r>
              <a:rPr lang="en-US" sz="4400" b="1" dirty="0">
                <a:ln w="12700" cmpd="sng">
                  <a:solidFill>
                    <a:srgbClr val="008CA0"/>
                  </a:solidFill>
                  <a:prstDash val="solid"/>
                </a:ln>
                <a:solidFill>
                  <a:srgbClr val="C63F28"/>
                </a:solidFill>
                <a:latin typeface="Arial" panose="020B0604020202020204" pitchFamily="34" charset="0"/>
                <a:cs typeface="Arial" panose="020B0604020202020204" pitchFamily="34" charset="0"/>
              </a:rPr>
              <a:t>School</a:t>
            </a:r>
            <a:endParaRPr lang="en-US" sz="5400" b="1" dirty="0">
              <a:ln w="12700" cmpd="sng">
                <a:solidFill>
                  <a:srgbClr val="008CA0"/>
                </a:solidFill>
                <a:prstDash val="solid"/>
              </a:ln>
              <a:solidFill>
                <a:srgbClr val="C63F28"/>
              </a:solidFill>
              <a:latin typeface="Arial" panose="020B0604020202020204" pitchFamily="34" charset="0"/>
              <a:cs typeface="Arial" panose="020B0604020202020204" pitchFamily="34" charset="0"/>
            </a:endParaRPr>
          </a:p>
          <a:p>
            <a:pPr lvl="0" algn="ctr"/>
            <a:r>
              <a:rPr lang="en-US" sz="4400" b="1" dirty="0">
                <a:ln w="12700" cmpd="sng">
                  <a:solidFill>
                    <a:srgbClr val="008CA0"/>
                  </a:solidFill>
                  <a:prstDash val="solid"/>
                </a:ln>
                <a:solidFill>
                  <a:srgbClr val="C63F28"/>
                </a:solidFill>
                <a:latin typeface="Arial" panose="020B0604020202020204" pitchFamily="34" charset="0"/>
                <a:cs typeface="Arial" panose="020B0604020202020204" pitchFamily="34" charset="0"/>
              </a:rPr>
              <a:t>Discipline</a:t>
            </a:r>
            <a:endParaRPr lang="en-US" dirty="0">
              <a:solidFill>
                <a:srgbClr val="C63F28"/>
              </a:solidFill>
              <a:latin typeface="Arial" panose="020B0604020202020204" pitchFamily="34" charset="0"/>
              <a:cs typeface="Arial" panose="020B0604020202020204" pitchFamily="34" charset="0"/>
            </a:endParaRPr>
          </a:p>
        </p:txBody>
      </p:sp>
      <p:sp>
        <p:nvSpPr>
          <p:cNvPr id="7" name="Arrow: Down 6">
            <a:extLst>
              <a:ext uri="{FF2B5EF4-FFF2-40B4-BE49-F238E27FC236}">
                <a16:creationId xmlns:a16="http://schemas.microsoft.com/office/drawing/2014/main" id="{C8324F22-3BEC-43AA-880A-582EFF44DC23}"/>
              </a:ext>
              <a:ext uri="{C183D7F6-B498-43B3-948B-1728B52AA6E4}">
                <adec:decorative xmlns:adec="http://schemas.microsoft.com/office/drawing/2017/decorative" val="1"/>
              </a:ext>
            </a:extLst>
          </p:cNvPr>
          <p:cNvSpPr/>
          <p:nvPr/>
        </p:nvSpPr>
        <p:spPr>
          <a:xfrm rot="16200000">
            <a:off x="3054448" y="2227223"/>
            <a:ext cx="666750" cy="914193"/>
          </a:xfrm>
          <a:prstGeom prst="downArrow">
            <a:avLst/>
          </a:prstGeom>
          <a:solidFill>
            <a:srgbClr val="EFAA1F"/>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3A2BBDD-D0F5-4686-AD6D-F7029274BDC1}"/>
              </a:ext>
            </a:extLst>
          </p:cNvPr>
          <p:cNvSpPr/>
          <p:nvPr/>
        </p:nvSpPr>
        <p:spPr>
          <a:xfrm>
            <a:off x="-812346" y="4378896"/>
            <a:ext cx="4572000" cy="1446550"/>
          </a:xfrm>
          <a:prstGeom prst="rect">
            <a:avLst/>
          </a:prstGeom>
          <a:effectLst>
            <a:outerShdw blurRad="50800" dist="76200" dir="5400000" algn="t" rotWithShape="0">
              <a:prstClr val="black">
                <a:alpha val="40000"/>
              </a:prst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w="12700" cmpd="sng">
                  <a:solidFill>
                    <a:srgbClr val="C00000"/>
                  </a:solidFill>
                  <a:prstDash val="solid"/>
                </a:ln>
                <a:solidFill>
                  <a:srgbClr val="008CA0"/>
                </a:solidFill>
                <a:effectLst/>
                <a:uLnTx/>
                <a:uFillTx/>
                <a:latin typeface="Arial" panose="020B0604020202020204" pitchFamily="34" charset="0"/>
                <a:cs typeface="Arial" panose="020B0604020202020204" pitchFamily="34" charset="0"/>
              </a:rPr>
              <a:t>SPED</a:t>
            </a:r>
            <a:endParaRPr kumimoji="0" lang="en-US" sz="4800" b="1" i="0" u="none" strike="noStrike" kern="0" cap="none" spc="0" normalizeH="0" baseline="0" noProof="0" dirty="0">
              <a:ln w="12700" cmpd="sng">
                <a:solidFill>
                  <a:srgbClr val="C00000"/>
                </a:solidFill>
                <a:prstDash val="solid"/>
              </a:ln>
              <a:solidFill>
                <a:srgbClr val="008CA0"/>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w="12700" cmpd="sng">
                  <a:solidFill>
                    <a:srgbClr val="C00000"/>
                  </a:solidFill>
                  <a:prstDash val="solid"/>
                </a:ln>
                <a:solidFill>
                  <a:srgbClr val="008CA0"/>
                </a:solidFill>
                <a:effectLst/>
                <a:uLnTx/>
                <a:uFillTx/>
                <a:latin typeface="Arial" panose="020B0604020202020204" pitchFamily="34" charset="0"/>
                <a:cs typeface="Arial" panose="020B0604020202020204" pitchFamily="34" charset="0"/>
              </a:rPr>
              <a:t>Discipline</a:t>
            </a:r>
            <a:r>
              <a:rPr kumimoji="0" lang="en-US" sz="4800" b="1" i="0" u="none" strike="noStrike" kern="0" cap="none" spc="0" normalizeH="0" baseline="0" noProof="0" dirty="0">
                <a:ln w="12700" cmpd="sng">
                  <a:solidFill>
                    <a:srgbClr val="C00000"/>
                  </a:solidFill>
                  <a:prstDash val="solid"/>
                </a:ln>
                <a:solidFill>
                  <a:srgbClr val="008CA0"/>
                </a:solidFill>
                <a:effectLst/>
                <a:uLnTx/>
                <a:uFillTx/>
                <a:latin typeface="Arial" panose="020B0604020202020204" pitchFamily="34" charset="0"/>
                <a:cs typeface="Arial" panose="020B0604020202020204" pitchFamily="34" charset="0"/>
              </a:rPr>
              <a:t> </a:t>
            </a:r>
            <a:endParaRPr kumimoji="0" lang="en-US" sz="1600" b="0" i="0" u="none" strike="noStrike" kern="0" cap="none" spc="0" normalizeH="0" baseline="0" noProof="0" dirty="0">
              <a:ln>
                <a:solidFill>
                  <a:srgbClr val="C00000"/>
                </a:solid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8" name="Arrow: Down 7">
            <a:extLst>
              <a:ext uri="{FF2B5EF4-FFF2-40B4-BE49-F238E27FC236}">
                <a16:creationId xmlns:a16="http://schemas.microsoft.com/office/drawing/2014/main" id="{219E35E0-FFF6-409F-BCD5-4D8D1FE357EC}"/>
              </a:ext>
              <a:ext uri="{C183D7F6-B498-43B3-948B-1728B52AA6E4}">
                <adec:decorative xmlns:adec="http://schemas.microsoft.com/office/drawing/2017/decorative" val="1"/>
              </a:ext>
            </a:extLst>
          </p:cNvPr>
          <p:cNvSpPr/>
          <p:nvPr/>
        </p:nvSpPr>
        <p:spPr>
          <a:xfrm rot="16200000">
            <a:off x="3054449" y="4657477"/>
            <a:ext cx="666750" cy="914195"/>
          </a:xfrm>
          <a:prstGeom prst="downArrow">
            <a:avLst/>
          </a:prstGeom>
          <a:solidFill>
            <a:srgbClr val="EFAA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FA0DC8B-7B60-AE9B-3478-87877FD13586}"/>
              </a:ext>
            </a:extLst>
          </p:cNvPr>
          <p:cNvSpPr txBox="1"/>
          <p:nvPr/>
        </p:nvSpPr>
        <p:spPr>
          <a:xfrm>
            <a:off x="5835372" y="1245994"/>
            <a:ext cx="1607736"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23-24</a:t>
            </a:r>
          </a:p>
        </p:txBody>
      </p:sp>
      <p:sp>
        <p:nvSpPr>
          <p:cNvPr id="12" name="TextBox 11">
            <a:extLst>
              <a:ext uri="{FF2B5EF4-FFF2-40B4-BE49-F238E27FC236}">
                <a16:creationId xmlns:a16="http://schemas.microsoft.com/office/drawing/2014/main" id="{F2E11FFE-F663-9E09-B30D-51E7B3653F1B}"/>
              </a:ext>
            </a:extLst>
          </p:cNvPr>
          <p:cNvSpPr txBox="1"/>
          <p:nvPr/>
        </p:nvSpPr>
        <p:spPr>
          <a:xfrm>
            <a:off x="4438790" y="3017695"/>
            <a:ext cx="3695700" cy="1446550"/>
          </a:xfrm>
          <a:prstGeom prst="rect">
            <a:avLst/>
          </a:prstGeom>
          <a:noFill/>
          <a:effectLst>
            <a:outerShdw blurRad="50800" dist="101600" dir="5400000" algn="t" rotWithShape="0">
              <a:prstClr val="black">
                <a:alpha val="40000"/>
              </a:prstClr>
            </a:outerShdw>
          </a:effectLst>
        </p:spPr>
        <p:txBody>
          <a:bodyPr wrap="square" rtlCol="0">
            <a:spAutoFit/>
          </a:bodyPr>
          <a:lstStyle/>
          <a:p>
            <a:pPr lvl="0" algn="ctr"/>
            <a:r>
              <a:rPr lang="en-US" sz="4400" b="1" dirty="0">
                <a:ln w="12700" cmpd="sng">
                  <a:solidFill>
                    <a:srgbClr val="008CA0"/>
                  </a:solidFill>
                  <a:prstDash val="solid"/>
                </a:ln>
                <a:solidFill>
                  <a:srgbClr val="455FA9"/>
                </a:solidFill>
                <a:latin typeface="Arial" panose="020B0604020202020204" pitchFamily="34" charset="0"/>
                <a:cs typeface="Arial" panose="020B0604020202020204" pitchFamily="34" charset="0"/>
              </a:rPr>
              <a:t>Discipline</a:t>
            </a:r>
          </a:p>
          <a:p>
            <a:pPr lvl="0" algn="ctr"/>
            <a:r>
              <a:rPr lang="en-US" sz="4400" b="1" dirty="0">
                <a:ln w="12700" cmpd="sng">
                  <a:solidFill>
                    <a:srgbClr val="008CA0"/>
                  </a:solidFill>
                  <a:prstDash val="solid"/>
                </a:ln>
                <a:solidFill>
                  <a:srgbClr val="455FA9"/>
                </a:solidFill>
                <a:latin typeface="Arial" panose="020B0604020202020204" pitchFamily="34" charset="0"/>
                <a:cs typeface="Arial" panose="020B0604020202020204" pitchFamily="34" charset="0"/>
              </a:rPr>
              <a:t>Interchange</a:t>
            </a:r>
            <a:endParaRPr lang="en-US" dirty="0">
              <a:solidFill>
                <a:srgbClr val="455FA9"/>
              </a:solidFill>
              <a:latin typeface="Arial" panose="020B0604020202020204" pitchFamily="34" charset="0"/>
              <a:cs typeface="Arial" panose="020B0604020202020204" pitchFamily="34" charset="0"/>
            </a:endParaRPr>
          </a:p>
        </p:txBody>
      </p:sp>
      <p:sp>
        <p:nvSpPr>
          <p:cNvPr id="20" name="Shape 126">
            <a:extLst>
              <a:ext uri="{FF2B5EF4-FFF2-40B4-BE49-F238E27FC236}">
                <a16:creationId xmlns:a16="http://schemas.microsoft.com/office/drawing/2014/main" id="{645AC4DD-CF08-4A5C-854D-9B94576D34FA}"/>
              </a:ext>
              <a:ext uri="{C183D7F6-B498-43B3-948B-1728B52AA6E4}">
                <adec:decorative xmlns:adec="http://schemas.microsoft.com/office/drawing/2017/decorative" val="1"/>
              </a:ext>
            </a:extLst>
          </p:cNvPr>
          <p:cNvSpPr txBox="1">
            <a:spLocks/>
          </p:cNvSpPr>
          <p:nvPr/>
        </p:nvSpPr>
        <p:spPr>
          <a:xfrm>
            <a:off x="8134490" y="6040599"/>
            <a:ext cx="411525" cy="313425"/>
          </a:xfrm>
          <a:prstGeom prst="rect">
            <a:avLst/>
          </a:prstGeom>
        </p:spPr>
        <p:txBody>
          <a:bodyPr spcFirstLastPara="1" wrap="square"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z="900" smtClean="0"/>
              <a:pPr/>
              <a:t>4</a:t>
            </a:fld>
            <a:endParaRPr lang="en" sz="1100" dirty="0"/>
          </a:p>
        </p:txBody>
      </p:sp>
    </p:spTree>
    <p:extLst>
      <p:ext uri="{BB962C8B-B14F-4D97-AF65-F5344CB8AC3E}">
        <p14:creationId xmlns:p14="http://schemas.microsoft.com/office/powerpoint/2010/main" val="234300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A5E9-7401-46DD-9D63-2FFBE59910C3}"/>
              </a:ext>
            </a:extLst>
          </p:cNvPr>
          <p:cNvSpPr>
            <a:spLocks noGrp="1"/>
          </p:cNvSpPr>
          <p:nvPr>
            <p:ph type="title"/>
          </p:nvPr>
        </p:nvSpPr>
        <p:spPr>
          <a:xfrm>
            <a:off x="453552" y="847448"/>
            <a:ext cx="7886700" cy="625474"/>
          </a:xfrm>
        </p:spPr>
        <p:txBody>
          <a:bodyPr>
            <a:noAutofit/>
          </a:bodyPr>
          <a:lstStyle/>
          <a:p>
            <a:r>
              <a:rPr lang="en-US" sz="3200" dirty="0"/>
              <a:t>School Discipline and HB22-1376 Passing</a:t>
            </a:r>
          </a:p>
        </p:txBody>
      </p:sp>
      <p:sp>
        <p:nvSpPr>
          <p:cNvPr id="20" name="Shape 126">
            <a:extLst>
              <a:ext uri="{FF2B5EF4-FFF2-40B4-BE49-F238E27FC236}">
                <a16:creationId xmlns:a16="http://schemas.microsoft.com/office/drawing/2014/main" id="{645AC4DD-CF08-4A5C-854D-9B94576D34FA}"/>
              </a:ext>
            </a:extLst>
          </p:cNvPr>
          <p:cNvSpPr txBox="1">
            <a:spLocks/>
          </p:cNvSpPr>
          <p:nvPr/>
        </p:nvSpPr>
        <p:spPr>
          <a:xfrm>
            <a:off x="8134490" y="6040599"/>
            <a:ext cx="411525" cy="313425"/>
          </a:xfrm>
          <a:prstGeom prst="rect">
            <a:avLst/>
          </a:prstGeom>
        </p:spPr>
        <p:txBody>
          <a:bodyPr spcFirstLastPara="1" wrap="square"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z="900" smtClean="0"/>
              <a:pPr/>
              <a:t>5</a:t>
            </a:fld>
            <a:endParaRPr lang="en" sz="1100" dirty="0"/>
          </a:p>
        </p:txBody>
      </p:sp>
      <p:sp>
        <p:nvSpPr>
          <p:cNvPr id="4" name="TextBox 3">
            <a:extLst>
              <a:ext uri="{FF2B5EF4-FFF2-40B4-BE49-F238E27FC236}">
                <a16:creationId xmlns:a16="http://schemas.microsoft.com/office/drawing/2014/main" id="{FFDCC91D-3276-A1C0-B949-2097440DF745}"/>
              </a:ext>
            </a:extLst>
          </p:cNvPr>
          <p:cNvSpPr txBox="1"/>
          <p:nvPr/>
        </p:nvSpPr>
        <p:spPr>
          <a:xfrm>
            <a:off x="321547" y="1718268"/>
            <a:ext cx="8350180" cy="4801314"/>
          </a:xfrm>
          <a:prstGeom prst="rect">
            <a:avLst/>
          </a:prstGeom>
          <a:noFill/>
        </p:spPr>
        <p:txBody>
          <a:bodyPr wrap="square" rtlCol="0">
            <a:spAutoFit/>
          </a:bodyPr>
          <a:lstStyle/>
          <a:p>
            <a:r>
              <a:rPr lang="en-US" sz="2400" i="0" dirty="0">
                <a:solidFill>
                  <a:srgbClr val="333333"/>
                </a:solidFill>
                <a:effectLst/>
                <a:latin typeface="Arial" panose="020B0604020202020204" pitchFamily="34" charset="0"/>
                <a:cs typeface="Arial" panose="020B0604020202020204" pitchFamily="34" charset="0"/>
              </a:rPr>
              <a:t>The Discipline Interchange updates the Special Education Discipline Interchange file with data fields required per HB22-1376 which includes data previously collected in the periodic files for the School Discipline files (Discipline by Action, Discipline by Demographics and Firearm Data).  The updated Discipline Interchange file process will start in the 2023-2024 school year and will contain one file: the Discipline Action File.  In the file, all students who were disciplined during the reporting school year will be reported. This information is used in the Student Discipline Snapshot for all students and Special Education Discipline snapshot for students with an active IEP.</a:t>
            </a:r>
            <a:endParaRPr lang="en-US" sz="2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03280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FB9CE-440A-44DF-A1EB-51AE0B8B2282}"/>
              </a:ext>
            </a:extLst>
          </p:cNvPr>
          <p:cNvSpPr>
            <a:spLocks noGrp="1"/>
          </p:cNvSpPr>
          <p:nvPr>
            <p:ph type="title"/>
          </p:nvPr>
        </p:nvSpPr>
        <p:spPr/>
        <p:txBody>
          <a:bodyPr>
            <a:normAutofit/>
          </a:bodyPr>
          <a:lstStyle/>
          <a:p>
            <a:r>
              <a:rPr lang="en-US" sz="3600" dirty="0">
                <a:solidFill>
                  <a:schemeClr val="tx1"/>
                </a:solidFill>
                <a:latin typeface="Arial" panose="020B0604020202020204" pitchFamily="34" charset="0"/>
                <a:cs typeface="Arial" panose="020B0604020202020204" pitchFamily="34" charset="0"/>
              </a:rPr>
              <a:t>23-24 Discipline Updates</a:t>
            </a:r>
          </a:p>
        </p:txBody>
      </p:sp>
      <p:sp>
        <p:nvSpPr>
          <p:cNvPr id="3" name="Text Placeholder 2">
            <a:extLst>
              <a:ext uri="{FF2B5EF4-FFF2-40B4-BE49-F238E27FC236}">
                <a16:creationId xmlns:a16="http://schemas.microsoft.com/office/drawing/2014/main" id="{9C6404F8-C826-4884-BE89-BBE961284E52}"/>
              </a:ext>
            </a:extLst>
          </p:cNvPr>
          <p:cNvSpPr>
            <a:spLocks noGrp="1"/>
          </p:cNvSpPr>
          <p:nvPr>
            <p:ph type="body" idx="1"/>
          </p:nvPr>
        </p:nvSpPr>
        <p:spPr>
          <a:xfrm>
            <a:off x="268291" y="1444814"/>
            <a:ext cx="8684790" cy="4736400"/>
          </a:xfrm>
        </p:spPr>
        <p:txBody>
          <a:bodyPr>
            <a:normAutofit/>
          </a:bodyPr>
          <a:lstStyle/>
          <a:p>
            <a:pPr marL="28575" indent="0">
              <a:buNone/>
            </a:pPr>
            <a:r>
              <a:rPr lang="en-US" b="1" dirty="0">
                <a:solidFill>
                  <a:srgbClr val="C63F28"/>
                </a:solidFill>
                <a:latin typeface="Arial" panose="020B0604020202020204" pitchFamily="34" charset="0"/>
                <a:cs typeface="Arial" panose="020B0604020202020204" pitchFamily="34" charset="0"/>
              </a:rPr>
              <a:t>School Discipline Collection</a:t>
            </a:r>
          </a:p>
          <a:p>
            <a:pPr>
              <a:buSzPct val="1000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The School and SPED Discipline Interchanges were merged into one collection for 23-24.</a:t>
            </a:r>
          </a:p>
          <a:p>
            <a:pPr>
              <a:buSzPct val="1000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The four previous files collected for both collections have been merged into just one file.</a:t>
            </a:r>
          </a:p>
          <a:p>
            <a:pPr>
              <a:buSzPct val="1000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The details of Discipline incidents are now being reported by student rather than in aggregate as it historically has been done.</a:t>
            </a:r>
          </a:p>
          <a:p>
            <a:pPr>
              <a:buSzPct val="1000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All incidents involving both General and Special Education students will now be reported on this one file.</a:t>
            </a:r>
          </a:p>
          <a:p>
            <a:pPr>
              <a:buSzPct val="1000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Now includes a Snapshot with level 2 errors.</a:t>
            </a:r>
          </a:p>
          <a:p>
            <a:pPr>
              <a:buSzPct val="100000"/>
              <a:buFont typeface="Arial" panose="020B0604020202020204" pitchFamily="34" charset="0"/>
              <a:buChar char="•"/>
            </a:pPr>
            <a:endParaRPr lang="en-US" sz="1600" dirty="0">
              <a:solidFill>
                <a:schemeClr val="tx1"/>
              </a:solidFill>
              <a:latin typeface="Arial" panose="020B0604020202020204" pitchFamily="34" charset="0"/>
              <a:cs typeface="Arial" panose="020B0604020202020204" pitchFamily="34" charset="0"/>
            </a:endParaRPr>
          </a:p>
          <a:p>
            <a:pPr>
              <a:buSzPct val="100000"/>
              <a:buFont typeface="Arial" panose="020B0604020202020204" pitchFamily="34" charset="0"/>
              <a:buChar char="•"/>
            </a:pPr>
            <a:endParaRPr lang="en-US" sz="1600" dirty="0">
              <a:solidFill>
                <a:schemeClr val="tx1"/>
              </a:solidFill>
              <a:latin typeface="Arial" panose="020B0604020202020204" pitchFamily="34" charset="0"/>
              <a:cs typeface="Arial" panose="020B0604020202020204" pitchFamily="34" charset="0"/>
            </a:endParaRPr>
          </a:p>
          <a:p>
            <a:pPr>
              <a:buSzPct val="100000"/>
              <a:buFont typeface="Arial" panose="020B0604020202020204" pitchFamily="34" charset="0"/>
              <a:buChar char="•"/>
            </a:pPr>
            <a:endParaRPr lang="en-US" sz="1600" dirty="0">
              <a:solidFill>
                <a:schemeClr val="tx1"/>
              </a:solidFill>
              <a:latin typeface="Arial" panose="020B0604020202020204" pitchFamily="34" charset="0"/>
              <a:cs typeface="Arial" panose="020B0604020202020204" pitchFamily="34" charset="0"/>
            </a:endParaRPr>
          </a:p>
          <a:p>
            <a:pPr>
              <a:buSzPct val="100000"/>
              <a:buFont typeface="Arial" panose="020B0604020202020204" pitchFamily="34" charset="0"/>
              <a:buChar char="•"/>
            </a:pPr>
            <a:endParaRPr lang="en-US" sz="1600" dirty="0">
              <a:solidFill>
                <a:schemeClr val="tx1"/>
              </a:solidFill>
              <a:latin typeface="Arial" panose="020B0604020202020204" pitchFamily="34" charset="0"/>
              <a:cs typeface="Arial" panose="020B0604020202020204" pitchFamily="34" charset="0"/>
            </a:endParaRPr>
          </a:p>
          <a:p>
            <a:pPr>
              <a:buSzPct val="100000"/>
              <a:buFont typeface="Arial" panose="020B0604020202020204" pitchFamily="34" charset="0"/>
              <a:buChar char="•"/>
            </a:pPr>
            <a:endParaRPr lang="en-US" sz="1600" dirty="0">
              <a:solidFill>
                <a:schemeClr val="tx1"/>
              </a:solidFill>
              <a:latin typeface="Arial" panose="020B0604020202020204" pitchFamily="34" charset="0"/>
              <a:cs typeface="Arial" panose="020B0604020202020204" pitchFamily="34" charset="0"/>
            </a:endParaRPr>
          </a:p>
          <a:p>
            <a:pPr>
              <a:buSzPct val="100000"/>
              <a:buFont typeface="Arial" panose="020B0604020202020204" pitchFamily="34" charset="0"/>
              <a:buChar char="•"/>
            </a:pPr>
            <a:endParaRPr lang="en-US" sz="1600" dirty="0">
              <a:solidFill>
                <a:schemeClr val="tx1"/>
              </a:solidFill>
              <a:latin typeface="Arial" panose="020B0604020202020204" pitchFamily="34" charset="0"/>
              <a:cs typeface="Arial" panose="020B0604020202020204" pitchFamily="34" charset="0"/>
            </a:endParaRPr>
          </a:p>
        </p:txBody>
      </p:sp>
      <p:pic>
        <p:nvPicPr>
          <p:cNvPr id="7" name="Picture 6" descr="Image of File Layout.">
            <a:extLst>
              <a:ext uri="{FF2B5EF4-FFF2-40B4-BE49-F238E27FC236}">
                <a16:creationId xmlns:a16="http://schemas.microsoft.com/office/drawing/2014/main" id="{12D5E4AE-DE66-55D6-83D6-9FBE0CAE4002}"/>
              </a:ext>
            </a:extLst>
          </p:cNvPr>
          <p:cNvPicPr>
            <a:picLocks noChangeAspect="1"/>
          </p:cNvPicPr>
          <p:nvPr/>
        </p:nvPicPr>
        <p:blipFill>
          <a:blip r:embed="rId3"/>
          <a:stretch>
            <a:fillRect/>
          </a:stretch>
        </p:blipFill>
        <p:spPr>
          <a:xfrm>
            <a:off x="1718268" y="3910987"/>
            <a:ext cx="5294662" cy="2395364"/>
          </a:xfrm>
          <a:prstGeom prst="rect">
            <a:avLst/>
          </a:prstGeom>
          <a:ln>
            <a:solidFill>
              <a:schemeClr val="tx1"/>
            </a:solidFill>
          </a:ln>
        </p:spPr>
      </p:pic>
      <p:sp>
        <p:nvSpPr>
          <p:cNvPr id="5" name="TextBox 4">
            <a:extLst>
              <a:ext uri="{FF2B5EF4-FFF2-40B4-BE49-F238E27FC236}">
                <a16:creationId xmlns:a16="http://schemas.microsoft.com/office/drawing/2014/main" id="{8146FFF4-C5A2-4995-98C6-920765B36733}"/>
              </a:ext>
            </a:extLst>
          </p:cNvPr>
          <p:cNvSpPr txBox="1"/>
          <p:nvPr/>
        </p:nvSpPr>
        <p:spPr>
          <a:xfrm>
            <a:off x="309255" y="6306351"/>
            <a:ext cx="8410353"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For full details on these updates and some validation information, see the </a:t>
            </a:r>
            <a:r>
              <a:rPr lang="en-US" sz="1200" dirty="0">
                <a:latin typeface="Arial" panose="020B0604020202020204" pitchFamily="34" charset="0"/>
                <a:cs typeface="Arial" panose="020B0604020202020204" pitchFamily="34" charset="0"/>
                <a:hlinkClick r:id="rId4"/>
              </a:rPr>
              <a:t>New This Year Training</a:t>
            </a:r>
            <a:r>
              <a:rPr lang="en-US" sz="1200" dirty="0">
                <a:latin typeface="Arial" panose="020B0604020202020204" pitchFamily="34" charset="0"/>
                <a:cs typeface="Arial" panose="020B0604020202020204" pitchFamily="34" charset="0"/>
              </a:rPr>
              <a:t> on the CSI website.</a:t>
            </a:r>
          </a:p>
        </p:txBody>
      </p:sp>
      <p:sp>
        <p:nvSpPr>
          <p:cNvPr id="4" name="Slide Number Placeholder 3">
            <a:extLst>
              <a:ext uri="{FF2B5EF4-FFF2-40B4-BE49-F238E27FC236}">
                <a16:creationId xmlns:a16="http://schemas.microsoft.com/office/drawing/2014/main" id="{BD0B01D3-DBBF-4EE8-B324-1BC8B6B2FFFC}"/>
              </a:ext>
              <a:ext uri="{C183D7F6-B498-43B3-948B-1728B52AA6E4}">
                <adec:decorative xmlns:adec="http://schemas.microsoft.com/office/drawing/2017/decorative" val="1"/>
              </a:ext>
            </a:extLst>
          </p:cNvPr>
          <p:cNvSpPr>
            <a:spLocks noGrp="1"/>
          </p:cNvSpPr>
          <p:nvPr>
            <p:ph type="sldNum" idx="12"/>
          </p:nvPr>
        </p:nvSpPr>
        <p:spPr>
          <a:xfrm>
            <a:off x="8250301" y="6201224"/>
            <a:ext cx="548700" cy="417900"/>
          </a:xfrm>
        </p:spPr>
        <p:txBody>
          <a:bodyPr/>
          <a:lstStyle/>
          <a:p>
            <a:fld id="{00000000-1234-1234-1234-123412341234}" type="slidenum">
              <a:rPr lang="en" sz="900" smtClean="0">
                <a:solidFill>
                  <a:schemeClr val="tx1">
                    <a:lumMod val="50000"/>
                    <a:lumOff val="50000"/>
                  </a:schemeClr>
                </a:solidFill>
              </a:rPr>
              <a:pPr/>
              <a:t>6</a:t>
            </a:fld>
            <a:endParaRPr lang="en" sz="900" dirty="0">
              <a:solidFill>
                <a:schemeClr val="tx1">
                  <a:lumMod val="50000"/>
                  <a:lumOff val="50000"/>
                </a:schemeClr>
              </a:solidFill>
            </a:endParaRPr>
          </a:p>
        </p:txBody>
      </p:sp>
    </p:spTree>
    <p:extLst>
      <p:ext uri="{BB962C8B-B14F-4D97-AF65-F5344CB8AC3E}">
        <p14:creationId xmlns:p14="http://schemas.microsoft.com/office/powerpoint/2010/main" val="1339551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a:extLst>
            <a:ext uri="{FF2B5EF4-FFF2-40B4-BE49-F238E27FC236}">
              <a16:creationId xmlns:a16="http://schemas.microsoft.com/office/drawing/2014/main" id="{C53E2ACE-6BE5-B90C-92CF-5A83CE1DF18D}"/>
            </a:ext>
          </a:extLst>
        </p:cNvPr>
        <p:cNvGrpSpPr/>
        <p:nvPr/>
      </p:nvGrpSpPr>
      <p:grpSpPr>
        <a:xfrm>
          <a:off x="0" y="0"/>
          <a:ext cx="0" cy="0"/>
          <a:chOff x="0" y="0"/>
          <a:chExt cx="0" cy="0"/>
        </a:xfrm>
      </p:grpSpPr>
      <p:sp>
        <p:nvSpPr>
          <p:cNvPr id="124" name="Shape 124">
            <a:extLst>
              <a:ext uri="{FF2B5EF4-FFF2-40B4-BE49-F238E27FC236}">
                <a16:creationId xmlns:a16="http://schemas.microsoft.com/office/drawing/2014/main" id="{ED54F265-DBC4-B585-BF58-677996A41FED}"/>
              </a:ext>
            </a:extLst>
          </p:cNvPr>
          <p:cNvSpPr txBox="1">
            <a:spLocks noGrp="1"/>
          </p:cNvSpPr>
          <p:nvPr>
            <p:ph type="title"/>
          </p:nvPr>
        </p:nvSpPr>
        <p:spPr>
          <a:xfrm>
            <a:off x="228833" y="559466"/>
            <a:ext cx="7538720" cy="649574"/>
          </a:xfrm>
          <a:prstGeom prst="rect">
            <a:avLst/>
          </a:prstGeom>
        </p:spPr>
        <p:txBody>
          <a:bodyPr spcFirstLastPara="1" vert="horz" wrap="square" lIns="68569" tIns="68569" rIns="68569" bIns="68569" rtlCol="0" anchor="b" anchorCtr="0">
            <a:noAutofit/>
          </a:bodyPr>
          <a:lstStyle/>
          <a:p>
            <a:r>
              <a:rPr lang="en-US" sz="3000" dirty="0"/>
              <a:t>Discipline Snapshot – School and SPED Students</a:t>
            </a:r>
            <a:endParaRPr sz="3000" dirty="0"/>
          </a:p>
        </p:txBody>
      </p:sp>
      <p:sp>
        <p:nvSpPr>
          <p:cNvPr id="7" name="TextBox 6">
            <a:extLst>
              <a:ext uri="{FF2B5EF4-FFF2-40B4-BE49-F238E27FC236}">
                <a16:creationId xmlns:a16="http://schemas.microsoft.com/office/drawing/2014/main" id="{AA02A843-9BFB-6A64-576C-19E2FE94E6A1}"/>
              </a:ext>
            </a:extLst>
          </p:cNvPr>
          <p:cNvSpPr txBox="1"/>
          <p:nvPr/>
        </p:nvSpPr>
        <p:spPr>
          <a:xfrm>
            <a:off x="355600" y="1209040"/>
            <a:ext cx="7843520"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Although the School and SPED Collections have been merged into the Discipline Interchange, the Snapshot should remain separate.  All SPED and General Education students should be reported on the Discipline Interchange and will receive errors on the same report, you should expect to see a School and SPED Level 2 Report.</a:t>
            </a:r>
          </a:p>
        </p:txBody>
      </p:sp>
      <p:sp>
        <p:nvSpPr>
          <p:cNvPr id="8" name="TextBox 7">
            <a:extLst>
              <a:ext uri="{FF2B5EF4-FFF2-40B4-BE49-F238E27FC236}">
                <a16:creationId xmlns:a16="http://schemas.microsoft.com/office/drawing/2014/main" id="{702C0301-0AD3-DCE9-D6B9-B595AD380F94}"/>
              </a:ext>
            </a:extLst>
          </p:cNvPr>
          <p:cNvSpPr txBox="1"/>
          <p:nvPr/>
        </p:nvSpPr>
        <p:spPr>
          <a:xfrm>
            <a:off x="2449585" y="2675980"/>
            <a:ext cx="1300293" cy="369332"/>
          </a:xfrm>
          <a:prstGeom prst="rect">
            <a:avLst/>
          </a:prstGeom>
          <a:noFill/>
        </p:spPr>
        <p:txBody>
          <a:bodyPr wrap="square" rtlCol="0">
            <a:spAutoFit/>
          </a:bodyPr>
          <a:lstStyle/>
          <a:p>
            <a:r>
              <a:rPr lang="en-US" dirty="0"/>
              <a:t>Level 1</a:t>
            </a:r>
          </a:p>
        </p:txBody>
      </p:sp>
      <p:sp>
        <p:nvSpPr>
          <p:cNvPr id="9" name="TextBox 8">
            <a:extLst>
              <a:ext uri="{FF2B5EF4-FFF2-40B4-BE49-F238E27FC236}">
                <a16:creationId xmlns:a16="http://schemas.microsoft.com/office/drawing/2014/main" id="{630B1C0A-432F-E3AE-C5FD-D41857DBD6A4}"/>
              </a:ext>
            </a:extLst>
          </p:cNvPr>
          <p:cNvSpPr txBox="1"/>
          <p:nvPr/>
        </p:nvSpPr>
        <p:spPr>
          <a:xfrm>
            <a:off x="5843863" y="2675764"/>
            <a:ext cx="1300293" cy="369332"/>
          </a:xfrm>
          <a:prstGeom prst="rect">
            <a:avLst/>
          </a:prstGeom>
          <a:noFill/>
        </p:spPr>
        <p:txBody>
          <a:bodyPr wrap="square" rtlCol="0">
            <a:spAutoFit/>
          </a:bodyPr>
          <a:lstStyle/>
          <a:p>
            <a:r>
              <a:rPr lang="en-US" dirty="0"/>
              <a:t>Level 2</a:t>
            </a:r>
          </a:p>
        </p:txBody>
      </p:sp>
      <p:graphicFrame>
        <p:nvGraphicFramePr>
          <p:cNvPr id="4" name="Diagram 3" descr="Diagram of the level 1 Discipline Interchange showing just one error report while level 2 has two error reports">
            <a:extLst>
              <a:ext uri="{FF2B5EF4-FFF2-40B4-BE49-F238E27FC236}">
                <a16:creationId xmlns:a16="http://schemas.microsoft.com/office/drawing/2014/main" id="{01B2B038-7129-9047-E2BA-C0C2773316E4}"/>
              </a:ext>
            </a:extLst>
          </p:cNvPr>
          <p:cNvGraphicFramePr/>
          <p:nvPr>
            <p:extLst>
              <p:ext uri="{D42A27DB-BD31-4B8C-83A1-F6EECF244321}">
                <p14:modId xmlns:p14="http://schemas.microsoft.com/office/powerpoint/2010/main" val="3064589390"/>
              </p:ext>
            </p:extLst>
          </p:nvPr>
        </p:nvGraphicFramePr>
        <p:xfrm>
          <a:off x="1154884" y="3036815"/>
          <a:ext cx="7989116" cy="3422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Right 4">
            <a:extLst>
              <a:ext uri="{FF2B5EF4-FFF2-40B4-BE49-F238E27FC236}">
                <a16:creationId xmlns:a16="http://schemas.microsoft.com/office/drawing/2014/main" id="{CBA875F4-7258-2492-32F4-EA29F6697F83}"/>
              </a:ext>
              <a:ext uri="{C183D7F6-B498-43B3-948B-1728B52AA6E4}">
                <adec:decorative xmlns:adec="http://schemas.microsoft.com/office/drawing/2017/decorative" val="1"/>
              </a:ext>
            </a:extLst>
          </p:cNvPr>
          <p:cNvSpPr/>
          <p:nvPr/>
        </p:nvSpPr>
        <p:spPr>
          <a:xfrm>
            <a:off x="4277360" y="4446165"/>
            <a:ext cx="1434517" cy="5117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Shape 126">
            <a:extLst>
              <a:ext uri="{FF2B5EF4-FFF2-40B4-BE49-F238E27FC236}">
                <a16:creationId xmlns:a16="http://schemas.microsoft.com/office/drawing/2014/main" id="{7E34C715-61A7-66C2-7659-40509B9EC400}"/>
              </a:ext>
              <a:ext uri="{C183D7F6-B498-43B3-948B-1728B52AA6E4}">
                <adec:decorative xmlns:adec="http://schemas.microsoft.com/office/drawing/2017/decorative" val="1"/>
              </a:ext>
            </a:extLst>
          </p:cNvPr>
          <p:cNvSpPr txBox="1">
            <a:spLocks noGrp="1"/>
          </p:cNvSpPr>
          <p:nvPr>
            <p:ph type="sldNum" sz="quarter" idx="12"/>
          </p:nvPr>
        </p:nvSpPr>
        <p:spPr>
          <a:xfrm>
            <a:off x="8610600" y="6356350"/>
            <a:ext cx="225829" cy="365125"/>
          </a:xfrm>
          <a:prstGeom prst="rect">
            <a:avLst/>
          </a:prstGeom>
        </p:spPr>
        <p:txBody>
          <a:bodyPr spcFirstLastPara="1" vert="horz" wrap="square" lIns="91440" tIns="45720" rIns="91440" bIns="4572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42C50D-6F5E-441C-B5B8-129F9F326C3F}" type="slidenum">
              <a:rPr lang="en-US" smtClean="0"/>
              <a:pPr/>
              <a:t>7</a:t>
            </a:fld>
            <a:endParaRPr dirty="0"/>
          </a:p>
        </p:txBody>
      </p:sp>
    </p:spTree>
    <p:extLst>
      <p:ext uri="{BB962C8B-B14F-4D97-AF65-F5344CB8AC3E}">
        <p14:creationId xmlns:p14="http://schemas.microsoft.com/office/powerpoint/2010/main" val="3727755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1843329" y="2456091"/>
            <a:ext cx="5151665" cy="1159875"/>
          </a:xfrm>
          <a:prstGeom prst="rect">
            <a:avLst/>
          </a:prstGeom>
        </p:spPr>
        <p:txBody>
          <a:bodyPr spcFirstLastPara="1" vert="horz" wrap="square" lIns="68569" tIns="68569" rIns="68569" bIns="68569" rtlCol="0" anchor="b" anchorCtr="0">
            <a:noAutofit/>
          </a:bodyPr>
          <a:lstStyle/>
          <a:p>
            <a:r>
              <a:rPr lang="en-US" dirty="0">
                <a:latin typeface="Arial" panose="020B0604020202020204" pitchFamily="34" charset="0"/>
                <a:cs typeface="Arial" panose="020B0604020202020204" pitchFamily="34" charset="0"/>
              </a:rPr>
              <a:t>Discipline </a:t>
            </a:r>
            <a:r>
              <a:rPr lang="en" dirty="0">
                <a:latin typeface="Arial" panose="020B0604020202020204" pitchFamily="34" charset="0"/>
                <a:cs typeface="Arial" panose="020B0604020202020204" pitchFamily="34" charset="0"/>
              </a:rPr>
              <a:t>Collection</a:t>
            </a:r>
            <a:r>
              <a:rPr lang="en-US" dirty="0">
                <a:latin typeface="Arial" panose="020B0604020202020204" pitchFamily="34" charset="0"/>
                <a:cs typeface="Arial" panose="020B0604020202020204" pitchFamily="34" charset="0"/>
              </a:rPr>
              <a:t>s</a:t>
            </a:r>
            <a:r>
              <a:rPr lang="en" dirty="0">
                <a:latin typeface="Arial" panose="020B0604020202020204" pitchFamily="34" charset="0"/>
                <a:cs typeface="Arial" panose="020B0604020202020204" pitchFamily="34" charset="0"/>
              </a:rPr>
              <a:t> Process</a:t>
            </a:r>
            <a:endParaRPr dirty="0">
              <a:latin typeface="Arial" panose="020B0604020202020204" pitchFamily="34" charset="0"/>
              <a:cs typeface="Arial" panose="020B0604020202020204" pitchFamily="34" charset="0"/>
            </a:endParaRPr>
          </a:p>
        </p:txBody>
      </p:sp>
      <p:sp>
        <p:nvSpPr>
          <p:cNvPr id="113" name="Shape 113"/>
          <p:cNvSpPr txBox="1">
            <a:spLocks noGrp="1"/>
          </p:cNvSpPr>
          <p:nvPr>
            <p:ph type="sldNum" idx="12"/>
          </p:nvPr>
        </p:nvSpPr>
        <p:spPr>
          <a:xfrm>
            <a:off x="1142906" y="5687531"/>
            <a:ext cx="6858000"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sz="900">
                <a:solidFill>
                  <a:prstClr val="black">
                    <a:tint val="75000"/>
                  </a:prstClr>
                </a:solidFill>
                <a:latin typeface="Calibri" panose="020F0502020204030204"/>
              </a:rPr>
              <a:pPr defTabSz="685800"/>
              <a:t>8</a:t>
            </a:fld>
            <a:endParaRPr sz="9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746302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813275" y="1063238"/>
            <a:ext cx="4846950" cy="85725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Data Collection in 5 Steps</a:t>
            </a:r>
            <a:endParaRPr sz="3000" dirty="0">
              <a:solidFill>
                <a:schemeClr val="tx1"/>
              </a:solidFill>
              <a:latin typeface="Arial" panose="020B0604020202020204" pitchFamily="34" charset="0"/>
              <a:cs typeface="Arial" panose="020B0604020202020204" pitchFamily="34" charset="0"/>
            </a:endParaRPr>
          </a:p>
        </p:txBody>
      </p:sp>
      <p:pic>
        <p:nvPicPr>
          <p:cNvPr id="7" name="Picture 6" descr="Graphic showing the 5 steps of the data submissions process.  ">
            <a:extLst>
              <a:ext uri="{FF2B5EF4-FFF2-40B4-BE49-F238E27FC236}">
                <a16:creationId xmlns:a16="http://schemas.microsoft.com/office/drawing/2014/main" id="{7C59DF70-D209-4578-9A59-8371D79D409F}"/>
              </a:ext>
            </a:extLst>
          </p:cNvPr>
          <p:cNvPicPr/>
          <p:nvPr/>
        </p:nvPicPr>
        <p:blipFill>
          <a:blip r:embed="rId3">
            <a:extLst>
              <a:ext uri="{28A0092B-C50C-407E-A947-70E740481C1C}">
                <a14:useLocalDpi xmlns:a14="http://schemas.microsoft.com/office/drawing/2010/main" val="0"/>
              </a:ext>
            </a:extLst>
          </a:blip>
          <a:stretch>
            <a:fillRect/>
          </a:stretch>
        </p:blipFill>
        <p:spPr>
          <a:xfrm>
            <a:off x="744793" y="2166488"/>
            <a:ext cx="7050671" cy="2753624"/>
          </a:xfrm>
          <a:prstGeom prst="rect">
            <a:avLst/>
          </a:prstGeom>
          <a:ln>
            <a:noFill/>
          </a:ln>
          <a:effectLst/>
        </p:spPr>
      </p:pic>
      <p:sp>
        <p:nvSpPr>
          <p:cNvPr id="3" name="Rectangle 2"/>
          <p:cNvSpPr/>
          <p:nvPr/>
        </p:nvSpPr>
        <p:spPr>
          <a:xfrm>
            <a:off x="1813275" y="5166112"/>
            <a:ext cx="3946850" cy="300082"/>
          </a:xfrm>
          <a:prstGeom prst="rect">
            <a:avLst/>
          </a:prstGeom>
        </p:spPr>
        <p:txBody>
          <a:bodyPr wrap="none">
            <a:spAutoFit/>
          </a:bodyPr>
          <a:lstStyle/>
          <a:p>
            <a:pPr defTabSz="685800"/>
            <a:r>
              <a:rPr lang="en-US" sz="1350" i="1" dirty="0">
                <a:solidFill>
                  <a:srgbClr val="006EC0"/>
                </a:solidFill>
                <a:latin typeface="Calibri" panose="020F0502020204030204" pitchFamily="34" charset="0"/>
              </a:rPr>
              <a:t>Repeat steps 2-4 until data is complete and accurate! </a:t>
            </a:r>
            <a:endParaRPr lang="en-US" sz="1350" dirty="0">
              <a:solidFill>
                <a:prstClr val="black"/>
              </a:solidFill>
              <a:latin typeface="Calibri" panose="020F0502020204030204"/>
            </a:endParaRPr>
          </a:p>
        </p:txBody>
      </p:sp>
      <p:sp>
        <p:nvSpPr>
          <p:cNvPr id="126" name="Shape 126"/>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sz="900">
                <a:solidFill>
                  <a:prstClr val="black">
                    <a:tint val="75000"/>
                  </a:prstClr>
                </a:solidFill>
                <a:latin typeface="Calibri" panose="020F0502020204030204"/>
              </a:rPr>
              <a:pPr defTabSz="685800"/>
              <a:t>9</a:t>
            </a:fld>
            <a:endParaRPr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56155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46A965F-FA82-45EA-B6D0-E8C860929DC9}" vid="{26212A1B-D962-4FEE-BB6B-0F45839414B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New</Template>
  <TotalTime>20613</TotalTime>
  <Words>5305</Words>
  <Application>Microsoft Office PowerPoint</Application>
  <PresentationFormat>On-screen Show (4:3)</PresentationFormat>
  <Paragraphs>366</Paragraphs>
  <Slides>28</Slides>
  <Notes>28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Arial</vt:lpstr>
      <vt:lpstr>Calibri</vt:lpstr>
      <vt:lpstr>Calibri Light</vt:lpstr>
      <vt:lpstr>Office Theme</vt:lpstr>
      <vt:lpstr>1_Office Theme</vt:lpstr>
      <vt:lpstr>23-24 Discipline Collections Training</vt:lpstr>
      <vt:lpstr>Agenda</vt:lpstr>
      <vt:lpstr>Purpose of the School Discipline Collection</vt:lpstr>
      <vt:lpstr>Collection Changes</vt:lpstr>
      <vt:lpstr>School Discipline and HB22-1376 Passing</vt:lpstr>
      <vt:lpstr>23-24 Discipline Updates</vt:lpstr>
      <vt:lpstr>Discipline Snapshot – School and SPED Students</vt:lpstr>
      <vt:lpstr>Discipline Collections Process</vt:lpstr>
      <vt:lpstr>Data Collection in 5 Steps</vt:lpstr>
      <vt:lpstr>Step 1: Collection Prep Resources</vt:lpstr>
      <vt:lpstr>Step 1: Collection Prep Trainings</vt:lpstr>
      <vt:lpstr>Step 2: Data Collection/Entry</vt:lpstr>
      <vt:lpstr>Student Discipline Behavior Codes*</vt:lpstr>
      <vt:lpstr>Student Discipline Resulting Action/Resolution Codes</vt:lpstr>
      <vt:lpstr>Incident/Discipline Entry in SIS</vt:lpstr>
      <vt:lpstr>Duration Coding in PowerSchool and IC</vt:lpstr>
      <vt:lpstr>File Layout and Definition Documents – CSI Additions</vt:lpstr>
      <vt:lpstr>Discipline Record Checker</vt:lpstr>
      <vt:lpstr>Step 3: Submission to CSI</vt:lpstr>
      <vt:lpstr>Step 3: Submission to CSI (Cont.)</vt:lpstr>
      <vt:lpstr>Step 4: Error Resolution</vt:lpstr>
      <vt:lpstr>Level 1 and Level 2 Error Definitions</vt:lpstr>
      <vt:lpstr>Step 4: Error Resolution (Cont.)</vt:lpstr>
      <vt:lpstr>Step 5: Data Review</vt:lpstr>
      <vt:lpstr>Timelines and Deadlines</vt:lpstr>
      <vt:lpstr>School Discipline Timelines and Deadlines</vt:lpstr>
      <vt:lpstr>No Reportable Incidents</vt:lpstr>
      <vt:lpstr>Thank you for Reviewing this Training  Next Steps: Review the “New this Year” training on the CSI website for details on changes for 23-24 and important validation procedures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19-20 Discipline Collections Training</dc:title>
  <dc:creator>Hartung, Ryan</dc:creator>
  <cp:lastModifiedBy>Hartung, Ryan</cp:lastModifiedBy>
  <cp:revision>214</cp:revision>
  <dcterms:created xsi:type="dcterms:W3CDTF">2020-03-03T19:07:30Z</dcterms:created>
  <dcterms:modified xsi:type="dcterms:W3CDTF">2024-04-17T17:18:50Z</dcterms:modified>
</cp:coreProperties>
</file>