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30"/>
  </p:notesMasterIdLst>
  <p:sldIdLst>
    <p:sldId id="256" r:id="rId5"/>
    <p:sldId id="257" r:id="rId6"/>
    <p:sldId id="596" r:id="rId7"/>
    <p:sldId id="597" r:id="rId8"/>
    <p:sldId id="601" r:id="rId9"/>
    <p:sldId id="342" r:id="rId10"/>
    <p:sldId id="584" r:id="rId11"/>
    <p:sldId id="337" r:id="rId12"/>
    <p:sldId id="343" r:id="rId13"/>
    <p:sldId id="296" r:id="rId14"/>
    <p:sldId id="266" r:id="rId15"/>
    <p:sldId id="297" r:id="rId16"/>
    <p:sldId id="300" r:id="rId17"/>
    <p:sldId id="585" r:id="rId18"/>
    <p:sldId id="292" r:id="rId19"/>
    <p:sldId id="578" r:id="rId20"/>
    <p:sldId id="581" r:id="rId21"/>
    <p:sldId id="595" r:id="rId22"/>
    <p:sldId id="344" r:id="rId23"/>
    <p:sldId id="291" r:id="rId24"/>
    <p:sldId id="577" r:id="rId25"/>
    <p:sldId id="576" r:id="rId26"/>
    <p:sldId id="600" r:id="rId27"/>
    <p:sldId id="579" r:id="rId28"/>
    <p:sldId id="58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C3BAB8-9619-93AD-7810-BAB9D26D07FB}" name="Welch, Jessica" initials="WJ" userId="S::welch_j@cde.state.co.us::d94e0672-8a42-4817-9ec7-76070054cc24" providerId="AD"/>
  <p188:author id="{5CCB57CE-ED30-E7CB-EF18-B868D9206E9F}" name="Welch, Jessica" initials="WJ" userId="S::Welch_J@cde.state.co.us::d94e0672-8a42-4817-9ec7-76070054cc24" providerId="AD"/>
  <p188:author id="{F6EA4ECF-E917-A410-CA48-D98606227033}" name="Stachokus, Nick" initials="SN" userId="S::stachokus_n@cde.state.co.us::d0c3e55e-565e-4625-a9cc-279e696867d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Vickland, Clare" initials="VC" lastIdx="1" clrIdx="0">
    <p:extLst>
      <p:ext uri="{19B8F6BF-5375-455C-9EA6-DF929625EA0E}">
        <p15:presenceInfo xmlns:p15="http://schemas.microsoft.com/office/powerpoint/2012/main" userId="S::Vickland_C@cde.state.co.us::c9683dfd-6239-4a34-ac69-a350963a721b" providerId="AD"/>
      </p:ext>
    </p:extLst>
  </p:cmAuthor>
  <p:cmAuthor id="2" name="Dinnen, Janet" initials="DJ" lastIdx="1" clrIdx="1">
    <p:extLst>
      <p:ext uri="{19B8F6BF-5375-455C-9EA6-DF929625EA0E}">
        <p15:presenceInfo xmlns:p15="http://schemas.microsoft.com/office/powerpoint/2012/main" userId="S::Dinnen_J@cde.state.co.us::682ebc80-7236-4772-9819-9edf9790ed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793F"/>
    <a:srgbClr val="EFAA1F"/>
    <a:srgbClr val="008CA0"/>
    <a:srgbClr val="CB8C0F"/>
    <a:srgbClr val="CD8B15"/>
    <a:srgbClr val="AD680B"/>
    <a:srgbClr val="566B39"/>
    <a:srgbClr val="005560"/>
    <a:srgbClr val="007686"/>
    <a:srgbClr val="455F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diagrams/_rels/data2.xml.rels><?xml version="1.0" encoding="UTF-8" standalone="yes"?>
<Relationships xmlns="http://schemas.openxmlformats.org/package/2006/relationships"><Relationship Id="rId1" Type="http://schemas.openxmlformats.org/officeDocument/2006/relationships/hyperlink" Target="https://resources.csi.state.co.us/sped-eligibility/" TargetMode="External"/></Relationships>
</file>

<file path=ppt/diagrams/_rels/data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ata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12.jpeg"/><Relationship Id="rId4" Type="http://schemas.openxmlformats.org/officeDocument/2006/relationships/image" Target="../media/image15.jpeg"/></Relationships>
</file>

<file path=ppt/diagrams/_rels/drawing2.xml.rels><?xml version="1.0" encoding="UTF-8" standalone="yes"?>
<Relationships xmlns="http://schemas.openxmlformats.org/package/2006/relationships"><Relationship Id="rId1" Type="http://schemas.openxmlformats.org/officeDocument/2006/relationships/hyperlink" Target="https://resources.csi.state.co.us/sped-eligibility/" TargetMode="External"/></Relationships>
</file>

<file path=ppt/diagrams/_rels/drawing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12.jpeg"/><Relationship Id="rId4" Type="http://schemas.openxmlformats.org/officeDocument/2006/relationships/image" Target="../media/image15.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B3F315-CF28-4901-B76C-3E0AFB7B69D2}" type="doc">
      <dgm:prSet loTypeId="urn:microsoft.com/office/officeart/2005/8/layout/StepDownProcess" loCatId="process" qsTypeId="urn:microsoft.com/office/officeart/2005/8/quickstyle/simple1" qsCatId="simple" csTypeId="urn:microsoft.com/office/officeart/2005/8/colors/colorful1" csCatId="colorful" phldr="1"/>
      <dgm:spPr/>
      <dgm:t>
        <a:bodyPr/>
        <a:lstStyle/>
        <a:p>
          <a:endParaRPr lang="en-US"/>
        </a:p>
      </dgm:t>
    </dgm:pt>
    <dgm:pt modelId="{B1840E36-8266-4C69-BE60-30B12BE7386D}">
      <dgm:prSet phldrT="[Text]"/>
      <dgm:spPr>
        <a:noFill/>
        <a:ln w="38100">
          <a:solidFill>
            <a:srgbClr val="008CA0"/>
          </a:solidFill>
        </a:ln>
      </dgm:spPr>
      <dgm:t>
        <a:bodyPr/>
        <a:lstStyle/>
        <a:p>
          <a:r>
            <a:rPr lang="en-US" dirty="0">
              <a:solidFill>
                <a:schemeClr val="tx1"/>
              </a:solidFill>
            </a:rPr>
            <a:t>Enrollment and Identification</a:t>
          </a:r>
        </a:p>
      </dgm:t>
    </dgm:pt>
    <dgm:pt modelId="{02F8E589-16C7-444A-850F-B58159AF4FCB}" type="parTrans" cxnId="{B7B0AF2A-07FB-4334-A2B4-551CAC05CB78}">
      <dgm:prSet/>
      <dgm:spPr/>
      <dgm:t>
        <a:bodyPr/>
        <a:lstStyle/>
        <a:p>
          <a:endParaRPr lang="en-US"/>
        </a:p>
      </dgm:t>
    </dgm:pt>
    <dgm:pt modelId="{6B8E6EAF-5CCF-4D54-9F1F-33F7DA3BFA8C}" type="sibTrans" cxnId="{B7B0AF2A-07FB-4334-A2B4-551CAC05CB78}">
      <dgm:prSet/>
      <dgm:spPr/>
      <dgm:t>
        <a:bodyPr/>
        <a:lstStyle/>
        <a:p>
          <a:endParaRPr lang="en-US"/>
        </a:p>
      </dgm:t>
    </dgm:pt>
    <dgm:pt modelId="{291A2BA4-7DC9-4126-8542-8513B741A98A}">
      <dgm:prSet phldrT="[Text]"/>
      <dgm:spPr/>
      <dgm:t>
        <a:bodyPr/>
        <a:lstStyle/>
        <a:p>
          <a:r>
            <a:rPr lang="en-US"/>
            <a:t>CSI schools are open to all students, and must adhere to both initial (upon enrollment) and ongoing identification requirements</a:t>
          </a:r>
        </a:p>
      </dgm:t>
    </dgm:pt>
    <dgm:pt modelId="{4B0C377E-D3B4-469B-969B-93CE7D0B45D4}" type="parTrans" cxnId="{8728FD47-4253-4A75-8949-79B85ABB37DE}">
      <dgm:prSet/>
      <dgm:spPr/>
      <dgm:t>
        <a:bodyPr/>
        <a:lstStyle/>
        <a:p>
          <a:endParaRPr lang="en-US"/>
        </a:p>
      </dgm:t>
    </dgm:pt>
    <dgm:pt modelId="{5EE65692-7B7F-4D05-92FE-D14776460199}" type="sibTrans" cxnId="{8728FD47-4253-4A75-8949-79B85ABB37DE}">
      <dgm:prSet/>
      <dgm:spPr/>
      <dgm:t>
        <a:bodyPr/>
        <a:lstStyle/>
        <a:p>
          <a:endParaRPr lang="en-US"/>
        </a:p>
      </dgm:t>
    </dgm:pt>
    <dgm:pt modelId="{11CAF8DB-E760-4BF6-847D-8D214C0B9193}">
      <dgm:prSet phldrT="[Text]"/>
      <dgm:spPr>
        <a:noFill/>
        <a:ln w="38100">
          <a:solidFill>
            <a:srgbClr val="60793F"/>
          </a:solidFill>
        </a:ln>
      </dgm:spPr>
      <dgm:t>
        <a:bodyPr/>
        <a:lstStyle/>
        <a:p>
          <a:r>
            <a:rPr lang="en-US" dirty="0">
              <a:solidFill>
                <a:schemeClr val="tx1"/>
              </a:solidFill>
            </a:rPr>
            <a:t>Programming and Support</a:t>
          </a:r>
        </a:p>
      </dgm:t>
    </dgm:pt>
    <dgm:pt modelId="{B85A8EE1-94B2-4AE8-90AB-5DCE9474A16C}" type="parTrans" cxnId="{955A6B22-4066-4EAF-A378-7B415A255927}">
      <dgm:prSet/>
      <dgm:spPr/>
      <dgm:t>
        <a:bodyPr/>
        <a:lstStyle/>
        <a:p>
          <a:endParaRPr lang="en-US"/>
        </a:p>
      </dgm:t>
    </dgm:pt>
    <dgm:pt modelId="{432BEE52-A417-4DF5-B92E-95FF8F36A923}" type="sibTrans" cxnId="{955A6B22-4066-4EAF-A378-7B415A255927}">
      <dgm:prSet/>
      <dgm:spPr/>
      <dgm:t>
        <a:bodyPr/>
        <a:lstStyle/>
        <a:p>
          <a:endParaRPr lang="en-US"/>
        </a:p>
      </dgm:t>
    </dgm:pt>
    <dgm:pt modelId="{7DAEA91A-5E9C-4B6F-AAA0-0A7ABEB29EDA}">
      <dgm:prSet phldrT="[Text]"/>
      <dgm:spPr/>
      <dgm:t>
        <a:bodyPr/>
        <a:lstStyle/>
        <a:p>
          <a:r>
            <a:rPr lang="en-US"/>
            <a:t>CSI schools must ensure students are provided with the support they need based on state and federal law</a:t>
          </a:r>
        </a:p>
      </dgm:t>
    </dgm:pt>
    <dgm:pt modelId="{78C4A553-1EFF-486F-8DAD-77B9BAFBDD5C}" type="parTrans" cxnId="{DE9CDCCB-CB19-497F-8DBF-C9CD99945797}">
      <dgm:prSet/>
      <dgm:spPr/>
      <dgm:t>
        <a:bodyPr/>
        <a:lstStyle/>
        <a:p>
          <a:endParaRPr lang="en-US"/>
        </a:p>
      </dgm:t>
    </dgm:pt>
    <dgm:pt modelId="{68C0EE79-5A43-4CFD-BC7B-82E18C1A23F6}" type="sibTrans" cxnId="{DE9CDCCB-CB19-497F-8DBF-C9CD99945797}">
      <dgm:prSet/>
      <dgm:spPr/>
      <dgm:t>
        <a:bodyPr/>
        <a:lstStyle/>
        <a:p>
          <a:endParaRPr lang="en-US"/>
        </a:p>
      </dgm:t>
    </dgm:pt>
    <dgm:pt modelId="{373E4500-EBD5-4890-BF7B-ECFAFFD816F1}">
      <dgm:prSet phldrT="[Text]"/>
      <dgm:spPr>
        <a:noFill/>
        <a:ln w="38100">
          <a:solidFill>
            <a:schemeClr val="accent4"/>
          </a:solidFill>
        </a:ln>
      </dgm:spPr>
      <dgm:t>
        <a:bodyPr/>
        <a:lstStyle/>
        <a:p>
          <a:r>
            <a:rPr lang="en-US" dirty="0">
              <a:solidFill>
                <a:schemeClr val="tx1"/>
              </a:solidFill>
            </a:rPr>
            <a:t>Evaluation</a:t>
          </a:r>
        </a:p>
      </dgm:t>
    </dgm:pt>
    <dgm:pt modelId="{AAB51FAF-D603-4374-AF28-53E2740EDCF5}" type="parTrans" cxnId="{68AE6092-FCF8-40C2-9C0E-0F8E9C75C8E0}">
      <dgm:prSet/>
      <dgm:spPr/>
      <dgm:t>
        <a:bodyPr/>
        <a:lstStyle/>
        <a:p>
          <a:endParaRPr lang="en-US"/>
        </a:p>
      </dgm:t>
    </dgm:pt>
    <dgm:pt modelId="{EA66EE41-71ED-46A9-ADA3-FA3F29A77340}" type="sibTrans" cxnId="{68AE6092-FCF8-40C2-9C0E-0F8E9C75C8E0}">
      <dgm:prSet/>
      <dgm:spPr/>
      <dgm:t>
        <a:bodyPr/>
        <a:lstStyle/>
        <a:p>
          <a:endParaRPr lang="en-US"/>
        </a:p>
      </dgm:t>
    </dgm:pt>
    <dgm:pt modelId="{14A4D24B-4A52-4046-84B0-27EF6D5BCEFC}">
      <dgm:prSet phldrT="[Text]"/>
      <dgm:spPr/>
      <dgm:t>
        <a:bodyPr/>
        <a:lstStyle/>
        <a:p>
          <a:r>
            <a:rPr lang="en-US"/>
            <a:t>CSI schools engage in an ongoing continuous improvement process. Does the school’s programming result in growth for all students?</a:t>
          </a:r>
        </a:p>
      </dgm:t>
    </dgm:pt>
    <dgm:pt modelId="{921C71AC-A287-4648-B2A5-D97A6032F25B}" type="parTrans" cxnId="{8A5392C5-48E6-4861-A1DD-21DF8A9A94BC}">
      <dgm:prSet/>
      <dgm:spPr/>
      <dgm:t>
        <a:bodyPr/>
        <a:lstStyle/>
        <a:p>
          <a:endParaRPr lang="en-US"/>
        </a:p>
      </dgm:t>
    </dgm:pt>
    <dgm:pt modelId="{B0B4A3D2-3E04-46C8-937F-80B1A45958FF}" type="sibTrans" cxnId="{8A5392C5-48E6-4861-A1DD-21DF8A9A94BC}">
      <dgm:prSet/>
      <dgm:spPr/>
      <dgm:t>
        <a:bodyPr/>
        <a:lstStyle/>
        <a:p>
          <a:endParaRPr lang="en-US"/>
        </a:p>
      </dgm:t>
    </dgm:pt>
    <dgm:pt modelId="{85DADB19-1789-44F9-A9F9-5C7C302B1030}" type="pres">
      <dgm:prSet presAssocID="{67B3F315-CF28-4901-B76C-3E0AFB7B69D2}" presName="rootnode" presStyleCnt="0">
        <dgm:presLayoutVars>
          <dgm:chMax/>
          <dgm:chPref/>
          <dgm:dir/>
          <dgm:animLvl val="lvl"/>
        </dgm:presLayoutVars>
      </dgm:prSet>
      <dgm:spPr/>
    </dgm:pt>
    <dgm:pt modelId="{0CC13C7C-0080-44F2-9D33-62B88D738E45}" type="pres">
      <dgm:prSet presAssocID="{B1840E36-8266-4C69-BE60-30B12BE7386D}" presName="composite" presStyleCnt="0"/>
      <dgm:spPr/>
    </dgm:pt>
    <dgm:pt modelId="{9DD8CEDB-A47F-410C-9C0E-B96829E1061F}" type="pres">
      <dgm:prSet presAssocID="{B1840E36-8266-4C69-BE60-30B12BE7386D}" presName="bentUpArrow1" presStyleLbl="alignImgPlace1" presStyleIdx="0" presStyleCnt="2"/>
      <dgm:spPr/>
    </dgm:pt>
    <dgm:pt modelId="{30178DA0-A594-4233-AE3C-9CE0A2B42F20}" type="pres">
      <dgm:prSet presAssocID="{B1840E36-8266-4C69-BE60-30B12BE7386D}" presName="ParentText" presStyleLbl="node1" presStyleIdx="0" presStyleCnt="3">
        <dgm:presLayoutVars>
          <dgm:chMax val="1"/>
          <dgm:chPref val="1"/>
          <dgm:bulletEnabled val="1"/>
        </dgm:presLayoutVars>
      </dgm:prSet>
      <dgm:spPr/>
    </dgm:pt>
    <dgm:pt modelId="{82F73B23-1508-498A-9BDB-1334824E7209}" type="pres">
      <dgm:prSet presAssocID="{B1840E36-8266-4C69-BE60-30B12BE7386D}" presName="ChildText" presStyleLbl="revTx" presStyleIdx="0" presStyleCnt="3" custScaleX="225844" custLinFactNeighborX="64906" custLinFactNeighborY="-2912">
        <dgm:presLayoutVars>
          <dgm:chMax val="0"/>
          <dgm:chPref val="0"/>
          <dgm:bulletEnabled val="1"/>
        </dgm:presLayoutVars>
      </dgm:prSet>
      <dgm:spPr/>
    </dgm:pt>
    <dgm:pt modelId="{AFC80B4E-61E4-4560-9B3A-015DC6AF6772}" type="pres">
      <dgm:prSet presAssocID="{6B8E6EAF-5CCF-4D54-9F1F-33F7DA3BFA8C}" presName="sibTrans" presStyleCnt="0"/>
      <dgm:spPr/>
    </dgm:pt>
    <dgm:pt modelId="{A8A10017-BC17-4A81-828B-B99F3CC0E001}" type="pres">
      <dgm:prSet presAssocID="{11CAF8DB-E760-4BF6-847D-8D214C0B9193}" presName="composite" presStyleCnt="0"/>
      <dgm:spPr/>
    </dgm:pt>
    <dgm:pt modelId="{56D4FD3A-0859-488E-BD63-DDF9EC81F100}" type="pres">
      <dgm:prSet presAssocID="{11CAF8DB-E760-4BF6-847D-8D214C0B9193}" presName="bentUpArrow1" presStyleLbl="alignImgPlace1" presStyleIdx="1" presStyleCnt="2"/>
      <dgm:spPr/>
    </dgm:pt>
    <dgm:pt modelId="{443C9D57-48DA-4005-8398-23B65C780BCD}" type="pres">
      <dgm:prSet presAssocID="{11CAF8DB-E760-4BF6-847D-8D214C0B9193}" presName="ParentText" presStyleLbl="node1" presStyleIdx="1" presStyleCnt="3" custLinFactNeighborX="-9800" custLinFactNeighborY="-7982">
        <dgm:presLayoutVars>
          <dgm:chMax val="1"/>
          <dgm:chPref val="1"/>
          <dgm:bulletEnabled val="1"/>
        </dgm:presLayoutVars>
      </dgm:prSet>
      <dgm:spPr/>
    </dgm:pt>
    <dgm:pt modelId="{558C79B9-BF63-4461-B17F-70A34546C325}" type="pres">
      <dgm:prSet presAssocID="{11CAF8DB-E760-4BF6-847D-8D214C0B9193}" presName="ChildText" presStyleLbl="revTx" presStyleIdx="1" presStyleCnt="3" custScaleX="162074" custLinFactNeighborX="24597" custLinFactNeighborY="-11309">
        <dgm:presLayoutVars>
          <dgm:chMax val="0"/>
          <dgm:chPref val="0"/>
          <dgm:bulletEnabled val="1"/>
        </dgm:presLayoutVars>
      </dgm:prSet>
      <dgm:spPr/>
    </dgm:pt>
    <dgm:pt modelId="{A131CFF8-751E-43F2-A8CC-9B1EA50EEB03}" type="pres">
      <dgm:prSet presAssocID="{432BEE52-A417-4DF5-B92E-95FF8F36A923}" presName="sibTrans" presStyleCnt="0"/>
      <dgm:spPr/>
    </dgm:pt>
    <dgm:pt modelId="{14755F47-C855-46EC-8024-530FB311D1F8}" type="pres">
      <dgm:prSet presAssocID="{373E4500-EBD5-4890-BF7B-ECFAFFD816F1}" presName="composite" presStyleCnt="0"/>
      <dgm:spPr/>
    </dgm:pt>
    <dgm:pt modelId="{7A0E541C-3445-48DA-BE0C-3982E5AF676F}" type="pres">
      <dgm:prSet presAssocID="{373E4500-EBD5-4890-BF7B-ECFAFFD816F1}" presName="ParentText" presStyleLbl="node1" presStyleIdx="2" presStyleCnt="3" custLinFactNeighborX="-22221" custLinFactNeighborY="-9693">
        <dgm:presLayoutVars>
          <dgm:chMax val="1"/>
          <dgm:chPref val="1"/>
          <dgm:bulletEnabled val="1"/>
        </dgm:presLayoutVars>
      </dgm:prSet>
      <dgm:spPr/>
    </dgm:pt>
    <dgm:pt modelId="{0F292806-EABD-497B-A0DB-0674329281A2}" type="pres">
      <dgm:prSet presAssocID="{373E4500-EBD5-4890-BF7B-ECFAFFD816F1}" presName="FinalChildText" presStyleLbl="revTx" presStyleIdx="2" presStyleCnt="3" custScaleX="164027" custScaleY="122647">
        <dgm:presLayoutVars>
          <dgm:chMax val="0"/>
          <dgm:chPref val="0"/>
          <dgm:bulletEnabled val="1"/>
        </dgm:presLayoutVars>
      </dgm:prSet>
      <dgm:spPr/>
    </dgm:pt>
  </dgm:ptLst>
  <dgm:cxnLst>
    <dgm:cxn modelId="{955A6B22-4066-4EAF-A378-7B415A255927}" srcId="{67B3F315-CF28-4901-B76C-3E0AFB7B69D2}" destId="{11CAF8DB-E760-4BF6-847D-8D214C0B9193}" srcOrd="1" destOrd="0" parTransId="{B85A8EE1-94B2-4AE8-90AB-5DCE9474A16C}" sibTransId="{432BEE52-A417-4DF5-B92E-95FF8F36A923}"/>
    <dgm:cxn modelId="{8875D323-1D47-4A6E-9BA4-A0076EA6DD35}" type="presOf" srcId="{14A4D24B-4A52-4046-84B0-27EF6D5BCEFC}" destId="{0F292806-EABD-497B-A0DB-0674329281A2}" srcOrd="0" destOrd="0" presId="urn:microsoft.com/office/officeart/2005/8/layout/StepDownProcess"/>
    <dgm:cxn modelId="{B7B0AF2A-07FB-4334-A2B4-551CAC05CB78}" srcId="{67B3F315-CF28-4901-B76C-3E0AFB7B69D2}" destId="{B1840E36-8266-4C69-BE60-30B12BE7386D}" srcOrd="0" destOrd="0" parTransId="{02F8E589-16C7-444A-850F-B58159AF4FCB}" sibTransId="{6B8E6EAF-5CCF-4D54-9F1F-33F7DA3BFA8C}"/>
    <dgm:cxn modelId="{41FAA941-95C7-4AAA-A238-76804C96FC58}" type="presOf" srcId="{11CAF8DB-E760-4BF6-847D-8D214C0B9193}" destId="{443C9D57-48DA-4005-8398-23B65C780BCD}" srcOrd="0" destOrd="0" presId="urn:microsoft.com/office/officeart/2005/8/layout/StepDownProcess"/>
    <dgm:cxn modelId="{8728FD47-4253-4A75-8949-79B85ABB37DE}" srcId="{B1840E36-8266-4C69-BE60-30B12BE7386D}" destId="{291A2BA4-7DC9-4126-8542-8513B741A98A}" srcOrd="0" destOrd="0" parTransId="{4B0C377E-D3B4-469B-969B-93CE7D0B45D4}" sibTransId="{5EE65692-7B7F-4D05-92FE-D14776460199}"/>
    <dgm:cxn modelId="{7BCAFF5A-29B3-4573-A0BF-4EB18F443A8A}" type="presOf" srcId="{373E4500-EBD5-4890-BF7B-ECFAFFD816F1}" destId="{7A0E541C-3445-48DA-BE0C-3982E5AF676F}" srcOrd="0" destOrd="0" presId="urn:microsoft.com/office/officeart/2005/8/layout/StepDownProcess"/>
    <dgm:cxn modelId="{3C3DA77F-8562-4132-892B-AA4EF12F370A}" type="presOf" srcId="{B1840E36-8266-4C69-BE60-30B12BE7386D}" destId="{30178DA0-A594-4233-AE3C-9CE0A2B42F20}" srcOrd="0" destOrd="0" presId="urn:microsoft.com/office/officeart/2005/8/layout/StepDownProcess"/>
    <dgm:cxn modelId="{F4A0F38A-5D08-4D84-BB67-EA09C1F5EF2D}" type="presOf" srcId="{67B3F315-CF28-4901-B76C-3E0AFB7B69D2}" destId="{85DADB19-1789-44F9-A9F9-5C7C302B1030}" srcOrd="0" destOrd="0" presId="urn:microsoft.com/office/officeart/2005/8/layout/StepDownProcess"/>
    <dgm:cxn modelId="{68AE6092-FCF8-40C2-9C0E-0F8E9C75C8E0}" srcId="{67B3F315-CF28-4901-B76C-3E0AFB7B69D2}" destId="{373E4500-EBD5-4890-BF7B-ECFAFFD816F1}" srcOrd="2" destOrd="0" parTransId="{AAB51FAF-D603-4374-AF28-53E2740EDCF5}" sibTransId="{EA66EE41-71ED-46A9-ADA3-FA3F29A77340}"/>
    <dgm:cxn modelId="{3B816EA1-7AF5-4054-994D-BD09A9BC0F77}" type="presOf" srcId="{291A2BA4-7DC9-4126-8542-8513B741A98A}" destId="{82F73B23-1508-498A-9BDB-1334824E7209}" srcOrd="0" destOrd="0" presId="urn:microsoft.com/office/officeart/2005/8/layout/StepDownProcess"/>
    <dgm:cxn modelId="{8A5392C5-48E6-4861-A1DD-21DF8A9A94BC}" srcId="{373E4500-EBD5-4890-BF7B-ECFAFFD816F1}" destId="{14A4D24B-4A52-4046-84B0-27EF6D5BCEFC}" srcOrd="0" destOrd="0" parTransId="{921C71AC-A287-4648-B2A5-D97A6032F25B}" sibTransId="{B0B4A3D2-3E04-46C8-937F-80B1A45958FF}"/>
    <dgm:cxn modelId="{DE9CDCCB-CB19-497F-8DBF-C9CD99945797}" srcId="{11CAF8DB-E760-4BF6-847D-8D214C0B9193}" destId="{7DAEA91A-5E9C-4B6F-AAA0-0A7ABEB29EDA}" srcOrd="0" destOrd="0" parTransId="{78C4A553-1EFF-486F-8DAD-77B9BAFBDD5C}" sibTransId="{68C0EE79-5A43-4CFD-BC7B-82E18C1A23F6}"/>
    <dgm:cxn modelId="{F25099FE-0C74-46AC-B15F-0A2388D5A5D8}" type="presOf" srcId="{7DAEA91A-5E9C-4B6F-AAA0-0A7ABEB29EDA}" destId="{558C79B9-BF63-4461-B17F-70A34546C325}" srcOrd="0" destOrd="0" presId="urn:microsoft.com/office/officeart/2005/8/layout/StepDownProcess"/>
    <dgm:cxn modelId="{5F93076A-2720-45BF-A8AD-BC205C027CF1}" type="presParOf" srcId="{85DADB19-1789-44F9-A9F9-5C7C302B1030}" destId="{0CC13C7C-0080-44F2-9D33-62B88D738E45}" srcOrd="0" destOrd="0" presId="urn:microsoft.com/office/officeart/2005/8/layout/StepDownProcess"/>
    <dgm:cxn modelId="{273BDE82-6BB3-49CF-8781-A9ED2D0C5F95}" type="presParOf" srcId="{0CC13C7C-0080-44F2-9D33-62B88D738E45}" destId="{9DD8CEDB-A47F-410C-9C0E-B96829E1061F}" srcOrd="0" destOrd="0" presId="urn:microsoft.com/office/officeart/2005/8/layout/StepDownProcess"/>
    <dgm:cxn modelId="{980FAE2E-183F-4BFA-9AD1-6E5C5F0B0CD5}" type="presParOf" srcId="{0CC13C7C-0080-44F2-9D33-62B88D738E45}" destId="{30178DA0-A594-4233-AE3C-9CE0A2B42F20}" srcOrd="1" destOrd="0" presId="urn:microsoft.com/office/officeart/2005/8/layout/StepDownProcess"/>
    <dgm:cxn modelId="{F9CE238C-3F5D-4A75-8DB3-0B96948E9FFB}" type="presParOf" srcId="{0CC13C7C-0080-44F2-9D33-62B88D738E45}" destId="{82F73B23-1508-498A-9BDB-1334824E7209}" srcOrd="2" destOrd="0" presId="urn:microsoft.com/office/officeart/2005/8/layout/StepDownProcess"/>
    <dgm:cxn modelId="{40290CF9-DEAD-4244-8036-1100E5BD5A82}" type="presParOf" srcId="{85DADB19-1789-44F9-A9F9-5C7C302B1030}" destId="{AFC80B4E-61E4-4560-9B3A-015DC6AF6772}" srcOrd="1" destOrd="0" presId="urn:microsoft.com/office/officeart/2005/8/layout/StepDownProcess"/>
    <dgm:cxn modelId="{A14A84C6-54D7-4F9F-8D46-776F66F34885}" type="presParOf" srcId="{85DADB19-1789-44F9-A9F9-5C7C302B1030}" destId="{A8A10017-BC17-4A81-828B-B99F3CC0E001}" srcOrd="2" destOrd="0" presId="urn:microsoft.com/office/officeart/2005/8/layout/StepDownProcess"/>
    <dgm:cxn modelId="{A52B1B29-28C4-4D2D-ABA6-23371A5188E0}" type="presParOf" srcId="{A8A10017-BC17-4A81-828B-B99F3CC0E001}" destId="{56D4FD3A-0859-488E-BD63-DDF9EC81F100}" srcOrd="0" destOrd="0" presId="urn:microsoft.com/office/officeart/2005/8/layout/StepDownProcess"/>
    <dgm:cxn modelId="{E149F432-8354-4F1F-A251-A5E3C942BEEF}" type="presParOf" srcId="{A8A10017-BC17-4A81-828B-B99F3CC0E001}" destId="{443C9D57-48DA-4005-8398-23B65C780BCD}" srcOrd="1" destOrd="0" presId="urn:microsoft.com/office/officeart/2005/8/layout/StepDownProcess"/>
    <dgm:cxn modelId="{272AA337-B6A7-404F-9FB8-98B403C42923}" type="presParOf" srcId="{A8A10017-BC17-4A81-828B-B99F3CC0E001}" destId="{558C79B9-BF63-4461-B17F-70A34546C325}" srcOrd="2" destOrd="0" presId="urn:microsoft.com/office/officeart/2005/8/layout/StepDownProcess"/>
    <dgm:cxn modelId="{BE168D43-489C-42BA-A7F1-5EC89E6AC3F0}" type="presParOf" srcId="{85DADB19-1789-44F9-A9F9-5C7C302B1030}" destId="{A131CFF8-751E-43F2-A8CC-9B1EA50EEB03}" srcOrd="3" destOrd="0" presId="urn:microsoft.com/office/officeart/2005/8/layout/StepDownProcess"/>
    <dgm:cxn modelId="{41AD75B5-00FE-4711-BE4A-020F510737AE}" type="presParOf" srcId="{85DADB19-1789-44F9-A9F9-5C7C302B1030}" destId="{14755F47-C855-46EC-8024-530FB311D1F8}" srcOrd="4" destOrd="0" presId="urn:microsoft.com/office/officeart/2005/8/layout/StepDownProcess"/>
    <dgm:cxn modelId="{F637A086-1253-405A-AE8A-2FC472234589}" type="presParOf" srcId="{14755F47-C855-46EC-8024-530FB311D1F8}" destId="{7A0E541C-3445-48DA-BE0C-3982E5AF676F}" srcOrd="0" destOrd="0" presId="urn:microsoft.com/office/officeart/2005/8/layout/StepDownProcess"/>
    <dgm:cxn modelId="{C8156005-C9C0-47BE-B88C-92855CB2E80E}" type="presParOf" srcId="{14755F47-C855-46EC-8024-530FB311D1F8}" destId="{0F292806-EABD-497B-A0DB-0674329281A2}"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04A593-7651-450B-9EEF-0A5168B94E23}"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1C6EAFC4-054C-42A7-844E-1E956DB130AC}">
      <dgm:prSet phldrT="[Text]"/>
      <dgm:spPr>
        <a:noFill/>
        <a:ln w="38100">
          <a:solidFill>
            <a:srgbClr val="008CA0"/>
          </a:solidFill>
        </a:ln>
      </dgm:spPr>
      <dgm:t>
        <a:bodyPr/>
        <a:lstStyle/>
        <a:p>
          <a:r>
            <a:rPr lang="en-US" dirty="0">
              <a:solidFill>
                <a:schemeClr val="tx1"/>
              </a:solidFill>
            </a:rPr>
            <a:t>Identify</a:t>
          </a:r>
        </a:p>
      </dgm:t>
    </dgm:pt>
    <dgm:pt modelId="{8F6C613F-C13C-42BF-AE14-424CEFDC6FA5}" type="parTrans" cxnId="{CC685AEA-801E-4E6A-9809-CDA572722F7A}">
      <dgm:prSet/>
      <dgm:spPr/>
      <dgm:t>
        <a:bodyPr/>
        <a:lstStyle/>
        <a:p>
          <a:endParaRPr lang="en-US"/>
        </a:p>
      </dgm:t>
    </dgm:pt>
    <dgm:pt modelId="{82C6649E-0561-45B2-9619-E782E28529F8}" type="sibTrans" cxnId="{CC685AEA-801E-4E6A-9809-CDA572722F7A}">
      <dgm:prSet/>
      <dgm:spPr/>
      <dgm:t>
        <a:bodyPr/>
        <a:lstStyle/>
        <a:p>
          <a:endParaRPr lang="en-US"/>
        </a:p>
      </dgm:t>
    </dgm:pt>
    <dgm:pt modelId="{7A25A71A-9B8D-45B6-9399-4B1BE75BEE32}">
      <dgm:prSet phldrT="[Text]"/>
      <dgm:spPr/>
      <dgm:t>
        <a:bodyPr/>
        <a:lstStyle/>
        <a:p>
          <a:r>
            <a:rPr lang="en-US" dirty="0">
              <a:hlinkClick xmlns:r="http://schemas.openxmlformats.org/officeDocument/2006/relationships" r:id="rId1"/>
            </a:rPr>
            <a:t>IEP Eligibility process </a:t>
          </a:r>
          <a:r>
            <a:rPr lang="en-US" dirty="0"/>
            <a:t>,</a:t>
          </a:r>
          <a:r>
            <a:rPr lang="en-US" dirty="0" err="1"/>
            <a:t>RtI</a:t>
          </a:r>
          <a:r>
            <a:rPr lang="en-US" dirty="0"/>
            <a:t>, parent referral</a:t>
          </a:r>
        </a:p>
      </dgm:t>
    </dgm:pt>
    <dgm:pt modelId="{68EB9660-0FB5-4157-B1A8-30A4368AD566}" type="parTrans" cxnId="{41A65719-C3B2-4ADE-A3C7-2A99D8381AA9}">
      <dgm:prSet/>
      <dgm:spPr/>
      <dgm:t>
        <a:bodyPr/>
        <a:lstStyle/>
        <a:p>
          <a:endParaRPr lang="en-US"/>
        </a:p>
      </dgm:t>
    </dgm:pt>
    <dgm:pt modelId="{36B5E62F-44E6-458A-993A-9902A95D7505}" type="sibTrans" cxnId="{41A65719-C3B2-4ADE-A3C7-2A99D8381AA9}">
      <dgm:prSet/>
      <dgm:spPr/>
      <dgm:t>
        <a:bodyPr/>
        <a:lstStyle/>
        <a:p>
          <a:endParaRPr lang="en-US"/>
        </a:p>
      </dgm:t>
    </dgm:pt>
    <dgm:pt modelId="{BA1D7E99-0CF8-4F44-9E72-04BF3354FA55}">
      <dgm:prSet phldrT="[Text]"/>
      <dgm:spPr>
        <a:noFill/>
        <a:ln w="38100">
          <a:solidFill>
            <a:schemeClr val="accent3"/>
          </a:solidFill>
        </a:ln>
      </dgm:spPr>
      <dgm:t>
        <a:bodyPr/>
        <a:lstStyle/>
        <a:p>
          <a:r>
            <a:rPr lang="en-US" dirty="0">
              <a:solidFill>
                <a:schemeClr val="tx1"/>
              </a:solidFill>
            </a:rPr>
            <a:t>Service</a:t>
          </a:r>
        </a:p>
      </dgm:t>
    </dgm:pt>
    <dgm:pt modelId="{3A525AFA-FFDD-4151-A556-EC0FC825EB62}" type="parTrans" cxnId="{1646A8A6-71F2-4369-B00C-83980A2FC3F2}">
      <dgm:prSet/>
      <dgm:spPr/>
      <dgm:t>
        <a:bodyPr/>
        <a:lstStyle/>
        <a:p>
          <a:endParaRPr lang="en-US"/>
        </a:p>
      </dgm:t>
    </dgm:pt>
    <dgm:pt modelId="{0177C071-C374-4EDD-AFBF-B06E54890931}" type="sibTrans" cxnId="{1646A8A6-71F2-4369-B00C-83980A2FC3F2}">
      <dgm:prSet/>
      <dgm:spPr/>
      <dgm:t>
        <a:bodyPr/>
        <a:lstStyle/>
        <a:p>
          <a:endParaRPr lang="en-US"/>
        </a:p>
      </dgm:t>
    </dgm:pt>
    <dgm:pt modelId="{4C3CF37F-953C-4936-9124-06347B363610}">
      <dgm:prSet phldrT="[Text]"/>
      <dgm:spPr/>
      <dgm:t>
        <a:bodyPr/>
        <a:lstStyle/>
        <a:p>
          <a:r>
            <a:rPr lang="en-US"/>
            <a:t>Individual Education Program (IEP) </a:t>
          </a:r>
        </a:p>
      </dgm:t>
    </dgm:pt>
    <dgm:pt modelId="{27914569-8463-4175-9BDE-BDC56A6E4E78}" type="parTrans" cxnId="{95C62097-21ED-40B2-B9A2-735FE256427C}">
      <dgm:prSet/>
      <dgm:spPr/>
      <dgm:t>
        <a:bodyPr/>
        <a:lstStyle/>
        <a:p>
          <a:endParaRPr lang="en-US"/>
        </a:p>
      </dgm:t>
    </dgm:pt>
    <dgm:pt modelId="{C308BDF7-000F-4551-88FE-468BC2FD7469}" type="sibTrans" cxnId="{95C62097-21ED-40B2-B9A2-735FE256427C}">
      <dgm:prSet/>
      <dgm:spPr/>
      <dgm:t>
        <a:bodyPr/>
        <a:lstStyle/>
        <a:p>
          <a:endParaRPr lang="en-US"/>
        </a:p>
      </dgm:t>
    </dgm:pt>
    <dgm:pt modelId="{9A8017D7-7094-4E6E-BF8C-722C0D31DC1E}">
      <dgm:prSet phldrT="[Text]"/>
      <dgm:spPr>
        <a:noFill/>
        <a:ln w="38100">
          <a:solidFill>
            <a:srgbClr val="EFAA1F"/>
          </a:solidFill>
        </a:ln>
      </dgm:spPr>
      <dgm:t>
        <a:bodyPr/>
        <a:lstStyle/>
        <a:p>
          <a:r>
            <a:rPr lang="en-US" dirty="0">
              <a:solidFill>
                <a:schemeClr val="tx1"/>
              </a:solidFill>
            </a:rPr>
            <a:t>Evaluate</a:t>
          </a:r>
        </a:p>
      </dgm:t>
    </dgm:pt>
    <dgm:pt modelId="{F6316BA6-2AE4-46F2-B045-8E440EF215FE}" type="parTrans" cxnId="{BA6B9F21-86AD-418E-A2CA-2DF838CFF8DB}">
      <dgm:prSet/>
      <dgm:spPr/>
      <dgm:t>
        <a:bodyPr/>
        <a:lstStyle/>
        <a:p>
          <a:endParaRPr lang="en-US"/>
        </a:p>
      </dgm:t>
    </dgm:pt>
    <dgm:pt modelId="{6439B724-1D0B-4C6E-B8C0-730322F6FDAF}" type="sibTrans" cxnId="{BA6B9F21-86AD-418E-A2CA-2DF838CFF8DB}">
      <dgm:prSet/>
      <dgm:spPr/>
      <dgm:t>
        <a:bodyPr/>
        <a:lstStyle/>
        <a:p>
          <a:endParaRPr lang="en-US"/>
        </a:p>
      </dgm:t>
    </dgm:pt>
    <dgm:pt modelId="{A1CFD5C3-FB27-4BBD-A7CB-AD9BA75DB0B7}">
      <dgm:prSet phldrT="[Text]" custT="1"/>
      <dgm:spPr/>
      <dgm:t>
        <a:bodyPr/>
        <a:lstStyle/>
        <a:p>
          <a:r>
            <a:rPr lang="en-US" sz="2000" dirty="0"/>
            <a:t>IEP 	</a:t>
          </a:r>
        </a:p>
      </dgm:t>
    </dgm:pt>
    <dgm:pt modelId="{FC4B278B-6D2E-4941-AA20-3A4F9AF6ECB8}" type="parTrans" cxnId="{506D562F-943D-499D-8863-300880631011}">
      <dgm:prSet/>
      <dgm:spPr/>
      <dgm:t>
        <a:bodyPr/>
        <a:lstStyle/>
        <a:p>
          <a:endParaRPr lang="en-US"/>
        </a:p>
      </dgm:t>
    </dgm:pt>
    <dgm:pt modelId="{5737B648-1512-4109-8F9F-3A9E63713542}" type="sibTrans" cxnId="{506D562F-943D-499D-8863-300880631011}">
      <dgm:prSet/>
      <dgm:spPr/>
      <dgm:t>
        <a:bodyPr/>
        <a:lstStyle/>
        <a:p>
          <a:endParaRPr lang="en-US"/>
        </a:p>
      </dgm:t>
    </dgm:pt>
    <dgm:pt modelId="{A40289D1-B5FC-4D5E-AC47-091D333FECEC}">
      <dgm:prSet phldrT="[Text]" custT="1"/>
      <dgm:spPr/>
      <dgm:t>
        <a:bodyPr/>
        <a:lstStyle/>
        <a:p>
          <a:r>
            <a:rPr lang="en-US" sz="2000" dirty="0"/>
            <a:t>Progress monitoring </a:t>
          </a:r>
        </a:p>
      </dgm:t>
    </dgm:pt>
    <dgm:pt modelId="{017DE49F-960D-4C8A-9411-7861B4BFA69A}" type="parTrans" cxnId="{E4DEC7CB-0954-4B47-8971-F3B281D624BC}">
      <dgm:prSet/>
      <dgm:spPr/>
      <dgm:t>
        <a:bodyPr/>
        <a:lstStyle/>
        <a:p>
          <a:endParaRPr lang="en-US"/>
        </a:p>
      </dgm:t>
    </dgm:pt>
    <dgm:pt modelId="{180314F9-A454-46EA-9A16-883C7720897E}" type="sibTrans" cxnId="{E4DEC7CB-0954-4B47-8971-F3B281D624BC}">
      <dgm:prSet/>
      <dgm:spPr/>
      <dgm:t>
        <a:bodyPr/>
        <a:lstStyle/>
        <a:p>
          <a:endParaRPr lang="en-US"/>
        </a:p>
      </dgm:t>
    </dgm:pt>
    <dgm:pt modelId="{CB9B23AA-0571-4DAB-A971-0F9C40381816}">
      <dgm:prSet phldrT="[Text]"/>
      <dgm:spPr/>
      <dgm:t>
        <a:bodyPr/>
        <a:lstStyle/>
        <a:p>
          <a:r>
            <a:rPr lang="en-US" dirty="0"/>
            <a:t>Service Delivery</a:t>
          </a:r>
        </a:p>
      </dgm:t>
    </dgm:pt>
    <dgm:pt modelId="{75DC3FD1-A4F7-4C40-BF4C-E8A3D475F583}" type="parTrans" cxnId="{69917780-AA3E-4DED-B58F-7C5797469188}">
      <dgm:prSet/>
      <dgm:spPr/>
      <dgm:t>
        <a:bodyPr/>
        <a:lstStyle/>
        <a:p>
          <a:endParaRPr lang="en-US"/>
        </a:p>
      </dgm:t>
    </dgm:pt>
    <dgm:pt modelId="{1DF8D545-18E6-4111-BFE2-6CE7392D06A2}" type="sibTrans" cxnId="{69917780-AA3E-4DED-B58F-7C5797469188}">
      <dgm:prSet/>
      <dgm:spPr/>
      <dgm:t>
        <a:bodyPr/>
        <a:lstStyle/>
        <a:p>
          <a:endParaRPr lang="en-US"/>
        </a:p>
      </dgm:t>
    </dgm:pt>
    <dgm:pt modelId="{5ACBA83F-0B4C-434C-B174-5C02DF9DF4EE}">
      <dgm:prSet phldrT="[Text]" custT="1"/>
      <dgm:spPr/>
      <dgm:t>
        <a:bodyPr/>
        <a:lstStyle/>
        <a:p>
          <a:r>
            <a:rPr lang="en-US" sz="2000" dirty="0"/>
            <a:t>CDE Annual Determination Review</a:t>
          </a:r>
        </a:p>
      </dgm:t>
    </dgm:pt>
    <dgm:pt modelId="{8F3B86BA-ED70-4457-9DB0-3130F483E0B8}" type="parTrans" cxnId="{9517BF64-CB13-4959-87EC-6B93393F12A1}">
      <dgm:prSet/>
      <dgm:spPr/>
      <dgm:t>
        <a:bodyPr/>
        <a:lstStyle/>
        <a:p>
          <a:endParaRPr lang="en-US"/>
        </a:p>
      </dgm:t>
    </dgm:pt>
    <dgm:pt modelId="{D0E0DF41-8EE0-4157-BD81-4B4DED936466}" type="sibTrans" cxnId="{9517BF64-CB13-4959-87EC-6B93393F12A1}">
      <dgm:prSet/>
      <dgm:spPr/>
      <dgm:t>
        <a:bodyPr/>
        <a:lstStyle/>
        <a:p>
          <a:endParaRPr lang="en-US"/>
        </a:p>
      </dgm:t>
    </dgm:pt>
    <dgm:pt modelId="{F51E2C41-4930-4C0A-BAB3-8F2A48CBAFBF}">
      <dgm:prSet phldrT="[Text]"/>
      <dgm:spPr/>
      <dgm:t>
        <a:bodyPr/>
        <a:lstStyle/>
        <a:p>
          <a:r>
            <a:rPr lang="en-US" dirty="0"/>
            <a:t>Professional Development for staff  </a:t>
          </a:r>
        </a:p>
      </dgm:t>
    </dgm:pt>
    <dgm:pt modelId="{A7EFD81E-133F-4CFD-AAD4-9B0802B26247}" type="parTrans" cxnId="{56B97EB9-09D5-4C0F-9F5E-3E7E82F6908E}">
      <dgm:prSet/>
      <dgm:spPr/>
      <dgm:t>
        <a:bodyPr/>
        <a:lstStyle/>
        <a:p>
          <a:endParaRPr lang="en-US"/>
        </a:p>
      </dgm:t>
    </dgm:pt>
    <dgm:pt modelId="{6CBA576A-DF6F-4230-A2A5-901F0114D762}" type="sibTrans" cxnId="{56B97EB9-09D5-4C0F-9F5E-3E7E82F6908E}">
      <dgm:prSet/>
      <dgm:spPr/>
      <dgm:t>
        <a:bodyPr/>
        <a:lstStyle/>
        <a:p>
          <a:endParaRPr lang="en-US"/>
        </a:p>
      </dgm:t>
    </dgm:pt>
    <dgm:pt modelId="{9106AD5C-74DF-4A6D-80A3-0BC27ABB78C3}">
      <dgm:prSet phldrT="[Text]"/>
      <dgm:spPr/>
      <dgm:t>
        <a:bodyPr/>
        <a:lstStyle/>
        <a:p>
          <a:r>
            <a:rPr lang="en-US" dirty="0"/>
            <a:t>Record review for new students</a:t>
          </a:r>
        </a:p>
      </dgm:t>
    </dgm:pt>
    <dgm:pt modelId="{3A109284-628F-42CB-BEB7-0FAB23FC5A15}" type="parTrans" cxnId="{F9D53067-70E5-4ED5-8DE5-B629CA7417D8}">
      <dgm:prSet/>
      <dgm:spPr/>
      <dgm:t>
        <a:bodyPr/>
        <a:lstStyle/>
        <a:p>
          <a:endParaRPr lang="en-US"/>
        </a:p>
      </dgm:t>
    </dgm:pt>
    <dgm:pt modelId="{4360CA9E-18FA-452B-964D-675DFAC07D8D}" type="sibTrans" cxnId="{F9D53067-70E5-4ED5-8DE5-B629CA7417D8}">
      <dgm:prSet/>
      <dgm:spPr/>
      <dgm:t>
        <a:bodyPr/>
        <a:lstStyle/>
        <a:p>
          <a:endParaRPr lang="en-US"/>
        </a:p>
      </dgm:t>
    </dgm:pt>
    <dgm:pt modelId="{25D174E0-16F4-478C-9FD8-4F899FE0D7E7}" type="pres">
      <dgm:prSet presAssocID="{7B04A593-7651-450B-9EEF-0A5168B94E23}" presName="linearFlow" presStyleCnt="0">
        <dgm:presLayoutVars>
          <dgm:dir/>
          <dgm:animLvl val="lvl"/>
          <dgm:resizeHandles val="exact"/>
        </dgm:presLayoutVars>
      </dgm:prSet>
      <dgm:spPr/>
    </dgm:pt>
    <dgm:pt modelId="{CBEE950C-5566-44D4-B89B-3B8A3D9FFB57}" type="pres">
      <dgm:prSet presAssocID="{1C6EAFC4-054C-42A7-844E-1E956DB130AC}" presName="composite" presStyleCnt="0"/>
      <dgm:spPr/>
    </dgm:pt>
    <dgm:pt modelId="{32F2FCCC-44FB-4662-BF38-1E1E1032CB83}" type="pres">
      <dgm:prSet presAssocID="{1C6EAFC4-054C-42A7-844E-1E956DB130AC}" presName="parentText" presStyleLbl="alignNode1" presStyleIdx="0" presStyleCnt="3">
        <dgm:presLayoutVars>
          <dgm:chMax val="1"/>
          <dgm:bulletEnabled val="1"/>
        </dgm:presLayoutVars>
      </dgm:prSet>
      <dgm:spPr/>
    </dgm:pt>
    <dgm:pt modelId="{E0E3B159-B373-4405-9FF6-1A2499C748AB}" type="pres">
      <dgm:prSet presAssocID="{1C6EAFC4-054C-42A7-844E-1E956DB130AC}" presName="descendantText" presStyleLbl="alignAcc1" presStyleIdx="0" presStyleCnt="3" custLinFactNeighborX="1113">
        <dgm:presLayoutVars>
          <dgm:bulletEnabled val="1"/>
        </dgm:presLayoutVars>
      </dgm:prSet>
      <dgm:spPr/>
    </dgm:pt>
    <dgm:pt modelId="{E718AD26-042B-44BE-990F-A87943E5D9B9}" type="pres">
      <dgm:prSet presAssocID="{82C6649E-0561-45B2-9619-E782E28529F8}" presName="sp" presStyleCnt="0"/>
      <dgm:spPr/>
    </dgm:pt>
    <dgm:pt modelId="{0069CEF2-1977-48F9-A35A-C30653471BE7}" type="pres">
      <dgm:prSet presAssocID="{BA1D7E99-0CF8-4F44-9E72-04BF3354FA55}" presName="composite" presStyleCnt="0"/>
      <dgm:spPr/>
    </dgm:pt>
    <dgm:pt modelId="{141922AA-C628-4E46-9239-F77F80E6F2C2}" type="pres">
      <dgm:prSet presAssocID="{BA1D7E99-0CF8-4F44-9E72-04BF3354FA55}" presName="parentText" presStyleLbl="alignNode1" presStyleIdx="1" presStyleCnt="3">
        <dgm:presLayoutVars>
          <dgm:chMax val="1"/>
          <dgm:bulletEnabled val="1"/>
        </dgm:presLayoutVars>
      </dgm:prSet>
      <dgm:spPr/>
    </dgm:pt>
    <dgm:pt modelId="{38EA5E5F-1001-46E2-ADDA-9563F5A14855}" type="pres">
      <dgm:prSet presAssocID="{BA1D7E99-0CF8-4F44-9E72-04BF3354FA55}" presName="descendantText" presStyleLbl="alignAcc1" presStyleIdx="1" presStyleCnt="3" custLinFactNeighborX="757" custLinFactNeighborY="-3443">
        <dgm:presLayoutVars>
          <dgm:bulletEnabled val="1"/>
        </dgm:presLayoutVars>
      </dgm:prSet>
      <dgm:spPr/>
    </dgm:pt>
    <dgm:pt modelId="{F8B704AF-2FEE-446B-B4A5-08B717D8BA7A}" type="pres">
      <dgm:prSet presAssocID="{0177C071-C374-4EDD-AFBF-B06E54890931}" presName="sp" presStyleCnt="0"/>
      <dgm:spPr/>
    </dgm:pt>
    <dgm:pt modelId="{DB8E8BF4-1784-4FD7-A06F-594FCE98563C}" type="pres">
      <dgm:prSet presAssocID="{9A8017D7-7094-4E6E-BF8C-722C0D31DC1E}" presName="composite" presStyleCnt="0"/>
      <dgm:spPr/>
    </dgm:pt>
    <dgm:pt modelId="{4D05DBC1-D69F-4D5D-8432-A3D494542EBC}" type="pres">
      <dgm:prSet presAssocID="{9A8017D7-7094-4E6E-BF8C-722C0D31DC1E}" presName="parentText" presStyleLbl="alignNode1" presStyleIdx="2" presStyleCnt="3" custLinFactNeighborX="-4289" custLinFactNeighborY="3163">
        <dgm:presLayoutVars>
          <dgm:chMax val="1"/>
          <dgm:bulletEnabled val="1"/>
        </dgm:presLayoutVars>
      </dgm:prSet>
      <dgm:spPr/>
    </dgm:pt>
    <dgm:pt modelId="{28CA18AE-1161-4E2F-8C12-56C819C80922}" type="pres">
      <dgm:prSet presAssocID="{9A8017D7-7094-4E6E-BF8C-722C0D31DC1E}" presName="descendantText" presStyleLbl="alignAcc1" presStyleIdx="2" presStyleCnt="3" custScaleY="121779" custLinFactNeighborX="757">
        <dgm:presLayoutVars>
          <dgm:bulletEnabled val="1"/>
        </dgm:presLayoutVars>
      </dgm:prSet>
      <dgm:spPr/>
    </dgm:pt>
  </dgm:ptLst>
  <dgm:cxnLst>
    <dgm:cxn modelId="{94D2E517-1E3D-4AA6-B02B-A526241620C7}" type="presOf" srcId="{A1CFD5C3-FB27-4BBD-A7CB-AD9BA75DB0B7}" destId="{28CA18AE-1161-4E2F-8C12-56C819C80922}" srcOrd="0" destOrd="0" presId="urn:microsoft.com/office/officeart/2005/8/layout/chevron2"/>
    <dgm:cxn modelId="{41A65719-C3B2-4ADE-A3C7-2A99D8381AA9}" srcId="{1C6EAFC4-054C-42A7-844E-1E956DB130AC}" destId="{7A25A71A-9B8D-45B6-9399-4B1BE75BEE32}" srcOrd="0" destOrd="0" parTransId="{68EB9660-0FB5-4157-B1A8-30A4368AD566}" sibTransId="{36B5E62F-44E6-458A-993A-9902A95D7505}"/>
    <dgm:cxn modelId="{BA6B9F21-86AD-418E-A2CA-2DF838CFF8DB}" srcId="{7B04A593-7651-450B-9EEF-0A5168B94E23}" destId="{9A8017D7-7094-4E6E-BF8C-722C0D31DC1E}" srcOrd="2" destOrd="0" parTransId="{F6316BA6-2AE4-46F2-B045-8E440EF215FE}" sibTransId="{6439B724-1D0B-4C6E-B8C0-730322F6FDAF}"/>
    <dgm:cxn modelId="{506D562F-943D-499D-8863-300880631011}" srcId="{9A8017D7-7094-4E6E-BF8C-722C0D31DC1E}" destId="{A1CFD5C3-FB27-4BBD-A7CB-AD9BA75DB0B7}" srcOrd="0" destOrd="0" parTransId="{FC4B278B-6D2E-4941-AA20-3A4F9AF6ECB8}" sibTransId="{5737B648-1512-4109-8F9F-3A9E63713542}"/>
    <dgm:cxn modelId="{78FE2B3A-A711-400C-A734-145F7DEC007D}" type="presOf" srcId="{BA1D7E99-0CF8-4F44-9E72-04BF3354FA55}" destId="{141922AA-C628-4E46-9239-F77F80E6F2C2}" srcOrd="0" destOrd="0" presId="urn:microsoft.com/office/officeart/2005/8/layout/chevron2"/>
    <dgm:cxn modelId="{57FB8A43-1238-474F-867D-578F55D4A211}" type="presOf" srcId="{1C6EAFC4-054C-42A7-844E-1E956DB130AC}" destId="{32F2FCCC-44FB-4662-BF38-1E1E1032CB83}" srcOrd="0" destOrd="0" presId="urn:microsoft.com/office/officeart/2005/8/layout/chevron2"/>
    <dgm:cxn modelId="{9517BF64-CB13-4959-87EC-6B93393F12A1}" srcId="{9A8017D7-7094-4E6E-BF8C-722C0D31DC1E}" destId="{5ACBA83F-0B4C-434C-B174-5C02DF9DF4EE}" srcOrd="2" destOrd="0" parTransId="{8F3B86BA-ED70-4457-9DB0-3130F483E0B8}" sibTransId="{D0E0DF41-8EE0-4157-BD81-4B4DED936466}"/>
    <dgm:cxn modelId="{F9D53067-70E5-4ED5-8DE5-B629CA7417D8}" srcId="{1C6EAFC4-054C-42A7-844E-1E956DB130AC}" destId="{9106AD5C-74DF-4A6D-80A3-0BC27ABB78C3}" srcOrd="1" destOrd="0" parTransId="{3A109284-628F-42CB-BEB7-0FAB23FC5A15}" sibTransId="{4360CA9E-18FA-452B-964D-675DFAC07D8D}"/>
    <dgm:cxn modelId="{06C84656-9894-470D-AED4-30C340C6965D}" type="presOf" srcId="{9106AD5C-74DF-4A6D-80A3-0BC27ABB78C3}" destId="{E0E3B159-B373-4405-9FF6-1A2499C748AB}" srcOrd="0" destOrd="1" presId="urn:microsoft.com/office/officeart/2005/8/layout/chevron2"/>
    <dgm:cxn modelId="{50E2FE59-7399-40E1-8D73-1C3A5D94F1C0}" type="presOf" srcId="{5ACBA83F-0B4C-434C-B174-5C02DF9DF4EE}" destId="{28CA18AE-1161-4E2F-8C12-56C819C80922}" srcOrd="0" destOrd="2" presId="urn:microsoft.com/office/officeart/2005/8/layout/chevron2"/>
    <dgm:cxn modelId="{69917780-AA3E-4DED-B58F-7C5797469188}" srcId="{BA1D7E99-0CF8-4F44-9E72-04BF3354FA55}" destId="{CB9B23AA-0571-4DAB-A971-0F9C40381816}" srcOrd="1" destOrd="0" parTransId="{75DC3FD1-A4F7-4C40-BF4C-E8A3D475F583}" sibTransId="{1DF8D545-18E6-4111-BFE2-6CE7392D06A2}"/>
    <dgm:cxn modelId="{0A1A6189-0444-4CAC-9A2E-2E5A72EF15AD}" type="presOf" srcId="{9A8017D7-7094-4E6E-BF8C-722C0D31DC1E}" destId="{4D05DBC1-D69F-4D5D-8432-A3D494542EBC}" srcOrd="0" destOrd="0" presId="urn:microsoft.com/office/officeart/2005/8/layout/chevron2"/>
    <dgm:cxn modelId="{E585488B-0E18-44CC-AA41-4A929718251B}" type="presOf" srcId="{A40289D1-B5FC-4D5E-AC47-091D333FECEC}" destId="{28CA18AE-1161-4E2F-8C12-56C819C80922}" srcOrd="0" destOrd="1" presId="urn:microsoft.com/office/officeart/2005/8/layout/chevron2"/>
    <dgm:cxn modelId="{6FA36593-EC21-42C9-824C-FBC46D2BC48C}" type="presOf" srcId="{7B04A593-7651-450B-9EEF-0A5168B94E23}" destId="{25D174E0-16F4-478C-9FD8-4F899FE0D7E7}" srcOrd="0" destOrd="0" presId="urn:microsoft.com/office/officeart/2005/8/layout/chevron2"/>
    <dgm:cxn modelId="{85184F94-DE4C-4CB6-B290-975F0DB39738}" type="presOf" srcId="{F51E2C41-4930-4C0A-BAB3-8F2A48CBAFBF}" destId="{38EA5E5F-1001-46E2-ADDA-9563F5A14855}" srcOrd="0" destOrd="2" presId="urn:microsoft.com/office/officeart/2005/8/layout/chevron2"/>
    <dgm:cxn modelId="{95C62097-21ED-40B2-B9A2-735FE256427C}" srcId="{BA1D7E99-0CF8-4F44-9E72-04BF3354FA55}" destId="{4C3CF37F-953C-4936-9124-06347B363610}" srcOrd="0" destOrd="0" parTransId="{27914569-8463-4175-9BDE-BDC56A6E4E78}" sibTransId="{C308BDF7-000F-4551-88FE-468BC2FD7469}"/>
    <dgm:cxn modelId="{1646A8A6-71F2-4369-B00C-83980A2FC3F2}" srcId="{7B04A593-7651-450B-9EEF-0A5168B94E23}" destId="{BA1D7E99-0CF8-4F44-9E72-04BF3354FA55}" srcOrd="1" destOrd="0" parTransId="{3A525AFA-FFDD-4151-A556-EC0FC825EB62}" sibTransId="{0177C071-C374-4EDD-AFBF-B06E54890931}"/>
    <dgm:cxn modelId="{56B97EB9-09D5-4C0F-9F5E-3E7E82F6908E}" srcId="{BA1D7E99-0CF8-4F44-9E72-04BF3354FA55}" destId="{F51E2C41-4930-4C0A-BAB3-8F2A48CBAFBF}" srcOrd="2" destOrd="0" parTransId="{A7EFD81E-133F-4CFD-AAD4-9B0802B26247}" sibTransId="{6CBA576A-DF6F-4230-A2A5-901F0114D762}"/>
    <dgm:cxn modelId="{E9CE0FBE-98F4-4F54-AC42-4DFF342A709A}" type="presOf" srcId="{4C3CF37F-953C-4936-9124-06347B363610}" destId="{38EA5E5F-1001-46E2-ADDA-9563F5A14855}" srcOrd="0" destOrd="0" presId="urn:microsoft.com/office/officeart/2005/8/layout/chevron2"/>
    <dgm:cxn modelId="{E4DEC7CB-0954-4B47-8971-F3B281D624BC}" srcId="{9A8017D7-7094-4E6E-BF8C-722C0D31DC1E}" destId="{A40289D1-B5FC-4D5E-AC47-091D333FECEC}" srcOrd="1" destOrd="0" parTransId="{017DE49F-960D-4C8A-9411-7861B4BFA69A}" sibTransId="{180314F9-A454-46EA-9A16-883C7720897E}"/>
    <dgm:cxn modelId="{98B93BD1-62E5-4F58-864D-78BD8CDCC192}" type="presOf" srcId="{7A25A71A-9B8D-45B6-9399-4B1BE75BEE32}" destId="{E0E3B159-B373-4405-9FF6-1A2499C748AB}" srcOrd="0" destOrd="0" presId="urn:microsoft.com/office/officeart/2005/8/layout/chevron2"/>
    <dgm:cxn modelId="{80C14FE6-161A-45A4-B574-4CCAD3FF447C}" type="presOf" srcId="{CB9B23AA-0571-4DAB-A971-0F9C40381816}" destId="{38EA5E5F-1001-46E2-ADDA-9563F5A14855}" srcOrd="0" destOrd="1" presId="urn:microsoft.com/office/officeart/2005/8/layout/chevron2"/>
    <dgm:cxn modelId="{CC685AEA-801E-4E6A-9809-CDA572722F7A}" srcId="{7B04A593-7651-450B-9EEF-0A5168B94E23}" destId="{1C6EAFC4-054C-42A7-844E-1E956DB130AC}" srcOrd="0" destOrd="0" parTransId="{8F6C613F-C13C-42BF-AE14-424CEFDC6FA5}" sibTransId="{82C6649E-0561-45B2-9619-E782E28529F8}"/>
    <dgm:cxn modelId="{F59A5AA9-93B0-4E0C-8962-7ED611470EF6}" type="presParOf" srcId="{25D174E0-16F4-478C-9FD8-4F899FE0D7E7}" destId="{CBEE950C-5566-44D4-B89B-3B8A3D9FFB57}" srcOrd="0" destOrd="0" presId="urn:microsoft.com/office/officeart/2005/8/layout/chevron2"/>
    <dgm:cxn modelId="{928E811E-ADC7-42E7-A58F-DA1F2A874587}" type="presParOf" srcId="{CBEE950C-5566-44D4-B89B-3B8A3D9FFB57}" destId="{32F2FCCC-44FB-4662-BF38-1E1E1032CB83}" srcOrd="0" destOrd="0" presId="urn:microsoft.com/office/officeart/2005/8/layout/chevron2"/>
    <dgm:cxn modelId="{F4898C89-D667-4DA3-A18A-0FEFA12F8BAD}" type="presParOf" srcId="{CBEE950C-5566-44D4-B89B-3B8A3D9FFB57}" destId="{E0E3B159-B373-4405-9FF6-1A2499C748AB}" srcOrd="1" destOrd="0" presId="urn:microsoft.com/office/officeart/2005/8/layout/chevron2"/>
    <dgm:cxn modelId="{B99F9502-EB8C-427C-B3A3-4726E89A1DAC}" type="presParOf" srcId="{25D174E0-16F4-478C-9FD8-4F899FE0D7E7}" destId="{E718AD26-042B-44BE-990F-A87943E5D9B9}" srcOrd="1" destOrd="0" presId="urn:microsoft.com/office/officeart/2005/8/layout/chevron2"/>
    <dgm:cxn modelId="{1E947979-BE2E-4B1A-8594-91CB9F42CAB1}" type="presParOf" srcId="{25D174E0-16F4-478C-9FD8-4F899FE0D7E7}" destId="{0069CEF2-1977-48F9-A35A-C30653471BE7}" srcOrd="2" destOrd="0" presId="urn:microsoft.com/office/officeart/2005/8/layout/chevron2"/>
    <dgm:cxn modelId="{8F909668-C5A7-43F8-B014-4B7528754856}" type="presParOf" srcId="{0069CEF2-1977-48F9-A35A-C30653471BE7}" destId="{141922AA-C628-4E46-9239-F77F80E6F2C2}" srcOrd="0" destOrd="0" presId="urn:microsoft.com/office/officeart/2005/8/layout/chevron2"/>
    <dgm:cxn modelId="{A67BFF1F-E7DA-4293-A595-DACDAB22963A}" type="presParOf" srcId="{0069CEF2-1977-48F9-A35A-C30653471BE7}" destId="{38EA5E5F-1001-46E2-ADDA-9563F5A14855}" srcOrd="1" destOrd="0" presId="urn:microsoft.com/office/officeart/2005/8/layout/chevron2"/>
    <dgm:cxn modelId="{4B01F691-CF9A-4438-AB3E-C68A4764A1EB}" type="presParOf" srcId="{25D174E0-16F4-478C-9FD8-4F899FE0D7E7}" destId="{F8B704AF-2FEE-446B-B4A5-08B717D8BA7A}" srcOrd="3" destOrd="0" presId="urn:microsoft.com/office/officeart/2005/8/layout/chevron2"/>
    <dgm:cxn modelId="{29EE68A5-0C59-44A1-AE5F-04DC558F67C1}" type="presParOf" srcId="{25D174E0-16F4-478C-9FD8-4F899FE0D7E7}" destId="{DB8E8BF4-1784-4FD7-A06F-594FCE98563C}" srcOrd="4" destOrd="0" presId="urn:microsoft.com/office/officeart/2005/8/layout/chevron2"/>
    <dgm:cxn modelId="{91ADABAE-EE16-44BA-AC16-044BD55E2E7E}" type="presParOf" srcId="{DB8E8BF4-1784-4FD7-A06F-594FCE98563C}" destId="{4D05DBC1-D69F-4D5D-8432-A3D494542EBC}" srcOrd="0" destOrd="0" presId="urn:microsoft.com/office/officeart/2005/8/layout/chevron2"/>
    <dgm:cxn modelId="{6849E20B-C69F-492C-BCF8-30BDD9034741}" type="presParOf" srcId="{DB8E8BF4-1784-4FD7-A06F-594FCE98563C}" destId="{28CA18AE-1161-4E2F-8C12-56C819C80922}" srcOrd="1" destOrd="0" presId="urn:microsoft.com/office/officeart/2005/8/layout/chevron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04A593-7651-450B-9EEF-0A5168B94E23}"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1C6EAFC4-054C-42A7-844E-1E956DB130AC}">
      <dgm:prSet phldrT="[Text]" custT="1"/>
      <dgm:spPr>
        <a:noFill/>
        <a:ln w="38100">
          <a:solidFill>
            <a:srgbClr val="008CA0"/>
          </a:solidFill>
        </a:ln>
      </dgm:spPr>
      <dgm:t>
        <a:bodyPr/>
        <a:lstStyle/>
        <a:p>
          <a:r>
            <a:rPr lang="en-US" sz="1800" dirty="0">
              <a:solidFill>
                <a:schemeClr val="tx1"/>
              </a:solidFill>
            </a:rPr>
            <a:t>Identify</a:t>
          </a:r>
        </a:p>
      </dgm:t>
    </dgm:pt>
    <dgm:pt modelId="{8F6C613F-C13C-42BF-AE14-424CEFDC6FA5}" type="parTrans" cxnId="{CC685AEA-801E-4E6A-9809-CDA572722F7A}">
      <dgm:prSet/>
      <dgm:spPr/>
      <dgm:t>
        <a:bodyPr/>
        <a:lstStyle/>
        <a:p>
          <a:endParaRPr lang="en-US"/>
        </a:p>
      </dgm:t>
    </dgm:pt>
    <dgm:pt modelId="{82C6649E-0561-45B2-9619-E782E28529F8}" type="sibTrans" cxnId="{CC685AEA-801E-4E6A-9809-CDA572722F7A}">
      <dgm:prSet/>
      <dgm:spPr/>
      <dgm:t>
        <a:bodyPr/>
        <a:lstStyle/>
        <a:p>
          <a:endParaRPr lang="en-US"/>
        </a:p>
      </dgm:t>
    </dgm:pt>
    <dgm:pt modelId="{7A25A71A-9B8D-45B6-9399-4B1BE75BEE32}">
      <dgm:prSet phldrT="[Text]" custT="1"/>
      <dgm:spPr/>
      <dgm:t>
        <a:bodyPr/>
        <a:lstStyle/>
        <a:p>
          <a:r>
            <a:rPr lang="en-US" sz="1800"/>
            <a:t>New students - review of records	</a:t>
          </a:r>
        </a:p>
      </dgm:t>
    </dgm:pt>
    <dgm:pt modelId="{68EB9660-0FB5-4157-B1A8-30A4368AD566}" type="parTrans" cxnId="{41A65719-C3B2-4ADE-A3C7-2A99D8381AA9}">
      <dgm:prSet/>
      <dgm:spPr/>
      <dgm:t>
        <a:bodyPr/>
        <a:lstStyle/>
        <a:p>
          <a:endParaRPr lang="en-US"/>
        </a:p>
      </dgm:t>
    </dgm:pt>
    <dgm:pt modelId="{36B5E62F-44E6-458A-993A-9902A95D7505}" type="sibTrans" cxnId="{41A65719-C3B2-4ADE-A3C7-2A99D8381AA9}">
      <dgm:prSet/>
      <dgm:spPr/>
      <dgm:t>
        <a:bodyPr/>
        <a:lstStyle/>
        <a:p>
          <a:endParaRPr lang="en-US"/>
        </a:p>
      </dgm:t>
    </dgm:pt>
    <dgm:pt modelId="{C57018AA-4138-4588-8BB1-106CADC4DD52}">
      <dgm:prSet phldrT="[Text]" custT="1"/>
      <dgm:spPr/>
      <dgm:t>
        <a:bodyPr/>
        <a:lstStyle/>
        <a:p>
          <a:r>
            <a:rPr lang="en-US" sz="1800" dirty="0"/>
            <a:t>Evaluations guided by school’s response to intervention team and processes</a:t>
          </a:r>
        </a:p>
      </dgm:t>
    </dgm:pt>
    <dgm:pt modelId="{EEC39164-88E1-46BF-ABD7-9479CF1A9517}" type="parTrans" cxnId="{472C9A43-4A32-4021-8B6F-6F4C803712F8}">
      <dgm:prSet/>
      <dgm:spPr/>
      <dgm:t>
        <a:bodyPr/>
        <a:lstStyle/>
        <a:p>
          <a:endParaRPr lang="en-US"/>
        </a:p>
      </dgm:t>
    </dgm:pt>
    <dgm:pt modelId="{5C0C1F15-C3F9-4113-BCEC-985E4A67DA65}" type="sibTrans" cxnId="{472C9A43-4A32-4021-8B6F-6F4C803712F8}">
      <dgm:prSet/>
      <dgm:spPr/>
      <dgm:t>
        <a:bodyPr/>
        <a:lstStyle/>
        <a:p>
          <a:endParaRPr lang="en-US"/>
        </a:p>
      </dgm:t>
    </dgm:pt>
    <dgm:pt modelId="{BA1D7E99-0CF8-4F44-9E72-04BF3354FA55}">
      <dgm:prSet phldrT="[Text]" custT="1"/>
      <dgm:spPr>
        <a:noFill/>
        <a:ln w="38100">
          <a:solidFill>
            <a:schemeClr val="accent3"/>
          </a:solidFill>
        </a:ln>
      </dgm:spPr>
      <dgm:t>
        <a:bodyPr/>
        <a:lstStyle/>
        <a:p>
          <a:r>
            <a:rPr lang="en-US" sz="1800" dirty="0">
              <a:solidFill>
                <a:schemeClr val="tx1"/>
              </a:solidFill>
            </a:rPr>
            <a:t>Service</a:t>
          </a:r>
        </a:p>
      </dgm:t>
    </dgm:pt>
    <dgm:pt modelId="{3A525AFA-FFDD-4151-A556-EC0FC825EB62}" type="parTrans" cxnId="{1646A8A6-71F2-4369-B00C-83980A2FC3F2}">
      <dgm:prSet/>
      <dgm:spPr/>
      <dgm:t>
        <a:bodyPr/>
        <a:lstStyle/>
        <a:p>
          <a:endParaRPr lang="en-US"/>
        </a:p>
      </dgm:t>
    </dgm:pt>
    <dgm:pt modelId="{0177C071-C374-4EDD-AFBF-B06E54890931}" type="sibTrans" cxnId="{1646A8A6-71F2-4369-B00C-83980A2FC3F2}">
      <dgm:prSet/>
      <dgm:spPr/>
      <dgm:t>
        <a:bodyPr/>
        <a:lstStyle/>
        <a:p>
          <a:endParaRPr lang="en-US"/>
        </a:p>
      </dgm:t>
    </dgm:pt>
    <dgm:pt modelId="{4C3CF37F-953C-4936-9124-06347B363610}">
      <dgm:prSet phldrT="[Text]" custT="1"/>
      <dgm:spPr/>
      <dgm:t>
        <a:bodyPr/>
        <a:lstStyle/>
        <a:p>
          <a:r>
            <a:rPr lang="en-US" sz="1800" dirty="0"/>
            <a:t>Accommodations and related services provided  by general educators as well as special service providers	</a:t>
          </a:r>
        </a:p>
      </dgm:t>
    </dgm:pt>
    <dgm:pt modelId="{27914569-8463-4175-9BDE-BDC56A6E4E78}" type="parTrans" cxnId="{95C62097-21ED-40B2-B9A2-735FE256427C}">
      <dgm:prSet/>
      <dgm:spPr/>
      <dgm:t>
        <a:bodyPr/>
        <a:lstStyle/>
        <a:p>
          <a:endParaRPr lang="en-US"/>
        </a:p>
      </dgm:t>
    </dgm:pt>
    <dgm:pt modelId="{C308BDF7-000F-4551-88FE-468BC2FD7469}" type="sibTrans" cxnId="{95C62097-21ED-40B2-B9A2-735FE256427C}">
      <dgm:prSet/>
      <dgm:spPr/>
      <dgm:t>
        <a:bodyPr/>
        <a:lstStyle/>
        <a:p>
          <a:endParaRPr lang="en-US"/>
        </a:p>
      </dgm:t>
    </dgm:pt>
    <dgm:pt modelId="{C4CCDB39-91D3-4A3C-B822-11E9CDF81649}">
      <dgm:prSet phldrT="[Text]" custT="1"/>
      <dgm:spPr/>
      <dgm:t>
        <a:bodyPr/>
        <a:lstStyle/>
        <a:p>
          <a:r>
            <a:rPr lang="en-US" sz="1800" dirty="0"/>
            <a:t>Professional development for staff</a:t>
          </a:r>
        </a:p>
      </dgm:t>
    </dgm:pt>
    <dgm:pt modelId="{A886A842-181D-4FD0-8D9B-B5E3C1F7CAE4}" type="parTrans" cxnId="{76ABFC96-52BD-4127-BD7B-7CA51490E1BE}">
      <dgm:prSet/>
      <dgm:spPr/>
      <dgm:t>
        <a:bodyPr/>
        <a:lstStyle/>
        <a:p>
          <a:endParaRPr lang="en-US"/>
        </a:p>
      </dgm:t>
    </dgm:pt>
    <dgm:pt modelId="{2499C1C1-DD65-45E8-B229-5871455F39D2}" type="sibTrans" cxnId="{76ABFC96-52BD-4127-BD7B-7CA51490E1BE}">
      <dgm:prSet/>
      <dgm:spPr/>
      <dgm:t>
        <a:bodyPr/>
        <a:lstStyle/>
        <a:p>
          <a:endParaRPr lang="en-US"/>
        </a:p>
      </dgm:t>
    </dgm:pt>
    <dgm:pt modelId="{9A8017D7-7094-4E6E-BF8C-722C0D31DC1E}">
      <dgm:prSet phldrT="[Text]" custT="1"/>
      <dgm:spPr>
        <a:noFill/>
        <a:ln w="38100">
          <a:solidFill>
            <a:srgbClr val="EFAA1F"/>
          </a:solidFill>
        </a:ln>
      </dgm:spPr>
      <dgm:t>
        <a:bodyPr/>
        <a:lstStyle/>
        <a:p>
          <a:r>
            <a:rPr lang="en-US" sz="1800" dirty="0">
              <a:solidFill>
                <a:schemeClr val="tx1"/>
              </a:solidFill>
            </a:rPr>
            <a:t>Evaluate</a:t>
          </a:r>
        </a:p>
      </dgm:t>
    </dgm:pt>
    <dgm:pt modelId="{F6316BA6-2AE4-46F2-B045-8E440EF215FE}" type="parTrans" cxnId="{BA6B9F21-86AD-418E-A2CA-2DF838CFF8DB}">
      <dgm:prSet/>
      <dgm:spPr/>
      <dgm:t>
        <a:bodyPr/>
        <a:lstStyle/>
        <a:p>
          <a:endParaRPr lang="en-US"/>
        </a:p>
      </dgm:t>
    </dgm:pt>
    <dgm:pt modelId="{6439B724-1D0B-4C6E-B8C0-730322F6FDAF}" type="sibTrans" cxnId="{BA6B9F21-86AD-418E-A2CA-2DF838CFF8DB}">
      <dgm:prSet/>
      <dgm:spPr/>
      <dgm:t>
        <a:bodyPr/>
        <a:lstStyle/>
        <a:p>
          <a:endParaRPr lang="en-US"/>
        </a:p>
      </dgm:t>
    </dgm:pt>
    <dgm:pt modelId="{A1CFD5C3-FB27-4BBD-A7CB-AD9BA75DB0B7}">
      <dgm:prSet phldrT="[Text]" custT="1"/>
      <dgm:spPr/>
      <dgm:t>
        <a:bodyPr/>
        <a:lstStyle/>
        <a:p>
          <a:r>
            <a:rPr lang="en-US" sz="1800" dirty="0"/>
            <a:t>Section 504 Plans reviewed and updated</a:t>
          </a:r>
        </a:p>
      </dgm:t>
    </dgm:pt>
    <dgm:pt modelId="{FC4B278B-6D2E-4941-AA20-3A4F9AF6ECB8}" type="parTrans" cxnId="{506D562F-943D-499D-8863-300880631011}">
      <dgm:prSet/>
      <dgm:spPr/>
      <dgm:t>
        <a:bodyPr/>
        <a:lstStyle/>
        <a:p>
          <a:endParaRPr lang="en-US"/>
        </a:p>
      </dgm:t>
    </dgm:pt>
    <dgm:pt modelId="{5737B648-1512-4109-8F9F-3A9E63713542}" type="sibTrans" cxnId="{506D562F-943D-499D-8863-300880631011}">
      <dgm:prSet/>
      <dgm:spPr/>
      <dgm:t>
        <a:bodyPr/>
        <a:lstStyle/>
        <a:p>
          <a:endParaRPr lang="en-US"/>
        </a:p>
      </dgm:t>
    </dgm:pt>
    <dgm:pt modelId="{38B6FDEE-2156-4305-9F26-C79F8116CBCD}">
      <dgm:prSet phldrT="[Text]" custT="1"/>
      <dgm:spPr/>
      <dgm:t>
        <a:bodyPr/>
        <a:lstStyle/>
        <a:p>
          <a:r>
            <a:rPr lang="en-US" sz="1800" dirty="0"/>
            <a:t>Response to Intervention processes reviewed consistently to ensure</a:t>
          </a:r>
          <a:r>
            <a:rPr lang="en-US" sz="1800" dirty="0">
              <a:latin typeface="Calibri Light" panose="020F0302020204030204"/>
            </a:rPr>
            <a:t> that</a:t>
          </a:r>
          <a:r>
            <a:rPr lang="en-US" sz="1800" dirty="0"/>
            <a:t> the school </a:t>
          </a:r>
          <a:r>
            <a:rPr lang="en-US" sz="1800" dirty="0">
              <a:latin typeface="Calibri Light" panose="020F0302020204030204"/>
            </a:rPr>
            <a:t>is meeting student needs</a:t>
          </a:r>
          <a:r>
            <a:rPr lang="en-US" sz="1800" dirty="0"/>
            <a:t>.</a:t>
          </a:r>
        </a:p>
      </dgm:t>
    </dgm:pt>
    <dgm:pt modelId="{9AEF34CC-D8ED-466E-96D7-BE318423918A}" type="parTrans" cxnId="{CFCE957B-8A5D-4A2B-B1DC-2510006789E8}">
      <dgm:prSet/>
      <dgm:spPr/>
      <dgm:t>
        <a:bodyPr/>
        <a:lstStyle/>
        <a:p>
          <a:endParaRPr lang="en-US"/>
        </a:p>
      </dgm:t>
    </dgm:pt>
    <dgm:pt modelId="{1673675D-BDA0-4237-A942-34DF8D7A9651}" type="sibTrans" cxnId="{CFCE957B-8A5D-4A2B-B1DC-2510006789E8}">
      <dgm:prSet/>
      <dgm:spPr/>
      <dgm:t>
        <a:bodyPr/>
        <a:lstStyle/>
        <a:p>
          <a:endParaRPr lang="en-US"/>
        </a:p>
      </dgm:t>
    </dgm:pt>
    <dgm:pt modelId="{25D174E0-16F4-478C-9FD8-4F899FE0D7E7}" type="pres">
      <dgm:prSet presAssocID="{7B04A593-7651-450B-9EEF-0A5168B94E23}" presName="linearFlow" presStyleCnt="0">
        <dgm:presLayoutVars>
          <dgm:dir/>
          <dgm:animLvl val="lvl"/>
          <dgm:resizeHandles val="exact"/>
        </dgm:presLayoutVars>
      </dgm:prSet>
      <dgm:spPr/>
    </dgm:pt>
    <dgm:pt modelId="{CBEE950C-5566-44D4-B89B-3B8A3D9FFB57}" type="pres">
      <dgm:prSet presAssocID="{1C6EAFC4-054C-42A7-844E-1E956DB130AC}" presName="composite" presStyleCnt="0"/>
      <dgm:spPr/>
    </dgm:pt>
    <dgm:pt modelId="{32F2FCCC-44FB-4662-BF38-1E1E1032CB83}" type="pres">
      <dgm:prSet presAssocID="{1C6EAFC4-054C-42A7-844E-1E956DB130AC}" presName="parentText" presStyleLbl="alignNode1" presStyleIdx="0" presStyleCnt="3" custLinFactNeighborX="-2184">
        <dgm:presLayoutVars>
          <dgm:chMax val="1"/>
          <dgm:bulletEnabled val="1"/>
        </dgm:presLayoutVars>
      </dgm:prSet>
      <dgm:spPr/>
    </dgm:pt>
    <dgm:pt modelId="{E0E3B159-B373-4405-9FF6-1A2499C748AB}" type="pres">
      <dgm:prSet presAssocID="{1C6EAFC4-054C-42A7-844E-1E956DB130AC}" presName="descendantText" presStyleLbl="alignAcc1" presStyleIdx="0" presStyleCnt="3">
        <dgm:presLayoutVars>
          <dgm:bulletEnabled val="1"/>
        </dgm:presLayoutVars>
      </dgm:prSet>
      <dgm:spPr/>
    </dgm:pt>
    <dgm:pt modelId="{E718AD26-042B-44BE-990F-A87943E5D9B9}" type="pres">
      <dgm:prSet presAssocID="{82C6649E-0561-45B2-9619-E782E28529F8}" presName="sp" presStyleCnt="0"/>
      <dgm:spPr/>
    </dgm:pt>
    <dgm:pt modelId="{0069CEF2-1977-48F9-A35A-C30653471BE7}" type="pres">
      <dgm:prSet presAssocID="{BA1D7E99-0CF8-4F44-9E72-04BF3354FA55}" presName="composite" presStyleCnt="0"/>
      <dgm:spPr/>
    </dgm:pt>
    <dgm:pt modelId="{141922AA-C628-4E46-9239-F77F80E6F2C2}" type="pres">
      <dgm:prSet presAssocID="{BA1D7E99-0CF8-4F44-9E72-04BF3354FA55}" presName="parentText" presStyleLbl="alignNode1" presStyleIdx="1" presStyleCnt="3">
        <dgm:presLayoutVars>
          <dgm:chMax val="1"/>
          <dgm:bulletEnabled val="1"/>
        </dgm:presLayoutVars>
      </dgm:prSet>
      <dgm:spPr/>
    </dgm:pt>
    <dgm:pt modelId="{38EA5E5F-1001-46E2-ADDA-9563F5A14855}" type="pres">
      <dgm:prSet presAssocID="{BA1D7E99-0CF8-4F44-9E72-04BF3354FA55}" presName="descendantText" presStyleLbl="alignAcc1" presStyleIdx="1" presStyleCnt="3">
        <dgm:presLayoutVars>
          <dgm:bulletEnabled val="1"/>
        </dgm:presLayoutVars>
      </dgm:prSet>
      <dgm:spPr/>
    </dgm:pt>
    <dgm:pt modelId="{F8B704AF-2FEE-446B-B4A5-08B717D8BA7A}" type="pres">
      <dgm:prSet presAssocID="{0177C071-C374-4EDD-AFBF-B06E54890931}" presName="sp" presStyleCnt="0"/>
      <dgm:spPr/>
    </dgm:pt>
    <dgm:pt modelId="{DB8E8BF4-1784-4FD7-A06F-594FCE98563C}" type="pres">
      <dgm:prSet presAssocID="{9A8017D7-7094-4E6E-BF8C-722C0D31DC1E}" presName="composite" presStyleCnt="0"/>
      <dgm:spPr/>
    </dgm:pt>
    <dgm:pt modelId="{4D05DBC1-D69F-4D5D-8432-A3D494542EBC}" type="pres">
      <dgm:prSet presAssocID="{9A8017D7-7094-4E6E-BF8C-722C0D31DC1E}" presName="parentText" presStyleLbl="alignNode1" presStyleIdx="2" presStyleCnt="3" custLinFactNeighborY="3740">
        <dgm:presLayoutVars>
          <dgm:chMax val="1"/>
          <dgm:bulletEnabled val="1"/>
        </dgm:presLayoutVars>
      </dgm:prSet>
      <dgm:spPr/>
    </dgm:pt>
    <dgm:pt modelId="{28CA18AE-1161-4E2F-8C12-56C819C80922}" type="pres">
      <dgm:prSet presAssocID="{9A8017D7-7094-4E6E-BF8C-722C0D31DC1E}" presName="descendantText" presStyleLbl="alignAcc1" presStyleIdx="2" presStyleCnt="3" custScaleY="121694">
        <dgm:presLayoutVars>
          <dgm:bulletEnabled val="1"/>
        </dgm:presLayoutVars>
      </dgm:prSet>
      <dgm:spPr/>
    </dgm:pt>
  </dgm:ptLst>
  <dgm:cxnLst>
    <dgm:cxn modelId="{94D2E517-1E3D-4AA6-B02B-A526241620C7}" type="presOf" srcId="{A1CFD5C3-FB27-4BBD-A7CB-AD9BA75DB0B7}" destId="{28CA18AE-1161-4E2F-8C12-56C819C80922}" srcOrd="0" destOrd="0" presId="urn:microsoft.com/office/officeart/2005/8/layout/chevron2"/>
    <dgm:cxn modelId="{41A65719-C3B2-4ADE-A3C7-2A99D8381AA9}" srcId="{1C6EAFC4-054C-42A7-844E-1E956DB130AC}" destId="{7A25A71A-9B8D-45B6-9399-4B1BE75BEE32}" srcOrd="0" destOrd="0" parTransId="{68EB9660-0FB5-4157-B1A8-30A4368AD566}" sibTransId="{36B5E62F-44E6-458A-993A-9902A95D7505}"/>
    <dgm:cxn modelId="{BA6B9F21-86AD-418E-A2CA-2DF838CFF8DB}" srcId="{7B04A593-7651-450B-9EEF-0A5168B94E23}" destId="{9A8017D7-7094-4E6E-BF8C-722C0D31DC1E}" srcOrd="2" destOrd="0" parTransId="{F6316BA6-2AE4-46F2-B045-8E440EF215FE}" sibTransId="{6439B724-1D0B-4C6E-B8C0-730322F6FDAF}"/>
    <dgm:cxn modelId="{95794C28-6CDF-432D-85AF-2B7F7F0330D9}" type="presOf" srcId="{C4CCDB39-91D3-4A3C-B822-11E9CDF81649}" destId="{38EA5E5F-1001-46E2-ADDA-9563F5A14855}" srcOrd="0" destOrd="1" presId="urn:microsoft.com/office/officeart/2005/8/layout/chevron2"/>
    <dgm:cxn modelId="{506D562F-943D-499D-8863-300880631011}" srcId="{9A8017D7-7094-4E6E-BF8C-722C0D31DC1E}" destId="{A1CFD5C3-FB27-4BBD-A7CB-AD9BA75DB0B7}" srcOrd="0" destOrd="0" parTransId="{FC4B278B-6D2E-4941-AA20-3A4F9AF6ECB8}" sibTransId="{5737B648-1512-4109-8F9F-3A9E63713542}"/>
    <dgm:cxn modelId="{78FE2B3A-A711-400C-A734-145F7DEC007D}" type="presOf" srcId="{BA1D7E99-0CF8-4F44-9E72-04BF3354FA55}" destId="{141922AA-C628-4E46-9239-F77F80E6F2C2}" srcOrd="0" destOrd="0" presId="urn:microsoft.com/office/officeart/2005/8/layout/chevron2"/>
    <dgm:cxn modelId="{57FB8A43-1238-474F-867D-578F55D4A211}" type="presOf" srcId="{1C6EAFC4-054C-42A7-844E-1E956DB130AC}" destId="{32F2FCCC-44FB-4662-BF38-1E1E1032CB83}" srcOrd="0" destOrd="0" presId="urn:microsoft.com/office/officeart/2005/8/layout/chevron2"/>
    <dgm:cxn modelId="{472C9A43-4A32-4021-8B6F-6F4C803712F8}" srcId="{1C6EAFC4-054C-42A7-844E-1E956DB130AC}" destId="{C57018AA-4138-4588-8BB1-106CADC4DD52}" srcOrd="1" destOrd="0" parTransId="{EEC39164-88E1-46BF-ABD7-9479CF1A9517}" sibTransId="{5C0C1F15-C3F9-4113-BCEC-985E4A67DA65}"/>
    <dgm:cxn modelId="{CFCE957B-8A5D-4A2B-B1DC-2510006789E8}" srcId="{9A8017D7-7094-4E6E-BF8C-722C0D31DC1E}" destId="{38B6FDEE-2156-4305-9F26-C79F8116CBCD}" srcOrd="1" destOrd="0" parTransId="{9AEF34CC-D8ED-466E-96D7-BE318423918A}" sibTransId="{1673675D-BDA0-4237-A942-34DF8D7A9651}"/>
    <dgm:cxn modelId="{0A1A6189-0444-4CAC-9A2E-2E5A72EF15AD}" type="presOf" srcId="{9A8017D7-7094-4E6E-BF8C-722C0D31DC1E}" destId="{4D05DBC1-D69F-4D5D-8432-A3D494542EBC}" srcOrd="0" destOrd="0" presId="urn:microsoft.com/office/officeart/2005/8/layout/chevron2"/>
    <dgm:cxn modelId="{6FA36593-EC21-42C9-824C-FBC46D2BC48C}" type="presOf" srcId="{7B04A593-7651-450B-9EEF-0A5168B94E23}" destId="{25D174E0-16F4-478C-9FD8-4F899FE0D7E7}" srcOrd="0" destOrd="0" presId="urn:microsoft.com/office/officeart/2005/8/layout/chevron2"/>
    <dgm:cxn modelId="{76ABFC96-52BD-4127-BD7B-7CA51490E1BE}" srcId="{BA1D7E99-0CF8-4F44-9E72-04BF3354FA55}" destId="{C4CCDB39-91D3-4A3C-B822-11E9CDF81649}" srcOrd="1" destOrd="0" parTransId="{A886A842-181D-4FD0-8D9B-B5E3C1F7CAE4}" sibTransId="{2499C1C1-DD65-45E8-B229-5871455F39D2}"/>
    <dgm:cxn modelId="{95C62097-21ED-40B2-B9A2-735FE256427C}" srcId="{BA1D7E99-0CF8-4F44-9E72-04BF3354FA55}" destId="{4C3CF37F-953C-4936-9124-06347B363610}" srcOrd="0" destOrd="0" parTransId="{27914569-8463-4175-9BDE-BDC56A6E4E78}" sibTransId="{C308BDF7-000F-4551-88FE-468BC2FD7469}"/>
    <dgm:cxn modelId="{1646A8A6-71F2-4369-B00C-83980A2FC3F2}" srcId="{7B04A593-7651-450B-9EEF-0A5168B94E23}" destId="{BA1D7E99-0CF8-4F44-9E72-04BF3354FA55}" srcOrd="1" destOrd="0" parTransId="{3A525AFA-FFDD-4151-A556-EC0FC825EB62}" sibTransId="{0177C071-C374-4EDD-AFBF-B06E54890931}"/>
    <dgm:cxn modelId="{DAE227AC-90F5-48E0-8D71-5C211670A2BB}" type="presOf" srcId="{38B6FDEE-2156-4305-9F26-C79F8116CBCD}" destId="{28CA18AE-1161-4E2F-8C12-56C819C80922}" srcOrd="0" destOrd="1" presId="urn:microsoft.com/office/officeart/2005/8/layout/chevron2"/>
    <dgm:cxn modelId="{190F80B8-BDF7-483D-BA49-BB87F52AD4AB}" type="presOf" srcId="{C57018AA-4138-4588-8BB1-106CADC4DD52}" destId="{E0E3B159-B373-4405-9FF6-1A2499C748AB}" srcOrd="0" destOrd="1" presId="urn:microsoft.com/office/officeart/2005/8/layout/chevron2"/>
    <dgm:cxn modelId="{E9CE0FBE-98F4-4F54-AC42-4DFF342A709A}" type="presOf" srcId="{4C3CF37F-953C-4936-9124-06347B363610}" destId="{38EA5E5F-1001-46E2-ADDA-9563F5A14855}" srcOrd="0" destOrd="0" presId="urn:microsoft.com/office/officeart/2005/8/layout/chevron2"/>
    <dgm:cxn modelId="{98B93BD1-62E5-4F58-864D-78BD8CDCC192}" type="presOf" srcId="{7A25A71A-9B8D-45B6-9399-4B1BE75BEE32}" destId="{E0E3B159-B373-4405-9FF6-1A2499C748AB}" srcOrd="0" destOrd="0" presId="urn:microsoft.com/office/officeart/2005/8/layout/chevron2"/>
    <dgm:cxn modelId="{CC685AEA-801E-4E6A-9809-CDA572722F7A}" srcId="{7B04A593-7651-450B-9EEF-0A5168B94E23}" destId="{1C6EAFC4-054C-42A7-844E-1E956DB130AC}" srcOrd="0" destOrd="0" parTransId="{8F6C613F-C13C-42BF-AE14-424CEFDC6FA5}" sibTransId="{82C6649E-0561-45B2-9619-E782E28529F8}"/>
    <dgm:cxn modelId="{F59A5AA9-93B0-4E0C-8962-7ED611470EF6}" type="presParOf" srcId="{25D174E0-16F4-478C-9FD8-4F899FE0D7E7}" destId="{CBEE950C-5566-44D4-B89B-3B8A3D9FFB57}" srcOrd="0" destOrd="0" presId="urn:microsoft.com/office/officeart/2005/8/layout/chevron2"/>
    <dgm:cxn modelId="{928E811E-ADC7-42E7-A58F-DA1F2A874587}" type="presParOf" srcId="{CBEE950C-5566-44D4-B89B-3B8A3D9FFB57}" destId="{32F2FCCC-44FB-4662-BF38-1E1E1032CB83}" srcOrd="0" destOrd="0" presId="urn:microsoft.com/office/officeart/2005/8/layout/chevron2"/>
    <dgm:cxn modelId="{F4898C89-D667-4DA3-A18A-0FEFA12F8BAD}" type="presParOf" srcId="{CBEE950C-5566-44D4-B89B-3B8A3D9FFB57}" destId="{E0E3B159-B373-4405-9FF6-1A2499C748AB}" srcOrd="1" destOrd="0" presId="urn:microsoft.com/office/officeart/2005/8/layout/chevron2"/>
    <dgm:cxn modelId="{B99F9502-EB8C-427C-B3A3-4726E89A1DAC}" type="presParOf" srcId="{25D174E0-16F4-478C-9FD8-4F899FE0D7E7}" destId="{E718AD26-042B-44BE-990F-A87943E5D9B9}" srcOrd="1" destOrd="0" presId="urn:microsoft.com/office/officeart/2005/8/layout/chevron2"/>
    <dgm:cxn modelId="{1E947979-BE2E-4B1A-8594-91CB9F42CAB1}" type="presParOf" srcId="{25D174E0-16F4-478C-9FD8-4F899FE0D7E7}" destId="{0069CEF2-1977-48F9-A35A-C30653471BE7}" srcOrd="2" destOrd="0" presId="urn:microsoft.com/office/officeart/2005/8/layout/chevron2"/>
    <dgm:cxn modelId="{8F909668-C5A7-43F8-B014-4B7528754856}" type="presParOf" srcId="{0069CEF2-1977-48F9-A35A-C30653471BE7}" destId="{141922AA-C628-4E46-9239-F77F80E6F2C2}" srcOrd="0" destOrd="0" presId="urn:microsoft.com/office/officeart/2005/8/layout/chevron2"/>
    <dgm:cxn modelId="{A67BFF1F-E7DA-4293-A595-DACDAB22963A}" type="presParOf" srcId="{0069CEF2-1977-48F9-A35A-C30653471BE7}" destId="{38EA5E5F-1001-46E2-ADDA-9563F5A14855}" srcOrd="1" destOrd="0" presId="urn:microsoft.com/office/officeart/2005/8/layout/chevron2"/>
    <dgm:cxn modelId="{4B01F691-CF9A-4438-AB3E-C68A4764A1EB}" type="presParOf" srcId="{25D174E0-16F4-478C-9FD8-4F899FE0D7E7}" destId="{F8B704AF-2FEE-446B-B4A5-08B717D8BA7A}" srcOrd="3" destOrd="0" presId="urn:microsoft.com/office/officeart/2005/8/layout/chevron2"/>
    <dgm:cxn modelId="{29EE68A5-0C59-44A1-AE5F-04DC558F67C1}" type="presParOf" srcId="{25D174E0-16F4-478C-9FD8-4F899FE0D7E7}" destId="{DB8E8BF4-1784-4FD7-A06F-594FCE98563C}" srcOrd="4" destOrd="0" presId="urn:microsoft.com/office/officeart/2005/8/layout/chevron2"/>
    <dgm:cxn modelId="{91ADABAE-EE16-44BA-AC16-044BD55E2E7E}" type="presParOf" srcId="{DB8E8BF4-1784-4FD7-A06F-594FCE98563C}" destId="{4D05DBC1-D69F-4D5D-8432-A3D494542EBC}" srcOrd="0" destOrd="0" presId="urn:microsoft.com/office/officeart/2005/8/layout/chevron2"/>
    <dgm:cxn modelId="{6849E20B-C69F-492C-BCF8-30BDD9034741}" type="presParOf" srcId="{DB8E8BF4-1784-4FD7-A06F-594FCE98563C}" destId="{28CA18AE-1161-4E2F-8C12-56C819C8092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04A593-7651-450B-9EEF-0A5168B94E23}"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1C6EAFC4-054C-42A7-844E-1E956DB130AC}">
      <dgm:prSet phldrT="[Text]"/>
      <dgm:spPr>
        <a:noFill/>
        <a:ln w="38100">
          <a:solidFill>
            <a:srgbClr val="008CA0"/>
          </a:solidFill>
        </a:ln>
      </dgm:spPr>
      <dgm:t>
        <a:bodyPr/>
        <a:lstStyle/>
        <a:p>
          <a:r>
            <a:rPr lang="en-US" dirty="0">
              <a:solidFill>
                <a:schemeClr val="tx1"/>
              </a:solidFill>
            </a:rPr>
            <a:t>Identify</a:t>
          </a:r>
        </a:p>
      </dgm:t>
    </dgm:pt>
    <dgm:pt modelId="{8F6C613F-C13C-42BF-AE14-424CEFDC6FA5}" type="parTrans" cxnId="{CC685AEA-801E-4E6A-9809-CDA572722F7A}">
      <dgm:prSet/>
      <dgm:spPr/>
      <dgm:t>
        <a:bodyPr/>
        <a:lstStyle/>
        <a:p>
          <a:endParaRPr lang="en-US"/>
        </a:p>
      </dgm:t>
    </dgm:pt>
    <dgm:pt modelId="{82C6649E-0561-45B2-9619-E782E28529F8}" type="sibTrans" cxnId="{CC685AEA-801E-4E6A-9809-CDA572722F7A}">
      <dgm:prSet/>
      <dgm:spPr/>
      <dgm:t>
        <a:bodyPr/>
        <a:lstStyle/>
        <a:p>
          <a:endParaRPr lang="en-US"/>
        </a:p>
      </dgm:t>
    </dgm:pt>
    <dgm:pt modelId="{7A25A71A-9B8D-45B6-9399-4B1BE75BEE32}">
      <dgm:prSet phldrT="[Text]"/>
      <dgm:spPr/>
      <dgm:t>
        <a:bodyPr/>
        <a:lstStyle/>
        <a:p>
          <a:r>
            <a:rPr lang="en-US"/>
            <a:t>All new students- home language survey	</a:t>
          </a:r>
        </a:p>
      </dgm:t>
    </dgm:pt>
    <dgm:pt modelId="{68EB9660-0FB5-4157-B1A8-30A4368AD566}" type="parTrans" cxnId="{41A65719-C3B2-4ADE-A3C7-2A99D8381AA9}">
      <dgm:prSet/>
      <dgm:spPr/>
      <dgm:t>
        <a:bodyPr/>
        <a:lstStyle/>
        <a:p>
          <a:endParaRPr lang="en-US"/>
        </a:p>
      </dgm:t>
    </dgm:pt>
    <dgm:pt modelId="{36B5E62F-44E6-458A-993A-9902A95D7505}" type="sibTrans" cxnId="{41A65719-C3B2-4ADE-A3C7-2A99D8381AA9}">
      <dgm:prSet/>
      <dgm:spPr/>
      <dgm:t>
        <a:bodyPr/>
        <a:lstStyle/>
        <a:p>
          <a:endParaRPr lang="en-US"/>
        </a:p>
      </dgm:t>
    </dgm:pt>
    <dgm:pt modelId="{C57018AA-4138-4588-8BB1-106CADC4DD52}">
      <dgm:prSet phldrT="[Text]"/>
      <dgm:spPr/>
      <dgm:t>
        <a:bodyPr/>
        <a:lstStyle/>
        <a:p>
          <a:r>
            <a:rPr lang="en-US"/>
            <a:t>WIDA Screener </a:t>
          </a:r>
        </a:p>
      </dgm:t>
    </dgm:pt>
    <dgm:pt modelId="{EEC39164-88E1-46BF-ABD7-9479CF1A9517}" type="parTrans" cxnId="{472C9A43-4A32-4021-8B6F-6F4C803712F8}">
      <dgm:prSet/>
      <dgm:spPr/>
      <dgm:t>
        <a:bodyPr/>
        <a:lstStyle/>
        <a:p>
          <a:endParaRPr lang="en-US"/>
        </a:p>
      </dgm:t>
    </dgm:pt>
    <dgm:pt modelId="{5C0C1F15-C3F9-4113-BCEC-985E4A67DA65}" type="sibTrans" cxnId="{472C9A43-4A32-4021-8B6F-6F4C803712F8}">
      <dgm:prSet/>
      <dgm:spPr/>
      <dgm:t>
        <a:bodyPr/>
        <a:lstStyle/>
        <a:p>
          <a:endParaRPr lang="en-US"/>
        </a:p>
      </dgm:t>
    </dgm:pt>
    <dgm:pt modelId="{BA1D7E99-0CF8-4F44-9E72-04BF3354FA55}">
      <dgm:prSet phldrT="[Text]"/>
      <dgm:spPr>
        <a:noFill/>
        <a:ln w="38100">
          <a:solidFill>
            <a:schemeClr val="accent3"/>
          </a:solidFill>
        </a:ln>
      </dgm:spPr>
      <dgm:t>
        <a:bodyPr/>
        <a:lstStyle/>
        <a:p>
          <a:r>
            <a:rPr lang="en-US" dirty="0">
              <a:solidFill>
                <a:schemeClr val="tx1"/>
              </a:solidFill>
            </a:rPr>
            <a:t>Service</a:t>
          </a:r>
        </a:p>
      </dgm:t>
    </dgm:pt>
    <dgm:pt modelId="{3A525AFA-FFDD-4151-A556-EC0FC825EB62}" type="parTrans" cxnId="{1646A8A6-71F2-4369-B00C-83980A2FC3F2}">
      <dgm:prSet/>
      <dgm:spPr/>
      <dgm:t>
        <a:bodyPr/>
        <a:lstStyle/>
        <a:p>
          <a:endParaRPr lang="en-US"/>
        </a:p>
      </dgm:t>
    </dgm:pt>
    <dgm:pt modelId="{0177C071-C374-4EDD-AFBF-B06E54890931}" type="sibTrans" cxnId="{1646A8A6-71F2-4369-B00C-83980A2FC3F2}">
      <dgm:prSet/>
      <dgm:spPr/>
      <dgm:t>
        <a:bodyPr/>
        <a:lstStyle/>
        <a:p>
          <a:endParaRPr lang="en-US"/>
        </a:p>
      </dgm:t>
    </dgm:pt>
    <dgm:pt modelId="{4C3CF37F-953C-4936-9124-06347B363610}">
      <dgm:prSet phldrT="[Text]"/>
      <dgm:spPr/>
      <dgm:t>
        <a:bodyPr/>
        <a:lstStyle/>
        <a:p>
          <a:r>
            <a:rPr lang="en-US" dirty="0"/>
            <a:t>Evidence-based ELD program	</a:t>
          </a:r>
        </a:p>
      </dgm:t>
    </dgm:pt>
    <dgm:pt modelId="{27914569-8463-4175-9BDE-BDC56A6E4E78}" type="parTrans" cxnId="{95C62097-21ED-40B2-B9A2-735FE256427C}">
      <dgm:prSet/>
      <dgm:spPr/>
      <dgm:t>
        <a:bodyPr/>
        <a:lstStyle/>
        <a:p>
          <a:endParaRPr lang="en-US"/>
        </a:p>
      </dgm:t>
    </dgm:pt>
    <dgm:pt modelId="{C308BDF7-000F-4551-88FE-468BC2FD7469}" type="sibTrans" cxnId="{95C62097-21ED-40B2-B9A2-735FE256427C}">
      <dgm:prSet/>
      <dgm:spPr/>
      <dgm:t>
        <a:bodyPr/>
        <a:lstStyle/>
        <a:p>
          <a:endParaRPr lang="en-US"/>
        </a:p>
      </dgm:t>
    </dgm:pt>
    <dgm:pt modelId="{C4CCDB39-91D3-4A3C-B822-11E9CDF81649}">
      <dgm:prSet phldrT="[Text]"/>
      <dgm:spPr/>
      <dgm:t>
        <a:bodyPr/>
        <a:lstStyle/>
        <a:p>
          <a:r>
            <a:rPr lang="en-US"/>
            <a:t>Regular professional development for staff</a:t>
          </a:r>
        </a:p>
      </dgm:t>
    </dgm:pt>
    <dgm:pt modelId="{A886A842-181D-4FD0-8D9B-B5E3C1F7CAE4}" type="parTrans" cxnId="{76ABFC96-52BD-4127-BD7B-7CA51490E1BE}">
      <dgm:prSet/>
      <dgm:spPr/>
      <dgm:t>
        <a:bodyPr/>
        <a:lstStyle/>
        <a:p>
          <a:endParaRPr lang="en-US"/>
        </a:p>
      </dgm:t>
    </dgm:pt>
    <dgm:pt modelId="{2499C1C1-DD65-45E8-B229-5871455F39D2}" type="sibTrans" cxnId="{76ABFC96-52BD-4127-BD7B-7CA51490E1BE}">
      <dgm:prSet/>
      <dgm:spPr/>
      <dgm:t>
        <a:bodyPr/>
        <a:lstStyle/>
        <a:p>
          <a:endParaRPr lang="en-US"/>
        </a:p>
      </dgm:t>
    </dgm:pt>
    <dgm:pt modelId="{9A8017D7-7094-4E6E-BF8C-722C0D31DC1E}">
      <dgm:prSet phldrT="[Text]"/>
      <dgm:spPr>
        <a:noFill/>
        <a:ln w="38100">
          <a:solidFill>
            <a:schemeClr val="accent4"/>
          </a:solidFill>
        </a:ln>
      </dgm:spPr>
      <dgm:t>
        <a:bodyPr/>
        <a:lstStyle/>
        <a:p>
          <a:r>
            <a:rPr lang="en-US" dirty="0">
              <a:solidFill>
                <a:schemeClr val="tx1"/>
              </a:solidFill>
            </a:rPr>
            <a:t>Evaluate</a:t>
          </a:r>
        </a:p>
      </dgm:t>
    </dgm:pt>
    <dgm:pt modelId="{F6316BA6-2AE4-46F2-B045-8E440EF215FE}" type="parTrans" cxnId="{BA6B9F21-86AD-418E-A2CA-2DF838CFF8DB}">
      <dgm:prSet/>
      <dgm:spPr/>
      <dgm:t>
        <a:bodyPr/>
        <a:lstStyle/>
        <a:p>
          <a:endParaRPr lang="en-US"/>
        </a:p>
      </dgm:t>
    </dgm:pt>
    <dgm:pt modelId="{6439B724-1D0B-4C6E-B8C0-730322F6FDAF}" type="sibTrans" cxnId="{BA6B9F21-86AD-418E-A2CA-2DF838CFF8DB}">
      <dgm:prSet/>
      <dgm:spPr/>
      <dgm:t>
        <a:bodyPr/>
        <a:lstStyle/>
        <a:p>
          <a:endParaRPr lang="en-US"/>
        </a:p>
      </dgm:t>
    </dgm:pt>
    <dgm:pt modelId="{A1CFD5C3-FB27-4BBD-A7CB-AD9BA75DB0B7}">
      <dgm:prSet phldrT="[Text]"/>
      <dgm:spPr/>
      <dgm:t>
        <a:bodyPr/>
        <a:lstStyle/>
        <a:p>
          <a:r>
            <a:rPr lang="en-US"/>
            <a:t>Annual ACCESS test	</a:t>
          </a:r>
        </a:p>
      </dgm:t>
    </dgm:pt>
    <dgm:pt modelId="{FC4B278B-6D2E-4941-AA20-3A4F9AF6ECB8}" type="parTrans" cxnId="{506D562F-943D-499D-8863-300880631011}">
      <dgm:prSet/>
      <dgm:spPr/>
      <dgm:t>
        <a:bodyPr/>
        <a:lstStyle/>
        <a:p>
          <a:endParaRPr lang="en-US"/>
        </a:p>
      </dgm:t>
    </dgm:pt>
    <dgm:pt modelId="{5737B648-1512-4109-8F9F-3A9E63713542}" type="sibTrans" cxnId="{506D562F-943D-499D-8863-300880631011}">
      <dgm:prSet/>
      <dgm:spPr/>
      <dgm:t>
        <a:bodyPr/>
        <a:lstStyle/>
        <a:p>
          <a:endParaRPr lang="en-US"/>
        </a:p>
      </dgm:t>
    </dgm:pt>
    <dgm:pt modelId="{A40289D1-B5FC-4D5E-AC47-091D333FECEC}">
      <dgm:prSet phldrT="[Text]"/>
      <dgm:spPr/>
      <dgm:t>
        <a:bodyPr/>
        <a:lstStyle/>
        <a:p>
          <a:r>
            <a:rPr lang="en-US"/>
            <a:t>Progress monitoring: Implementation and Outcomes</a:t>
          </a:r>
        </a:p>
      </dgm:t>
    </dgm:pt>
    <dgm:pt modelId="{017DE49F-960D-4C8A-9411-7861B4BFA69A}" type="parTrans" cxnId="{E4DEC7CB-0954-4B47-8971-F3B281D624BC}">
      <dgm:prSet/>
      <dgm:spPr/>
      <dgm:t>
        <a:bodyPr/>
        <a:lstStyle/>
        <a:p>
          <a:endParaRPr lang="en-US"/>
        </a:p>
      </dgm:t>
    </dgm:pt>
    <dgm:pt modelId="{180314F9-A454-46EA-9A16-883C7720897E}" type="sibTrans" cxnId="{E4DEC7CB-0954-4B47-8971-F3B281D624BC}">
      <dgm:prSet/>
      <dgm:spPr/>
      <dgm:t>
        <a:bodyPr/>
        <a:lstStyle/>
        <a:p>
          <a:endParaRPr lang="en-US"/>
        </a:p>
      </dgm:t>
    </dgm:pt>
    <dgm:pt modelId="{99306C84-A7EE-4E41-A54C-041E2F0E2DE8}">
      <dgm:prSet phldrT="[Text]"/>
      <dgm:spPr/>
      <dgm:t>
        <a:bodyPr/>
        <a:lstStyle/>
        <a:p>
          <a:r>
            <a:rPr lang="en-US"/>
            <a:t>Annual placement decisions</a:t>
          </a:r>
        </a:p>
      </dgm:t>
    </dgm:pt>
    <dgm:pt modelId="{9B040F13-09AB-4F21-A411-2C50A94CCC09}" type="parTrans" cxnId="{668CC82F-5FBF-407E-BC87-EBB0C62115D1}">
      <dgm:prSet/>
      <dgm:spPr/>
      <dgm:t>
        <a:bodyPr/>
        <a:lstStyle/>
        <a:p>
          <a:endParaRPr lang="en-US"/>
        </a:p>
      </dgm:t>
    </dgm:pt>
    <dgm:pt modelId="{24D52823-328B-4E2E-80F0-263A3F9439F8}" type="sibTrans" cxnId="{668CC82F-5FBF-407E-BC87-EBB0C62115D1}">
      <dgm:prSet/>
      <dgm:spPr/>
      <dgm:t>
        <a:bodyPr/>
        <a:lstStyle/>
        <a:p>
          <a:endParaRPr lang="en-US"/>
        </a:p>
      </dgm:t>
    </dgm:pt>
    <dgm:pt modelId="{25D174E0-16F4-478C-9FD8-4F899FE0D7E7}" type="pres">
      <dgm:prSet presAssocID="{7B04A593-7651-450B-9EEF-0A5168B94E23}" presName="linearFlow" presStyleCnt="0">
        <dgm:presLayoutVars>
          <dgm:dir/>
          <dgm:animLvl val="lvl"/>
          <dgm:resizeHandles val="exact"/>
        </dgm:presLayoutVars>
      </dgm:prSet>
      <dgm:spPr/>
    </dgm:pt>
    <dgm:pt modelId="{CBEE950C-5566-44D4-B89B-3B8A3D9FFB57}" type="pres">
      <dgm:prSet presAssocID="{1C6EAFC4-054C-42A7-844E-1E956DB130AC}" presName="composite" presStyleCnt="0"/>
      <dgm:spPr/>
    </dgm:pt>
    <dgm:pt modelId="{32F2FCCC-44FB-4662-BF38-1E1E1032CB83}" type="pres">
      <dgm:prSet presAssocID="{1C6EAFC4-054C-42A7-844E-1E956DB130AC}" presName="parentText" presStyleLbl="alignNode1" presStyleIdx="0" presStyleCnt="3">
        <dgm:presLayoutVars>
          <dgm:chMax val="1"/>
          <dgm:bulletEnabled val="1"/>
        </dgm:presLayoutVars>
      </dgm:prSet>
      <dgm:spPr/>
    </dgm:pt>
    <dgm:pt modelId="{E0E3B159-B373-4405-9FF6-1A2499C748AB}" type="pres">
      <dgm:prSet presAssocID="{1C6EAFC4-054C-42A7-844E-1E956DB130AC}" presName="descendantText" presStyleLbl="alignAcc1" presStyleIdx="0" presStyleCnt="3">
        <dgm:presLayoutVars>
          <dgm:bulletEnabled val="1"/>
        </dgm:presLayoutVars>
      </dgm:prSet>
      <dgm:spPr/>
    </dgm:pt>
    <dgm:pt modelId="{E718AD26-042B-44BE-990F-A87943E5D9B9}" type="pres">
      <dgm:prSet presAssocID="{82C6649E-0561-45B2-9619-E782E28529F8}" presName="sp" presStyleCnt="0"/>
      <dgm:spPr/>
    </dgm:pt>
    <dgm:pt modelId="{0069CEF2-1977-48F9-A35A-C30653471BE7}" type="pres">
      <dgm:prSet presAssocID="{BA1D7E99-0CF8-4F44-9E72-04BF3354FA55}" presName="composite" presStyleCnt="0"/>
      <dgm:spPr/>
    </dgm:pt>
    <dgm:pt modelId="{141922AA-C628-4E46-9239-F77F80E6F2C2}" type="pres">
      <dgm:prSet presAssocID="{BA1D7E99-0CF8-4F44-9E72-04BF3354FA55}" presName="parentText" presStyleLbl="alignNode1" presStyleIdx="1" presStyleCnt="3">
        <dgm:presLayoutVars>
          <dgm:chMax val="1"/>
          <dgm:bulletEnabled val="1"/>
        </dgm:presLayoutVars>
      </dgm:prSet>
      <dgm:spPr/>
    </dgm:pt>
    <dgm:pt modelId="{38EA5E5F-1001-46E2-ADDA-9563F5A14855}" type="pres">
      <dgm:prSet presAssocID="{BA1D7E99-0CF8-4F44-9E72-04BF3354FA55}" presName="descendantText" presStyleLbl="alignAcc1" presStyleIdx="1" presStyleCnt="3">
        <dgm:presLayoutVars>
          <dgm:bulletEnabled val="1"/>
        </dgm:presLayoutVars>
      </dgm:prSet>
      <dgm:spPr/>
    </dgm:pt>
    <dgm:pt modelId="{F8B704AF-2FEE-446B-B4A5-08B717D8BA7A}" type="pres">
      <dgm:prSet presAssocID="{0177C071-C374-4EDD-AFBF-B06E54890931}" presName="sp" presStyleCnt="0"/>
      <dgm:spPr/>
    </dgm:pt>
    <dgm:pt modelId="{DB8E8BF4-1784-4FD7-A06F-594FCE98563C}" type="pres">
      <dgm:prSet presAssocID="{9A8017D7-7094-4E6E-BF8C-722C0D31DC1E}" presName="composite" presStyleCnt="0"/>
      <dgm:spPr/>
    </dgm:pt>
    <dgm:pt modelId="{4D05DBC1-D69F-4D5D-8432-A3D494542EBC}" type="pres">
      <dgm:prSet presAssocID="{9A8017D7-7094-4E6E-BF8C-722C0D31DC1E}" presName="parentText" presStyleLbl="alignNode1" presStyleIdx="2" presStyleCnt="3">
        <dgm:presLayoutVars>
          <dgm:chMax val="1"/>
          <dgm:bulletEnabled val="1"/>
        </dgm:presLayoutVars>
      </dgm:prSet>
      <dgm:spPr/>
    </dgm:pt>
    <dgm:pt modelId="{28CA18AE-1161-4E2F-8C12-56C819C80922}" type="pres">
      <dgm:prSet presAssocID="{9A8017D7-7094-4E6E-BF8C-722C0D31DC1E}" presName="descendantText" presStyleLbl="alignAcc1" presStyleIdx="2" presStyleCnt="3" custScaleY="170146">
        <dgm:presLayoutVars>
          <dgm:bulletEnabled val="1"/>
        </dgm:presLayoutVars>
      </dgm:prSet>
      <dgm:spPr/>
    </dgm:pt>
  </dgm:ptLst>
  <dgm:cxnLst>
    <dgm:cxn modelId="{94D2E517-1E3D-4AA6-B02B-A526241620C7}" type="presOf" srcId="{A1CFD5C3-FB27-4BBD-A7CB-AD9BA75DB0B7}" destId="{28CA18AE-1161-4E2F-8C12-56C819C80922}" srcOrd="0" destOrd="0" presId="urn:microsoft.com/office/officeart/2005/8/layout/chevron2"/>
    <dgm:cxn modelId="{41A65719-C3B2-4ADE-A3C7-2A99D8381AA9}" srcId="{1C6EAFC4-054C-42A7-844E-1E956DB130AC}" destId="{7A25A71A-9B8D-45B6-9399-4B1BE75BEE32}" srcOrd="0" destOrd="0" parTransId="{68EB9660-0FB5-4157-B1A8-30A4368AD566}" sibTransId="{36B5E62F-44E6-458A-993A-9902A95D7505}"/>
    <dgm:cxn modelId="{BA6B9F21-86AD-418E-A2CA-2DF838CFF8DB}" srcId="{7B04A593-7651-450B-9EEF-0A5168B94E23}" destId="{9A8017D7-7094-4E6E-BF8C-722C0D31DC1E}" srcOrd="2" destOrd="0" parTransId="{F6316BA6-2AE4-46F2-B045-8E440EF215FE}" sibTransId="{6439B724-1D0B-4C6E-B8C0-730322F6FDAF}"/>
    <dgm:cxn modelId="{95794C28-6CDF-432D-85AF-2B7F7F0330D9}" type="presOf" srcId="{C4CCDB39-91D3-4A3C-B822-11E9CDF81649}" destId="{38EA5E5F-1001-46E2-ADDA-9563F5A14855}" srcOrd="0" destOrd="1" presId="urn:microsoft.com/office/officeart/2005/8/layout/chevron2"/>
    <dgm:cxn modelId="{506D562F-943D-499D-8863-300880631011}" srcId="{9A8017D7-7094-4E6E-BF8C-722C0D31DC1E}" destId="{A1CFD5C3-FB27-4BBD-A7CB-AD9BA75DB0B7}" srcOrd="0" destOrd="0" parTransId="{FC4B278B-6D2E-4941-AA20-3A4F9AF6ECB8}" sibTransId="{5737B648-1512-4109-8F9F-3A9E63713542}"/>
    <dgm:cxn modelId="{668CC82F-5FBF-407E-BC87-EBB0C62115D1}" srcId="{9A8017D7-7094-4E6E-BF8C-722C0D31DC1E}" destId="{99306C84-A7EE-4E41-A54C-041E2F0E2DE8}" srcOrd="2" destOrd="0" parTransId="{9B040F13-09AB-4F21-A411-2C50A94CCC09}" sibTransId="{24D52823-328B-4E2E-80F0-263A3F9439F8}"/>
    <dgm:cxn modelId="{78FE2B3A-A711-400C-A734-145F7DEC007D}" type="presOf" srcId="{BA1D7E99-0CF8-4F44-9E72-04BF3354FA55}" destId="{141922AA-C628-4E46-9239-F77F80E6F2C2}" srcOrd="0" destOrd="0" presId="urn:microsoft.com/office/officeart/2005/8/layout/chevron2"/>
    <dgm:cxn modelId="{57FB8A43-1238-474F-867D-578F55D4A211}" type="presOf" srcId="{1C6EAFC4-054C-42A7-844E-1E956DB130AC}" destId="{32F2FCCC-44FB-4662-BF38-1E1E1032CB83}" srcOrd="0" destOrd="0" presId="urn:microsoft.com/office/officeart/2005/8/layout/chevron2"/>
    <dgm:cxn modelId="{472C9A43-4A32-4021-8B6F-6F4C803712F8}" srcId="{1C6EAFC4-054C-42A7-844E-1E956DB130AC}" destId="{C57018AA-4138-4588-8BB1-106CADC4DD52}" srcOrd="1" destOrd="0" parTransId="{EEC39164-88E1-46BF-ABD7-9479CF1A9517}" sibTransId="{5C0C1F15-C3F9-4113-BCEC-985E4A67DA65}"/>
    <dgm:cxn modelId="{0E384A48-E01E-4F20-8223-1B5F5A10CF02}" type="presOf" srcId="{99306C84-A7EE-4E41-A54C-041E2F0E2DE8}" destId="{28CA18AE-1161-4E2F-8C12-56C819C80922}" srcOrd="0" destOrd="2" presId="urn:microsoft.com/office/officeart/2005/8/layout/chevron2"/>
    <dgm:cxn modelId="{0A1A6189-0444-4CAC-9A2E-2E5A72EF15AD}" type="presOf" srcId="{9A8017D7-7094-4E6E-BF8C-722C0D31DC1E}" destId="{4D05DBC1-D69F-4D5D-8432-A3D494542EBC}" srcOrd="0" destOrd="0" presId="urn:microsoft.com/office/officeart/2005/8/layout/chevron2"/>
    <dgm:cxn modelId="{E585488B-0E18-44CC-AA41-4A929718251B}" type="presOf" srcId="{A40289D1-B5FC-4D5E-AC47-091D333FECEC}" destId="{28CA18AE-1161-4E2F-8C12-56C819C80922}" srcOrd="0" destOrd="1" presId="urn:microsoft.com/office/officeart/2005/8/layout/chevron2"/>
    <dgm:cxn modelId="{6FA36593-EC21-42C9-824C-FBC46D2BC48C}" type="presOf" srcId="{7B04A593-7651-450B-9EEF-0A5168B94E23}" destId="{25D174E0-16F4-478C-9FD8-4F899FE0D7E7}" srcOrd="0" destOrd="0" presId="urn:microsoft.com/office/officeart/2005/8/layout/chevron2"/>
    <dgm:cxn modelId="{76ABFC96-52BD-4127-BD7B-7CA51490E1BE}" srcId="{BA1D7E99-0CF8-4F44-9E72-04BF3354FA55}" destId="{C4CCDB39-91D3-4A3C-B822-11E9CDF81649}" srcOrd="1" destOrd="0" parTransId="{A886A842-181D-4FD0-8D9B-B5E3C1F7CAE4}" sibTransId="{2499C1C1-DD65-45E8-B229-5871455F39D2}"/>
    <dgm:cxn modelId="{95C62097-21ED-40B2-B9A2-735FE256427C}" srcId="{BA1D7E99-0CF8-4F44-9E72-04BF3354FA55}" destId="{4C3CF37F-953C-4936-9124-06347B363610}" srcOrd="0" destOrd="0" parTransId="{27914569-8463-4175-9BDE-BDC56A6E4E78}" sibTransId="{C308BDF7-000F-4551-88FE-468BC2FD7469}"/>
    <dgm:cxn modelId="{1646A8A6-71F2-4369-B00C-83980A2FC3F2}" srcId="{7B04A593-7651-450B-9EEF-0A5168B94E23}" destId="{BA1D7E99-0CF8-4F44-9E72-04BF3354FA55}" srcOrd="1" destOrd="0" parTransId="{3A525AFA-FFDD-4151-A556-EC0FC825EB62}" sibTransId="{0177C071-C374-4EDD-AFBF-B06E54890931}"/>
    <dgm:cxn modelId="{190F80B8-BDF7-483D-BA49-BB87F52AD4AB}" type="presOf" srcId="{C57018AA-4138-4588-8BB1-106CADC4DD52}" destId="{E0E3B159-B373-4405-9FF6-1A2499C748AB}" srcOrd="0" destOrd="1" presId="urn:microsoft.com/office/officeart/2005/8/layout/chevron2"/>
    <dgm:cxn modelId="{E9CE0FBE-98F4-4F54-AC42-4DFF342A709A}" type="presOf" srcId="{4C3CF37F-953C-4936-9124-06347B363610}" destId="{38EA5E5F-1001-46E2-ADDA-9563F5A14855}" srcOrd="0" destOrd="0" presId="urn:microsoft.com/office/officeart/2005/8/layout/chevron2"/>
    <dgm:cxn modelId="{E4DEC7CB-0954-4B47-8971-F3B281D624BC}" srcId="{9A8017D7-7094-4E6E-BF8C-722C0D31DC1E}" destId="{A40289D1-B5FC-4D5E-AC47-091D333FECEC}" srcOrd="1" destOrd="0" parTransId="{017DE49F-960D-4C8A-9411-7861B4BFA69A}" sibTransId="{180314F9-A454-46EA-9A16-883C7720897E}"/>
    <dgm:cxn modelId="{98B93BD1-62E5-4F58-864D-78BD8CDCC192}" type="presOf" srcId="{7A25A71A-9B8D-45B6-9399-4B1BE75BEE32}" destId="{E0E3B159-B373-4405-9FF6-1A2499C748AB}" srcOrd="0" destOrd="0" presId="urn:microsoft.com/office/officeart/2005/8/layout/chevron2"/>
    <dgm:cxn modelId="{CC685AEA-801E-4E6A-9809-CDA572722F7A}" srcId="{7B04A593-7651-450B-9EEF-0A5168B94E23}" destId="{1C6EAFC4-054C-42A7-844E-1E956DB130AC}" srcOrd="0" destOrd="0" parTransId="{8F6C613F-C13C-42BF-AE14-424CEFDC6FA5}" sibTransId="{82C6649E-0561-45B2-9619-E782E28529F8}"/>
    <dgm:cxn modelId="{F59A5AA9-93B0-4E0C-8962-7ED611470EF6}" type="presParOf" srcId="{25D174E0-16F4-478C-9FD8-4F899FE0D7E7}" destId="{CBEE950C-5566-44D4-B89B-3B8A3D9FFB57}" srcOrd="0" destOrd="0" presId="urn:microsoft.com/office/officeart/2005/8/layout/chevron2"/>
    <dgm:cxn modelId="{928E811E-ADC7-42E7-A58F-DA1F2A874587}" type="presParOf" srcId="{CBEE950C-5566-44D4-B89B-3B8A3D9FFB57}" destId="{32F2FCCC-44FB-4662-BF38-1E1E1032CB83}" srcOrd="0" destOrd="0" presId="urn:microsoft.com/office/officeart/2005/8/layout/chevron2"/>
    <dgm:cxn modelId="{F4898C89-D667-4DA3-A18A-0FEFA12F8BAD}" type="presParOf" srcId="{CBEE950C-5566-44D4-B89B-3B8A3D9FFB57}" destId="{E0E3B159-B373-4405-9FF6-1A2499C748AB}" srcOrd="1" destOrd="0" presId="urn:microsoft.com/office/officeart/2005/8/layout/chevron2"/>
    <dgm:cxn modelId="{B99F9502-EB8C-427C-B3A3-4726E89A1DAC}" type="presParOf" srcId="{25D174E0-16F4-478C-9FD8-4F899FE0D7E7}" destId="{E718AD26-042B-44BE-990F-A87943E5D9B9}" srcOrd="1" destOrd="0" presId="urn:microsoft.com/office/officeart/2005/8/layout/chevron2"/>
    <dgm:cxn modelId="{1E947979-BE2E-4B1A-8594-91CB9F42CAB1}" type="presParOf" srcId="{25D174E0-16F4-478C-9FD8-4F899FE0D7E7}" destId="{0069CEF2-1977-48F9-A35A-C30653471BE7}" srcOrd="2" destOrd="0" presId="urn:microsoft.com/office/officeart/2005/8/layout/chevron2"/>
    <dgm:cxn modelId="{8F909668-C5A7-43F8-B014-4B7528754856}" type="presParOf" srcId="{0069CEF2-1977-48F9-A35A-C30653471BE7}" destId="{141922AA-C628-4E46-9239-F77F80E6F2C2}" srcOrd="0" destOrd="0" presId="urn:microsoft.com/office/officeart/2005/8/layout/chevron2"/>
    <dgm:cxn modelId="{A67BFF1F-E7DA-4293-A595-DACDAB22963A}" type="presParOf" srcId="{0069CEF2-1977-48F9-A35A-C30653471BE7}" destId="{38EA5E5F-1001-46E2-ADDA-9563F5A14855}" srcOrd="1" destOrd="0" presId="urn:microsoft.com/office/officeart/2005/8/layout/chevron2"/>
    <dgm:cxn modelId="{4B01F691-CF9A-4438-AB3E-C68A4764A1EB}" type="presParOf" srcId="{25D174E0-16F4-478C-9FD8-4F899FE0D7E7}" destId="{F8B704AF-2FEE-446B-B4A5-08B717D8BA7A}" srcOrd="3" destOrd="0" presId="urn:microsoft.com/office/officeart/2005/8/layout/chevron2"/>
    <dgm:cxn modelId="{29EE68A5-0C59-44A1-AE5F-04DC558F67C1}" type="presParOf" srcId="{25D174E0-16F4-478C-9FD8-4F899FE0D7E7}" destId="{DB8E8BF4-1784-4FD7-A06F-594FCE98563C}" srcOrd="4" destOrd="0" presId="urn:microsoft.com/office/officeart/2005/8/layout/chevron2"/>
    <dgm:cxn modelId="{91ADABAE-EE16-44BA-AC16-044BD55E2E7E}" type="presParOf" srcId="{DB8E8BF4-1784-4FD7-A06F-594FCE98563C}" destId="{4D05DBC1-D69F-4D5D-8432-A3D494542EBC}" srcOrd="0" destOrd="0" presId="urn:microsoft.com/office/officeart/2005/8/layout/chevron2"/>
    <dgm:cxn modelId="{6849E20B-C69F-492C-BCF8-30BDD9034741}" type="presParOf" srcId="{DB8E8BF4-1784-4FD7-A06F-594FCE98563C}" destId="{28CA18AE-1161-4E2F-8C12-56C819C8092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B04A593-7651-450B-9EEF-0A5168B94E23}"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1C6EAFC4-054C-42A7-844E-1E956DB130AC}">
      <dgm:prSet phldrT="[Text]"/>
      <dgm:spPr>
        <a:noFill/>
        <a:ln w="38100">
          <a:solidFill>
            <a:schemeClr val="accent2"/>
          </a:solidFill>
        </a:ln>
      </dgm:spPr>
      <dgm:t>
        <a:bodyPr/>
        <a:lstStyle/>
        <a:p>
          <a:r>
            <a:rPr lang="en-US" dirty="0">
              <a:solidFill>
                <a:schemeClr val="tx1"/>
              </a:solidFill>
            </a:rPr>
            <a:t>Identify</a:t>
          </a:r>
        </a:p>
      </dgm:t>
    </dgm:pt>
    <dgm:pt modelId="{8F6C613F-C13C-42BF-AE14-424CEFDC6FA5}" type="parTrans" cxnId="{CC685AEA-801E-4E6A-9809-CDA572722F7A}">
      <dgm:prSet/>
      <dgm:spPr/>
      <dgm:t>
        <a:bodyPr/>
        <a:lstStyle/>
        <a:p>
          <a:endParaRPr lang="en-US"/>
        </a:p>
      </dgm:t>
    </dgm:pt>
    <dgm:pt modelId="{82C6649E-0561-45B2-9619-E782E28529F8}" type="sibTrans" cxnId="{CC685AEA-801E-4E6A-9809-CDA572722F7A}">
      <dgm:prSet/>
      <dgm:spPr/>
      <dgm:t>
        <a:bodyPr/>
        <a:lstStyle/>
        <a:p>
          <a:endParaRPr lang="en-US"/>
        </a:p>
      </dgm:t>
    </dgm:pt>
    <dgm:pt modelId="{BA1D7E99-0CF8-4F44-9E72-04BF3354FA55}">
      <dgm:prSet phldrT="[Text]"/>
      <dgm:spPr>
        <a:noFill/>
        <a:ln w="38100">
          <a:solidFill>
            <a:schemeClr val="accent3"/>
          </a:solidFill>
        </a:ln>
      </dgm:spPr>
      <dgm:t>
        <a:bodyPr/>
        <a:lstStyle/>
        <a:p>
          <a:r>
            <a:rPr lang="en-US" dirty="0">
              <a:solidFill>
                <a:schemeClr val="tx1"/>
              </a:solidFill>
            </a:rPr>
            <a:t>Service</a:t>
          </a:r>
        </a:p>
      </dgm:t>
    </dgm:pt>
    <dgm:pt modelId="{3A525AFA-FFDD-4151-A556-EC0FC825EB62}" type="parTrans" cxnId="{1646A8A6-71F2-4369-B00C-83980A2FC3F2}">
      <dgm:prSet/>
      <dgm:spPr/>
      <dgm:t>
        <a:bodyPr/>
        <a:lstStyle/>
        <a:p>
          <a:endParaRPr lang="en-US"/>
        </a:p>
      </dgm:t>
    </dgm:pt>
    <dgm:pt modelId="{0177C071-C374-4EDD-AFBF-B06E54890931}" type="sibTrans" cxnId="{1646A8A6-71F2-4369-B00C-83980A2FC3F2}">
      <dgm:prSet/>
      <dgm:spPr/>
      <dgm:t>
        <a:bodyPr/>
        <a:lstStyle/>
        <a:p>
          <a:endParaRPr lang="en-US"/>
        </a:p>
      </dgm:t>
    </dgm:pt>
    <dgm:pt modelId="{9A8017D7-7094-4E6E-BF8C-722C0D31DC1E}">
      <dgm:prSet phldrT="[Text]"/>
      <dgm:spPr>
        <a:noFill/>
        <a:ln w="38100">
          <a:solidFill>
            <a:schemeClr val="accent4"/>
          </a:solidFill>
        </a:ln>
      </dgm:spPr>
      <dgm:t>
        <a:bodyPr/>
        <a:lstStyle/>
        <a:p>
          <a:r>
            <a:rPr lang="en-US" dirty="0">
              <a:solidFill>
                <a:schemeClr val="tx1"/>
              </a:solidFill>
            </a:rPr>
            <a:t>Evaluate</a:t>
          </a:r>
        </a:p>
      </dgm:t>
    </dgm:pt>
    <dgm:pt modelId="{F6316BA6-2AE4-46F2-B045-8E440EF215FE}" type="parTrans" cxnId="{BA6B9F21-86AD-418E-A2CA-2DF838CFF8DB}">
      <dgm:prSet/>
      <dgm:spPr/>
      <dgm:t>
        <a:bodyPr/>
        <a:lstStyle/>
        <a:p>
          <a:endParaRPr lang="en-US"/>
        </a:p>
      </dgm:t>
    </dgm:pt>
    <dgm:pt modelId="{6439B724-1D0B-4C6E-B8C0-730322F6FDAF}" type="sibTrans" cxnId="{BA6B9F21-86AD-418E-A2CA-2DF838CFF8DB}">
      <dgm:prSet/>
      <dgm:spPr/>
      <dgm:t>
        <a:bodyPr/>
        <a:lstStyle/>
        <a:p>
          <a:endParaRPr lang="en-US"/>
        </a:p>
      </dgm:t>
    </dgm:pt>
    <dgm:pt modelId="{C4497DBC-C8C0-4697-BA92-05ABC581ACF8}">
      <dgm:prSet/>
      <dgm:spPr/>
      <dgm:t>
        <a:bodyPr/>
        <a:lstStyle/>
        <a:p>
          <a:pPr rtl="0"/>
          <a:r>
            <a:rPr lang="en-US" dirty="0">
              <a:latin typeface="Arial" panose="020B0604020202020204" pitchFamily="34" charset="0"/>
              <a:ea typeface="Calibri"/>
              <a:cs typeface="Arial" panose="020B0604020202020204" pitchFamily="34" charset="0"/>
            </a:rPr>
            <a:t>Provide programming through the individual Advanced Learning Plan (ALP)</a:t>
          </a:r>
        </a:p>
      </dgm:t>
    </dgm:pt>
    <dgm:pt modelId="{65DE46CB-B98D-4DF3-83E8-31052FD9F810}" type="parTrans" cxnId="{76885059-B862-48B1-93A3-5DE0B61BA244}">
      <dgm:prSet/>
      <dgm:spPr/>
      <dgm:t>
        <a:bodyPr/>
        <a:lstStyle/>
        <a:p>
          <a:endParaRPr lang="en-US"/>
        </a:p>
      </dgm:t>
    </dgm:pt>
    <dgm:pt modelId="{BD008375-AF39-4C3F-A74C-87AD49B98D9B}" type="sibTrans" cxnId="{76885059-B862-48B1-93A3-5DE0B61BA244}">
      <dgm:prSet/>
      <dgm:spPr/>
      <dgm:t>
        <a:bodyPr/>
        <a:lstStyle/>
        <a:p>
          <a:endParaRPr lang="en-US"/>
        </a:p>
      </dgm:t>
    </dgm:pt>
    <dgm:pt modelId="{59D20380-6A32-4F89-8DEE-D137E27D6A85}">
      <dgm:prSet/>
      <dgm:spPr/>
      <dgm:t>
        <a:bodyPr/>
        <a:lstStyle/>
        <a:p>
          <a:pPr rtl="0"/>
          <a:r>
            <a:rPr lang="en-US" dirty="0">
              <a:latin typeface="Arial" panose="020B0604020202020204" pitchFamily="34" charset="0"/>
              <a:ea typeface="Calibri"/>
              <a:cs typeface="Arial" panose="020B0604020202020204" pitchFamily="34" charset="0"/>
            </a:rPr>
            <a:t>Professional development for staff </a:t>
          </a:r>
        </a:p>
      </dgm:t>
    </dgm:pt>
    <dgm:pt modelId="{6D16E1AB-3745-4205-ABB9-58B5DAF9D1C0}" type="parTrans" cxnId="{39D90FFB-E7B9-4080-A66E-0A3DDB66BD4F}">
      <dgm:prSet/>
      <dgm:spPr/>
      <dgm:t>
        <a:bodyPr/>
        <a:lstStyle/>
        <a:p>
          <a:endParaRPr lang="en-US"/>
        </a:p>
      </dgm:t>
    </dgm:pt>
    <dgm:pt modelId="{4660DAE3-2709-449A-ABE2-7C500AF65B94}" type="sibTrans" cxnId="{39D90FFB-E7B9-4080-A66E-0A3DDB66BD4F}">
      <dgm:prSet/>
      <dgm:spPr/>
      <dgm:t>
        <a:bodyPr/>
        <a:lstStyle/>
        <a:p>
          <a:endParaRPr lang="en-US"/>
        </a:p>
      </dgm:t>
    </dgm:pt>
    <dgm:pt modelId="{77CADC9D-B97E-4637-B3E8-9AD418710CE7}">
      <dgm:prSet/>
      <dgm:spPr/>
      <dgm:t>
        <a:bodyPr/>
        <a:lstStyle/>
        <a:p>
          <a:pPr rtl="0"/>
          <a:r>
            <a:rPr lang="en-US" dirty="0">
              <a:latin typeface="Arial" panose="020B0604020202020204" pitchFamily="34" charset="0"/>
              <a:ea typeface="Calibri"/>
              <a:cs typeface="Arial" panose="020B0604020202020204" pitchFamily="34" charset="0"/>
            </a:rPr>
            <a:t>Progress toward ALP Goals</a:t>
          </a:r>
        </a:p>
      </dgm:t>
    </dgm:pt>
    <dgm:pt modelId="{71FA9DB2-C7B1-4905-A76C-6549123DA984}" type="parTrans" cxnId="{675092DB-19EE-4DAC-BA67-9681E89879E3}">
      <dgm:prSet/>
      <dgm:spPr/>
      <dgm:t>
        <a:bodyPr/>
        <a:lstStyle/>
        <a:p>
          <a:endParaRPr lang="en-US"/>
        </a:p>
      </dgm:t>
    </dgm:pt>
    <dgm:pt modelId="{3ADDD860-AFD7-4123-9289-32C7BD49CC7B}" type="sibTrans" cxnId="{675092DB-19EE-4DAC-BA67-9681E89879E3}">
      <dgm:prSet/>
      <dgm:spPr/>
      <dgm:t>
        <a:bodyPr/>
        <a:lstStyle/>
        <a:p>
          <a:endParaRPr lang="en-US"/>
        </a:p>
      </dgm:t>
    </dgm:pt>
    <dgm:pt modelId="{A67F7E8B-C431-48B6-8C78-002D8D33F2B1}">
      <dgm:prSet/>
      <dgm:spPr/>
      <dgm:t>
        <a:bodyPr/>
        <a:lstStyle/>
        <a:p>
          <a:r>
            <a:rPr lang="en-US" dirty="0">
              <a:latin typeface="Arial" panose="020B0604020202020204" pitchFamily="34" charset="0"/>
              <a:ea typeface="Calibri"/>
              <a:cs typeface="Arial" panose="020B0604020202020204" pitchFamily="34" charset="0"/>
            </a:rPr>
            <a:t>Purchase appropriate curriculum resources</a:t>
          </a:r>
        </a:p>
      </dgm:t>
    </dgm:pt>
    <dgm:pt modelId="{A0C3CBBE-BD0C-4FF4-A99B-30A5B52E254F}" type="parTrans" cxnId="{CAA6E3F0-86F7-472C-8B3D-8C20E11A57F6}">
      <dgm:prSet/>
      <dgm:spPr/>
      <dgm:t>
        <a:bodyPr/>
        <a:lstStyle/>
        <a:p>
          <a:endParaRPr lang="en-US"/>
        </a:p>
      </dgm:t>
    </dgm:pt>
    <dgm:pt modelId="{2A12ABDD-47F8-473B-AE90-E46D56923560}" type="sibTrans" cxnId="{CAA6E3F0-86F7-472C-8B3D-8C20E11A57F6}">
      <dgm:prSet/>
      <dgm:spPr/>
      <dgm:t>
        <a:bodyPr/>
        <a:lstStyle/>
        <a:p>
          <a:endParaRPr lang="en-US"/>
        </a:p>
      </dgm:t>
    </dgm:pt>
    <dgm:pt modelId="{B7D7A66D-FAFD-4AAE-93B0-44E3D48F1BC7}">
      <dgm:prSet phldr="0"/>
      <dgm:spPr/>
      <dgm:t>
        <a:bodyPr/>
        <a:lstStyle/>
        <a:p>
          <a:pPr rtl="0"/>
          <a:r>
            <a:rPr lang="en-US" b="0">
              <a:latin typeface="Arial" panose="020B0604020202020204" pitchFamily="34" charset="0"/>
              <a:ea typeface="Calibri Light" panose="020F0302020204030204"/>
              <a:cs typeface="Arial" panose="020B0604020202020204" pitchFamily="34" charset="0"/>
            </a:rPr>
            <a:t>Honor identification from prior </a:t>
          </a:r>
          <a:r>
            <a:rPr lang="en-US" b="0">
              <a:latin typeface="Arial" panose="020B0604020202020204" pitchFamily="34" charset="0"/>
              <a:ea typeface="Calibri"/>
              <a:cs typeface="Arial" panose="020B0604020202020204" pitchFamily="34" charset="0"/>
            </a:rPr>
            <a:t>school</a:t>
          </a:r>
        </a:p>
      </dgm:t>
    </dgm:pt>
    <dgm:pt modelId="{7839F535-A8B3-4932-941F-B4C88910BE55}" type="parTrans" cxnId="{69D6D271-A4C5-40B5-82DE-8F5EDED1A726}">
      <dgm:prSet/>
      <dgm:spPr/>
      <dgm:t>
        <a:bodyPr/>
        <a:lstStyle/>
        <a:p>
          <a:endParaRPr lang="en-US"/>
        </a:p>
      </dgm:t>
    </dgm:pt>
    <dgm:pt modelId="{07969926-DEB0-4846-9F45-B4A86B509680}" type="sibTrans" cxnId="{69D6D271-A4C5-40B5-82DE-8F5EDED1A726}">
      <dgm:prSet/>
      <dgm:spPr/>
      <dgm:t>
        <a:bodyPr/>
        <a:lstStyle/>
        <a:p>
          <a:endParaRPr lang="en-US"/>
        </a:p>
      </dgm:t>
    </dgm:pt>
    <dgm:pt modelId="{27586B26-7D69-431C-A280-59999604CEC3}">
      <dgm:prSet phldr="0"/>
      <dgm:spPr/>
      <dgm:t>
        <a:bodyPr/>
        <a:lstStyle/>
        <a:p>
          <a:pPr rtl="0"/>
          <a:r>
            <a:rPr lang="en-US" b="0">
              <a:latin typeface="Arial" panose="020B0604020202020204" pitchFamily="34" charset="0"/>
              <a:ea typeface="Calibri"/>
              <a:cs typeface="Arial" panose="020B0604020202020204" pitchFamily="34" charset="0"/>
            </a:rPr>
            <a:t>Develop procedures for </a:t>
          </a:r>
          <a:r>
            <a:rPr lang="en-US" b="0">
              <a:latin typeface="Arial" panose="020B0604020202020204" pitchFamily="34" charset="0"/>
              <a:ea typeface="Calibri Light"/>
              <a:cs typeface="Arial" panose="020B0604020202020204" pitchFamily="34" charset="0"/>
            </a:rPr>
            <a:t>identification</a:t>
          </a:r>
          <a:endParaRPr lang="en-US" b="0">
            <a:latin typeface="Arial" panose="020B0604020202020204" pitchFamily="34" charset="0"/>
            <a:ea typeface="Calibri"/>
            <a:cs typeface="Arial" panose="020B0604020202020204" pitchFamily="34" charset="0"/>
          </a:endParaRPr>
        </a:p>
      </dgm:t>
    </dgm:pt>
    <dgm:pt modelId="{2C2B7FF6-B920-4A6F-8B62-184D7DBF532F}" type="parTrans" cxnId="{F20F3834-7833-43A8-A9CC-517611FF2433}">
      <dgm:prSet/>
      <dgm:spPr/>
      <dgm:t>
        <a:bodyPr/>
        <a:lstStyle/>
        <a:p>
          <a:endParaRPr lang="en-US"/>
        </a:p>
      </dgm:t>
    </dgm:pt>
    <dgm:pt modelId="{423DDFC1-6CDE-4693-86D2-BDA1553156B7}" type="sibTrans" cxnId="{F20F3834-7833-43A8-A9CC-517611FF2433}">
      <dgm:prSet/>
      <dgm:spPr/>
      <dgm:t>
        <a:bodyPr/>
        <a:lstStyle/>
        <a:p>
          <a:endParaRPr lang="en-US"/>
        </a:p>
      </dgm:t>
    </dgm:pt>
    <dgm:pt modelId="{8C1E1835-192E-4ECA-8908-57629822AD79}">
      <dgm:prSet phldr="0"/>
      <dgm:spPr/>
      <dgm:t>
        <a:bodyPr/>
        <a:lstStyle/>
        <a:p>
          <a:r>
            <a:rPr lang="en-US" sz="1400" b="0" dirty="0">
              <a:latin typeface="Arial" panose="020B0604020202020204" pitchFamily="34" charset="0"/>
              <a:ea typeface="Calibri Light"/>
              <a:cs typeface="Arial" panose="020B0604020202020204" pitchFamily="34" charset="0"/>
            </a:rPr>
            <a:t>Conduct</a:t>
          </a:r>
          <a:r>
            <a:rPr lang="en-US" sz="1400" b="0" dirty="0">
              <a:latin typeface="Arial" panose="020B0604020202020204" pitchFamily="34" charset="0"/>
              <a:ea typeface="Calibri"/>
              <a:cs typeface="Arial" panose="020B0604020202020204" pitchFamily="34" charset="0"/>
            </a:rPr>
            <a:t> Universal screening at grades 2 and 6 (optional, but strongly encouraged; grants available)</a:t>
          </a:r>
          <a:endParaRPr lang="en-US" b="0" dirty="0">
            <a:latin typeface="Arial" panose="020B0604020202020204" pitchFamily="34" charset="0"/>
            <a:ea typeface="Calibri"/>
            <a:cs typeface="Arial" panose="020B0604020202020204" pitchFamily="34" charset="0"/>
          </a:endParaRPr>
        </a:p>
      </dgm:t>
    </dgm:pt>
    <dgm:pt modelId="{54A1CA4E-0929-46D9-98A8-483D399B46CE}" type="parTrans" cxnId="{D810BBE3-3AAB-4774-B7BE-8F7F746B22E9}">
      <dgm:prSet/>
      <dgm:spPr/>
      <dgm:t>
        <a:bodyPr/>
        <a:lstStyle/>
        <a:p>
          <a:endParaRPr lang="en-US"/>
        </a:p>
      </dgm:t>
    </dgm:pt>
    <dgm:pt modelId="{83392715-B6CF-419D-A336-209160D58753}" type="sibTrans" cxnId="{D810BBE3-3AAB-4774-B7BE-8F7F746B22E9}">
      <dgm:prSet/>
      <dgm:spPr/>
      <dgm:t>
        <a:bodyPr/>
        <a:lstStyle/>
        <a:p>
          <a:endParaRPr lang="en-US"/>
        </a:p>
      </dgm:t>
    </dgm:pt>
    <dgm:pt modelId="{0FD02369-B14F-4180-8918-23665BCDF3C2}">
      <dgm:prSet/>
      <dgm:spPr/>
      <dgm:t>
        <a:bodyPr/>
        <a:lstStyle/>
        <a:p>
          <a:pPr rtl="0"/>
          <a:r>
            <a:rPr lang="en-US" dirty="0">
              <a:latin typeface="Arial" panose="020B0604020202020204" pitchFamily="34" charset="0"/>
              <a:ea typeface="Calibri"/>
              <a:cs typeface="Arial" panose="020B0604020202020204" pitchFamily="34" charset="0"/>
            </a:rPr>
            <a:t>Disaggregate state and local assessment data for gifted education students</a:t>
          </a:r>
        </a:p>
      </dgm:t>
    </dgm:pt>
    <dgm:pt modelId="{5738E151-9A0B-43EB-A7A8-261E33573D6C}" type="parTrans" cxnId="{7D9DFAF1-F366-459F-8126-E3C7EA821BA5}">
      <dgm:prSet/>
      <dgm:spPr/>
      <dgm:t>
        <a:bodyPr/>
        <a:lstStyle/>
        <a:p>
          <a:endParaRPr lang="en-US"/>
        </a:p>
      </dgm:t>
    </dgm:pt>
    <dgm:pt modelId="{85FA8494-224E-4DEA-B00C-7C06D342A56E}" type="sibTrans" cxnId="{7D9DFAF1-F366-459F-8126-E3C7EA821BA5}">
      <dgm:prSet/>
      <dgm:spPr/>
      <dgm:t>
        <a:bodyPr/>
        <a:lstStyle/>
        <a:p>
          <a:endParaRPr lang="en-US"/>
        </a:p>
      </dgm:t>
    </dgm:pt>
    <dgm:pt modelId="{25D174E0-16F4-478C-9FD8-4F899FE0D7E7}" type="pres">
      <dgm:prSet presAssocID="{7B04A593-7651-450B-9EEF-0A5168B94E23}" presName="linearFlow" presStyleCnt="0">
        <dgm:presLayoutVars>
          <dgm:dir/>
          <dgm:animLvl val="lvl"/>
          <dgm:resizeHandles val="exact"/>
        </dgm:presLayoutVars>
      </dgm:prSet>
      <dgm:spPr/>
    </dgm:pt>
    <dgm:pt modelId="{CBEE950C-5566-44D4-B89B-3B8A3D9FFB57}" type="pres">
      <dgm:prSet presAssocID="{1C6EAFC4-054C-42A7-844E-1E956DB130AC}" presName="composite" presStyleCnt="0"/>
      <dgm:spPr/>
    </dgm:pt>
    <dgm:pt modelId="{32F2FCCC-44FB-4662-BF38-1E1E1032CB83}" type="pres">
      <dgm:prSet presAssocID="{1C6EAFC4-054C-42A7-844E-1E956DB130AC}" presName="parentText" presStyleLbl="alignNode1" presStyleIdx="0" presStyleCnt="3">
        <dgm:presLayoutVars>
          <dgm:chMax val="1"/>
          <dgm:bulletEnabled val="1"/>
        </dgm:presLayoutVars>
      </dgm:prSet>
      <dgm:spPr/>
    </dgm:pt>
    <dgm:pt modelId="{E0E3B159-B373-4405-9FF6-1A2499C748AB}" type="pres">
      <dgm:prSet presAssocID="{1C6EAFC4-054C-42A7-844E-1E956DB130AC}" presName="descendantText" presStyleLbl="alignAcc1" presStyleIdx="0" presStyleCnt="3">
        <dgm:presLayoutVars>
          <dgm:bulletEnabled val="1"/>
        </dgm:presLayoutVars>
      </dgm:prSet>
      <dgm:spPr/>
    </dgm:pt>
    <dgm:pt modelId="{E718AD26-042B-44BE-990F-A87943E5D9B9}" type="pres">
      <dgm:prSet presAssocID="{82C6649E-0561-45B2-9619-E782E28529F8}" presName="sp" presStyleCnt="0"/>
      <dgm:spPr/>
    </dgm:pt>
    <dgm:pt modelId="{0069CEF2-1977-48F9-A35A-C30653471BE7}" type="pres">
      <dgm:prSet presAssocID="{BA1D7E99-0CF8-4F44-9E72-04BF3354FA55}" presName="composite" presStyleCnt="0"/>
      <dgm:spPr/>
    </dgm:pt>
    <dgm:pt modelId="{141922AA-C628-4E46-9239-F77F80E6F2C2}" type="pres">
      <dgm:prSet presAssocID="{BA1D7E99-0CF8-4F44-9E72-04BF3354FA55}" presName="parentText" presStyleLbl="alignNode1" presStyleIdx="1" presStyleCnt="3">
        <dgm:presLayoutVars>
          <dgm:chMax val="1"/>
          <dgm:bulletEnabled val="1"/>
        </dgm:presLayoutVars>
      </dgm:prSet>
      <dgm:spPr/>
    </dgm:pt>
    <dgm:pt modelId="{38EA5E5F-1001-46E2-ADDA-9563F5A14855}" type="pres">
      <dgm:prSet presAssocID="{BA1D7E99-0CF8-4F44-9E72-04BF3354FA55}" presName="descendantText" presStyleLbl="alignAcc1" presStyleIdx="1" presStyleCnt="3">
        <dgm:presLayoutVars>
          <dgm:bulletEnabled val="1"/>
        </dgm:presLayoutVars>
      </dgm:prSet>
      <dgm:spPr/>
    </dgm:pt>
    <dgm:pt modelId="{F8B704AF-2FEE-446B-B4A5-08B717D8BA7A}" type="pres">
      <dgm:prSet presAssocID="{0177C071-C374-4EDD-AFBF-B06E54890931}" presName="sp" presStyleCnt="0"/>
      <dgm:spPr/>
    </dgm:pt>
    <dgm:pt modelId="{DB8E8BF4-1784-4FD7-A06F-594FCE98563C}" type="pres">
      <dgm:prSet presAssocID="{9A8017D7-7094-4E6E-BF8C-722C0D31DC1E}" presName="composite" presStyleCnt="0"/>
      <dgm:spPr/>
    </dgm:pt>
    <dgm:pt modelId="{4D05DBC1-D69F-4D5D-8432-A3D494542EBC}" type="pres">
      <dgm:prSet presAssocID="{9A8017D7-7094-4E6E-BF8C-722C0D31DC1E}" presName="parentText" presStyleLbl="alignNode1" presStyleIdx="2" presStyleCnt="3">
        <dgm:presLayoutVars>
          <dgm:chMax val="1"/>
          <dgm:bulletEnabled val="1"/>
        </dgm:presLayoutVars>
      </dgm:prSet>
      <dgm:spPr/>
    </dgm:pt>
    <dgm:pt modelId="{28CA18AE-1161-4E2F-8C12-56C819C80922}" type="pres">
      <dgm:prSet presAssocID="{9A8017D7-7094-4E6E-BF8C-722C0D31DC1E}" presName="descendantText" presStyleLbl="alignAcc1" presStyleIdx="2" presStyleCnt="3" custScaleY="107747">
        <dgm:presLayoutVars>
          <dgm:bulletEnabled val="1"/>
        </dgm:presLayoutVars>
      </dgm:prSet>
      <dgm:spPr/>
    </dgm:pt>
  </dgm:ptLst>
  <dgm:cxnLst>
    <dgm:cxn modelId="{3C5B2A10-DEAB-4814-97CC-3A7545B402FE}" type="presOf" srcId="{B7D7A66D-FAFD-4AAE-93B0-44E3D48F1BC7}" destId="{E0E3B159-B373-4405-9FF6-1A2499C748AB}" srcOrd="0" destOrd="0" presId="urn:microsoft.com/office/officeart/2005/8/layout/chevron2"/>
    <dgm:cxn modelId="{477DF611-F811-43E3-9BF0-C82EBCEAB646}" type="presOf" srcId="{59D20380-6A32-4F89-8DEE-D137E27D6A85}" destId="{38EA5E5F-1001-46E2-ADDA-9563F5A14855}" srcOrd="0" destOrd="1" presId="urn:microsoft.com/office/officeart/2005/8/layout/chevron2"/>
    <dgm:cxn modelId="{BA6B9F21-86AD-418E-A2CA-2DF838CFF8DB}" srcId="{7B04A593-7651-450B-9EEF-0A5168B94E23}" destId="{9A8017D7-7094-4E6E-BF8C-722C0D31DC1E}" srcOrd="2" destOrd="0" parTransId="{F6316BA6-2AE4-46F2-B045-8E440EF215FE}" sibTransId="{6439B724-1D0B-4C6E-B8C0-730322F6FDAF}"/>
    <dgm:cxn modelId="{F20F3834-7833-43A8-A9CC-517611FF2433}" srcId="{1C6EAFC4-054C-42A7-844E-1E956DB130AC}" destId="{27586B26-7D69-431C-A280-59999604CEC3}" srcOrd="1" destOrd="0" parTransId="{2C2B7FF6-B920-4A6F-8B62-184D7DBF532F}" sibTransId="{423DDFC1-6CDE-4693-86D2-BDA1553156B7}"/>
    <dgm:cxn modelId="{78FE2B3A-A711-400C-A734-145F7DEC007D}" type="presOf" srcId="{BA1D7E99-0CF8-4F44-9E72-04BF3354FA55}" destId="{141922AA-C628-4E46-9239-F77F80E6F2C2}" srcOrd="0" destOrd="0" presId="urn:microsoft.com/office/officeart/2005/8/layout/chevron2"/>
    <dgm:cxn modelId="{F92A933D-BA5E-4B7F-BE48-681D13118A4C}" type="presOf" srcId="{77CADC9D-B97E-4637-B3E8-9AD418710CE7}" destId="{28CA18AE-1161-4E2F-8C12-56C819C80922}" srcOrd="0" destOrd="0" presId="urn:microsoft.com/office/officeart/2005/8/layout/chevron2"/>
    <dgm:cxn modelId="{57FB8A43-1238-474F-867D-578F55D4A211}" type="presOf" srcId="{1C6EAFC4-054C-42A7-844E-1E956DB130AC}" destId="{32F2FCCC-44FB-4662-BF38-1E1E1032CB83}" srcOrd="0" destOrd="0" presId="urn:microsoft.com/office/officeart/2005/8/layout/chevron2"/>
    <dgm:cxn modelId="{99A9F967-B342-4427-A43F-4580BAFFF49F}" type="presOf" srcId="{C4497DBC-C8C0-4697-BA92-05ABC581ACF8}" destId="{38EA5E5F-1001-46E2-ADDA-9563F5A14855}" srcOrd="0" destOrd="0" presId="urn:microsoft.com/office/officeart/2005/8/layout/chevron2"/>
    <dgm:cxn modelId="{69D6D271-A4C5-40B5-82DE-8F5EDED1A726}" srcId="{1C6EAFC4-054C-42A7-844E-1E956DB130AC}" destId="{B7D7A66D-FAFD-4AAE-93B0-44E3D48F1BC7}" srcOrd="0" destOrd="0" parTransId="{7839F535-A8B3-4932-941F-B4C88910BE55}" sibTransId="{07969926-DEB0-4846-9F45-B4A86B509680}"/>
    <dgm:cxn modelId="{76885059-B862-48B1-93A3-5DE0B61BA244}" srcId="{BA1D7E99-0CF8-4F44-9E72-04BF3354FA55}" destId="{C4497DBC-C8C0-4697-BA92-05ABC581ACF8}" srcOrd="0" destOrd="0" parTransId="{65DE46CB-B98D-4DF3-83E8-31052FD9F810}" sibTransId="{BD008375-AF39-4C3F-A74C-87AD49B98D9B}"/>
    <dgm:cxn modelId="{0A1A6189-0444-4CAC-9A2E-2E5A72EF15AD}" type="presOf" srcId="{9A8017D7-7094-4E6E-BF8C-722C0D31DC1E}" destId="{4D05DBC1-D69F-4D5D-8432-A3D494542EBC}" srcOrd="0" destOrd="0" presId="urn:microsoft.com/office/officeart/2005/8/layout/chevron2"/>
    <dgm:cxn modelId="{6FA36593-EC21-42C9-824C-FBC46D2BC48C}" type="presOf" srcId="{7B04A593-7651-450B-9EEF-0A5168B94E23}" destId="{25D174E0-16F4-478C-9FD8-4F899FE0D7E7}" srcOrd="0" destOrd="0" presId="urn:microsoft.com/office/officeart/2005/8/layout/chevron2"/>
    <dgm:cxn modelId="{FE6340A0-1733-4560-A75B-820973E7C6EB}" type="presOf" srcId="{A67F7E8B-C431-48B6-8C78-002D8D33F2B1}" destId="{38EA5E5F-1001-46E2-ADDA-9563F5A14855}" srcOrd="0" destOrd="2" presId="urn:microsoft.com/office/officeart/2005/8/layout/chevron2"/>
    <dgm:cxn modelId="{1646A8A6-71F2-4369-B00C-83980A2FC3F2}" srcId="{7B04A593-7651-450B-9EEF-0A5168B94E23}" destId="{BA1D7E99-0CF8-4F44-9E72-04BF3354FA55}" srcOrd="1" destOrd="0" parTransId="{3A525AFA-FFDD-4151-A556-EC0FC825EB62}" sibTransId="{0177C071-C374-4EDD-AFBF-B06E54890931}"/>
    <dgm:cxn modelId="{E37E17B4-6CFD-4D3A-AEA5-64A03F0DD6AD}" type="presOf" srcId="{0FD02369-B14F-4180-8918-23665BCDF3C2}" destId="{28CA18AE-1161-4E2F-8C12-56C819C80922}" srcOrd="0" destOrd="1" presId="urn:microsoft.com/office/officeart/2005/8/layout/chevron2"/>
    <dgm:cxn modelId="{675092DB-19EE-4DAC-BA67-9681E89879E3}" srcId="{9A8017D7-7094-4E6E-BF8C-722C0D31DC1E}" destId="{77CADC9D-B97E-4637-B3E8-9AD418710CE7}" srcOrd="0" destOrd="0" parTransId="{71FA9DB2-C7B1-4905-A76C-6549123DA984}" sibTransId="{3ADDD860-AFD7-4123-9289-32C7BD49CC7B}"/>
    <dgm:cxn modelId="{2CC91DE2-DF35-4589-8928-47883CB6797F}" type="presOf" srcId="{8C1E1835-192E-4ECA-8908-57629822AD79}" destId="{E0E3B159-B373-4405-9FF6-1A2499C748AB}" srcOrd="0" destOrd="2" presId="urn:microsoft.com/office/officeart/2005/8/layout/chevron2"/>
    <dgm:cxn modelId="{D810BBE3-3AAB-4774-B7BE-8F7F746B22E9}" srcId="{1C6EAFC4-054C-42A7-844E-1E956DB130AC}" destId="{8C1E1835-192E-4ECA-8908-57629822AD79}" srcOrd="2" destOrd="0" parTransId="{54A1CA4E-0929-46D9-98A8-483D399B46CE}" sibTransId="{83392715-B6CF-419D-A336-209160D58753}"/>
    <dgm:cxn modelId="{CC685AEA-801E-4E6A-9809-CDA572722F7A}" srcId="{7B04A593-7651-450B-9EEF-0A5168B94E23}" destId="{1C6EAFC4-054C-42A7-844E-1E956DB130AC}" srcOrd="0" destOrd="0" parTransId="{8F6C613F-C13C-42BF-AE14-424CEFDC6FA5}" sibTransId="{82C6649E-0561-45B2-9619-E782E28529F8}"/>
    <dgm:cxn modelId="{9FB87BEA-4C62-468C-8740-0F05C07EDAED}" type="presOf" srcId="{27586B26-7D69-431C-A280-59999604CEC3}" destId="{E0E3B159-B373-4405-9FF6-1A2499C748AB}" srcOrd="0" destOrd="1" presId="urn:microsoft.com/office/officeart/2005/8/layout/chevron2"/>
    <dgm:cxn modelId="{CAA6E3F0-86F7-472C-8B3D-8C20E11A57F6}" srcId="{BA1D7E99-0CF8-4F44-9E72-04BF3354FA55}" destId="{A67F7E8B-C431-48B6-8C78-002D8D33F2B1}" srcOrd="2" destOrd="0" parTransId="{A0C3CBBE-BD0C-4FF4-A99B-30A5B52E254F}" sibTransId="{2A12ABDD-47F8-473B-AE90-E46D56923560}"/>
    <dgm:cxn modelId="{7D9DFAF1-F366-459F-8126-E3C7EA821BA5}" srcId="{9A8017D7-7094-4E6E-BF8C-722C0D31DC1E}" destId="{0FD02369-B14F-4180-8918-23665BCDF3C2}" srcOrd="1" destOrd="0" parTransId="{5738E151-9A0B-43EB-A7A8-261E33573D6C}" sibTransId="{85FA8494-224E-4DEA-B00C-7C06D342A56E}"/>
    <dgm:cxn modelId="{39D90FFB-E7B9-4080-A66E-0A3DDB66BD4F}" srcId="{BA1D7E99-0CF8-4F44-9E72-04BF3354FA55}" destId="{59D20380-6A32-4F89-8DEE-D137E27D6A85}" srcOrd="1" destOrd="0" parTransId="{6D16E1AB-3745-4205-ABB9-58B5DAF9D1C0}" sibTransId="{4660DAE3-2709-449A-ABE2-7C500AF65B94}"/>
    <dgm:cxn modelId="{F59A5AA9-93B0-4E0C-8962-7ED611470EF6}" type="presParOf" srcId="{25D174E0-16F4-478C-9FD8-4F899FE0D7E7}" destId="{CBEE950C-5566-44D4-B89B-3B8A3D9FFB57}" srcOrd="0" destOrd="0" presId="urn:microsoft.com/office/officeart/2005/8/layout/chevron2"/>
    <dgm:cxn modelId="{928E811E-ADC7-42E7-A58F-DA1F2A874587}" type="presParOf" srcId="{CBEE950C-5566-44D4-B89B-3B8A3D9FFB57}" destId="{32F2FCCC-44FB-4662-BF38-1E1E1032CB83}" srcOrd="0" destOrd="0" presId="urn:microsoft.com/office/officeart/2005/8/layout/chevron2"/>
    <dgm:cxn modelId="{F4898C89-D667-4DA3-A18A-0FEFA12F8BAD}" type="presParOf" srcId="{CBEE950C-5566-44D4-B89B-3B8A3D9FFB57}" destId="{E0E3B159-B373-4405-9FF6-1A2499C748AB}" srcOrd="1" destOrd="0" presId="urn:microsoft.com/office/officeart/2005/8/layout/chevron2"/>
    <dgm:cxn modelId="{B99F9502-EB8C-427C-B3A3-4726E89A1DAC}" type="presParOf" srcId="{25D174E0-16F4-478C-9FD8-4F899FE0D7E7}" destId="{E718AD26-042B-44BE-990F-A87943E5D9B9}" srcOrd="1" destOrd="0" presId="urn:microsoft.com/office/officeart/2005/8/layout/chevron2"/>
    <dgm:cxn modelId="{1E947979-BE2E-4B1A-8594-91CB9F42CAB1}" type="presParOf" srcId="{25D174E0-16F4-478C-9FD8-4F899FE0D7E7}" destId="{0069CEF2-1977-48F9-A35A-C30653471BE7}" srcOrd="2" destOrd="0" presId="urn:microsoft.com/office/officeart/2005/8/layout/chevron2"/>
    <dgm:cxn modelId="{8F909668-C5A7-43F8-B014-4B7528754856}" type="presParOf" srcId="{0069CEF2-1977-48F9-A35A-C30653471BE7}" destId="{141922AA-C628-4E46-9239-F77F80E6F2C2}" srcOrd="0" destOrd="0" presId="urn:microsoft.com/office/officeart/2005/8/layout/chevron2"/>
    <dgm:cxn modelId="{A67BFF1F-E7DA-4293-A595-DACDAB22963A}" type="presParOf" srcId="{0069CEF2-1977-48F9-A35A-C30653471BE7}" destId="{38EA5E5F-1001-46E2-ADDA-9563F5A14855}" srcOrd="1" destOrd="0" presId="urn:microsoft.com/office/officeart/2005/8/layout/chevron2"/>
    <dgm:cxn modelId="{4B01F691-CF9A-4438-AB3E-C68A4764A1EB}" type="presParOf" srcId="{25D174E0-16F4-478C-9FD8-4F899FE0D7E7}" destId="{F8B704AF-2FEE-446B-B4A5-08B717D8BA7A}" srcOrd="3" destOrd="0" presId="urn:microsoft.com/office/officeart/2005/8/layout/chevron2"/>
    <dgm:cxn modelId="{29EE68A5-0C59-44A1-AE5F-04DC558F67C1}" type="presParOf" srcId="{25D174E0-16F4-478C-9FD8-4F899FE0D7E7}" destId="{DB8E8BF4-1784-4FD7-A06F-594FCE98563C}" srcOrd="4" destOrd="0" presId="urn:microsoft.com/office/officeart/2005/8/layout/chevron2"/>
    <dgm:cxn modelId="{91ADABAE-EE16-44BA-AC16-044BD55E2E7E}" type="presParOf" srcId="{DB8E8BF4-1784-4FD7-A06F-594FCE98563C}" destId="{4D05DBC1-D69F-4D5D-8432-A3D494542EBC}" srcOrd="0" destOrd="0" presId="urn:microsoft.com/office/officeart/2005/8/layout/chevron2"/>
    <dgm:cxn modelId="{6849E20B-C69F-492C-BCF8-30BDD9034741}" type="presParOf" srcId="{DB8E8BF4-1784-4FD7-A06F-594FCE98563C}" destId="{28CA18AE-1161-4E2F-8C12-56C819C8092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B04A593-7651-450B-9EEF-0A5168B94E23}"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1C6EAFC4-054C-42A7-844E-1E956DB130AC}">
      <dgm:prSet phldrT="[Text]"/>
      <dgm:spPr>
        <a:noFill/>
        <a:ln w="38100">
          <a:solidFill>
            <a:schemeClr val="accent2"/>
          </a:solidFill>
        </a:ln>
      </dgm:spPr>
      <dgm:t>
        <a:bodyPr/>
        <a:lstStyle/>
        <a:p>
          <a:r>
            <a:rPr lang="en-US" dirty="0">
              <a:solidFill>
                <a:schemeClr val="tx1"/>
              </a:solidFill>
            </a:rPr>
            <a:t>Identify</a:t>
          </a:r>
        </a:p>
      </dgm:t>
    </dgm:pt>
    <dgm:pt modelId="{8F6C613F-C13C-42BF-AE14-424CEFDC6FA5}" type="parTrans" cxnId="{CC685AEA-801E-4E6A-9809-CDA572722F7A}">
      <dgm:prSet/>
      <dgm:spPr/>
      <dgm:t>
        <a:bodyPr/>
        <a:lstStyle/>
        <a:p>
          <a:endParaRPr lang="en-US"/>
        </a:p>
      </dgm:t>
    </dgm:pt>
    <dgm:pt modelId="{82C6649E-0561-45B2-9619-E782E28529F8}" type="sibTrans" cxnId="{CC685AEA-801E-4E6A-9809-CDA572722F7A}">
      <dgm:prSet/>
      <dgm:spPr/>
      <dgm:t>
        <a:bodyPr/>
        <a:lstStyle/>
        <a:p>
          <a:endParaRPr lang="en-US"/>
        </a:p>
      </dgm:t>
    </dgm:pt>
    <dgm:pt modelId="{7A25A71A-9B8D-45B6-9399-4B1BE75BEE32}">
      <dgm:prSet phldrT="[Text]"/>
      <dgm:spPr/>
      <dgm:t>
        <a:bodyPr/>
        <a:lstStyle/>
        <a:p>
          <a:pPr rtl="0"/>
          <a:r>
            <a:rPr lang="en-US">
              <a:latin typeface="Arial" panose="020B0604020202020204" pitchFamily="34" charset="0"/>
              <a:ea typeface="Calibri"/>
              <a:cs typeface="Arial" panose="020B0604020202020204" pitchFamily="34" charset="0"/>
            </a:rPr>
            <a:t>Post information about McKinney-Vento Rights</a:t>
          </a:r>
        </a:p>
      </dgm:t>
    </dgm:pt>
    <dgm:pt modelId="{68EB9660-0FB5-4157-B1A8-30A4368AD566}" type="parTrans" cxnId="{41A65719-C3B2-4ADE-A3C7-2A99D8381AA9}">
      <dgm:prSet/>
      <dgm:spPr/>
      <dgm:t>
        <a:bodyPr/>
        <a:lstStyle/>
        <a:p>
          <a:endParaRPr lang="en-US"/>
        </a:p>
      </dgm:t>
    </dgm:pt>
    <dgm:pt modelId="{36B5E62F-44E6-458A-993A-9902A95D7505}" type="sibTrans" cxnId="{41A65719-C3B2-4ADE-A3C7-2A99D8381AA9}">
      <dgm:prSet/>
      <dgm:spPr/>
      <dgm:t>
        <a:bodyPr/>
        <a:lstStyle/>
        <a:p>
          <a:endParaRPr lang="en-US"/>
        </a:p>
      </dgm:t>
    </dgm:pt>
    <dgm:pt modelId="{BA1D7E99-0CF8-4F44-9E72-04BF3354FA55}">
      <dgm:prSet phldrT="[Text]"/>
      <dgm:spPr>
        <a:noFill/>
        <a:ln w="38100">
          <a:solidFill>
            <a:schemeClr val="accent3"/>
          </a:solidFill>
        </a:ln>
      </dgm:spPr>
      <dgm:t>
        <a:bodyPr/>
        <a:lstStyle/>
        <a:p>
          <a:r>
            <a:rPr lang="en-US" dirty="0">
              <a:solidFill>
                <a:schemeClr val="tx1"/>
              </a:solidFill>
            </a:rPr>
            <a:t>Report</a:t>
          </a:r>
        </a:p>
      </dgm:t>
    </dgm:pt>
    <dgm:pt modelId="{3A525AFA-FFDD-4151-A556-EC0FC825EB62}" type="parTrans" cxnId="{1646A8A6-71F2-4369-B00C-83980A2FC3F2}">
      <dgm:prSet/>
      <dgm:spPr/>
      <dgm:t>
        <a:bodyPr/>
        <a:lstStyle/>
        <a:p>
          <a:endParaRPr lang="en-US"/>
        </a:p>
      </dgm:t>
    </dgm:pt>
    <dgm:pt modelId="{0177C071-C374-4EDD-AFBF-B06E54890931}" type="sibTrans" cxnId="{1646A8A6-71F2-4369-B00C-83980A2FC3F2}">
      <dgm:prSet/>
      <dgm:spPr/>
      <dgm:t>
        <a:bodyPr/>
        <a:lstStyle/>
        <a:p>
          <a:endParaRPr lang="en-US"/>
        </a:p>
      </dgm:t>
    </dgm:pt>
    <dgm:pt modelId="{4C3CF37F-953C-4936-9124-06347B363610}">
      <dgm:prSet phldrT="[Text]"/>
      <dgm:spPr/>
      <dgm:t>
        <a:bodyPr/>
        <a:lstStyle/>
        <a:p>
          <a:pPr rtl="0"/>
          <a:r>
            <a:rPr lang="en-US">
              <a:latin typeface="Arial" panose="020B0604020202020204" pitchFamily="34" charset="0"/>
              <a:cs typeface="Arial" panose="020B0604020202020204" pitchFamily="34" charset="0"/>
            </a:rPr>
            <a:t>S</a:t>
          </a:r>
          <a:r>
            <a:rPr lang="en-US">
              <a:latin typeface="Arial" panose="020B0604020202020204" pitchFamily="34" charset="0"/>
              <a:ea typeface="Calibri"/>
              <a:cs typeface="Arial" panose="020B0604020202020204" pitchFamily="34" charset="0"/>
            </a:rPr>
            <a:t>chool-level liaisons assist families in filling out eligibility forms</a:t>
          </a:r>
        </a:p>
      </dgm:t>
    </dgm:pt>
    <dgm:pt modelId="{27914569-8463-4175-9BDE-BDC56A6E4E78}" type="parTrans" cxnId="{95C62097-21ED-40B2-B9A2-735FE256427C}">
      <dgm:prSet/>
      <dgm:spPr/>
      <dgm:t>
        <a:bodyPr/>
        <a:lstStyle/>
        <a:p>
          <a:endParaRPr lang="en-US"/>
        </a:p>
      </dgm:t>
    </dgm:pt>
    <dgm:pt modelId="{C308BDF7-000F-4551-88FE-468BC2FD7469}" type="sibTrans" cxnId="{95C62097-21ED-40B2-B9A2-735FE256427C}">
      <dgm:prSet/>
      <dgm:spPr/>
      <dgm:t>
        <a:bodyPr/>
        <a:lstStyle/>
        <a:p>
          <a:endParaRPr lang="en-US"/>
        </a:p>
      </dgm:t>
    </dgm:pt>
    <dgm:pt modelId="{9A8017D7-7094-4E6E-BF8C-722C0D31DC1E}">
      <dgm:prSet phldrT="[Text]"/>
      <dgm:spPr>
        <a:noFill/>
        <a:ln w="38100">
          <a:solidFill>
            <a:srgbClr val="EFAA1F"/>
          </a:solidFill>
        </a:ln>
      </dgm:spPr>
      <dgm:t>
        <a:bodyPr/>
        <a:lstStyle/>
        <a:p>
          <a:r>
            <a:rPr lang="en-US" dirty="0">
              <a:solidFill>
                <a:schemeClr val="tx1"/>
              </a:solidFill>
            </a:rPr>
            <a:t>Support</a:t>
          </a:r>
        </a:p>
      </dgm:t>
    </dgm:pt>
    <dgm:pt modelId="{F6316BA6-2AE4-46F2-B045-8E440EF215FE}" type="parTrans" cxnId="{BA6B9F21-86AD-418E-A2CA-2DF838CFF8DB}">
      <dgm:prSet/>
      <dgm:spPr/>
      <dgm:t>
        <a:bodyPr/>
        <a:lstStyle/>
        <a:p>
          <a:endParaRPr lang="en-US"/>
        </a:p>
      </dgm:t>
    </dgm:pt>
    <dgm:pt modelId="{6439B724-1D0B-4C6E-B8C0-730322F6FDAF}" type="sibTrans" cxnId="{BA6B9F21-86AD-418E-A2CA-2DF838CFF8DB}">
      <dgm:prSet/>
      <dgm:spPr/>
      <dgm:t>
        <a:bodyPr/>
        <a:lstStyle/>
        <a:p>
          <a:endParaRPr lang="en-US"/>
        </a:p>
      </dgm:t>
    </dgm:pt>
    <dgm:pt modelId="{A1CFD5C3-FB27-4BBD-A7CB-AD9BA75DB0B7}">
      <dgm:prSet phldrT="[Text]"/>
      <dgm:spPr/>
      <dgm:t>
        <a:bodyPr/>
        <a:lstStyle/>
        <a:p>
          <a:r>
            <a:rPr lang="en-US" dirty="0">
              <a:latin typeface="Arial" panose="020B0604020202020204" pitchFamily="34" charset="0"/>
              <a:cs typeface="Arial" panose="020B0604020202020204" pitchFamily="34" charset="0"/>
            </a:rPr>
            <a:t>S</a:t>
          </a:r>
          <a:r>
            <a:rPr lang="en-US" dirty="0">
              <a:latin typeface="Arial" panose="020B0604020202020204" pitchFamily="34" charset="0"/>
              <a:ea typeface="Calibri"/>
              <a:cs typeface="Arial" panose="020B0604020202020204" pitchFamily="34" charset="0"/>
            </a:rPr>
            <a:t>chools are allocated funding to support students</a:t>
          </a:r>
        </a:p>
      </dgm:t>
    </dgm:pt>
    <dgm:pt modelId="{FC4B278B-6D2E-4941-AA20-3A4F9AF6ECB8}" type="parTrans" cxnId="{506D562F-943D-499D-8863-300880631011}">
      <dgm:prSet/>
      <dgm:spPr/>
      <dgm:t>
        <a:bodyPr/>
        <a:lstStyle/>
        <a:p>
          <a:endParaRPr lang="en-US"/>
        </a:p>
      </dgm:t>
    </dgm:pt>
    <dgm:pt modelId="{5737B648-1512-4109-8F9F-3A9E63713542}" type="sibTrans" cxnId="{506D562F-943D-499D-8863-300880631011}">
      <dgm:prSet/>
      <dgm:spPr/>
      <dgm:t>
        <a:bodyPr/>
        <a:lstStyle/>
        <a:p>
          <a:endParaRPr lang="en-US"/>
        </a:p>
      </dgm:t>
    </dgm:pt>
    <dgm:pt modelId="{36E4AF63-8F6C-4F14-B324-E22885364C0B}">
      <dgm:prSet/>
      <dgm:spPr/>
      <dgm:t>
        <a:bodyPr/>
        <a:lstStyle/>
        <a:p>
          <a:pPr rtl="0"/>
          <a:r>
            <a:rPr lang="en-US" dirty="0">
              <a:latin typeface="Arial" panose="020B0604020202020204" pitchFamily="34" charset="0"/>
              <a:ea typeface="Calibri"/>
              <a:cs typeface="Arial" panose="020B0604020202020204" pitchFamily="34" charset="0"/>
            </a:rPr>
            <a:t>Schools update SIS and transfer forms to CSI McKinney Vento Liaison for verification</a:t>
          </a:r>
        </a:p>
      </dgm:t>
    </dgm:pt>
    <dgm:pt modelId="{54EB42C7-D4CD-432C-9E66-62649B710D07}" type="parTrans" cxnId="{61F26A0A-B933-4C04-9000-5A4AF4AB4081}">
      <dgm:prSet/>
      <dgm:spPr/>
      <dgm:t>
        <a:bodyPr/>
        <a:lstStyle/>
        <a:p>
          <a:endParaRPr lang="en-US"/>
        </a:p>
      </dgm:t>
    </dgm:pt>
    <dgm:pt modelId="{75971BDE-BB29-49F0-94D0-D73A390F2825}" type="sibTrans" cxnId="{61F26A0A-B933-4C04-9000-5A4AF4AB4081}">
      <dgm:prSet/>
      <dgm:spPr/>
      <dgm:t>
        <a:bodyPr/>
        <a:lstStyle/>
        <a:p>
          <a:endParaRPr lang="en-US"/>
        </a:p>
      </dgm:t>
    </dgm:pt>
    <dgm:pt modelId="{C163D1A8-5527-4550-9317-87362180F728}">
      <dgm:prSet/>
      <dgm:spPr/>
      <dgm:t>
        <a:bodyPr/>
        <a:lstStyle/>
        <a:p>
          <a:pPr rtl="0"/>
          <a:r>
            <a:rPr lang="en-US" dirty="0">
              <a:latin typeface="Arial" panose="020B0604020202020204" pitchFamily="34" charset="0"/>
              <a:ea typeface="Calibri"/>
              <a:cs typeface="Arial" panose="020B0604020202020204" pitchFamily="34" charset="0"/>
            </a:rPr>
            <a:t>Schools actively work to remove barriers for students experiencing homelessness</a:t>
          </a:r>
        </a:p>
      </dgm:t>
    </dgm:pt>
    <dgm:pt modelId="{F104F543-FE83-48BA-B931-63D07F5123E6}" type="parTrans" cxnId="{ED0F3171-103C-4B9C-B18A-32AD1305CF4E}">
      <dgm:prSet/>
      <dgm:spPr/>
      <dgm:t>
        <a:bodyPr/>
        <a:lstStyle/>
        <a:p>
          <a:endParaRPr lang="en-US"/>
        </a:p>
      </dgm:t>
    </dgm:pt>
    <dgm:pt modelId="{A28F0A88-8997-4C18-88DC-B4E97A49EA6B}" type="sibTrans" cxnId="{ED0F3171-103C-4B9C-B18A-32AD1305CF4E}">
      <dgm:prSet/>
      <dgm:spPr/>
      <dgm:t>
        <a:bodyPr/>
        <a:lstStyle/>
        <a:p>
          <a:endParaRPr lang="en-US"/>
        </a:p>
      </dgm:t>
    </dgm:pt>
    <dgm:pt modelId="{6B01A8B0-564C-4F3C-8112-8BDE1DF224CC}">
      <dgm:prSet phldr="0"/>
      <dgm:spPr/>
      <dgm:t>
        <a:bodyPr/>
        <a:lstStyle/>
        <a:p>
          <a:pPr rtl="0"/>
          <a:r>
            <a:rPr lang="en-US">
              <a:latin typeface="Arial" panose="020B0604020202020204" pitchFamily="34" charset="0"/>
              <a:ea typeface="Calibri"/>
              <a:cs typeface="Arial" panose="020B0604020202020204" pitchFamily="34" charset="0"/>
            </a:rPr>
            <a:t>Train a school-level liaison in the identification process</a:t>
          </a:r>
        </a:p>
      </dgm:t>
    </dgm:pt>
    <dgm:pt modelId="{68C2459D-96D0-416F-8EB7-D2944C935D1C}" type="parTrans" cxnId="{8FC58E01-2CE8-40EF-9B2B-50893A10F04E}">
      <dgm:prSet/>
      <dgm:spPr/>
      <dgm:t>
        <a:bodyPr/>
        <a:lstStyle/>
        <a:p>
          <a:endParaRPr lang="en-US"/>
        </a:p>
      </dgm:t>
    </dgm:pt>
    <dgm:pt modelId="{D132E415-0038-4706-91AD-92D5330B9847}" type="sibTrans" cxnId="{8FC58E01-2CE8-40EF-9B2B-50893A10F04E}">
      <dgm:prSet/>
      <dgm:spPr/>
      <dgm:t>
        <a:bodyPr/>
        <a:lstStyle/>
        <a:p>
          <a:endParaRPr lang="en-US"/>
        </a:p>
      </dgm:t>
    </dgm:pt>
    <dgm:pt modelId="{9FCDACA3-0568-43D8-9C44-85E7054DD202}">
      <dgm:prSet phldr="0"/>
      <dgm:spPr/>
      <dgm:t>
        <a:bodyPr/>
        <a:lstStyle/>
        <a:p>
          <a:pPr rtl="0"/>
          <a:r>
            <a:rPr lang="en-US" dirty="0">
              <a:latin typeface="Arial" panose="020B0604020202020204" pitchFamily="34" charset="0"/>
              <a:ea typeface="Calibri"/>
              <a:cs typeface="Arial" panose="020B0604020202020204" pitchFamily="34" charset="0"/>
            </a:rPr>
            <a:t>Any student who lacks a fixed, regular, and adequate nighttime residence qualifies</a:t>
          </a:r>
        </a:p>
      </dgm:t>
    </dgm:pt>
    <dgm:pt modelId="{69F95241-3C37-4336-A20E-F6BBA9FE19A7}" type="parTrans" cxnId="{C05F9AF2-986A-4D75-A9F8-25496EE66B8F}">
      <dgm:prSet/>
      <dgm:spPr/>
      <dgm:t>
        <a:bodyPr/>
        <a:lstStyle/>
        <a:p>
          <a:endParaRPr lang="en-US"/>
        </a:p>
      </dgm:t>
    </dgm:pt>
    <dgm:pt modelId="{3FDF7800-A25F-4BF9-8A67-269AE745D546}" type="sibTrans" cxnId="{C05F9AF2-986A-4D75-A9F8-25496EE66B8F}">
      <dgm:prSet/>
      <dgm:spPr/>
      <dgm:t>
        <a:bodyPr/>
        <a:lstStyle/>
        <a:p>
          <a:endParaRPr lang="en-US"/>
        </a:p>
      </dgm:t>
    </dgm:pt>
    <dgm:pt modelId="{90913E0D-B951-44CB-968B-AA901635C469}">
      <dgm:prSet phldr="0"/>
      <dgm:spPr/>
      <dgm:t>
        <a:bodyPr/>
        <a:lstStyle/>
        <a:p>
          <a:endParaRPr lang="en-US" dirty="0">
            <a:latin typeface="Arial" panose="020B0604020202020204" pitchFamily="34" charset="0"/>
            <a:ea typeface="Calibri"/>
            <a:cs typeface="Arial" panose="020B0604020202020204" pitchFamily="34" charset="0"/>
          </a:endParaRPr>
        </a:p>
      </dgm:t>
    </dgm:pt>
    <dgm:pt modelId="{FFDEB08E-BDC3-4EB0-A6A8-45B079782198}" type="parTrans" cxnId="{EFFFD3D4-7475-4A88-BF7C-E90EDA96E546}">
      <dgm:prSet/>
      <dgm:spPr/>
      <dgm:t>
        <a:bodyPr/>
        <a:lstStyle/>
        <a:p>
          <a:endParaRPr lang="en-US"/>
        </a:p>
      </dgm:t>
    </dgm:pt>
    <dgm:pt modelId="{8CB4E2C4-77BC-4588-9112-B9B35819D67A}" type="sibTrans" cxnId="{EFFFD3D4-7475-4A88-BF7C-E90EDA96E546}">
      <dgm:prSet/>
      <dgm:spPr/>
      <dgm:t>
        <a:bodyPr/>
        <a:lstStyle/>
        <a:p>
          <a:endParaRPr lang="en-US"/>
        </a:p>
      </dgm:t>
    </dgm:pt>
    <dgm:pt modelId="{25D174E0-16F4-478C-9FD8-4F899FE0D7E7}" type="pres">
      <dgm:prSet presAssocID="{7B04A593-7651-450B-9EEF-0A5168B94E23}" presName="linearFlow" presStyleCnt="0">
        <dgm:presLayoutVars>
          <dgm:dir/>
          <dgm:animLvl val="lvl"/>
          <dgm:resizeHandles val="exact"/>
        </dgm:presLayoutVars>
      </dgm:prSet>
      <dgm:spPr/>
    </dgm:pt>
    <dgm:pt modelId="{CBEE950C-5566-44D4-B89B-3B8A3D9FFB57}" type="pres">
      <dgm:prSet presAssocID="{1C6EAFC4-054C-42A7-844E-1E956DB130AC}" presName="composite" presStyleCnt="0"/>
      <dgm:spPr/>
    </dgm:pt>
    <dgm:pt modelId="{32F2FCCC-44FB-4662-BF38-1E1E1032CB83}" type="pres">
      <dgm:prSet presAssocID="{1C6EAFC4-054C-42A7-844E-1E956DB130AC}" presName="parentText" presStyleLbl="alignNode1" presStyleIdx="0" presStyleCnt="3">
        <dgm:presLayoutVars>
          <dgm:chMax val="1"/>
          <dgm:bulletEnabled val="1"/>
        </dgm:presLayoutVars>
      </dgm:prSet>
      <dgm:spPr/>
    </dgm:pt>
    <dgm:pt modelId="{E0E3B159-B373-4405-9FF6-1A2499C748AB}" type="pres">
      <dgm:prSet presAssocID="{1C6EAFC4-054C-42A7-844E-1E956DB130AC}" presName="descendantText" presStyleLbl="alignAcc1" presStyleIdx="0" presStyleCnt="3">
        <dgm:presLayoutVars>
          <dgm:bulletEnabled val="1"/>
        </dgm:presLayoutVars>
      </dgm:prSet>
      <dgm:spPr/>
    </dgm:pt>
    <dgm:pt modelId="{E718AD26-042B-44BE-990F-A87943E5D9B9}" type="pres">
      <dgm:prSet presAssocID="{82C6649E-0561-45B2-9619-E782E28529F8}" presName="sp" presStyleCnt="0"/>
      <dgm:spPr/>
    </dgm:pt>
    <dgm:pt modelId="{0069CEF2-1977-48F9-A35A-C30653471BE7}" type="pres">
      <dgm:prSet presAssocID="{BA1D7E99-0CF8-4F44-9E72-04BF3354FA55}" presName="composite" presStyleCnt="0"/>
      <dgm:spPr/>
    </dgm:pt>
    <dgm:pt modelId="{141922AA-C628-4E46-9239-F77F80E6F2C2}" type="pres">
      <dgm:prSet presAssocID="{BA1D7E99-0CF8-4F44-9E72-04BF3354FA55}" presName="parentText" presStyleLbl="alignNode1" presStyleIdx="1" presStyleCnt="3">
        <dgm:presLayoutVars>
          <dgm:chMax val="1"/>
          <dgm:bulletEnabled val="1"/>
        </dgm:presLayoutVars>
      </dgm:prSet>
      <dgm:spPr/>
    </dgm:pt>
    <dgm:pt modelId="{38EA5E5F-1001-46E2-ADDA-9563F5A14855}" type="pres">
      <dgm:prSet presAssocID="{BA1D7E99-0CF8-4F44-9E72-04BF3354FA55}" presName="descendantText" presStyleLbl="alignAcc1" presStyleIdx="1" presStyleCnt="3">
        <dgm:presLayoutVars>
          <dgm:bulletEnabled val="1"/>
        </dgm:presLayoutVars>
      </dgm:prSet>
      <dgm:spPr/>
    </dgm:pt>
    <dgm:pt modelId="{F8B704AF-2FEE-446B-B4A5-08B717D8BA7A}" type="pres">
      <dgm:prSet presAssocID="{0177C071-C374-4EDD-AFBF-B06E54890931}" presName="sp" presStyleCnt="0"/>
      <dgm:spPr/>
    </dgm:pt>
    <dgm:pt modelId="{DB8E8BF4-1784-4FD7-A06F-594FCE98563C}" type="pres">
      <dgm:prSet presAssocID="{9A8017D7-7094-4E6E-BF8C-722C0D31DC1E}" presName="composite" presStyleCnt="0"/>
      <dgm:spPr/>
    </dgm:pt>
    <dgm:pt modelId="{4D05DBC1-D69F-4D5D-8432-A3D494542EBC}" type="pres">
      <dgm:prSet presAssocID="{9A8017D7-7094-4E6E-BF8C-722C0D31DC1E}" presName="parentText" presStyleLbl="alignNode1" presStyleIdx="2" presStyleCnt="3">
        <dgm:presLayoutVars>
          <dgm:chMax val="1"/>
          <dgm:bulletEnabled val="1"/>
        </dgm:presLayoutVars>
      </dgm:prSet>
      <dgm:spPr/>
    </dgm:pt>
    <dgm:pt modelId="{28CA18AE-1161-4E2F-8C12-56C819C80922}" type="pres">
      <dgm:prSet presAssocID="{9A8017D7-7094-4E6E-BF8C-722C0D31DC1E}" presName="descendantText" presStyleLbl="alignAcc1" presStyleIdx="2" presStyleCnt="3" custScaleY="102480">
        <dgm:presLayoutVars>
          <dgm:bulletEnabled val="1"/>
        </dgm:presLayoutVars>
      </dgm:prSet>
      <dgm:spPr/>
    </dgm:pt>
  </dgm:ptLst>
  <dgm:cxnLst>
    <dgm:cxn modelId="{8FC58E01-2CE8-40EF-9B2B-50893A10F04E}" srcId="{1C6EAFC4-054C-42A7-844E-1E956DB130AC}" destId="{6B01A8B0-564C-4F3C-8112-8BDE1DF224CC}" srcOrd="1" destOrd="0" parTransId="{68C2459D-96D0-416F-8EB7-D2944C935D1C}" sibTransId="{D132E415-0038-4706-91AD-92D5330B9847}"/>
    <dgm:cxn modelId="{61F26A0A-B933-4C04-9000-5A4AF4AB4081}" srcId="{BA1D7E99-0CF8-4F44-9E72-04BF3354FA55}" destId="{36E4AF63-8F6C-4F14-B324-E22885364C0B}" srcOrd="1" destOrd="0" parTransId="{54EB42C7-D4CD-432C-9E66-62649B710D07}" sibTransId="{75971BDE-BB29-49F0-94D0-D73A390F2825}"/>
    <dgm:cxn modelId="{94D2E517-1E3D-4AA6-B02B-A526241620C7}" type="presOf" srcId="{A1CFD5C3-FB27-4BBD-A7CB-AD9BA75DB0B7}" destId="{28CA18AE-1161-4E2F-8C12-56C819C80922}" srcOrd="0" destOrd="0" presId="urn:microsoft.com/office/officeart/2005/8/layout/chevron2"/>
    <dgm:cxn modelId="{41A65719-C3B2-4ADE-A3C7-2A99D8381AA9}" srcId="{1C6EAFC4-054C-42A7-844E-1E956DB130AC}" destId="{7A25A71A-9B8D-45B6-9399-4B1BE75BEE32}" srcOrd="0" destOrd="0" parTransId="{68EB9660-0FB5-4157-B1A8-30A4368AD566}" sibTransId="{36B5E62F-44E6-458A-993A-9902A95D7505}"/>
    <dgm:cxn modelId="{4144A91C-C7C3-49C1-85E2-15B22B444AE6}" type="presOf" srcId="{36E4AF63-8F6C-4F14-B324-E22885364C0B}" destId="{38EA5E5F-1001-46E2-ADDA-9563F5A14855}" srcOrd="0" destOrd="1" presId="urn:microsoft.com/office/officeart/2005/8/layout/chevron2"/>
    <dgm:cxn modelId="{BA6B9F21-86AD-418E-A2CA-2DF838CFF8DB}" srcId="{7B04A593-7651-450B-9EEF-0A5168B94E23}" destId="{9A8017D7-7094-4E6E-BF8C-722C0D31DC1E}" srcOrd="2" destOrd="0" parTransId="{F6316BA6-2AE4-46F2-B045-8E440EF215FE}" sibTransId="{6439B724-1D0B-4C6E-B8C0-730322F6FDAF}"/>
    <dgm:cxn modelId="{506D562F-943D-499D-8863-300880631011}" srcId="{9A8017D7-7094-4E6E-BF8C-722C0D31DC1E}" destId="{A1CFD5C3-FB27-4BBD-A7CB-AD9BA75DB0B7}" srcOrd="0" destOrd="0" parTransId="{FC4B278B-6D2E-4941-AA20-3A4F9AF6ECB8}" sibTransId="{5737B648-1512-4109-8F9F-3A9E63713542}"/>
    <dgm:cxn modelId="{0D0BC437-D40E-4B20-AC4E-A5EBCD9FC4D5}" type="presOf" srcId="{6B01A8B0-564C-4F3C-8112-8BDE1DF224CC}" destId="{E0E3B159-B373-4405-9FF6-1A2499C748AB}" srcOrd="0" destOrd="1" presId="urn:microsoft.com/office/officeart/2005/8/layout/chevron2"/>
    <dgm:cxn modelId="{78FE2B3A-A711-400C-A734-145F7DEC007D}" type="presOf" srcId="{BA1D7E99-0CF8-4F44-9E72-04BF3354FA55}" destId="{141922AA-C628-4E46-9239-F77F80E6F2C2}" srcOrd="0" destOrd="0" presId="urn:microsoft.com/office/officeart/2005/8/layout/chevron2"/>
    <dgm:cxn modelId="{57FB8A43-1238-474F-867D-578F55D4A211}" type="presOf" srcId="{1C6EAFC4-054C-42A7-844E-1E956DB130AC}" destId="{32F2FCCC-44FB-4662-BF38-1E1E1032CB83}" srcOrd="0" destOrd="0" presId="urn:microsoft.com/office/officeart/2005/8/layout/chevron2"/>
    <dgm:cxn modelId="{9497D268-108B-42B2-B257-1A95133418C1}" type="presOf" srcId="{C163D1A8-5527-4550-9317-87362180F728}" destId="{28CA18AE-1161-4E2F-8C12-56C819C80922}" srcOrd="0" destOrd="1" presId="urn:microsoft.com/office/officeart/2005/8/layout/chevron2"/>
    <dgm:cxn modelId="{ED0F3171-103C-4B9C-B18A-32AD1305CF4E}" srcId="{9A8017D7-7094-4E6E-BF8C-722C0D31DC1E}" destId="{C163D1A8-5527-4550-9317-87362180F728}" srcOrd="1" destOrd="0" parTransId="{F104F543-FE83-48BA-B931-63D07F5123E6}" sibTransId="{A28F0A88-8997-4C18-88DC-B4E97A49EA6B}"/>
    <dgm:cxn modelId="{0A1A6189-0444-4CAC-9A2E-2E5A72EF15AD}" type="presOf" srcId="{9A8017D7-7094-4E6E-BF8C-722C0D31DC1E}" destId="{4D05DBC1-D69F-4D5D-8432-A3D494542EBC}" srcOrd="0" destOrd="0" presId="urn:microsoft.com/office/officeart/2005/8/layout/chevron2"/>
    <dgm:cxn modelId="{6FA36593-EC21-42C9-824C-FBC46D2BC48C}" type="presOf" srcId="{7B04A593-7651-450B-9EEF-0A5168B94E23}" destId="{25D174E0-16F4-478C-9FD8-4F899FE0D7E7}" srcOrd="0" destOrd="0" presId="urn:microsoft.com/office/officeart/2005/8/layout/chevron2"/>
    <dgm:cxn modelId="{95C62097-21ED-40B2-B9A2-735FE256427C}" srcId="{BA1D7E99-0CF8-4F44-9E72-04BF3354FA55}" destId="{4C3CF37F-953C-4936-9124-06347B363610}" srcOrd="0" destOrd="0" parTransId="{27914569-8463-4175-9BDE-BDC56A6E4E78}" sibTransId="{C308BDF7-000F-4551-88FE-468BC2FD7469}"/>
    <dgm:cxn modelId="{1646A8A6-71F2-4369-B00C-83980A2FC3F2}" srcId="{7B04A593-7651-450B-9EEF-0A5168B94E23}" destId="{BA1D7E99-0CF8-4F44-9E72-04BF3354FA55}" srcOrd="1" destOrd="0" parTransId="{3A525AFA-FFDD-4151-A556-EC0FC825EB62}" sibTransId="{0177C071-C374-4EDD-AFBF-B06E54890931}"/>
    <dgm:cxn modelId="{012EEAAE-F558-4A3F-9199-4A5A95E1CC13}" type="presOf" srcId="{9FCDACA3-0568-43D8-9C44-85E7054DD202}" destId="{E0E3B159-B373-4405-9FF6-1A2499C748AB}" srcOrd="0" destOrd="2" presId="urn:microsoft.com/office/officeart/2005/8/layout/chevron2"/>
    <dgm:cxn modelId="{E9CE0FBE-98F4-4F54-AC42-4DFF342A709A}" type="presOf" srcId="{4C3CF37F-953C-4936-9124-06347B363610}" destId="{38EA5E5F-1001-46E2-ADDA-9563F5A14855}" srcOrd="0" destOrd="0" presId="urn:microsoft.com/office/officeart/2005/8/layout/chevron2"/>
    <dgm:cxn modelId="{98B93BD1-62E5-4F58-864D-78BD8CDCC192}" type="presOf" srcId="{7A25A71A-9B8D-45B6-9399-4B1BE75BEE32}" destId="{E0E3B159-B373-4405-9FF6-1A2499C748AB}" srcOrd="0" destOrd="0" presId="urn:microsoft.com/office/officeart/2005/8/layout/chevron2"/>
    <dgm:cxn modelId="{EFFFD3D4-7475-4A88-BF7C-E90EDA96E546}" srcId="{9A8017D7-7094-4E6E-BF8C-722C0D31DC1E}" destId="{90913E0D-B951-44CB-968B-AA901635C469}" srcOrd="2" destOrd="0" parTransId="{FFDEB08E-BDC3-4EB0-A6A8-45B079782198}" sibTransId="{8CB4E2C4-77BC-4588-9112-B9B35819D67A}"/>
    <dgm:cxn modelId="{CC685AEA-801E-4E6A-9809-CDA572722F7A}" srcId="{7B04A593-7651-450B-9EEF-0A5168B94E23}" destId="{1C6EAFC4-054C-42A7-844E-1E956DB130AC}" srcOrd="0" destOrd="0" parTransId="{8F6C613F-C13C-42BF-AE14-424CEFDC6FA5}" sibTransId="{82C6649E-0561-45B2-9619-E782E28529F8}"/>
    <dgm:cxn modelId="{C05F9AF2-986A-4D75-A9F8-25496EE66B8F}" srcId="{1C6EAFC4-054C-42A7-844E-1E956DB130AC}" destId="{9FCDACA3-0568-43D8-9C44-85E7054DD202}" srcOrd="2" destOrd="0" parTransId="{69F95241-3C37-4336-A20E-F6BBA9FE19A7}" sibTransId="{3FDF7800-A25F-4BF9-8A67-269AE745D546}"/>
    <dgm:cxn modelId="{066B54FE-B912-4CD5-8519-097FE567AC18}" type="presOf" srcId="{90913E0D-B951-44CB-968B-AA901635C469}" destId="{28CA18AE-1161-4E2F-8C12-56C819C80922}" srcOrd="0" destOrd="2" presId="urn:microsoft.com/office/officeart/2005/8/layout/chevron2"/>
    <dgm:cxn modelId="{F59A5AA9-93B0-4E0C-8962-7ED611470EF6}" type="presParOf" srcId="{25D174E0-16F4-478C-9FD8-4F899FE0D7E7}" destId="{CBEE950C-5566-44D4-B89B-3B8A3D9FFB57}" srcOrd="0" destOrd="0" presId="urn:microsoft.com/office/officeart/2005/8/layout/chevron2"/>
    <dgm:cxn modelId="{928E811E-ADC7-42E7-A58F-DA1F2A874587}" type="presParOf" srcId="{CBEE950C-5566-44D4-B89B-3B8A3D9FFB57}" destId="{32F2FCCC-44FB-4662-BF38-1E1E1032CB83}" srcOrd="0" destOrd="0" presId="urn:microsoft.com/office/officeart/2005/8/layout/chevron2"/>
    <dgm:cxn modelId="{F4898C89-D667-4DA3-A18A-0FEFA12F8BAD}" type="presParOf" srcId="{CBEE950C-5566-44D4-B89B-3B8A3D9FFB57}" destId="{E0E3B159-B373-4405-9FF6-1A2499C748AB}" srcOrd="1" destOrd="0" presId="urn:microsoft.com/office/officeart/2005/8/layout/chevron2"/>
    <dgm:cxn modelId="{B99F9502-EB8C-427C-B3A3-4726E89A1DAC}" type="presParOf" srcId="{25D174E0-16F4-478C-9FD8-4F899FE0D7E7}" destId="{E718AD26-042B-44BE-990F-A87943E5D9B9}" srcOrd="1" destOrd="0" presId="urn:microsoft.com/office/officeart/2005/8/layout/chevron2"/>
    <dgm:cxn modelId="{1E947979-BE2E-4B1A-8594-91CB9F42CAB1}" type="presParOf" srcId="{25D174E0-16F4-478C-9FD8-4F899FE0D7E7}" destId="{0069CEF2-1977-48F9-A35A-C30653471BE7}" srcOrd="2" destOrd="0" presId="urn:microsoft.com/office/officeart/2005/8/layout/chevron2"/>
    <dgm:cxn modelId="{8F909668-C5A7-43F8-B014-4B7528754856}" type="presParOf" srcId="{0069CEF2-1977-48F9-A35A-C30653471BE7}" destId="{141922AA-C628-4E46-9239-F77F80E6F2C2}" srcOrd="0" destOrd="0" presId="urn:microsoft.com/office/officeart/2005/8/layout/chevron2"/>
    <dgm:cxn modelId="{A67BFF1F-E7DA-4293-A595-DACDAB22963A}" type="presParOf" srcId="{0069CEF2-1977-48F9-A35A-C30653471BE7}" destId="{38EA5E5F-1001-46E2-ADDA-9563F5A14855}" srcOrd="1" destOrd="0" presId="urn:microsoft.com/office/officeart/2005/8/layout/chevron2"/>
    <dgm:cxn modelId="{4B01F691-CF9A-4438-AB3E-C68A4764A1EB}" type="presParOf" srcId="{25D174E0-16F4-478C-9FD8-4F899FE0D7E7}" destId="{F8B704AF-2FEE-446B-B4A5-08B717D8BA7A}" srcOrd="3" destOrd="0" presId="urn:microsoft.com/office/officeart/2005/8/layout/chevron2"/>
    <dgm:cxn modelId="{29EE68A5-0C59-44A1-AE5F-04DC558F67C1}" type="presParOf" srcId="{25D174E0-16F4-478C-9FD8-4F899FE0D7E7}" destId="{DB8E8BF4-1784-4FD7-A06F-594FCE98563C}" srcOrd="4" destOrd="0" presId="urn:microsoft.com/office/officeart/2005/8/layout/chevron2"/>
    <dgm:cxn modelId="{91ADABAE-EE16-44BA-AC16-044BD55E2E7E}" type="presParOf" srcId="{DB8E8BF4-1784-4FD7-A06F-594FCE98563C}" destId="{4D05DBC1-D69F-4D5D-8432-A3D494542EBC}" srcOrd="0" destOrd="0" presId="urn:microsoft.com/office/officeart/2005/8/layout/chevron2"/>
    <dgm:cxn modelId="{6849E20B-C69F-492C-BCF8-30BDD9034741}" type="presParOf" srcId="{DB8E8BF4-1784-4FD7-A06F-594FCE98563C}" destId="{28CA18AE-1161-4E2F-8C12-56C819C8092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733AC2F-E355-4CAC-8885-F6D55F6DFE32}" type="doc">
      <dgm:prSet loTypeId="urn:microsoft.com/office/officeart/2018/5/layout/Centered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7C211A7F-0DAD-4272-B2D4-7795E1A29FC2}">
      <dgm:prSet/>
      <dgm:spPr/>
      <dgm:t>
        <a:bodyPr/>
        <a:lstStyle/>
        <a:p>
          <a:pPr>
            <a:lnSpc>
              <a:spcPct val="100000"/>
            </a:lnSpc>
            <a:defRPr b="1"/>
          </a:pPr>
          <a:r>
            <a:rPr lang="en-US" b="1"/>
            <a:t>Accountability </a:t>
          </a:r>
          <a:endParaRPr lang="en-US"/>
        </a:p>
      </dgm:t>
    </dgm:pt>
    <dgm:pt modelId="{871D14E8-91B8-408A-AF07-6740A1A8BBE7}" type="parTrans" cxnId="{0AEAD638-D1F7-4608-A50A-7BF367B408B8}">
      <dgm:prSet/>
      <dgm:spPr/>
      <dgm:t>
        <a:bodyPr/>
        <a:lstStyle/>
        <a:p>
          <a:endParaRPr lang="en-US"/>
        </a:p>
      </dgm:t>
    </dgm:pt>
    <dgm:pt modelId="{EE2BE0EA-5868-4D12-ACF4-1A3F56E3FF95}" type="sibTrans" cxnId="{0AEAD638-D1F7-4608-A50A-7BF367B408B8}">
      <dgm:prSet/>
      <dgm:spPr/>
      <dgm:t>
        <a:bodyPr/>
        <a:lstStyle/>
        <a:p>
          <a:endParaRPr lang="en-US"/>
        </a:p>
      </dgm:t>
    </dgm:pt>
    <dgm:pt modelId="{7C2FE2C2-7DD3-4C0B-B594-A870E44E34AF}">
      <dgm:prSet/>
      <dgm:spPr/>
      <dgm:t>
        <a:bodyPr/>
        <a:lstStyle/>
        <a:p>
          <a:pPr>
            <a:lnSpc>
              <a:spcPct val="100000"/>
            </a:lnSpc>
          </a:pPr>
          <a:r>
            <a:rPr lang="en-US"/>
            <a:t>Identification</a:t>
          </a:r>
          <a:r>
            <a:rPr lang="en-US" baseline="0"/>
            <a:t> Statistics</a:t>
          </a:r>
        </a:p>
        <a:p>
          <a:pPr>
            <a:lnSpc>
              <a:spcPct val="100000"/>
            </a:lnSpc>
          </a:pPr>
          <a:r>
            <a:rPr lang="en-US" baseline="0"/>
            <a:t>Plan and Program Audits</a:t>
          </a:r>
          <a:endParaRPr lang="en-US"/>
        </a:p>
      </dgm:t>
    </dgm:pt>
    <dgm:pt modelId="{6C9FE209-6C87-4530-985E-D6EB8D7E46D7}" type="parTrans" cxnId="{CBA169B9-9DB0-4A05-88DD-AC6B46AF12F2}">
      <dgm:prSet/>
      <dgm:spPr/>
      <dgm:t>
        <a:bodyPr/>
        <a:lstStyle/>
        <a:p>
          <a:endParaRPr lang="en-US"/>
        </a:p>
      </dgm:t>
    </dgm:pt>
    <dgm:pt modelId="{3F6580C3-E27D-42A8-A210-91FA80DB7139}" type="sibTrans" cxnId="{CBA169B9-9DB0-4A05-88DD-AC6B46AF12F2}">
      <dgm:prSet/>
      <dgm:spPr/>
      <dgm:t>
        <a:bodyPr/>
        <a:lstStyle/>
        <a:p>
          <a:endParaRPr lang="en-US"/>
        </a:p>
      </dgm:t>
    </dgm:pt>
    <dgm:pt modelId="{26B09D45-DB2B-406D-BE3A-CEAC2B07E909}">
      <dgm:prSet/>
      <dgm:spPr/>
      <dgm:t>
        <a:bodyPr/>
        <a:lstStyle/>
        <a:p>
          <a:pPr>
            <a:lnSpc>
              <a:spcPct val="100000"/>
            </a:lnSpc>
            <a:defRPr b="1"/>
          </a:pPr>
          <a:r>
            <a:rPr lang="en-US" b="1"/>
            <a:t>Support</a:t>
          </a:r>
          <a:endParaRPr lang="en-US"/>
        </a:p>
      </dgm:t>
    </dgm:pt>
    <dgm:pt modelId="{642D26FF-955A-4255-898D-6C61A7369AA2}" type="parTrans" cxnId="{CEA60421-6BF1-4BC1-BBE6-0B90039D6163}">
      <dgm:prSet/>
      <dgm:spPr/>
      <dgm:t>
        <a:bodyPr/>
        <a:lstStyle/>
        <a:p>
          <a:endParaRPr lang="en-US"/>
        </a:p>
      </dgm:t>
    </dgm:pt>
    <dgm:pt modelId="{C1B2B786-FA0F-4DEE-AEAC-955EBD40A7A7}" type="sibTrans" cxnId="{CEA60421-6BF1-4BC1-BBE6-0B90039D6163}">
      <dgm:prSet/>
      <dgm:spPr/>
      <dgm:t>
        <a:bodyPr/>
        <a:lstStyle/>
        <a:p>
          <a:endParaRPr lang="en-US"/>
        </a:p>
      </dgm:t>
    </dgm:pt>
    <dgm:pt modelId="{6AD35100-18B5-41D9-A56E-89A045B53FF0}">
      <dgm:prSet custT="1"/>
      <dgm:spPr/>
      <dgm:t>
        <a:bodyPr/>
        <a:lstStyle/>
        <a:p>
          <a:pPr>
            <a:lnSpc>
              <a:spcPct val="100000"/>
            </a:lnSpc>
          </a:pPr>
          <a:r>
            <a:rPr lang="en-US" sz="1700"/>
            <a:t>Dedicated Program Staff </a:t>
          </a:r>
        </a:p>
        <a:p>
          <a:pPr>
            <a:lnSpc>
              <a:spcPct val="100000"/>
            </a:lnSpc>
          </a:pPr>
          <a:r>
            <a:rPr lang="en-US" sz="1700"/>
            <a:t>Training</a:t>
          </a:r>
        </a:p>
        <a:p>
          <a:pPr>
            <a:lnSpc>
              <a:spcPct val="100000"/>
            </a:lnSpc>
          </a:pPr>
          <a:r>
            <a:rPr lang="en-US" sz="1700"/>
            <a:t>Exemplar Forms and Documentation</a:t>
          </a:r>
        </a:p>
        <a:p>
          <a:pPr>
            <a:lnSpc>
              <a:spcPct val="100000"/>
            </a:lnSpc>
          </a:pPr>
          <a:r>
            <a:rPr lang="en-US" sz="1700"/>
            <a:t>Consultation</a:t>
          </a:r>
        </a:p>
        <a:p>
          <a:pPr>
            <a:lnSpc>
              <a:spcPct val="100000"/>
            </a:lnSpc>
          </a:pPr>
          <a:r>
            <a:rPr lang="en-US" sz="1700"/>
            <a:t>Interim Assessment Analysis</a:t>
          </a:r>
        </a:p>
        <a:p>
          <a:pPr>
            <a:lnSpc>
              <a:spcPct val="100000"/>
            </a:lnSpc>
          </a:pPr>
          <a:r>
            <a:rPr lang="en-US" sz="1700"/>
            <a:t>Special Education MoU</a:t>
          </a:r>
        </a:p>
      </dgm:t>
    </dgm:pt>
    <dgm:pt modelId="{25B7B538-F0C8-425A-95B8-5B11DA298EAE}" type="parTrans" cxnId="{CFBD74B3-BBEC-4E3C-99B9-3E81A59A95AD}">
      <dgm:prSet/>
      <dgm:spPr/>
      <dgm:t>
        <a:bodyPr/>
        <a:lstStyle/>
        <a:p>
          <a:endParaRPr lang="en-US"/>
        </a:p>
      </dgm:t>
    </dgm:pt>
    <dgm:pt modelId="{0B860389-F2D8-44C9-AB93-306D14DE9AA1}" type="sibTrans" cxnId="{CFBD74B3-BBEC-4E3C-99B9-3E81A59A95AD}">
      <dgm:prSet/>
      <dgm:spPr/>
      <dgm:t>
        <a:bodyPr/>
        <a:lstStyle/>
        <a:p>
          <a:endParaRPr lang="en-US"/>
        </a:p>
      </dgm:t>
    </dgm:pt>
    <dgm:pt modelId="{7EAF5A02-BA93-4690-B0F1-F2F551894D4F}">
      <dgm:prSet/>
      <dgm:spPr/>
      <dgm:t>
        <a:bodyPr/>
        <a:lstStyle/>
        <a:p>
          <a:pPr>
            <a:lnSpc>
              <a:spcPct val="100000"/>
            </a:lnSpc>
          </a:pPr>
          <a:r>
            <a:rPr lang="en-US"/>
            <a:t>CARS Report</a:t>
          </a:r>
        </a:p>
        <a:p>
          <a:pPr>
            <a:lnSpc>
              <a:spcPct val="100000"/>
            </a:lnSpc>
          </a:pPr>
          <a:r>
            <a:rPr lang="en-US"/>
            <a:t>Fiscal Monitoring</a:t>
          </a:r>
        </a:p>
        <a:p>
          <a:pPr>
            <a:lnSpc>
              <a:spcPct val="100000"/>
            </a:lnSpc>
          </a:pPr>
          <a:r>
            <a:rPr lang="en-US"/>
            <a:t>Special Education Licensure Monitoring</a:t>
          </a:r>
        </a:p>
        <a:p>
          <a:pPr>
            <a:lnSpc>
              <a:spcPct val="100000"/>
            </a:lnSpc>
          </a:pPr>
          <a:endParaRPr lang="en-US"/>
        </a:p>
      </dgm:t>
    </dgm:pt>
    <dgm:pt modelId="{F952311A-3F4A-4B6F-9F44-5852B7825FFE}" type="parTrans" cxnId="{F1CC6F26-1F1B-4F79-9126-425EAD16B193}">
      <dgm:prSet/>
      <dgm:spPr/>
      <dgm:t>
        <a:bodyPr/>
        <a:lstStyle/>
        <a:p>
          <a:endParaRPr lang="en-US"/>
        </a:p>
      </dgm:t>
    </dgm:pt>
    <dgm:pt modelId="{43C0E351-C216-497A-A2CD-3874771F492F}" type="sibTrans" cxnId="{F1CC6F26-1F1B-4F79-9126-425EAD16B193}">
      <dgm:prSet/>
      <dgm:spPr/>
      <dgm:t>
        <a:bodyPr/>
        <a:lstStyle/>
        <a:p>
          <a:endParaRPr lang="en-US"/>
        </a:p>
      </dgm:t>
    </dgm:pt>
    <dgm:pt modelId="{C6243B7C-0339-4677-B5A6-977F54643BB7}" type="pres">
      <dgm:prSet presAssocID="{1733AC2F-E355-4CAC-8885-F6D55F6DFE32}" presName="root" presStyleCnt="0">
        <dgm:presLayoutVars>
          <dgm:dir/>
          <dgm:resizeHandles val="exact"/>
        </dgm:presLayoutVars>
      </dgm:prSet>
      <dgm:spPr/>
    </dgm:pt>
    <dgm:pt modelId="{9DE251BF-7C93-4CAD-86B3-E22F70A16F7A}" type="pres">
      <dgm:prSet presAssocID="{7C211A7F-0DAD-4272-B2D4-7795E1A29FC2}" presName="compNode" presStyleCnt="0"/>
      <dgm:spPr/>
    </dgm:pt>
    <dgm:pt modelId="{54C1418E-885F-4546-93A9-71BCEC5C3F65}" type="pres">
      <dgm:prSet presAssocID="{7C211A7F-0DAD-4272-B2D4-7795E1A29FC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B9F7C7A6-1B79-4DA0-A233-2175CF0B676C}" type="pres">
      <dgm:prSet presAssocID="{7C211A7F-0DAD-4272-B2D4-7795E1A29FC2}" presName="iconSpace" presStyleCnt="0"/>
      <dgm:spPr/>
    </dgm:pt>
    <dgm:pt modelId="{B7567957-C04D-4ED3-A23E-A2EA89283C12}" type="pres">
      <dgm:prSet presAssocID="{7C211A7F-0DAD-4272-B2D4-7795E1A29FC2}" presName="parTx" presStyleLbl="revTx" presStyleIdx="0" presStyleCnt="4">
        <dgm:presLayoutVars>
          <dgm:chMax val="0"/>
          <dgm:chPref val="0"/>
        </dgm:presLayoutVars>
      </dgm:prSet>
      <dgm:spPr/>
    </dgm:pt>
    <dgm:pt modelId="{330E0BA6-B560-49AE-A97A-B60F525FE06D}" type="pres">
      <dgm:prSet presAssocID="{7C211A7F-0DAD-4272-B2D4-7795E1A29FC2}" presName="txSpace" presStyleCnt="0"/>
      <dgm:spPr/>
    </dgm:pt>
    <dgm:pt modelId="{D16C1725-31A7-494E-A788-5BABF4CCFD4F}" type="pres">
      <dgm:prSet presAssocID="{7C211A7F-0DAD-4272-B2D4-7795E1A29FC2}" presName="desTx" presStyleLbl="revTx" presStyleIdx="1" presStyleCnt="4">
        <dgm:presLayoutVars/>
      </dgm:prSet>
      <dgm:spPr/>
    </dgm:pt>
    <dgm:pt modelId="{7F1A4B47-4D1E-4344-BAA3-4A5D1836A295}" type="pres">
      <dgm:prSet presAssocID="{EE2BE0EA-5868-4D12-ACF4-1A3F56E3FF95}" presName="sibTrans" presStyleCnt="0"/>
      <dgm:spPr/>
    </dgm:pt>
    <dgm:pt modelId="{85DF1802-A40E-495F-8621-2D769AB007F7}" type="pres">
      <dgm:prSet presAssocID="{26B09D45-DB2B-406D-BE3A-CEAC2B07E909}" presName="compNode" presStyleCnt="0"/>
      <dgm:spPr/>
    </dgm:pt>
    <dgm:pt modelId="{72AB5952-F7E0-4379-9E63-37C88AE37BC9}" type="pres">
      <dgm:prSet presAssocID="{26B09D45-DB2B-406D-BE3A-CEAC2B07E90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hoolhouse"/>
        </a:ext>
      </dgm:extLst>
    </dgm:pt>
    <dgm:pt modelId="{415E1E0B-DD87-4AA1-96EE-1B65D4EDFD17}" type="pres">
      <dgm:prSet presAssocID="{26B09D45-DB2B-406D-BE3A-CEAC2B07E909}" presName="iconSpace" presStyleCnt="0"/>
      <dgm:spPr/>
    </dgm:pt>
    <dgm:pt modelId="{B6FB158A-2BAE-4E26-B169-C7E031DC1F7D}" type="pres">
      <dgm:prSet presAssocID="{26B09D45-DB2B-406D-BE3A-CEAC2B07E909}" presName="parTx" presStyleLbl="revTx" presStyleIdx="2" presStyleCnt="4">
        <dgm:presLayoutVars>
          <dgm:chMax val="0"/>
          <dgm:chPref val="0"/>
        </dgm:presLayoutVars>
      </dgm:prSet>
      <dgm:spPr/>
    </dgm:pt>
    <dgm:pt modelId="{AE0BCE66-3E1F-458A-A638-EFCABA8F9F7A}" type="pres">
      <dgm:prSet presAssocID="{26B09D45-DB2B-406D-BE3A-CEAC2B07E909}" presName="txSpace" presStyleCnt="0"/>
      <dgm:spPr/>
    </dgm:pt>
    <dgm:pt modelId="{B62C3B09-3A6B-4D1A-B6B8-00F1FACD7F8F}" type="pres">
      <dgm:prSet presAssocID="{26B09D45-DB2B-406D-BE3A-CEAC2B07E909}" presName="desTx" presStyleLbl="revTx" presStyleIdx="3" presStyleCnt="4">
        <dgm:presLayoutVars/>
      </dgm:prSet>
      <dgm:spPr/>
    </dgm:pt>
  </dgm:ptLst>
  <dgm:cxnLst>
    <dgm:cxn modelId="{312EB303-AC39-480D-8A06-0D43B82B4F87}" type="presOf" srcId="{7EAF5A02-BA93-4690-B0F1-F2F551894D4F}" destId="{D16C1725-31A7-494E-A788-5BABF4CCFD4F}" srcOrd="0" destOrd="1" presId="urn:microsoft.com/office/officeart/2018/5/layout/CenteredIconLabelDescriptionList"/>
    <dgm:cxn modelId="{CEA60421-6BF1-4BC1-BBE6-0B90039D6163}" srcId="{1733AC2F-E355-4CAC-8885-F6D55F6DFE32}" destId="{26B09D45-DB2B-406D-BE3A-CEAC2B07E909}" srcOrd="1" destOrd="0" parTransId="{642D26FF-955A-4255-898D-6C61A7369AA2}" sibTransId="{C1B2B786-FA0F-4DEE-AEAC-955EBD40A7A7}"/>
    <dgm:cxn modelId="{F1CC6F26-1F1B-4F79-9126-425EAD16B193}" srcId="{7C211A7F-0DAD-4272-B2D4-7795E1A29FC2}" destId="{7EAF5A02-BA93-4690-B0F1-F2F551894D4F}" srcOrd="1" destOrd="0" parTransId="{F952311A-3F4A-4B6F-9F44-5852B7825FFE}" sibTransId="{43C0E351-C216-497A-A2CD-3874771F492F}"/>
    <dgm:cxn modelId="{F43FF534-C731-4CB2-B6CB-6E64F2C5B2AA}" type="presOf" srcId="{1733AC2F-E355-4CAC-8885-F6D55F6DFE32}" destId="{C6243B7C-0339-4677-B5A6-977F54643BB7}" srcOrd="0" destOrd="0" presId="urn:microsoft.com/office/officeart/2018/5/layout/CenteredIconLabelDescriptionList"/>
    <dgm:cxn modelId="{0AEAD638-D1F7-4608-A50A-7BF367B408B8}" srcId="{1733AC2F-E355-4CAC-8885-F6D55F6DFE32}" destId="{7C211A7F-0DAD-4272-B2D4-7795E1A29FC2}" srcOrd="0" destOrd="0" parTransId="{871D14E8-91B8-408A-AF07-6740A1A8BBE7}" sibTransId="{EE2BE0EA-5868-4D12-ACF4-1A3F56E3FF95}"/>
    <dgm:cxn modelId="{0B2BBF7E-91E6-4049-9C52-151D0BA156DA}" type="presOf" srcId="{6AD35100-18B5-41D9-A56E-89A045B53FF0}" destId="{B62C3B09-3A6B-4D1A-B6B8-00F1FACD7F8F}" srcOrd="0" destOrd="0" presId="urn:microsoft.com/office/officeart/2018/5/layout/CenteredIconLabelDescriptionList"/>
    <dgm:cxn modelId="{200D3098-4BCB-426F-A993-7C5DDDB71D7D}" type="presOf" srcId="{7C2FE2C2-7DD3-4C0B-B594-A870E44E34AF}" destId="{D16C1725-31A7-494E-A788-5BABF4CCFD4F}" srcOrd="0" destOrd="0" presId="urn:microsoft.com/office/officeart/2018/5/layout/CenteredIconLabelDescriptionList"/>
    <dgm:cxn modelId="{CFBD74B3-BBEC-4E3C-99B9-3E81A59A95AD}" srcId="{26B09D45-DB2B-406D-BE3A-CEAC2B07E909}" destId="{6AD35100-18B5-41D9-A56E-89A045B53FF0}" srcOrd="0" destOrd="0" parTransId="{25B7B538-F0C8-425A-95B8-5B11DA298EAE}" sibTransId="{0B860389-F2D8-44C9-AB93-306D14DE9AA1}"/>
    <dgm:cxn modelId="{CBA169B9-9DB0-4A05-88DD-AC6B46AF12F2}" srcId="{7C211A7F-0DAD-4272-B2D4-7795E1A29FC2}" destId="{7C2FE2C2-7DD3-4C0B-B594-A870E44E34AF}" srcOrd="0" destOrd="0" parTransId="{6C9FE209-6C87-4530-985E-D6EB8D7E46D7}" sibTransId="{3F6580C3-E27D-42A8-A210-91FA80DB7139}"/>
    <dgm:cxn modelId="{D77911C4-D2B9-4F5B-933C-97ECE8CFDE08}" type="presOf" srcId="{7C211A7F-0DAD-4272-B2D4-7795E1A29FC2}" destId="{B7567957-C04D-4ED3-A23E-A2EA89283C12}" srcOrd="0" destOrd="0" presId="urn:microsoft.com/office/officeart/2018/5/layout/CenteredIconLabelDescriptionList"/>
    <dgm:cxn modelId="{44E5C4F0-360B-4010-8919-0408660A5905}" type="presOf" srcId="{26B09D45-DB2B-406D-BE3A-CEAC2B07E909}" destId="{B6FB158A-2BAE-4E26-B169-C7E031DC1F7D}" srcOrd="0" destOrd="0" presId="urn:microsoft.com/office/officeart/2018/5/layout/CenteredIconLabelDescriptionList"/>
    <dgm:cxn modelId="{86027A56-1193-4329-99F1-C3A7CFA6037F}" type="presParOf" srcId="{C6243B7C-0339-4677-B5A6-977F54643BB7}" destId="{9DE251BF-7C93-4CAD-86B3-E22F70A16F7A}" srcOrd="0" destOrd="0" presId="urn:microsoft.com/office/officeart/2018/5/layout/CenteredIconLabelDescriptionList"/>
    <dgm:cxn modelId="{ABD38772-406F-4486-8371-A1A96B48300F}" type="presParOf" srcId="{9DE251BF-7C93-4CAD-86B3-E22F70A16F7A}" destId="{54C1418E-885F-4546-93A9-71BCEC5C3F65}" srcOrd="0" destOrd="0" presId="urn:microsoft.com/office/officeart/2018/5/layout/CenteredIconLabelDescriptionList"/>
    <dgm:cxn modelId="{F8099E0C-1DC8-460D-981C-FB3E70EB5BBB}" type="presParOf" srcId="{9DE251BF-7C93-4CAD-86B3-E22F70A16F7A}" destId="{B9F7C7A6-1B79-4DA0-A233-2175CF0B676C}" srcOrd="1" destOrd="0" presId="urn:microsoft.com/office/officeart/2018/5/layout/CenteredIconLabelDescriptionList"/>
    <dgm:cxn modelId="{075F82B5-6924-4922-A97E-65652F3FC73F}" type="presParOf" srcId="{9DE251BF-7C93-4CAD-86B3-E22F70A16F7A}" destId="{B7567957-C04D-4ED3-A23E-A2EA89283C12}" srcOrd="2" destOrd="0" presId="urn:microsoft.com/office/officeart/2018/5/layout/CenteredIconLabelDescriptionList"/>
    <dgm:cxn modelId="{2FB64A90-17B5-4740-99B0-0F4902DAA0D4}" type="presParOf" srcId="{9DE251BF-7C93-4CAD-86B3-E22F70A16F7A}" destId="{330E0BA6-B560-49AE-A97A-B60F525FE06D}" srcOrd="3" destOrd="0" presId="urn:microsoft.com/office/officeart/2018/5/layout/CenteredIconLabelDescriptionList"/>
    <dgm:cxn modelId="{EABC2508-D158-4666-B098-E0D10A628436}" type="presParOf" srcId="{9DE251BF-7C93-4CAD-86B3-E22F70A16F7A}" destId="{D16C1725-31A7-494E-A788-5BABF4CCFD4F}" srcOrd="4" destOrd="0" presId="urn:microsoft.com/office/officeart/2018/5/layout/CenteredIconLabelDescriptionList"/>
    <dgm:cxn modelId="{AA3E0B38-0BF6-4387-9F6F-8B80D48E4812}" type="presParOf" srcId="{C6243B7C-0339-4677-B5A6-977F54643BB7}" destId="{7F1A4B47-4D1E-4344-BAA3-4A5D1836A295}" srcOrd="1" destOrd="0" presId="urn:microsoft.com/office/officeart/2018/5/layout/CenteredIconLabelDescriptionList"/>
    <dgm:cxn modelId="{7D477D50-0A8A-4F27-9859-C1789CDFDCF1}" type="presParOf" srcId="{C6243B7C-0339-4677-B5A6-977F54643BB7}" destId="{85DF1802-A40E-495F-8621-2D769AB007F7}" srcOrd="2" destOrd="0" presId="urn:microsoft.com/office/officeart/2018/5/layout/CenteredIconLabelDescriptionList"/>
    <dgm:cxn modelId="{E360BEC3-3565-4DD7-8F60-621E763AC1D0}" type="presParOf" srcId="{85DF1802-A40E-495F-8621-2D769AB007F7}" destId="{72AB5952-F7E0-4379-9E63-37C88AE37BC9}" srcOrd="0" destOrd="0" presId="urn:microsoft.com/office/officeart/2018/5/layout/CenteredIconLabelDescriptionList"/>
    <dgm:cxn modelId="{EC442543-A6BA-4DAC-A201-84FED80982C6}" type="presParOf" srcId="{85DF1802-A40E-495F-8621-2D769AB007F7}" destId="{415E1E0B-DD87-4AA1-96EE-1B65D4EDFD17}" srcOrd="1" destOrd="0" presId="urn:microsoft.com/office/officeart/2018/5/layout/CenteredIconLabelDescriptionList"/>
    <dgm:cxn modelId="{7356B5F8-F538-4731-A0E4-92FA57420566}" type="presParOf" srcId="{85DF1802-A40E-495F-8621-2D769AB007F7}" destId="{B6FB158A-2BAE-4E26-B169-C7E031DC1F7D}" srcOrd="2" destOrd="0" presId="urn:microsoft.com/office/officeart/2018/5/layout/CenteredIconLabelDescriptionList"/>
    <dgm:cxn modelId="{E47B6FD8-7EC5-42B5-B52A-9911E0431EF4}" type="presParOf" srcId="{85DF1802-A40E-495F-8621-2D769AB007F7}" destId="{AE0BCE66-3E1F-458A-A638-EFCABA8F9F7A}" srcOrd="3" destOrd="0" presId="urn:microsoft.com/office/officeart/2018/5/layout/CenteredIconLabelDescriptionList"/>
    <dgm:cxn modelId="{97F84643-F7E3-4484-8292-5AFDBCD7F220}" type="presParOf" srcId="{85DF1802-A40E-495F-8621-2D769AB007F7}" destId="{B62C3B09-3A6B-4D1A-B6B8-00F1FACD7F8F}"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0F88DC-D7A1-48B1-99D5-75522E3C8904}" type="doc">
      <dgm:prSet loTypeId="urn:microsoft.com/office/officeart/2005/8/layout/vList4" loCatId="list" qsTypeId="urn:microsoft.com/office/officeart/2005/8/quickstyle/simple1" qsCatId="simple" csTypeId="urn:microsoft.com/office/officeart/2005/8/colors/colorful1" csCatId="colorful" phldr="1"/>
      <dgm:spPr/>
      <dgm:t>
        <a:bodyPr/>
        <a:lstStyle/>
        <a:p>
          <a:endParaRPr lang="en-US"/>
        </a:p>
      </dgm:t>
    </dgm:pt>
    <dgm:pt modelId="{A876D524-5DB5-45D3-812F-EBB78E8B8D9F}">
      <dgm:prSet phldrT="[Text]"/>
      <dgm:spPr>
        <a:noFill/>
        <a:ln>
          <a:solidFill>
            <a:schemeClr val="accent1"/>
          </a:solidFill>
        </a:ln>
      </dgm:spPr>
      <dgm:t>
        <a:bodyPr/>
        <a:lstStyle/>
        <a:p>
          <a:r>
            <a:rPr lang="en-US" dirty="0">
              <a:solidFill>
                <a:schemeClr val="tx1"/>
              </a:solidFill>
            </a:rPr>
            <a:t>Enrollment and Identification</a:t>
          </a:r>
        </a:p>
      </dgm:t>
    </dgm:pt>
    <dgm:pt modelId="{DA113EF0-BF4D-4994-A59B-216246776BDE}" type="parTrans" cxnId="{0C162D28-3945-40F1-B8FB-CE71B88C67D4}">
      <dgm:prSet/>
      <dgm:spPr/>
      <dgm:t>
        <a:bodyPr/>
        <a:lstStyle/>
        <a:p>
          <a:endParaRPr lang="en-US"/>
        </a:p>
      </dgm:t>
    </dgm:pt>
    <dgm:pt modelId="{5F6F2538-1F08-4CCA-ADE6-0283B0FFE7BC}" type="sibTrans" cxnId="{0C162D28-3945-40F1-B8FB-CE71B88C67D4}">
      <dgm:prSet/>
      <dgm:spPr/>
      <dgm:t>
        <a:bodyPr/>
        <a:lstStyle/>
        <a:p>
          <a:endParaRPr lang="en-US"/>
        </a:p>
      </dgm:t>
    </dgm:pt>
    <dgm:pt modelId="{3FEB2BED-AE4A-45A9-9D0F-01565B388497}">
      <dgm:prSet phldrT="[Text]"/>
      <dgm:spPr>
        <a:noFill/>
        <a:ln>
          <a:solidFill>
            <a:schemeClr val="accent1"/>
          </a:solidFill>
        </a:ln>
      </dgm:spPr>
      <dgm:t>
        <a:bodyPr/>
        <a:lstStyle/>
        <a:p>
          <a:r>
            <a:rPr lang="en-US" dirty="0">
              <a:solidFill>
                <a:schemeClr val="tx1"/>
              </a:solidFill>
            </a:rPr>
            <a:t>How many students in each group does the school serve?</a:t>
          </a:r>
        </a:p>
      </dgm:t>
    </dgm:pt>
    <dgm:pt modelId="{2C276F3C-590B-48E6-92D1-6FCA5D05ADDF}" type="parTrans" cxnId="{24E8AC0C-560C-421E-9423-0D7D73E6ADC0}">
      <dgm:prSet/>
      <dgm:spPr/>
      <dgm:t>
        <a:bodyPr/>
        <a:lstStyle/>
        <a:p>
          <a:endParaRPr lang="en-US"/>
        </a:p>
      </dgm:t>
    </dgm:pt>
    <dgm:pt modelId="{8A0A8A00-8FD5-43CE-9BBE-650431CB8FAB}" type="sibTrans" cxnId="{24E8AC0C-560C-421E-9423-0D7D73E6ADC0}">
      <dgm:prSet/>
      <dgm:spPr/>
      <dgm:t>
        <a:bodyPr/>
        <a:lstStyle/>
        <a:p>
          <a:endParaRPr lang="en-US"/>
        </a:p>
      </dgm:t>
    </dgm:pt>
    <dgm:pt modelId="{6AA3754E-498C-484D-AD61-210280BFFBD7}">
      <dgm:prSet phldrT="[Text]"/>
      <dgm:spPr>
        <a:noFill/>
        <a:ln>
          <a:solidFill>
            <a:schemeClr val="accent1"/>
          </a:solidFill>
        </a:ln>
      </dgm:spPr>
      <dgm:t>
        <a:bodyPr/>
        <a:lstStyle/>
        <a:p>
          <a:r>
            <a:rPr lang="en-US" dirty="0">
              <a:solidFill>
                <a:schemeClr val="tx1"/>
              </a:solidFill>
            </a:rPr>
            <a:t>How does that number compare to local schools?</a:t>
          </a:r>
        </a:p>
      </dgm:t>
    </dgm:pt>
    <dgm:pt modelId="{4078F6EF-3D15-494C-9F97-1BE8345BE4D0}" type="parTrans" cxnId="{A86BFE24-23AA-45BC-AEDE-532E3C97F332}">
      <dgm:prSet/>
      <dgm:spPr/>
      <dgm:t>
        <a:bodyPr/>
        <a:lstStyle/>
        <a:p>
          <a:endParaRPr lang="en-US"/>
        </a:p>
      </dgm:t>
    </dgm:pt>
    <dgm:pt modelId="{E7D53398-4C12-47D0-8A4B-233F34C9CB10}" type="sibTrans" cxnId="{A86BFE24-23AA-45BC-AEDE-532E3C97F332}">
      <dgm:prSet/>
      <dgm:spPr/>
      <dgm:t>
        <a:bodyPr/>
        <a:lstStyle/>
        <a:p>
          <a:endParaRPr lang="en-US"/>
        </a:p>
      </dgm:t>
    </dgm:pt>
    <dgm:pt modelId="{11F9EFBC-D894-44A4-A214-241C34501059}">
      <dgm:prSet phldrT="[Text]"/>
      <dgm:spPr>
        <a:noFill/>
        <a:ln>
          <a:solidFill>
            <a:srgbClr val="60793F"/>
          </a:solidFill>
        </a:ln>
      </dgm:spPr>
      <dgm:t>
        <a:bodyPr/>
        <a:lstStyle/>
        <a:p>
          <a:r>
            <a:rPr lang="en-US" dirty="0">
              <a:solidFill>
                <a:schemeClr val="tx1"/>
              </a:solidFill>
            </a:rPr>
            <a:t>Programming </a:t>
          </a:r>
        </a:p>
      </dgm:t>
    </dgm:pt>
    <dgm:pt modelId="{7745D762-3B8A-4AD8-A05E-CA65C7AAD1ED}" type="parTrans" cxnId="{577B608B-D0C2-4547-951F-026F41CE90F5}">
      <dgm:prSet/>
      <dgm:spPr/>
      <dgm:t>
        <a:bodyPr/>
        <a:lstStyle/>
        <a:p>
          <a:endParaRPr lang="en-US"/>
        </a:p>
      </dgm:t>
    </dgm:pt>
    <dgm:pt modelId="{2F64CB2E-F9ED-40CC-B14E-4AB5C9159943}" type="sibTrans" cxnId="{577B608B-D0C2-4547-951F-026F41CE90F5}">
      <dgm:prSet/>
      <dgm:spPr/>
      <dgm:t>
        <a:bodyPr/>
        <a:lstStyle/>
        <a:p>
          <a:endParaRPr lang="en-US"/>
        </a:p>
      </dgm:t>
    </dgm:pt>
    <dgm:pt modelId="{E271C695-9F1C-4552-A590-8284EE3EABBF}">
      <dgm:prSet phldrT="[Text]"/>
      <dgm:spPr>
        <a:noFill/>
        <a:ln>
          <a:solidFill>
            <a:srgbClr val="60793F"/>
          </a:solidFill>
        </a:ln>
      </dgm:spPr>
      <dgm:t>
        <a:bodyPr/>
        <a:lstStyle/>
        <a:p>
          <a:r>
            <a:rPr lang="en-US" dirty="0">
              <a:solidFill>
                <a:schemeClr val="tx1"/>
              </a:solidFill>
            </a:rPr>
            <a:t>What is the school’s approach to supporting different groups of students?</a:t>
          </a:r>
        </a:p>
      </dgm:t>
    </dgm:pt>
    <dgm:pt modelId="{333FC0B8-A8AB-40EA-9AD5-42E8CBE1322D}" type="parTrans" cxnId="{658D95B4-ABC9-41CA-A483-1B3417BF4928}">
      <dgm:prSet/>
      <dgm:spPr/>
      <dgm:t>
        <a:bodyPr/>
        <a:lstStyle/>
        <a:p>
          <a:endParaRPr lang="en-US"/>
        </a:p>
      </dgm:t>
    </dgm:pt>
    <dgm:pt modelId="{51EF0150-4811-4210-9426-232C5A8F547D}" type="sibTrans" cxnId="{658D95B4-ABC9-41CA-A483-1B3417BF4928}">
      <dgm:prSet/>
      <dgm:spPr/>
      <dgm:t>
        <a:bodyPr/>
        <a:lstStyle/>
        <a:p>
          <a:endParaRPr lang="en-US"/>
        </a:p>
      </dgm:t>
    </dgm:pt>
    <dgm:pt modelId="{8F8D8D5A-910E-49C1-8498-4826AE6B5C0E}">
      <dgm:prSet phldrT="[Text]"/>
      <dgm:spPr>
        <a:noFill/>
        <a:ln>
          <a:solidFill>
            <a:srgbClr val="60793F"/>
          </a:solidFill>
        </a:ln>
      </dgm:spPr>
      <dgm:t>
        <a:bodyPr/>
        <a:lstStyle/>
        <a:p>
          <a:r>
            <a:rPr lang="en-US" dirty="0">
              <a:solidFill>
                <a:schemeClr val="tx1"/>
              </a:solidFill>
            </a:rPr>
            <a:t>What kind of implementation and outcome data tells you the approach is effective?</a:t>
          </a:r>
        </a:p>
      </dgm:t>
    </dgm:pt>
    <dgm:pt modelId="{48A4099D-AAEF-4AAF-A556-F351025369C1}" type="parTrans" cxnId="{936FE7BE-4CFA-4127-98D6-921E7520F6F5}">
      <dgm:prSet/>
      <dgm:spPr/>
      <dgm:t>
        <a:bodyPr/>
        <a:lstStyle/>
        <a:p>
          <a:endParaRPr lang="en-US"/>
        </a:p>
      </dgm:t>
    </dgm:pt>
    <dgm:pt modelId="{706E1B24-2E5D-47B6-A55B-A7406B717659}" type="sibTrans" cxnId="{936FE7BE-4CFA-4127-98D6-921E7520F6F5}">
      <dgm:prSet/>
      <dgm:spPr/>
      <dgm:t>
        <a:bodyPr/>
        <a:lstStyle/>
        <a:p>
          <a:endParaRPr lang="en-US"/>
        </a:p>
      </dgm:t>
    </dgm:pt>
    <dgm:pt modelId="{B191AE02-0ABC-4C4C-ACAC-459B8A8EB242}">
      <dgm:prSet phldrT="[Text]"/>
      <dgm:spPr>
        <a:noFill/>
        <a:ln>
          <a:solidFill>
            <a:srgbClr val="EFAA1F"/>
          </a:solidFill>
        </a:ln>
      </dgm:spPr>
      <dgm:t>
        <a:bodyPr/>
        <a:lstStyle/>
        <a:p>
          <a:r>
            <a:rPr lang="en-US">
              <a:solidFill>
                <a:schemeClr val="tx1"/>
              </a:solidFill>
            </a:rPr>
            <a:t>Outcomes</a:t>
          </a:r>
        </a:p>
      </dgm:t>
    </dgm:pt>
    <dgm:pt modelId="{CFC190FB-4435-46B3-916A-704A28605A85}" type="parTrans" cxnId="{CCCAF81B-3439-4A83-AE5D-194927F08B96}">
      <dgm:prSet/>
      <dgm:spPr/>
      <dgm:t>
        <a:bodyPr/>
        <a:lstStyle/>
        <a:p>
          <a:endParaRPr lang="en-US"/>
        </a:p>
      </dgm:t>
    </dgm:pt>
    <dgm:pt modelId="{D721E5CD-A638-4864-B902-5267586EB89E}" type="sibTrans" cxnId="{CCCAF81B-3439-4A83-AE5D-194927F08B96}">
      <dgm:prSet/>
      <dgm:spPr/>
      <dgm:t>
        <a:bodyPr/>
        <a:lstStyle/>
        <a:p>
          <a:endParaRPr lang="en-US"/>
        </a:p>
      </dgm:t>
    </dgm:pt>
    <dgm:pt modelId="{6BE7CF95-D34E-43CE-AD81-01EB5D2A0DF5}">
      <dgm:prSet phldrT="[Text]"/>
      <dgm:spPr>
        <a:noFill/>
        <a:ln>
          <a:solidFill>
            <a:srgbClr val="EFAA1F"/>
          </a:solidFill>
        </a:ln>
      </dgm:spPr>
      <dgm:t>
        <a:bodyPr/>
        <a:lstStyle/>
        <a:p>
          <a:r>
            <a:rPr lang="en-US" dirty="0">
              <a:solidFill>
                <a:schemeClr val="tx1"/>
              </a:solidFill>
            </a:rPr>
            <a:t>Are all students making academic growth, including students with different needs?</a:t>
          </a:r>
        </a:p>
      </dgm:t>
    </dgm:pt>
    <dgm:pt modelId="{9BE280B1-D368-4C0E-A56E-9CE07C2CD3CA}" type="parTrans" cxnId="{D8DBF3DA-EB43-4816-9E5A-625B29B31832}">
      <dgm:prSet/>
      <dgm:spPr/>
      <dgm:t>
        <a:bodyPr/>
        <a:lstStyle/>
        <a:p>
          <a:endParaRPr lang="en-US"/>
        </a:p>
      </dgm:t>
    </dgm:pt>
    <dgm:pt modelId="{3ACB4344-E44A-4FBD-8BBD-8A41D3019648}" type="sibTrans" cxnId="{D8DBF3DA-EB43-4816-9E5A-625B29B31832}">
      <dgm:prSet/>
      <dgm:spPr/>
      <dgm:t>
        <a:bodyPr/>
        <a:lstStyle/>
        <a:p>
          <a:endParaRPr lang="en-US"/>
        </a:p>
      </dgm:t>
    </dgm:pt>
    <dgm:pt modelId="{54A02627-F156-4D9C-92E3-F4A02E71B82B}">
      <dgm:prSet phldrT="[Text]"/>
      <dgm:spPr>
        <a:noFill/>
        <a:ln>
          <a:solidFill>
            <a:srgbClr val="EFAA1F"/>
          </a:solidFill>
        </a:ln>
      </dgm:spPr>
      <dgm:t>
        <a:bodyPr/>
        <a:lstStyle/>
        <a:p>
          <a:r>
            <a:rPr lang="en-US">
              <a:solidFill>
                <a:schemeClr val="tx1"/>
              </a:solidFill>
            </a:rPr>
            <a:t>Do attendance and student retention rates in these groups mirror overall school rates?</a:t>
          </a:r>
        </a:p>
      </dgm:t>
    </dgm:pt>
    <dgm:pt modelId="{63239861-41E5-4873-9CB8-3CDF4DE1F6F9}" type="parTrans" cxnId="{BEE74123-8920-4E13-8101-0D3203FF7A1D}">
      <dgm:prSet/>
      <dgm:spPr/>
      <dgm:t>
        <a:bodyPr/>
        <a:lstStyle/>
        <a:p>
          <a:endParaRPr lang="en-US"/>
        </a:p>
      </dgm:t>
    </dgm:pt>
    <dgm:pt modelId="{71916F5B-BE40-4F1E-8117-06F0AB8EA321}" type="sibTrans" cxnId="{BEE74123-8920-4E13-8101-0D3203FF7A1D}">
      <dgm:prSet/>
      <dgm:spPr/>
      <dgm:t>
        <a:bodyPr/>
        <a:lstStyle/>
        <a:p>
          <a:endParaRPr lang="en-US"/>
        </a:p>
      </dgm:t>
    </dgm:pt>
    <dgm:pt modelId="{C9646058-7F8A-48AB-AB4F-FF833393938C}">
      <dgm:prSet phldrT="[Text]"/>
      <dgm:spPr>
        <a:noFill/>
        <a:ln>
          <a:solidFill>
            <a:srgbClr val="C00000"/>
          </a:solidFill>
        </a:ln>
      </dgm:spPr>
      <dgm:t>
        <a:bodyPr/>
        <a:lstStyle/>
        <a:p>
          <a:r>
            <a:rPr lang="en-US" dirty="0">
              <a:solidFill>
                <a:schemeClr val="tx1"/>
              </a:solidFill>
            </a:rPr>
            <a:t>Finance</a:t>
          </a:r>
        </a:p>
      </dgm:t>
    </dgm:pt>
    <dgm:pt modelId="{AFDCC1A2-8FEF-4F74-B121-1E2433DFEC6C}" type="parTrans" cxnId="{6920B448-856B-4C67-BCF4-D1DE661B18C3}">
      <dgm:prSet/>
      <dgm:spPr/>
      <dgm:t>
        <a:bodyPr/>
        <a:lstStyle/>
        <a:p>
          <a:endParaRPr lang="en-US"/>
        </a:p>
      </dgm:t>
    </dgm:pt>
    <dgm:pt modelId="{E66B15CE-081A-4CD9-A894-662ECABEC3F0}" type="sibTrans" cxnId="{6920B448-856B-4C67-BCF4-D1DE661B18C3}">
      <dgm:prSet/>
      <dgm:spPr/>
      <dgm:t>
        <a:bodyPr/>
        <a:lstStyle/>
        <a:p>
          <a:endParaRPr lang="en-US"/>
        </a:p>
      </dgm:t>
    </dgm:pt>
    <dgm:pt modelId="{FD44DB18-D747-4FE5-A57E-68ABAE2D6DBB}">
      <dgm:prSet phldrT="[Text]"/>
      <dgm:spPr>
        <a:noFill/>
        <a:ln>
          <a:solidFill>
            <a:schemeClr val="accent1"/>
          </a:solidFill>
        </a:ln>
      </dgm:spPr>
      <dgm:t>
        <a:bodyPr/>
        <a:lstStyle/>
        <a:p>
          <a:r>
            <a:rPr lang="en-US" dirty="0">
              <a:solidFill>
                <a:schemeClr val="tx1"/>
              </a:solidFill>
            </a:rPr>
            <a:t>What process does the school use to identify eligible students?</a:t>
          </a:r>
        </a:p>
      </dgm:t>
    </dgm:pt>
    <dgm:pt modelId="{317F10EE-1963-48AE-BB1C-3851FF6C15C1}" type="parTrans" cxnId="{03D8525A-4990-4AB2-93E9-9D519B059566}">
      <dgm:prSet/>
      <dgm:spPr/>
      <dgm:t>
        <a:bodyPr/>
        <a:lstStyle/>
        <a:p>
          <a:endParaRPr lang="en-US"/>
        </a:p>
      </dgm:t>
    </dgm:pt>
    <dgm:pt modelId="{64F576EC-42CF-4AE1-87CB-0C25DE26519D}" type="sibTrans" cxnId="{03D8525A-4990-4AB2-93E9-9D519B059566}">
      <dgm:prSet/>
      <dgm:spPr/>
      <dgm:t>
        <a:bodyPr/>
        <a:lstStyle/>
        <a:p>
          <a:endParaRPr lang="en-US"/>
        </a:p>
      </dgm:t>
    </dgm:pt>
    <dgm:pt modelId="{755A9B53-4F1F-475E-80CE-782D3485D155}">
      <dgm:prSet phldrT="[Text]"/>
      <dgm:spPr>
        <a:noFill/>
        <a:ln>
          <a:solidFill>
            <a:srgbClr val="60793F"/>
          </a:solidFill>
        </a:ln>
      </dgm:spPr>
      <dgm:t>
        <a:bodyPr/>
        <a:lstStyle/>
        <a:p>
          <a:r>
            <a:rPr lang="en-US" dirty="0">
              <a:solidFill>
                <a:schemeClr val="tx1"/>
              </a:solidFill>
            </a:rPr>
            <a:t>How does the school support families of students with different needs?</a:t>
          </a:r>
        </a:p>
      </dgm:t>
    </dgm:pt>
    <dgm:pt modelId="{37CC88AF-666B-4962-8622-814CCCCE3A5E}" type="parTrans" cxnId="{B9DA6334-6768-47A1-A5B2-33C8F11112EF}">
      <dgm:prSet/>
      <dgm:spPr/>
      <dgm:t>
        <a:bodyPr/>
        <a:lstStyle/>
        <a:p>
          <a:endParaRPr lang="en-US"/>
        </a:p>
      </dgm:t>
    </dgm:pt>
    <dgm:pt modelId="{1B9F8331-32C2-4609-9C5D-47ACE66100B9}" type="sibTrans" cxnId="{B9DA6334-6768-47A1-A5B2-33C8F11112EF}">
      <dgm:prSet/>
      <dgm:spPr/>
      <dgm:t>
        <a:bodyPr/>
        <a:lstStyle/>
        <a:p>
          <a:endParaRPr lang="en-US"/>
        </a:p>
      </dgm:t>
    </dgm:pt>
    <dgm:pt modelId="{BBBC790F-AB71-473E-83C3-C02EC83A1683}">
      <dgm:prSet phldrT="[Text]"/>
      <dgm:spPr>
        <a:noFill/>
        <a:ln>
          <a:solidFill>
            <a:srgbClr val="EFAA1F"/>
          </a:solidFill>
        </a:ln>
      </dgm:spPr>
      <dgm:t>
        <a:bodyPr/>
        <a:lstStyle/>
        <a:p>
          <a:endParaRPr lang="en-US" dirty="0">
            <a:solidFill>
              <a:schemeClr val="tx1"/>
            </a:solidFill>
          </a:endParaRPr>
        </a:p>
      </dgm:t>
    </dgm:pt>
    <dgm:pt modelId="{121BABAB-2B2F-463D-BCBF-FD33BC299026}" type="parTrans" cxnId="{3AAF2C8A-74D4-4589-BA67-885B9455260A}">
      <dgm:prSet/>
      <dgm:spPr/>
      <dgm:t>
        <a:bodyPr/>
        <a:lstStyle/>
        <a:p>
          <a:endParaRPr lang="en-US"/>
        </a:p>
      </dgm:t>
    </dgm:pt>
    <dgm:pt modelId="{5B5844F2-4EC2-4EA7-95B3-4E53D7F24ADD}" type="sibTrans" cxnId="{3AAF2C8A-74D4-4589-BA67-885B9455260A}">
      <dgm:prSet/>
      <dgm:spPr/>
      <dgm:t>
        <a:bodyPr/>
        <a:lstStyle/>
        <a:p>
          <a:endParaRPr lang="en-US"/>
        </a:p>
      </dgm:t>
    </dgm:pt>
    <dgm:pt modelId="{2292AF7D-306C-46EA-B380-160A71C4EFE9}">
      <dgm:prSet phldrT="[Text]"/>
      <dgm:spPr>
        <a:noFill/>
        <a:ln>
          <a:solidFill>
            <a:srgbClr val="C00000"/>
          </a:solidFill>
        </a:ln>
      </dgm:spPr>
      <dgm:t>
        <a:bodyPr/>
        <a:lstStyle/>
        <a:p>
          <a:r>
            <a:rPr lang="en-US" dirty="0">
              <a:solidFill>
                <a:schemeClr val="tx1"/>
              </a:solidFill>
            </a:rPr>
            <a:t>How is the school using federal (i.e. Title) and state (i.e. ELPA and PPR) funds to support these students?</a:t>
          </a:r>
        </a:p>
      </dgm:t>
    </dgm:pt>
    <dgm:pt modelId="{2E472C8D-00F7-4A77-8678-0758197A868F}" type="parTrans" cxnId="{F3F20C4A-D387-4838-AA6C-C1B2F3B2EB2A}">
      <dgm:prSet/>
      <dgm:spPr/>
      <dgm:t>
        <a:bodyPr/>
        <a:lstStyle/>
        <a:p>
          <a:endParaRPr lang="en-US"/>
        </a:p>
      </dgm:t>
    </dgm:pt>
    <dgm:pt modelId="{C133A4AC-B353-47F2-AB1F-5918DDA187A3}" type="sibTrans" cxnId="{F3F20C4A-D387-4838-AA6C-C1B2F3B2EB2A}">
      <dgm:prSet/>
      <dgm:spPr/>
      <dgm:t>
        <a:bodyPr/>
        <a:lstStyle/>
        <a:p>
          <a:endParaRPr lang="en-US"/>
        </a:p>
      </dgm:t>
    </dgm:pt>
    <dgm:pt modelId="{4F9BEA07-3714-4D5A-8265-1AE2EDF57A3A}">
      <dgm:prSet phldrT="[Text]"/>
      <dgm:spPr>
        <a:noFill/>
        <a:ln>
          <a:solidFill>
            <a:srgbClr val="C00000"/>
          </a:solidFill>
        </a:ln>
      </dgm:spPr>
      <dgm:t>
        <a:bodyPr/>
        <a:lstStyle/>
        <a:p>
          <a:r>
            <a:rPr lang="en-US" dirty="0">
              <a:solidFill>
                <a:schemeClr val="tx1"/>
              </a:solidFill>
            </a:rPr>
            <a:t>Do our budget priorities reflect student outcome priorities?</a:t>
          </a:r>
        </a:p>
      </dgm:t>
    </dgm:pt>
    <dgm:pt modelId="{1A2E5A20-E44C-43E1-B952-0F565ABDA56A}" type="parTrans" cxnId="{1BD24BC7-1A6A-40D4-B598-36FF1B8E81B6}">
      <dgm:prSet/>
      <dgm:spPr/>
      <dgm:t>
        <a:bodyPr/>
        <a:lstStyle/>
        <a:p>
          <a:endParaRPr lang="en-US"/>
        </a:p>
      </dgm:t>
    </dgm:pt>
    <dgm:pt modelId="{E7D80B05-8DBF-46DB-BD32-025096EABBF8}" type="sibTrans" cxnId="{1BD24BC7-1A6A-40D4-B598-36FF1B8E81B6}">
      <dgm:prSet/>
      <dgm:spPr/>
      <dgm:t>
        <a:bodyPr/>
        <a:lstStyle/>
        <a:p>
          <a:endParaRPr lang="en-US"/>
        </a:p>
      </dgm:t>
    </dgm:pt>
    <dgm:pt modelId="{8E900449-1722-4B95-9014-09D2B5C24F4D}" type="pres">
      <dgm:prSet presAssocID="{320F88DC-D7A1-48B1-99D5-75522E3C8904}" presName="linear" presStyleCnt="0">
        <dgm:presLayoutVars>
          <dgm:dir/>
          <dgm:resizeHandles val="exact"/>
        </dgm:presLayoutVars>
      </dgm:prSet>
      <dgm:spPr/>
    </dgm:pt>
    <dgm:pt modelId="{43B09BB3-F650-46BB-B372-D7C29A85EA5A}" type="pres">
      <dgm:prSet presAssocID="{A876D524-5DB5-45D3-812F-EBB78E8B8D9F}" presName="comp" presStyleCnt="0"/>
      <dgm:spPr/>
    </dgm:pt>
    <dgm:pt modelId="{E25FA3BA-D240-4E85-8D06-995B6EF4ADE8}" type="pres">
      <dgm:prSet presAssocID="{A876D524-5DB5-45D3-812F-EBB78E8B8D9F}" presName="box" presStyleLbl="node1" presStyleIdx="0" presStyleCnt="4"/>
      <dgm:spPr/>
    </dgm:pt>
    <dgm:pt modelId="{60B18377-083D-4E34-898D-2923B20B51C5}" type="pres">
      <dgm:prSet presAssocID="{A876D524-5DB5-45D3-812F-EBB78E8B8D9F}" presName="img" presStyleLbl="fgImgPlac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9000" b="-9000"/>
          </a:stretch>
        </a:blipFill>
      </dgm:spPr>
      <dgm:extLst>
        <a:ext uri="{E40237B7-FDA0-4F09-8148-C483321AD2D9}">
          <dgm14:cNvPr xmlns:dgm14="http://schemas.microsoft.com/office/drawing/2010/diagram" id="0" name="" descr="Magnifying glass on clear background"/>
        </a:ext>
      </dgm:extLst>
    </dgm:pt>
    <dgm:pt modelId="{A3DF89CC-196C-4967-A7CD-F13E59FBD0D0}" type="pres">
      <dgm:prSet presAssocID="{A876D524-5DB5-45D3-812F-EBB78E8B8D9F}" presName="text" presStyleLbl="node1" presStyleIdx="0" presStyleCnt="4">
        <dgm:presLayoutVars>
          <dgm:bulletEnabled val="1"/>
        </dgm:presLayoutVars>
      </dgm:prSet>
      <dgm:spPr/>
    </dgm:pt>
    <dgm:pt modelId="{5341A1E4-487C-4741-9391-837628B2FFEC}" type="pres">
      <dgm:prSet presAssocID="{5F6F2538-1F08-4CCA-ADE6-0283B0FFE7BC}" presName="spacer" presStyleCnt="0"/>
      <dgm:spPr/>
    </dgm:pt>
    <dgm:pt modelId="{7FDD2E7F-DF0D-4FCB-A8B1-559E1B6A7E35}" type="pres">
      <dgm:prSet presAssocID="{11F9EFBC-D894-44A4-A214-241C34501059}" presName="comp" presStyleCnt="0"/>
      <dgm:spPr/>
    </dgm:pt>
    <dgm:pt modelId="{6A43086F-2543-49AC-9DD0-AD8260D60BD5}" type="pres">
      <dgm:prSet presAssocID="{11F9EFBC-D894-44A4-A214-241C34501059}" presName="box" presStyleLbl="node1" presStyleIdx="1" presStyleCnt="4"/>
      <dgm:spPr/>
    </dgm:pt>
    <dgm:pt modelId="{13003725-3A21-4071-BC99-7A52B430A2CE}" type="pres">
      <dgm:prSet presAssocID="{11F9EFBC-D894-44A4-A214-241C34501059}" presName="img" presStyleLbl="fgImgPlac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9000" b="-9000"/>
          </a:stretch>
        </a:blipFill>
      </dgm:spPr>
      <dgm:extLst>
        <a:ext uri="{E40237B7-FDA0-4F09-8148-C483321AD2D9}">
          <dgm14:cNvPr xmlns:dgm14="http://schemas.microsoft.com/office/drawing/2010/diagram" id="0" name="" descr="Long and short pencils"/>
        </a:ext>
      </dgm:extLst>
    </dgm:pt>
    <dgm:pt modelId="{DA7879EA-3F8D-49B0-9B0B-65D5DD7CBDC1}" type="pres">
      <dgm:prSet presAssocID="{11F9EFBC-D894-44A4-A214-241C34501059}" presName="text" presStyleLbl="node1" presStyleIdx="1" presStyleCnt="4">
        <dgm:presLayoutVars>
          <dgm:bulletEnabled val="1"/>
        </dgm:presLayoutVars>
      </dgm:prSet>
      <dgm:spPr/>
    </dgm:pt>
    <dgm:pt modelId="{1827EB13-35B0-42CD-A477-1C91FE51D690}" type="pres">
      <dgm:prSet presAssocID="{2F64CB2E-F9ED-40CC-B14E-4AB5C9159943}" presName="spacer" presStyleCnt="0"/>
      <dgm:spPr/>
    </dgm:pt>
    <dgm:pt modelId="{02B68D50-BE08-4805-8191-6B71EA72E23C}" type="pres">
      <dgm:prSet presAssocID="{B191AE02-0ABC-4C4C-ACAC-459B8A8EB242}" presName="comp" presStyleCnt="0"/>
      <dgm:spPr/>
    </dgm:pt>
    <dgm:pt modelId="{82AF27FC-ACDC-4A1A-9AD0-724E2BD94D29}" type="pres">
      <dgm:prSet presAssocID="{B191AE02-0ABC-4C4C-ACAC-459B8A8EB242}" presName="box" presStyleLbl="node1" presStyleIdx="2" presStyleCnt="4"/>
      <dgm:spPr/>
    </dgm:pt>
    <dgm:pt modelId="{7F55DE5C-1D8D-4740-9C98-6EAE8FFE58BE}" type="pres">
      <dgm:prSet presAssocID="{B191AE02-0ABC-4C4C-ACAC-459B8A8EB242}" presName="img" presStyleLbl="fgImgPlac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16000" b="-16000"/>
          </a:stretch>
        </a:blipFill>
      </dgm:spPr>
      <dgm:extLst>
        <a:ext uri="{E40237B7-FDA0-4F09-8148-C483321AD2D9}">
          <dgm14:cNvPr xmlns:dgm14="http://schemas.microsoft.com/office/drawing/2010/diagram" id="0" name="" descr="One glowing star standing among other dim stars on green pastel color background"/>
        </a:ext>
      </dgm:extLst>
    </dgm:pt>
    <dgm:pt modelId="{B851DD30-39A0-4A59-875E-C0CD5F16D50B}" type="pres">
      <dgm:prSet presAssocID="{B191AE02-0ABC-4C4C-ACAC-459B8A8EB242}" presName="text" presStyleLbl="node1" presStyleIdx="2" presStyleCnt="4">
        <dgm:presLayoutVars>
          <dgm:bulletEnabled val="1"/>
        </dgm:presLayoutVars>
      </dgm:prSet>
      <dgm:spPr/>
    </dgm:pt>
    <dgm:pt modelId="{42394E5E-9DD9-4D1A-8A9E-B9C9C69E099A}" type="pres">
      <dgm:prSet presAssocID="{D721E5CD-A638-4864-B902-5267586EB89E}" presName="spacer" presStyleCnt="0"/>
      <dgm:spPr/>
    </dgm:pt>
    <dgm:pt modelId="{9B74A819-0192-46A7-8640-A5B65B57C6A8}" type="pres">
      <dgm:prSet presAssocID="{C9646058-7F8A-48AB-AB4F-FF833393938C}" presName="comp" presStyleCnt="0"/>
      <dgm:spPr/>
    </dgm:pt>
    <dgm:pt modelId="{B66B01F6-6ED4-4E8D-B0E1-83D9DD741FE2}" type="pres">
      <dgm:prSet presAssocID="{C9646058-7F8A-48AB-AB4F-FF833393938C}" presName="box" presStyleLbl="node1" presStyleIdx="3" presStyleCnt="4"/>
      <dgm:spPr/>
    </dgm:pt>
    <dgm:pt modelId="{A788B720-3559-446C-9105-74CD4311B355}" type="pres">
      <dgm:prSet presAssocID="{C9646058-7F8A-48AB-AB4F-FF833393938C}" presName="img" presStyleLbl="fgImgPlac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t="-9000" b="-9000"/>
          </a:stretch>
        </a:blipFill>
      </dgm:spPr>
      <dgm:extLst>
        <a:ext uri="{E40237B7-FDA0-4F09-8148-C483321AD2D9}">
          <dgm14:cNvPr xmlns:dgm14="http://schemas.microsoft.com/office/drawing/2010/diagram" id="0" name="" descr="Different sizes of piggybanks in pastel colors"/>
        </a:ext>
      </dgm:extLst>
    </dgm:pt>
    <dgm:pt modelId="{58CAC70F-8E72-44D6-8A0A-830D6902DF9E}" type="pres">
      <dgm:prSet presAssocID="{C9646058-7F8A-48AB-AB4F-FF833393938C}" presName="text" presStyleLbl="node1" presStyleIdx="3" presStyleCnt="4">
        <dgm:presLayoutVars>
          <dgm:bulletEnabled val="1"/>
        </dgm:presLayoutVars>
      </dgm:prSet>
      <dgm:spPr/>
    </dgm:pt>
  </dgm:ptLst>
  <dgm:cxnLst>
    <dgm:cxn modelId="{8F005002-77A1-419E-BFBB-FB0A027A3CB5}" type="presOf" srcId="{A876D524-5DB5-45D3-812F-EBB78E8B8D9F}" destId="{A3DF89CC-196C-4967-A7CD-F13E59FBD0D0}" srcOrd="1" destOrd="0" presId="urn:microsoft.com/office/officeart/2005/8/layout/vList4"/>
    <dgm:cxn modelId="{29A11903-DBF1-4D4C-A9B1-132A5C873C2C}" type="presOf" srcId="{6AA3754E-498C-484D-AD61-210280BFFBD7}" destId="{A3DF89CC-196C-4967-A7CD-F13E59FBD0D0}" srcOrd="1" destOrd="2" presId="urn:microsoft.com/office/officeart/2005/8/layout/vList4"/>
    <dgm:cxn modelId="{E2866406-BB82-40B9-AA8A-1E670C0493A9}" type="presOf" srcId="{FD44DB18-D747-4FE5-A57E-68ABAE2D6DBB}" destId="{A3DF89CC-196C-4967-A7CD-F13E59FBD0D0}" srcOrd="1" destOrd="3" presId="urn:microsoft.com/office/officeart/2005/8/layout/vList4"/>
    <dgm:cxn modelId="{24E8AC0C-560C-421E-9423-0D7D73E6ADC0}" srcId="{A876D524-5DB5-45D3-812F-EBB78E8B8D9F}" destId="{3FEB2BED-AE4A-45A9-9D0F-01565B388497}" srcOrd="0" destOrd="0" parTransId="{2C276F3C-590B-48E6-92D1-6FCA5D05ADDF}" sibTransId="{8A0A8A00-8FD5-43CE-9BBE-650431CB8FAB}"/>
    <dgm:cxn modelId="{57707312-D9A0-4A91-846C-87FD786EB5D8}" type="presOf" srcId="{4F9BEA07-3714-4D5A-8265-1AE2EDF57A3A}" destId="{B66B01F6-6ED4-4E8D-B0E1-83D9DD741FE2}" srcOrd="0" destOrd="2" presId="urn:microsoft.com/office/officeart/2005/8/layout/vList4"/>
    <dgm:cxn modelId="{EB3DCA1A-9855-451D-84FC-784707027F9C}" type="presOf" srcId="{BBBC790F-AB71-473E-83C3-C02EC83A1683}" destId="{B851DD30-39A0-4A59-875E-C0CD5F16D50B}" srcOrd="1" destOrd="3" presId="urn:microsoft.com/office/officeart/2005/8/layout/vList4"/>
    <dgm:cxn modelId="{CCCAF81B-3439-4A83-AE5D-194927F08B96}" srcId="{320F88DC-D7A1-48B1-99D5-75522E3C8904}" destId="{B191AE02-0ABC-4C4C-ACAC-459B8A8EB242}" srcOrd="2" destOrd="0" parTransId="{CFC190FB-4435-46B3-916A-704A28605A85}" sibTransId="{D721E5CD-A638-4864-B902-5267586EB89E}"/>
    <dgm:cxn modelId="{BEE74123-8920-4E13-8101-0D3203FF7A1D}" srcId="{B191AE02-0ABC-4C4C-ACAC-459B8A8EB242}" destId="{54A02627-F156-4D9C-92E3-F4A02E71B82B}" srcOrd="1" destOrd="0" parTransId="{63239861-41E5-4873-9CB8-3CDF4DE1F6F9}" sibTransId="{71916F5B-BE40-4F1E-8117-06F0AB8EA321}"/>
    <dgm:cxn modelId="{A86BFE24-23AA-45BC-AEDE-532E3C97F332}" srcId="{A876D524-5DB5-45D3-812F-EBB78E8B8D9F}" destId="{6AA3754E-498C-484D-AD61-210280BFFBD7}" srcOrd="1" destOrd="0" parTransId="{4078F6EF-3D15-494C-9F97-1BE8345BE4D0}" sibTransId="{E7D53398-4C12-47D0-8A4B-233F34C9CB10}"/>
    <dgm:cxn modelId="{0C162D28-3945-40F1-B8FB-CE71B88C67D4}" srcId="{320F88DC-D7A1-48B1-99D5-75522E3C8904}" destId="{A876D524-5DB5-45D3-812F-EBB78E8B8D9F}" srcOrd="0" destOrd="0" parTransId="{DA113EF0-BF4D-4994-A59B-216246776BDE}" sibTransId="{5F6F2538-1F08-4CCA-ADE6-0283B0FFE7BC}"/>
    <dgm:cxn modelId="{B9DA6334-6768-47A1-A5B2-33C8F11112EF}" srcId="{11F9EFBC-D894-44A4-A214-241C34501059}" destId="{755A9B53-4F1F-475E-80CE-782D3485D155}" srcOrd="2" destOrd="0" parTransId="{37CC88AF-666B-4962-8622-814CCCCE3A5E}" sibTransId="{1B9F8331-32C2-4609-9C5D-47ACE66100B9}"/>
    <dgm:cxn modelId="{08F6D45F-D375-4CF3-8859-DDFF01B01CF3}" type="presOf" srcId="{2292AF7D-306C-46EA-B380-160A71C4EFE9}" destId="{58CAC70F-8E72-44D6-8A0A-830D6902DF9E}" srcOrd="1" destOrd="1" presId="urn:microsoft.com/office/officeart/2005/8/layout/vList4"/>
    <dgm:cxn modelId="{6920B448-856B-4C67-BCF4-D1DE661B18C3}" srcId="{320F88DC-D7A1-48B1-99D5-75522E3C8904}" destId="{C9646058-7F8A-48AB-AB4F-FF833393938C}" srcOrd="3" destOrd="0" parTransId="{AFDCC1A2-8FEF-4F74-B121-1E2433DFEC6C}" sibTransId="{E66B15CE-081A-4CD9-A894-662ECABEC3F0}"/>
    <dgm:cxn modelId="{F3F20C4A-D387-4838-AA6C-C1B2F3B2EB2A}" srcId="{C9646058-7F8A-48AB-AB4F-FF833393938C}" destId="{2292AF7D-306C-46EA-B380-160A71C4EFE9}" srcOrd="0" destOrd="0" parTransId="{2E472C8D-00F7-4A77-8678-0758197A868F}" sibTransId="{C133A4AC-B353-47F2-AB1F-5918DDA187A3}"/>
    <dgm:cxn modelId="{3CBD094F-D325-4B53-A69D-3CA055C35D33}" type="presOf" srcId="{2292AF7D-306C-46EA-B380-160A71C4EFE9}" destId="{B66B01F6-6ED4-4E8D-B0E1-83D9DD741FE2}" srcOrd="0" destOrd="1" presId="urn:microsoft.com/office/officeart/2005/8/layout/vList4"/>
    <dgm:cxn modelId="{78A53074-2C1F-4552-B596-CE4039C4E852}" type="presOf" srcId="{C9646058-7F8A-48AB-AB4F-FF833393938C}" destId="{58CAC70F-8E72-44D6-8A0A-830D6902DF9E}" srcOrd="1" destOrd="0" presId="urn:microsoft.com/office/officeart/2005/8/layout/vList4"/>
    <dgm:cxn modelId="{52AC1175-F6A6-4022-808C-D45BE3A4BA88}" type="presOf" srcId="{3FEB2BED-AE4A-45A9-9D0F-01565B388497}" destId="{A3DF89CC-196C-4967-A7CD-F13E59FBD0D0}" srcOrd="1" destOrd="1" presId="urn:microsoft.com/office/officeart/2005/8/layout/vList4"/>
    <dgm:cxn modelId="{AA765C57-C13C-4B51-8E41-93F1431D9362}" type="presOf" srcId="{A876D524-5DB5-45D3-812F-EBB78E8B8D9F}" destId="{E25FA3BA-D240-4E85-8D06-995B6EF4ADE8}" srcOrd="0" destOrd="0" presId="urn:microsoft.com/office/officeart/2005/8/layout/vList4"/>
    <dgm:cxn modelId="{4DA8A558-AC35-48AA-BE2A-801D4FF60B24}" type="presOf" srcId="{8F8D8D5A-910E-49C1-8498-4826AE6B5C0E}" destId="{6A43086F-2543-49AC-9DD0-AD8260D60BD5}" srcOrd="0" destOrd="2" presId="urn:microsoft.com/office/officeart/2005/8/layout/vList4"/>
    <dgm:cxn modelId="{03D8525A-4990-4AB2-93E9-9D519B059566}" srcId="{A876D524-5DB5-45D3-812F-EBB78E8B8D9F}" destId="{FD44DB18-D747-4FE5-A57E-68ABAE2D6DBB}" srcOrd="2" destOrd="0" parTransId="{317F10EE-1963-48AE-BB1C-3851FF6C15C1}" sibTransId="{64F576EC-42CF-4AE1-87CB-0C25DE26519D}"/>
    <dgm:cxn modelId="{794AC57B-7FC9-42C6-910B-A197899CC56F}" type="presOf" srcId="{3FEB2BED-AE4A-45A9-9D0F-01565B388497}" destId="{E25FA3BA-D240-4E85-8D06-995B6EF4ADE8}" srcOrd="0" destOrd="1" presId="urn:microsoft.com/office/officeart/2005/8/layout/vList4"/>
    <dgm:cxn modelId="{C867B27C-B870-4105-BF2D-F0EEA99F150F}" type="presOf" srcId="{B191AE02-0ABC-4C4C-ACAC-459B8A8EB242}" destId="{82AF27FC-ACDC-4A1A-9AD0-724E2BD94D29}" srcOrd="0" destOrd="0" presId="urn:microsoft.com/office/officeart/2005/8/layout/vList4"/>
    <dgm:cxn modelId="{A5826289-FE5E-480E-840A-F8CEBEE86268}" type="presOf" srcId="{54A02627-F156-4D9C-92E3-F4A02E71B82B}" destId="{B851DD30-39A0-4A59-875E-C0CD5F16D50B}" srcOrd="1" destOrd="2" presId="urn:microsoft.com/office/officeart/2005/8/layout/vList4"/>
    <dgm:cxn modelId="{3AAF2C8A-74D4-4589-BA67-885B9455260A}" srcId="{B191AE02-0ABC-4C4C-ACAC-459B8A8EB242}" destId="{BBBC790F-AB71-473E-83C3-C02EC83A1683}" srcOrd="2" destOrd="0" parTransId="{121BABAB-2B2F-463D-BCBF-FD33BC299026}" sibTransId="{5B5844F2-4EC2-4EA7-95B3-4E53D7F24ADD}"/>
    <dgm:cxn modelId="{577B608B-D0C2-4547-951F-026F41CE90F5}" srcId="{320F88DC-D7A1-48B1-99D5-75522E3C8904}" destId="{11F9EFBC-D894-44A4-A214-241C34501059}" srcOrd="1" destOrd="0" parTransId="{7745D762-3B8A-4AD8-A05E-CA65C7AAD1ED}" sibTransId="{2F64CB2E-F9ED-40CC-B14E-4AB5C9159943}"/>
    <dgm:cxn modelId="{5037D397-5707-4DAB-BB98-9FC54FE835BD}" type="presOf" srcId="{755A9B53-4F1F-475E-80CE-782D3485D155}" destId="{DA7879EA-3F8D-49B0-9B0B-65D5DD7CBDC1}" srcOrd="1" destOrd="3" presId="urn:microsoft.com/office/officeart/2005/8/layout/vList4"/>
    <dgm:cxn modelId="{E55BB3A0-03F8-4758-A943-E261944D77E9}" type="presOf" srcId="{11F9EFBC-D894-44A4-A214-241C34501059}" destId="{DA7879EA-3F8D-49B0-9B0B-65D5DD7CBDC1}" srcOrd="1" destOrd="0" presId="urn:microsoft.com/office/officeart/2005/8/layout/vList4"/>
    <dgm:cxn modelId="{DF1AFAA4-4322-47B6-B80A-3D973594D3BC}" type="presOf" srcId="{755A9B53-4F1F-475E-80CE-782D3485D155}" destId="{6A43086F-2543-49AC-9DD0-AD8260D60BD5}" srcOrd="0" destOrd="3" presId="urn:microsoft.com/office/officeart/2005/8/layout/vList4"/>
    <dgm:cxn modelId="{D595CAAA-F229-40D5-9569-BE4FA1839A6B}" type="presOf" srcId="{320F88DC-D7A1-48B1-99D5-75522E3C8904}" destId="{8E900449-1722-4B95-9014-09D2B5C24F4D}" srcOrd="0" destOrd="0" presId="urn:microsoft.com/office/officeart/2005/8/layout/vList4"/>
    <dgm:cxn modelId="{658D95B4-ABC9-41CA-A483-1B3417BF4928}" srcId="{11F9EFBC-D894-44A4-A214-241C34501059}" destId="{E271C695-9F1C-4552-A590-8284EE3EABBF}" srcOrd="0" destOrd="0" parTransId="{333FC0B8-A8AB-40EA-9AD5-42E8CBE1322D}" sibTransId="{51EF0150-4811-4210-9426-232C5A8F547D}"/>
    <dgm:cxn modelId="{B58E99B4-4362-42D6-BA6C-E776E81C4CDA}" type="presOf" srcId="{8F8D8D5A-910E-49C1-8498-4826AE6B5C0E}" destId="{DA7879EA-3F8D-49B0-9B0B-65D5DD7CBDC1}" srcOrd="1" destOrd="2" presId="urn:microsoft.com/office/officeart/2005/8/layout/vList4"/>
    <dgm:cxn modelId="{BE0D42B5-D689-41C7-ADB4-46B6C0692E86}" type="presOf" srcId="{B191AE02-0ABC-4C4C-ACAC-459B8A8EB242}" destId="{B851DD30-39A0-4A59-875E-C0CD5F16D50B}" srcOrd="1" destOrd="0" presId="urn:microsoft.com/office/officeart/2005/8/layout/vList4"/>
    <dgm:cxn modelId="{A4CFF8B7-FDC7-43EE-8A8B-135D29B15489}" type="presOf" srcId="{54A02627-F156-4D9C-92E3-F4A02E71B82B}" destId="{82AF27FC-ACDC-4A1A-9AD0-724E2BD94D29}" srcOrd="0" destOrd="2" presId="urn:microsoft.com/office/officeart/2005/8/layout/vList4"/>
    <dgm:cxn modelId="{38D697B9-7026-4F1F-91C2-BA3C85042D68}" type="presOf" srcId="{E271C695-9F1C-4552-A590-8284EE3EABBF}" destId="{6A43086F-2543-49AC-9DD0-AD8260D60BD5}" srcOrd="0" destOrd="1" presId="urn:microsoft.com/office/officeart/2005/8/layout/vList4"/>
    <dgm:cxn modelId="{936FE7BE-4CFA-4127-98D6-921E7520F6F5}" srcId="{11F9EFBC-D894-44A4-A214-241C34501059}" destId="{8F8D8D5A-910E-49C1-8498-4826AE6B5C0E}" srcOrd="1" destOrd="0" parTransId="{48A4099D-AAEF-4AAF-A556-F351025369C1}" sibTransId="{706E1B24-2E5D-47B6-A55B-A7406B717659}"/>
    <dgm:cxn modelId="{A3DBF0BE-BEF7-41DB-A577-44A33D386C20}" type="presOf" srcId="{6AA3754E-498C-484D-AD61-210280BFFBD7}" destId="{E25FA3BA-D240-4E85-8D06-995B6EF4ADE8}" srcOrd="0" destOrd="2" presId="urn:microsoft.com/office/officeart/2005/8/layout/vList4"/>
    <dgm:cxn modelId="{12E414C1-1E7C-4B57-A2EB-E459A14D0A2F}" type="presOf" srcId="{4F9BEA07-3714-4D5A-8265-1AE2EDF57A3A}" destId="{58CAC70F-8E72-44D6-8A0A-830D6902DF9E}" srcOrd="1" destOrd="2" presId="urn:microsoft.com/office/officeart/2005/8/layout/vList4"/>
    <dgm:cxn modelId="{736F08C5-ED5E-4976-AD6C-DA4793A1016B}" type="presOf" srcId="{6BE7CF95-D34E-43CE-AD81-01EB5D2A0DF5}" destId="{82AF27FC-ACDC-4A1A-9AD0-724E2BD94D29}" srcOrd="0" destOrd="1" presId="urn:microsoft.com/office/officeart/2005/8/layout/vList4"/>
    <dgm:cxn modelId="{1BD24BC7-1A6A-40D4-B598-36FF1B8E81B6}" srcId="{C9646058-7F8A-48AB-AB4F-FF833393938C}" destId="{4F9BEA07-3714-4D5A-8265-1AE2EDF57A3A}" srcOrd="1" destOrd="0" parTransId="{1A2E5A20-E44C-43E1-B952-0F565ABDA56A}" sibTransId="{E7D80B05-8DBF-46DB-BD32-025096EABBF8}"/>
    <dgm:cxn modelId="{89B18FC9-A002-4D0F-BC97-65A492E8436D}" type="presOf" srcId="{FD44DB18-D747-4FE5-A57E-68ABAE2D6DBB}" destId="{E25FA3BA-D240-4E85-8D06-995B6EF4ADE8}" srcOrd="0" destOrd="3" presId="urn:microsoft.com/office/officeart/2005/8/layout/vList4"/>
    <dgm:cxn modelId="{D8DBF3DA-EB43-4816-9E5A-625B29B31832}" srcId="{B191AE02-0ABC-4C4C-ACAC-459B8A8EB242}" destId="{6BE7CF95-D34E-43CE-AD81-01EB5D2A0DF5}" srcOrd="0" destOrd="0" parTransId="{9BE280B1-D368-4C0E-A56E-9CE07C2CD3CA}" sibTransId="{3ACB4344-E44A-4FBD-8BBD-8A41D3019648}"/>
    <dgm:cxn modelId="{B82799DF-E2C0-4FAC-8739-F3D18F104D17}" type="presOf" srcId="{E271C695-9F1C-4552-A590-8284EE3EABBF}" destId="{DA7879EA-3F8D-49B0-9B0B-65D5DD7CBDC1}" srcOrd="1" destOrd="1" presId="urn:microsoft.com/office/officeart/2005/8/layout/vList4"/>
    <dgm:cxn modelId="{595A82E1-8130-4DAA-A9F4-D8F8C7FCC597}" type="presOf" srcId="{11F9EFBC-D894-44A4-A214-241C34501059}" destId="{6A43086F-2543-49AC-9DD0-AD8260D60BD5}" srcOrd="0" destOrd="0" presId="urn:microsoft.com/office/officeart/2005/8/layout/vList4"/>
    <dgm:cxn modelId="{02DA58E8-9BC3-45CC-A510-82B92E560D9C}" type="presOf" srcId="{C9646058-7F8A-48AB-AB4F-FF833393938C}" destId="{B66B01F6-6ED4-4E8D-B0E1-83D9DD741FE2}" srcOrd="0" destOrd="0" presId="urn:microsoft.com/office/officeart/2005/8/layout/vList4"/>
    <dgm:cxn modelId="{E7D9A8EB-C42E-4604-A80F-9D6C9607CF1D}" type="presOf" srcId="{BBBC790F-AB71-473E-83C3-C02EC83A1683}" destId="{82AF27FC-ACDC-4A1A-9AD0-724E2BD94D29}" srcOrd="0" destOrd="3" presId="urn:microsoft.com/office/officeart/2005/8/layout/vList4"/>
    <dgm:cxn modelId="{7BCCF8F8-D9E9-4A15-A2EC-E270816A7756}" type="presOf" srcId="{6BE7CF95-D34E-43CE-AD81-01EB5D2A0DF5}" destId="{B851DD30-39A0-4A59-875E-C0CD5F16D50B}" srcOrd="1" destOrd="1" presId="urn:microsoft.com/office/officeart/2005/8/layout/vList4"/>
    <dgm:cxn modelId="{7F169946-8750-407E-80B8-F2CDB886E9A9}" type="presParOf" srcId="{8E900449-1722-4B95-9014-09D2B5C24F4D}" destId="{43B09BB3-F650-46BB-B372-D7C29A85EA5A}" srcOrd="0" destOrd="0" presId="urn:microsoft.com/office/officeart/2005/8/layout/vList4"/>
    <dgm:cxn modelId="{7412BAEC-2AEA-4580-96AC-61D3F72BA1C1}" type="presParOf" srcId="{43B09BB3-F650-46BB-B372-D7C29A85EA5A}" destId="{E25FA3BA-D240-4E85-8D06-995B6EF4ADE8}" srcOrd="0" destOrd="0" presId="urn:microsoft.com/office/officeart/2005/8/layout/vList4"/>
    <dgm:cxn modelId="{C1688E38-158D-4055-A0F2-9DFD334127BA}" type="presParOf" srcId="{43B09BB3-F650-46BB-B372-D7C29A85EA5A}" destId="{60B18377-083D-4E34-898D-2923B20B51C5}" srcOrd="1" destOrd="0" presId="urn:microsoft.com/office/officeart/2005/8/layout/vList4"/>
    <dgm:cxn modelId="{3C8D55C9-952B-4599-B362-F463A809D75F}" type="presParOf" srcId="{43B09BB3-F650-46BB-B372-D7C29A85EA5A}" destId="{A3DF89CC-196C-4967-A7CD-F13E59FBD0D0}" srcOrd="2" destOrd="0" presId="urn:microsoft.com/office/officeart/2005/8/layout/vList4"/>
    <dgm:cxn modelId="{C4682A3E-6C7E-4A7E-9668-6C294B967193}" type="presParOf" srcId="{8E900449-1722-4B95-9014-09D2B5C24F4D}" destId="{5341A1E4-487C-4741-9391-837628B2FFEC}" srcOrd="1" destOrd="0" presId="urn:microsoft.com/office/officeart/2005/8/layout/vList4"/>
    <dgm:cxn modelId="{55894220-F896-4A73-A712-0DE24049AD6E}" type="presParOf" srcId="{8E900449-1722-4B95-9014-09D2B5C24F4D}" destId="{7FDD2E7F-DF0D-4FCB-A8B1-559E1B6A7E35}" srcOrd="2" destOrd="0" presId="urn:microsoft.com/office/officeart/2005/8/layout/vList4"/>
    <dgm:cxn modelId="{3146C184-D025-4BDF-A423-06E7FC1D539B}" type="presParOf" srcId="{7FDD2E7F-DF0D-4FCB-A8B1-559E1B6A7E35}" destId="{6A43086F-2543-49AC-9DD0-AD8260D60BD5}" srcOrd="0" destOrd="0" presId="urn:microsoft.com/office/officeart/2005/8/layout/vList4"/>
    <dgm:cxn modelId="{58C5047D-67DF-4853-9231-4307B5AE0B41}" type="presParOf" srcId="{7FDD2E7F-DF0D-4FCB-A8B1-559E1B6A7E35}" destId="{13003725-3A21-4071-BC99-7A52B430A2CE}" srcOrd="1" destOrd="0" presId="urn:microsoft.com/office/officeart/2005/8/layout/vList4"/>
    <dgm:cxn modelId="{4A9A4743-A580-42E1-84CC-001AB78225E2}" type="presParOf" srcId="{7FDD2E7F-DF0D-4FCB-A8B1-559E1B6A7E35}" destId="{DA7879EA-3F8D-49B0-9B0B-65D5DD7CBDC1}" srcOrd="2" destOrd="0" presId="urn:microsoft.com/office/officeart/2005/8/layout/vList4"/>
    <dgm:cxn modelId="{5DD89B74-9DF5-4650-ABB9-CB5C843180CA}" type="presParOf" srcId="{8E900449-1722-4B95-9014-09D2B5C24F4D}" destId="{1827EB13-35B0-42CD-A477-1C91FE51D690}" srcOrd="3" destOrd="0" presId="urn:microsoft.com/office/officeart/2005/8/layout/vList4"/>
    <dgm:cxn modelId="{CDCD38B5-D7BA-40C3-A3A0-5729C51F2537}" type="presParOf" srcId="{8E900449-1722-4B95-9014-09D2B5C24F4D}" destId="{02B68D50-BE08-4805-8191-6B71EA72E23C}" srcOrd="4" destOrd="0" presId="urn:microsoft.com/office/officeart/2005/8/layout/vList4"/>
    <dgm:cxn modelId="{08DB7380-0E19-46B0-8F4D-408C2DAFBE6C}" type="presParOf" srcId="{02B68D50-BE08-4805-8191-6B71EA72E23C}" destId="{82AF27FC-ACDC-4A1A-9AD0-724E2BD94D29}" srcOrd="0" destOrd="0" presId="urn:microsoft.com/office/officeart/2005/8/layout/vList4"/>
    <dgm:cxn modelId="{8348B9B2-D593-4E8E-8E26-7BBC66BF953C}" type="presParOf" srcId="{02B68D50-BE08-4805-8191-6B71EA72E23C}" destId="{7F55DE5C-1D8D-4740-9C98-6EAE8FFE58BE}" srcOrd="1" destOrd="0" presId="urn:microsoft.com/office/officeart/2005/8/layout/vList4"/>
    <dgm:cxn modelId="{892C7E20-3187-4F29-89A8-AF8D01D492DA}" type="presParOf" srcId="{02B68D50-BE08-4805-8191-6B71EA72E23C}" destId="{B851DD30-39A0-4A59-875E-C0CD5F16D50B}" srcOrd="2" destOrd="0" presId="urn:microsoft.com/office/officeart/2005/8/layout/vList4"/>
    <dgm:cxn modelId="{7FA3308C-1163-4D2F-8686-02085B99FB74}" type="presParOf" srcId="{8E900449-1722-4B95-9014-09D2B5C24F4D}" destId="{42394E5E-9DD9-4D1A-8A9E-B9C9C69E099A}" srcOrd="5" destOrd="0" presId="urn:microsoft.com/office/officeart/2005/8/layout/vList4"/>
    <dgm:cxn modelId="{7A9EA9F2-1BD6-4555-8A25-8D25CBC5524E}" type="presParOf" srcId="{8E900449-1722-4B95-9014-09D2B5C24F4D}" destId="{9B74A819-0192-46A7-8640-A5B65B57C6A8}" srcOrd="6" destOrd="0" presId="urn:microsoft.com/office/officeart/2005/8/layout/vList4"/>
    <dgm:cxn modelId="{9FFBA7EE-4815-4EC6-AA13-1126A4F62C4F}" type="presParOf" srcId="{9B74A819-0192-46A7-8640-A5B65B57C6A8}" destId="{B66B01F6-6ED4-4E8D-B0E1-83D9DD741FE2}" srcOrd="0" destOrd="0" presId="urn:microsoft.com/office/officeart/2005/8/layout/vList4"/>
    <dgm:cxn modelId="{A26AF441-D2F9-409A-9199-19C3B56C1C0E}" type="presParOf" srcId="{9B74A819-0192-46A7-8640-A5B65B57C6A8}" destId="{A788B720-3559-446C-9105-74CD4311B355}" srcOrd="1" destOrd="0" presId="urn:microsoft.com/office/officeart/2005/8/layout/vList4"/>
    <dgm:cxn modelId="{37452A48-8FF9-4BBB-9D5E-E446ACC6BA36}" type="presParOf" srcId="{9B74A819-0192-46A7-8640-A5B65B57C6A8}" destId="{58CAC70F-8E72-44D6-8A0A-830D6902DF9E}"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D8CEDB-A47F-410C-9C0E-B96829E1061F}">
      <dsp:nvSpPr>
        <dsp:cNvPr id="0" name=""/>
        <dsp:cNvSpPr/>
      </dsp:nvSpPr>
      <dsp:spPr>
        <a:xfrm rot="5400000">
          <a:off x="343759" y="1611849"/>
          <a:ext cx="1295161" cy="1474496"/>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178DA0-A594-4233-AE3C-9CE0A2B42F20}">
      <dsp:nvSpPr>
        <dsp:cNvPr id="0" name=""/>
        <dsp:cNvSpPr/>
      </dsp:nvSpPr>
      <dsp:spPr>
        <a:xfrm>
          <a:off x="620" y="176136"/>
          <a:ext cx="2180290" cy="1526132"/>
        </a:xfrm>
        <a:prstGeom prst="roundRect">
          <a:avLst>
            <a:gd name="adj" fmla="val 16670"/>
          </a:avLst>
        </a:prstGeom>
        <a:noFill/>
        <a:ln w="38100" cap="flat" cmpd="sng" algn="ctr">
          <a:solidFill>
            <a:srgbClr val="008C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tx1"/>
              </a:solidFill>
            </a:rPr>
            <a:t>Enrollment and Identification</a:t>
          </a:r>
        </a:p>
      </dsp:txBody>
      <dsp:txXfrm>
        <a:off x="75133" y="250649"/>
        <a:ext cx="2031264" cy="1377106"/>
      </dsp:txXfrm>
    </dsp:sp>
    <dsp:sp modelId="{82F73B23-1508-498A-9BDB-1334824E7209}">
      <dsp:nvSpPr>
        <dsp:cNvPr id="0" name=""/>
        <dsp:cNvSpPr/>
      </dsp:nvSpPr>
      <dsp:spPr>
        <a:xfrm>
          <a:off x="2212371" y="285768"/>
          <a:ext cx="3581288" cy="1233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r>
            <a:rPr lang="en-US" sz="1500" kern="1200"/>
            <a:t>CSI schools are open to all students, and must adhere to both initial (upon enrollment) and ongoing identification requirements</a:t>
          </a:r>
        </a:p>
      </dsp:txBody>
      <dsp:txXfrm>
        <a:off x="2212371" y="285768"/>
        <a:ext cx="3581288" cy="1233487"/>
      </dsp:txXfrm>
    </dsp:sp>
    <dsp:sp modelId="{56D4FD3A-0859-488E-BD63-DDF9EC81F100}">
      <dsp:nvSpPr>
        <dsp:cNvPr id="0" name=""/>
        <dsp:cNvSpPr/>
      </dsp:nvSpPr>
      <dsp:spPr>
        <a:xfrm rot="5400000">
          <a:off x="2630384" y="3326199"/>
          <a:ext cx="1295161" cy="1474496"/>
        </a:xfrm>
        <a:prstGeom prst="bentUpArrow">
          <a:avLst>
            <a:gd name="adj1" fmla="val 32840"/>
            <a:gd name="adj2" fmla="val 25000"/>
            <a:gd name="adj3" fmla="val 35780"/>
          </a:avLst>
        </a:prstGeom>
        <a:solidFill>
          <a:schemeClr val="accent1">
            <a:tint val="50000"/>
            <a:hueOff val="-2074154"/>
            <a:satOff val="-2763"/>
            <a:lumOff val="119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3C9D57-48DA-4005-8398-23B65C780BCD}">
      <dsp:nvSpPr>
        <dsp:cNvPr id="0" name=""/>
        <dsp:cNvSpPr/>
      </dsp:nvSpPr>
      <dsp:spPr>
        <a:xfrm>
          <a:off x="2073576" y="1768670"/>
          <a:ext cx="2180290" cy="1526132"/>
        </a:xfrm>
        <a:prstGeom prst="roundRect">
          <a:avLst>
            <a:gd name="adj" fmla="val 16670"/>
          </a:avLst>
        </a:prstGeom>
        <a:noFill/>
        <a:ln w="38100" cap="flat" cmpd="sng" algn="ctr">
          <a:solidFill>
            <a:srgbClr val="60793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tx1"/>
              </a:solidFill>
            </a:rPr>
            <a:t>Programming and Support</a:t>
          </a:r>
        </a:p>
      </dsp:txBody>
      <dsp:txXfrm>
        <a:off x="2148089" y="1843183"/>
        <a:ext cx="2031264" cy="1377106"/>
      </dsp:txXfrm>
    </dsp:sp>
    <dsp:sp modelId="{558C79B9-BF63-4461-B17F-70A34546C325}">
      <dsp:nvSpPr>
        <dsp:cNvPr id="0" name=""/>
        <dsp:cNvSpPr/>
      </dsp:nvSpPr>
      <dsp:spPr>
        <a:xfrm>
          <a:off x="4365413" y="1896543"/>
          <a:ext cx="2570064" cy="1233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r>
            <a:rPr lang="en-US" sz="1500" kern="1200"/>
            <a:t>CSI schools must ensure students are provided with the support they need based on state and federal law</a:t>
          </a:r>
        </a:p>
      </dsp:txBody>
      <dsp:txXfrm>
        <a:off x="4365413" y="1896543"/>
        <a:ext cx="2570064" cy="1233487"/>
      </dsp:txXfrm>
    </dsp:sp>
    <dsp:sp modelId="{7A0E541C-3445-48DA-BE0C-3982E5AF676F}">
      <dsp:nvSpPr>
        <dsp:cNvPr id="0" name=""/>
        <dsp:cNvSpPr/>
      </dsp:nvSpPr>
      <dsp:spPr>
        <a:xfrm>
          <a:off x="4089387" y="3456909"/>
          <a:ext cx="2180290" cy="1526132"/>
        </a:xfrm>
        <a:prstGeom prst="roundRect">
          <a:avLst>
            <a:gd name="adj" fmla="val 16670"/>
          </a:avLst>
        </a:prstGeom>
        <a:noFill/>
        <a:ln w="381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tx1"/>
              </a:solidFill>
            </a:rPr>
            <a:t>Evaluation</a:t>
          </a:r>
        </a:p>
      </dsp:txBody>
      <dsp:txXfrm>
        <a:off x="4163900" y="3531422"/>
        <a:ext cx="2031264" cy="1377106"/>
      </dsp:txXfrm>
    </dsp:sp>
    <dsp:sp modelId="{0F292806-EABD-497B-A0DB-0674329281A2}">
      <dsp:nvSpPr>
        <dsp:cNvPr id="0" name=""/>
        <dsp:cNvSpPr/>
      </dsp:nvSpPr>
      <dsp:spPr>
        <a:xfrm>
          <a:off x="6246510" y="3610714"/>
          <a:ext cx="2601034" cy="1512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ctr" anchorCtr="0">
          <a:noAutofit/>
        </a:bodyPr>
        <a:lstStyle/>
        <a:p>
          <a:pPr marL="171450" lvl="1" indent="-171450" algn="l" defTabSz="711200">
            <a:lnSpc>
              <a:spcPct val="90000"/>
            </a:lnSpc>
            <a:spcBef>
              <a:spcPct val="0"/>
            </a:spcBef>
            <a:spcAft>
              <a:spcPct val="15000"/>
            </a:spcAft>
            <a:buChar char="•"/>
          </a:pPr>
          <a:r>
            <a:rPr lang="en-US" sz="1600" kern="1200"/>
            <a:t>CSI schools engage in an ongoing continuous improvement process. Does the school’s programming result in growth for all students?</a:t>
          </a:r>
        </a:p>
      </dsp:txBody>
      <dsp:txXfrm>
        <a:off x="6246510" y="3610714"/>
        <a:ext cx="2601034" cy="15128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2FCCC-44FB-4662-BF38-1E1E1032CB83}">
      <dsp:nvSpPr>
        <dsp:cNvPr id="0" name=""/>
        <dsp:cNvSpPr/>
      </dsp:nvSpPr>
      <dsp:spPr>
        <a:xfrm rot="5400000">
          <a:off x="-237967" y="243044"/>
          <a:ext cx="1586447" cy="1110513"/>
        </a:xfrm>
        <a:prstGeom prst="chevron">
          <a:avLst/>
        </a:prstGeom>
        <a:noFill/>
        <a:ln w="38100" cap="flat" cmpd="sng" algn="ctr">
          <a:solidFill>
            <a:srgbClr val="008C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Identify</a:t>
          </a:r>
        </a:p>
      </dsp:txBody>
      <dsp:txXfrm rot="-5400000">
        <a:off x="1" y="560334"/>
        <a:ext cx="1110513" cy="475934"/>
      </dsp:txXfrm>
    </dsp:sp>
    <dsp:sp modelId="{E0E3B159-B373-4405-9FF6-1A2499C748AB}">
      <dsp:nvSpPr>
        <dsp:cNvPr id="0" name=""/>
        <dsp:cNvSpPr/>
      </dsp:nvSpPr>
      <dsp:spPr>
        <a:xfrm rot="5400000">
          <a:off x="3959198" y="-2843608"/>
          <a:ext cx="1031190" cy="6728561"/>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hlinkClick xmlns:r="http://schemas.openxmlformats.org/officeDocument/2006/relationships" r:id="rId1"/>
            </a:rPr>
            <a:t>IEP Eligibility process </a:t>
          </a:r>
          <a:r>
            <a:rPr lang="en-US" sz="1900" kern="1200" dirty="0"/>
            <a:t>,</a:t>
          </a:r>
          <a:r>
            <a:rPr lang="en-US" sz="1900" kern="1200" dirty="0" err="1"/>
            <a:t>RtI</a:t>
          </a:r>
          <a:r>
            <a:rPr lang="en-US" sz="1900" kern="1200" dirty="0"/>
            <a:t>, parent referral</a:t>
          </a:r>
        </a:p>
        <a:p>
          <a:pPr marL="171450" lvl="1" indent="-171450" algn="l" defTabSz="844550">
            <a:lnSpc>
              <a:spcPct val="90000"/>
            </a:lnSpc>
            <a:spcBef>
              <a:spcPct val="0"/>
            </a:spcBef>
            <a:spcAft>
              <a:spcPct val="15000"/>
            </a:spcAft>
            <a:buChar char="•"/>
          </a:pPr>
          <a:r>
            <a:rPr lang="en-US" sz="1900" kern="1200" dirty="0"/>
            <a:t>Record review for new students</a:t>
          </a:r>
        </a:p>
      </dsp:txBody>
      <dsp:txXfrm rot="-5400000">
        <a:off x="1110513" y="55416"/>
        <a:ext cx="6678222" cy="930512"/>
      </dsp:txXfrm>
    </dsp:sp>
    <dsp:sp modelId="{141922AA-C628-4E46-9239-F77F80E6F2C2}">
      <dsp:nvSpPr>
        <dsp:cNvPr id="0" name=""/>
        <dsp:cNvSpPr/>
      </dsp:nvSpPr>
      <dsp:spPr>
        <a:xfrm rot="5400000">
          <a:off x="-237967" y="1640827"/>
          <a:ext cx="1586447" cy="1110513"/>
        </a:xfrm>
        <a:prstGeom prst="chevron">
          <a:avLst/>
        </a:prstGeom>
        <a:noFill/>
        <a:ln w="381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Service</a:t>
          </a:r>
        </a:p>
      </dsp:txBody>
      <dsp:txXfrm rot="-5400000">
        <a:off x="1" y="1958117"/>
        <a:ext cx="1110513" cy="475934"/>
      </dsp:txXfrm>
    </dsp:sp>
    <dsp:sp modelId="{38EA5E5F-1001-46E2-ADDA-9563F5A14855}">
      <dsp:nvSpPr>
        <dsp:cNvPr id="0" name=""/>
        <dsp:cNvSpPr/>
      </dsp:nvSpPr>
      <dsp:spPr>
        <a:xfrm rot="5400000">
          <a:off x="3959198" y="-1481328"/>
          <a:ext cx="1031190" cy="6728561"/>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a:t>Individual Education Program (IEP) </a:t>
          </a:r>
        </a:p>
        <a:p>
          <a:pPr marL="171450" lvl="1" indent="-171450" algn="l" defTabSz="844550">
            <a:lnSpc>
              <a:spcPct val="90000"/>
            </a:lnSpc>
            <a:spcBef>
              <a:spcPct val="0"/>
            </a:spcBef>
            <a:spcAft>
              <a:spcPct val="15000"/>
            </a:spcAft>
            <a:buChar char="•"/>
          </a:pPr>
          <a:r>
            <a:rPr lang="en-US" sz="1900" kern="1200" dirty="0"/>
            <a:t>Service Delivery</a:t>
          </a:r>
        </a:p>
        <a:p>
          <a:pPr marL="171450" lvl="1" indent="-171450" algn="l" defTabSz="844550">
            <a:lnSpc>
              <a:spcPct val="90000"/>
            </a:lnSpc>
            <a:spcBef>
              <a:spcPct val="0"/>
            </a:spcBef>
            <a:spcAft>
              <a:spcPct val="15000"/>
            </a:spcAft>
            <a:buChar char="•"/>
          </a:pPr>
          <a:r>
            <a:rPr lang="en-US" sz="1900" kern="1200" dirty="0"/>
            <a:t>Professional Development for staff  </a:t>
          </a:r>
        </a:p>
      </dsp:txBody>
      <dsp:txXfrm rot="-5400000">
        <a:off x="1110513" y="1417696"/>
        <a:ext cx="6678222" cy="930512"/>
      </dsp:txXfrm>
    </dsp:sp>
    <dsp:sp modelId="{4D05DBC1-D69F-4D5D-8432-A3D494542EBC}">
      <dsp:nvSpPr>
        <dsp:cNvPr id="0" name=""/>
        <dsp:cNvSpPr/>
      </dsp:nvSpPr>
      <dsp:spPr>
        <a:xfrm rot="5400000">
          <a:off x="-237967" y="3155979"/>
          <a:ext cx="1586447" cy="1110513"/>
        </a:xfrm>
        <a:prstGeom prst="chevron">
          <a:avLst/>
        </a:prstGeom>
        <a:noFill/>
        <a:ln w="38100" cap="flat" cmpd="sng" algn="ctr">
          <a:solidFill>
            <a:srgbClr val="EFAA1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Evaluate</a:t>
          </a:r>
        </a:p>
      </dsp:txBody>
      <dsp:txXfrm rot="-5400000">
        <a:off x="1" y="3473269"/>
        <a:ext cx="1110513" cy="475934"/>
      </dsp:txXfrm>
    </dsp:sp>
    <dsp:sp modelId="{28CA18AE-1161-4E2F-8C12-56C819C80922}">
      <dsp:nvSpPr>
        <dsp:cNvPr id="0" name=""/>
        <dsp:cNvSpPr/>
      </dsp:nvSpPr>
      <dsp:spPr>
        <a:xfrm rot="5400000">
          <a:off x="3846907" y="64250"/>
          <a:ext cx="1255773" cy="6728561"/>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IEP 	</a:t>
          </a:r>
        </a:p>
        <a:p>
          <a:pPr marL="228600" lvl="1" indent="-228600" algn="l" defTabSz="889000">
            <a:lnSpc>
              <a:spcPct val="90000"/>
            </a:lnSpc>
            <a:spcBef>
              <a:spcPct val="0"/>
            </a:spcBef>
            <a:spcAft>
              <a:spcPct val="15000"/>
            </a:spcAft>
            <a:buChar char="•"/>
          </a:pPr>
          <a:r>
            <a:rPr lang="en-US" sz="2000" kern="1200" dirty="0"/>
            <a:t>Progress monitoring </a:t>
          </a:r>
        </a:p>
        <a:p>
          <a:pPr marL="228600" lvl="1" indent="-228600" algn="l" defTabSz="889000">
            <a:lnSpc>
              <a:spcPct val="90000"/>
            </a:lnSpc>
            <a:spcBef>
              <a:spcPct val="0"/>
            </a:spcBef>
            <a:spcAft>
              <a:spcPct val="15000"/>
            </a:spcAft>
            <a:buChar char="•"/>
          </a:pPr>
          <a:r>
            <a:rPr lang="en-US" sz="2000" kern="1200" dirty="0"/>
            <a:t>CDE Annual Determination Review</a:t>
          </a:r>
        </a:p>
      </dsp:txBody>
      <dsp:txXfrm rot="-5400000">
        <a:off x="1110513" y="2861946"/>
        <a:ext cx="6667259" cy="11331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2FCCC-44FB-4662-BF38-1E1E1032CB83}">
      <dsp:nvSpPr>
        <dsp:cNvPr id="0" name=""/>
        <dsp:cNvSpPr/>
      </dsp:nvSpPr>
      <dsp:spPr>
        <a:xfrm rot="5400000">
          <a:off x="-249233" y="249751"/>
          <a:ext cx="1661559" cy="1163091"/>
        </a:xfrm>
        <a:prstGeom prst="chevron">
          <a:avLst/>
        </a:prstGeom>
        <a:noFill/>
        <a:ln w="38100" cap="flat" cmpd="sng" algn="ctr">
          <a:solidFill>
            <a:srgbClr val="008C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Identify</a:t>
          </a:r>
        </a:p>
      </dsp:txBody>
      <dsp:txXfrm rot="-5400000">
        <a:off x="2" y="582063"/>
        <a:ext cx="1163091" cy="498468"/>
      </dsp:txXfrm>
    </dsp:sp>
    <dsp:sp modelId="{E0E3B159-B373-4405-9FF6-1A2499C748AB}">
      <dsp:nvSpPr>
        <dsp:cNvPr id="0" name=""/>
        <dsp:cNvSpPr/>
      </dsp:nvSpPr>
      <dsp:spPr>
        <a:xfrm rot="5400000">
          <a:off x="4137288" y="-2973679"/>
          <a:ext cx="1080013" cy="7028408"/>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a:t>New students - review of records	</a:t>
          </a:r>
        </a:p>
        <a:p>
          <a:pPr marL="171450" lvl="1" indent="-171450" algn="l" defTabSz="800100">
            <a:lnSpc>
              <a:spcPct val="90000"/>
            </a:lnSpc>
            <a:spcBef>
              <a:spcPct val="0"/>
            </a:spcBef>
            <a:spcAft>
              <a:spcPct val="15000"/>
            </a:spcAft>
            <a:buChar char="•"/>
          </a:pPr>
          <a:r>
            <a:rPr lang="en-US" sz="1800" kern="1200" dirty="0"/>
            <a:t>Evaluations guided by school’s response to intervention team and processes</a:t>
          </a:r>
        </a:p>
      </dsp:txBody>
      <dsp:txXfrm rot="-5400000">
        <a:off x="1163091" y="53240"/>
        <a:ext cx="6975686" cy="974569"/>
      </dsp:txXfrm>
    </dsp:sp>
    <dsp:sp modelId="{141922AA-C628-4E46-9239-F77F80E6F2C2}">
      <dsp:nvSpPr>
        <dsp:cNvPr id="0" name=""/>
        <dsp:cNvSpPr/>
      </dsp:nvSpPr>
      <dsp:spPr>
        <a:xfrm rot="5400000">
          <a:off x="-249233" y="1722986"/>
          <a:ext cx="1661559" cy="1163091"/>
        </a:xfrm>
        <a:prstGeom prst="chevron">
          <a:avLst/>
        </a:prstGeom>
        <a:noFill/>
        <a:ln w="381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Service</a:t>
          </a:r>
        </a:p>
      </dsp:txBody>
      <dsp:txXfrm rot="-5400000">
        <a:off x="2" y="2055298"/>
        <a:ext cx="1163091" cy="498468"/>
      </dsp:txXfrm>
    </dsp:sp>
    <dsp:sp modelId="{38EA5E5F-1001-46E2-ADDA-9563F5A14855}">
      <dsp:nvSpPr>
        <dsp:cNvPr id="0" name=""/>
        <dsp:cNvSpPr/>
      </dsp:nvSpPr>
      <dsp:spPr>
        <a:xfrm rot="5400000">
          <a:off x="4137288" y="-1500444"/>
          <a:ext cx="1080013" cy="7028408"/>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Accommodations and related services provided  by general educators as well as special service providers	</a:t>
          </a:r>
        </a:p>
        <a:p>
          <a:pPr marL="171450" lvl="1" indent="-171450" algn="l" defTabSz="800100">
            <a:lnSpc>
              <a:spcPct val="90000"/>
            </a:lnSpc>
            <a:spcBef>
              <a:spcPct val="0"/>
            </a:spcBef>
            <a:spcAft>
              <a:spcPct val="15000"/>
            </a:spcAft>
            <a:buChar char="•"/>
          </a:pPr>
          <a:r>
            <a:rPr lang="en-US" sz="1800" kern="1200" dirty="0"/>
            <a:t>Professional development for staff</a:t>
          </a:r>
        </a:p>
      </dsp:txBody>
      <dsp:txXfrm rot="-5400000">
        <a:off x="1163091" y="1526475"/>
        <a:ext cx="6975686" cy="974569"/>
      </dsp:txXfrm>
    </dsp:sp>
    <dsp:sp modelId="{4D05DBC1-D69F-4D5D-8432-A3D494542EBC}">
      <dsp:nvSpPr>
        <dsp:cNvPr id="0" name=""/>
        <dsp:cNvSpPr/>
      </dsp:nvSpPr>
      <dsp:spPr>
        <a:xfrm rot="5400000">
          <a:off x="-249233" y="3313889"/>
          <a:ext cx="1661559" cy="1163091"/>
        </a:xfrm>
        <a:prstGeom prst="chevron">
          <a:avLst/>
        </a:prstGeom>
        <a:noFill/>
        <a:ln w="38100" cap="flat" cmpd="sng" algn="ctr">
          <a:solidFill>
            <a:srgbClr val="EFAA1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Evaluate</a:t>
          </a:r>
        </a:p>
      </dsp:txBody>
      <dsp:txXfrm rot="-5400000">
        <a:off x="2" y="3646201"/>
        <a:ext cx="1163091" cy="498468"/>
      </dsp:txXfrm>
    </dsp:sp>
    <dsp:sp modelId="{28CA18AE-1161-4E2F-8C12-56C819C80922}">
      <dsp:nvSpPr>
        <dsp:cNvPr id="0" name=""/>
        <dsp:cNvSpPr/>
      </dsp:nvSpPr>
      <dsp:spPr>
        <a:xfrm rot="5400000">
          <a:off x="4020139" y="89940"/>
          <a:ext cx="1314312" cy="7028408"/>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Section 504 Plans reviewed and updated</a:t>
          </a:r>
        </a:p>
        <a:p>
          <a:pPr marL="171450" lvl="1" indent="-171450" algn="l" defTabSz="800100">
            <a:lnSpc>
              <a:spcPct val="90000"/>
            </a:lnSpc>
            <a:spcBef>
              <a:spcPct val="0"/>
            </a:spcBef>
            <a:spcAft>
              <a:spcPct val="15000"/>
            </a:spcAft>
            <a:buChar char="•"/>
          </a:pPr>
          <a:r>
            <a:rPr lang="en-US" sz="1800" kern="1200" dirty="0"/>
            <a:t>Response to Intervention processes reviewed consistently to ensure</a:t>
          </a:r>
          <a:r>
            <a:rPr lang="en-US" sz="1800" kern="1200" dirty="0">
              <a:latin typeface="Calibri Light" panose="020F0302020204030204"/>
            </a:rPr>
            <a:t> that</a:t>
          </a:r>
          <a:r>
            <a:rPr lang="en-US" sz="1800" kern="1200" dirty="0"/>
            <a:t> the school </a:t>
          </a:r>
          <a:r>
            <a:rPr lang="en-US" sz="1800" kern="1200" dirty="0">
              <a:latin typeface="Calibri Light" panose="020F0302020204030204"/>
            </a:rPr>
            <a:t>is meeting student needs</a:t>
          </a:r>
          <a:r>
            <a:rPr lang="en-US" sz="1800" kern="1200" dirty="0"/>
            <a:t>.</a:t>
          </a:r>
        </a:p>
      </dsp:txBody>
      <dsp:txXfrm rot="-5400000">
        <a:off x="1163092" y="3011147"/>
        <a:ext cx="6964249" cy="11859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2FCCC-44FB-4662-BF38-1E1E1032CB83}">
      <dsp:nvSpPr>
        <dsp:cNvPr id="0" name=""/>
        <dsp:cNvSpPr/>
      </dsp:nvSpPr>
      <dsp:spPr>
        <a:xfrm rot="5400000">
          <a:off x="-220172" y="221593"/>
          <a:ext cx="1467818" cy="1027473"/>
        </a:xfrm>
        <a:prstGeom prst="chevron">
          <a:avLst/>
        </a:prstGeom>
        <a:noFill/>
        <a:ln w="38100" cap="flat" cmpd="sng" algn="ctr">
          <a:solidFill>
            <a:srgbClr val="008C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1"/>
              </a:solidFill>
            </a:rPr>
            <a:t>Identify</a:t>
          </a:r>
        </a:p>
      </dsp:txBody>
      <dsp:txXfrm rot="-5400000">
        <a:off x="1" y="515158"/>
        <a:ext cx="1027473" cy="440345"/>
      </dsp:txXfrm>
    </dsp:sp>
    <dsp:sp modelId="{E0E3B159-B373-4405-9FF6-1A2499C748AB}">
      <dsp:nvSpPr>
        <dsp:cNvPr id="0" name=""/>
        <dsp:cNvSpPr/>
      </dsp:nvSpPr>
      <dsp:spPr>
        <a:xfrm rot="5400000">
          <a:off x="4221251" y="-3192357"/>
          <a:ext cx="954082" cy="7341639"/>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t>All new students- home language survey	</a:t>
          </a:r>
        </a:p>
        <a:p>
          <a:pPr marL="228600" lvl="1" indent="-228600" algn="l" defTabSz="1066800">
            <a:lnSpc>
              <a:spcPct val="90000"/>
            </a:lnSpc>
            <a:spcBef>
              <a:spcPct val="0"/>
            </a:spcBef>
            <a:spcAft>
              <a:spcPct val="15000"/>
            </a:spcAft>
            <a:buChar char="•"/>
          </a:pPr>
          <a:r>
            <a:rPr lang="en-US" sz="2400" kern="1200"/>
            <a:t>WIDA Screener </a:t>
          </a:r>
        </a:p>
      </dsp:txBody>
      <dsp:txXfrm rot="-5400000">
        <a:off x="1027473" y="47995"/>
        <a:ext cx="7295065" cy="860934"/>
      </dsp:txXfrm>
    </dsp:sp>
    <dsp:sp modelId="{141922AA-C628-4E46-9239-F77F80E6F2C2}">
      <dsp:nvSpPr>
        <dsp:cNvPr id="0" name=""/>
        <dsp:cNvSpPr/>
      </dsp:nvSpPr>
      <dsp:spPr>
        <a:xfrm rot="5400000">
          <a:off x="-220172" y="1509980"/>
          <a:ext cx="1467818" cy="1027473"/>
        </a:xfrm>
        <a:prstGeom prst="chevron">
          <a:avLst/>
        </a:prstGeom>
        <a:noFill/>
        <a:ln w="381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1"/>
              </a:solidFill>
            </a:rPr>
            <a:t>Service</a:t>
          </a:r>
        </a:p>
      </dsp:txBody>
      <dsp:txXfrm rot="-5400000">
        <a:off x="1" y="1803545"/>
        <a:ext cx="1027473" cy="440345"/>
      </dsp:txXfrm>
    </dsp:sp>
    <dsp:sp modelId="{38EA5E5F-1001-46E2-ADDA-9563F5A14855}">
      <dsp:nvSpPr>
        <dsp:cNvPr id="0" name=""/>
        <dsp:cNvSpPr/>
      </dsp:nvSpPr>
      <dsp:spPr>
        <a:xfrm rot="5400000">
          <a:off x="4221251" y="-1903970"/>
          <a:ext cx="954082" cy="7341639"/>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Evidence-based ELD program	</a:t>
          </a:r>
        </a:p>
        <a:p>
          <a:pPr marL="228600" lvl="1" indent="-228600" algn="l" defTabSz="1066800">
            <a:lnSpc>
              <a:spcPct val="90000"/>
            </a:lnSpc>
            <a:spcBef>
              <a:spcPct val="0"/>
            </a:spcBef>
            <a:spcAft>
              <a:spcPct val="15000"/>
            </a:spcAft>
            <a:buChar char="•"/>
          </a:pPr>
          <a:r>
            <a:rPr lang="en-US" sz="2400" kern="1200"/>
            <a:t>Regular professional development for staff</a:t>
          </a:r>
        </a:p>
      </dsp:txBody>
      <dsp:txXfrm rot="-5400000">
        <a:off x="1027473" y="1336382"/>
        <a:ext cx="7295065" cy="860934"/>
      </dsp:txXfrm>
    </dsp:sp>
    <dsp:sp modelId="{4D05DBC1-D69F-4D5D-8432-A3D494542EBC}">
      <dsp:nvSpPr>
        <dsp:cNvPr id="0" name=""/>
        <dsp:cNvSpPr/>
      </dsp:nvSpPr>
      <dsp:spPr>
        <a:xfrm rot="5400000">
          <a:off x="-220172" y="3132993"/>
          <a:ext cx="1467818" cy="1027473"/>
        </a:xfrm>
        <a:prstGeom prst="chevron">
          <a:avLst/>
        </a:prstGeom>
        <a:noFill/>
        <a:ln w="381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1"/>
              </a:solidFill>
            </a:rPr>
            <a:t>Evaluate</a:t>
          </a:r>
        </a:p>
      </dsp:txBody>
      <dsp:txXfrm rot="-5400000">
        <a:off x="1" y="3426558"/>
        <a:ext cx="1027473" cy="440345"/>
      </dsp:txXfrm>
    </dsp:sp>
    <dsp:sp modelId="{28CA18AE-1161-4E2F-8C12-56C819C80922}">
      <dsp:nvSpPr>
        <dsp:cNvPr id="0" name=""/>
        <dsp:cNvSpPr/>
      </dsp:nvSpPr>
      <dsp:spPr>
        <a:xfrm rot="5400000">
          <a:off x="3886626" y="-280958"/>
          <a:ext cx="1623332" cy="7341639"/>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t>Annual ACCESS test	</a:t>
          </a:r>
        </a:p>
        <a:p>
          <a:pPr marL="228600" lvl="1" indent="-228600" algn="l" defTabSz="1066800">
            <a:lnSpc>
              <a:spcPct val="90000"/>
            </a:lnSpc>
            <a:spcBef>
              <a:spcPct val="0"/>
            </a:spcBef>
            <a:spcAft>
              <a:spcPct val="15000"/>
            </a:spcAft>
            <a:buChar char="•"/>
          </a:pPr>
          <a:r>
            <a:rPr lang="en-US" sz="2400" kern="1200"/>
            <a:t>Progress monitoring: Implementation and Outcomes</a:t>
          </a:r>
        </a:p>
        <a:p>
          <a:pPr marL="228600" lvl="1" indent="-228600" algn="l" defTabSz="1066800">
            <a:lnSpc>
              <a:spcPct val="90000"/>
            </a:lnSpc>
            <a:spcBef>
              <a:spcPct val="0"/>
            </a:spcBef>
            <a:spcAft>
              <a:spcPct val="15000"/>
            </a:spcAft>
            <a:buChar char="•"/>
          </a:pPr>
          <a:r>
            <a:rPr lang="en-US" sz="2400" kern="1200"/>
            <a:t>Annual placement decisions</a:t>
          </a:r>
        </a:p>
      </dsp:txBody>
      <dsp:txXfrm rot="-5400000">
        <a:off x="1027473" y="2657440"/>
        <a:ext cx="7262394" cy="14648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2FCCC-44FB-4662-BF38-1E1E1032CB83}">
      <dsp:nvSpPr>
        <dsp:cNvPr id="0" name=""/>
        <dsp:cNvSpPr/>
      </dsp:nvSpPr>
      <dsp:spPr>
        <a:xfrm rot="5400000">
          <a:off x="-266530" y="268607"/>
          <a:ext cx="1776867" cy="1243807"/>
        </a:xfrm>
        <a:prstGeom prst="chevron">
          <a:avLst/>
        </a:prstGeom>
        <a:noFill/>
        <a:ln w="381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tx1"/>
              </a:solidFill>
            </a:rPr>
            <a:t>Identify</a:t>
          </a:r>
        </a:p>
      </dsp:txBody>
      <dsp:txXfrm rot="-5400000">
        <a:off x="1" y="623981"/>
        <a:ext cx="1243807" cy="533060"/>
      </dsp:txXfrm>
    </dsp:sp>
    <dsp:sp modelId="{E0E3B159-B373-4405-9FF6-1A2499C748AB}">
      <dsp:nvSpPr>
        <dsp:cNvPr id="0" name=""/>
        <dsp:cNvSpPr/>
      </dsp:nvSpPr>
      <dsp:spPr>
        <a:xfrm rot="5400000">
          <a:off x="4188637" y="-2942752"/>
          <a:ext cx="1154963" cy="7044624"/>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rtl="0">
            <a:lnSpc>
              <a:spcPct val="90000"/>
            </a:lnSpc>
            <a:spcBef>
              <a:spcPct val="0"/>
            </a:spcBef>
            <a:spcAft>
              <a:spcPct val="15000"/>
            </a:spcAft>
            <a:buChar char="•"/>
          </a:pPr>
          <a:r>
            <a:rPr lang="en-US" sz="1700" b="0" kern="1200">
              <a:latin typeface="Arial" panose="020B0604020202020204" pitchFamily="34" charset="0"/>
              <a:ea typeface="Calibri Light" panose="020F0302020204030204"/>
              <a:cs typeface="Arial" panose="020B0604020202020204" pitchFamily="34" charset="0"/>
            </a:rPr>
            <a:t>Honor identification from prior </a:t>
          </a:r>
          <a:r>
            <a:rPr lang="en-US" sz="1700" b="0" kern="1200">
              <a:latin typeface="Arial" panose="020B0604020202020204" pitchFamily="34" charset="0"/>
              <a:ea typeface="Calibri"/>
              <a:cs typeface="Arial" panose="020B0604020202020204" pitchFamily="34" charset="0"/>
            </a:rPr>
            <a:t>school</a:t>
          </a:r>
        </a:p>
        <a:p>
          <a:pPr marL="171450" lvl="1" indent="-171450" algn="l" defTabSz="755650" rtl="0">
            <a:lnSpc>
              <a:spcPct val="90000"/>
            </a:lnSpc>
            <a:spcBef>
              <a:spcPct val="0"/>
            </a:spcBef>
            <a:spcAft>
              <a:spcPct val="15000"/>
            </a:spcAft>
            <a:buChar char="•"/>
          </a:pPr>
          <a:r>
            <a:rPr lang="en-US" sz="1700" b="0" kern="1200">
              <a:latin typeface="Arial" panose="020B0604020202020204" pitchFamily="34" charset="0"/>
              <a:ea typeface="Calibri"/>
              <a:cs typeface="Arial" panose="020B0604020202020204" pitchFamily="34" charset="0"/>
            </a:rPr>
            <a:t>Develop procedures for </a:t>
          </a:r>
          <a:r>
            <a:rPr lang="en-US" sz="1700" b="0" kern="1200">
              <a:latin typeface="Arial" panose="020B0604020202020204" pitchFamily="34" charset="0"/>
              <a:ea typeface="Calibri Light"/>
              <a:cs typeface="Arial" panose="020B0604020202020204" pitchFamily="34" charset="0"/>
            </a:rPr>
            <a:t>identification</a:t>
          </a:r>
          <a:endParaRPr lang="en-US" sz="1700" b="0" kern="1200">
            <a:latin typeface="Arial" panose="020B0604020202020204" pitchFamily="34" charset="0"/>
            <a:ea typeface="Calibri"/>
            <a:cs typeface="Arial" panose="020B0604020202020204" pitchFamily="34" charset="0"/>
          </a:endParaRPr>
        </a:p>
        <a:p>
          <a:pPr marL="171450" lvl="1" indent="-171450" algn="l" defTabSz="755650">
            <a:lnSpc>
              <a:spcPct val="90000"/>
            </a:lnSpc>
            <a:spcBef>
              <a:spcPct val="0"/>
            </a:spcBef>
            <a:spcAft>
              <a:spcPct val="15000"/>
            </a:spcAft>
            <a:buChar char="•"/>
          </a:pPr>
          <a:r>
            <a:rPr lang="en-US" sz="1700" b="0" kern="1200" dirty="0">
              <a:latin typeface="Arial" panose="020B0604020202020204" pitchFamily="34" charset="0"/>
              <a:ea typeface="Calibri Light"/>
              <a:cs typeface="Arial" panose="020B0604020202020204" pitchFamily="34" charset="0"/>
            </a:rPr>
            <a:t>Conduct</a:t>
          </a:r>
          <a:r>
            <a:rPr lang="en-US" sz="1700" b="0" kern="1200" dirty="0">
              <a:latin typeface="Arial" panose="020B0604020202020204" pitchFamily="34" charset="0"/>
              <a:ea typeface="Calibri"/>
              <a:cs typeface="Arial" panose="020B0604020202020204" pitchFamily="34" charset="0"/>
            </a:rPr>
            <a:t> Universal screening at grades 2 and 6 (optional, but strongly encouraged; grants available)</a:t>
          </a:r>
        </a:p>
      </dsp:txBody>
      <dsp:txXfrm rot="-5400000">
        <a:off x="1243807" y="58459"/>
        <a:ext cx="6988243" cy="1042201"/>
      </dsp:txXfrm>
    </dsp:sp>
    <dsp:sp modelId="{141922AA-C628-4E46-9239-F77F80E6F2C2}">
      <dsp:nvSpPr>
        <dsp:cNvPr id="0" name=""/>
        <dsp:cNvSpPr/>
      </dsp:nvSpPr>
      <dsp:spPr>
        <a:xfrm rot="5400000">
          <a:off x="-266530" y="1855057"/>
          <a:ext cx="1776867" cy="1243807"/>
        </a:xfrm>
        <a:prstGeom prst="chevron">
          <a:avLst/>
        </a:prstGeom>
        <a:noFill/>
        <a:ln w="381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tx1"/>
              </a:solidFill>
            </a:rPr>
            <a:t>Service</a:t>
          </a:r>
        </a:p>
      </dsp:txBody>
      <dsp:txXfrm rot="-5400000">
        <a:off x="1" y="2210431"/>
        <a:ext cx="1243807" cy="533060"/>
      </dsp:txXfrm>
    </dsp:sp>
    <dsp:sp modelId="{38EA5E5F-1001-46E2-ADDA-9563F5A14855}">
      <dsp:nvSpPr>
        <dsp:cNvPr id="0" name=""/>
        <dsp:cNvSpPr/>
      </dsp:nvSpPr>
      <dsp:spPr>
        <a:xfrm rot="5400000">
          <a:off x="4188637" y="-1356302"/>
          <a:ext cx="1154963" cy="7044624"/>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a:latin typeface="Arial" panose="020B0604020202020204" pitchFamily="34" charset="0"/>
              <a:ea typeface="Calibri"/>
              <a:cs typeface="Arial" panose="020B0604020202020204" pitchFamily="34" charset="0"/>
            </a:rPr>
            <a:t>Provide programming through the individual Advanced Learning Plan (ALP)</a:t>
          </a:r>
        </a:p>
        <a:p>
          <a:pPr marL="171450" lvl="1" indent="-171450" algn="l" defTabSz="755650" rtl="0">
            <a:lnSpc>
              <a:spcPct val="90000"/>
            </a:lnSpc>
            <a:spcBef>
              <a:spcPct val="0"/>
            </a:spcBef>
            <a:spcAft>
              <a:spcPct val="15000"/>
            </a:spcAft>
            <a:buChar char="•"/>
          </a:pPr>
          <a:r>
            <a:rPr lang="en-US" sz="1700" kern="1200" dirty="0">
              <a:latin typeface="Arial" panose="020B0604020202020204" pitchFamily="34" charset="0"/>
              <a:ea typeface="Calibri"/>
              <a:cs typeface="Arial" panose="020B0604020202020204" pitchFamily="34" charset="0"/>
            </a:rPr>
            <a:t>Professional development for staff </a:t>
          </a:r>
        </a:p>
        <a:p>
          <a:pPr marL="171450" lvl="1" indent="-171450" algn="l" defTabSz="755650">
            <a:lnSpc>
              <a:spcPct val="90000"/>
            </a:lnSpc>
            <a:spcBef>
              <a:spcPct val="0"/>
            </a:spcBef>
            <a:spcAft>
              <a:spcPct val="15000"/>
            </a:spcAft>
            <a:buChar char="•"/>
          </a:pPr>
          <a:r>
            <a:rPr lang="en-US" sz="1700" kern="1200" dirty="0">
              <a:latin typeface="Arial" panose="020B0604020202020204" pitchFamily="34" charset="0"/>
              <a:ea typeface="Calibri"/>
              <a:cs typeface="Arial" panose="020B0604020202020204" pitchFamily="34" charset="0"/>
            </a:rPr>
            <a:t>Purchase appropriate curriculum resources</a:t>
          </a:r>
        </a:p>
      </dsp:txBody>
      <dsp:txXfrm rot="-5400000">
        <a:off x="1243807" y="1644909"/>
        <a:ext cx="6988243" cy="1042201"/>
      </dsp:txXfrm>
    </dsp:sp>
    <dsp:sp modelId="{4D05DBC1-D69F-4D5D-8432-A3D494542EBC}">
      <dsp:nvSpPr>
        <dsp:cNvPr id="0" name=""/>
        <dsp:cNvSpPr/>
      </dsp:nvSpPr>
      <dsp:spPr>
        <a:xfrm rot="5400000">
          <a:off x="-266530" y="3486245"/>
          <a:ext cx="1776867" cy="1243807"/>
        </a:xfrm>
        <a:prstGeom prst="chevron">
          <a:avLst/>
        </a:prstGeom>
        <a:noFill/>
        <a:ln w="381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tx1"/>
              </a:solidFill>
            </a:rPr>
            <a:t>Evaluate</a:t>
          </a:r>
        </a:p>
      </dsp:txBody>
      <dsp:txXfrm rot="-5400000">
        <a:off x="1" y="3841619"/>
        <a:ext cx="1243807" cy="533060"/>
      </dsp:txXfrm>
    </dsp:sp>
    <dsp:sp modelId="{28CA18AE-1161-4E2F-8C12-56C819C80922}">
      <dsp:nvSpPr>
        <dsp:cNvPr id="0" name=""/>
        <dsp:cNvSpPr/>
      </dsp:nvSpPr>
      <dsp:spPr>
        <a:xfrm rot="5400000">
          <a:off x="4143900" y="274884"/>
          <a:ext cx="1244438" cy="7044624"/>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a:latin typeface="Arial" panose="020B0604020202020204" pitchFamily="34" charset="0"/>
              <a:ea typeface="Calibri"/>
              <a:cs typeface="Arial" panose="020B0604020202020204" pitchFamily="34" charset="0"/>
            </a:rPr>
            <a:t>Progress toward ALP Goals</a:t>
          </a:r>
        </a:p>
        <a:p>
          <a:pPr marL="171450" lvl="1" indent="-171450" algn="l" defTabSz="755650" rtl="0">
            <a:lnSpc>
              <a:spcPct val="90000"/>
            </a:lnSpc>
            <a:spcBef>
              <a:spcPct val="0"/>
            </a:spcBef>
            <a:spcAft>
              <a:spcPct val="15000"/>
            </a:spcAft>
            <a:buChar char="•"/>
          </a:pPr>
          <a:r>
            <a:rPr lang="en-US" sz="1700" kern="1200" dirty="0">
              <a:latin typeface="Arial" panose="020B0604020202020204" pitchFamily="34" charset="0"/>
              <a:ea typeface="Calibri"/>
              <a:cs typeface="Arial" panose="020B0604020202020204" pitchFamily="34" charset="0"/>
            </a:rPr>
            <a:t>Disaggregate state and local assessment data for gifted education students</a:t>
          </a:r>
        </a:p>
      </dsp:txBody>
      <dsp:txXfrm rot="-5400000">
        <a:off x="1243807" y="3235725"/>
        <a:ext cx="6983876" cy="11229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2FCCC-44FB-4662-BF38-1E1E1032CB83}">
      <dsp:nvSpPr>
        <dsp:cNvPr id="0" name=""/>
        <dsp:cNvSpPr/>
      </dsp:nvSpPr>
      <dsp:spPr>
        <a:xfrm rot="5400000">
          <a:off x="-268403" y="271764"/>
          <a:ext cx="1789357" cy="1252550"/>
        </a:xfrm>
        <a:prstGeom prst="chevron">
          <a:avLst/>
        </a:prstGeom>
        <a:noFill/>
        <a:ln w="381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tx1"/>
              </a:solidFill>
            </a:rPr>
            <a:t>Identify</a:t>
          </a:r>
        </a:p>
      </dsp:txBody>
      <dsp:txXfrm rot="-5400000">
        <a:off x="1" y="629635"/>
        <a:ext cx="1252550" cy="536807"/>
      </dsp:txXfrm>
    </dsp:sp>
    <dsp:sp modelId="{E0E3B159-B373-4405-9FF6-1A2499C748AB}">
      <dsp:nvSpPr>
        <dsp:cNvPr id="0" name=""/>
        <dsp:cNvSpPr/>
      </dsp:nvSpPr>
      <dsp:spPr>
        <a:xfrm rot="5400000">
          <a:off x="4324685" y="-3068774"/>
          <a:ext cx="1163082" cy="730735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en-US" sz="1800" kern="1200">
              <a:latin typeface="Arial" panose="020B0604020202020204" pitchFamily="34" charset="0"/>
              <a:ea typeface="Calibri"/>
              <a:cs typeface="Arial" panose="020B0604020202020204" pitchFamily="34" charset="0"/>
            </a:rPr>
            <a:t>Post information about McKinney-Vento Rights</a:t>
          </a:r>
        </a:p>
        <a:p>
          <a:pPr marL="171450" lvl="1" indent="-171450" algn="l" defTabSz="800100" rtl="0">
            <a:lnSpc>
              <a:spcPct val="90000"/>
            </a:lnSpc>
            <a:spcBef>
              <a:spcPct val="0"/>
            </a:spcBef>
            <a:spcAft>
              <a:spcPct val="15000"/>
            </a:spcAft>
            <a:buChar char="•"/>
          </a:pPr>
          <a:r>
            <a:rPr lang="en-US" sz="1800" kern="1200">
              <a:latin typeface="Arial" panose="020B0604020202020204" pitchFamily="34" charset="0"/>
              <a:ea typeface="Calibri"/>
              <a:cs typeface="Arial" panose="020B0604020202020204" pitchFamily="34" charset="0"/>
            </a:rPr>
            <a:t>Train a school-level liaison in the identification process</a:t>
          </a:r>
        </a:p>
        <a:p>
          <a:pPr marL="171450" lvl="1" indent="-171450" algn="l" defTabSz="800100" rtl="0">
            <a:lnSpc>
              <a:spcPct val="90000"/>
            </a:lnSpc>
            <a:spcBef>
              <a:spcPct val="0"/>
            </a:spcBef>
            <a:spcAft>
              <a:spcPct val="15000"/>
            </a:spcAft>
            <a:buChar char="•"/>
          </a:pPr>
          <a:r>
            <a:rPr lang="en-US" sz="1800" kern="1200" dirty="0">
              <a:latin typeface="Arial" panose="020B0604020202020204" pitchFamily="34" charset="0"/>
              <a:ea typeface="Calibri"/>
              <a:cs typeface="Arial" panose="020B0604020202020204" pitchFamily="34" charset="0"/>
            </a:rPr>
            <a:t>Any student who lacks a fixed, regular, and adequate nighttime residence qualifies</a:t>
          </a:r>
        </a:p>
      </dsp:txBody>
      <dsp:txXfrm rot="-5400000">
        <a:off x="1252550" y="60138"/>
        <a:ext cx="7250576" cy="1049528"/>
      </dsp:txXfrm>
    </dsp:sp>
    <dsp:sp modelId="{141922AA-C628-4E46-9239-F77F80E6F2C2}">
      <dsp:nvSpPr>
        <dsp:cNvPr id="0" name=""/>
        <dsp:cNvSpPr/>
      </dsp:nvSpPr>
      <dsp:spPr>
        <a:xfrm rot="5400000">
          <a:off x="-268403" y="1869659"/>
          <a:ext cx="1789357" cy="1252550"/>
        </a:xfrm>
        <a:prstGeom prst="chevron">
          <a:avLst/>
        </a:prstGeom>
        <a:noFill/>
        <a:ln w="381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tx1"/>
              </a:solidFill>
            </a:rPr>
            <a:t>Report</a:t>
          </a:r>
        </a:p>
      </dsp:txBody>
      <dsp:txXfrm rot="-5400000">
        <a:off x="1" y="2227530"/>
        <a:ext cx="1252550" cy="536807"/>
      </dsp:txXfrm>
    </dsp:sp>
    <dsp:sp modelId="{38EA5E5F-1001-46E2-ADDA-9563F5A14855}">
      <dsp:nvSpPr>
        <dsp:cNvPr id="0" name=""/>
        <dsp:cNvSpPr/>
      </dsp:nvSpPr>
      <dsp:spPr>
        <a:xfrm rot="5400000">
          <a:off x="4324685" y="-1470879"/>
          <a:ext cx="1163082" cy="7307353"/>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en-US" sz="1800" kern="1200">
              <a:latin typeface="Arial" panose="020B0604020202020204" pitchFamily="34" charset="0"/>
              <a:cs typeface="Arial" panose="020B0604020202020204" pitchFamily="34" charset="0"/>
            </a:rPr>
            <a:t>S</a:t>
          </a:r>
          <a:r>
            <a:rPr lang="en-US" sz="1800" kern="1200">
              <a:latin typeface="Arial" panose="020B0604020202020204" pitchFamily="34" charset="0"/>
              <a:ea typeface="Calibri"/>
              <a:cs typeface="Arial" panose="020B0604020202020204" pitchFamily="34" charset="0"/>
            </a:rPr>
            <a:t>chool-level liaisons assist families in filling out eligibility forms</a:t>
          </a:r>
        </a:p>
        <a:p>
          <a:pPr marL="171450" lvl="1" indent="-171450" algn="l" defTabSz="800100" rtl="0">
            <a:lnSpc>
              <a:spcPct val="90000"/>
            </a:lnSpc>
            <a:spcBef>
              <a:spcPct val="0"/>
            </a:spcBef>
            <a:spcAft>
              <a:spcPct val="15000"/>
            </a:spcAft>
            <a:buChar char="•"/>
          </a:pPr>
          <a:r>
            <a:rPr lang="en-US" sz="1800" kern="1200" dirty="0">
              <a:latin typeface="Arial" panose="020B0604020202020204" pitchFamily="34" charset="0"/>
              <a:ea typeface="Calibri"/>
              <a:cs typeface="Arial" panose="020B0604020202020204" pitchFamily="34" charset="0"/>
            </a:rPr>
            <a:t>Schools update SIS and transfer forms to CSI McKinney Vento Liaison for verification</a:t>
          </a:r>
        </a:p>
      </dsp:txBody>
      <dsp:txXfrm rot="-5400000">
        <a:off x="1252550" y="1658033"/>
        <a:ext cx="7250576" cy="1049528"/>
      </dsp:txXfrm>
    </dsp:sp>
    <dsp:sp modelId="{4D05DBC1-D69F-4D5D-8432-A3D494542EBC}">
      <dsp:nvSpPr>
        <dsp:cNvPr id="0" name=""/>
        <dsp:cNvSpPr/>
      </dsp:nvSpPr>
      <dsp:spPr>
        <a:xfrm rot="5400000">
          <a:off x="-268403" y="3481975"/>
          <a:ext cx="1789357" cy="1252550"/>
        </a:xfrm>
        <a:prstGeom prst="chevron">
          <a:avLst/>
        </a:prstGeom>
        <a:noFill/>
        <a:ln w="38100" cap="flat" cmpd="sng" algn="ctr">
          <a:solidFill>
            <a:srgbClr val="EFAA1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tx1"/>
              </a:solidFill>
            </a:rPr>
            <a:t>Support</a:t>
          </a:r>
        </a:p>
      </dsp:txBody>
      <dsp:txXfrm rot="-5400000">
        <a:off x="1" y="3839846"/>
        <a:ext cx="1252550" cy="536807"/>
      </dsp:txXfrm>
    </dsp:sp>
    <dsp:sp modelId="{28CA18AE-1161-4E2F-8C12-56C819C80922}">
      <dsp:nvSpPr>
        <dsp:cNvPr id="0" name=""/>
        <dsp:cNvSpPr/>
      </dsp:nvSpPr>
      <dsp:spPr>
        <a:xfrm rot="5400000">
          <a:off x="4310263" y="141436"/>
          <a:ext cx="1191927" cy="7307353"/>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Arial" panose="020B0604020202020204" pitchFamily="34" charset="0"/>
              <a:cs typeface="Arial" panose="020B0604020202020204" pitchFamily="34" charset="0"/>
            </a:rPr>
            <a:t>S</a:t>
          </a:r>
          <a:r>
            <a:rPr lang="en-US" sz="1800" kern="1200" dirty="0">
              <a:latin typeface="Arial" panose="020B0604020202020204" pitchFamily="34" charset="0"/>
              <a:ea typeface="Calibri"/>
              <a:cs typeface="Arial" panose="020B0604020202020204" pitchFamily="34" charset="0"/>
            </a:rPr>
            <a:t>chools are allocated funding to support students</a:t>
          </a:r>
        </a:p>
        <a:p>
          <a:pPr marL="171450" lvl="1" indent="-171450" algn="l" defTabSz="800100" rtl="0">
            <a:lnSpc>
              <a:spcPct val="90000"/>
            </a:lnSpc>
            <a:spcBef>
              <a:spcPct val="0"/>
            </a:spcBef>
            <a:spcAft>
              <a:spcPct val="15000"/>
            </a:spcAft>
            <a:buChar char="•"/>
          </a:pPr>
          <a:r>
            <a:rPr lang="en-US" sz="1800" kern="1200" dirty="0">
              <a:latin typeface="Arial" panose="020B0604020202020204" pitchFamily="34" charset="0"/>
              <a:ea typeface="Calibri"/>
              <a:cs typeface="Arial" panose="020B0604020202020204" pitchFamily="34" charset="0"/>
            </a:rPr>
            <a:t>Schools actively work to remove barriers for students experiencing homelessness</a:t>
          </a:r>
        </a:p>
        <a:p>
          <a:pPr marL="171450" lvl="1" indent="-171450" algn="l" defTabSz="800100">
            <a:lnSpc>
              <a:spcPct val="90000"/>
            </a:lnSpc>
            <a:spcBef>
              <a:spcPct val="0"/>
            </a:spcBef>
            <a:spcAft>
              <a:spcPct val="15000"/>
            </a:spcAft>
            <a:buChar char="•"/>
          </a:pPr>
          <a:endParaRPr lang="en-US" sz="1800" kern="1200" dirty="0">
            <a:latin typeface="Arial" panose="020B0604020202020204" pitchFamily="34" charset="0"/>
            <a:ea typeface="Calibri"/>
            <a:cs typeface="Arial" panose="020B0604020202020204" pitchFamily="34" charset="0"/>
          </a:endParaRPr>
        </a:p>
      </dsp:txBody>
      <dsp:txXfrm rot="-5400000">
        <a:off x="1252551" y="3257334"/>
        <a:ext cx="7249168" cy="10755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C1418E-885F-4546-93A9-71BCEC5C3F65}">
      <dsp:nvSpPr>
        <dsp:cNvPr id="0" name=""/>
        <dsp:cNvSpPr/>
      </dsp:nvSpPr>
      <dsp:spPr>
        <a:xfrm>
          <a:off x="1265454" y="265097"/>
          <a:ext cx="1361390" cy="13613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7567957-C04D-4ED3-A23E-A2EA89283C12}">
      <dsp:nvSpPr>
        <dsp:cNvPr id="0" name=""/>
        <dsp:cNvSpPr/>
      </dsp:nvSpPr>
      <dsp:spPr>
        <a:xfrm>
          <a:off x="1306" y="1809923"/>
          <a:ext cx="3889687" cy="583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defRPr b="1"/>
          </a:pPr>
          <a:r>
            <a:rPr lang="en-US" sz="3600" b="1" kern="1200"/>
            <a:t>Accountability </a:t>
          </a:r>
          <a:endParaRPr lang="en-US" sz="3600" kern="1200"/>
        </a:p>
      </dsp:txBody>
      <dsp:txXfrm>
        <a:off x="1306" y="1809923"/>
        <a:ext cx="3889687" cy="583453"/>
      </dsp:txXfrm>
    </dsp:sp>
    <dsp:sp modelId="{D16C1725-31A7-494E-A788-5BABF4CCFD4F}">
      <dsp:nvSpPr>
        <dsp:cNvPr id="0" name=""/>
        <dsp:cNvSpPr/>
      </dsp:nvSpPr>
      <dsp:spPr>
        <a:xfrm>
          <a:off x="1306" y="2478694"/>
          <a:ext cx="3889687" cy="2052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Identification</a:t>
          </a:r>
          <a:r>
            <a:rPr lang="en-US" sz="1700" kern="1200" baseline="0"/>
            <a:t> Statistics</a:t>
          </a:r>
        </a:p>
        <a:p>
          <a:pPr marL="0" lvl="0" indent="0" algn="ctr" defTabSz="755650">
            <a:lnSpc>
              <a:spcPct val="100000"/>
            </a:lnSpc>
            <a:spcBef>
              <a:spcPct val="0"/>
            </a:spcBef>
            <a:spcAft>
              <a:spcPct val="35000"/>
            </a:spcAft>
            <a:buNone/>
          </a:pPr>
          <a:r>
            <a:rPr lang="en-US" sz="1700" kern="1200" baseline="0"/>
            <a:t>Plan and Program Audits</a:t>
          </a:r>
          <a:endParaRPr lang="en-US" sz="1700" kern="1200"/>
        </a:p>
        <a:p>
          <a:pPr marL="0" lvl="0" indent="0" algn="ctr" defTabSz="755650">
            <a:lnSpc>
              <a:spcPct val="100000"/>
            </a:lnSpc>
            <a:spcBef>
              <a:spcPct val="0"/>
            </a:spcBef>
            <a:spcAft>
              <a:spcPct val="35000"/>
            </a:spcAft>
            <a:buNone/>
          </a:pPr>
          <a:r>
            <a:rPr lang="en-US" sz="1700" kern="1200"/>
            <a:t>CARS Report</a:t>
          </a:r>
        </a:p>
        <a:p>
          <a:pPr marL="0" lvl="0" indent="0" algn="ctr" defTabSz="755650">
            <a:lnSpc>
              <a:spcPct val="100000"/>
            </a:lnSpc>
            <a:spcBef>
              <a:spcPct val="0"/>
            </a:spcBef>
            <a:spcAft>
              <a:spcPct val="35000"/>
            </a:spcAft>
            <a:buNone/>
          </a:pPr>
          <a:r>
            <a:rPr lang="en-US" sz="1700" kern="1200"/>
            <a:t>Fiscal Monitoring</a:t>
          </a:r>
        </a:p>
        <a:p>
          <a:pPr marL="0" lvl="0" indent="0" algn="ctr" defTabSz="755650">
            <a:lnSpc>
              <a:spcPct val="100000"/>
            </a:lnSpc>
            <a:spcBef>
              <a:spcPct val="0"/>
            </a:spcBef>
            <a:spcAft>
              <a:spcPct val="35000"/>
            </a:spcAft>
            <a:buNone/>
          </a:pPr>
          <a:r>
            <a:rPr lang="en-US" sz="1700" kern="1200"/>
            <a:t>Special Education Licensure Monitoring</a:t>
          </a:r>
        </a:p>
        <a:p>
          <a:pPr marL="0" lvl="0" indent="0" algn="ctr" defTabSz="755650">
            <a:lnSpc>
              <a:spcPct val="100000"/>
            </a:lnSpc>
            <a:spcBef>
              <a:spcPct val="0"/>
            </a:spcBef>
            <a:spcAft>
              <a:spcPct val="35000"/>
            </a:spcAft>
            <a:buNone/>
          </a:pPr>
          <a:endParaRPr lang="en-US" sz="1700" kern="1200"/>
        </a:p>
      </dsp:txBody>
      <dsp:txXfrm>
        <a:off x="1306" y="2478694"/>
        <a:ext cx="3889687" cy="2052325"/>
      </dsp:txXfrm>
    </dsp:sp>
    <dsp:sp modelId="{72AB5952-F7E0-4379-9E63-37C88AE37BC9}">
      <dsp:nvSpPr>
        <dsp:cNvPr id="0" name=""/>
        <dsp:cNvSpPr/>
      </dsp:nvSpPr>
      <dsp:spPr>
        <a:xfrm>
          <a:off x="5835837" y="265097"/>
          <a:ext cx="1361390" cy="13613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FB158A-2BAE-4E26-B169-C7E031DC1F7D}">
      <dsp:nvSpPr>
        <dsp:cNvPr id="0" name=""/>
        <dsp:cNvSpPr/>
      </dsp:nvSpPr>
      <dsp:spPr>
        <a:xfrm>
          <a:off x="4571689" y="1809923"/>
          <a:ext cx="3889687" cy="583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defRPr b="1"/>
          </a:pPr>
          <a:r>
            <a:rPr lang="en-US" sz="3600" b="1" kern="1200"/>
            <a:t>Support</a:t>
          </a:r>
          <a:endParaRPr lang="en-US" sz="3600" kern="1200"/>
        </a:p>
      </dsp:txBody>
      <dsp:txXfrm>
        <a:off x="4571689" y="1809923"/>
        <a:ext cx="3889687" cy="583453"/>
      </dsp:txXfrm>
    </dsp:sp>
    <dsp:sp modelId="{B62C3B09-3A6B-4D1A-B6B8-00F1FACD7F8F}">
      <dsp:nvSpPr>
        <dsp:cNvPr id="0" name=""/>
        <dsp:cNvSpPr/>
      </dsp:nvSpPr>
      <dsp:spPr>
        <a:xfrm>
          <a:off x="4571689" y="2478694"/>
          <a:ext cx="3889687" cy="2052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Dedicated Program Staff </a:t>
          </a:r>
        </a:p>
        <a:p>
          <a:pPr marL="0" lvl="0" indent="0" algn="ctr" defTabSz="755650">
            <a:lnSpc>
              <a:spcPct val="100000"/>
            </a:lnSpc>
            <a:spcBef>
              <a:spcPct val="0"/>
            </a:spcBef>
            <a:spcAft>
              <a:spcPct val="35000"/>
            </a:spcAft>
            <a:buNone/>
          </a:pPr>
          <a:r>
            <a:rPr lang="en-US" sz="1700" kern="1200"/>
            <a:t>Training</a:t>
          </a:r>
        </a:p>
        <a:p>
          <a:pPr marL="0" lvl="0" indent="0" algn="ctr" defTabSz="755650">
            <a:lnSpc>
              <a:spcPct val="100000"/>
            </a:lnSpc>
            <a:spcBef>
              <a:spcPct val="0"/>
            </a:spcBef>
            <a:spcAft>
              <a:spcPct val="35000"/>
            </a:spcAft>
            <a:buNone/>
          </a:pPr>
          <a:r>
            <a:rPr lang="en-US" sz="1700" kern="1200"/>
            <a:t>Exemplar Forms and Documentation</a:t>
          </a:r>
        </a:p>
        <a:p>
          <a:pPr marL="0" lvl="0" indent="0" algn="ctr" defTabSz="755650">
            <a:lnSpc>
              <a:spcPct val="100000"/>
            </a:lnSpc>
            <a:spcBef>
              <a:spcPct val="0"/>
            </a:spcBef>
            <a:spcAft>
              <a:spcPct val="35000"/>
            </a:spcAft>
            <a:buNone/>
          </a:pPr>
          <a:r>
            <a:rPr lang="en-US" sz="1700" kern="1200"/>
            <a:t>Consultation</a:t>
          </a:r>
        </a:p>
        <a:p>
          <a:pPr marL="0" lvl="0" indent="0" algn="ctr" defTabSz="755650">
            <a:lnSpc>
              <a:spcPct val="100000"/>
            </a:lnSpc>
            <a:spcBef>
              <a:spcPct val="0"/>
            </a:spcBef>
            <a:spcAft>
              <a:spcPct val="35000"/>
            </a:spcAft>
            <a:buNone/>
          </a:pPr>
          <a:r>
            <a:rPr lang="en-US" sz="1700" kern="1200"/>
            <a:t>Interim Assessment Analysis</a:t>
          </a:r>
        </a:p>
        <a:p>
          <a:pPr marL="0" lvl="0" indent="0" algn="ctr" defTabSz="755650">
            <a:lnSpc>
              <a:spcPct val="100000"/>
            </a:lnSpc>
            <a:spcBef>
              <a:spcPct val="0"/>
            </a:spcBef>
            <a:spcAft>
              <a:spcPct val="35000"/>
            </a:spcAft>
            <a:buNone/>
          </a:pPr>
          <a:r>
            <a:rPr lang="en-US" sz="1700" kern="1200"/>
            <a:t>Special Education MoU</a:t>
          </a:r>
        </a:p>
      </dsp:txBody>
      <dsp:txXfrm>
        <a:off x="4571689" y="2478694"/>
        <a:ext cx="3889687" cy="20523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FA3BA-D240-4E85-8D06-995B6EF4ADE8}">
      <dsp:nvSpPr>
        <dsp:cNvPr id="0" name=""/>
        <dsp:cNvSpPr/>
      </dsp:nvSpPr>
      <dsp:spPr>
        <a:xfrm>
          <a:off x="0" y="0"/>
          <a:ext cx="8658786" cy="1262657"/>
        </a:xfrm>
        <a:prstGeom prst="roundRect">
          <a:avLst>
            <a:gd name="adj" fmla="val 10000"/>
          </a:avLst>
        </a:prstGeom>
        <a:no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tx1"/>
              </a:solidFill>
            </a:rPr>
            <a:t>Enrollment and Identification</a:t>
          </a:r>
        </a:p>
        <a:p>
          <a:pPr marL="114300" lvl="1" indent="-114300" algn="l" defTabSz="622300">
            <a:lnSpc>
              <a:spcPct val="90000"/>
            </a:lnSpc>
            <a:spcBef>
              <a:spcPct val="0"/>
            </a:spcBef>
            <a:spcAft>
              <a:spcPct val="15000"/>
            </a:spcAft>
            <a:buChar char="•"/>
          </a:pPr>
          <a:r>
            <a:rPr lang="en-US" sz="1400" kern="1200" dirty="0">
              <a:solidFill>
                <a:schemeClr val="tx1"/>
              </a:solidFill>
            </a:rPr>
            <a:t>How many students in each group does the school serve?</a:t>
          </a:r>
        </a:p>
        <a:p>
          <a:pPr marL="114300" lvl="1" indent="-114300" algn="l" defTabSz="622300">
            <a:lnSpc>
              <a:spcPct val="90000"/>
            </a:lnSpc>
            <a:spcBef>
              <a:spcPct val="0"/>
            </a:spcBef>
            <a:spcAft>
              <a:spcPct val="15000"/>
            </a:spcAft>
            <a:buChar char="•"/>
          </a:pPr>
          <a:r>
            <a:rPr lang="en-US" sz="1400" kern="1200" dirty="0">
              <a:solidFill>
                <a:schemeClr val="tx1"/>
              </a:solidFill>
            </a:rPr>
            <a:t>How does that number compare to local schools?</a:t>
          </a:r>
        </a:p>
        <a:p>
          <a:pPr marL="114300" lvl="1" indent="-114300" algn="l" defTabSz="622300">
            <a:lnSpc>
              <a:spcPct val="90000"/>
            </a:lnSpc>
            <a:spcBef>
              <a:spcPct val="0"/>
            </a:spcBef>
            <a:spcAft>
              <a:spcPct val="15000"/>
            </a:spcAft>
            <a:buChar char="•"/>
          </a:pPr>
          <a:r>
            <a:rPr lang="en-US" sz="1400" kern="1200" dirty="0">
              <a:solidFill>
                <a:schemeClr val="tx1"/>
              </a:solidFill>
            </a:rPr>
            <a:t>What process does the school use to identify eligible students?</a:t>
          </a:r>
        </a:p>
      </dsp:txBody>
      <dsp:txXfrm>
        <a:off x="1858022" y="0"/>
        <a:ext cx="6800763" cy="1262657"/>
      </dsp:txXfrm>
    </dsp:sp>
    <dsp:sp modelId="{60B18377-083D-4E34-898D-2923B20B51C5}">
      <dsp:nvSpPr>
        <dsp:cNvPr id="0" name=""/>
        <dsp:cNvSpPr/>
      </dsp:nvSpPr>
      <dsp:spPr>
        <a:xfrm>
          <a:off x="126265" y="126265"/>
          <a:ext cx="1731757" cy="1010126"/>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9000" b="-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43086F-2543-49AC-9DD0-AD8260D60BD5}">
      <dsp:nvSpPr>
        <dsp:cNvPr id="0" name=""/>
        <dsp:cNvSpPr/>
      </dsp:nvSpPr>
      <dsp:spPr>
        <a:xfrm>
          <a:off x="0" y="1388923"/>
          <a:ext cx="8658786" cy="1262657"/>
        </a:xfrm>
        <a:prstGeom prst="roundRect">
          <a:avLst>
            <a:gd name="adj" fmla="val 10000"/>
          </a:avLst>
        </a:prstGeom>
        <a:noFill/>
        <a:ln w="12700" cap="flat" cmpd="sng" algn="ctr">
          <a:solidFill>
            <a:srgbClr val="60793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tx1"/>
              </a:solidFill>
            </a:rPr>
            <a:t>Programming </a:t>
          </a:r>
        </a:p>
        <a:p>
          <a:pPr marL="114300" lvl="1" indent="-114300" algn="l" defTabSz="622300">
            <a:lnSpc>
              <a:spcPct val="90000"/>
            </a:lnSpc>
            <a:spcBef>
              <a:spcPct val="0"/>
            </a:spcBef>
            <a:spcAft>
              <a:spcPct val="15000"/>
            </a:spcAft>
            <a:buChar char="•"/>
          </a:pPr>
          <a:r>
            <a:rPr lang="en-US" sz="1400" kern="1200" dirty="0">
              <a:solidFill>
                <a:schemeClr val="tx1"/>
              </a:solidFill>
            </a:rPr>
            <a:t>What is the school’s approach to supporting different groups of students?</a:t>
          </a:r>
        </a:p>
        <a:p>
          <a:pPr marL="114300" lvl="1" indent="-114300" algn="l" defTabSz="622300">
            <a:lnSpc>
              <a:spcPct val="90000"/>
            </a:lnSpc>
            <a:spcBef>
              <a:spcPct val="0"/>
            </a:spcBef>
            <a:spcAft>
              <a:spcPct val="15000"/>
            </a:spcAft>
            <a:buChar char="•"/>
          </a:pPr>
          <a:r>
            <a:rPr lang="en-US" sz="1400" kern="1200" dirty="0">
              <a:solidFill>
                <a:schemeClr val="tx1"/>
              </a:solidFill>
            </a:rPr>
            <a:t>What kind of implementation and outcome data tells you the approach is effective?</a:t>
          </a:r>
        </a:p>
        <a:p>
          <a:pPr marL="114300" lvl="1" indent="-114300" algn="l" defTabSz="622300">
            <a:lnSpc>
              <a:spcPct val="90000"/>
            </a:lnSpc>
            <a:spcBef>
              <a:spcPct val="0"/>
            </a:spcBef>
            <a:spcAft>
              <a:spcPct val="15000"/>
            </a:spcAft>
            <a:buChar char="•"/>
          </a:pPr>
          <a:r>
            <a:rPr lang="en-US" sz="1400" kern="1200" dirty="0">
              <a:solidFill>
                <a:schemeClr val="tx1"/>
              </a:solidFill>
            </a:rPr>
            <a:t>How does the school support families of students with different needs?</a:t>
          </a:r>
        </a:p>
      </dsp:txBody>
      <dsp:txXfrm>
        <a:off x="1858022" y="1388923"/>
        <a:ext cx="6800763" cy="1262657"/>
      </dsp:txXfrm>
    </dsp:sp>
    <dsp:sp modelId="{13003725-3A21-4071-BC99-7A52B430A2CE}">
      <dsp:nvSpPr>
        <dsp:cNvPr id="0" name=""/>
        <dsp:cNvSpPr/>
      </dsp:nvSpPr>
      <dsp:spPr>
        <a:xfrm>
          <a:off x="126265" y="1515189"/>
          <a:ext cx="1731757" cy="1010126"/>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9000" b="-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2AF27FC-ACDC-4A1A-9AD0-724E2BD94D29}">
      <dsp:nvSpPr>
        <dsp:cNvPr id="0" name=""/>
        <dsp:cNvSpPr/>
      </dsp:nvSpPr>
      <dsp:spPr>
        <a:xfrm>
          <a:off x="0" y="2777847"/>
          <a:ext cx="8658786" cy="1262657"/>
        </a:xfrm>
        <a:prstGeom prst="roundRect">
          <a:avLst>
            <a:gd name="adj" fmla="val 10000"/>
          </a:avLst>
        </a:prstGeom>
        <a:noFill/>
        <a:ln w="12700" cap="flat" cmpd="sng" algn="ctr">
          <a:solidFill>
            <a:srgbClr val="EFAA1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solidFill>
                <a:schemeClr val="tx1"/>
              </a:solidFill>
            </a:rPr>
            <a:t>Outcomes</a:t>
          </a:r>
        </a:p>
        <a:p>
          <a:pPr marL="114300" lvl="1" indent="-114300" algn="l" defTabSz="622300">
            <a:lnSpc>
              <a:spcPct val="90000"/>
            </a:lnSpc>
            <a:spcBef>
              <a:spcPct val="0"/>
            </a:spcBef>
            <a:spcAft>
              <a:spcPct val="15000"/>
            </a:spcAft>
            <a:buChar char="•"/>
          </a:pPr>
          <a:r>
            <a:rPr lang="en-US" sz="1400" kern="1200" dirty="0">
              <a:solidFill>
                <a:schemeClr val="tx1"/>
              </a:solidFill>
            </a:rPr>
            <a:t>Are all students making academic growth, including students with different needs?</a:t>
          </a:r>
        </a:p>
        <a:p>
          <a:pPr marL="114300" lvl="1" indent="-114300" algn="l" defTabSz="622300">
            <a:lnSpc>
              <a:spcPct val="90000"/>
            </a:lnSpc>
            <a:spcBef>
              <a:spcPct val="0"/>
            </a:spcBef>
            <a:spcAft>
              <a:spcPct val="15000"/>
            </a:spcAft>
            <a:buChar char="•"/>
          </a:pPr>
          <a:r>
            <a:rPr lang="en-US" sz="1400" kern="1200">
              <a:solidFill>
                <a:schemeClr val="tx1"/>
              </a:solidFill>
            </a:rPr>
            <a:t>Do attendance and student retention rates in these groups mirror overall school rates?</a:t>
          </a:r>
        </a:p>
        <a:p>
          <a:pPr marL="114300" lvl="1" indent="-114300" algn="l" defTabSz="622300">
            <a:lnSpc>
              <a:spcPct val="90000"/>
            </a:lnSpc>
            <a:spcBef>
              <a:spcPct val="0"/>
            </a:spcBef>
            <a:spcAft>
              <a:spcPct val="15000"/>
            </a:spcAft>
            <a:buChar char="•"/>
          </a:pPr>
          <a:endParaRPr lang="en-US" sz="1400" kern="1200" dirty="0">
            <a:solidFill>
              <a:schemeClr val="tx1"/>
            </a:solidFill>
          </a:endParaRPr>
        </a:p>
      </dsp:txBody>
      <dsp:txXfrm>
        <a:off x="1858022" y="2777847"/>
        <a:ext cx="6800763" cy="1262657"/>
      </dsp:txXfrm>
    </dsp:sp>
    <dsp:sp modelId="{7F55DE5C-1D8D-4740-9C98-6EAE8FFE58BE}">
      <dsp:nvSpPr>
        <dsp:cNvPr id="0" name=""/>
        <dsp:cNvSpPr/>
      </dsp:nvSpPr>
      <dsp:spPr>
        <a:xfrm>
          <a:off x="126265" y="2904113"/>
          <a:ext cx="1731757" cy="1010126"/>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16000" b="-1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6B01F6-6ED4-4E8D-B0E1-83D9DD741FE2}">
      <dsp:nvSpPr>
        <dsp:cNvPr id="0" name=""/>
        <dsp:cNvSpPr/>
      </dsp:nvSpPr>
      <dsp:spPr>
        <a:xfrm>
          <a:off x="0" y="4166770"/>
          <a:ext cx="8658786" cy="1262657"/>
        </a:xfrm>
        <a:prstGeom prst="roundRect">
          <a:avLst>
            <a:gd name="adj" fmla="val 10000"/>
          </a:avLst>
        </a:prstGeom>
        <a:no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tx1"/>
              </a:solidFill>
            </a:rPr>
            <a:t>Finance</a:t>
          </a:r>
        </a:p>
        <a:p>
          <a:pPr marL="114300" lvl="1" indent="-114300" algn="l" defTabSz="622300">
            <a:lnSpc>
              <a:spcPct val="90000"/>
            </a:lnSpc>
            <a:spcBef>
              <a:spcPct val="0"/>
            </a:spcBef>
            <a:spcAft>
              <a:spcPct val="15000"/>
            </a:spcAft>
            <a:buChar char="•"/>
          </a:pPr>
          <a:r>
            <a:rPr lang="en-US" sz="1400" kern="1200" dirty="0">
              <a:solidFill>
                <a:schemeClr val="tx1"/>
              </a:solidFill>
            </a:rPr>
            <a:t>How is the school using federal (i.e. Title) and state (i.e. ELPA and PPR) funds to support these students?</a:t>
          </a:r>
        </a:p>
        <a:p>
          <a:pPr marL="114300" lvl="1" indent="-114300" algn="l" defTabSz="622300">
            <a:lnSpc>
              <a:spcPct val="90000"/>
            </a:lnSpc>
            <a:spcBef>
              <a:spcPct val="0"/>
            </a:spcBef>
            <a:spcAft>
              <a:spcPct val="15000"/>
            </a:spcAft>
            <a:buChar char="•"/>
          </a:pPr>
          <a:r>
            <a:rPr lang="en-US" sz="1400" kern="1200" dirty="0">
              <a:solidFill>
                <a:schemeClr val="tx1"/>
              </a:solidFill>
            </a:rPr>
            <a:t>Do our budget priorities reflect student outcome priorities?</a:t>
          </a:r>
        </a:p>
      </dsp:txBody>
      <dsp:txXfrm>
        <a:off x="1858022" y="4166770"/>
        <a:ext cx="6800763" cy="1262657"/>
      </dsp:txXfrm>
    </dsp:sp>
    <dsp:sp modelId="{A788B720-3559-446C-9105-74CD4311B355}">
      <dsp:nvSpPr>
        <dsp:cNvPr id="0" name=""/>
        <dsp:cNvSpPr/>
      </dsp:nvSpPr>
      <dsp:spPr>
        <a:xfrm>
          <a:off x="126265" y="4293036"/>
          <a:ext cx="1731757" cy="1010126"/>
        </a:xfrm>
        <a:prstGeom prst="roundRect">
          <a:avLst>
            <a:gd name="adj" fmla="val 10000"/>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9000" b="-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84FD-5660-4191-9321-E8D3688C7E12}" type="datetimeFigureOut">
              <a:rPr lang="en-US" smtClean="0"/>
              <a:t>3/4/2024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18974C-150B-459C-A116-CC2D88CE07B9}" type="slidenum">
              <a:rPr lang="en-US" smtClean="0"/>
              <a:t>‹#›</a:t>
            </a:fld>
            <a:endParaRPr lang="en-US"/>
          </a:p>
        </p:txBody>
      </p:sp>
    </p:spTree>
    <p:extLst>
      <p:ext uri="{BB962C8B-B14F-4D97-AF65-F5344CB8AC3E}">
        <p14:creationId xmlns:p14="http://schemas.microsoft.com/office/powerpoint/2010/main" val="4132992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A41A20-4734-0841-9291-FCEEE43292C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9EF30FD-F5F7-CF18-D50C-211F3DF4D2E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5D4F7D-E104-D5DF-9AFE-63C9682CBD23}"/>
              </a:ext>
            </a:extLst>
          </p:cNvPr>
          <p:cNvSpPr>
            <a:spLocks noGrp="1"/>
          </p:cNvSpPr>
          <p:nvPr>
            <p:ph type="body" idx="1"/>
          </p:nvPr>
        </p:nvSpPr>
        <p:spPr/>
        <p:txBody>
          <a:bodyPr/>
          <a:lstStyle/>
          <a:p>
            <a:r>
              <a:rPr lang="en-US" b="1"/>
              <a:t>Nondiscrimination extends to recruiting and marketing practices </a:t>
            </a:r>
          </a:p>
          <a:p>
            <a:r>
              <a:rPr lang="en-US" b="1"/>
              <a:t>May only collect </a:t>
            </a:r>
            <a:r>
              <a:rPr lang="en-US" b="1" err="1"/>
              <a:t>add’l</a:t>
            </a:r>
            <a:r>
              <a:rPr lang="en-US" b="1"/>
              <a:t> information if using for the purposes of weighted lottery</a:t>
            </a:r>
            <a:endParaRPr lang="en-US"/>
          </a:p>
        </p:txBody>
      </p:sp>
      <p:sp>
        <p:nvSpPr>
          <p:cNvPr id="4" name="Slide Number Placeholder 3">
            <a:extLst>
              <a:ext uri="{FF2B5EF4-FFF2-40B4-BE49-F238E27FC236}">
                <a16:creationId xmlns:a16="http://schemas.microsoft.com/office/drawing/2014/main" id="{2F6F4503-CD8C-C9B6-563F-D2752B62AA58}"/>
              </a:ext>
            </a:extLst>
          </p:cNvPr>
          <p:cNvSpPr>
            <a:spLocks noGrp="1"/>
          </p:cNvSpPr>
          <p:nvPr>
            <p:ph type="sldNum" sz="quarter" idx="5"/>
          </p:nvPr>
        </p:nvSpPr>
        <p:spPr/>
        <p:txBody>
          <a:bodyPr/>
          <a:lstStyle/>
          <a:p>
            <a:fld id="{6718974C-150B-459C-A116-CC2D88CE07B9}" type="slidenum">
              <a:rPr lang="en-US" smtClean="0"/>
              <a:t>5</a:t>
            </a:fld>
            <a:endParaRPr lang="en-US"/>
          </a:p>
        </p:txBody>
      </p:sp>
    </p:spTree>
    <p:extLst>
      <p:ext uri="{BB962C8B-B14F-4D97-AF65-F5344CB8AC3E}">
        <p14:creationId xmlns:p14="http://schemas.microsoft.com/office/powerpoint/2010/main" val="4190283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a:solidFill>
                  <a:schemeClr val="tx1"/>
                </a:solidFill>
              </a:rPr>
              <a:t>To ensure that students with a disability have educational opportunities, benefits, and meaningful access equal to those provided to non-disabled students.</a:t>
            </a:r>
          </a:p>
          <a:p>
            <a:pPr marL="0" indent="0">
              <a:buNone/>
            </a:pPr>
            <a:endParaRPr lang="en-US">
              <a:solidFill>
                <a:schemeClr val="tx1"/>
              </a:solidFill>
            </a:endParaRPr>
          </a:p>
          <a:p>
            <a:endParaRPr lang="en-US"/>
          </a:p>
        </p:txBody>
      </p:sp>
      <p:sp>
        <p:nvSpPr>
          <p:cNvPr id="4" name="Slide Number Placeholder 3"/>
          <p:cNvSpPr>
            <a:spLocks noGrp="1"/>
          </p:cNvSpPr>
          <p:nvPr>
            <p:ph type="sldNum" sz="quarter" idx="5"/>
          </p:nvPr>
        </p:nvSpPr>
        <p:spPr/>
        <p:txBody>
          <a:bodyPr/>
          <a:lstStyle/>
          <a:p>
            <a:fld id="{6718974C-150B-459C-A116-CC2D88CE07B9}" type="slidenum">
              <a:rPr lang="en-US" smtClean="0"/>
              <a:t>10</a:t>
            </a:fld>
            <a:endParaRPr lang="en-US"/>
          </a:p>
        </p:txBody>
      </p:sp>
    </p:spTree>
    <p:extLst>
      <p:ext uri="{BB962C8B-B14F-4D97-AF65-F5344CB8AC3E}">
        <p14:creationId xmlns:p14="http://schemas.microsoft.com/office/powerpoint/2010/main" val="2541985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718974C-150B-459C-A116-CC2D88CE07B9}" type="slidenum">
              <a:rPr lang="en-US" smtClean="0"/>
              <a:t>14</a:t>
            </a:fld>
            <a:endParaRPr lang="en-US"/>
          </a:p>
        </p:txBody>
      </p:sp>
    </p:spTree>
    <p:extLst>
      <p:ext uri="{BB962C8B-B14F-4D97-AF65-F5344CB8AC3E}">
        <p14:creationId xmlns:p14="http://schemas.microsoft.com/office/powerpoint/2010/main" val="2137712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718974C-150B-459C-A116-CC2D88CE07B9}" type="slidenum">
              <a:rPr lang="en-US" smtClean="0"/>
              <a:t>24</a:t>
            </a:fld>
            <a:endParaRPr lang="en-US"/>
          </a:p>
        </p:txBody>
      </p:sp>
    </p:spTree>
    <p:extLst>
      <p:ext uri="{BB962C8B-B14F-4D97-AF65-F5344CB8AC3E}">
        <p14:creationId xmlns:p14="http://schemas.microsoft.com/office/powerpoint/2010/main" val="3738863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a:solidFill>
                  <a:srgbClr val="97ABBC"/>
                </a:solidFill>
                <a:latin typeface="Arial" panose="020B0604020202020204" pitchFamily="34" charset="0"/>
                <a:cs typeface="Arial" panose="020B0604020202020204" pitchFamily="34" charset="0"/>
              </a:rPr>
              <a:t>“</a:t>
            </a:r>
            <a:endParaRPr sz="7200" b="1">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3" r:id="rId7"/>
    <p:sldLayoutId id="2147483674" r:id="rId8"/>
    <p:sldLayoutId id="2147483670" r:id="rId9"/>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5.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6.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7.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8" Type="http://schemas.openxmlformats.org/officeDocument/2006/relationships/hyperlink" Target="https://resources.csi.state.co.us/onboarding/" TargetMode="External"/><Relationship Id="rId13" Type="http://schemas.openxmlformats.org/officeDocument/2006/relationships/hyperlink" Target="https://resources.csi.state.co.us/gifted-education/" TargetMode="External"/><Relationship Id="rId3" Type="http://schemas.openxmlformats.org/officeDocument/2006/relationships/hyperlink" Target="https://resources.csi.state.co.us/?s=guidebook&amp;et_pb_searchform_submit=et_search_proccess&amp;et_pb_include_posts=yes&amp;et_pb_include_pages=yes" TargetMode="External"/><Relationship Id="rId7" Type="http://schemas.openxmlformats.org/officeDocument/2006/relationships/hyperlink" Target="https://resources.csi.state.co.us/sped-staff-orientation/" TargetMode="External"/><Relationship Id="rId12" Type="http://schemas.openxmlformats.org/officeDocument/2006/relationships/hyperlink" Target="https://www.cde.state.co.us/cde_english" TargetMode="External"/><Relationship Id="rId17" Type="http://schemas.openxmlformats.org/officeDocument/2006/relationships/hyperlink" Target="https://resources.csi.state.co.us/mckinney-vento-homeless-assistance/" TargetMode="External"/><Relationship Id="rId2" Type="http://schemas.openxmlformats.org/officeDocument/2006/relationships/notesSlide" Target="../notesSlides/notesSlide4.xml"/><Relationship Id="rId16" Type="http://schemas.openxmlformats.org/officeDocument/2006/relationships/hyperlink" Target="https://nche.ed.gov/" TargetMode="External"/><Relationship Id="rId1" Type="http://schemas.openxmlformats.org/officeDocument/2006/relationships/slideLayout" Target="../slideLayouts/slideLayout2.xml"/><Relationship Id="rId6" Type="http://schemas.openxmlformats.org/officeDocument/2006/relationships/hyperlink" Target="https://resources.csi.state.co.us/sped-eligibility/" TargetMode="External"/><Relationship Id="rId11" Type="http://schemas.openxmlformats.org/officeDocument/2006/relationships/hyperlink" Target="https://resources.csi.state.co.us/english-language-learners/" TargetMode="External"/><Relationship Id="rId5" Type="http://schemas.openxmlformats.org/officeDocument/2006/relationships/hyperlink" Target="https://resources.csi.state.co.us/special-education-human-resource-handbook/" TargetMode="External"/><Relationship Id="rId15" Type="http://schemas.openxmlformats.org/officeDocument/2006/relationships/hyperlink" Target="http://www.cde.state.co.us/dropoutprevention/homeless_index" TargetMode="External"/><Relationship Id="rId10" Type="http://schemas.openxmlformats.org/officeDocument/2006/relationships/hyperlink" Target="https://www2.ed.gov/about/offices/list/ocr/504faq.html" TargetMode="External"/><Relationship Id="rId4" Type="http://schemas.openxmlformats.org/officeDocument/2006/relationships/hyperlink" Target="https://resources.csi.state.co.us/special-education/" TargetMode="External"/><Relationship Id="rId9" Type="http://schemas.openxmlformats.org/officeDocument/2006/relationships/hyperlink" Target="https://resources.csi.state.co.us/504/" TargetMode="External"/><Relationship Id="rId14" Type="http://schemas.openxmlformats.org/officeDocument/2006/relationships/hyperlink" Target="https://www.cde.state.co.us/gt"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mailto:jessicawelch@csi.state.co.us"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atin typeface="Arial"/>
                <a:cs typeface="Arial"/>
              </a:rPr>
              <a:t>Serving ALL Students in CSI Schools</a:t>
            </a:r>
            <a:endParaRPr lang="en-US"/>
          </a:p>
        </p:txBody>
      </p:sp>
      <p:sp>
        <p:nvSpPr>
          <p:cNvPr id="3" name="Subtitle 2"/>
          <p:cNvSpPr>
            <a:spLocks noGrp="1"/>
          </p:cNvSpPr>
          <p:nvPr>
            <p:ph type="subTitle" idx="1"/>
          </p:nvPr>
        </p:nvSpPr>
        <p:spPr/>
        <p:txBody>
          <a:bodyPr/>
          <a:lstStyle/>
          <a:p>
            <a:r>
              <a:rPr lang="en-US"/>
              <a:t>Training for CSI School Governing Boards</a:t>
            </a:r>
          </a:p>
        </p:txBody>
      </p:sp>
    </p:spTree>
    <p:extLst>
      <p:ext uri="{BB962C8B-B14F-4D97-AF65-F5344CB8AC3E}">
        <p14:creationId xmlns:p14="http://schemas.microsoft.com/office/powerpoint/2010/main" val="302866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a:t>What is Section 504? </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2600" b="1">
                <a:latin typeface="Arial"/>
                <a:cs typeface="Arial"/>
              </a:rPr>
              <a:t>Section 504 is a civil rights law </a:t>
            </a:r>
            <a:r>
              <a:rPr lang="en-US" sz="2600">
                <a:latin typeface="Arial"/>
                <a:cs typeface="Arial"/>
              </a:rPr>
              <a:t>that prohibits discrimination on the basis of disability i</a:t>
            </a:r>
            <a:r>
              <a:rPr lang="en-US" sz="2600" u="sng">
                <a:latin typeface="Arial"/>
                <a:cs typeface="Arial"/>
              </a:rPr>
              <a:t>n any program or activity</a:t>
            </a:r>
            <a:r>
              <a:rPr lang="en-US" sz="2600">
                <a:latin typeface="Arial"/>
                <a:cs typeface="Arial"/>
              </a:rPr>
              <a:t> operated by recipients of federal funds.</a:t>
            </a:r>
          </a:p>
          <a:p>
            <a:pPr marL="0" indent="0">
              <a:buNone/>
            </a:pPr>
            <a:endParaRPr lang="en-US" sz="2600" i="1"/>
          </a:p>
          <a:p>
            <a:pPr marL="0" indent="0">
              <a:buNone/>
            </a:pPr>
            <a:endParaRPr lang="en-US" sz="2600"/>
          </a:p>
        </p:txBody>
      </p:sp>
      <p:pic>
        <p:nvPicPr>
          <p:cNvPr id="4" name="Picture 3">
            <a:extLst>
              <a:ext uri="{FF2B5EF4-FFF2-40B4-BE49-F238E27FC236}">
                <a16:creationId xmlns:a16="http://schemas.microsoft.com/office/drawing/2014/main" id="{25849100-EE7C-4E81-AE3F-4BF265B03EA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564584" y="493685"/>
            <a:ext cx="1310553" cy="1068443"/>
          </a:xfrm>
          <a:prstGeom prst="rect">
            <a:avLst/>
          </a:prstGeom>
        </p:spPr>
      </p:pic>
      <p:sp>
        <p:nvSpPr>
          <p:cNvPr id="6" name="TextBox 5">
            <a:extLst>
              <a:ext uri="{FF2B5EF4-FFF2-40B4-BE49-F238E27FC236}">
                <a16:creationId xmlns:a16="http://schemas.microsoft.com/office/drawing/2014/main" id="{7CB5ADDF-9505-4146-8093-01EF9D39342D}"/>
              </a:ext>
            </a:extLst>
          </p:cNvPr>
          <p:cNvSpPr txBox="1"/>
          <p:nvPr/>
        </p:nvSpPr>
        <p:spPr>
          <a:xfrm>
            <a:off x="1052945" y="4193647"/>
            <a:ext cx="7038110" cy="1785104"/>
          </a:xfrm>
          <a:prstGeom prst="rect">
            <a:avLst/>
          </a:prstGeom>
          <a:noFill/>
        </p:spPr>
        <p:txBody>
          <a:bodyPr wrap="square">
            <a:spAutoFit/>
          </a:bodyPr>
          <a:lstStyle/>
          <a:p>
            <a:pPr marL="0" indent="0">
              <a:buNone/>
            </a:pPr>
            <a:r>
              <a:rPr lang="en-US" sz="2200" b="1" i="1">
                <a:solidFill>
                  <a:srgbClr val="008CA0"/>
                </a:solidFill>
              </a:rPr>
              <a:t>“No otherwise qualified individual with a disability ... shall, solely by reason of her or his disability, be excluded from participation in, be denied the benefits of, or be subjected to discrimination under any program or activity receiving Federal financial assistance. ...”29 U.S.C. §794(a).</a:t>
            </a:r>
          </a:p>
        </p:txBody>
      </p:sp>
    </p:spTree>
    <p:extLst>
      <p:ext uri="{BB962C8B-B14F-4D97-AF65-F5344CB8AC3E}">
        <p14:creationId xmlns:p14="http://schemas.microsoft.com/office/powerpoint/2010/main" val="2175456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Who is protected under Section 504? </a:t>
            </a:r>
          </a:p>
        </p:txBody>
      </p:sp>
      <p:sp>
        <p:nvSpPr>
          <p:cNvPr id="3" name="Content Placeholder 2"/>
          <p:cNvSpPr>
            <a:spLocks noGrp="1"/>
          </p:cNvSpPr>
          <p:nvPr>
            <p:ph idx="1"/>
          </p:nvPr>
        </p:nvSpPr>
        <p:spPr/>
        <p:txBody>
          <a:bodyPr/>
          <a:lstStyle/>
          <a:p>
            <a:pPr marL="0" indent="0">
              <a:buNone/>
            </a:pPr>
            <a:r>
              <a:rPr lang="en-US"/>
              <a:t>Students eligible for services under Section 504 have:</a:t>
            </a:r>
          </a:p>
          <a:p>
            <a:pPr marL="514350" indent="-514350">
              <a:buFont typeface="+mj-lt"/>
              <a:buAutoNum type="arabicPeriod"/>
            </a:pPr>
            <a:r>
              <a:rPr lang="en-US"/>
              <a:t>a mental or physical impairment that </a:t>
            </a:r>
            <a:r>
              <a:rPr lang="en-US" i="1"/>
              <a:t>substantially</a:t>
            </a:r>
            <a:r>
              <a:rPr lang="en-US"/>
              <a:t> limits major life activities; or</a:t>
            </a:r>
          </a:p>
          <a:p>
            <a:pPr marL="514350" indent="-514350">
              <a:buFont typeface="+mj-lt"/>
              <a:buAutoNum type="arabicPeriod"/>
            </a:pPr>
            <a:r>
              <a:rPr lang="en-US"/>
              <a:t>have a record of such impairment; or </a:t>
            </a:r>
          </a:p>
          <a:p>
            <a:pPr marL="514350" indent="-514350">
              <a:buFont typeface="+mj-lt"/>
              <a:buAutoNum type="arabicPeriod"/>
            </a:pPr>
            <a:r>
              <a:rPr lang="en-US"/>
              <a:t>be regarded as having such an impairment.  (34 CFR104.3 (j) (l))</a:t>
            </a:r>
          </a:p>
        </p:txBody>
      </p:sp>
      <p:pic>
        <p:nvPicPr>
          <p:cNvPr id="5" name="Picture 4">
            <a:extLst>
              <a:ext uri="{FF2B5EF4-FFF2-40B4-BE49-F238E27FC236}">
                <a16:creationId xmlns:a16="http://schemas.microsoft.com/office/drawing/2014/main" id="{AE29F79F-2F56-49B9-ABC1-B68A156F868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564584" y="493685"/>
            <a:ext cx="1310553" cy="1068443"/>
          </a:xfrm>
          <a:prstGeom prst="rect">
            <a:avLst/>
          </a:prstGeom>
        </p:spPr>
      </p:pic>
    </p:spTree>
    <p:extLst>
      <p:ext uri="{BB962C8B-B14F-4D97-AF65-F5344CB8AC3E}">
        <p14:creationId xmlns:p14="http://schemas.microsoft.com/office/powerpoint/2010/main" val="628848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DBBB132-80D7-4B16-95CD-AD65E92A6372}"/>
              </a:ext>
            </a:extLst>
          </p:cNvPr>
          <p:cNvSpPr>
            <a:spLocks noGrp="1"/>
          </p:cNvSpPr>
          <p:nvPr>
            <p:ph type="title"/>
          </p:nvPr>
        </p:nvSpPr>
        <p:spPr/>
        <p:txBody>
          <a:bodyPr/>
          <a:lstStyle/>
          <a:p>
            <a:r>
              <a:rPr lang="en-US"/>
              <a:t>School Responsibility</a:t>
            </a:r>
          </a:p>
        </p:txBody>
      </p:sp>
      <p:graphicFrame>
        <p:nvGraphicFramePr>
          <p:cNvPr id="3" name="Diagram 2" descr="Section 504 School Responsibility Diagram">
            <a:extLst>
              <a:ext uri="{FF2B5EF4-FFF2-40B4-BE49-F238E27FC236}">
                <a16:creationId xmlns:a16="http://schemas.microsoft.com/office/drawing/2014/main" id="{7DCE6AF6-F37D-4A7E-A7D5-FCCB9340B45B}"/>
              </a:ext>
            </a:extLst>
          </p:cNvPr>
          <p:cNvGraphicFramePr/>
          <p:nvPr>
            <p:extLst>
              <p:ext uri="{D42A27DB-BD31-4B8C-83A1-F6EECF244321}">
                <p14:modId xmlns:p14="http://schemas.microsoft.com/office/powerpoint/2010/main" val="504531211"/>
              </p:ext>
            </p:extLst>
          </p:nvPr>
        </p:nvGraphicFramePr>
        <p:xfrm>
          <a:off x="476250" y="1828800"/>
          <a:ext cx="8191500" cy="4726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206A9B81-3EEA-4BD7-AD7C-5D6EE4B7B717}"/>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7564584" y="493685"/>
            <a:ext cx="1310553" cy="1068443"/>
          </a:xfrm>
          <a:prstGeom prst="rect">
            <a:avLst/>
          </a:prstGeom>
        </p:spPr>
      </p:pic>
    </p:spTree>
    <p:extLst>
      <p:ext uri="{BB962C8B-B14F-4D97-AF65-F5344CB8AC3E}">
        <p14:creationId xmlns:p14="http://schemas.microsoft.com/office/powerpoint/2010/main" val="2176937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46508" descr="Multilingual Learners">
            <a:extLst>
              <a:ext uri="{FF2B5EF4-FFF2-40B4-BE49-F238E27FC236}">
                <a16:creationId xmlns:a16="http://schemas.microsoft.com/office/drawing/2014/main" id="{A4A0F878-D887-4373-B3FB-6A5A50F4BD01}"/>
              </a:ext>
            </a:extLst>
          </p:cNvPr>
          <p:cNvSpPr/>
          <p:nvPr/>
        </p:nvSpPr>
        <p:spPr>
          <a:xfrm rot="5400000" flipH="1">
            <a:off x="3322394" y="372050"/>
            <a:ext cx="2731216" cy="3209658"/>
          </a:xfrm>
          <a:custGeom>
            <a:avLst/>
            <a:gdLst/>
            <a:ahLst/>
            <a:cxnLst>
              <a:cxn ang="0">
                <a:pos x="wd2" y="hd2"/>
              </a:cxn>
              <a:cxn ang="5400000">
                <a:pos x="wd2" y="hd2"/>
              </a:cxn>
              <a:cxn ang="10800000">
                <a:pos x="wd2" y="hd2"/>
              </a:cxn>
              <a:cxn ang="16200000">
                <a:pos x="wd2" y="hd2"/>
              </a:cxn>
            </a:cxnLst>
            <a:rect l="0" t="0" r="r" b="b"/>
            <a:pathLst>
              <a:path w="21600" h="21600" extrusionOk="0">
                <a:moveTo>
                  <a:pt x="4503" y="0"/>
                </a:moveTo>
                <a:cubicBezTo>
                  <a:pt x="3064" y="0"/>
                  <a:pt x="1896" y="1280"/>
                  <a:pt x="1896" y="2858"/>
                </a:cubicBezTo>
                <a:lnTo>
                  <a:pt x="1896" y="9446"/>
                </a:lnTo>
                <a:lnTo>
                  <a:pt x="0" y="10876"/>
                </a:lnTo>
                <a:lnTo>
                  <a:pt x="1896" y="12312"/>
                </a:lnTo>
                <a:lnTo>
                  <a:pt x="1896" y="18742"/>
                </a:lnTo>
                <a:cubicBezTo>
                  <a:pt x="1896" y="20320"/>
                  <a:pt x="3064" y="21600"/>
                  <a:pt x="4503" y="21600"/>
                </a:cubicBezTo>
                <a:lnTo>
                  <a:pt x="18993" y="21600"/>
                </a:lnTo>
                <a:cubicBezTo>
                  <a:pt x="20432" y="21600"/>
                  <a:pt x="21600" y="20320"/>
                  <a:pt x="21600" y="18742"/>
                </a:cubicBezTo>
                <a:lnTo>
                  <a:pt x="21600" y="2858"/>
                </a:lnTo>
                <a:cubicBezTo>
                  <a:pt x="21600" y="1280"/>
                  <a:pt x="20432" y="0"/>
                  <a:pt x="18993" y="0"/>
                </a:cubicBezTo>
                <a:lnTo>
                  <a:pt x="4503" y="0"/>
                </a:lnTo>
                <a:close/>
              </a:path>
            </a:pathLst>
          </a:custGeom>
          <a:solidFill>
            <a:schemeClr val="accent5"/>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2" name="Title 1">
            <a:extLst>
              <a:ext uri="{FF2B5EF4-FFF2-40B4-BE49-F238E27FC236}">
                <a16:creationId xmlns:a16="http://schemas.microsoft.com/office/drawing/2014/main" id="{85CF38D0-0D43-4EF3-96EC-1226FB9403F1}"/>
              </a:ext>
            </a:extLst>
          </p:cNvPr>
          <p:cNvSpPr>
            <a:spLocks noGrp="1"/>
          </p:cNvSpPr>
          <p:nvPr>
            <p:ph type="title"/>
          </p:nvPr>
        </p:nvSpPr>
        <p:spPr>
          <a:xfrm>
            <a:off x="3093844" y="53441"/>
            <a:ext cx="3352526" cy="3554685"/>
          </a:xfrm>
        </p:spPr>
        <p:txBody>
          <a:bodyPr>
            <a:normAutofit/>
          </a:bodyPr>
          <a:lstStyle/>
          <a:p>
            <a:pPr algn="ctr"/>
            <a:r>
              <a:rPr lang="en-US">
                <a:solidFill>
                  <a:schemeClr val="bg1"/>
                </a:solidFill>
              </a:rPr>
              <a:t>Multilingual Learners </a:t>
            </a:r>
          </a:p>
        </p:txBody>
      </p:sp>
      <p:sp>
        <p:nvSpPr>
          <p:cNvPr id="107" name="Shape 46485">
            <a:extLst>
              <a:ext uri="{FF2B5EF4-FFF2-40B4-BE49-F238E27FC236}">
                <a16:creationId xmlns:a16="http://schemas.microsoft.com/office/drawing/2014/main" id="{9B41E1FF-913A-4642-A47B-BC0499E32E88}"/>
              </a:ext>
              <a:ext uri="{C183D7F6-B498-43B3-948B-1728B52AA6E4}">
                <adec:decorative xmlns:adec="http://schemas.microsoft.com/office/drawing/2017/decorative" val="1"/>
              </a:ext>
            </a:extLst>
          </p:cNvPr>
          <p:cNvSpPr/>
          <p:nvPr/>
        </p:nvSpPr>
        <p:spPr>
          <a:xfrm>
            <a:off x="3835201" y="3428467"/>
            <a:ext cx="1459658" cy="3315489"/>
          </a:xfrm>
          <a:custGeom>
            <a:avLst/>
            <a:gdLst/>
            <a:ahLst/>
            <a:cxnLst>
              <a:cxn ang="0">
                <a:pos x="wd2" y="hd2"/>
              </a:cxn>
              <a:cxn ang="5400000">
                <a:pos x="wd2" y="hd2"/>
              </a:cxn>
              <a:cxn ang="10800000">
                <a:pos x="wd2" y="hd2"/>
              </a:cxn>
              <a:cxn ang="16200000">
                <a:pos x="wd2" y="hd2"/>
              </a:cxn>
            </a:cxnLst>
            <a:rect l="0" t="0" r="r" b="b"/>
            <a:pathLst>
              <a:path w="21522" h="21585" extrusionOk="0">
                <a:moveTo>
                  <a:pt x="12120" y="3"/>
                </a:moveTo>
                <a:cubicBezTo>
                  <a:pt x="11719" y="-15"/>
                  <a:pt x="11337" y="40"/>
                  <a:pt x="11046" y="141"/>
                </a:cubicBezTo>
                <a:cubicBezTo>
                  <a:pt x="10754" y="243"/>
                  <a:pt x="10557" y="391"/>
                  <a:pt x="10515" y="564"/>
                </a:cubicBezTo>
                <a:lnTo>
                  <a:pt x="9930" y="5345"/>
                </a:lnTo>
                <a:lnTo>
                  <a:pt x="9345" y="5316"/>
                </a:lnTo>
                <a:lnTo>
                  <a:pt x="8040" y="1743"/>
                </a:lnTo>
                <a:cubicBezTo>
                  <a:pt x="7998" y="1569"/>
                  <a:pt x="7800" y="1418"/>
                  <a:pt x="7509" y="1317"/>
                </a:cubicBezTo>
                <a:cubicBezTo>
                  <a:pt x="7219" y="1215"/>
                  <a:pt x="6836" y="1160"/>
                  <a:pt x="6435" y="1179"/>
                </a:cubicBezTo>
                <a:lnTo>
                  <a:pt x="6272" y="1187"/>
                </a:lnTo>
                <a:cubicBezTo>
                  <a:pt x="5870" y="1206"/>
                  <a:pt x="5528" y="1294"/>
                  <a:pt x="5292" y="1419"/>
                </a:cubicBezTo>
                <a:cubicBezTo>
                  <a:pt x="5057" y="1545"/>
                  <a:pt x="4930" y="1707"/>
                  <a:pt x="4973" y="1881"/>
                </a:cubicBezTo>
                <a:cubicBezTo>
                  <a:pt x="5170" y="2880"/>
                  <a:pt x="5458" y="3876"/>
                  <a:pt x="5836" y="4866"/>
                </a:cubicBezTo>
                <a:cubicBezTo>
                  <a:pt x="6102" y="5562"/>
                  <a:pt x="6417" y="6255"/>
                  <a:pt x="6700" y="6949"/>
                </a:cubicBezTo>
                <a:cubicBezTo>
                  <a:pt x="6771" y="7124"/>
                  <a:pt x="6841" y="7300"/>
                  <a:pt x="6727" y="7469"/>
                </a:cubicBezTo>
                <a:cubicBezTo>
                  <a:pt x="6670" y="7555"/>
                  <a:pt x="6567" y="7632"/>
                  <a:pt x="6401" y="7687"/>
                </a:cubicBezTo>
                <a:cubicBezTo>
                  <a:pt x="5957" y="7832"/>
                  <a:pt x="5433" y="7764"/>
                  <a:pt x="4993" y="7613"/>
                </a:cubicBezTo>
                <a:cubicBezTo>
                  <a:pt x="4584" y="7473"/>
                  <a:pt x="4220" y="7272"/>
                  <a:pt x="3864" y="7087"/>
                </a:cubicBezTo>
                <a:cubicBezTo>
                  <a:pt x="3502" y="6900"/>
                  <a:pt x="3056" y="6746"/>
                  <a:pt x="2592" y="6606"/>
                </a:cubicBezTo>
                <a:cubicBezTo>
                  <a:pt x="2269" y="6508"/>
                  <a:pt x="1934" y="6418"/>
                  <a:pt x="1552" y="6400"/>
                </a:cubicBezTo>
                <a:cubicBezTo>
                  <a:pt x="1149" y="6381"/>
                  <a:pt x="733" y="6448"/>
                  <a:pt x="436" y="6573"/>
                </a:cubicBezTo>
                <a:cubicBezTo>
                  <a:pt x="114" y="6710"/>
                  <a:pt x="-36" y="6896"/>
                  <a:pt x="8" y="7079"/>
                </a:cubicBezTo>
                <a:cubicBezTo>
                  <a:pt x="49" y="7247"/>
                  <a:pt x="260" y="7398"/>
                  <a:pt x="484" y="7549"/>
                </a:cubicBezTo>
                <a:cubicBezTo>
                  <a:pt x="2483" y="8895"/>
                  <a:pt x="4829" y="10135"/>
                  <a:pt x="7232" y="11350"/>
                </a:cubicBezTo>
                <a:cubicBezTo>
                  <a:pt x="7497" y="11485"/>
                  <a:pt x="7768" y="11618"/>
                  <a:pt x="7978" y="11770"/>
                </a:cubicBezTo>
                <a:cubicBezTo>
                  <a:pt x="8261" y="11974"/>
                  <a:pt x="8428" y="12204"/>
                  <a:pt x="8467" y="12442"/>
                </a:cubicBezTo>
                <a:lnTo>
                  <a:pt x="7917" y="21585"/>
                </a:lnTo>
                <a:lnTo>
                  <a:pt x="18880" y="21585"/>
                </a:lnTo>
                <a:lnTo>
                  <a:pt x="18282" y="11742"/>
                </a:lnTo>
                <a:cubicBezTo>
                  <a:pt x="18531" y="11452"/>
                  <a:pt x="18784" y="11162"/>
                  <a:pt x="19043" y="10872"/>
                </a:cubicBezTo>
                <a:cubicBezTo>
                  <a:pt x="19269" y="10621"/>
                  <a:pt x="19501" y="10368"/>
                  <a:pt x="19669" y="10105"/>
                </a:cubicBezTo>
                <a:cubicBezTo>
                  <a:pt x="19956" y="9656"/>
                  <a:pt x="20056" y="9187"/>
                  <a:pt x="20159" y="8721"/>
                </a:cubicBezTo>
                <a:cubicBezTo>
                  <a:pt x="20351" y="7851"/>
                  <a:pt x="20565" y="6981"/>
                  <a:pt x="20791" y="6112"/>
                </a:cubicBezTo>
                <a:cubicBezTo>
                  <a:pt x="21017" y="5246"/>
                  <a:pt x="21255" y="4380"/>
                  <a:pt x="21505" y="3514"/>
                </a:cubicBezTo>
                <a:cubicBezTo>
                  <a:pt x="21564" y="3343"/>
                  <a:pt x="21466" y="3179"/>
                  <a:pt x="21260" y="3044"/>
                </a:cubicBezTo>
                <a:cubicBezTo>
                  <a:pt x="21084" y="2929"/>
                  <a:pt x="20825" y="2834"/>
                  <a:pt x="20506" y="2783"/>
                </a:cubicBezTo>
                <a:lnTo>
                  <a:pt x="20540" y="2771"/>
                </a:lnTo>
                <a:cubicBezTo>
                  <a:pt x="20142" y="2741"/>
                  <a:pt x="19752" y="2781"/>
                  <a:pt x="19445" y="2874"/>
                </a:cubicBezTo>
                <a:cubicBezTo>
                  <a:pt x="19137" y="2967"/>
                  <a:pt x="18909" y="3111"/>
                  <a:pt x="18839" y="3282"/>
                </a:cubicBezTo>
                <a:lnTo>
                  <a:pt x="17241" y="5809"/>
                </a:lnTo>
                <a:lnTo>
                  <a:pt x="16752" y="5777"/>
                </a:lnTo>
                <a:lnTo>
                  <a:pt x="16622" y="5768"/>
                </a:lnTo>
                <a:lnTo>
                  <a:pt x="18282" y="1684"/>
                </a:lnTo>
                <a:cubicBezTo>
                  <a:pt x="18352" y="1512"/>
                  <a:pt x="18251" y="1346"/>
                  <a:pt x="18037" y="1214"/>
                </a:cubicBezTo>
                <a:cubicBezTo>
                  <a:pt x="17823" y="1082"/>
                  <a:pt x="17496" y="983"/>
                  <a:pt x="17098" y="952"/>
                </a:cubicBezTo>
                <a:lnTo>
                  <a:pt x="16942" y="941"/>
                </a:lnTo>
                <a:cubicBezTo>
                  <a:pt x="16544" y="910"/>
                  <a:pt x="16161" y="953"/>
                  <a:pt x="15854" y="1046"/>
                </a:cubicBezTo>
                <a:cubicBezTo>
                  <a:pt x="15546" y="1140"/>
                  <a:pt x="15319" y="1283"/>
                  <a:pt x="15249" y="1455"/>
                </a:cubicBezTo>
                <a:lnTo>
                  <a:pt x="13582" y="5571"/>
                </a:lnTo>
                <a:lnTo>
                  <a:pt x="12977" y="5539"/>
                </a:lnTo>
                <a:lnTo>
                  <a:pt x="13582" y="703"/>
                </a:lnTo>
                <a:cubicBezTo>
                  <a:pt x="13625" y="529"/>
                  <a:pt x="13499" y="364"/>
                  <a:pt x="13263" y="238"/>
                </a:cubicBezTo>
                <a:cubicBezTo>
                  <a:pt x="13027" y="112"/>
                  <a:pt x="12685" y="27"/>
                  <a:pt x="12283" y="9"/>
                </a:cubicBezTo>
                <a:lnTo>
                  <a:pt x="12120" y="3"/>
                </a:ln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a:latin typeface="Lato Light" panose="020F0502020204030203" pitchFamily="34" charset="0"/>
            </a:endParaRPr>
          </a:p>
        </p:txBody>
      </p:sp>
    </p:spTree>
    <p:extLst>
      <p:ext uri="{BB962C8B-B14F-4D97-AF65-F5344CB8AC3E}">
        <p14:creationId xmlns:p14="http://schemas.microsoft.com/office/powerpoint/2010/main" val="1343686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a:t>Who are Multilingual Learners?</a:t>
            </a:r>
          </a:p>
        </p:txBody>
      </p:sp>
      <p:sp>
        <p:nvSpPr>
          <p:cNvPr id="3" name="Content Placeholder 2"/>
          <p:cNvSpPr>
            <a:spLocks noGrp="1"/>
          </p:cNvSpPr>
          <p:nvPr>
            <p:ph idx="1"/>
          </p:nvPr>
        </p:nvSpPr>
        <p:spPr>
          <a:xfrm>
            <a:off x="628650" y="2203476"/>
            <a:ext cx="7886700" cy="4351338"/>
          </a:xfrm>
        </p:spPr>
        <p:txBody>
          <a:bodyPr>
            <a:normAutofit/>
          </a:bodyPr>
          <a:lstStyle/>
          <a:p>
            <a:pPr marL="0" indent="0">
              <a:buNone/>
            </a:pPr>
            <a:r>
              <a:rPr lang="en-US" sz="2400"/>
              <a:t>Students who speak languages other than English and/or who come from households where English is not the dominant language and as such require support in </a:t>
            </a:r>
            <a:r>
              <a:rPr lang="en-US" sz="2400" b="1"/>
              <a:t>reading, writing, listening, and speaking </a:t>
            </a:r>
            <a:r>
              <a:rPr lang="en-US" sz="2400"/>
              <a:t>academic English. </a:t>
            </a:r>
            <a:endParaRPr lang="en-US" sz="2600"/>
          </a:p>
        </p:txBody>
      </p:sp>
      <p:pic>
        <p:nvPicPr>
          <p:cNvPr id="6" name="Picture 5">
            <a:extLst>
              <a:ext uri="{FF2B5EF4-FFF2-40B4-BE49-F238E27FC236}">
                <a16:creationId xmlns:a16="http://schemas.microsoft.com/office/drawing/2014/main" id="{C13F070F-9173-D811-B516-0E95A64B187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597869" y="365126"/>
            <a:ext cx="1368028" cy="1143000"/>
          </a:xfrm>
          <a:prstGeom prst="rect">
            <a:avLst/>
          </a:prstGeom>
        </p:spPr>
      </p:pic>
    </p:spTree>
    <p:extLst>
      <p:ext uri="{BB962C8B-B14F-4D97-AF65-F5344CB8AC3E}">
        <p14:creationId xmlns:p14="http://schemas.microsoft.com/office/powerpoint/2010/main" val="1194722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92802C94-F972-3389-AC99-3175FB05E54C}"/>
              </a:ext>
            </a:extLst>
          </p:cNvPr>
          <p:cNvSpPr txBox="1">
            <a:spLocks noGrp="1"/>
          </p:cNvSpPr>
          <p:nvPr>
            <p:ph type="title" idx="4294967295"/>
          </p:nvPr>
        </p:nvSpPr>
        <p:spPr>
          <a:xfrm>
            <a:off x="-570413" y="-1539223"/>
            <a:ext cx="78867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Multilingual Learners</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School Responsibility</a:t>
            </a:r>
          </a:p>
        </p:txBody>
      </p:sp>
      <p:sp>
        <p:nvSpPr>
          <p:cNvPr id="6" name="Title 5">
            <a:extLst>
              <a:ext uri="{FF2B5EF4-FFF2-40B4-BE49-F238E27FC236}">
                <a16:creationId xmlns:a16="http://schemas.microsoft.com/office/drawing/2014/main" id="{F690A73A-C466-4CE2-A4C3-60443BB9BD84}"/>
              </a:ext>
            </a:extLst>
          </p:cNvPr>
          <p:cNvSpPr>
            <a:spLocks/>
          </p:cNvSpPr>
          <p:nvPr/>
        </p:nvSpPr>
        <p:spPr>
          <a:xfrm>
            <a:off x="628650" y="365126"/>
            <a:ext cx="78867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chemeClr val="tx1"/>
                </a:solidFill>
                <a:effectLst/>
                <a:uLnTx/>
                <a:uFillTx/>
                <a:latin typeface="Arial" panose="020B0604020202020204" pitchFamily="34" charset="0"/>
                <a:ea typeface="+mj-ea"/>
                <a:cs typeface="Arial" panose="020B0604020202020204" pitchFamily="34" charset="0"/>
              </a:rPr>
              <a:t>School Responsibility</a:t>
            </a:r>
          </a:p>
        </p:txBody>
      </p:sp>
      <p:graphicFrame>
        <p:nvGraphicFramePr>
          <p:cNvPr id="3" name="Diagram 2" descr="Multilingual Learners School Responsibility">
            <a:extLst>
              <a:ext uri="{FF2B5EF4-FFF2-40B4-BE49-F238E27FC236}">
                <a16:creationId xmlns:a16="http://schemas.microsoft.com/office/drawing/2014/main" id="{7DCE6AF6-F37D-4A7E-A7D5-FCCB9340B45B}"/>
              </a:ext>
            </a:extLst>
          </p:cNvPr>
          <p:cNvGraphicFramePr/>
          <p:nvPr>
            <p:extLst>
              <p:ext uri="{D42A27DB-BD31-4B8C-83A1-F6EECF244321}">
                <p14:modId xmlns:p14="http://schemas.microsoft.com/office/powerpoint/2010/main" val="3043696076"/>
              </p:ext>
            </p:extLst>
          </p:nvPr>
        </p:nvGraphicFramePr>
        <p:xfrm>
          <a:off x="403412" y="1837765"/>
          <a:ext cx="8369113" cy="43820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5DD11E96-DE12-7BC8-5710-DF0C0C44019B}"/>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7597869" y="365126"/>
            <a:ext cx="1368028" cy="1143000"/>
          </a:xfrm>
          <a:prstGeom prst="rect">
            <a:avLst/>
          </a:prstGeom>
        </p:spPr>
      </p:pic>
    </p:spTree>
    <p:extLst>
      <p:ext uri="{BB962C8B-B14F-4D97-AF65-F5344CB8AC3E}">
        <p14:creationId xmlns:p14="http://schemas.microsoft.com/office/powerpoint/2010/main" val="586580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46508" descr="Gifted Education Students">
            <a:extLst>
              <a:ext uri="{FF2B5EF4-FFF2-40B4-BE49-F238E27FC236}">
                <a16:creationId xmlns:a16="http://schemas.microsoft.com/office/drawing/2014/main" id="{A4A0F878-D887-4373-B3FB-6A5A50F4BD01}"/>
              </a:ext>
            </a:extLst>
          </p:cNvPr>
          <p:cNvSpPr/>
          <p:nvPr/>
        </p:nvSpPr>
        <p:spPr>
          <a:xfrm rot="5400000" flipH="1">
            <a:off x="3322394" y="372050"/>
            <a:ext cx="2731216" cy="3209658"/>
          </a:xfrm>
          <a:custGeom>
            <a:avLst/>
            <a:gdLst/>
            <a:ahLst/>
            <a:cxnLst>
              <a:cxn ang="0">
                <a:pos x="wd2" y="hd2"/>
              </a:cxn>
              <a:cxn ang="5400000">
                <a:pos x="wd2" y="hd2"/>
              </a:cxn>
              <a:cxn ang="10800000">
                <a:pos x="wd2" y="hd2"/>
              </a:cxn>
              <a:cxn ang="16200000">
                <a:pos x="wd2" y="hd2"/>
              </a:cxn>
            </a:cxnLst>
            <a:rect l="0" t="0" r="r" b="b"/>
            <a:pathLst>
              <a:path w="21600" h="21600" extrusionOk="0">
                <a:moveTo>
                  <a:pt x="4503" y="0"/>
                </a:moveTo>
                <a:cubicBezTo>
                  <a:pt x="3064" y="0"/>
                  <a:pt x="1896" y="1280"/>
                  <a:pt x="1896" y="2858"/>
                </a:cubicBezTo>
                <a:lnTo>
                  <a:pt x="1896" y="9446"/>
                </a:lnTo>
                <a:lnTo>
                  <a:pt x="0" y="10876"/>
                </a:lnTo>
                <a:lnTo>
                  <a:pt x="1896" y="12312"/>
                </a:lnTo>
                <a:lnTo>
                  <a:pt x="1896" y="18742"/>
                </a:lnTo>
                <a:cubicBezTo>
                  <a:pt x="1896" y="20320"/>
                  <a:pt x="3064" y="21600"/>
                  <a:pt x="4503" y="21600"/>
                </a:cubicBezTo>
                <a:lnTo>
                  <a:pt x="18993" y="21600"/>
                </a:lnTo>
                <a:cubicBezTo>
                  <a:pt x="20432" y="21600"/>
                  <a:pt x="21600" y="20320"/>
                  <a:pt x="21600" y="18742"/>
                </a:cubicBezTo>
                <a:lnTo>
                  <a:pt x="21600" y="2858"/>
                </a:lnTo>
                <a:cubicBezTo>
                  <a:pt x="21600" y="1280"/>
                  <a:pt x="20432" y="0"/>
                  <a:pt x="18993" y="0"/>
                </a:cubicBezTo>
                <a:lnTo>
                  <a:pt x="4503" y="0"/>
                </a:lnTo>
                <a:close/>
              </a:path>
            </a:pathLst>
          </a:custGeom>
          <a:solidFill>
            <a:schemeClr val="accent3"/>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2" name="Title 1">
            <a:extLst>
              <a:ext uri="{FF2B5EF4-FFF2-40B4-BE49-F238E27FC236}">
                <a16:creationId xmlns:a16="http://schemas.microsoft.com/office/drawing/2014/main" id="{85CF38D0-0D43-4EF3-96EC-1226FB9403F1}"/>
              </a:ext>
            </a:extLst>
          </p:cNvPr>
          <p:cNvSpPr>
            <a:spLocks noGrp="1"/>
          </p:cNvSpPr>
          <p:nvPr>
            <p:ph type="title"/>
          </p:nvPr>
        </p:nvSpPr>
        <p:spPr>
          <a:xfrm>
            <a:off x="3093844" y="53441"/>
            <a:ext cx="3352526" cy="3554685"/>
          </a:xfrm>
        </p:spPr>
        <p:txBody>
          <a:bodyPr>
            <a:normAutofit/>
          </a:bodyPr>
          <a:lstStyle/>
          <a:p>
            <a:pPr algn="ctr"/>
            <a:r>
              <a:rPr lang="en-US">
                <a:solidFill>
                  <a:schemeClr val="bg1"/>
                </a:solidFill>
                <a:latin typeface="Arial"/>
                <a:cs typeface="Arial"/>
              </a:rPr>
              <a:t>Gifted Education Students</a:t>
            </a:r>
          </a:p>
        </p:txBody>
      </p:sp>
      <p:sp>
        <p:nvSpPr>
          <p:cNvPr id="107" name="Shape 46485">
            <a:extLst>
              <a:ext uri="{FF2B5EF4-FFF2-40B4-BE49-F238E27FC236}">
                <a16:creationId xmlns:a16="http://schemas.microsoft.com/office/drawing/2014/main" id="{9B41E1FF-913A-4642-A47B-BC0499E32E88}"/>
              </a:ext>
              <a:ext uri="{C183D7F6-B498-43B3-948B-1728B52AA6E4}">
                <adec:decorative xmlns:adec="http://schemas.microsoft.com/office/drawing/2017/decorative" val="1"/>
              </a:ext>
            </a:extLst>
          </p:cNvPr>
          <p:cNvSpPr/>
          <p:nvPr/>
        </p:nvSpPr>
        <p:spPr>
          <a:xfrm>
            <a:off x="3835201" y="3428467"/>
            <a:ext cx="1459658" cy="3315489"/>
          </a:xfrm>
          <a:custGeom>
            <a:avLst/>
            <a:gdLst/>
            <a:ahLst/>
            <a:cxnLst>
              <a:cxn ang="0">
                <a:pos x="wd2" y="hd2"/>
              </a:cxn>
              <a:cxn ang="5400000">
                <a:pos x="wd2" y="hd2"/>
              </a:cxn>
              <a:cxn ang="10800000">
                <a:pos x="wd2" y="hd2"/>
              </a:cxn>
              <a:cxn ang="16200000">
                <a:pos x="wd2" y="hd2"/>
              </a:cxn>
            </a:cxnLst>
            <a:rect l="0" t="0" r="r" b="b"/>
            <a:pathLst>
              <a:path w="21522" h="21585" extrusionOk="0">
                <a:moveTo>
                  <a:pt x="12120" y="3"/>
                </a:moveTo>
                <a:cubicBezTo>
                  <a:pt x="11719" y="-15"/>
                  <a:pt x="11337" y="40"/>
                  <a:pt x="11046" y="141"/>
                </a:cubicBezTo>
                <a:cubicBezTo>
                  <a:pt x="10754" y="243"/>
                  <a:pt x="10557" y="391"/>
                  <a:pt x="10515" y="564"/>
                </a:cubicBezTo>
                <a:lnTo>
                  <a:pt x="9930" y="5345"/>
                </a:lnTo>
                <a:lnTo>
                  <a:pt x="9345" y="5316"/>
                </a:lnTo>
                <a:lnTo>
                  <a:pt x="8040" y="1743"/>
                </a:lnTo>
                <a:cubicBezTo>
                  <a:pt x="7998" y="1569"/>
                  <a:pt x="7800" y="1418"/>
                  <a:pt x="7509" y="1317"/>
                </a:cubicBezTo>
                <a:cubicBezTo>
                  <a:pt x="7219" y="1215"/>
                  <a:pt x="6836" y="1160"/>
                  <a:pt x="6435" y="1179"/>
                </a:cubicBezTo>
                <a:lnTo>
                  <a:pt x="6272" y="1187"/>
                </a:lnTo>
                <a:cubicBezTo>
                  <a:pt x="5870" y="1206"/>
                  <a:pt x="5528" y="1294"/>
                  <a:pt x="5292" y="1419"/>
                </a:cubicBezTo>
                <a:cubicBezTo>
                  <a:pt x="5057" y="1545"/>
                  <a:pt x="4930" y="1707"/>
                  <a:pt x="4973" y="1881"/>
                </a:cubicBezTo>
                <a:cubicBezTo>
                  <a:pt x="5170" y="2880"/>
                  <a:pt x="5458" y="3876"/>
                  <a:pt x="5836" y="4866"/>
                </a:cubicBezTo>
                <a:cubicBezTo>
                  <a:pt x="6102" y="5562"/>
                  <a:pt x="6417" y="6255"/>
                  <a:pt x="6700" y="6949"/>
                </a:cubicBezTo>
                <a:cubicBezTo>
                  <a:pt x="6771" y="7124"/>
                  <a:pt x="6841" y="7300"/>
                  <a:pt x="6727" y="7469"/>
                </a:cubicBezTo>
                <a:cubicBezTo>
                  <a:pt x="6670" y="7555"/>
                  <a:pt x="6567" y="7632"/>
                  <a:pt x="6401" y="7687"/>
                </a:cubicBezTo>
                <a:cubicBezTo>
                  <a:pt x="5957" y="7832"/>
                  <a:pt x="5433" y="7764"/>
                  <a:pt x="4993" y="7613"/>
                </a:cubicBezTo>
                <a:cubicBezTo>
                  <a:pt x="4584" y="7473"/>
                  <a:pt x="4220" y="7272"/>
                  <a:pt x="3864" y="7087"/>
                </a:cubicBezTo>
                <a:cubicBezTo>
                  <a:pt x="3502" y="6900"/>
                  <a:pt x="3056" y="6746"/>
                  <a:pt x="2592" y="6606"/>
                </a:cubicBezTo>
                <a:cubicBezTo>
                  <a:pt x="2269" y="6508"/>
                  <a:pt x="1934" y="6418"/>
                  <a:pt x="1552" y="6400"/>
                </a:cubicBezTo>
                <a:cubicBezTo>
                  <a:pt x="1149" y="6381"/>
                  <a:pt x="733" y="6448"/>
                  <a:pt x="436" y="6573"/>
                </a:cubicBezTo>
                <a:cubicBezTo>
                  <a:pt x="114" y="6710"/>
                  <a:pt x="-36" y="6896"/>
                  <a:pt x="8" y="7079"/>
                </a:cubicBezTo>
                <a:cubicBezTo>
                  <a:pt x="49" y="7247"/>
                  <a:pt x="260" y="7398"/>
                  <a:pt x="484" y="7549"/>
                </a:cubicBezTo>
                <a:cubicBezTo>
                  <a:pt x="2483" y="8895"/>
                  <a:pt x="4829" y="10135"/>
                  <a:pt x="7232" y="11350"/>
                </a:cubicBezTo>
                <a:cubicBezTo>
                  <a:pt x="7497" y="11485"/>
                  <a:pt x="7768" y="11618"/>
                  <a:pt x="7978" y="11770"/>
                </a:cubicBezTo>
                <a:cubicBezTo>
                  <a:pt x="8261" y="11974"/>
                  <a:pt x="8428" y="12204"/>
                  <a:pt x="8467" y="12442"/>
                </a:cubicBezTo>
                <a:lnTo>
                  <a:pt x="7917" y="21585"/>
                </a:lnTo>
                <a:lnTo>
                  <a:pt x="18880" y="21585"/>
                </a:lnTo>
                <a:lnTo>
                  <a:pt x="18282" y="11742"/>
                </a:lnTo>
                <a:cubicBezTo>
                  <a:pt x="18531" y="11452"/>
                  <a:pt x="18784" y="11162"/>
                  <a:pt x="19043" y="10872"/>
                </a:cubicBezTo>
                <a:cubicBezTo>
                  <a:pt x="19269" y="10621"/>
                  <a:pt x="19501" y="10368"/>
                  <a:pt x="19669" y="10105"/>
                </a:cubicBezTo>
                <a:cubicBezTo>
                  <a:pt x="19956" y="9656"/>
                  <a:pt x="20056" y="9187"/>
                  <a:pt x="20159" y="8721"/>
                </a:cubicBezTo>
                <a:cubicBezTo>
                  <a:pt x="20351" y="7851"/>
                  <a:pt x="20565" y="6981"/>
                  <a:pt x="20791" y="6112"/>
                </a:cubicBezTo>
                <a:cubicBezTo>
                  <a:pt x="21017" y="5246"/>
                  <a:pt x="21255" y="4380"/>
                  <a:pt x="21505" y="3514"/>
                </a:cubicBezTo>
                <a:cubicBezTo>
                  <a:pt x="21564" y="3343"/>
                  <a:pt x="21466" y="3179"/>
                  <a:pt x="21260" y="3044"/>
                </a:cubicBezTo>
                <a:cubicBezTo>
                  <a:pt x="21084" y="2929"/>
                  <a:pt x="20825" y="2834"/>
                  <a:pt x="20506" y="2783"/>
                </a:cubicBezTo>
                <a:lnTo>
                  <a:pt x="20540" y="2771"/>
                </a:lnTo>
                <a:cubicBezTo>
                  <a:pt x="20142" y="2741"/>
                  <a:pt x="19752" y="2781"/>
                  <a:pt x="19445" y="2874"/>
                </a:cubicBezTo>
                <a:cubicBezTo>
                  <a:pt x="19137" y="2967"/>
                  <a:pt x="18909" y="3111"/>
                  <a:pt x="18839" y="3282"/>
                </a:cubicBezTo>
                <a:lnTo>
                  <a:pt x="17241" y="5809"/>
                </a:lnTo>
                <a:lnTo>
                  <a:pt x="16752" y="5777"/>
                </a:lnTo>
                <a:lnTo>
                  <a:pt x="16622" y="5768"/>
                </a:lnTo>
                <a:lnTo>
                  <a:pt x="18282" y="1684"/>
                </a:lnTo>
                <a:cubicBezTo>
                  <a:pt x="18352" y="1512"/>
                  <a:pt x="18251" y="1346"/>
                  <a:pt x="18037" y="1214"/>
                </a:cubicBezTo>
                <a:cubicBezTo>
                  <a:pt x="17823" y="1082"/>
                  <a:pt x="17496" y="983"/>
                  <a:pt x="17098" y="952"/>
                </a:cubicBezTo>
                <a:lnTo>
                  <a:pt x="16942" y="941"/>
                </a:lnTo>
                <a:cubicBezTo>
                  <a:pt x="16544" y="910"/>
                  <a:pt x="16161" y="953"/>
                  <a:pt x="15854" y="1046"/>
                </a:cubicBezTo>
                <a:cubicBezTo>
                  <a:pt x="15546" y="1140"/>
                  <a:pt x="15319" y="1283"/>
                  <a:pt x="15249" y="1455"/>
                </a:cubicBezTo>
                <a:lnTo>
                  <a:pt x="13582" y="5571"/>
                </a:lnTo>
                <a:lnTo>
                  <a:pt x="12977" y="5539"/>
                </a:lnTo>
                <a:lnTo>
                  <a:pt x="13582" y="703"/>
                </a:lnTo>
                <a:cubicBezTo>
                  <a:pt x="13625" y="529"/>
                  <a:pt x="13499" y="364"/>
                  <a:pt x="13263" y="238"/>
                </a:cubicBezTo>
                <a:cubicBezTo>
                  <a:pt x="13027" y="112"/>
                  <a:pt x="12685" y="27"/>
                  <a:pt x="12283" y="9"/>
                </a:cubicBezTo>
                <a:lnTo>
                  <a:pt x="12120" y="3"/>
                </a:ln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a:latin typeface="Lato Light" panose="020F0502020204030203" pitchFamily="34" charset="0"/>
            </a:endParaRPr>
          </a:p>
        </p:txBody>
      </p:sp>
    </p:spTree>
    <p:extLst>
      <p:ext uri="{BB962C8B-B14F-4D97-AF65-F5344CB8AC3E}">
        <p14:creationId xmlns:p14="http://schemas.microsoft.com/office/powerpoint/2010/main" val="2867247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690A73A-C466-4CE2-A4C3-60443BB9BD84}"/>
              </a:ext>
            </a:extLst>
          </p:cNvPr>
          <p:cNvSpPr>
            <a:spLocks noGrp="1"/>
          </p:cNvSpPr>
          <p:nvPr>
            <p:ph type="title"/>
          </p:nvPr>
        </p:nvSpPr>
        <p:spPr/>
        <p:txBody>
          <a:bodyPr/>
          <a:lstStyle/>
          <a:p>
            <a:r>
              <a:rPr lang="en-US">
                <a:latin typeface="Arial"/>
                <a:cs typeface="Arial"/>
              </a:rPr>
              <a:t>Who are Gifted Education Students?</a:t>
            </a:r>
          </a:p>
        </p:txBody>
      </p:sp>
      <p:sp>
        <p:nvSpPr>
          <p:cNvPr id="2" name="Content Placeholder 1">
            <a:extLst>
              <a:ext uri="{FF2B5EF4-FFF2-40B4-BE49-F238E27FC236}">
                <a16:creationId xmlns:a16="http://schemas.microsoft.com/office/drawing/2014/main" id="{F8421734-C35D-49FE-BCAD-756DB81E6DB0}"/>
              </a:ext>
            </a:extLst>
          </p:cNvPr>
          <p:cNvSpPr>
            <a:spLocks noGrp="1"/>
          </p:cNvSpPr>
          <p:nvPr>
            <p:ph idx="1"/>
          </p:nvPr>
        </p:nvSpPr>
        <p:spPr/>
        <p:txBody>
          <a:bodyPr vert="horz" lIns="91440" tIns="45720" rIns="91440" bIns="45720" rtlCol="0" anchor="t">
            <a:noAutofit/>
          </a:bodyPr>
          <a:lstStyle/>
          <a:p>
            <a:pPr marL="0" indent="0">
              <a:buNone/>
            </a:pPr>
            <a:r>
              <a:rPr lang="en-US" sz="2400" kern="0" dirty="0">
                <a:solidFill>
                  <a:srgbClr val="202020"/>
                </a:solidFill>
                <a:latin typeface="Arial"/>
                <a:cs typeface="Arial"/>
              </a:rPr>
              <a:t>Students who perform at or show the potential for performing at a remarkably high level of accomplishment when compared to others of the same age, and who require specialized educational services and support to address their learning differences.</a:t>
            </a:r>
          </a:p>
          <a:p>
            <a:pPr marL="0" indent="0">
              <a:buNone/>
            </a:pPr>
            <a:endParaRPr lang="en-US" sz="2400" kern="0" dirty="0">
              <a:solidFill>
                <a:srgbClr val="202020"/>
              </a:solidFill>
              <a:latin typeface="Arial"/>
              <a:cs typeface="Arial"/>
            </a:endParaRPr>
          </a:p>
          <a:p>
            <a:pPr marL="0" indent="0">
              <a:buNone/>
            </a:pPr>
            <a:r>
              <a:rPr lang="en-US" sz="2400" kern="0" dirty="0">
                <a:solidFill>
                  <a:srgbClr val="202020"/>
                </a:solidFill>
                <a:latin typeface="Arial"/>
                <a:cs typeface="Arial"/>
              </a:rPr>
              <a:t>OR</a:t>
            </a:r>
          </a:p>
          <a:p>
            <a:pPr marL="0" indent="0">
              <a:buNone/>
            </a:pPr>
            <a:r>
              <a:rPr lang="en-US" sz="2400" kern="0" dirty="0">
                <a:solidFill>
                  <a:srgbClr val="202020"/>
                </a:solidFill>
                <a:latin typeface="Arial"/>
                <a:cs typeface="Arial"/>
              </a:rPr>
              <a:t>Students with advanced cognitive functioning who process information and develop skills more quickly than others of the same age require specialized educational services to address their learning differences. </a:t>
            </a:r>
          </a:p>
        </p:txBody>
      </p:sp>
      <p:pic>
        <p:nvPicPr>
          <p:cNvPr id="5" name="Picture 4">
            <a:extLst>
              <a:ext uri="{FF2B5EF4-FFF2-40B4-BE49-F238E27FC236}">
                <a16:creationId xmlns:a16="http://schemas.microsoft.com/office/drawing/2014/main" id="{3C948154-C8C4-DA91-B6AE-25EFDB5F7F1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668326" y="365126"/>
            <a:ext cx="1256932" cy="985652"/>
          </a:xfrm>
          <a:prstGeom prst="rect">
            <a:avLst/>
          </a:prstGeom>
        </p:spPr>
      </p:pic>
    </p:spTree>
    <p:extLst>
      <p:ext uri="{BB962C8B-B14F-4D97-AF65-F5344CB8AC3E}">
        <p14:creationId xmlns:p14="http://schemas.microsoft.com/office/powerpoint/2010/main" val="1597530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B572B7EE-AA12-523C-CC6C-3FC825283E0D}"/>
              </a:ext>
            </a:extLst>
          </p:cNvPr>
          <p:cNvSpPr txBox="1">
            <a:spLocks noGrp="1"/>
          </p:cNvSpPr>
          <p:nvPr>
            <p:ph type="title" idx="4294967295"/>
          </p:nvPr>
        </p:nvSpPr>
        <p:spPr>
          <a:xfrm>
            <a:off x="-1892577" y="-1659078"/>
            <a:ext cx="78867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Gifted Education Students School Responsibility</a:t>
            </a:r>
          </a:p>
        </p:txBody>
      </p:sp>
      <p:graphicFrame>
        <p:nvGraphicFramePr>
          <p:cNvPr id="3" name="Diagram 2" descr="Gifted Education Students School Responsibility ">
            <a:extLst>
              <a:ext uri="{FF2B5EF4-FFF2-40B4-BE49-F238E27FC236}">
                <a16:creationId xmlns:a16="http://schemas.microsoft.com/office/drawing/2014/main" id="{7DCE6AF6-F37D-4A7E-A7D5-FCCB9340B45B}"/>
              </a:ext>
            </a:extLst>
          </p:cNvPr>
          <p:cNvGraphicFramePr/>
          <p:nvPr>
            <p:extLst>
              <p:ext uri="{D42A27DB-BD31-4B8C-83A1-F6EECF244321}">
                <p14:modId xmlns:p14="http://schemas.microsoft.com/office/powerpoint/2010/main" val="3135227265"/>
              </p:ext>
            </p:extLst>
          </p:nvPr>
        </p:nvGraphicFramePr>
        <p:xfrm>
          <a:off x="484094" y="1494215"/>
          <a:ext cx="8288432" cy="4998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5">
            <a:extLst>
              <a:ext uri="{FF2B5EF4-FFF2-40B4-BE49-F238E27FC236}">
                <a16:creationId xmlns:a16="http://schemas.microsoft.com/office/drawing/2014/main" id="{F690A73A-C466-4CE2-A4C3-60443BB9BD84}"/>
              </a:ext>
            </a:extLst>
          </p:cNvPr>
          <p:cNvSpPr>
            <a:spLocks/>
          </p:cNvSpPr>
          <p:nvPr/>
        </p:nvSpPr>
        <p:spPr>
          <a:xfrm>
            <a:off x="628650" y="365126"/>
            <a:ext cx="78867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chemeClr val="tx1"/>
                </a:solidFill>
                <a:effectLst/>
                <a:uLnTx/>
                <a:uFillTx/>
                <a:latin typeface="Arial" panose="020B0604020202020204" pitchFamily="34" charset="0"/>
                <a:ea typeface="+mj-ea"/>
                <a:cs typeface="Arial" panose="020B0604020202020204" pitchFamily="34" charset="0"/>
              </a:rPr>
              <a:t>School Responsibility</a:t>
            </a:r>
          </a:p>
        </p:txBody>
      </p:sp>
      <p:pic>
        <p:nvPicPr>
          <p:cNvPr id="2" name="Picture 1">
            <a:extLst>
              <a:ext uri="{FF2B5EF4-FFF2-40B4-BE49-F238E27FC236}">
                <a16:creationId xmlns:a16="http://schemas.microsoft.com/office/drawing/2014/main" id="{97DA40B5-D782-890D-D25D-9376FCA7A90E}"/>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7766938" y="436844"/>
            <a:ext cx="1256932" cy="985652"/>
          </a:xfrm>
          <a:prstGeom prst="rect">
            <a:avLst/>
          </a:prstGeom>
        </p:spPr>
      </p:pic>
    </p:spTree>
    <p:extLst>
      <p:ext uri="{BB962C8B-B14F-4D97-AF65-F5344CB8AC3E}">
        <p14:creationId xmlns:p14="http://schemas.microsoft.com/office/powerpoint/2010/main" val="2991817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46508" descr="Students Experiencing Homelessness">
            <a:extLst>
              <a:ext uri="{FF2B5EF4-FFF2-40B4-BE49-F238E27FC236}">
                <a16:creationId xmlns:a16="http://schemas.microsoft.com/office/drawing/2014/main" id="{A4A0F878-D887-4373-B3FB-6A5A50F4BD01}"/>
              </a:ext>
            </a:extLst>
          </p:cNvPr>
          <p:cNvSpPr/>
          <p:nvPr/>
        </p:nvSpPr>
        <p:spPr>
          <a:xfrm rot="5400000" flipH="1">
            <a:off x="3322394" y="372050"/>
            <a:ext cx="2731216" cy="3209658"/>
          </a:xfrm>
          <a:custGeom>
            <a:avLst/>
            <a:gdLst/>
            <a:ahLst/>
            <a:cxnLst>
              <a:cxn ang="0">
                <a:pos x="wd2" y="hd2"/>
              </a:cxn>
              <a:cxn ang="5400000">
                <a:pos x="wd2" y="hd2"/>
              </a:cxn>
              <a:cxn ang="10800000">
                <a:pos x="wd2" y="hd2"/>
              </a:cxn>
              <a:cxn ang="16200000">
                <a:pos x="wd2" y="hd2"/>
              </a:cxn>
            </a:cxnLst>
            <a:rect l="0" t="0" r="r" b="b"/>
            <a:pathLst>
              <a:path w="21600" h="21600" extrusionOk="0">
                <a:moveTo>
                  <a:pt x="4503" y="0"/>
                </a:moveTo>
                <a:cubicBezTo>
                  <a:pt x="3064" y="0"/>
                  <a:pt x="1896" y="1280"/>
                  <a:pt x="1896" y="2858"/>
                </a:cubicBezTo>
                <a:lnTo>
                  <a:pt x="1896" y="9446"/>
                </a:lnTo>
                <a:lnTo>
                  <a:pt x="0" y="10876"/>
                </a:lnTo>
                <a:lnTo>
                  <a:pt x="1896" y="12312"/>
                </a:lnTo>
                <a:lnTo>
                  <a:pt x="1896" y="18742"/>
                </a:lnTo>
                <a:cubicBezTo>
                  <a:pt x="1896" y="20320"/>
                  <a:pt x="3064" y="21600"/>
                  <a:pt x="4503" y="21600"/>
                </a:cubicBezTo>
                <a:lnTo>
                  <a:pt x="18993" y="21600"/>
                </a:lnTo>
                <a:cubicBezTo>
                  <a:pt x="20432" y="21600"/>
                  <a:pt x="21600" y="20320"/>
                  <a:pt x="21600" y="18742"/>
                </a:cubicBezTo>
                <a:lnTo>
                  <a:pt x="21600" y="2858"/>
                </a:lnTo>
                <a:cubicBezTo>
                  <a:pt x="21600" y="1280"/>
                  <a:pt x="20432" y="0"/>
                  <a:pt x="18993" y="0"/>
                </a:cubicBezTo>
                <a:lnTo>
                  <a:pt x="4503" y="0"/>
                </a:lnTo>
                <a:close/>
              </a:path>
            </a:pathLst>
          </a:custGeom>
          <a:solidFill>
            <a:srgbClr val="EFAA1F"/>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2" name="Title 1">
            <a:extLst>
              <a:ext uri="{FF2B5EF4-FFF2-40B4-BE49-F238E27FC236}">
                <a16:creationId xmlns:a16="http://schemas.microsoft.com/office/drawing/2014/main" id="{85CF38D0-0D43-4EF3-96EC-1226FB9403F1}"/>
              </a:ext>
            </a:extLst>
          </p:cNvPr>
          <p:cNvSpPr>
            <a:spLocks noGrp="1"/>
          </p:cNvSpPr>
          <p:nvPr>
            <p:ph type="title"/>
          </p:nvPr>
        </p:nvSpPr>
        <p:spPr>
          <a:xfrm>
            <a:off x="3093844" y="53441"/>
            <a:ext cx="3352526" cy="3554685"/>
          </a:xfrm>
        </p:spPr>
        <p:txBody>
          <a:bodyPr>
            <a:normAutofit/>
          </a:bodyPr>
          <a:lstStyle/>
          <a:p>
            <a:pPr algn="ctr"/>
            <a:r>
              <a:rPr lang="en-US" sz="3600">
                <a:solidFill>
                  <a:schemeClr val="bg1"/>
                </a:solidFill>
              </a:rPr>
              <a:t>Students</a:t>
            </a:r>
            <a:br>
              <a:rPr lang="en-US" sz="3600">
                <a:solidFill>
                  <a:schemeClr val="bg1"/>
                </a:solidFill>
              </a:rPr>
            </a:br>
            <a:r>
              <a:rPr lang="en-US" sz="3600">
                <a:solidFill>
                  <a:schemeClr val="bg1"/>
                </a:solidFill>
              </a:rPr>
              <a:t>Experiencing Homelessness</a:t>
            </a:r>
          </a:p>
        </p:txBody>
      </p:sp>
      <p:grpSp>
        <p:nvGrpSpPr>
          <p:cNvPr id="3" name="Group 2">
            <a:extLst>
              <a:ext uri="{FF2B5EF4-FFF2-40B4-BE49-F238E27FC236}">
                <a16:creationId xmlns:a16="http://schemas.microsoft.com/office/drawing/2014/main" id="{AB0A2EC0-EA08-45D5-8C1C-3D8BEA0C47C0}"/>
              </a:ext>
              <a:ext uri="{C183D7F6-B498-43B3-948B-1728B52AA6E4}">
                <adec:decorative xmlns:adec="http://schemas.microsoft.com/office/drawing/2017/decorative" val="1"/>
              </a:ext>
            </a:extLst>
          </p:cNvPr>
          <p:cNvGrpSpPr/>
          <p:nvPr/>
        </p:nvGrpSpPr>
        <p:grpSpPr>
          <a:xfrm>
            <a:off x="-4660490" y="3104197"/>
            <a:ext cx="3820950" cy="4031902"/>
            <a:chOff x="14407368" y="4108798"/>
            <a:chExt cx="7568848" cy="9607208"/>
          </a:xfrm>
        </p:grpSpPr>
        <p:sp>
          <p:nvSpPr>
            <p:cNvPr id="4" name="Shape 10354">
              <a:extLst>
                <a:ext uri="{FF2B5EF4-FFF2-40B4-BE49-F238E27FC236}">
                  <a16:creationId xmlns:a16="http://schemas.microsoft.com/office/drawing/2014/main" id="{4D43ED87-AC2D-4FB7-98AC-DEE6C6592FE7}"/>
                </a:ext>
              </a:extLst>
            </p:cNvPr>
            <p:cNvSpPr/>
            <p:nvPr/>
          </p:nvSpPr>
          <p:spPr>
            <a:xfrm>
              <a:off x="14407368" y="4112415"/>
              <a:ext cx="7568848" cy="9582576"/>
            </a:xfrm>
            <a:custGeom>
              <a:avLst/>
              <a:gdLst/>
              <a:ahLst/>
              <a:cxnLst>
                <a:cxn ang="0">
                  <a:pos x="wd2" y="hd2"/>
                </a:cxn>
                <a:cxn ang="5400000">
                  <a:pos x="wd2" y="hd2"/>
                </a:cxn>
                <a:cxn ang="10800000">
                  <a:pos x="wd2" y="hd2"/>
                </a:cxn>
                <a:cxn ang="16200000">
                  <a:pos x="wd2" y="hd2"/>
                </a:cxn>
              </a:cxnLst>
              <a:rect l="0" t="0" r="r" b="b"/>
              <a:pathLst>
                <a:path w="21432" h="21116" extrusionOk="0">
                  <a:moveTo>
                    <a:pt x="1988" y="8601"/>
                  </a:moveTo>
                  <a:cubicBezTo>
                    <a:pt x="1988" y="8601"/>
                    <a:pt x="2362" y="8118"/>
                    <a:pt x="1988" y="7586"/>
                  </a:cubicBezTo>
                  <a:cubicBezTo>
                    <a:pt x="1615" y="7054"/>
                    <a:pt x="1864" y="5073"/>
                    <a:pt x="2736" y="3720"/>
                  </a:cubicBezTo>
                  <a:cubicBezTo>
                    <a:pt x="3608" y="2367"/>
                    <a:pt x="4355" y="1352"/>
                    <a:pt x="9026" y="434"/>
                  </a:cubicBezTo>
                  <a:cubicBezTo>
                    <a:pt x="13697" y="-484"/>
                    <a:pt x="16126" y="96"/>
                    <a:pt x="18368" y="1787"/>
                  </a:cubicBezTo>
                  <a:cubicBezTo>
                    <a:pt x="20610" y="3478"/>
                    <a:pt x="21357" y="5895"/>
                    <a:pt x="20672" y="8311"/>
                  </a:cubicBezTo>
                  <a:cubicBezTo>
                    <a:pt x="19987" y="10727"/>
                    <a:pt x="17558" y="11065"/>
                    <a:pt x="17745" y="13530"/>
                  </a:cubicBezTo>
                  <a:cubicBezTo>
                    <a:pt x="17932" y="15994"/>
                    <a:pt x="21432" y="21116"/>
                    <a:pt x="21432" y="21116"/>
                  </a:cubicBezTo>
                  <a:lnTo>
                    <a:pt x="9088" y="21116"/>
                  </a:lnTo>
                  <a:cubicBezTo>
                    <a:pt x="9088" y="21116"/>
                    <a:pt x="9618" y="19642"/>
                    <a:pt x="8964" y="18265"/>
                  </a:cubicBezTo>
                  <a:cubicBezTo>
                    <a:pt x="8964" y="18265"/>
                    <a:pt x="7959" y="16507"/>
                    <a:pt x="7189" y="16544"/>
                  </a:cubicBezTo>
                  <a:cubicBezTo>
                    <a:pt x="6418" y="16580"/>
                    <a:pt x="4083" y="16779"/>
                    <a:pt x="3452" y="16707"/>
                  </a:cubicBezTo>
                  <a:cubicBezTo>
                    <a:pt x="2821" y="16634"/>
                    <a:pt x="2214" y="16471"/>
                    <a:pt x="2261" y="15619"/>
                  </a:cubicBezTo>
                  <a:cubicBezTo>
                    <a:pt x="2308" y="14768"/>
                    <a:pt x="2238" y="14623"/>
                    <a:pt x="1887" y="14442"/>
                  </a:cubicBezTo>
                  <a:cubicBezTo>
                    <a:pt x="1537" y="14260"/>
                    <a:pt x="1397" y="13916"/>
                    <a:pt x="1677" y="13735"/>
                  </a:cubicBezTo>
                  <a:cubicBezTo>
                    <a:pt x="1957" y="13554"/>
                    <a:pt x="1957" y="13554"/>
                    <a:pt x="1957" y="13554"/>
                  </a:cubicBezTo>
                  <a:cubicBezTo>
                    <a:pt x="1957" y="13554"/>
                    <a:pt x="1747" y="13445"/>
                    <a:pt x="1420" y="13282"/>
                  </a:cubicBezTo>
                  <a:cubicBezTo>
                    <a:pt x="1093" y="13119"/>
                    <a:pt x="1163" y="12883"/>
                    <a:pt x="1257" y="12702"/>
                  </a:cubicBezTo>
                  <a:cubicBezTo>
                    <a:pt x="1350" y="12521"/>
                    <a:pt x="1537" y="12104"/>
                    <a:pt x="1327" y="12031"/>
                  </a:cubicBezTo>
                  <a:cubicBezTo>
                    <a:pt x="1117" y="11959"/>
                    <a:pt x="743" y="11778"/>
                    <a:pt x="416" y="11633"/>
                  </a:cubicBezTo>
                  <a:cubicBezTo>
                    <a:pt x="89" y="11488"/>
                    <a:pt x="-168" y="11234"/>
                    <a:pt x="136" y="10817"/>
                  </a:cubicBezTo>
                  <a:cubicBezTo>
                    <a:pt x="439" y="10401"/>
                    <a:pt x="1988" y="8601"/>
                    <a:pt x="1988" y="8601"/>
                  </a:cubicBezTo>
                  <a:close/>
                </a:path>
              </a:pathLst>
            </a:custGeom>
            <a:solidFill>
              <a:schemeClr val="bg1"/>
            </a:solidFill>
            <a:ln w="12700" cap="flat">
              <a:noFill/>
              <a:miter lim="400000"/>
            </a:ln>
            <a:effectLst/>
          </p:spPr>
          <p:txBody>
            <a:bodyPr wrap="square" lIns="71438" tIns="71438" rIns="71438" bIns="71438" numCol="1" anchor="ctr">
              <a:noAutofit/>
            </a:bodyPr>
            <a:lstStyle/>
            <a:p>
              <a:endParaRPr sz="5063">
                <a:latin typeface="Lato Light" panose="020F0502020204030203" pitchFamily="34" charset="0"/>
              </a:endParaRPr>
            </a:p>
          </p:txBody>
        </p:sp>
        <p:sp>
          <p:nvSpPr>
            <p:cNvPr id="5" name="Shape 10355">
              <a:extLst>
                <a:ext uri="{FF2B5EF4-FFF2-40B4-BE49-F238E27FC236}">
                  <a16:creationId xmlns:a16="http://schemas.microsoft.com/office/drawing/2014/main" id="{CDCFC94C-9CAB-4260-9F5F-C80B9B03E408}"/>
                </a:ext>
              </a:extLst>
            </p:cNvPr>
            <p:cNvSpPr/>
            <p:nvPr/>
          </p:nvSpPr>
          <p:spPr>
            <a:xfrm>
              <a:off x="15175975" y="5793015"/>
              <a:ext cx="1056103" cy="924500"/>
            </a:xfrm>
            <a:custGeom>
              <a:avLst/>
              <a:gdLst/>
              <a:ahLst/>
              <a:cxnLst>
                <a:cxn ang="0">
                  <a:pos x="wd2" y="hd2"/>
                </a:cxn>
                <a:cxn ang="5400000">
                  <a:pos x="wd2" y="hd2"/>
                </a:cxn>
                <a:cxn ang="10800000">
                  <a:pos x="wd2" y="hd2"/>
                </a:cxn>
                <a:cxn ang="16200000">
                  <a:pos x="wd2" y="hd2"/>
                </a:cxn>
              </a:cxnLst>
              <a:rect l="0" t="0" r="r" b="b"/>
              <a:pathLst>
                <a:path w="20856" h="21029" extrusionOk="0">
                  <a:moveTo>
                    <a:pt x="20115" y="12466"/>
                  </a:moveTo>
                  <a:cubicBezTo>
                    <a:pt x="19732" y="10390"/>
                    <a:pt x="17957" y="9059"/>
                    <a:pt x="16157" y="9500"/>
                  </a:cubicBezTo>
                  <a:cubicBezTo>
                    <a:pt x="15676" y="9618"/>
                    <a:pt x="15243" y="9853"/>
                    <a:pt x="14872" y="10171"/>
                  </a:cubicBezTo>
                  <a:lnTo>
                    <a:pt x="17218" y="12800"/>
                  </a:lnTo>
                  <a:cubicBezTo>
                    <a:pt x="17383" y="12986"/>
                    <a:pt x="17387" y="13290"/>
                    <a:pt x="17227" y="13481"/>
                  </a:cubicBezTo>
                  <a:cubicBezTo>
                    <a:pt x="17066" y="13671"/>
                    <a:pt x="16803" y="13676"/>
                    <a:pt x="16637" y="13490"/>
                  </a:cubicBezTo>
                  <a:lnTo>
                    <a:pt x="14268" y="10834"/>
                  </a:lnTo>
                  <a:cubicBezTo>
                    <a:pt x="13652" y="11707"/>
                    <a:pt x="13371" y="12880"/>
                    <a:pt x="13589" y="14063"/>
                  </a:cubicBezTo>
                  <a:cubicBezTo>
                    <a:pt x="13972" y="16139"/>
                    <a:pt x="15747" y="17470"/>
                    <a:pt x="17547" y="17029"/>
                  </a:cubicBezTo>
                  <a:cubicBezTo>
                    <a:pt x="19346" y="16589"/>
                    <a:pt x="20498" y="14541"/>
                    <a:pt x="20115" y="12466"/>
                  </a:cubicBezTo>
                  <a:close/>
                  <a:moveTo>
                    <a:pt x="12445" y="7390"/>
                  </a:moveTo>
                  <a:lnTo>
                    <a:pt x="10862" y="7777"/>
                  </a:lnTo>
                  <a:cubicBezTo>
                    <a:pt x="10683" y="7821"/>
                    <a:pt x="10443" y="7721"/>
                    <a:pt x="10330" y="7554"/>
                  </a:cubicBezTo>
                  <a:lnTo>
                    <a:pt x="9382" y="6156"/>
                  </a:lnTo>
                  <a:lnTo>
                    <a:pt x="7858" y="9354"/>
                  </a:lnTo>
                  <a:cubicBezTo>
                    <a:pt x="7858" y="9354"/>
                    <a:pt x="8237" y="9436"/>
                    <a:pt x="8700" y="9536"/>
                  </a:cubicBezTo>
                  <a:lnTo>
                    <a:pt x="12662" y="8566"/>
                  </a:lnTo>
                  <a:cubicBezTo>
                    <a:pt x="12662" y="8566"/>
                    <a:pt x="12445" y="7390"/>
                    <a:pt x="12445" y="7390"/>
                  </a:cubicBezTo>
                  <a:close/>
                  <a:moveTo>
                    <a:pt x="12276" y="9645"/>
                  </a:moveTo>
                  <a:lnTo>
                    <a:pt x="10649" y="10043"/>
                  </a:lnTo>
                  <a:cubicBezTo>
                    <a:pt x="10837" y="10188"/>
                    <a:pt x="10975" y="10413"/>
                    <a:pt x="11024" y="10676"/>
                  </a:cubicBezTo>
                  <a:lnTo>
                    <a:pt x="11025" y="10675"/>
                  </a:lnTo>
                  <a:cubicBezTo>
                    <a:pt x="11025" y="10675"/>
                    <a:pt x="11166" y="11451"/>
                    <a:pt x="11342" y="12416"/>
                  </a:cubicBezTo>
                  <a:cubicBezTo>
                    <a:pt x="11342" y="12416"/>
                    <a:pt x="12276" y="9645"/>
                    <a:pt x="12276" y="9645"/>
                  </a:cubicBezTo>
                  <a:close/>
                  <a:moveTo>
                    <a:pt x="9392" y="11587"/>
                  </a:moveTo>
                  <a:cubicBezTo>
                    <a:pt x="9392" y="11587"/>
                    <a:pt x="7390" y="11287"/>
                    <a:pt x="6435" y="11138"/>
                  </a:cubicBezTo>
                  <a:lnTo>
                    <a:pt x="5956" y="12381"/>
                  </a:lnTo>
                  <a:cubicBezTo>
                    <a:pt x="6790" y="12920"/>
                    <a:pt x="7454" y="13798"/>
                    <a:pt x="7783" y="14892"/>
                  </a:cubicBezTo>
                  <a:lnTo>
                    <a:pt x="9906" y="14373"/>
                  </a:lnTo>
                  <a:cubicBezTo>
                    <a:pt x="9906" y="14373"/>
                    <a:pt x="9392" y="11587"/>
                    <a:pt x="9392" y="11587"/>
                  </a:cubicBezTo>
                  <a:close/>
                  <a:moveTo>
                    <a:pt x="7320" y="15990"/>
                  </a:moveTo>
                  <a:lnTo>
                    <a:pt x="4073" y="16785"/>
                  </a:lnTo>
                  <a:cubicBezTo>
                    <a:pt x="3848" y="16840"/>
                    <a:pt x="3626" y="16674"/>
                    <a:pt x="3578" y="16414"/>
                  </a:cubicBezTo>
                  <a:cubicBezTo>
                    <a:pt x="3557" y="16296"/>
                    <a:pt x="3576" y="16181"/>
                    <a:pt x="3622" y="16083"/>
                  </a:cubicBezTo>
                  <a:lnTo>
                    <a:pt x="3621" y="16082"/>
                  </a:lnTo>
                  <a:lnTo>
                    <a:pt x="4917" y="12711"/>
                  </a:lnTo>
                  <a:cubicBezTo>
                    <a:pt x="4410" y="12543"/>
                    <a:pt x="3861" y="12510"/>
                    <a:pt x="3309" y="12645"/>
                  </a:cubicBezTo>
                  <a:cubicBezTo>
                    <a:pt x="1510" y="13086"/>
                    <a:pt x="358" y="15133"/>
                    <a:pt x="741" y="17209"/>
                  </a:cubicBezTo>
                  <a:cubicBezTo>
                    <a:pt x="1124" y="19285"/>
                    <a:pt x="2899" y="20615"/>
                    <a:pt x="4699" y="20175"/>
                  </a:cubicBezTo>
                  <a:cubicBezTo>
                    <a:pt x="6388" y="19761"/>
                    <a:pt x="7507" y="17930"/>
                    <a:pt x="7320" y="15990"/>
                  </a:cubicBezTo>
                  <a:close/>
                  <a:moveTo>
                    <a:pt x="4700" y="15647"/>
                  </a:moveTo>
                  <a:lnTo>
                    <a:pt x="7121" y="15055"/>
                  </a:lnTo>
                  <a:cubicBezTo>
                    <a:pt x="6845" y="14210"/>
                    <a:pt x="6329" y="13528"/>
                    <a:pt x="5683" y="13093"/>
                  </a:cubicBezTo>
                  <a:cubicBezTo>
                    <a:pt x="5683" y="13093"/>
                    <a:pt x="4700" y="15647"/>
                    <a:pt x="4700" y="15647"/>
                  </a:cubicBezTo>
                  <a:close/>
                  <a:moveTo>
                    <a:pt x="20768" y="12306"/>
                  </a:moveTo>
                  <a:cubicBezTo>
                    <a:pt x="21228" y="14801"/>
                    <a:pt x="19848" y="17253"/>
                    <a:pt x="17686" y="17782"/>
                  </a:cubicBezTo>
                  <a:cubicBezTo>
                    <a:pt x="15523" y="18311"/>
                    <a:pt x="13397" y="16718"/>
                    <a:pt x="12936" y="14223"/>
                  </a:cubicBezTo>
                  <a:cubicBezTo>
                    <a:pt x="12670" y="12777"/>
                    <a:pt x="13022" y="11346"/>
                    <a:pt x="13786" y="10295"/>
                  </a:cubicBezTo>
                  <a:lnTo>
                    <a:pt x="13180" y="9616"/>
                  </a:lnTo>
                  <a:lnTo>
                    <a:pt x="11655" y="14141"/>
                  </a:lnTo>
                  <a:cubicBezTo>
                    <a:pt x="11845" y="15192"/>
                    <a:pt x="12003" y="16082"/>
                    <a:pt x="12002" y="16116"/>
                  </a:cubicBezTo>
                  <a:cubicBezTo>
                    <a:pt x="11988" y="16676"/>
                    <a:pt x="11582" y="17117"/>
                    <a:pt x="11096" y="17100"/>
                  </a:cubicBezTo>
                  <a:cubicBezTo>
                    <a:pt x="10682" y="17085"/>
                    <a:pt x="10344" y="16743"/>
                    <a:pt x="10261" y="16295"/>
                  </a:cubicBezTo>
                  <a:lnTo>
                    <a:pt x="10260" y="16295"/>
                  </a:lnTo>
                  <a:lnTo>
                    <a:pt x="10079" y="15314"/>
                  </a:lnTo>
                  <a:lnTo>
                    <a:pt x="7974" y="15829"/>
                  </a:lnTo>
                  <a:cubicBezTo>
                    <a:pt x="8237" y="18189"/>
                    <a:pt x="6891" y="20425"/>
                    <a:pt x="4838" y="20928"/>
                  </a:cubicBezTo>
                  <a:cubicBezTo>
                    <a:pt x="2675" y="21457"/>
                    <a:pt x="549" y="19863"/>
                    <a:pt x="88" y="17369"/>
                  </a:cubicBezTo>
                  <a:cubicBezTo>
                    <a:pt x="-372" y="14874"/>
                    <a:pt x="1008" y="12422"/>
                    <a:pt x="3170" y="11892"/>
                  </a:cubicBezTo>
                  <a:cubicBezTo>
                    <a:pt x="3866" y="11722"/>
                    <a:pt x="4557" y="11772"/>
                    <a:pt x="5191" y="12001"/>
                  </a:cubicBezTo>
                  <a:lnTo>
                    <a:pt x="5611" y="10908"/>
                  </a:lnTo>
                  <a:cubicBezTo>
                    <a:pt x="5188" y="10637"/>
                    <a:pt x="4908" y="10111"/>
                    <a:pt x="4924" y="9516"/>
                  </a:cubicBezTo>
                  <a:cubicBezTo>
                    <a:pt x="4931" y="9235"/>
                    <a:pt x="5004" y="8976"/>
                    <a:pt x="5123" y="8753"/>
                  </a:cubicBezTo>
                  <a:lnTo>
                    <a:pt x="5122" y="8753"/>
                  </a:lnTo>
                  <a:lnTo>
                    <a:pt x="7375" y="4249"/>
                  </a:lnTo>
                  <a:lnTo>
                    <a:pt x="7375" y="4250"/>
                  </a:lnTo>
                  <a:cubicBezTo>
                    <a:pt x="7591" y="3700"/>
                    <a:pt x="8076" y="3326"/>
                    <a:pt x="8631" y="3346"/>
                  </a:cubicBezTo>
                  <a:cubicBezTo>
                    <a:pt x="9070" y="3361"/>
                    <a:pt x="9452" y="3620"/>
                    <a:pt x="9685" y="4006"/>
                  </a:cubicBezTo>
                  <a:lnTo>
                    <a:pt x="9686" y="4006"/>
                  </a:lnTo>
                  <a:lnTo>
                    <a:pt x="11018" y="6165"/>
                  </a:lnTo>
                  <a:lnTo>
                    <a:pt x="12915" y="5701"/>
                  </a:lnTo>
                  <a:cubicBezTo>
                    <a:pt x="13275" y="5613"/>
                    <a:pt x="13630" y="5878"/>
                    <a:pt x="13706" y="6294"/>
                  </a:cubicBezTo>
                  <a:cubicBezTo>
                    <a:pt x="13778" y="6683"/>
                    <a:pt x="13580" y="7062"/>
                    <a:pt x="13259" y="7182"/>
                  </a:cubicBezTo>
                  <a:lnTo>
                    <a:pt x="13534" y="8671"/>
                  </a:lnTo>
                  <a:lnTo>
                    <a:pt x="14385" y="9625"/>
                  </a:lnTo>
                  <a:cubicBezTo>
                    <a:pt x="14850" y="9205"/>
                    <a:pt x="15402" y="8898"/>
                    <a:pt x="16018" y="8747"/>
                  </a:cubicBezTo>
                  <a:cubicBezTo>
                    <a:pt x="18181" y="8217"/>
                    <a:pt x="20307" y="9811"/>
                    <a:pt x="20768" y="12306"/>
                  </a:cubicBezTo>
                  <a:close/>
                  <a:moveTo>
                    <a:pt x="8795" y="1859"/>
                  </a:moveTo>
                  <a:cubicBezTo>
                    <a:pt x="8642" y="1027"/>
                    <a:pt x="9102" y="210"/>
                    <a:pt x="9823" y="34"/>
                  </a:cubicBezTo>
                  <a:cubicBezTo>
                    <a:pt x="10543" y="-143"/>
                    <a:pt x="11252" y="388"/>
                    <a:pt x="11406" y="1220"/>
                  </a:cubicBezTo>
                  <a:cubicBezTo>
                    <a:pt x="11559" y="2051"/>
                    <a:pt x="11099" y="2869"/>
                    <a:pt x="10378" y="3045"/>
                  </a:cubicBezTo>
                  <a:cubicBezTo>
                    <a:pt x="9658" y="3222"/>
                    <a:pt x="8949" y="2690"/>
                    <a:pt x="8795" y="1859"/>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6" name="Shape 10356">
              <a:extLst>
                <a:ext uri="{FF2B5EF4-FFF2-40B4-BE49-F238E27FC236}">
                  <a16:creationId xmlns:a16="http://schemas.microsoft.com/office/drawing/2014/main" id="{CCC65A58-139A-4F62-9D76-ADC2E3DD0A94}"/>
                </a:ext>
              </a:extLst>
            </p:cNvPr>
            <p:cNvSpPr/>
            <p:nvPr/>
          </p:nvSpPr>
          <p:spPr>
            <a:xfrm>
              <a:off x="17978664" y="7053490"/>
              <a:ext cx="567697" cy="676949"/>
            </a:xfrm>
            <a:custGeom>
              <a:avLst/>
              <a:gdLst/>
              <a:ahLst/>
              <a:cxnLst>
                <a:cxn ang="0">
                  <a:pos x="wd2" y="hd2"/>
                </a:cxn>
                <a:cxn ang="5400000">
                  <a:pos x="wd2" y="hd2"/>
                </a:cxn>
                <a:cxn ang="10800000">
                  <a:pos x="wd2" y="hd2"/>
                </a:cxn>
                <a:cxn ang="16200000">
                  <a:pos x="wd2" y="hd2"/>
                </a:cxn>
              </a:cxnLst>
              <a:rect l="0" t="0" r="r" b="b"/>
              <a:pathLst>
                <a:path w="21600" h="21600" extrusionOk="0">
                  <a:moveTo>
                    <a:pt x="19543" y="12242"/>
                  </a:moveTo>
                  <a:cubicBezTo>
                    <a:pt x="19543" y="12836"/>
                    <a:pt x="18964" y="13322"/>
                    <a:pt x="18257" y="13322"/>
                  </a:cubicBezTo>
                  <a:lnTo>
                    <a:pt x="3343" y="13322"/>
                  </a:lnTo>
                  <a:cubicBezTo>
                    <a:pt x="2636" y="13322"/>
                    <a:pt x="2057" y="12836"/>
                    <a:pt x="2057" y="12242"/>
                  </a:cubicBezTo>
                  <a:lnTo>
                    <a:pt x="2057" y="4322"/>
                  </a:lnTo>
                  <a:cubicBezTo>
                    <a:pt x="2057" y="3728"/>
                    <a:pt x="2636" y="3242"/>
                    <a:pt x="3343" y="3242"/>
                  </a:cubicBezTo>
                  <a:lnTo>
                    <a:pt x="18257" y="3242"/>
                  </a:lnTo>
                  <a:cubicBezTo>
                    <a:pt x="18964" y="3242"/>
                    <a:pt x="19543" y="3728"/>
                    <a:pt x="19543" y="4322"/>
                  </a:cubicBezTo>
                  <a:cubicBezTo>
                    <a:pt x="19543" y="4322"/>
                    <a:pt x="19543" y="12242"/>
                    <a:pt x="19543" y="12242"/>
                  </a:cubicBezTo>
                  <a:close/>
                  <a:moveTo>
                    <a:pt x="17743" y="18146"/>
                  </a:moveTo>
                  <a:cubicBezTo>
                    <a:pt x="16891" y="18146"/>
                    <a:pt x="16200" y="17566"/>
                    <a:pt x="16200" y="16850"/>
                  </a:cubicBezTo>
                  <a:cubicBezTo>
                    <a:pt x="16200" y="16134"/>
                    <a:pt x="16891" y="15554"/>
                    <a:pt x="17743" y="15554"/>
                  </a:cubicBezTo>
                  <a:cubicBezTo>
                    <a:pt x="18594" y="15554"/>
                    <a:pt x="19285" y="16134"/>
                    <a:pt x="19285" y="16850"/>
                  </a:cubicBezTo>
                  <a:cubicBezTo>
                    <a:pt x="19285" y="17566"/>
                    <a:pt x="18594" y="18146"/>
                    <a:pt x="17743" y="18146"/>
                  </a:cubicBezTo>
                  <a:close/>
                  <a:moveTo>
                    <a:pt x="3857" y="18146"/>
                  </a:moveTo>
                  <a:cubicBezTo>
                    <a:pt x="3005" y="18146"/>
                    <a:pt x="2315" y="17566"/>
                    <a:pt x="2315" y="16850"/>
                  </a:cubicBezTo>
                  <a:cubicBezTo>
                    <a:pt x="2315" y="16134"/>
                    <a:pt x="3005" y="15554"/>
                    <a:pt x="3857" y="15554"/>
                  </a:cubicBezTo>
                  <a:cubicBezTo>
                    <a:pt x="4709" y="15554"/>
                    <a:pt x="5400" y="16134"/>
                    <a:pt x="5400" y="16850"/>
                  </a:cubicBezTo>
                  <a:cubicBezTo>
                    <a:pt x="5400" y="17566"/>
                    <a:pt x="4709" y="18146"/>
                    <a:pt x="3857" y="18146"/>
                  </a:cubicBezTo>
                  <a:close/>
                  <a:moveTo>
                    <a:pt x="5657" y="1513"/>
                  </a:moveTo>
                  <a:cubicBezTo>
                    <a:pt x="5657" y="1275"/>
                    <a:pt x="5889" y="1081"/>
                    <a:pt x="6171" y="1081"/>
                  </a:cubicBezTo>
                  <a:lnTo>
                    <a:pt x="15429" y="1081"/>
                  </a:lnTo>
                  <a:cubicBezTo>
                    <a:pt x="15711" y="1081"/>
                    <a:pt x="15943" y="1275"/>
                    <a:pt x="15943" y="1513"/>
                  </a:cubicBezTo>
                  <a:lnTo>
                    <a:pt x="15943" y="1729"/>
                  </a:lnTo>
                  <a:cubicBezTo>
                    <a:pt x="15943" y="1967"/>
                    <a:pt x="15711" y="2161"/>
                    <a:pt x="15429" y="2161"/>
                  </a:cubicBezTo>
                  <a:lnTo>
                    <a:pt x="6171" y="2161"/>
                  </a:lnTo>
                  <a:cubicBezTo>
                    <a:pt x="5889" y="2161"/>
                    <a:pt x="5657" y="1967"/>
                    <a:pt x="5657" y="1729"/>
                  </a:cubicBezTo>
                  <a:cubicBezTo>
                    <a:pt x="5657" y="1729"/>
                    <a:pt x="5657" y="1513"/>
                    <a:pt x="5657" y="1513"/>
                  </a:cubicBezTo>
                  <a:close/>
                  <a:moveTo>
                    <a:pt x="20314" y="0"/>
                  </a:moveTo>
                  <a:lnTo>
                    <a:pt x="1286" y="0"/>
                  </a:lnTo>
                  <a:cubicBezTo>
                    <a:pt x="579" y="0"/>
                    <a:pt x="0" y="486"/>
                    <a:pt x="0" y="1080"/>
                  </a:cubicBezTo>
                  <a:lnTo>
                    <a:pt x="0" y="18360"/>
                  </a:lnTo>
                  <a:cubicBezTo>
                    <a:pt x="0" y="18954"/>
                    <a:pt x="579" y="19440"/>
                    <a:pt x="1286" y="19440"/>
                  </a:cubicBezTo>
                  <a:lnTo>
                    <a:pt x="1800" y="19440"/>
                  </a:lnTo>
                  <a:cubicBezTo>
                    <a:pt x="1800" y="19440"/>
                    <a:pt x="1800" y="20498"/>
                    <a:pt x="1800" y="20520"/>
                  </a:cubicBezTo>
                  <a:cubicBezTo>
                    <a:pt x="1800" y="21114"/>
                    <a:pt x="2379" y="21600"/>
                    <a:pt x="3086" y="21600"/>
                  </a:cubicBezTo>
                  <a:lnTo>
                    <a:pt x="4629" y="21600"/>
                  </a:lnTo>
                  <a:cubicBezTo>
                    <a:pt x="5336" y="21600"/>
                    <a:pt x="5915" y="21114"/>
                    <a:pt x="5915" y="20520"/>
                  </a:cubicBezTo>
                  <a:cubicBezTo>
                    <a:pt x="5915" y="20498"/>
                    <a:pt x="5915" y="19440"/>
                    <a:pt x="5915" y="19440"/>
                  </a:cubicBezTo>
                  <a:lnTo>
                    <a:pt x="15685" y="19440"/>
                  </a:lnTo>
                  <a:cubicBezTo>
                    <a:pt x="15685" y="19440"/>
                    <a:pt x="15685" y="20498"/>
                    <a:pt x="15685" y="20520"/>
                  </a:cubicBezTo>
                  <a:cubicBezTo>
                    <a:pt x="15685" y="21114"/>
                    <a:pt x="16264" y="21600"/>
                    <a:pt x="16971" y="21600"/>
                  </a:cubicBezTo>
                  <a:lnTo>
                    <a:pt x="18514" y="21600"/>
                  </a:lnTo>
                  <a:cubicBezTo>
                    <a:pt x="19221" y="21600"/>
                    <a:pt x="19800" y="21114"/>
                    <a:pt x="19800" y="20520"/>
                  </a:cubicBezTo>
                  <a:cubicBezTo>
                    <a:pt x="19800" y="20498"/>
                    <a:pt x="19800" y="19440"/>
                    <a:pt x="19800" y="19440"/>
                  </a:cubicBezTo>
                  <a:lnTo>
                    <a:pt x="20314" y="19440"/>
                  </a:lnTo>
                  <a:cubicBezTo>
                    <a:pt x="21021" y="19440"/>
                    <a:pt x="21600" y="18954"/>
                    <a:pt x="21600" y="18360"/>
                  </a:cubicBezTo>
                  <a:lnTo>
                    <a:pt x="21600" y="1080"/>
                  </a:lnTo>
                  <a:cubicBezTo>
                    <a:pt x="21600" y="486"/>
                    <a:pt x="21021" y="0"/>
                    <a:pt x="20314" y="0"/>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7" name="Shape 10357">
              <a:extLst>
                <a:ext uri="{FF2B5EF4-FFF2-40B4-BE49-F238E27FC236}">
                  <a16:creationId xmlns:a16="http://schemas.microsoft.com/office/drawing/2014/main" id="{CDB56E1F-E3A8-482A-B2FF-D39D5844FBFB}"/>
                </a:ext>
              </a:extLst>
            </p:cNvPr>
            <p:cNvSpPr/>
            <p:nvPr/>
          </p:nvSpPr>
          <p:spPr>
            <a:xfrm>
              <a:off x="19346002" y="5826856"/>
              <a:ext cx="524618" cy="1049238"/>
            </a:xfrm>
            <a:custGeom>
              <a:avLst/>
              <a:gdLst/>
              <a:ahLst/>
              <a:cxnLst>
                <a:cxn ang="0">
                  <a:pos x="wd2" y="hd2"/>
                </a:cxn>
                <a:cxn ang="5400000">
                  <a:pos x="wd2" y="hd2"/>
                </a:cxn>
                <a:cxn ang="10800000">
                  <a:pos x="wd2" y="hd2"/>
                </a:cxn>
                <a:cxn ang="16200000">
                  <a:pos x="wd2" y="hd2"/>
                </a:cxn>
              </a:cxnLst>
              <a:rect l="0" t="0" r="r" b="b"/>
              <a:pathLst>
                <a:path w="21600" h="21600" extrusionOk="0">
                  <a:moveTo>
                    <a:pt x="20250" y="4050"/>
                  </a:moveTo>
                  <a:lnTo>
                    <a:pt x="1618" y="4050"/>
                  </a:lnTo>
                  <a:lnTo>
                    <a:pt x="1618" y="17550"/>
                  </a:lnTo>
                  <a:lnTo>
                    <a:pt x="20250" y="17550"/>
                  </a:lnTo>
                  <a:lnTo>
                    <a:pt x="20250" y="4050"/>
                  </a:lnTo>
                  <a:close/>
                  <a:moveTo>
                    <a:pt x="14175" y="2025"/>
                  </a:moveTo>
                  <a:lnTo>
                    <a:pt x="7425" y="2025"/>
                  </a:lnTo>
                  <a:cubicBezTo>
                    <a:pt x="7052" y="2025"/>
                    <a:pt x="6750" y="2176"/>
                    <a:pt x="6750" y="2363"/>
                  </a:cubicBezTo>
                  <a:cubicBezTo>
                    <a:pt x="6750" y="2549"/>
                    <a:pt x="7052" y="2700"/>
                    <a:pt x="7425" y="2700"/>
                  </a:cubicBezTo>
                  <a:lnTo>
                    <a:pt x="14175" y="2700"/>
                  </a:lnTo>
                  <a:cubicBezTo>
                    <a:pt x="14548" y="2700"/>
                    <a:pt x="14850" y="2549"/>
                    <a:pt x="14850" y="2363"/>
                  </a:cubicBezTo>
                  <a:cubicBezTo>
                    <a:pt x="14850" y="2176"/>
                    <a:pt x="14548" y="2025"/>
                    <a:pt x="14175" y="2025"/>
                  </a:cubicBezTo>
                  <a:close/>
                  <a:moveTo>
                    <a:pt x="11475" y="20250"/>
                  </a:moveTo>
                  <a:cubicBezTo>
                    <a:pt x="12593" y="20250"/>
                    <a:pt x="13500" y="19797"/>
                    <a:pt x="13500" y="19238"/>
                  </a:cubicBezTo>
                  <a:cubicBezTo>
                    <a:pt x="13500" y="18678"/>
                    <a:pt x="12593" y="18225"/>
                    <a:pt x="11475" y="18225"/>
                  </a:cubicBezTo>
                  <a:cubicBezTo>
                    <a:pt x="10357" y="18225"/>
                    <a:pt x="9450" y="18678"/>
                    <a:pt x="9450" y="19238"/>
                  </a:cubicBezTo>
                  <a:cubicBezTo>
                    <a:pt x="9450" y="19797"/>
                    <a:pt x="10357" y="20250"/>
                    <a:pt x="11475" y="20250"/>
                  </a:cubicBezTo>
                  <a:close/>
                  <a:moveTo>
                    <a:pt x="18900" y="21600"/>
                  </a:moveTo>
                  <a:lnTo>
                    <a:pt x="2700" y="21600"/>
                  </a:lnTo>
                  <a:cubicBezTo>
                    <a:pt x="1954" y="21600"/>
                    <a:pt x="1279" y="21449"/>
                    <a:pt x="791" y="21205"/>
                  </a:cubicBezTo>
                  <a:cubicBezTo>
                    <a:pt x="302" y="20960"/>
                    <a:pt x="0" y="20623"/>
                    <a:pt x="0" y="20250"/>
                  </a:cubicBezTo>
                  <a:lnTo>
                    <a:pt x="0" y="1350"/>
                  </a:lnTo>
                  <a:cubicBezTo>
                    <a:pt x="0" y="977"/>
                    <a:pt x="302" y="640"/>
                    <a:pt x="791" y="395"/>
                  </a:cubicBezTo>
                  <a:cubicBezTo>
                    <a:pt x="1279" y="151"/>
                    <a:pt x="1954" y="0"/>
                    <a:pt x="2700" y="0"/>
                  </a:cubicBezTo>
                  <a:lnTo>
                    <a:pt x="18900" y="0"/>
                  </a:lnTo>
                  <a:cubicBezTo>
                    <a:pt x="19646" y="0"/>
                    <a:pt x="20321" y="151"/>
                    <a:pt x="20809" y="395"/>
                  </a:cubicBezTo>
                  <a:cubicBezTo>
                    <a:pt x="21298" y="640"/>
                    <a:pt x="21600" y="977"/>
                    <a:pt x="21600" y="1350"/>
                  </a:cubicBezTo>
                  <a:lnTo>
                    <a:pt x="21600" y="20250"/>
                  </a:lnTo>
                  <a:cubicBezTo>
                    <a:pt x="21600" y="20623"/>
                    <a:pt x="21298" y="20960"/>
                    <a:pt x="20809" y="21205"/>
                  </a:cubicBezTo>
                  <a:cubicBezTo>
                    <a:pt x="20321" y="21449"/>
                    <a:pt x="19646" y="21600"/>
                    <a:pt x="1890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8" name="Shape 10358">
              <a:extLst>
                <a:ext uri="{FF2B5EF4-FFF2-40B4-BE49-F238E27FC236}">
                  <a16:creationId xmlns:a16="http://schemas.microsoft.com/office/drawing/2014/main" id="{37AC1EDC-1EB3-4CCD-9C3E-B2C307B264DD}"/>
                </a:ext>
              </a:extLst>
            </p:cNvPr>
            <p:cNvSpPr/>
            <p:nvPr/>
          </p:nvSpPr>
          <p:spPr>
            <a:xfrm>
              <a:off x="18888390" y="7193820"/>
              <a:ext cx="1013871" cy="761612"/>
            </a:xfrm>
            <a:custGeom>
              <a:avLst/>
              <a:gdLst/>
              <a:ahLst/>
              <a:cxnLst>
                <a:cxn ang="0">
                  <a:pos x="wd2" y="hd2"/>
                </a:cxn>
                <a:cxn ang="5400000">
                  <a:pos x="wd2" y="hd2"/>
                </a:cxn>
                <a:cxn ang="10800000">
                  <a:pos x="wd2" y="hd2"/>
                </a:cxn>
                <a:cxn ang="16200000">
                  <a:pos x="wd2" y="hd2"/>
                </a:cxn>
              </a:cxnLst>
              <a:rect l="0" t="0" r="r" b="b"/>
              <a:pathLst>
                <a:path w="21600" h="21600" extrusionOk="0">
                  <a:moveTo>
                    <a:pt x="14377" y="10069"/>
                  </a:moveTo>
                  <a:cubicBezTo>
                    <a:pt x="13591" y="10069"/>
                    <a:pt x="12956" y="9222"/>
                    <a:pt x="12956" y="8178"/>
                  </a:cubicBezTo>
                  <a:cubicBezTo>
                    <a:pt x="12956" y="7133"/>
                    <a:pt x="13591" y="6286"/>
                    <a:pt x="14377" y="6286"/>
                  </a:cubicBezTo>
                  <a:cubicBezTo>
                    <a:pt x="15161" y="6286"/>
                    <a:pt x="15797" y="7133"/>
                    <a:pt x="15797" y="8178"/>
                  </a:cubicBezTo>
                  <a:cubicBezTo>
                    <a:pt x="15797" y="9222"/>
                    <a:pt x="15161" y="10069"/>
                    <a:pt x="14377" y="10069"/>
                  </a:cubicBezTo>
                  <a:close/>
                  <a:moveTo>
                    <a:pt x="9355" y="17542"/>
                  </a:moveTo>
                  <a:lnTo>
                    <a:pt x="6514" y="17542"/>
                  </a:lnTo>
                  <a:lnTo>
                    <a:pt x="6514" y="13759"/>
                  </a:lnTo>
                  <a:lnTo>
                    <a:pt x="9355" y="13759"/>
                  </a:lnTo>
                  <a:cubicBezTo>
                    <a:pt x="9355" y="13759"/>
                    <a:pt x="9355" y="17542"/>
                    <a:pt x="9355" y="17542"/>
                  </a:cubicBezTo>
                  <a:close/>
                  <a:moveTo>
                    <a:pt x="4885" y="17542"/>
                  </a:moveTo>
                  <a:lnTo>
                    <a:pt x="2045" y="17542"/>
                  </a:lnTo>
                  <a:lnTo>
                    <a:pt x="2045" y="13759"/>
                  </a:lnTo>
                  <a:lnTo>
                    <a:pt x="4885" y="13759"/>
                  </a:lnTo>
                  <a:cubicBezTo>
                    <a:pt x="4885" y="13759"/>
                    <a:pt x="4885" y="17542"/>
                    <a:pt x="4885" y="17542"/>
                  </a:cubicBezTo>
                  <a:close/>
                  <a:moveTo>
                    <a:pt x="14377" y="1737"/>
                  </a:moveTo>
                  <a:lnTo>
                    <a:pt x="7198" y="11684"/>
                  </a:lnTo>
                  <a:lnTo>
                    <a:pt x="624" y="11684"/>
                  </a:lnTo>
                  <a:lnTo>
                    <a:pt x="624" y="21600"/>
                  </a:lnTo>
                  <a:lnTo>
                    <a:pt x="12488" y="21600"/>
                  </a:lnTo>
                  <a:lnTo>
                    <a:pt x="12488" y="13750"/>
                  </a:lnTo>
                  <a:lnTo>
                    <a:pt x="16265" y="13750"/>
                  </a:lnTo>
                  <a:lnTo>
                    <a:pt x="16265" y="21600"/>
                  </a:lnTo>
                  <a:lnTo>
                    <a:pt x="20961" y="21600"/>
                  </a:lnTo>
                  <a:lnTo>
                    <a:pt x="20961" y="11747"/>
                  </a:lnTo>
                  <a:lnTo>
                    <a:pt x="21600" y="11747"/>
                  </a:lnTo>
                  <a:cubicBezTo>
                    <a:pt x="21600" y="11747"/>
                    <a:pt x="14377" y="1737"/>
                    <a:pt x="14377" y="1737"/>
                  </a:cubicBezTo>
                  <a:close/>
                  <a:moveTo>
                    <a:pt x="21585" y="9988"/>
                  </a:moveTo>
                  <a:lnTo>
                    <a:pt x="21585" y="10640"/>
                  </a:lnTo>
                  <a:lnTo>
                    <a:pt x="14376" y="652"/>
                  </a:lnTo>
                  <a:lnTo>
                    <a:pt x="6905" y="11004"/>
                  </a:lnTo>
                  <a:lnTo>
                    <a:pt x="0" y="11004"/>
                  </a:lnTo>
                  <a:lnTo>
                    <a:pt x="4124" y="5099"/>
                  </a:lnTo>
                  <a:lnTo>
                    <a:pt x="10696" y="5099"/>
                  </a:lnTo>
                  <a:lnTo>
                    <a:pt x="14376" y="0"/>
                  </a:lnTo>
                  <a:cubicBezTo>
                    <a:pt x="14376" y="0"/>
                    <a:pt x="21585" y="9988"/>
                    <a:pt x="21585" y="9988"/>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9" name="Shape 10359">
              <a:extLst>
                <a:ext uri="{FF2B5EF4-FFF2-40B4-BE49-F238E27FC236}">
                  <a16:creationId xmlns:a16="http://schemas.microsoft.com/office/drawing/2014/main" id="{5BCC5AC6-87E0-4B57-A543-1AB4FFFBE3B5}"/>
                </a:ext>
              </a:extLst>
            </p:cNvPr>
            <p:cNvSpPr/>
            <p:nvPr/>
          </p:nvSpPr>
          <p:spPr>
            <a:xfrm>
              <a:off x="19929794" y="6617313"/>
              <a:ext cx="835507" cy="736694"/>
            </a:xfrm>
            <a:custGeom>
              <a:avLst/>
              <a:gdLst/>
              <a:ahLst/>
              <a:cxnLst>
                <a:cxn ang="0">
                  <a:pos x="wd2" y="hd2"/>
                </a:cxn>
                <a:cxn ang="5400000">
                  <a:pos x="wd2" y="hd2"/>
                </a:cxn>
                <a:cxn ang="10800000">
                  <a:pos x="wd2" y="hd2"/>
                </a:cxn>
                <a:cxn ang="16200000">
                  <a:pos x="wd2" y="hd2"/>
                </a:cxn>
              </a:cxnLst>
              <a:rect l="0" t="0" r="r" b="b"/>
              <a:pathLst>
                <a:path w="21465" h="21448" extrusionOk="0">
                  <a:moveTo>
                    <a:pt x="1162" y="1839"/>
                  </a:moveTo>
                  <a:cubicBezTo>
                    <a:pt x="454" y="1924"/>
                    <a:pt x="-67" y="2640"/>
                    <a:pt x="7" y="3442"/>
                  </a:cubicBezTo>
                  <a:lnTo>
                    <a:pt x="1557" y="20144"/>
                  </a:lnTo>
                  <a:cubicBezTo>
                    <a:pt x="1631" y="20947"/>
                    <a:pt x="2272" y="21524"/>
                    <a:pt x="2980" y="21440"/>
                  </a:cubicBezTo>
                  <a:lnTo>
                    <a:pt x="19632" y="19456"/>
                  </a:lnTo>
                  <a:cubicBezTo>
                    <a:pt x="20339" y="19372"/>
                    <a:pt x="20850" y="18657"/>
                    <a:pt x="20776" y="17855"/>
                  </a:cubicBezTo>
                  <a:lnTo>
                    <a:pt x="20372" y="13497"/>
                  </a:lnTo>
                  <a:lnTo>
                    <a:pt x="15892" y="14031"/>
                  </a:lnTo>
                  <a:cubicBezTo>
                    <a:pt x="15184" y="14115"/>
                    <a:pt x="14553" y="13536"/>
                    <a:pt x="14479" y="12734"/>
                  </a:cubicBezTo>
                  <a:lnTo>
                    <a:pt x="14209" y="9825"/>
                  </a:lnTo>
                  <a:cubicBezTo>
                    <a:pt x="14135" y="9023"/>
                    <a:pt x="14646" y="8308"/>
                    <a:pt x="15353" y="8224"/>
                  </a:cubicBezTo>
                  <a:lnTo>
                    <a:pt x="19833" y="7690"/>
                  </a:lnTo>
                  <a:lnTo>
                    <a:pt x="19497" y="4062"/>
                  </a:lnTo>
                  <a:cubicBezTo>
                    <a:pt x="19422" y="3260"/>
                    <a:pt x="18790" y="2669"/>
                    <a:pt x="18083" y="2754"/>
                  </a:cubicBezTo>
                  <a:lnTo>
                    <a:pt x="17948" y="1305"/>
                  </a:lnTo>
                  <a:cubicBezTo>
                    <a:pt x="17874" y="503"/>
                    <a:pt x="17243" y="-76"/>
                    <a:pt x="16535" y="8"/>
                  </a:cubicBezTo>
                  <a:lnTo>
                    <a:pt x="1162" y="1839"/>
                  </a:lnTo>
                  <a:close/>
                  <a:moveTo>
                    <a:pt x="1930" y="3213"/>
                  </a:moveTo>
                  <a:lnTo>
                    <a:pt x="15381" y="1611"/>
                  </a:lnTo>
                  <a:cubicBezTo>
                    <a:pt x="15381" y="1611"/>
                    <a:pt x="16670" y="1454"/>
                    <a:pt x="16804" y="2906"/>
                  </a:cubicBezTo>
                  <a:lnTo>
                    <a:pt x="2065" y="4661"/>
                  </a:lnTo>
                  <a:cubicBezTo>
                    <a:pt x="1711" y="4704"/>
                    <a:pt x="1401" y="4420"/>
                    <a:pt x="1364" y="4018"/>
                  </a:cubicBezTo>
                  <a:cubicBezTo>
                    <a:pt x="1327" y="3618"/>
                    <a:pt x="1577" y="3255"/>
                    <a:pt x="1930" y="3213"/>
                  </a:cubicBezTo>
                  <a:close/>
                  <a:moveTo>
                    <a:pt x="16055" y="8878"/>
                  </a:moveTo>
                  <a:cubicBezTo>
                    <a:pt x="15347" y="8963"/>
                    <a:pt x="14836" y="9677"/>
                    <a:pt x="14911" y="10479"/>
                  </a:cubicBezTo>
                  <a:lnTo>
                    <a:pt x="15045" y="11928"/>
                  </a:lnTo>
                  <a:cubicBezTo>
                    <a:pt x="15120" y="12730"/>
                    <a:pt x="15751" y="13309"/>
                    <a:pt x="16458" y="13225"/>
                  </a:cubicBezTo>
                  <a:lnTo>
                    <a:pt x="20304" y="12767"/>
                  </a:lnTo>
                  <a:cubicBezTo>
                    <a:pt x="21012" y="12682"/>
                    <a:pt x="21533" y="11966"/>
                    <a:pt x="21459" y="11164"/>
                  </a:cubicBezTo>
                  <a:lnTo>
                    <a:pt x="21324" y="9716"/>
                  </a:lnTo>
                  <a:cubicBezTo>
                    <a:pt x="21250" y="8913"/>
                    <a:pt x="20608" y="8336"/>
                    <a:pt x="19901" y="8420"/>
                  </a:cubicBezTo>
                  <a:lnTo>
                    <a:pt x="16055" y="8878"/>
                  </a:lnTo>
                  <a:close/>
                  <a:moveTo>
                    <a:pt x="16834" y="10250"/>
                  </a:moveTo>
                  <a:cubicBezTo>
                    <a:pt x="17188" y="10208"/>
                    <a:pt x="17508" y="10491"/>
                    <a:pt x="17545" y="10892"/>
                  </a:cubicBezTo>
                  <a:cubicBezTo>
                    <a:pt x="17582" y="11293"/>
                    <a:pt x="17322" y="11657"/>
                    <a:pt x="16968" y="11699"/>
                  </a:cubicBezTo>
                  <a:cubicBezTo>
                    <a:pt x="16614" y="11741"/>
                    <a:pt x="16293" y="11447"/>
                    <a:pt x="16256" y="11046"/>
                  </a:cubicBezTo>
                  <a:cubicBezTo>
                    <a:pt x="16219" y="10644"/>
                    <a:pt x="16480" y="10293"/>
                    <a:pt x="16834" y="1025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10" name="Shape 10360">
              <a:extLst>
                <a:ext uri="{FF2B5EF4-FFF2-40B4-BE49-F238E27FC236}">
                  <a16:creationId xmlns:a16="http://schemas.microsoft.com/office/drawing/2014/main" id="{19F5930A-F61D-4A80-A127-0F6BF9066BE0}"/>
                </a:ext>
              </a:extLst>
            </p:cNvPr>
            <p:cNvSpPr/>
            <p:nvPr/>
          </p:nvSpPr>
          <p:spPr>
            <a:xfrm>
              <a:off x="16246750" y="8337717"/>
              <a:ext cx="1090495" cy="724856"/>
            </a:xfrm>
            <a:custGeom>
              <a:avLst/>
              <a:gdLst/>
              <a:ahLst/>
              <a:cxnLst>
                <a:cxn ang="0">
                  <a:pos x="wd2" y="hd2"/>
                </a:cxn>
                <a:cxn ang="5400000">
                  <a:pos x="wd2" y="hd2"/>
                </a:cxn>
                <a:cxn ang="10800000">
                  <a:pos x="wd2" y="hd2"/>
                </a:cxn>
                <a:cxn ang="16200000">
                  <a:pos x="wd2" y="hd2"/>
                </a:cxn>
              </a:cxnLst>
              <a:rect l="0" t="0" r="r" b="b"/>
              <a:pathLst>
                <a:path w="21600" h="21423" extrusionOk="0">
                  <a:moveTo>
                    <a:pt x="17523" y="7527"/>
                  </a:moveTo>
                  <a:lnTo>
                    <a:pt x="16892" y="5510"/>
                  </a:lnTo>
                  <a:lnTo>
                    <a:pt x="16892" y="5510"/>
                  </a:lnTo>
                  <a:cubicBezTo>
                    <a:pt x="16891" y="5509"/>
                    <a:pt x="16891" y="5507"/>
                    <a:pt x="16891" y="5505"/>
                  </a:cubicBezTo>
                  <a:cubicBezTo>
                    <a:pt x="16543" y="4391"/>
                    <a:pt x="13689" y="5277"/>
                    <a:pt x="10517" y="7484"/>
                  </a:cubicBezTo>
                  <a:cubicBezTo>
                    <a:pt x="7344" y="9692"/>
                    <a:pt x="5056" y="12384"/>
                    <a:pt x="5404" y="13498"/>
                  </a:cubicBezTo>
                  <a:cubicBezTo>
                    <a:pt x="5404" y="13499"/>
                    <a:pt x="5405" y="13501"/>
                    <a:pt x="5405" y="13502"/>
                  </a:cubicBezTo>
                  <a:lnTo>
                    <a:pt x="5405" y="13503"/>
                  </a:lnTo>
                  <a:lnTo>
                    <a:pt x="5495" y="13791"/>
                  </a:lnTo>
                  <a:lnTo>
                    <a:pt x="0" y="14107"/>
                  </a:lnTo>
                  <a:lnTo>
                    <a:pt x="8178" y="0"/>
                  </a:lnTo>
                  <a:lnTo>
                    <a:pt x="21600" y="1182"/>
                  </a:lnTo>
                  <a:cubicBezTo>
                    <a:pt x="21600" y="1182"/>
                    <a:pt x="17523" y="7527"/>
                    <a:pt x="17523" y="7527"/>
                  </a:cubicBezTo>
                  <a:close/>
                  <a:moveTo>
                    <a:pt x="5685" y="19621"/>
                  </a:moveTo>
                  <a:cubicBezTo>
                    <a:pt x="5884" y="20257"/>
                    <a:pt x="5703" y="21011"/>
                    <a:pt x="5280" y="21306"/>
                  </a:cubicBezTo>
                  <a:cubicBezTo>
                    <a:pt x="4857" y="21600"/>
                    <a:pt x="4353" y="21323"/>
                    <a:pt x="4154" y="20686"/>
                  </a:cubicBezTo>
                  <a:cubicBezTo>
                    <a:pt x="4021" y="20261"/>
                    <a:pt x="4061" y="19785"/>
                    <a:pt x="4227" y="19427"/>
                  </a:cubicBezTo>
                  <a:lnTo>
                    <a:pt x="2645" y="14366"/>
                  </a:lnTo>
                  <a:lnTo>
                    <a:pt x="3561" y="14314"/>
                  </a:lnTo>
                  <a:lnTo>
                    <a:pt x="4992" y="18894"/>
                  </a:lnTo>
                  <a:cubicBezTo>
                    <a:pt x="5283" y="18935"/>
                    <a:pt x="5552" y="19195"/>
                    <a:pt x="5685" y="19621"/>
                  </a:cubicBezTo>
                  <a:close/>
                  <a:moveTo>
                    <a:pt x="17927" y="11804"/>
                  </a:moveTo>
                  <a:lnTo>
                    <a:pt x="16207" y="6303"/>
                  </a:lnTo>
                  <a:cubicBezTo>
                    <a:pt x="15632" y="6170"/>
                    <a:pt x="13695" y="6675"/>
                    <a:pt x="10877" y="8636"/>
                  </a:cubicBezTo>
                  <a:cubicBezTo>
                    <a:pt x="8057" y="10598"/>
                    <a:pt x="6553" y="12487"/>
                    <a:pt x="6252" y="13230"/>
                  </a:cubicBezTo>
                  <a:lnTo>
                    <a:pt x="7971" y="18731"/>
                  </a:lnTo>
                  <a:cubicBezTo>
                    <a:pt x="7971" y="18731"/>
                    <a:pt x="17927" y="11804"/>
                    <a:pt x="17927" y="11804"/>
                  </a:cubicBezTo>
                  <a:close/>
                </a:path>
              </a:pathLst>
            </a:custGeom>
            <a:solidFill>
              <a:schemeClr val="accent3"/>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11" name="Shape 10361">
              <a:extLst>
                <a:ext uri="{FF2B5EF4-FFF2-40B4-BE49-F238E27FC236}">
                  <a16:creationId xmlns:a16="http://schemas.microsoft.com/office/drawing/2014/main" id="{F8752367-CCD9-4B6B-A91C-06C0D32C0CC7}"/>
                </a:ext>
              </a:extLst>
            </p:cNvPr>
            <p:cNvSpPr/>
            <p:nvPr/>
          </p:nvSpPr>
          <p:spPr>
            <a:xfrm>
              <a:off x="18047762" y="8576521"/>
              <a:ext cx="779626" cy="510038"/>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12" name="Shape 10362">
              <a:extLst>
                <a:ext uri="{FF2B5EF4-FFF2-40B4-BE49-F238E27FC236}">
                  <a16:creationId xmlns:a16="http://schemas.microsoft.com/office/drawing/2014/main" id="{08F7A37E-E841-4F03-AB5A-00D010AC8F65}"/>
                </a:ext>
              </a:extLst>
            </p:cNvPr>
            <p:cNvSpPr/>
            <p:nvPr/>
          </p:nvSpPr>
          <p:spPr>
            <a:xfrm>
              <a:off x="18185036" y="7888290"/>
              <a:ext cx="532340" cy="532367"/>
            </a:xfrm>
            <a:custGeom>
              <a:avLst/>
              <a:gdLst/>
              <a:ahLst/>
              <a:cxnLst>
                <a:cxn ang="0">
                  <a:pos x="wd2" y="hd2"/>
                </a:cxn>
                <a:cxn ang="5400000">
                  <a:pos x="wd2" y="hd2"/>
                </a:cxn>
                <a:cxn ang="10800000">
                  <a:pos x="wd2" y="hd2"/>
                </a:cxn>
                <a:cxn ang="16200000">
                  <a:pos x="wd2" y="hd2"/>
                </a:cxn>
              </a:cxnLst>
              <a:rect l="0" t="0" r="r" b="b"/>
              <a:pathLst>
                <a:path w="21590" h="21585" extrusionOk="0">
                  <a:moveTo>
                    <a:pt x="5809" y="19810"/>
                  </a:moveTo>
                  <a:lnTo>
                    <a:pt x="0" y="21585"/>
                  </a:lnTo>
                  <a:lnTo>
                    <a:pt x="1723" y="15720"/>
                  </a:lnTo>
                  <a:cubicBezTo>
                    <a:pt x="1723" y="15720"/>
                    <a:pt x="5809" y="19810"/>
                    <a:pt x="5809" y="19810"/>
                  </a:cubicBezTo>
                  <a:close/>
                  <a:moveTo>
                    <a:pt x="14328" y="11295"/>
                  </a:moveTo>
                  <a:cubicBezTo>
                    <a:pt x="14857" y="12168"/>
                    <a:pt x="15219" y="12941"/>
                    <a:pt x="15338" y="13361"/>
                  </a:cubicBezTo>
                  <a:cubicBezTo>
                    <a:pt x="16735" y="12758"/>
                    <a:pt x="18442" y="13050"/>
                    <a:pt x="19809" y="14418"/>
                  </a:cubicBezTo>
                  <a:cubicBezTo>
                    <a:pt x="21600" y="16210"/>
                    <a:pt x="21590" y="21540"/>
                    <a:pt x="21590" y="21540"/>
                  </a:cubicBezTo>
                  <a:cubicBezTo>
                    <a:pt x="21590" y="21540"/>
                    <a:pt x="21587" y="21538"/>
                    <a:pt x="21583" y="21536"/>
                  </a:cubicBezTo>
                  <a:cubicBezTo>
                    <a:pt x="21586" y="21540"/>
                    <a:pt x="21587" y="21543"/>
                    <a:pt x="21587" y="21543"/>
                  </a:cubicBezTo>
                  <a:cubicBezTo>
                    <a:pt x="21587" y="21543"/>
                    <a:pt x="16257" y="21556"/>
                    <a:pt x="14467" y="19765"/>
                  </a:cubicBezTo>
                  <a:cubicBezTo>
                    <a:pt x="13114" y="18410"/>
                    <a:pt x="12816" y="16721"/>
                    <a:pt x="13396" y="15331"/>
                  </a:cubicBezTo>
                  <a:cubicBezTo>
                    <a:pt x="12981" y="15218"/>
                    <a:pt x="12197" y="14852"/>
                    <a:pt x="11308" y="14314"/>
                  </a:cubicBezTo>
                  <a:lnTo>
                    <a:pt x="6478" y="19142"/>
                  </a:lnTo>
                  <a:lnTo>
                    <a:pt x="2392" y="15051"/>
                  </a:lnTo>
                  <a:lnTo>
                    <a:pt x="6994" y="10450"/>
                  </a:lnTo>
                  <a:cubicBezTo>
                    <a:pt x="4968" y="7962"/>
                    <a:pt x="2105" y="4020"/>
                    <a:pt x="1025" y="2336"/>
                  </a:cubicBezTo>
                  <a:cubicBezTo>
                    <a:pt x="11" y="756"/>
                    <a:pt x="7" y="211"/>
                    <a:pt x="44" y="57"/>
                  </a:cubicBezTo>
                  <a:cubicBezTo>
                    <a:pt x="31" y="43"/>
                    <a:pt x="37" y="38"/>
                    <a:pt x="52" y="32"/>
                  </a:cubicBezTo>
                  <a:cubicBezTo>
                    <a:pt x="59" y="13"/>
                    <a:pt x="65" y="4"/>
                    <a:pt x="65" y="4"/>
                  </a:cubicBezTo>
                  <a:cubicBezTo>
                    <a:pt x="237" y="-15"/>
                    <a:pt x="782" y="-11"/>
                    <a:pt x="2361" y="1003"/>
                  </a:cubicBezTo>
                  <a:cubicBezTo>
                    <a:pt x="4043" y="2084"/>
                    <a:pt x="7984" y="4949"/>
                    <a:pt x="10469" y="6978"/>
                  </a:cubicBezTo>
                  <a:lnTo>
                    <a:pt x="14322" y="3125"/>
                  </a:lnTo>
                  <a:lnTo>
                    <a:pt x="18411" y="7213"/>
                  </a:lnTo>
                  <a:cubicBezTo>
                    <a:pt x="18411" y="7213"/>
                    <a:pt x="14328" y="11295"/>
                    <a:pt x="14328" y="11295"/>
                  </a:cubicBezTo>
                  <a:close/>
                  <a:moveTo>
                    <a:pt x="15005" y="2441"/>
                  </a:moveTo>
                  <a:lnTo>
                    <a:pt x="17418" y="30"/>
                  </a:lnTo>
                  <a:lnTo>
                    <a:pt x="21507" y="4118"/>
                  </a:lnTo>
                  <a:lnTo>
                    <a:pt x="19094" y="6530"/>
                  </a:lnTo>
                  <a:cubicBezTo>
                    <a:pt x="19094" y="6530"/>
                    <a:pt x="15005" y="2441"/>
                    <a:pt x="15005" y="2441"/>
                  </a:cubicBezTo>
                  <a:close/>
                </a:path>
              </a:pathLst>
            </a:custGeom>
            <a:solidFill>
              <a:schemeClr val="accent3"/>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13" name="Shape 10363">
              <a:extLst>
                <a:ext uri="{FF2B5EF4-FFF2-40B4-BE49-F238E27FC236}">
                  <a16:creationId xmlns:a16="http://schemas.microsoft.com/office/drawing/2014/main" id="{E0BC15E7-8D0C-4392-98D9-389129084344}"/>
                </a:ext>
              </a:extLst>
            </p:cNvPr>
            <p:cNvSpPr/>
            <p:nvPr/>
          </p:nvSpPr>
          <p:spPr>
            <a:xfrm>
              <a:off x="16563190" y="8572964"/>
              <a:ext cx="1358814" cy="1170611"/>
            </a:xfrm>
            <a:custGeom>
              <a:avLst/>
              <a:gdLst/>
              <a:ahLst/>
              <a:cxnLst>
                <a:cxn ang="0">
                  <a:pos x="wd2" y="hd2"/>
                </a:cxn>
                <a:cxn ang="5400000">
                  <a:pos x="wd2" y="hd2"/>
                </a:cxn>
                <a:cxn ang="10800000">
                  <a:pos x="wd2" y="hd2"/>
                </a:cxn>
                <a:cxn ang="16200000">
                  <a:pos x="wd2" y="hd2"/>
                </a:cxn>
              </a:cxnLst>
              <a:rect l="0" t="0" r="r" b="b"/>
              <a:pathLst>
                <a:path w="21600" h="21600" extrusionOk="0">
                  <a:moveTo>
                    <a:pt x="4937" y="21600"/>
                  </a:moveTo>
                  <a:cubicBezTo>
                    <a:pt x="7087" y="19915"/>
                    <a:pt x="7254" y="17403"/>
                    <a:pt x="7225" y="15022"/>
                  </a:cubicBezTo>
                  <a:cubicBezTo>
                    <a:pt x="9087" y="15916"/>
                    <a:pt x="11129" y="16612"/>
                    <a:pt x="13235" y="14961"/>
                  </a:cubicBezTo>
                  <a:cubicBezTo>
                    <a:pt x="15319" y="13326"/>
                    <a:pt x="15547" y="10891"/>
                    <a:pt x="15533" y="8574"/>
                  </a:cubicBezTo>
                  <a:cubicBezTo>
                    <a:pt x="17412" y="9482"/>
                    <a:pt x="19470" y="10214"/>
                    <a:pt x="21600" y="8543"/>
                  </a:cubicBezTo>
                  <a:lnTo>
                    <a:pt x="20969" y="7441"/>
                  </a:lnTo>
                  <a:cubicBezTo>
                    <a:pt x="19165" y="8855"/>
                    <a:pt x="17455" y="8115"/>
                    <a:pt x="15526" y="7147"/>
                  </a:cubicBezTo>
                  <a:cubicBezTo>
                    <a:pt x="15470" y="4670"/>
                    <a:pt x="15489" y="2522"/>
                    <a:pt x="17315" y="1092"/>
                  </a:cubicBezTo>
                  <a:lnTo>
                    <a:pt x="16670" y="0"/>
                  </a:lnTo>
                  <a:cubicBezTo>
                    <a:pt x="14521" y="1685"/>
                    <a:pt x="14346" y="4208"/>
                    <a:pt x="14375" y="6589"/>
                  </a:cubicBezTo>
                  <a:cubicBezTo>
                    <a:pt x="12514" y="5696"/>
                    <a:pt x="10476" y="5018"/>
                    <a:pt x="8371" y="6668"/>
                  </a:cubicBezTo>
                  <a:cubicBezTo>
                    <a:pt x="6282" y="8306"/>
                    <a:pt x="6070" y="10724"/>
                    <a:pt x="6085" y="13045"/>
                  </a:cubicBezTo>
                  <a:cubicBezTo>
                    <a:pt x="4204" y="12134"/>
                    <a:pt x="2134" y="11396"/>
                    <a:pt x="0" y="13068"/>
                  </a:cubicBezTo>
                  <a:cubicBezTo>
                    <a:pt x="0" y="13068"/>
                    <a:pt x="641" y="14162"/>
                    <a:pt x="641" y="14162"/>
                  </a:cubicBezTo>
                  <a:cubicBezTo>
                    <a:pt x="2449" y="12745"/>
                    <a:pt x="4156" y="13499"/>
                    <a:pt x="6093" y="14471"/>
                  </a:cubicBezTo>
                  <a:cubicBezTo>
                    <a:pt x="6148" y="16943"/>
                    <a:pt x="6117" y="19084"/>
                    <a:pt x="4295" y="20512"/>
                  </a:cubicBezTo>
                  <a:lnTo>
                    <a:pt x="4937" y="21600"/>
                  </a:lnTo>
                  <a:close/>
                  <a:moveTo>
                    <a:pt x="4054" y="19679"/>
                  </a:moveTo>
                  <a:cubicBezTo>
                    <a:pt x="4369" y="19426"/>
                    <a:pt x="4614" y="19148"/>
                    <a:pt x="4809" y="18844"/>
                  </a:cubicBezTo>
                  <a:cubicBezTo>
                    <a:pt x="4809" y="18844"/>
                    <a:pt x="2134" y="14221"/>
                    <a:pt x="2134" y="14221"/>
                  </a:cubicBezTo>
                  <a:cubicBezTo>
                    <a:pt x="1820" y="14319"/>
                    <a:pt x="1507" y="14483"/>
                    <a:pt x="1188" y="14730"/>
                  </a:cubicBezTo>
                  <a:lnTo>
                    <a:pt x="4054" y="19679"/>
                  </a:lnTo>
                  <a:close/>
                  <a:moveTo>
                    <a:pt x="5303" y="17641"/>
                  </a:moveTo>
                  <a:cubicBezTo>
                    <a:pt x="5447" y="17150"/>
                    <a:pt x="5511" y="16611"/>
                    <a:pt x="5534" y="16026"/>
                  </a:cubicBezTo>
                  <a:lnTo>
                    <a:pt x="4636" y="14466"/>
                  </a:lnTo>
                  <a:cubicBezTo>
                    <a:pt x="4164" y="14273"/>
                    <a:pt x="3712" y="14138"/>
                    <a:pt x="3269" y="14112"/>
                  </a:cubicBezTo>
                  <a:lnTo>
                    <a:pt x="5303" y="17641"/>
                  </a:lnTo>
                  <a:close/>
                  <a:moveTo>
                    <a:pt x="7218" y="13596"/>
                  </a:moveTo>
                  <a:cubicBezTo>
                    <a:pt x="7170" y="11212"/>
                    <a:pt x="7244" y="9148"/>
                    <a:pt x="9015" y="7760"/>
                  </a:cubicBezTo>
                  <a:cubicBezTo>
                    <a:pt x="10800" y="6360"/>
                    <a:pt x="12484" y="7073"/>
                    <a:pt x="14389" y="8027"/>
                  </a:cubicBezTo>
                  <a:cubicBezTo>
                    <a:pt x="14437" y="10403"/>
                    <a:pt x="14371" y="12473"/>
                    <a:pt x="12604" y="13859"/>
                  </a:cubicBezTo>
                  <a:cubicBezTo>
                    <a:pt x="10819" y="15258"/>
                    <a:pt x="9123" y="14549"/>
                    <a:pt x="7218" y="13596"/>
                  </a:cubicBezTo>
                  <a:close/>
                  <a:moveTo>
                    <a:pt x="9128" y="13531"/>
                  </a:moveTo>
                  <a:cubicBezTo>
                    <a:pt x="9683" y="13753"/>
                    <a:pt x="10215" y="13899"/>
                    <a:pt x="10736" y="13922"/>
                  </a:cubicBezTo>
                  <a:lnTo>
                    <a:pt x="8270" y="9693"/>
                  </a:lnTo>
                  <a:cubicBezTo>
                    <a:pt x="8094" y="10262"/>
                    <a:pt x="8018" y="10890"/>
                    <a:pt x="7988" y="11570"/>
                  </a:cubicBezTo>
                  <a:lnTo>
                    <a:pt x="9128" y="13531"/>
                  </a:lnTo>
                  <a:close/>
                  <a:moveTo>
                    <a:pt x="11711" y="13445"/>
                  </a:moveTo>
                  <a:cubicBezTo>
                    <a:pt x="11906" y="13348"/>
                    <a:pt x="12100" y="13226"/>
                    <a:pt x="12298" y="13067"/>
                  </a:cubicBezTo>
                  <a:cubicBezTo>
                    <a:pt x="12398" y="12988"/>
                    <a:pt x="12489" y="12904"/>
                    <a:pt x="12577" y="12819"/>
                  </a:cubicBezTo>
                  <a:lnTo>
                    <a:pt x="9787" y="7934"/>
                  </a:lnTo>
                  <a:cubicBezTo>
                    <a:pt x="9688" y="7998"/>
                    <a:pt x="9589" y="8069"/>
                    <a:pt x="9488" y="8149"/>
                  </a:cubicBezTo>
                  <a:cubicBezTo>
                    <a:pt x="9290" y="8307"/>
                    <a:pt x="9121" y="8474"/>
                    <a:pt x="8972" y="8652"/>
                  </a:cubicBezTo>
                  <a:lnTo>
                    <a:pt x="11711" y="13445"/>
                  </a:lnTo>
                  <a:close/>
                  <a:moveTo>
                    <a:pt x="13407" y="12000"/>
                  </a:moveTo>
                  <a:cubicBezTo>
                    <a:pt x="13611" y="11527"/>
                    <a:pt x="13723" y="11008"/>
                    <a:pt x="13784" y="10444"/>
                  </a:cubicBezTo>
                  <a:lnTo>
                    <a:pt x="12283" y="7830"/>
                  </a:lnTo>
                  <a:cubicBezTo>
                    <a:pt x="11815" y="7685"/>
                    <a:pt x="11363" y="7615"/>
                    <a:pt x="10913" y="7660"/>
                  </a:cubicBezTo>
                  <a:lnTo>
                    <a:pt x="13407" y="12000"/>
                  </a:lnTo>
                  <a:close/>
                  <a:moveTo>
                    <a:pt x="16965" y="7123"/>
                  </a:moveTo>
                  <a:cubicBezTo>
                    <a:pt x="17421" y="7289"/>
                    <a:pt x="17855" y="7394"/>
                    <a:pt x="18279" y="7398"/>
                  </a:cubicBezTo>
                  <a:lnTo>
                    <a:pt x="16261" y="4044"/>
                  </a:lnTo>
                  <a:cubicBezTo>
                    <a:pt x="16133" y="4533"/>
                    <a:pt x="16081" y="5067"/>
                    <a:pt x="16071" y="5642"/>
                  </a:cubicBezTo>
                  <a:lnTo>
                    <a:pt x="16965" y="7123"/>
                  </a:lnTo>
                  <a:close/>
                  <a:moveTo>
                    <a:pt x="19610" y="7085"/>
                  </a:moveTo>
                  <a:cubicBezTo>
                    <a:pt x="19909" y="6982"/>
                    <a:pt x="20208" y="6817"/>
                    <a:pt x="20510" y="6570"/>
                  </a:cubicBezTo>
                  <a:lnTo>
                    <a:pt x="17721" y="1845"/>
                  </a:lnTo>
                  <a:cubicBezTo>
                    <a:pt x="17423" y="2098"/>
                    <a:pt x="17191" y="2376"/>
                    <a:pt x="17007" y="2675"/>
                  </a:cubicBezTo>
                  <a:cubicBezTo>
                    <a:pt x="17007" y="2675"/>
                    <a:pt x="19610" y="7085"/>
                    <a:pt x="19610" y="7085"/>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14" name="Shape 10364">
              <a:extLst>
                <a:ext uri="{FF2B5EF4-FFF2-40B4-BE49-F238E27FC236}">
                  <a16:creationId xmlns:a16="http://schemas.microsoft.com/office/drawing/2014/main" id="{DF5C562C-FE0C-4E84-BC96-3A5F6B411F03}"/>
                </a:ext>
              </a:extLst>
            </p:cNvPr>
            <p:cNvSpPr/>
            <p:nvPr/>
          </p:nvSpPr>
          <p:spPr>
            <a:xfrm>
              <a:off x="20342604" y="4919807"/>
              <a:ext cx="795139" cy="828529"/>
            </a:xfrm>
            <a:custGeom>
              <a:avLst/>
              <a:gdLst/>
              <a:ahLst/>
              <a:cxnLst>
                <a:cxn ang="0">
                  <a:pos x="wd2" y="hd2"/>
                </a:cxn>
                <a:cxn ang="5400000">
                  <a:pos x="wd2" y="hd2"/>
                </a:cxn>
                <a:cxn ang="10800000">
                  <a:pos x="wd2" y="hd2"/>
                </a:cxn>
                <a:cxn ang="16200000">
                  <a:pos x="wd2" y="hd2"/>
                </a:cxn>
              </a:cxnLst>
              <a:rect l="0" t="0" r="r" b="b"/>
              <a:pathLst>
                <a:path w="21600" h="21458" extrusionOk="0">
                  <a:moveTo>
                    <a:pt x="0" y="2367"/>
                  </a:moveTo>
                  <a:lnTo>
                    <a:pt x="8951" y="11157"/>
                  </a:lnTo>
                  <a:lnTo>
                    <a:pt x="11078" y="9188"/>
                  </a:lnTo>
                  <a:lnTo>
                    <a:pt x="6437" y="4635"/>
                  </a:lnTo>
                  <a:cubicBezTo>
                    <a:pt x="6796" y="4533"/>
                    <a:pt x="7134" y="4350"/>
                    <a:pt x="7402" y="4069"/>
                  </a:cubicBezTo>
                  <a:cubicBezTo>
                    <a:pt x="7936" y="3511"/>
                    <a:pt x="8097" y="2728"/>
                    <a:pt x="7933" y="1987"/>
                  </a:cubicBezTo>
                  <a:cubicBezTo>
                    <a:pt x="7919" y="1921"/>
                    <a:pt x="7902" y="1856"/>
                    <a:pt x="7882" y="1792"/>
                  </a:cubicBezTo>
                  <a:cubicBezTo>
                    <a:pt x="9084" y="1420"/>
                    <a:pt x="10285" y="1313"/>
                    <a:pt x="11432" y="1512"/>
                  </a:cubicBezTo>
                  <a:cubicBezTo>
                    <a:pt x="13324" y="1841"/>
                    <a:pt x="14949" y="2953"/>
                    <a:pt x="16131" y="4728"/>
                  </a:cubicBezTo>
                  <a:cubicBezTo>
                    <a:pt x="17973" y="7495"/>
                    <a:pt x="17832" y="11043"/>
                    <a:pt x="15877" y="13613"/>
                  </a:cubicBezTo>
                  <a:lnTo>
                    <a:pt x="14455" y="12303"/>
                  </a:lnTo>
                  <a:lnTo>
                    <a:pt x="15915" y="10862"/>
                  </a:lnTo>
                  <a:lnTo>
                    <a:pt x="15206" y="10209"/>
                  </a:lnTo>
                  <a:lnTo>
                    <a:pt x="9882" y="15464"/>
                  </a:lnTo>
                  <a:lnTo>
                    <a:pt x="10592" y="16118"/>
                  </a:lnTo>
                  <a:lnTo>
                    <a:pt x="12054" y="14674"/>
                  </a:lnTo>
                  <a:lnTo>
                    <a:pt x="14365" y="16801"/>
                  </a:lnTo>
                  <a:lnTo>
                    <a:pt x="11305" y="19822"/>
                  </a:lnTo>
                  <a:lnTo>
                    <a:pt x="13081" y="21458"/>
                  </a:lnTo>
                  <a:lnTo>
                    <a:pt x="21600" y="13048"/>
                  </a:lnTo>
                  <a:lnTo>
                    <a:pt x="19823" y="11412"/>
                  </a:lnTo>
                  <a:lnTo>
                    <a:pt x="17690" y="13518"/>
                  </a:lnTo>
                  <a:cubicBezTo>
                    <a:pt x="19379" y="10601"/>
                    <a:pt x="19335" y="6908"/>
                    <a:pt x="17380" y="3973"/>
                  </a:cubicBezTo>
                  <a:cubicBezTo>
                    <a:pt x="15971" y="1856"/>
                    <a:pt x="14006" y="526"/>
                    <a:pt x="11697" y="124"/>
                  </a:cubicBezTo>
                  <a:cubicBezTo>
                    <a:pt x="10165" y="-142"/>
                    <a:pt x="8574" y="24"/>
                    <a:pt x="7002" y="585"/>
                  </a:cubicBezTo>
                  <a:cubicBezTo>
                    <a:pt x="6059" y="-12"/>
                    <a:pt x="4773" y="95"/>
                    <a:pt x="3959" y="899"/>
                  </a:cubicBezTo>
                  <a:cubicBezTo>
                    <a:pt x="3722" y="1133"/>
                    <a:pt x="3552" y="1402"/>
                    <a:pt x="3440" y="1690"/>
                  </a:cubicBezTo>
                  <a:lnTo>
                    <a:pt x="2124" y="401"/>
                  </a:lnTo>
                  <a:lnTo>
                    <a:pt x="0" y="2367"/>
                  </a:lnTo>
                  <a:close/>
                  <a:moveTo>
                    <a:pt x="5023" y="1879"/>
                  </a:moveTo>
                  <a:cubicBezTo>
                    <a:pt x="5331" y="1567"/>
                    <a:pt x="5827" y="1505"/>
                    <a:pt x="6199" y="1742"/>
                  </a:cubicBezTo>
                  <a:cubicBezTo>
                    <a:pt x="6584" y="1986"/>
                    <a:pt x="6712" y="2467"/>
                    <a:pt x="6498" y="2857"/>
                  </a:cubicBezTo>
                  <a:cubicBezTo>
                    <a:pt x="6457" y="2939"/>
                    <a:pt x="6405" y="3017"/>
                    <a:pt x="6335" y="3086"/>
                  </a:cubicBezTo>
                  <a:cubicBezTo>
                    <a:pt x="5986" y="3431"/>
                    <a:pt x="5406" y="3440"/>
                    <a:pt x="5046" y="3108"/>
                  </a:cubicBezTo>
                  <a:cubicBezTo>
                    <a:pt x="4686" y="2775"/>
                    <a:pt x="4679" y="2227"/>
                    <a:pt x="5023" y="1879"/>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15" name="Shape 10365">
              <a:extLst>
                <a:ext uri="{FF2B5EF4-FFF2-40B4-BE49-F238E27FC236}">
                  <a16:creationId xmlns:a16="http://schemas.microsoft.com/office/drawing/2014/main" id="{282710F1-295E-4A7B-BE91-7B05F9681D5A}"/>
                </a:ext>
              </a:extLst>
            </p:cNvPr>
            <p:cNvSpPr/>
            <p:nvPr/>
          </p:nvSpPr>
          <p:spPr>
            <a:xfrm>
              <a:off x="20885051" y="8052596"/>
              <a:ext cx="644759" cy="457019"/>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16" name="Shape 10366">
              <a:extLst>
                <a:ext uri="{FF2B5EF4-FFF2-40B4-BE49-F238E27FC236}">
                  <a16:creationId xmlns:a16="http://schemas.microsoft.com/office/drawing/2014/main" id="{D632ACB0-B1D2-4C42-83D2-C2674C00D33F}"/>
                </a:ext>
              </a:extLst>
            </p:cNvPr>
            <p:cNvSpPr/>
            <p:nvPr/>
          </p:nvSpPr>
          <p:spPr>
            <a:xfrm>
              <a:off x="20024892" y="5668206"/>
              <a:ext cx="715283" cy="791812"/>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17" name="Shape 10367">
              <a:extLst>
                <a:ext uri="{FF2B5EF4-FFF2-40B4-BE49-F238E27FC236}">
                  <a16:creationId xmlns:a16="http://schemas.microsoft.com/office/drawing/2014/main" id="{A263E295-7656-410C-BF9C-1D7320BBC131}"/>
                </a:ext>
              </a:extLst>
            </p:cNvPr>
            <p:cNvSpPr/>
            <p:nvPr/>
          </p:nvSpPr>
          <p:spPr>
            <a:xfrm>
              <a:off x="19982176" y="8448786"/>
              <a:ext cx="979708" cy="1152637"/>
            </a:xfrm>
            <a:custGeom>
              <a:avLst/>
              <a:gdLst/>
              <a:ahLst/>
              <a:cxnLst>
                <a:cxn ang="0">
                  <a:pos x="wd2" y="hd2"/>
                </a:cxn>
                <a:cxn ang="5400000">
                  <a:pos x="wd2" y="hd2"/>
                </a:cxn>
                <a:cxn ang="10800000">
                  <a:pos x="wd2" y="hd2"/>
                </a:cxn>
                <a:cxn ang="16200000">
                  <a:pos x="wd2" y="hd2"/>
                </a:cxn>
              </a:cxnLst>
              <a:rect l="0" t="0" r="r" b="b"/>
              <a:pathLst>
                <a:path w="19201" h="21329" extrusionOk="0">
                  <a:moveTo>
                    <a:pt x="9479" y="69"/>
                  </a:moveTo>
                  <a:cubicBezTo>
                    <a:pt x="11124" y="274"/>
                    <a:pt x="12739" y="925"/>
                    <a:pt x="14086" y="2032"/>
                  </a:cubicBezTo>
                  <a:cubicBezTo>
                    <a:pt x="15976" y="3586"/>
                    <a:pt x="17010" y="5836"/>
                    <a:pt x="16935" y="8190"/>
                  </a:cubicBezTo>
                  <a:cubicBezTo>
                    <a:pt x="16907" y="10081"/>
                    <a:pt x="16182" y="11891"/>
                    <a:pt x="14858" y="13324"/>
                  </a:cubicBezTo>
                  <a:cubicBezTo>
                    <a:pt x="12857" y="15491"/>
                    <a:pt x="9835" y="16494"/>
                    <a:pt x="6856" y="15992"/>
                  </a:cubicBezTo>
                  <a:cubicBezTo>
                    <a:pt x="491" y="14715"/>
                    <a:pt x="-2156" y="7496"/>
                    <a:pt x="2011" y="2776"/>
                  </a:cubicBezTo>
                  <a:cubicBezTo>
                    <a:pt x="3901" y="635"/>
                    <a:pt x="6739" y="-271"/>
                    <a:pt x="9479" y="69"/>
                  </a:cubicBezTo>
                  <a:close/>
                  <a:moveTo>
                    <a:pt x="16811" y="1700"/>
                  </a:moveTo>
                  <a:cubicBezTo>
                    <a:pt x="18616" y="3812"/>
                    <a:pt x="19444" y="6467"/>
                    <a:pt x="19139" y="9165"/>
                  </a:cubicBezTo>
                  <a:cubicBezTo>
                    <a:pt x="18834" y="11863"/>
                    <a:pt x="17427" y="14284"/>
                    <a:pt x="15191" y="15988"/>
                  </a:cubicBezTo>
                  <a:cubicBezTo>
                    <a:pt x="12662" y="17916"/>
                    <a:pt x="9407" y="18600"/>
                    <a:pt x="6359" y="18040"/>
                  </a:cubicBezTo>
                  <a:cubicBezTo>
                    <a:pt x="5749" y="17929"/>
                    <a:pt x="5143" y="17767"/>
                    <a:pt x="4558" y="17555"/>
                  </a:cubicBezTo>
                  <a:lnTo>
                    <a:pt x="4164" y="19468"/>
                  </a:lnTo>
                  <a:lnTo>
                    <a:pt x="7063" y="20000"/>
                  </a:lnTo>
                  <a:lnTo>
                    <a:pt x="6790" y="21329"/>
                  </a:lnTo>
                  <a:lnTo>
                    <a:pt x="227" y="20124"/>
                  </a:lnTo>
                  <a:lnTo>
                    <a:pt x="500" y="18796"/>
                  </a:lnTo>
                  <a:lnTo>
                    <a:pt x="2757" y="19210"/>
                  </a:lnTo>
                  <a:lnTo>
                    <a:pt x="3219" y="16965"/>
                  </a:lnTo>
                  <a:cubicBezTo>
                    <a:pt x="2951" y="16825"/>
                    <a:pt x="2688" y="16674"/>
                    <a:pt x="2431" y="16511"/>
                  </a:cubicBezTo>
                  <a:cubicBezTo>
                    <a:pt x="2174" y="16349"/>
                    <a:pt x="1928" y="16168"/>
                    <a:pt x="1684" y="15982"/>
                  </a:cubicBezTo>
                  <a:lnTo>
                    <a:pt x="2580" y="14934"/>
                  </a:lnTo>
                  <a:cubicBezTo>
                    <a:pt x="5970" y="17523"/>
                    <a:pt x="10902" y="17523"/>
                    <a:pt x="14300" y="14933"/>
                  </a:cubicBezTo>
                  <a:cubicBezTo>
                    <a:pt x="16239" y="13456"/>
                    <a:pt x="17444" y="11360"/>
                    <a:pt x="17708" y="9021"/>
                  </a:cubicBezTo>
                  <a:cubicBezTo>
                    <a:pt x="17973" y="6682"/>
                    <a:pt x="17267" y="4385"/>
                    <a:pt x="15703" y="2555"/>
                  </a:cubicBezTo>
                  <a:lnTo>
                    <a:pt x="16811" y="1700"/>
                  </a:lnTo>
                  <a:close/>
                  <a:moveTo>
                    <a:pt x="9715" y="1064"/>
                  </a:moveTo>
                  <a:cubicBezTo>
                    <a:pt x="9278" y="996"/>
                    <a:pt x="8832" y="968"/>
                    <a:pt x="8387" y="974"/>
                  </a:cubicBezTo>
                  <a:cubicBezTo>
                    <a:pt x="8460" y="1222"/>
                    <a:pt x="8544" y="1461"/>
                    <a:pt x="8641" y="1699"/>
                  </a:cubicBezTo>
                  <a:cubicBezTo>
                    <a:pt x="8737" y="1936"/>
                    <a:pt x="8846" y="2172"/>
                    <a:pt x="8962" y="2399"/>
                  </a:cubicBezTo>
                  <a:cubicBezTo>
                    <a:pt x="9289" y="2208"/>
                    <a:pt x="9627" y="2028"/>
                    <a:pt x="9967" y="1859"/>
                  </a:cubicBezTo>
                  <a:cubicBezTo>
                    <a:pt x="10307" y="1689"/>
                    <a:pt x="10645" y="1529"/>
                    <a:pt x="10997" y="1382"/>
                  </a:cubicBezTo>
                  <a:cubicBezTo>
                    <a:pt x="10579" y="1244"/>
                    <a:pt x="10153" y="1132"/>
                    <a:pt x="9715" y="1064"/>
                  </a:cubicBezTo>
                  <a:close/>
                  <a:moveTo>
                    <a:pt x="12202" y="1889"/>
                  </a:moveTo>
                  <a:cubicBezTo>
                    <a:pt x="11715" y="2060"/>
                    <a:pt x="11237" y="2254"/>
                    <a:pt x="10773" y="2470"/>
                  </a:cubicBezTo>
                  <a:cubicBezTo>
                    <a:pt x="10309" y="2687"/>
                    <a:pt x="9856" y="2925"/>
                    <a:pt x="9417" y="3184"/>
                  </a:cubicBezTo>
                  <a:cubicBezTo>
                    <a:pt x="9617" y="3488"/>
                    <a:pt x="9841" y="3788"/>
                    <a:pt x="10079" y="4067"/>
                  </a:cubicBezTo>
                  <a:cubicBezTo>
                    <a:pt x="10318" y="4345"/>
                    <a:pt x="10571" y="4610"/>
                    <a:pt x="10847" y="4861"/>
                  </a:cubicBezTo>
                  <a:lnTo>
                    <a:pt x="13083" y="2442"/>
                  </a:lnTo>
                  <a:cubicBezTo>
                    <a:pt x="12944" y="2342"/>
                    <a:pt x="12798" y="2240"/>
                    <a:pt x="12652" y="2149"/>
                  </a:cubicBezTo>
                  <a:cubicBezTo>
                    <a:pt x="12506" y="2059"/>
                    <a:pt x="12354" y="1969"/>
                    <a:pt x="12202" y="1889"/>
                  </a:cubicBezTo>
                  <a:close/>
                  <a:moveTo>
                    <a:pt x="7362" y="1000"/>
                  </a:moveTo>
                  <a:cubicBezTo>
                    <a:pt x="6540" y="1111"/>
                    <a:pt x="5754" y="1343"/>
                    <a:pt x="5029" y="1689"/>
                  </a:cubicBezTo>
                  <a:cubicBezTo>
                    <a:pt x="4305" y="2035"/>
                    <a:pt x="3644" y="2485"/>
                    <a:pt x="3064" y="3041"/>
                  </a:cubicBezTo>
                  <a:lnTo>
                    <a:pt x="5529" y="5074"/>
                  </a:lnTo>
                  <a:cubicBezTo>
                    <a:pt x="5922" y="4671"/>
                    <a:pt x="6339" y="4283"/>
                    <a:pt x="6773" y="3923"/>
                  </a:cubicBezTo>
                  <a:cubicBezTo>
                    <a:pt x="7206" y="3564"/>
                    <a:pt x="7655" y="3227"/>
                    <a:pt x="8126" y="2912"/>
                  </a:cubicBezTo>
                  <a:cubicBezTo>
                    <a:pt x="7964" y="2608"/>
                    <a:pt x="7819" y="2296"/>
                    <a:pt x="7690" y="1976"/>
                  </a:cubicBezTo>
                  <a:cubicBezTo>
                    <a:pt x="7561" y="1655"/>
                    <a:pt x="7454" y="1336"/>
                    <a:pt x="7362" y="1000"/>
                  </a:cubicBezTo>
                  <a:close/>
                  <a:moveTo>
                    <a:pt x="13806" y="3027"/>
                  </a:moveTo>
                  <a:lnTo>
                    <a:pt x="11570" y="5446"/>
                  </a:lnTo>
                  <a:cubicBezTo>
                    <a:pt x="11852" y="5649"/>
                    <a:pt x="12144" y="5840"/>
                    <a:pt x="12449" y="6011"/>
                  </a:cubicBezTo>
                  <a:cubicBezTo>
                    <a:pt x="12752" y="6182"/>
                    <a:pt x="13064" y="6332"/>
                    <a:pt x="13387" y="6469"/>
                  </a:cubicBezTo>
                  <a:cubicBezTo>
                    <a:pt x="13602" y="6013"/>
                    <a:pt x="13798" y="5550"/>
                    <a:pt x="13963" y="5077"/>
                  </a:cubicBezTo>
                  <a:cubicBezTo>
                    <a:pt x="14128" y="4603"/>
                    <a:pt x="14273" y="4122"/>
                    <a:pt x="14386" y="3633"/>
                  </a:cubicBezTo>
                  <a:cubicBezTo>
                    <a:pt x="14296" y="3528"/>
                    <a:pt x="14195" y="3418"/>
                    <a:pt x="14098" y="3318"/>
                  </a:cubicBezTo>
                  <a:cubicBezTo>
                    <a:pt x="14001" y="3218"/>
                    <a:pt x="13909" y="3123"/>
                    <a:pt x="13806" y="3027"/>
                  </a:cubicBezTo>
                  <a:close/>
                  <a:moveTo>
                    <a:pt x="15097" y="4643"/>
                  </a:moveTo>
                  <a:cubicBezTo>
                    <a:pt x="14989" y="5011"/>
                    <a:pt x="14872" y="5369"/>
                    <a:pt x="14735" y="5729"/>
                  </a:cubicBezTo>
                  <a:cubicBezTo>
                    <a:pt x="14598" y="6089"/>
                    <a:pt x="14440" y="6449"/>
                    <a:pt x="14276" y="6798"/>
                  </a:cubicBezTo>
                  <a:cubicBezTo>
                    <a:pt x="14551" y="6884"/>
                    <a:pt x="14842" y="6953"/>
                    <a:pt x="15125" y="7013"/>
                  </a:cubicBezTo>
                  <a:cubicBezTo>
                    <a:pt x="15409" y="7074"/>
                    <a:pt x="15688" y="7122"/>
                    <a:pt x="15977" y="7158"/>
                  </a:cubicBezTo>
                  <a:cubicBezTo>
                    <a:pt x="15915" y="6710"/>
                    <a:pt x="15813" y="6274"/>
                    <a:pt x="15666" y="5853"/>
                  </a:cubicBezTo>
                  <a:cubicBezTo>
                    <a:pt x="15519" y="5432"/>
                    <a:pt x="15324" y="5029"/>
                    <a:pt x="15097" y="4643"/>
                  </a:cubicBezTo>
                  <a:close/>
                  <a:moveTo>
                    <a:pt x="8606" y="3701"/>
                  </a:moveTo>
                  <a:cubicBezTo>
                    <a:pt x="8180" y="3989"/>
                    <a:pt x="7775" y="4303"/>
                    <a:pt x="7382" y="4630"/>
                  </a:cubicBezTo>
                  <a:cubicBezTo>
                    <a:pt x="6990" y="4957"/>
                    <a:pt x="6609" y="5294"/>
                    <a:pt x="6252" y="5658"/>
                  </a:cubicBezTo>
                  <a:lnTo>
                    <a:pt x="8448" y="7464"/>
                  </a:lnTo>
                  <a:lnTo>
                    <a:pt x="10216" y="5542"/>
                  </a:lnTo>
                  <a:cubicBezTo>
                    <a:pt x="9905" y="5266"/>
                    <a:pt x="9620" y="4976"/>
                    <a:pt x="9351" y="4670"/>
                  </a:cubicBezTo>
                  <a:cubicBezTo>
                    <a:pt x="9081" y="4363"/>
                    <a:pt x="8831" y="4036"/>
                    <a:pt x="8606" y="3701"/>
                  </a:cubicBezTo>
                  <a:close/>
                  <a:moveTo>
                    <a:pt x="2433" y="3721"/>
                  </a:moveTo>
                  <a:cubicBezTo>
                    <a:pt x="1932" y="4341"/>
                    <a:pt x="1546" y="5031"/>
                    <a:pt x="1284" y="5757"/>
                  </a:cubicBezTo>
                  <a:cubicBezTo>
                    <a:pt x="1022" y="6483"/>
                    <a:pt x="879" y="7253"/>
                    <a:pt x="878" y="8036"/>
                  </a:cubicBezTo>
                  <a:cubicBezTo>
                    <a:pt x="1138" y="8064"/>
                    <a:pt x="1405" y="8097"/>
                    <a:pt x="1661" y="8144"/>
                  </a:cubicBezTo>
                  <a:cubicBezTo>
                    <a:pt x="2118" y="8228"/>
                    <a:pt x="2562" y="8343"/>
                    <a:pt x="3001" y="8485"/>
                  </a:cubicBezTo>
                  <a:cubicBezTo>
                    <a:pt x="3265" y="8000"/>
                    <a:pt x="3553" y="7531"/>
                    <a:pt x="3870" y="7076"/>
                  </a:cubicBezTo>
                  <a:cubicBezTo>
                    <a:pt x="4187" y="6619"/>
                    <a:pt x="4542" y="6181"/>
                    <a:pt x="4910" y="5757"/>
                  </a:cubicBezTo>
                  <a:lnTo>
                    <a:pt x="2433" y="3721"/>
                  </a:lnTo>
                  <a:close/>
                  <a:moveTo>
                    <a:pt x="10939" y="6126"/>
                  </a:moveTo>
                  <a:lnTo>
                    <a:pt x="9169" y="8060"/>
                  </a:lnTo>
                  <a:lnTo>
                    <a:pt x="11249" y="9761"/>
                  </a:lnTo>
                  <a:cubicBezTo>
                    <a:pt x="11579" y="9378"/>
                    <a:pt x="11885" y="8986"/>
                    <a:pt x="12172" y="8576"/>
                  </a:cubicBezTo>
                  <a:cubicBezTo>
                    <a:pt x="12459" y="8166"/>
                    <a:pt x="12721" y="7741"/>
                    <a:pt x="12963" y="7306"/>
                  </a:cubicBezTo>
                  <a:cubicBezTo>
                    <a:pt x="12603" y="7149"/>
                    <a:pt x="12253" y="6964"/>
                    <a:pt x="11915" y="6769"/>
                  </a:cubicBezTo>
                  <a:cubicBezTo>
                    <a:pt x="11577" y="6573"/>
                    <a:pt x="11251" y="6358"/>
                    <a:pt x="10939" y="6126"/>
                  </a:cubicBezTo>
                  <a:close/>
                  <a:moveTo>
                    <a:pt x="13849" y="7647"/>
                  </a:moveTo>
                  <a:cubicBezTo>
                    <a:pt x="13586" y="8127"/>
                    <a:pt x="13297" y="8593"/>
                    <a:pt x="12982" y="9045"/>
                  </a:cubicBezTo>
                  <a:cubicBezTo>
                    <a:pt x="12667" y="9497"/>
                    <a:pt x="12334" y="9936"/>
                    <a:pt x="11969" y="10357"/>
                  </a:cubicBezTo>
                  <a:lnTo>
                    <a:pt x="14436" y="12379"/>
                  </a:lnTo>
                  <a:cubicBezTo>
                    <a:pt x="14933" y="11764"/>
                    <a:pt x="15319" y="11085"/>
                    <a:pt x="15581" y="10366"/>
                  </a:cubicBezTo>
                  <a:cubicBezTo>
                    <a:pt x="15842" y="9647"/>
                    <a:pt x="15976" y="8886"/>
                    <a:pt x="15982" y="8110"/>
                  </a:cubicBezTo>
                  <a:cubicBezTo>
                    <a:pt x="15743" y="8082"/>
                    <a:pt x="15506" y="8058"/>
                    <a:pt x="15271" y="8015"/>
                  </a:cubicBezTo>
                  <a:cubicBezTo>
                    <a:pt x="15030" y="7970"/>
                    <a:pt x="14788" y="7908"/>
                    <a:pt x="14551" y="7847"/>
                  </a:cubicBezTo>
                  <a:cubicBezTo>
                    <a:pt x="14314" y="7786"/>
                    <a:pt x="14080" y="7724"/>
                    <a:pt x="13849" y="7647"/>
                  </a:cubicBezTo>
                  <a:close/>
                  <a:moveTo>
                    <a:pt x="5621" y="6339"/>
                  </a:moveTo>
                  <a:cubicBezTo>
                    <a:pt x="5287" y="6724"/>
                    <a:pt x="4981" y="7134"/>
                    <a:pt x="4692" y="7547"/>
                  </a:cubicBezTo>
                  <a:cubicBezTo>
                    <a:pt x="4403" y="7961"/>
                    <a:pt x="4130" y="8387"/>
                    <a:pt x="3887" y="8826"/>
                  </a:cubicBezTo>
                  <a:cubicBezTo>
                    <a:pt x="4272" y="8990"/>
                    <a:pt x="4648" y="9168"/>
                    <a:pt x="5008" y="9376"/>
                  </a:cubicBezTo>
                  <a:cubicBezTo>
                    <a:pt x="5368" y="9585"/>
                    <a:pt x="5718" y="9817"/>
                    <a:pt x="6049" y="10067"/>
                  </a:cubicBezTo>
                  <a:lnTo>
                    <a:pt x="7817" y="8145"/>
                  </a:lnTo>
                  <a:lnTo>
                    <a:pt x="5621" y="6339"/>
                  </a:lnTo>
                  <a:close/>
                  <a:moveTo>
                    <a:pt x="8538" y="8741"/>
                  </a:moveTo>
                  <a:lnTo>
                    <a:pt x="6770" y="10663"/>
                  </a:lnTo>
                  <a:cubicBezTo>
                    <a:pt x="7059" y="10924"/>
                    <a:pt x="7330" y="11201"/>
                    <a:pt x="7582" y="11489"/>
                  </a:cubicBezTo>
                  <a:cubicBezTo>
                    <a:pt x="7834" y="11777"/>
                    <a:pt x="8064" y="12076"/>
                    <a:pt x="8278" y="12390"/>
                  </a:cubicBezTo>
                  <a:cubicBezTo>
                    <a:pt x="8700" y="12103"/>
                    <a:pt x="9109" y="11798"/>
                    <a:pt x="9499" y="11473"/>
                  </a:cubicBezTo>
                  <a:cubicBezTo>
                    <a:pt x="9889" y="11147"/>
                    <a:pt x="10262" y="10804"/>
                    <a:pt x="10617" y="10442"/>
                  </a:cubicBezTo>
                  <a:lnTo>
                    <a:pt x="8538" y="8741"/>
                  </a:lnTo>
                  <a:close/>
                  <a:moveTo>
                    <a:pt x="1798" y="9132"/>
                  </a:moveTo>
                  <a:cubicBezTo>
                    <a:pt x="1535" y="9075"/>
                    <a:pt x="1275" y="9033"/>
                    <a:pt x="1007" y="8999"/>
                  </a:cubicBezTo>
                  <a:cubicBezTo>
                    <a:pt x="1062" y="9423"/>
                    <a:pt x="1148" y="9837"/>
                    <a:pt x="1280" y="10238"/>
                  </a:cubicBezTo>
                  <a:cubicBezTo>
                    <a:pt x="1412" y="10638"/>
                    <a:pt x="1583" y="11018"/>
                    <a:pt x="1786" y="11388"/>
                  </a:cubicBezTo>
                  <a:cubicBezTo>
                    <a:pt x="1891" y="11037"/>
                    <a:pt x="2008" y="10691"/>
                    <a:pt x="2139" y="10348"/>
                  </a:cubicBezTo>
                  <a:cubicBezTo>
                    <a:pt x="2270" y="10005"/>
                    <a:pt x="2418" y="9667"/>
                    <a:pt x="2574" y="9334"/>
                  </a:cubicBezTo>
                  <a:cubicBezTo>
                    <a:pt x="2319" y="9257"/>
                    <a:pt x="2059" y="9189"/>
                    <a:pt x="1798" y="9132"/>
                  </a:cubicBezTo>
                  <a:close/>
                  <a:moveTo>
                    <a:pt x="11338" y="11038"/>
                  </a:moveTo>
                  <a:cubicBezTo>
                    <a:pt x="10948" y="11437"/>
                    <a:pt x="10541" y="11810"/>
                    <a:pt x="10111" y="12167"/>
                  </a:cubicBezTo>
                  <a:cubicBezTo>
                    <a:pt x="9681" y="12525"/>
                    <a:pt x="9224" y="12866"/>
                    <a:pt x="8757" y="13179"/>
                  </a:cubicBezTo>
                  <a:cubicBezTo>
                    <a:pt x="8923" y="13483"/>
                    <a:pt x="9075" y="13796"/>
                    <a:pt x="9206" y="14117"/>
                  </a:cubicBezTo>
                  <a:cubicBezTo>
                    <a:pt x="9337" y="14439"/>
                    <a:pt x="9449" y="14769"/>
                    <a:pt x="9544" y="15106"/>
                  </a:cubicBezTo>
                  <a:cubicBezTo>
                    <a:pt x="10358" y="14993"/>
                    <a:pt x="11133" y="14757"/>
                    <a:pt x="11852" y="14413"/>
                  </a:cubicBezTo>
                  <a:cubicBezTo>
                    <a:pt x="12571" y="14068"/>
                    <a:pt x="13229" y="13610"/>
                    <a:pt x="13805" y="13059"/>
                  </a:cubicBezTo>
                  <a:lnTo>
                    <a:pt x="11338" y="11038"/>
                  </a:lnTo>
                  <a:close/>
                  <a:moveTo>
                    <a:pt x="3466" y="9652"/>
                  </a:moveTo>
                  <a:cubicBezTo>
                    <a:pt x="3255" y="10099"/>
                    <a:pt x="3068" y="10559"/>
                    <a:pt x="2906" y="11023"/>
                  </a:cubicBezTo>
                  <a:cubicBezTo>
                    <a:pt x="2744" y="11488"/>
                    <a:pt x="2612" y="11967"/>
                    <a:pt x="2500" y="12447"/>
                  </a:cubicBezTo>
                  <a:cubicBezTo>
                    <a:pt x="2606" y="12576"/>
                    <a:pt x="2712" y="12693"/>
                    <a:pt x="2827" y="12816"/>
                  </a:cubicBezTo>
                  <a:cubicBezTo>
                    <a:pt x="2943" y="12939"/>
                    <a:pt x="3067" y="13064"/>
                    <a:pt x="3192" y="13180"/>
                  </a:cubicBezTo>
                  <a:lnTo>
                    <a:pt x="5416" y="10759"/>
                  </a:lnTo>
                  <a:cubicBezTo>
                    <a:pt x="5115" y="10538"/>
                    <a:pt x="4810" y="10332"/>
                    <a:pt x="4484" y="10148"/>
                  </a:cubicBezTo>
                  <a:cubicBezTo>
                    <a:pt x="4158" y="9964"/>
                    <a:pt x="3813" y="9796"/>
                    <a:pt x="3466" y="9652"/>
                  </a:cubicBezTo>
                  <a:close/>
                  <a:moveTo>
                    <a:pt x="6136" y="11355"/>
                  </a:moveTo>
                  <a:lnTo>
                    <a:pt x="3901" y="13774"/>
                  </a:lnTo>
                  <a:cubicBezTo>
                    <a:pt x="4016" y="13856"/>
                    <a:pt x="4137" y="13929"/>
                    <a:pt x="4256" y="14005"/>
                  </a:cubicBezTo>
                  <a:cubicBezTo>
                    <a:pt x="4376" y="14081"/>
                    <a:pt x="4502" y="14158"/>
                    <a:pt x="4626" y="14228"/>
                  </a:cubicBezTo>
                  <a:cubicBezTo>
                    <a:pt x="5123" y="14054"/>
                    <a:pt x="5608" y="13859"/>
                    <a:pt x="6082" y="13639"/>
                  </a:cubicBezTo>
                  <a:cubicBezTo>
                    <a:pt x="6556" y="13419"/>
                    <a:pt x="7019" y="13171"/>
                    <a:pt x="7466" y="12906"/>
                  </a:cubicBezTo>
                  <a:cubicBezTo>
                    <a:pt x="7279" y="12625"/>
                    <a:pt x="7074" y="12352"/>
                    <a:pt x="6853" y="12093"/>
                  </a:cubicBezTo>
                  <a:cubicBezTo>
                    <a:pt x="6632" y="11833"/>
                    <a:pt x="6391" y="11591"/>
                    <a:pt x="6136" y="11355"/>
                  </a:cubicBezTo>
                  <a:close/>
                  <a:moveTo>
                    <a:pt x="7934" y="13694"/>
                  </a:moveTo>
                  <a:cubicBezTo>
                    <a:pt x="7591" y="13896"/>
                    <a:pt x="7243" y="14084"/>
                    <a:pt x="6885" y="14262"/>
                  </a:cubicBezTo>
                  <a:cubicBezTo>
                    <a:pt x="6527" y="14440"/>
                    <a:pt x="6160" y="14609"/>
                    <a:pt x="5788" y="14762"/>
                  </a:cubicBezTo>
                  <a:cubicBezTo>
                    <a:pt x="6191" y="14908"/>
                    <a:pt x="6614" y="15020"/>
                    <a:pt x="7040" y="15099"/>
                  </a:cubicBezTo>
                  <a:cubicBezTo>
                    <a:pt x="7538" y="15190"/>
                    <a:pt x="8041" y="15236"/>
                    <a:pt x="8548" y="15233"/>
                  </a:cubicBezTo>
                  <a:cubicBezTo>
                    <a:pt x="8471" y="14966"/>
                    <a:pt x="8384" y="14704"/>
                    <a:pt x="8282" y="14447"/>
                  </a:cubicBezTo>
                  <a:cubicBezTo>
                    <a:pt x="8181" y="14190"/>
                    <a:pt x="8061" y="13938"/>
                    <a:pt x="7934" y="13694"/>
                  </a:cubicBezTo>
                  <a:close/>
                </a:path>
              </a:pathLst>
            </a:custGeom>
            <a:solidFill>
              <a:schemeClr val="accent3"/>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18" name="Shape 10368">
              <a:extLst>
                <a:ext uri="{FF2B5EF4-FFF2-40B4-BE49-F238E27FC236}">
                  <a16:creationId xmlns:a16="http://schemas.microsoft.com/office/drawing/2014/main" id="{1FEAB5D9-DF5D-4296-9005-496FD17F6036}"/>
                </a:ext>
              </a:extLst>
            </p:cNvPr>
            <p:cNvSpPr/>
            <p:nvPr/>
          </p:nvSpPr>
          <p:spPr>
            <a:xfrm>
              <a:off x="18752832" y="6832014"/>
              <a:ext cx="466518" cy="53905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19" name="Shape 10369">
              <a:extLst>
                <a:ext uri="{FF2B5EF4-FFF2-40B4-BE49-F238E27FC236}">
                  <a16:creationId xmlns:a16="http://schemas.microsoft.com/office/drawing/2014/main" id="{4931B3E7-CC4D-4C07-B11D-8901B30C7476}"/>
                </a:ext>
              </a:extLst>
            </p:cNvPr>
            <p:cNvSpPr/>
            <p:nvPr/>
          </p:nvSpPr>
          <p:spPr>
            <a:xfrm>
              <a:off x="20044209" y="7524991"/>
              <a:ext cx="501644" cy="700164"/>
            </a:xfrm>
            <a:custGeom>
              <a:avLst/>
              <a:gdLst/>
              <a:ahLst/>
              <a:cxnLst>
                <a:cxn ang="0">
                  <a:pos x="wd2" y="hd2"/>
                </a:cxn>
                <a:cxn ang="5400000">
                  <a:pos x="wd2" y="hd2"/>
                </a:cxn>
                <a:cxn ang="10800000">
                  <a:pos x="wd2" y="hd2"/>
                </a:cxn>
                <a:cxn ang="16200000">
                  <a:pos x="wd2" y="hd2"/>
                </a:cxn>
              </a:cxnLst>
              <a:rect l="0" t="0" r="r" b="b"/>
              <a:pathLst>
                <a:path w="19206" h="21363" extrusionOk="0">
                  <a:moveTo>
                    <a:pt x="10609" y="43"/>
                  </a:moveTo>
                  <a:cubicBezTo>
                    <a:pt x="8165" y="-162"/>
                    <a:pt x="5621" y="372"/>
                    <a:pt x="3560" y="1702"/>
                  </a:cubicBezTo>
                  <a:cubicBezTo>
                    <a:pt x="-561" y="4362"/>
                    <a:pt x="-1197" y="9181"/>
                    <a:pt x="2140" y="12465"/>
                  </a:cubicBezTo>
                  <a:cubicBezTo>
                    <a:pt x="4853" y="15135"/>
                    <a:pt x="9359" y="15971"/>
                    <a:pt x="13163" y="14762"/>
                  </a:cubicBezTo>
                  <a:cubicBezTo>
                    <a:pt x="13165" y="14832"/>
                    <a:pt x="13187" y="14904"/>
                    <a:pt x="13225" y="14972"/>
                  </a:cubicBezTo>
                  <a:lnTo>
                    <a:pt x="16612" y="21039"/>
                  </a:lnTo>
                  <a:cubicBezTo>
                    <a:pt x="16765" y="21313"/>
                    <a:pt x="17169" y="21438"/>
                    <a:pt x="17513" y="21316"/>
                  </a:cubicBezTo>
                  <a:lnTo>
                    <a:pt x="17878" y="21186"/>
                  </a:lnTo>
                  <a:cubicBezTo>
                    <a:pt x="18222" y="21064"/>
                    <a:pt x="18373" y="20741"/>
                    <a:pt x="18220" y="20467"/>
                  </a:cubicBezTo>
                  <a:lnTo>
                    <a:pt x="14832" y="14405"/>
                  </a:lnTo>
                  <a:cubicBezTo>
                    <a:pt x="14778" y="14307"/>
                    <a:pt x="14685" y="14238"/>
                    <a:pt x="14581" y="14183"/>
                  </a:cubicBezTo>
                  <a:cubicBezTo>
                    <a:pt x="14946" y="14006"/>
                    <a:pt x="15305" y="13816"/>
                    <a:pt x="15646" y="13596"/>
                  </a:cubicBezTo>
                  <a:cubicBezTo>
                    <a:pt x="19767" y="10937"/>
                    <a:pt x="20403" y="6118"/>
                    <a:pt x="17066" y="2833"/>
                  </a:cubicBezTo>
                  <a:cubicBezTo>
                    <a:pt x="15397" y="1191"/>
                    <a:pt x="13053" y="247"/>
                    <a:pt x="10609" y="43"/>
                  </a:cubicBezTo>
                  <a:close/>
                  <a:moveTo>
                    <a:pt x="10451" y="1237"/>
                  </a:moveTo>
                  <a:cubicBezTo>
                    <a:pt x="12511" y="1410"/>
                    <a:pt x="14487" y="2210"/>
                    <a:pt x="15893" y="3594"/>
                  </a:cubicBezTo>
                  <a:cubicBezTo>
                    <a:pt x="18705" y="6361"/>
                    <a:pt x="18170" y="10422"/>
                    <a:pt x="14697" y="12663"/>
                  </a:cubicBezTo>
                  <a:cubicBezTo>
                    <a:pt x="11225" y="14903"/>
                    <a:pt x="6130" y="14477"/>
                    <a:pt x="3318" y="11709"/>
                  </a:cubicBezTo>
                  <a:cubicBezTo>
                    <a:pt x="506" y="8942"/>
                    <a:pt x="1041" y="4882"/>
                    <a:pt x="4514" y="2641"/>
                  </a:cubicBezTo>
                  <a:cubicBezTo>
                    <a:pt x="6250" y="1520"/>
                    <a:pt x="8392" y="1065"/>
                    <a:pt x="10451" y="1237"/>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20" name="Shape 10370">
              <a:extLst>
                <a:ext uri="{FF2B5EF4-FFF2-40B4-BE49-F238E27FC236}">
                  <a16:creationId xmlns:a16="http://schemas.microsoft.com/office/drawing/2014/main" id="{16FCAF27-0D98-443C-96C0-D090D2AD33E5}"/>
                </a:ext>
              </a:extLst>
            </p:cNvPr>
            <p:cNvSpPr/>
            <p:nvPr/>
          </p:nvSpPr>
          <p:spPr>
            <a:xfrm>
              <a:off x="17425322" y="6394160"/>
              <a:ext cx="534329" cy="591501"/>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21" name="Shape 10371">
              <a:extLst>
                <a:ext uri="{FF2B5EF4-FFF2-40B4-BE49-F238E27FC236}">
                  <a16:creationId xmlns:a16="http://schemas.microsoft.com/office/drawing/2014/main" id="{95325DCF-DAB1-4439-A3F9-5F881C6A1749}"/>
                </a:ext>
              </a:extLst>
            </p:cNvPr>
            <p:cNvSpPr/>
            <p:nvPr/>
          </p:nvSpPr>
          <p:spPr>
            <a:xfrm>
              <a:off x="17176640" y="7642515"/>
              <a:ext cx="745364" cy="625834"/>
            </a:xfrm>
            <a:custGeom>
              <a:avLst/>
              <a:gdLst/>
              <a:ahLst/>
              <a:cxnLst>
                <a:cxn ang="0">
                  <a:pos x="wd2" y="hd2"/>
                </a:cxn>
                <a:cxn ang="5400000">
                  <a:pos x="wd2" y="hd2"/>
                </a:cxn>
                <a:cxn ang="10800000">
                  <a:pos x="wd2" y="hd2"/>
                </a:cxn>
                <a:cxn ang="16200000">
                  <a:pos x="wd2" y="hd2"/>
                </a:cxn>
              </a:cxnLst>
              <a:rect l="0" t="0" r="r" b="b"/>
              <a:pathLst>
                <a:path w="21600" h="21600" extrusionOk="0">
                  <a:moveTo>
                    <a:pt x="13666" y="8645"/>
                  </a:moveTo>
                  <a:cubicBezTo>
                    <a:pt x="12912" y="8819"/>
                    <a:pt x="12183" y="8233"/>
                    <a:pt x="12037" y="7337"/>
                  </a:cubicBezTo>
                  <a:cubicBezTo>
                    <a:pt x="11891" y="6440"/>
                    <a:pt x="12382" y="5571"/>
                    <a:pt x="13136" y="5397"/>
                  </a:cubicBezTo>
                  <a:cubicBezTo>
                    <a:pt x="13888" y="5223"/>
                    <a:pt x="14617" y="5809"/>
                    <a:pt x="14763" y="6705"/>
                  </a:cubicBezTo>
                  <a:cubicBezTo>
                    <a:pt x="14909" y="7602"/>
                    <a:pt x="14418" y="8471"/>
                    <a:pt x="13666" y="8645"/>
                  </a:cubicBezTo>
                  <a:close/>
                  <a:moveTo>
                    <a:pt x="9893" y="16176"/>
                  </a:moveTo>
                  <a:lnTo>
                    <a:pt x="7167" y="16807"/>
                  </a:lnTo>
                  <a:lnTo>
                    <a:pt x="6637" y="13559"/>
                  </a:lnTo>
                  <a:lnTo>
                    <a:pt x="9363" y="12928"/>
                  </a:lnTo>
                  <a:cubicBezTo>
                    <a:pt x="9363" y="12928"/>
                    <a:pt x="9893" y="16176"/>
                    <a:pt x="9893" y="16176"/>
                  </a:cubicBezTo>
                  <a:close/>
                  <a:moveTo>
                    <a:pt x="5604" y="17169"/>
                  </a:moveTo>
                  <a:lnTo>
                    <a:pt x="2878" y="17800"/>
                  </a:lnTo>
                  <a:lnTo>
                    <a:pt x="2348" y="14552"/>
                  </a:lnTo>
                  <a:lnTo>
                    <a:pt x="5074" y="13921"/>
                  </a:lnTo>
                  <a:cubicBezTo>
                    <a:pt x="5074" y="13921"/>
                    <a:pt x="5604" y="17169"/>
                    <a:pt x="5604" y="17169"/>
                  </a:cubicBezTo>
                  <a:close/>
                  <a:moveTo>
                    <a:pt x="12498" y="1492"/>
                  </a:moveTo>
                  <a:lnTo>
                    <a:pt x="7003" y="11626"/>
                  </a:lnTo>
                  <a:lnTo>
                    <a:pt x="694" y="13086"/>
                  </a:lnTo>
                  <a:lnTo>
                    <a:pt x="2084" y="21600"/>
                  </a:lnTo>
                  <a:lnTo>
                    <a:pt x="13469" y="18964"/>
                  </a:lnTo>
                  <a:lnTo>
                    <a:pt x="12369" y="12224"/>
                  </a:lnTo>
                  <a:lnTo>
                    <a:pt x="15993" y="11385"/>
                  </a:lnTo>
                  <a:lnTo>
                    <a:pt x="17093" y="18125"/>
                  </a:lnTo>
                  <a:lnTo>
                    <a:pt x="21600" y="17082"/>
                  </a:lnTo>
                  <a:lnTo>
                    <a:pt x="20219" y="8622"/>
                  </a:lnTo>
                  <a:lnTo>
                    <a:pt x="20832" y="8481"/>
                  </a:lnTo>
                  <a:cubicBezTo>
                    <a:pt x="20832" y="8481"/>
                    <a:pt x="12498" y="1492"/>
                    <a:pt x="12498" y="1492"/>
                  </a:cubicBezTo>
                  <a:close/>
                  <a:moveTo>
                    <a:pt x="20572" y="6974"/>
                  </a:moveTo>
                  <a:lnTo>
                    <a:pt x="20663" y="7533"/>
                  </a:lnTo>
                  <a:lnTo>
                    <a:pt x="12346" y="559"/>
                  </a:lnTo>
                  <a:lnTo>
                    <a:pt x="6626" y="11107"/>
                  </a:lnTo>
                  <a:lnTo>
                    <a:pt x="0" y="12641"/>
                  </a:lnTo>
                  <a:lnTo>
                    <a:pt x="3130" y="6656"/>
                  </a:lnTo>
                  <a:lnTo>
                    <a:pt x="9437" y="5195"/>
                  </a:lnTo>
                  <a:lnTo>
                    <a:pt x="12254" y="0"/>
                  </a:lnTo>
                  <a:cubicBezTo>
                    <a:pt x="12254" y="0"/>
                    <a:pt x="20572" y="6974"/>
                    <a:pt x="20572" y="6974"/>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22" name="Shape 10372">
              <a:extLst>
                <a:ext uri="{FF2B5EF4-FFF2-40B4-BE49-F238E27FC236}">
                  <a16:creationId xmlns:a16="http://schemas.microsoft.com/office/drawing/2014/main" id="{007176E3-2AFB-465C-9EDA-BBDD3CF3C390}"/>
                </a:ext>
              </a:extLst>
            </p:cNvPr>
            <p:cNvSpPr/>
            <p:nvPr/>
          </p:nvSpPr>
          <p:spPr>
            <a:xfrm>
              <a:off x="18332159" y="5376375"/>
              <a:ext cx="863654" cy="789237"/>
            </a:xfrm>
            <a:custGeom>
              <a:avLst/>
              <a:gdLst/>
              <a:ahLst/>
              <a:cxnLst>
                <a:cxn ang="0">
                  <a:pos x="wd2" y="hd2"/>
                </a:cxn>
                <a:cxn ang="5400000">
                  <a:pos x="wd2" y="hd2"/>
                </a:cxn>
                <a:cxn ang="10800000">
                  <a:pos x="wd2" y="hd2"/>
                </a:cxn>
                <a:cxn ang="16200000">
                  <a:pos x="wd2" y="hd2"/>
                </a:cxn>
              </a:cxnLst>
              <a:rect l="0" t="0" r="r" b="b"/>
              <a:pathLst>
                <a:path w="20409" h="20716" extrusionOk="0">
                  <a:moveTo>
                    <a:pt x="19071" y="18146"/>
                  </a:moveTo>
                  <a:cubicBezTo>
                    <a:pt x="20183" y="16314"/>
                    <a:pt x="19749" y="13820"/>
                    <a:pt x="18102" y="12586"/>
                  </a:cubicBezTo>
                  <a:cubicBezTo>
                    <a:pt x="17662" y="12256"/>
                    <a:pt x="17178" y="12053"/>
                    <a:pt x="16685" y="11962"/>
                  </a:cubicBezTo>
                  <a:lnTo>
                    <a:pt x="16672" y="15889"/>
                  </a:lnTo>
                  <a:cubicBezTo>
                    <a:pt x="16671" y="16166"/>
                    <a:pt x="16469" y="16390"/>
                    <a:pt x="16220" y="16389"/>
                  </a:cubicBezTo>
                  <a:cubicBezTo>
                    <a:pt x="15971" y="16388"/>
                    <a:pt x="15770" y="16164"/>
                    <a:pt x="15771" y="15887"/>
                  </a:cubicBezTo>
                  <a:lnTo>
                    <a:pt x="15784" y="11921"/>
                  </a:lnTo>
                  <a:cubicBezTo>
                    <a:pt x="14735" y="12022"/>
                    <a:pt x="13732" y="12627"/>
                    <a:pt x="13098" y="13672"/>
                  </a:cubicBezTo>
                  <a:cubicBezTo>
                    <a:pt x="11985" y="15504"/>
                    <a:pt x="12420" y="17998"/>
                    <a:pt x="14067" y="19232"/>
                  </a:cubicBezTo>
                  <a:cubicBezTo>
                    <a:pt x="15713" y="20465"/>
                    <a:pt x="17958" y="19979"/>
                    <a:pt x="19071" y="18146"/>
                  </a:cubicBezTo>
                  <a:close/>
                  <a:moveTo>
                    <a:pt x="16740" y="7857"/>
                  </a:moveTo>
                  <a:lnTo>
                    <a:pt x="15291" y="6772"/>
                  </a:lnTo>
                  <a:cubicBezTo>
                    <a:pt x="15127" y="6649"/>
                    <a:pt x="15015" y="6369"/>
                    <a:pt x="15043" y="6151"/>
                  </a:cubicBezTo>
                  <a:lnTo>
                    <a:pt x="15275" y="4322"/>
                  </a:lnTo>
                  <a:lnTo>
                    <a:pt x="11975" y="5321"/>
                  </a:lnTo>
                  <a:cubicBezTo>
                    <a:pt x="11975" y="5321"/>
                    <a:pt x="12203" y="5706"/>
                    <a:pt x="12483" y="6179"/>
                  </a:cubicBezTo>
                  <a:lnTo>
                    <a:pt x="16109" y="8895"/>
                  </a:lnTo>
                  <a:cubicBezTo>
                    <a:pt x="16109" y="8895"/>
                    <a:pt x="16740" y="7857"/>
                    <a:pt x="16740" y="7857"/>
                  </a:cubicBezTo>
                  <a:close/>
                  <a:moveTo>
                    <a:pt x="15093" y="9342"/>
                  </a:moveTo>
                  <a:lnTo>
                    <a:pt x="13604" y="8227"/>
                  </a:lnTo>
                  <a:cubicBezTo>
                    <a:pt x="13647" y="8494"/>
                    <a:pt x="13599" y="8776"/>
                    <a:pt x="13458" y="9008"/>
                  </a:cubicBezTo>
                  <a:lnTo>
                    <a:pt x="13459" y="9008"/>
                  </a:lnTo>
                  <a:cubicBezTo>
                    <a:pt x="13459" y="9008"/>
                    <a:pt x="13042" y="9692"/>
                    <a:pt x="12523" y="10542"/>
                  </a:cubicBezTo>
                  <a:cubicBezTo>
                    <a:pt x="12523" y="10542"/>
                    <a:pt x="15093" y="9342"/>
                    <a:pt x="15093" y="9342"/>
                  </a:cubicBezTo>
                  <a:close/>
                  <a:moveTo>
                    <a:pt x="11619" y="8259"/>
                  </a:moveTo>
                  <a:cubicBezTo>
                    <a:pt x="11619" y="8259"/>
                    <a:pt x="10321" y="6315"/>
                    <a:pt x="9704" y="5383"/>
                  </a:cubicBezTo>
                  <a:lnTo>
                    <a:pt x="8507" y="5869"/>
                  </a:lnTo>
                  <a:cubicBezTo>
                    <a:pt x="8769" y="6978"/>
                    <a:pt x="8675" y="8186"/>
                    <a:pt x="8184" y="9262"/>
                  </a:cubicBezTo>
                  <a:lnTo>
                    <a:pt x="10126" y="10718"/>
                  </a:lnTo>
                  <a:cubicBezTo>
                    <a:pt x="10126" y="10718"/>
                    <a:pt x="11619" y="8259"/>
                    <a:pt x="11619" y="8259"/>
                  </a:cubicBezTo>
                  <a:close/>
                  <a:moveTo>
                    <a:pt x="7096" y="9656"/>
                  </a:moveTo>
                  <a:lnTo>
                    <a:pt x="4125" y="7430"/>
                  </a:lnTo>
                  <a:cubicBezTo>
                    <a:pt x="3919" y="7275"/>
                    <a:pt x="3865" y="6964"/>
                    <a:pt x="4004" y="6735"/>
                  </a:cubicBezTo>
                  <a:cubicBezTo>
                    <a:pt x="4067" y="6631"/>
                    <a:pt x="4159" y="6564"/>
                    <a:pt x="4260" y="6533"/>
                  </a:cubicBezTo>
                  <a:lnTo>
                    <a:pt x="4259" y="6531"/>
                  </a:lnTo>
                  <a:lnTo>
                    <a:pt x="7505" y="5212"/>
                  </a:lnTo>
                  <a:cubicBezTo>
                    <a:pt x="7238" y="4652"/>
                    <a:pt x="6848" y="4155"/>
                    <a:pt x="6343" y="3777"/>
                  </a:cubicBezTo>
                  <a:cubicBezTo>
                    <a:pt x="4697" y="2543"/>
                    <a:pt x="2452" y="3030"/>
                    <a:pt x="1339" y="4862"/>
                  </a:cubicBezTo>
                  <a:cubicBezTo>
                    <a:pt x="227" y="6694"/>
                    <a:pt x="661" y="9188"/>
                    <a:pt x="2308" y="10422"/>
                  </a:cubicBezTo>
                  <a:cubicBezTo>
                    <a:pt x="3854" y="11580"/>
                    <a:pt x="5928" y="11221"/>
                    <a:pt x="7096" y="9656"/>
                  </a:cubicBezTo>
                  <a:close/>
                  <a:moveTo>
                    <a:pt x="5362" y="7148"/>
                  </a:moveTo>
                  <a:lnTo>
                    <a:pt x="7578" y="8808"/>
                  </a:lnTo>
                  <a:cubicBezTo>
                    <a:pt x="7940" y="7960"/>
                    <a:pt x="8013" y="7021"/>
                    <a:pt x="7822" y="6148"/>
                  </a:cubicBezTo>
                  <a:cubicBezTo>
                    <a:pt x="7822" y="6148"/>
                    <a:pt x="5362" y="7148"/>
                    <a:pt x="5362" y="7148"/>
                  </a:cubicBezTo>
                  <a:close/>
                  <a:moveTo>
                    <a:pt x="19668" y="18594"/>
                  </a:moveTo>
                  <a:cubicBezTo>
                    <a:pt x="18331" y="20796"/>
                    <a:pt x="15642" y="21379"/>
                    <a:pt x="13663" y="19896"/>
                  </a:cubicBezTo>
                  <a:cubicBezTo>
                    <a:pt x="11684" y="18413"/>
                    <a:pt x="11164" y="15426"/>
                    <a:pt x="12501" y="13224"/>
                  </a:cubicBezTo>
                  <a:cubicBezTo>
                    <a:pt x="13276" y="11948"/>
                    <a:pt x="14505" y="11216"/>
                    <a:pt x="15787" y="11115"/>
                  </a:cubicBezTo>
                  <a:lnTo>
                    <a:pt x="15791" y="10101"/>
                  </a:lnTo>
                  <a:lnTo>
                    <a:pt x="11595" y="12059"/>
                  </a:lnTo>
                  <a:cubicBezTo>
                    <a:pt x="11028" y="12983"/>
                    <a:pt x="10547" y="13764"/>
                    <a:pt x="10524" y="13787"/>
                  </a:cubicBezTo>
                  <a:cubicBezTo>
                    <a:pt x="10135" y="14180"/>
                    <a:pt x="9533" y="14149"/>
                    <a:pt x="9180" y="13717"/>
                  </a:cubicBezTo>
                  <a:cubicBezTo>
                    <a:pt x="8879" y="13349"/>
                    <a:pt x="8857" y="12810"/>
                    <a:pt x="9097" y="12415"/>
                  </a:cubicBezTo>
                  <a:lnTo>
                    <a:pt x="9096" y="12414"/>
                  </a:lnTo>
                  <a:lnTo>
                    <a:pt x="9622" y="11548"/>
                  </a:lnTo>
                  <a:lnTo>
                    <a:pt x="7695" y="10105"/>
                  </a:lnTo>
                  <a:cubicBezTo>
                    <a:pt x="6301" y="12039"/>
                    <a:pt x="3783" y="12494"/>
                    <a:pt x="1904" y="11086"/>
                  </a:cubicBezTo>
                  <a:cubicBezTo>
                    <a:pt x="-75" y="9603"/>
                    <a:pt x="-595" y="6616"/>
                    <a:pt x="742" y="4414"/>
                  </a:cubicBezTo>
                  <a:cubicBezTo>
                    <a:pt x="2079" y="2212"/>
                    <a:pt x="4768" y="1629"/>
                    <a:pt x="6747" y="3112"/>
                  </a:cubicBezTo>
                  <a:cubicBezTo>
                    <a:pt x="7383" y="3589"/>
                    <a:pt x="7868" y="4222"/>
                    <a:pt x="8189" y="4933"/>
                  </a:cubicBezTo>
                  <a:lnTo>
                    <a:pt x="9242" y="4506"/>
                  </a:lnTo>
                  <a:cubicBezTo>
                    <a:pt x="9107" y="3945"/>
                    <a:pt x="9252" y="3323"/>
                    <a:pt x="9665" y="2905"/>
                  </a:cubicBezTo>
                  <a:cubicBezTo>
                    <a:pt x="9859" y="2709"/>
                    <a:pt x="10089" y="2584"/>
                    <a:pt x="10328" y="2526"/>
                  </a:cubicBezTo>
                  <a:lnTo>
                    <a:pt x="10328" y="2525"/>
                  </a:lnTo>
                  <a:lnTo>
                    <a:pt x="15055" y="1211"/>
                  </a:lnTo>
                  <a:lnTo>
                    <a:pt x="15055" y="1211"/>
                  </a:lnTo>
                  <a:cubicBezTo>
                    <a:pt x="15587" y="1000"/>
                    <a:pt x="16204" y="1148"/>
                    <a:pt x="16607" y="1641"/>
                  </a:cubicBezTo>
                  <a:cubicBezTo>
                    <a:pt x="16925" y="2031"/>
                    <a:pt x="17037" y="2548"/>
                    <a:pt x="16952" y="3028"/>
                  </a:cubicBezTo>
                  <a:lnTo>
                    <a:pt x="16953" y="3029"/>
                  </a:lnTo>
                  <a:lnTo>
                    <a:pt x="16496" y="5740"/>
                  </a:lnTo>
                  <a:lnTo>
                    <a:pt x="18231" y="7041"/>
                  </a:lnTo>
                  <a:cubicBezTo>
                    <a:pt x="18561" y="7288"/>
                    <a:pt x="18648" y="7786"/>
                    <a:pt x="18425" y="8153"/>
                  </a:cubicBezTo>
                  <a:cubicBezTo>
                    <a:pt x="18217" y="8496"/>
                    <a:pt x="17812" y="8599"/>
                    <a:pt x="17491" y="8409"/>
                  </a:cubicBezTo>
                  <a:lnTo>
                    <a:pt x="16693" y="9723"/>
                  </a:lnTo>
                  <a:lnTo>
                    <a:pt x="16688" y="11148"/>
                  </a:lnTo>
                  <a:cubicBezTo>
                    <a:pt x="17320" y="11245"/>
                    <a:pt x="17941" y="11499"/>
                    <a:pt x="18505" y="11922"/>
                  </a:cubicBezTo>
                  <a:cubicBezTo>
                    <a:pt x="20485" y="13405"/>
                    <a:pt x="21005" y="16392"/>
                    <a:pt x="19668" y="18594"/>
                  </a:cubicBezTo>
                  <a:close/>
                  <a:moveTo>
                    <a:pt x="17732" y="707"/>
                  </a:moveTo>
                  <a:cubicBezTo>
                    <a:pt x="18178" y="-27"/>
                    <a:pt x="19074" y="-221"/>
                    <a:pt x="19734" y="273"/>
                  </a:cubicBezTo>
                  <a:cubicBezTo>
                    <a:pt x="20394" y="767"/>
                    <a:pt x="20567" y="1763"/>
                    <a:pt x="20121" y="2497"/>
                  </a:cubicBezTo>
                  <a:cubicBezTo>
                    <a:pt x="19676" y="3231"/>
                    <a:pt x="18780" y="3426"/>
                    <a:pt x="18120" y="2931"/>
                  </a:cubicBezTo>
                  <a:cubicBezTo>
                    <a:pt x="17460" y="2437"/>
                    <a:pt x="17287" y="1441"/>
                    <a:pt x="17732" y="707"/>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23" name="Shape 10373">
              <a:extLst>
                <a:ext uri="{FF2B5EF4-FFF2-40B4-BE49-F238E27FC236}">
                  <a16:creationId xmlns:a16="http://schemas.microsoft.com/office/drawing/2014/main" id="{71F0C54D-66A4-4684-A1F0-0A6DEE0475E8}"/>
                </a:ext>
              </a:extLst>
            </p:cNvPr>
            <p:cNvSpPr/>
            <p:nvPr/>
          </p:nvSpPr>
          <p:spPr>
            <a:xfrm>
              <a:off x="16553258" y="7552786"/>
              <a:ext cx="513456" cy="632804"/>
            </a:xfrm>
            <a:custGeom>
              <a:avLst/>
              <a:gdLst/>
              <a:ahLst/>
              <a:cxnLst>
                <a:cxn ang="0">
                  <a:pos x="wd2" y="hd2"/>
                </a:cxn>
                <a:cxn ang="5400000">
                  <a:pos x="wd2" y="hd2"/>
                </a:cxn>
                <a:cxn ang="10800000">
                  <a:pos x="wd2" y="hd2"/>
                </a:cxn>
                <a:cxn ang="16200000">
                  <a:pos x="wd2" y="hd2"/>
                </a:cxn>
              </a:cxnLst>
              <a:rect l="0" t="0" r="r" b="b"/>
              <a:pathLst>
                <a:path w="21339" h="21341" extrusionOk="0">
                  <a:moveTo>
                    <a:pt x="12205" y="0"/>
                  </a:moveTo>
                  <a:cubicBezTo>
                    <a:pt x="11720" y="1"/>
                    <a:pt x="11326" y="320"/>
                    <a:pt x="11326" y="713"/>
                  </a:cubicBezTo>
                  <a:lnTo>
                    <a:pt x="11325" y="2819"/>
                  </a:lnTo>
                  <a:cubicBezTo>
                    <a:pt x="11950" y="2747"/>
                    <a:pt x="12537" y="2740"/>
                    <a:pt x="13081" y="2776"/>
                  </a:cubicBezTo>
                  <a:lnTo>
                    <a:pt x="13083" y="713"/>
                  </a:lnTo>
                  <a:cubicBezTo>
                    <a:pt x="13083" y="320"/>
                    <a:pt x="12690" y="1"/>
                    <a:pt x="12205" y="0"/>
                  </a:cubicBezTo>
                  <a:close/>
                  <a:moveTo>
                    <a:pt x="18280" y="1334"/>
                  </a:moveTo>
                  <a:cubicBezTo>
                    <a:pt x="17859" y="1138"/>
                    <a:pt x="17322" y="1255"/>
                    <a:pt x="17079" y="1596"/>
                  </a:cubicBezTo>
                  <a:lnTo>
                    <a:pt x="15817" y="3366"/>
                  </a:lnTo>
                  <a:cubicBezTo>
                    <a:pt x="16385" y="3577"/>
                    <a:pt x="16889" y="3826"/>
                    <a:pt x="17333" y="4087"/>
                  </a:cubicBezTo>
                  <a:lnTo>
                    <a:pt x="18600" y="2308"/>
                  </a:lnTo>
                  <a:cubicBezTo>
                    <a:pt x="18843" y="1966"/>
                    <a:pt x="18700" y="1531"/>
                    <a:pt x="18280" y="1334"/>
                  </a:cubicBezTo>
                  <a:close/>
                  <a:moveTo>
                    <a:pt x="879" y="9125"/>
                  </a:moveTo>
                  <a:cubicBezTo>
                    <a:pt x="394" y="9126"/>
                    <a:pt x="0" y="9445"/>
                    <a:pt x="0" y="9839"/>
                  </a:cubicBezTo>
                  <a:cubicBezTo>
                    <a:pt x="0" y="10232"/>
                    <a:pt x="393" y="10551"/>
                    <a:pt x="879" y="10551"/>
                  </a:cubicBezTo>
                  <a:lnTo>
                    <a:pt x="3404" y="10550"/>
                  </a:lnTo>
                  <a:cubicBezTo>
                    <a:pt x="3351" y="10107"/>
                    <a:pt x="3343" y="9629"/>
                    <a:pt x="3405" y="9124"/>
                  </a:cubicBezTo>
                  <a:cubicBezTo>
                    <a:pt x="3405" y="9124"/>
                    <a:pt x="879" y="9125"/>
                    <a:pt x="879" y="9125"/>
                  </a:cubicBezTo>
                  <a:close/>
                  <a:moveTo>
                    <a:pt x="2851" y="4649"/>
                  </a:moveTo>
                  <a:cubicBezTo>
                    <a:pt x="2431" y="4453"/>
                    <a:pt x="1894" y="4570"/>
                    <a:pt x="1651" y="4911"/>
                  </a:cubicBezTo>
                  <a:cubicBezTo>
                    <a:pt x="1408" y="5251"/>
                    <a:pt x="1552" y="5687"/>
                    <a:pt x="1973" y="5884"/>
                  </a:cubicBezTo>
                  <a:lnTo>
                    <a:pt x="4171" y="6912"/>
                  </a:lnTo>
                  <a:cubicBezTo>
                    <a:pt x="4408" y="6513"/>
                    <a:pt x="4715" y="6106"/>
                    <a:pt x="5109" y="5706"/>
                  </a:cubicBezTo>
                  <a:cubicBezTo>
                    <a:pt x="5109" y="5706"/>
                    <a:pt x="2851" y="4649"/>
                    <a:pt x="2851" y="4649"/>
                  </a:cubicBezTo>
                  <a:close/>
                  <a:moveTo>
                    <a:pt x="6118" y="1310"/>
                  </a:moveTo>
                  <a:cubicBezTo>
                    <a:pt x="5698" y="1506"/>
                    <a:pt x="5553" y="1942"/>
                    <a:pt x="5795" y="2283"/>
                  </a:cubicBezTo>
                  <a:lnTo>
                    <a:pt x="7150" y="4186"/>
                  </a:lnTo>
                  <a:cubicBezTo>
                    <a:pt x="7326" y="4088"/>
                    <a:pt x="8471" y="3556"/>
                    <a:pt x="8675" y="3478"/>
                  </a:cubicBezTo>
                  <a:lnTo>
                    <a:pt x="7318" y="1570"/>
                  </a:lnTo>
                  <a:cubicBezTo>
                    <a:pt x="7075" y="1229"/>
                    <a:pt x="6538" y="1113"/>
                    <a:pt x="6118" y="1310"/>
                  </a:cubicBezTo>
                  <a:close/>
                  <a:moveTo>
                    <a:pt x="18708" y="6478"/>
                  </a:moveTo>
                  <a:cubicBezTo>
                    <a:pt x="17247" y="4749"/>
                    <a:pt x="13396" y="2259"/>
                    <a:pt x="8417" y="4592"/>
                  </a:cubicBezTo>
                  <a:cubicBezTo>
                    <a:pt x="8416" y="4592"/>
                    <a:pt x="8415" y="4593"/>
                    <a:pt x="8414" y="4593"/>
                  </a:cubicBezTo>
                  <a:cubicBezTo>
                    <a:pt x="8414" y="4593"/>
                    <a:pt x="8413" y="4593"/>
                    <a:pt x="8413" y="4594"/>
                  </a:cubicBezTo>
                  <a:cubicBezTo>
                    <a:pt x="8412" y="4594"/>
                    <a:pt x="8411" y="4594"/>
                    <a:pt x="8411" y="4595"/>
                  </a:cubicBezTo>
                  <a:cubicBezTo>
                    <a:pt x="8410" y="4595"/>
                    <a:pt x="8409" y="4595"/>
                    <a:pt x="8409" y="4596"/>
                  </a:cubicBezTo>
                  <a:cubicBezTo>
                    <a:pt x="3429" y="6929"/>
                    <a:pt x="4160" y="10880"/>
                    <a:pt x="5276" y="12771"/>
                  </a:cubicBezTo>
                  <a:cubicBezTo>
                    <a:pt x="6289" y="14473"/>
                    <a:pt x="8765" y="15342"/>
                    <a:pt x="9094" y="15507"/>
                  </a:cubicBezTo>
                  <a:cubicBezTo>
                    <a:pt x="9630" y="15775"/>
                    <a:pt x="12317" y="16498"/>
                    <a:pt x="13014" y="17370"/>
                  </a:cubicBezTo>
                  <a:cubicBezTo>
                    <a:pt x="13975" y="18570"/>
                    <a:pt x="14185" y="18516"/>
                    <a:pt x="15033" y="18314"/>
                  </a:cubicBezTo>
                  <a:cubicBezTo>
                    <a:pt x="15896" y="18109"/>
                    <a:pt x="19095" y="16611"/>
                    <a:pt x="19745" y="16106"/>
                  </a:cubicBezTo>
                  <a:cubicBezTo>
                    <a:pt x="20384" y="15611"/>
                    <a:pt x="20547" y="15491"/>
                    <a:pt x="19747" y="14216"/>
                  </a:cubicBezTo>
                  <a:cubicBezTo>
                    <a:pt x="19165" y="13290"/>
                    <a:pt x="19737" y="11040"/>
                    <a:pt x="19718" y="10529"/>
                  </a:cubicBezTo>
                  <a:cubicBezTo>
                    <a:pt x="19707" y="10216"/>
                    <a:pt x="20017" y="8041"/>
                    <a:pt x="18708" y="6478"/>
                  </a:cubicBezTo>
                  <a:close/>
                  <a:moveTo>
                    <a:pt x="21272" y="17648"/>
                  </a:moveTo>
                  <a:cubicBezTo>
                    <a:pt x="21133" y="17452"/>
                    <a:pt x="20824" y="17385"/>
                    <a:pt x="20583" y="17498"/>
                  </a:cubicBezTo>
                  <a:lnTo>
                    <a:pt x="16099" y="19599"/>
                  </a:lnTo>
                  <a:cubicBezTo>
                    <a:pt x="15858" y="19712"/>
                    <a:pt x="15775" y="19962"/>
                    <a:pt x="15914" y="20158"/>
                  </a:cubicBezTo>
                  <a:lnTo>
                    <a:pt x="15914" y="20158"/>
                  </a:lnTo>
                  <a:cubicBezTo>
                    <a:pt x="16053" y="20353"/>
                    <a:pt x="16361" y="20420"/>
                    <a:pt x="16603" y="20307"/>
                  </a:cubicBezTo>
                  <a:lnTo>
                    <a:pt x="21087" y="18206"/>
                  </a:lnTo>
                  <a:cubicBezTo>
                    <a:pt x="21328" y="18093"/>
                    <a:pt x="21411" y="17843"/>
                    <a:pt x="21272" y="17648"/>
                  </a:cubicBezTo>
                  <a:cubicBezTo>
                    <a:pt x="21272" y="17648"/>
                    <a:pt x="21272" y="17648"/>
                    <a:pt x="21272" y="17648"/>
                  </a:cubicBezTo>
                  <a:close/>
                  <a:moveTo>
                    <a:pt x="20584" y="16680"/>
                  </a:moveTo>
                  <a:cubicBezTo>
                    <a:pt x="20445" y="16485"/>
                    <a:pt x="20136" y="16418"/>
                    <a:pt x="19895" y="16531"/>
                  </a:cubicBezTo>
                  <a:lnTo>
                    <a:pt x="15411" y="18632"/>
                  </a:lnTo>
                  <a:cubicBezTo>
                    <a:pt x="15170" y="18745"/>
                    <a:pt x="15087" y="18995"/>
                    <a:pt x="15226" y="19190"/>
                  </a:cubicBezTo>
                  <a:lnTo>
                    <a:pt x="15226" y="19190"/>
                  </a:lnTo>
                  <a:cubicBezTo>
                    <a:pt x="15365" y="19386"/>
                    <a:pt x="15673" y="19453"/>
                    <a:pt x="15915" y="19340"/>
                  </a:cubicBezTo>
                  <a:lnTo>
                    <a:pt x="20399" y="17239"/>
                  </a:lnTo>
                  <a:cubicBezTo>
                    <a:pt x="20640" y="17126"/>
                    <a:pt x="20723" y="16876"/>
                    <a:pt x="20584" y="16680"/>
                  </a:cubicBezTo>
                  <a:cubicBezTo>
                    <a:pt x="20584" y="16680"/>
                    <a:pt x="20584" y="16680"/>
                    <a:pt x="20584" y="16680"/>
                  </a:cubicBezTo>
                  <a:close/>
                  <a:moveTo>
                    <a:pt x="17079" y="20429"/>
                  </a:moveTo>
                  <a:lnTo>
                    <a:pt x="20979" y="18602"/>
                  </a:lnTo>
                  <a:cubicBezTo>
                    <a:pt x="21600" y="19474"/>
                    <a:pt x="21230" y="20591"/>
                    <a:pt x="20153" y="21095"/>
                  </a:cubicBezTo>
                  <a:cubicBezTo>
                    <a:pt x="19076" y="21600"/>
                    <a:pt x="17700" y="21302"/>
                    <a:pt x="17079" y="2042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24" name="Shape 10374">
              <a:extLst>
                <a:ext uri="{FF2B5EF4-FFF2-40B4-BE49-F238E27FC236}">
                  <a16:creationId xmlns:a16="http://schemas.microsoft.com/office/drawing/2014/main" id="{53AD1E70-372B-43D1-87BE-8A027F9C00EA}"/>
                </a:ext>
              </a:extLst>
            </p:cNvPr>
            <p:cNvSpPr/>
            <p:nvPr/>
          </p:nvSpPr>
          <p:spPr>
            <a:xfrm>
              <a:off x="16997004" y="6816973"/>
              <a:ext cx="536497" cy="851588"/>
            </a:xfrm>
            <a:custGeom>
              <a:avLst/>
              <a:gdLst/>
              <a:ahLst/>
              <a:cxnLst>
                <a:cxn ang="0">
                  <a:pos x="wd2" y="hd2"/>
                </a:cxn>
                <a:cxn ang="5400000">
                  <a:pos x="wd2" y="hd2"/>
                </a:cxn>
                <a:cxn ang="10800000">
                  <a:pos x="wd2" y="hd2"/>
                </a:cxn>
                <a:cxn ang="16200000">
                  <a:pos x="wd2" y="hd2"/>
                </a:cxn>
              </a:cxnLst>
              <a:rect l="0" t="0" r="r" b="b"/>
              <a:pathLst>
                <a:path w="21015" h="21600" extrusionOk="0">
                  <a:moveTo>
                    <a:pt x="0" y="938"/>
                  </a:moveTo>
                  <a:lnTo>
                    <a:pt x="6284" y="11455"/>
                  </a:lnTo>
                  <a:lnTo>
                    <a:pt x="10032" y="10516"/>
                  </a:lnTo>
                  <a:lnTo>
                    <a:pt x="6771" y="5067"/>
                  </a:lnTo>
                  <a:cubicBezTo>
                    <a:pt x="7276" y="5103"/>
                    <a:pt x="7799" y="5064"/>
                    <a:pt x="8290" y="4918"/>
                  </a:cubicBezTo>
                  <a:cubicBezTo>
                    <a:pt x="9265" y="4628"/>
                    <a:pt x="9902" y="4019"/>
                    <a:pt x="10109" y="3335"/>
                  </a:cubicBezTo>
                  <a:cubicBezTo>
                    <a:pt x="10127" y="3275"/>
                    <a:pt x="10142" y="3214"/>
                    <a:pt x="10154" y="3153"/>
                  </a:cubicBezTo>
                  <a:cubicBezTo>
                    <a:pt x="11859" y="3250"/>
                    <a:pt x="13418" y="3571"/>
                    <a:pt x="14738" y="4133"/>
                  </a:cubicBezTo>
                  <a:cubicBezTo>
                    <a:pt x="16916" y="5061"/>
                    <a:pt x="18325" y="6560"/>
                    <a:pt x="18814" y="8470"/>
                  </a:cubicBezTo>
                  <a:cubicBezTo>
                    <a:pt x="19575" y="11446"/>
                    <a:pt x="17428" y="14404"/>
                    <a:pt x="13562" y="15911"/>
                  </a:cubicBezTo>
                  <a:lnTo>
                    <a:pt x="12515" y="14314"/>
                  </a:lnTo>
                  <a:lnTo>
                    <a:pt x="15137" y="13594"/>
                  </a:lnTo>
                  <a:lnTo>
                    <a:pt x="14615" y="12797"/>
                  </a:lnTo>
                  <a:lnTo>
                    <a:pt x="5054" y="15424"/>
                  </a:lnTo>
                  <a:lnTo>
                    <a:pt x="5577" y="16221"/>
                  </a:lnTo>
                  <a:lnTo>
                    <a:pt x="8203" y="15499"/>
                  </a:lnTo>
                  <a:lnTo>
                    <a:pt x="9904" y="18094"/>
                  </a:lnTo>
                  <a:lnTo>
                    <a:pt x="4408" y="19605"/>
                  </a:lnTo>
                  <a:lnTo>
                    <a:pt x="5716" y="21600"/>
                  </a:lnTo>
                  <a:lnTo>
                    <a:pt x="21015" y="17395"/>
                  </a:lnTo>
                  <a:lnTo>
                    <a:pt x="19707" y="15399"/>
                  </a:lnTo>
                  <a:lnTo>
                    <a:pt x="15876" y="16453"/>
                  </a:lnTo>
                  <a:cubicBezTo>
                    <a:pt x="19603" y="14559"/>
                    <a:pt x="21600" y="11416"/>
                    <a:pt x="20792" y="8258"/>
                  </a:cubicBezTo>
                  <a:cubicBezTo>
                    <a:pt x="20210" y="5981"/>
                    <a:pt x="18497" y="4180"/>
                    <a:pt x="15839" y="3048"/>
                  </a:cubicBezTo>
                  <a:cubicBezTo>
                    <a:pt x="14076" y="2297"/>
                    <a:pt x="11998" y="1893"/>
                    <a:pt x="9725" y="1829"/>
                  </a:cubicBezTo>
                  <a:cubicBezTo>
                    <a:pt x="8880" y="999"/>
                    <a:pt x="7217" y="649"/>
                    <a:pt x="5755" y="1051"/>
                  </a:cubicBezTo>
                  <a:cubicBezTo>
                    <a:pt x="5329" y="1168"/>
                    <a:pt x="4967" y="1337"/>
                    <a:pt x="4668" y="1543"/>
                  </a:cubicBezTo>
                  <a:lnTo>
                    <a:pt x="3742" y="0"/>
                  </a:lnTo>
                  <a:lnTo>
                    <a:pt x="0" y="938"/>
                  </a:lnTo>
                  <a:close/>
                  <a:moveTo>
                    <a:pt x="6539" y="2246"/>
                  </a:moveTo>
                  <a:cubicBezTo>
                    <a:pt x="7096" y="2088"/>
                    <a:pt x="7748" y="2205"/>
                    <a:pt x="8082" y="2533"/>
                  </a:cubicBezTo>
                  <a:cubicBezTo>
                    <a:pt x="8426" y="2872"/>
                    <a:pt x="8318" y="3324"/>
                    <a:pt x="7835" y="3581"/>
                  </a:cubicBezTo>
                  <a:cubicBezTo>
                    <a:pt x="7738" y="3636"/>
                    <a:pt x="7630" y="3685"/>
                    <a:pt x="7504" y="3719"/>
                  </a:cubicBezTo>
                  <a:cubicBezTo>
                    <a:pt x="6877" y="3892"/>
                    <a:pt x="6149" y="3701"/>
                    <a:pt x="5884" y="3295"/>
                  </a:cubicBezTo>
                  <a:cubicBezTo>
                    <a:pt x="5620" y="2890"/>
                    <a:pt x="5916" y="2423"/>
                    <a:pt x="6539" y="224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25" name="Shape 10375">
              <a:extLst>
                <a:ext uri="{FF2B5EF4-FFF2-40B4-BE49-F238E27FC236}">
                  <a16:creationId xmlns:a16="http://schemas.microsoft.com/office/drawing/2014/main" id="{B9BAF68F-9444-4E77-889A-0BEDC5C7534D}"/>
                </a:ext>
              </a:extLst>
            </p:cNvPr>
            <p:cNvSpPr/>
            <p:nvPr/>
          </p:nvSpPr>
          <p:spPr>
            <a:xfrm>
              <a:off x="17636354" y="4813021"/>
              <a:ext cx="520971" cy="676949"/>
            </a:xfrm>
            <a:custGeom>
              <a:avLst/>
              <a:gdLst/>
              <a:ahLst/>
              <a:cxnLst>
                <a:cxn ang="0">
                  <a:pos x="wd2" y="hd2"/>
                </a:cxn>
                <a:cxn ang="5400000">
                  <a:pos x="wd2" y="hd2"/>
                </a:cxn>
                <a:cxn ang="10800000">
                  <a:pos x="wd2" y="hd2"/>
                </a:cxn>
                <a:cxn ang="16200000">
                  <a:pos x="wd2" y="hd2"/>
                </a:cxn>
              </a:cxnLst>
              <a:rect l="0" t="0" r="r" b="b"/>
              <a:pathLst>
                <a:path w="20438" h="21519" extrusionOk="0">
                  <a:moveTo>
                    <a:pt x="9842" y="0"/>
                  </a:moveTo>
                  <a:cubicBezTo>
                    <a:pt x="7324" y="0"/>
                    <a:pt x="4803" y="774"/>
                    <a:pt x="2881" y="2331"/>
                  </a:cubicBezTo>
                  <a:cubicBezTo>
                    <a:pt x="-961" y="5445"/>
                    <a:pt x="-961" y="10493"/>
                    <a:pt x="2881" y="13607"/>
                  </a:cubicBezTo>
                  <a:cubicBezTo>
                    <a:pt x="6005" y="16138"/>
                    <a:pt x="10709" y="16613"/>
                    <a:pt x="14423" y="15030"/>
                  </a:cubicBezTo>
                  <a:cubicBezTo>
                    <a:pt x="14434" y="15103"/>
                    <a:pt x="14466" y="15175"/>
                    <a:pt x="14515" y="15243"/>
                  </a:cubicBezTo>
                  <a:lnTo>
                    <a:pt x="18781" y="21235"/>
                  </a:lnTo>
                  <a:cubicBezTo>
                    <a:pt x="18974" y="21506"/>
                    <a:pt x="19402" y="21600"/>
                    <a:pt x="19736" y="21444"/>
                  </a:cubicBezTo>
                  <a:lnTo>
                    <a:pt x="20091" y="21277"/>
                  </a:lnTo>
                  <a:cubicBezTo>
                    <a:pt x="20425" y="21121"/>
                    <a:pt x="20535" y="20774"/>
                    <a:pt x="20343" y="20503"/>
                  </a:cubicBezTo>
                  <a:lnTo>
                    <a:pt x="16076" y="14515"/>
                  </a:lnTo>
                  <a:cubicBezTo>
                    <a:pt x="16007" y="14419"/>
                    <a:pt x="15903" y="14355"/>
                    <a:pt x="15790" y="14307"/>
                  </a:cubicBezTo>
                  <a:cubicBezTo>
                    <a:pt x="16138" y="14092"/>
                    <a:pt x="16479" y="13864"/>
                    <a:pt x="16797" y="13607"/>
                  </a:cubicBezTo>
                  <a:cubicBezTo>
                    <a:pt x="20639" y="10493"/>
                    <a:pt x="20639" y="5445"/>
                    <a:pt x="16797" y="2331"/>
                  </a:cubicBezTo>
                  <a:cubicBezTo>
                    <a:pt x="14875" y="774"/>
                    <a:pt x="12360" y="0"/>
                    <a:pt x="9842" y="0"/>
                  </a:cubicBezTo>
                  <a:close/>
                  <a:moveTo>
                    <a:pt x="9842" y="1251"/>
                  </a:moveTo>
                  <a:cubicBezTo>
                    <a:pt x="11963" y="1251"/>
                    <a:pt x="14085" y="1909"/>
                    <a:pt x="15704" y="3221"/>
                  </a:cubicBezTo>
                  <a:cubicBezTo>
                    <a:pt x="18942" y="5844"/>
                    <a:pt x="18942" y="10098"/>
                    <a:pt x="15704" y="12722"/>
                  </a:cubicBezTo>
                  <a:cubicBezTo>
                    <a:pt x="12467" y="15345"/>
                    <a:pt x="7217" y="15345"/>
                    <a:pt x="3980" y="12722"/>
                  </a:cubicBezTo>
                  <a:cubicBezTo>
                    <a:pt x="742" y="10098"/>
                    <a:pt x="742" y="5844"/>
                    <a:pt x="3980" y="3221"/>
                  </a:cubicBezTo>
                  <a:cubicBezTo>
                    <a:pt x="5598" y="1909"/>
                    <a:pt x="7720" y="1251"/>
                    <a:pt x="9842" y="125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26" name="Shape 10376">
              <a:extLst>
                <a:ext uri="{FF2B5EF4-FFF2-40B4-BE49-F238E27FC236}">
                  <a16:creationId xmlns:a16="http://schemas.microsoft.com/office/drawing/2014/main" id="{CC1B6B45-91CB-4423-9ACF-B7BE0EA87DD0}"/>
                </a:ext>
              </a:extLst>
            </p:cNvPr>
            <p:cNvSpPr/>
            <p:nvPr/>
          </p:nvSpPr>
          <p:spPr>
            <a:xfrm>
              <a:off x="16445562" y="5853037"/>
              <a:ext cx="1109876" cy="786703"/>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27" name="Shape 10377">
              <a:extLst>
                <a:ext uri="{FF2B5EF4-FFF2-40B4-BE49-F238E27FC236}">
                  <a16:creationId xmlns:a16="http://schemas.microsoft.com/office/drawing/2014/main" id="{68BCF959-15C6-473A-AFDF-CE0A96DB04CC}"/>
                </a:ext>
              </a:extLst>
            </p:cNvPr>
            <p:cNvSpPr/>
            <p:nvPr/>
          </p:nvSpPr>
          <p:spPr>
            <a:xfrm>
              <a:off x="20790043" y="5991818"/>
              <a:ext cx="864563" cy="744816"/>
            </a:xfrm>
            <a:custGeom>
              <a:avLst/>
              <a:gdLst/>
              <a:ahLst/>
              <a:cxnLst>
                <a:cxn ang="0">
                  <a:pos x="wd2" y="hd2"/>
                </a:cxn>
                <a:cxn ang="5400000">
                  <a:pos x="wd2" y="hd2"/>
                </a:cxn>
                <a:cxn ang="10800000">
                  <a:pos x="wd2" y="hd2"/>
                </a:cxn>
                <a:cxn ang="16200000">
                  <a:pos x="wd2" y="hd2"/>
                </a:cxn>
              </a:cxnLst>
              <a:rect l="0" t="0" r="r" b="b"/>
              <a:pathLst>
                <a:path w="21600" h="21600" extrusionOk="0">
                  <a:moveTo>
                    <a:pt x="4937" y="21600"/>
                  </a:moveTo>
                  <a:cubicBezTo>
                    <a:pt x="7087" y="19915"/>
                    <a:pt x="7254" y="17403"/>
                    <a:pt x="7225" y="15022"/>
                  </a:cubicBezTo>
                  <a:cubicBezTo>
                    <a:pt x="9087" y="15916"/>
                    <a:pt x="11129" y="16612"/>
                    <a:pt x="13235" y="14961"/>
                  </a:cubicBezTo>
                  <a:cubicBezTo>
                    <a:pt x="15319" y="13326"/>
                    <a:pt x="15547" y="10891"/>
                    <a:pt x="15533" y="8574"/>
                  </a:cubicBezTo>
                  <a:cubicBezTo>
                    <a:pt x="17412" y="9482"/>
                    <a:pt x="19470" y="10214"/>
                    <a:pt x="21600" y="8543"/>
                  </a:cubicBezTo>
                  <a:lnTo>
                    <a:pt x="20969" y="7441"/>
                  </a:lnTo>
                  <a:cubicBezTo>
                    <a:pt x="19165" y="8855"/>
                    <a:pt x="17455" y="8115"/>
                    <a:pt x="15526" y="7147"/>
                  </a:cubicBezTo>
                  <a:cubicBezTo>
                    <a:pt x="15470" y="4670"/>
                    <a:pt x="15489" y="2522"/>
                    <a:pt x="17315" y="1092"/>
                  </a:cubicBezTo>
                  <a:lnTo>
                    <a:pt x="16670" y="0"/>
                  </a:lnTo>
                  <a:cubicBezTo>
                    <a:pt x="14521" y="1685"/>
                    <a:pt x="14346" y="4208"/>
                    <a:pt x="14375" y="6589"/>
                  </a:cubicBezTo>
                  <a:cubicBezTo>
                    <a:pt x="12514" y="5696"/>
                    <a:pt x="10476" y="5018"/>
                    <a:pt x="8371" y="6668"/>
                  </a:cubicBezTo>
                  <a:cubicBezTo>
                    <a:pt x="6282" y="8306"/>
                    <a:pt x="6070" y="10724"/>
                    <a:pt x="6085" y="13045"/>
                  </a:cubicBezTo>
                  <a:cubicBezTo>
                    <a:pt x="4204" y="12134"/>
                    <a:pt x="2134" y="11396"/>
                    <a:pt x="0" y="13068"/>
                  </a:cubicBezTo>
                  <a:cubicBezTo>
                    <a:pt x="0" y="13068"/>
                    <a:pt x="641" y="14162"/>
                    <a:pt x="641" y="14162"/>
                  </a:cubicBezTo>
                  <a:cubicBezTo>
                    <a:pt x="2449" y="12745"/>
                    <a:pt x="4156" y="13499"/>
                    <a:pt x="6093" y="14471"/>
                  </a:cubicBezTo>
                  <a:cubicBezTo>
                    <a:pt x="6148" y="16943"/>
                    <a:pt x="6117" y="19084"/>
                    <a:pt x="4295" y="20512"/>
                  </a:cubicBezTo>
                  <a:lnTo>
                    <a:pt x="4937" y="21600"/>
                  </a:lnTo>
                  <a:close/>
                  <a:moveTo>
                    <a:pt x="4054" y="19679"/>
                  </a:moveTo>
                  <a:cubicBezTo>
                    <a:pt x="4369" y="19426"/>
                    <a:pt x="4614" y="19148"/>
                    <a:pt x="4809" y="18844"/>
                  </a:cubicBezTo>
                  <a:cubicBezTo>
                    <a:pt x="4809" y="18844"/>
                    <a:pt x="2134" y="14221"/>
                    <a:pt x="2134" y="14221"/>
                  </a:cubicBezTo>
                  <a:cubicBezTo>
                    <a:pt x="1820" y="14319"/>
                    <a:pt x="1507" y="14483"/>
                    <a:pt x="1188" y="14730"/>
                  </a:cubicBezTo>
                  <a:lnTo>
                    <a:pt x="4054" y="19679"/>
                  </a:lnTo>
                  <a:close/>
                  <a:moveTo>
                    <a:pt x="5303" y="17641"/>
                  </a:moveTo>
                  <a:cubicBezTo>
                    <a:pt x="5447" y="17150"/>
                    <a:pt x="5511" y="16611"/>
                    <a:pt x="5534" y="16026"/>
                  </a:cubicBezTo>
                  <a:lnTo>
                    <a:pt x="4636" y="14466"/>
                  </a:lnTo>
                  <a:cubicBezTo>
                    <a:pt x="4164" y="14273"/>
                    <a:pt x="3712" y="14138"/>
                    <a:pt x="3269" y="14112"/>
                  </a:cubicBezTo>
                  <a:lnTo>
                    <a:pt x="5303" y="17641"/>
                  </a:lnTo>
                  <a:close/>
                  <a:moveTo>
                    <a:pt x="7218" y="13596"/>
                  </a:moveTo>
                  <a:cubicBezTo>
                    <a:pt x="7170" y="11212"/>
                    <a:pt x="7244" y="9148"/>
                    <a:pt x="9015" y="7760"/>
                  </a:cubicBezTo>
                  <a:cubicBezTo>
                    <a:pt x="10800" y="6360"/>
                    <a:pt x="12484" y="7073"/>
                    <a:pt x="14389" y="8027"/>
                  </a:cubicBezTo>
                  <a:cubicBezTo>
                    <a:pt x="14437" y="10403"/>
                    <a:pt x="14371" y="12473"/>
                    <a:pt x="12604" y="13859"/>
                  </a:cubicBezTo>
                  <a:cubicBezTo>
                    <a:pt x="10819" y="15258"/>
                    <a:pt x="9123" y="14549"/>
                    <a:pt x="7218" y="13596"/>
                  </a:cubicBezTo>
                  <a:close/>
                  <a:moveTo>
                    <a:pt x="9128" y="13531"/>
                  </a:moveTo>
                  <a:cubicBezTo>
                    <a:pt x="9683" y="13753"/>
                    <a:pt x="10215" y="13899"/>
                    <a:pt x="10736" y="13922"/>
                  </a:cubicBezTo>
                  <a:lnTo>
                    <a:pt x="8270" y="9693"/>
                  </a:lnTo>
                  <a:cubicBezTo>
                    <a:pt x="8094" y="10262"/>
                    <a:pt x="8018" y="10890"/>
                    <a:pt x="7988" y="11570"/>
                  </a:cubicBezTo>
                  <a:lnTo>
                    <a:pt x="9128" y="13531"/>
                  </a:lnTo>
                  <a:close/>
                  <a:moveTo>
                    <a:pt x="11711" y="13445"/>
                  </a:moveTo>
                  <a:cubicBezTo>
                    <a:pt x="11906" y="13348"/>
                    <a:pt x="12100" y="13226"/>
                    <a:pt x="12298" y="13067"/>
                  </a:cubicBezTo>
                  <a:cubicBezTo>
                    <a:pt x="12398" y="12988"/>
                    <a:pt x="12489" y="12904"/>
                    <a:pt x="12577" y="12819"/>
                  </a:cubicBezTo>
                  <a:lnTo>
                    <a:pt x="9787" y="7934"/>
                  </a:lnTo>
                  <a:cubicBezTo>
                    <a:pt x="9688" y="7998"/>
                    <a:pt x="9589" y="8069"/>
                    <a:pt x="9488" y="8149"/>
                  </a:cubicBezTo>
                  <a:cubicBezTo>
                    <a:pt x="9290" y="8307"/>
                    <a:pt x="9121" y="8474"/>
                    <a:pt x="8972" y="8652"/>
                  </a:cubicBezTo>
                  <a:lnTo>
                    <a:pt x="11711" y="13445"/>
                  </a:lnTo>
                  <a:close/>
                  <a:moveTo>
                    <a:pt x="13407" y="12000"/>
                  </a:moveTo>
                  <a:cubicBezTo>
                    <a:pt x="13611" y="11527"/>
                    <a:pt x="13723" y="11008"/>
                    <a:pt x="13784" y="10444"/>
                  </a:cubicBezTo>
                  <a:lnTo>
                    <a:pt x="12283" y="7830"/>
                  </a:lnTo>
                  <a:cubicBezTo>
                    <a:pt x="11815" y="7685"/>
                    <a:pt x="11363" y="7615"/>
                    <a:pt x="10913" y="7660"/>
                  </a:cubicBezTo>
                  <a:lnTo>
                    <a:pt x="13407" y="12000"/>
                  </a:lnTo>
                  <a:close/>
                  <a:moveTo>
                    <a:pt x="16965" y="7123"/>
                  </a:moveTo>
                  <a:cubicBezTo>
                    <a:pt x="17421" y="7289"/>
                    <a:pt x="17855" y="7394"/>
                    <a:pt x="18279" y="7398"/>
                  </a:cubicBezTo>
                  <a:lnTo>
                    <a:pt x="16261" y="4044"/>
                  </a:lnTo>
                  <a:cubicBezTo>
                    <a:pt x="16133" y="4533"/>
                    <a:pt x="16081" y="5067"/>
                    <a:pt x="16071" y="5642"/>
                  </a:cubicBezTo>
                  <a:lnTo>
                    <a:pt x="16965" y="7123"/>
                  </a:lnTo>
                  <a:close/>
                  <a:moveTo>
                    <a:pt x="19610" y="7085"/>
                  </a:moveTo>
                  <a:cubicBezTo>
                    <a:pt x="19909" y="6982"/>
                    <a:pt x="20208" y="6817"/>
                    <a:pt x="20510" y="6570"/>
                  </a:cubicBezTo>
                  <a:lnTo>
                    <a:pt x="17721" y="1845"/>
                  </a:lnTo>
                  <a:cubicBezTo>
                    <a:pt x="17423" y="2098"/>
                    <a:pt x="17191" y="2376"/>
                    <a:pt x="17007" y="2675"/>
                  </a:cubicBezTo>
                  <a:cubicBezTo>
                    <a:pt x="17007" y="2675"/>
                    <a:pt x="19610" y="7085"/>
                    <a:pt x="19610" y="7085"/>
                  </a:cubicBezTo>
                  <a:close/>
                </a:path>
              </a:pathLst>
            </a:custGeom>
            <a:solidFill>
              <a:schemeClr val="accent3"/>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28" name="Shape 10378">
              <a:extLst>
                <a:ext uri="{FF2B5EF4-FFF2-40B4-BE49-F238E27FC236}">
                  <a16:creationId xmlns:a16="http://schemas.microsoft.com/office/drawing/2014/main" id="{E59A4380-1148-4059-964D-47B25F91B455}"/>
                </a:ext>
              </a:extLst>
            </p:cNvPr>
            <p:cNvSpPr/>
            <p:nvPr/>
          </p:nvSpPr>
          <p:spPr>
            <a:xfrm>
              <a:off x="19313512" y="4966527"/>
              <a:ext cx="524619" cy="750132"/>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29" name="Shape 10379">
              <a:extLst>
                <a:ext uri="{FF2B5EF4-FFF2-40B4-BE49-F238E27FC236}">
                  <a16:creationId xmlns:a16="http://schemas.microsoft.com/office/drawing/2014/main" id="{19AF796D-BFCE-41D4-B0A7-731E92914010}"/>
                </a:ext>
              </a:extLst>
            </p:cNvPr>
            <p:cNvSpPr/>
            <p:nvPr/>
          </p:nvSpPr>
          <p:spPr>
            <a:xfrm>
              <a:off x="18944723" y="8111996"/>
              <a:ext cx="642360" cy="720761"/>
            </a:xfrm>
            <a:custGeom>
              <a:avLst/>
              <a:gdLst/>
              <a:ahLst/>
              <a:cxnLst>
                <a:cxn ang="0">
                  <a:pos x="wd2" y="hd2"/>
                </a:cxn>
                <a:cxn ang="5400000">
                  <a:pos x="wd2" y="hd2"/>
                </a:cxn>
                <a:cxn ang="10800000">
                  <a:pos x="wd2" y="hd2"/>
                </a:cxn>
                <a:cxn ang="16200000">
                  <a:pos x="wd2" y="hd2"/>
                </a:cxn>
              </a:cxnLst>
              <a:rect l="0" t="0" r="r" b="b"/>
              <a:pathLst>
                <a:path w="21057" h="21254" extrusionOk="0">
                  <a:moveTo>
                    <a:pt x="8090" y="6610"/>
                  </a:moveTo>
                  <a:lnTo>
                    <a:pt x="8090" y="3934"/>
                  </a:lnTo>
                  <a:lnTo>
                    <a:pt x="19378" y="1852"/>
                  </a:lnTo>
                  <a:lnTo>
                    <a:pt x="19378" y="4528"/>
                  </a:lnTo>
                  <a:cubicBezTo>
                    <a:pt x="19378" y="4528"/>
                    <a:pt x="8090" y="6610"/>
                    <a:pt x="8090" y="6610"/>
                  </a:cubicBezTo>
                  <a:close/>
                  <a:moveTo>
                    <a:pt x="21057" y="0"/>
                  </a:moveTo>
                  <a:lnTo>
                    <a:pt x="6411" y="2701"/>
                  </a:lnTo>
                  <a:lnTo>
                    <a:pt x="6411" y="15495"/>
                  </a:lnTo>
                  <a:cubicBezTo>
                    <a:pt x="5363" y="15254"/>
                    <a:pt x="3972" y="15448"/>
                    <a:pt x="2666" y="16104"/>
                  </a:cubicBezTo>
                  <a:cubicBezTo>
                    <a:pt x="567" y="17160"/>
                    <a:pt x="-518" y="19009"/>
                    <a:pt x="244" y="20236"/>
                  </a:cubicBezTo>
                  <a:cubicBezTo>
                    <a:pt x="1005" y="21462"/>
                    <a:pt x="3325" y="21600"/>
                    <a:pt x="5425" y="20544"/>
                  </a:cubicBezTo>
                  <a:cubicBezTo>
                    <a:pt x="7005" y="19749"/>
                    <a:pt x="8010" y="18505"/>
                    <a:pt x="8085" y="17416"/>
                  </a:cubicBezTo>
                  <a:lnTo>
                    <a:pt x="8090" y="17416"/>
                  </a:lnTo>
                  <a:lnTo>
                    <a:pt x="8090" y="8152"/>
                  </a:lnTo>
                  <a:lnTo>
                    <a:pt x="19378" y="6070"/>
                  </a:lnTo>
                  <a:lnTo>
                    <a:pt x="19378" y="10758"/>
                  </a:lnTo>
                  <a:cubicBezTo>
                    <a:pt x="18330" y="10518"/>
                    <a:pt x="16941" y="10712"/>
                    <a:pt x="15636" y="11368"/>
                  </a:cubicBezTo>
                  <a:cubicBezTo>
                    <a:pt x="13536" y="12424"/>
                    <a:pt x="12452" y="14273"/>
                    <a:pt x="13213" y="15499"/>
                  </a:cubicBezTo>
                  <a:cubicBezTo>
                    <a:pt x="13975" y="16725"/>
                    <a:pt x="16295" y="16863"/>
                    <a:pt x="18395" y="15807"/>
                  </a:cubicBezTo>
                  <a:cubicBezTo>
                    <a:pt x="20060" y="14970"/>
                    <a:pt x="21082" y="13635"/>
                    <a:pt x="21056" y="12506"/>
                  </a:cubicBezTo>
                  <a:lnTo>
                    <a:pt x="21057" y="12506"/>
                  </a:lnTo>
                  <a:cubicBezTo>
                    <a:pt x="21057" y="12506"/>
                    <a:pt x="21057" y="0"/>
                    <a:pt x="21057" y="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30" name="Shape 10380">
              <a:extLst>
                <a:ext uri="{FF2B5EF4-FFF2-40B4-BE49-F238E27FC236}">
                  <a16:creationId xmlns:a16="http://schemas.microsoft.com/office/drawing/2014/main" id="{EE98B407-0AB3-43C2-9C14-66321322D1FA}"/>
                </a:ext>
              </a:extLst>
            </p:cNvPr>
            <p:cNvSpPr/>
            <p:nvPr/>
          </p:nvSpPr>
          <p:spPr>
            <a:xfrm>
              <a:off x="15975644" y="5388220"/>
              <a:ext cx="779626" cy="510037"/>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31" name="Shape 10381">
              <a:extLst>
                <a:ext uri="{FF2B5EF4-FFF2-40B4-BE49-F238E27FC236}">
                  <a16:creationId xmlns:a16="http://schemas.microsoft.com/office/drawing/2014/main" id="{D9AE6697-3F6E-4E57-BD46-CC8732C302BD}"/>
                </a:ext>
              </a:extLst>
            </p:cNvPr>
            <p:cNvSpPr/>
            <p:nvPr/>
          </p:nvSpPr>
          <p:spPr>
            <a:xfrm>
              <a:off x="19403393" y="8407637"/>
              <a:ext cx="524619" cy="750132"/>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32" name="Shape 10382">
              <a:extLst>
                <a:ext uri="{FF2B5EF4-FFF2-40B4-BE49-F238E27FC236}">
                  <a16:creationId xmlns:a16="http://schemas.microsoft.com/office/drawing/2014/main" id="{4BF73432-5CE7-4463-99BA-7DF7B0743ED4}"/>
                </a:ext>
              </a:extLst>
            </p:cNvPr>
            <p:cNvSpPr/>
            <p:nvPr/>
          </p:nvSpPr>
          <p:spPr>
            <a:xfrm>
              <a:off x="16734120" y="4497805"/>
              <a:ext cx="706825" cy="831589"/>
            </a:xfrm>
            <a:custGeom>
              <a:avLst/>
              <a:gdLst/>
              <a:ahLst/>
              <a:cxnLst>
                <a:cxn ang="0">
                  <a:pos x="wd2" y="hd2"/>
                </a:cxn>
                <a:cxn ang="5400000">
                  <a:pos x="wd2" y="hd2"/>
                </a:cxn>
                <a:cxn ang="10800000">
                  <a:pos x="wd2" y="hd2"/>
                </a:cxn>
                <a:cxn ang="16200000">
                  <a:pos x="wd2" y="hd2"/>
                </a:cxn>
              </a:cxnLst>
              <a:rect l="0" t="0" r="r" b="b"/>
              <a:pathLst>
                <a:path w="19201" h="21329" extrusionOk="0">
                  <a:moveTo>
                    <a:pt x="9479" y="69"/>
                  </a:moveTo>
                  <a:cubicBezTo>
                    <a:pt x="11124" y="274"/>
                    <a:pt x="12739" y="925"/>
                    <a:pt x="14086" y="2032"/>
                  </a:cubicBezTo>
                  <a:cubicBezTo>
                    <a:pt x="15976" y="3586"/>
                    <a:pt x="17010" y="5836"/>
                    <a:pt x="16935" y="8190"/>
                  </a:cubicBezTo>
                  <a:cubicBezTo>
                    <a:pt x="16907" y="10081"/>
                    <a:pt x="16182" y="11891"/>
                    <a:pt x="14858" y="13324"/>
                  </a:cubicBezTo>
                  <a:cubicBezTo>
                    <a:pt x="12857" y="15491"/>
                    <a:pt x="9835" y="16494"/>
                    <a:pt x="6856" y="15992"/>
                  </a:cubicBezTo>
                  <a:cubicBezTo>
                    <a:pt x="491" y="14715"/>
                    <a:pt x="-2156" y="7496"/>
                    <a:pt x="2011" y="2776"/>
                  </a:cubicBezTo>
                  <a:cubicBezTo>
                    <a:pt x="3901" y="635"/>
                    <a:pt x="6739" y="-271"/>
                    <a:pt x="9479" y="69"/>
                  </a:cubicBezTo>
                  <a:close/>
                  <a:moveTo>
                    <a:pt x="16811" y="1700"/>
                  </a:moveTo>
                  <a:cubicBezTo>
                    <a:pt x="18616" y="3812"/>
                    <a:pt x="19444" y="6467"/>
                    <a:pt x="19139" y="9165"/>
                  </a:cubicBezTo>
                  <a:cubicBezTo>
                    <a:pt x="18834" y="11863"/>
                    <a:pt x="17427" y="14284"/>
                    <a:pt x="15191" y="15988"/>
                  </a:cubicBezTo>
                  <a:cubicBezTo>
                    <a:pt x="12662" y="17916"/>
                    <a:pt x="9407" y="18600"/>
                    <a:pt x="6359" y="18040"/>
                  </a:cubicBezTo>
                  <a:cubicBezTo>
                    <a:pt x="5749" y="17929"/>
                    <a:pt x="5143" y="17767"/>
                    <a:pt x="4558" y="17555"/>
                  </a:cubicBezTo>
                  <a:lnTo>
                    <a:pt x="4164" y="19468"/>
                  </a:lnTo>
                  <a:lnTo>
                    <a:pt x="7063" y="20000"/>
                  </a:lnTo>
                  <a:lnTo>
                    <a:pt x="6790" y="21329"/>
                  </a:lnTo>
                  <a:lnTo>
                    <a:pt x="227" y="20124"/>
                  </a:lnTo>
                  <a:lnTo>
                    <a:pt x="500" y="18796"/>
                  </a:lnTo>
                  <a:lnTo>
                    <a:pt x="2757" y="19210"/>
                  </a:lnTo>
                  <a:lnTo>
                    <a:pt x="3219" y="16965"/>
                  </a:lnTo>
                  <a:cubicBezTo>
                    <a:pt x="2951" y="16825"/>
                    <a:pt x="2688" y="16674"/>
                    <a:pt x="2431" y="16511"/>
                  </a:cubicBezTo>
                  <a:cubicBezTo>
                    <a:pt x="2174" y="16349"/>
                    <a:pt x="1928" y="16168"/>
                    <a:pt x="1684" y="15982"/>
                  </a:cubicBezTo>
                  <a:lnTo>
                    <a:pt x="2580" y="14934"/>
                  </a:lnTo>
                  <a:cubicBezTo>
                    <a:pt x="5970" y="17523"/>
                    <a:pt x="10902" y="17523"/>
                    <a:pt x="14300" y="14933"/>
                  </a:cubicBezTo>
                  <a:cubicBezTo>
                    <a:pt x="16239" y="13456"/>
                    <a:pt x="17444" y="11360"/>
                    <a:pt x="17708" y="9021"/>
                  </a:cubicBezTo>
                  <a:cubicBezTo>
                    <a:pt x="17973" y="6682"/>
                    <a:pt x="17267" y="4385"/>
                    <a:pt x="15703" y="2555"/>
                  </a:cubicBezTo>
                  <a:lnTo>
                    <a:pt x="16811" y="1700"/>
                  </a:lnTo>
                  <a:close/>
                  <a:moveTo>
                    <a:pt x="9715" y="1064"/>
                  </a:moveTo>
                  <a:cubicBezTo>
                    <a:pt x="9278" y="996"/>
                    <a:pt x="8832" y="968"/>
                    <a:pt x="8387" y="974"/>
                  </a:cubicBezTo>
                  <a:cubicBezTo>
                    <a:pt x="8460" y="1222"/>
                    <a:pt x="8544" y="1461"/>
                    <a:pt x="8641" y="1699"/>
                  </a:cubicBezTo>
                  <a:cubicBezTo>
                    <a:pt x="8737" y="1936"/>
                    <a:pt x="8846" y="2172"/>
                    <a:pt x="8962" y="2399"/>
                  </a:cubicBezTo>
                  <a:cubicBezTo>
                    <a:pt x="9289" y="2208"/>
                    <a:pt x="9627" y="2028"/>
                    <a:pt x="9967" y="1859"/>
                  </a:cubicBezTo>
                  <a:cubicBezTo>
                    <a:pt x="10307" y="1689"/>
                    <a:pt x="10645" y="1529"/>
                    <a:pt x="10997" y="1382"/>
                  </a:cubicBezTo>
                  <a:cubicBezTo>
                    <a:pt x="10579" y="1244"/>
                    <a:pt x="10153" y="1132"/>
                    <a:pt x="9715" y="1064"/>
                  </a:cubicBezTo>
                  <a:close/>
                  <a:moveTo>
                    <a:pt x="12202" y="1889"/>
                  </a:moveTo>
                  <a:cubicBezTo>
                    <a:pt x="11715" y="2060"/>
                    <a:pt x="11237" y="2254"/>
                    <a:pt x="10773" y="2470"/>
                  </a:cubicBezTo>
                  <a:cubicBezTo>
                    <a:pt x="10309" y="2687"/>
                    <a:pt x="9856" y="2925"/>
                    <a:pt x="9417" y="3184"/>
                  </a:cubicBezTo>
                  <a:cubicBezTo>
                    <a:pt x="9617" y="3488"/>
                    <a:pt x="9841" y="3788"/>
                    <a:pt x="10079" y="4067"/>
                  </a:cubicBezTo>
                  <a:cubicBezTo>
                    <a:pt x="10318" y="4345"/>
                    <a:pt x="10571" y="4610"/>
                    <a:pt x="10847" y="4861"/>
                  </a:cubicBezTo>
                  <a:lnTo>
                    <a:pt x="13083" y="2442"/>
                  </a:lnTo>
                  <a:cubicBezTo>
                    <a:pt x="12944" y="2342"/>
                    <a:pt x="12798" y="2240"/>
                    <a:pt x="12652" y="2149"/>
                  </a:cubicBezTo>
                  <a:cubicBezTo>
                    <a:pt x="12506" y="2059"/>
                    <a:pt x="12354" y="1969"/>
                    <a:pt x="12202" y="1889"/>
                  </a:cubicBezTo>
                  <a:close/>
                  <a:moveTo>
                    <a:pt x="7362" y="1000"/>
                  </a:moveTo>
                  <a:cubicBezTo>
                    <a:pt x="6540" y="1111"/>
                    <a:pt x="5754" y="1343"/>
                    <a:pt x="5029" y="1689"/>
                  </a:cubicBezTo>
                  <a:cubicBezTo>
                    <a:pt x="4305" y="2035"/>
                    <a:pt x="3644" y="2485"/>
                    <a:pt x="3064" y="3041"/>
                  </a:cubicBezTo>
                  <a:lnTo>
                    <a:pt x="5529" y="5074"/>
                  </a:lnTo>
                  <a:cubicBezTo>
                    <a:pt x="5922" y="4671"/>
                    <a:pt x="6339" y="4283"/>
                    <a:pt x="6773" y="3923"/>
                  </a:cubicBezTo>
                  <a:cubicBezTo>
                    <a:pt x="7206" y="3564"/>
                    <a:pt x="7655" y="3227"/>
                    <a:pt x="8126" y="2912"/>
                  </a:cubicBezTo>
                  <a:cubicBezTo>
                    <a:pt x="7964" y="2608"/>
                    <a:pt x="7819" y="2296"/>
                    <a:pt x="7690" y="1976"/>
                  </a:cubicBezTo>
                  <a:cubicBezTo>
                    <a:pt x="7561" y="1655"/>
                    <a:pt x="7454" y="1336"/>
                    <a:pt x="7362" y="1000"/>
                  </a:cubicBezTo>
                  <a:close/>
                  <a:moveTo>
                    <a:pt x="13806" y="3027"/>
                  </a:moveTo>
                  <a:lnTo>
                    <a:pt x="11570" y="5446"/>
                  </a:lnTo>
                  <a:cubicBezTo>
                    <a:pt x="11852" y="5649"/>
                    <a:pt x="12144" y="5840"/>
                    <a:pt x="12449" y="6011"/>
                  </a:cubicBezTo>
                  <a:cubicBezTo>
                    <a:pt x="12752" y="6182"/>
                    <a:pt x="13064" y="6332"/>
                    <a:pt x="13387" y="6469"/>
                  </a:cubicBezTo>
                  <a:cubicBezTo>
                    <a:pt x="13602" y="6013"/>
                    <a:pt x="13798" y="5550"/>
                    <a:pt x="13963" y="5077"/>
                  </a:cubicBezTo>
                  <a:cubicBezTo>
                    <a:pt x="14128" y="4603"/>
                    <a:pt x="14273" y="4122"/>
                    <a:pt x="14386" y="3633"/>
                  </a:cubicBezTo>
                  <a:cubicBezTo>
                    <a:pt x="14296" y="3528"/>
                    <a:pt x="14195" y="3418"/>
                    <a:pt x="14098" y="3318"/>
                  </a:cubicBezTo>
                  <a:cubicBezTo>
                    <a:pt x="14001" y="3218"/>
                    <a:pt x="13909" y="3123"/>
                    <a:pt x="13806" y="3027"/>
                  </a:cubicBezTo>
                  <a:close/>
                  <a:moveTo>
                    <a:pt x="15097" y="4643"/>
                  </a:moveTo>
                  <a:cubicBezTo>
                    <a:pt x="14989" y="5011"/>
                    <a:pt x="14872" y="5369"/>
                    <a:pt x="14735" y="5729"/>
                  </a:cubicBezTo>
                  <a:cubicBezTo>
                    <a:pt x="14598" y="6089"/>
                    <a:pt x="14440" y="6449"/>
                    <a:pt x="14276" y="6798"/>
                  </a:cubicBezTo>
                  <a:cubicBezTo>
                    <a:pt x="14551" y="6884"/>
                    <a:pt x="14842" y="6953"/>
                    <a:pt x="15125" y="7013"/>
                  </a:cubicBezTo>
                  <a:cubicBezTo>
                    <a:pt x="15409" y="7074"/>
                    <a:pt x="15688" y="7122"/>
                    <a:pt x="15977" y="7158"/>
                  </a:cubicBezTo>
                  <a:cubicBezTo>
                    <a:pt x="15915" y="6710"/>
                    <a:pt x="15813" y="6274"/>
                    <a:pt x="15666" y="5853"/>
                  </a:cubicBezTo>
                  <a:cubicBezTo>
                    <a:pt x="15519" y="5432"/>
                    <a:pt x="15324" y="5029"/>
                    <a:pt x="15097" y="4643"/>
                  </a:cubicBezTo>
                  <a:close/>
                  <a:moveTo>
                    <a:pt x="8606" y="3701"/>
                  </a:moveTo>
                  <a:cubicBezTo>
                    <a:pt x="8180" y="3989"/>
                    <a:pt x="7775" y="4303"/>
                    <a:pt x="7382" y="4630"/>
                  </a:cubicBezTo>
                  <a:cubicBezTo>
                    <a:pt x="6990" y="4957"/>
                    <a:pt x="6609" y="5294"/>
                    <a:pt x="6252" y="5658"/>
                  </a:cubicBezTo>
                  <a:lnTo>
                    <a:pt x="8448" y="7464"/>
                  </a:lnTo>
                  <a:lnTo>
                    <a:pt x="10216" y="5542"/>
                  </a:lnTo>
                  <a:cubicBezTo>
                    <a:pt x="9905" y="5266"/>
                    <a:pt x="9620" y="4976"/>
                    <a:pt x="9351" y="4670"/>
                  </a:cubicBezTo>
                  <a:cubicBezTo>
                    <a:pt x="9081" y="4363"/>
                    <a:pt x="8831" y="4036"/>
                    <a:pt x="8606" y="3701"/>
                  </a:cubicBezTo>
                  <a:close/>
                  <a:moveTo>
                    <a:pt x="2433" y="3721"/>
                  </a:moveTo>
                  <a:cubicBezTo>
                    <a:pt x="1932" y="4341"/>
                    <a:pt x="1546" y="5031"/>
                    <a:pt x="1284" y="5757"/>
                  </a:cubicBezTo>
                  <a:cubicBezTo>
                    <a:pt x="1022" y="6483"/>
                    <a:pt x="879" y="7253"/>
                    <a:pt x="878" y="8036"/>
                  </a:cubicBezTo>
                  <a:cubicBezTo>
                    <a:pt x="1138" y="8064"/>
                    <a:pt x="1405" y="8097"/>
                    <a:pt x="1661" y="8144"/>
                  </a:cubicBezTo>
                  <a:cubicBezTo>
                    <a:pt x="2118" y="8228"/>
                    <a:pt x="2562" y="8343"/>
                    <a:pt x="3001" y="8485"/>
                  </a:cubicBezTo>
                  <a:cubicBezTo>
                    <a:pt x="3265" y="8000"/>
                    <a:pt x="3553" y="7531"/>
                    <a:pt x="3870" y="7076"/>
                  </a:cubicBezTo>
                  <a:cubicBezTo>
                    <a:pt x="4187" y="6619"/>
                    <a:pt x="4542" y="6181"/>
                    <a:pt x="4910" y="5757"/>
                  </a:cubicBezTo>
                  <a:lnTo>
                    <a:pt x="2433" y="3721"/>
                  </a:lnTo>
                  <a:close/>
                  <a:moveTo>
                    <a:pt x="10939" y="6126"/>
                  </a:moveTo>
                  <a:lnTo>
                    <a:pt x="9169" y="8060"/>
                  </a:lnTo>
                  <a:lnTo>
                    <a:pt x="11249" y="9761"/>
                  </a:lnTo>
                  <a:cubicBezTo>
                    <a:pt x="11579" y="9378"/>
                    <a:pt x="11885" y="8986"/>
                    <a:pt x="12172" y="8576"/>
                  </a:cubicBezTo>
                  <a:cubicBezTo>
                    <a:pt x="12459" y="8166"/>
                    <a:pt x="12721" y="7741"/>
                    <a:pt x="12963" y="7306"/>
                  </a:cubicBezTo>
                  <a:cubicBezTo>
                    <a:pt x="12603" y="7149"/>
                    <a:pt x="12253" y="6964"/>
                    <a:pt x="11915" y="6769"/>
                  </a:cubicBezTo>
                  <a:cubicBezTo>
                    <a:pt x="11577" y="6573"/>
                    <a:pt x="11251" y="6358"/>
                    <a:pt x="10939" y="6126"/>
                  </a:cubicBezTo>
                  <a:close/>
                  <a:moveTo>
                    <a:pt x="13849" y="7647"/>
                  </a:moveTo>
                  <a:cubicBezTo>
                    <a:pt x="13586" y="8127"/>
                    <a:pt x="13297" y="8593"/>
                    <a:pt x="12982" y="9045"/>
                  </a:cubicBezTo>
                  <a:cubicBezTo>
                    <a:pt x="12667" y="9497"/>
                    <a:pt x="12334" y="9936"/>
                    <a:pt x="11969" y="10357"/>
                  </a:cubicBezTo>
                  <a:lnTo>
                    <a:pt x="14436" y="12379"/>
                  </a:lnTo>
                  <a:cubicBezTo>
                    <a:pt x="14933" y="11764"/>
                    <a:pt x="15319" y="11085"/>
                    <a:pt x="15581" y="10366"/>
                  </a:cubicBezTo>
                  <a:cubicBezTo>
                    <a:pt x="15842" y="9647"/>
                    <a:pt x="15976" y="8886"/>
                    <a:pt x="15982" y="8110"/>
                  </a:cubicBezTo>
                  <a:cubicBezTo>
                    <a:pt x="15743" y="8082"/>
                    <a:pt x="15506" y="8058"/>
                    <a:pt x="15271" y="8015"/>
                  </a:cubicBezTo>
                  <a:cubicBezTo>
                    <a:pt x="15030" y="7970"/>
                    <a:pt x="14788" y="7908"/>
                    <a:pt x="14551" y="7847"/>
                  </a:cubicBezTo>
                  <a:cubicBezTo>
                    <a:pt x="14314" y="7786"/>
                    <a:pt x="14080" y="7724"/>
                    <a:pt x="13849" y="7647"/>
                  </a:cubicBezTo>
                  <a:close/>
                  <a:moveTo>
                    <a:pt x="5621" y="6339"/>
                  </a:moveTo>
                  <a:cubicBezTo>
                    <a:pt x="5287" y="6724"/>
                    <a:pt x="4981" y="7134"/>
                    <a:pt x="4692" y="7547"/>
                  </a:cubicBezTo>
                  <a:cubicBezTo>
                    <a:pt x="4403" y="7961"/>
                    <a:pt x="4130" y="8387"/>
                    <a:pt x="3887" y="8826"/>
                  </a:cubicBezTo>
                  <a:cubicBezTo>
                    <a:pt x="4272" y="8990"/>
                    <a:pt x="4648" y="9168"/>
                    <a:pt x="5008" y="9376"/>
                  </a:cubicBezTo>
                  <a:cubicBezTo>
                    <a:pt x="5368" y="9585"/>
                    <a:pt x="5718" y="9817"/>
                    <a:pt x="6049" y="10067"/>
                  </a:cubicBezTo>
                  <a:lnTo>
                    <a:pt x="7817" y="8145"/>
                  </a:lnTo>
                  <a:lnTo>
                    <a:pt x="5621" y="6339"/>
                  </a:lnTo>
                  <a:close/>
                  <a:moveTo>
                    <a:pt x="8538" y="8741"/>
                  </a:moveTo>
                  <a:lnTo>
                    <a:pt x="6770" y="10663"/>
                  </a:lnTo>
                  <a:cubicBezTo>
                    <a:pt x="7059" y="10924"/>
                    <a:pt x="7330" y="11201"/>
                    <a:pt x="7582" y="11489"/>
                  </a:cubicBezTo>
                  <a:cubicBezTo>
                    <a:pt x="7834" y="11777"/>
                    <a:pt x="8064" y="12076"/>
                    <a:pt x="8278" y="12390"/>
                  </a:cubicBezTo>
                  <a:cubicBezTo>
                    <a:pt x="8700" y="12103"/>
                    <a:pt x="9109" y="11798"/>
                    <a:pt x="9499" y="11473"/>
                  </a:cubicBezTo>
                  <a:cubicBezTo>
                    <a:pt x="9889" y="11147"/>
                    <a:pt x="10262" y="10804"/>
                    <a:pt x="10617" y="10442"/>
                  </a:cubicBezTo>
                  <a:lnTo>
                    <a:pt x="8538" y="8741"/>
                  </a:lnTo>
                  <a:close/>
                  <a:moveTo>
                    <a:pt x="1798" y="9132"/>
                  </a:moveTo>
                  <a:cubicBezTo>
                    <a:pt x="1535" y="9075"/>
                    <a:pt x="1275" y="9033"/>
                    <a:pt x="1007" y="8999"/>
                  </a:cubicBezTo>
                  <a:cubicBezTo>
                    <a:pt x="1062" y="9423"/>
                    <a:pt x="1148" y="9837"/>
                    <a:pt x="1280" y="10238"/>
                  </a:cubicBezTo>
                  <a:cubicBezTo>
                    <a:pt x="1412" y="10638"/>
                    <a:pt x="1583" y="11018"/>
                    <a:pt x="1786" y="11388"/>
                  </a:cubicBezTo>
                  <a:cubicBezTo>
                    <a:pt x="1891" y="11037"/>
                    <a:pt x="2008" y="10691"/>
                    <a:pt x="2139" y="10348"/>
                  </a:cubicBezTo>
                  <a:cubicBezTo>
                    <a:pt x="2270" y="10005"/>
                    <a:pt x="2418" y="9667"/>
                    <a:pt x="2574" y="9334"/>
                  </a:cubicBezTo>
                  <a:cubicBezTo>
                    <a:pt x="2319" y="9257"/>
                    <a:pt x="2059" y="9189"/>
                    <a:pt x="1798" y="9132"/>
                  </a:cubicBezTo>
                  <a:close/>
                  <a:moveTo>
                    <a:pt x="11338" y="11038"/>
                  </a:moveTo>
                  <a:cubicBezTo>
                    <a:pt x="10948" y="11437"/>
                    <a:pt x="10541" y="11810"/>
                    <a:pt x="10111" y="12167"/>
                  </a:cubicBezTo>
                  <a:cubicBezTo>
                    <a:pt x="9681" y="12525"/>
                    <a:pt x="9224" y="12866"/>
                    <a:pt x="8757" y="13179"/>
                  </a:cubicBezTo>
                  <a:cubicBezTo>
                    <a:pt x="8923" y="13483"/>
                    <a:pt x="9075" y="13796"/>
                    <a:pt x="9206" y="14117"/>
                  </a:cubicBezTo>
                  <a:cubicBezTo>
                    <a:pt x="9337" y="14439"/>
                    <a:pt x="9449" y="14769"/>
                    <a:pt x="9544" y="15106"/>
                  </a:cubicBezTo>
                  <a:cubicBezTo>
                    <a:pt x="10358" y="14993"/>
                    <a:pt x="11133" y="14757"/>
                    <a:pt x="11852" y="14413"/>
                  </a:cubicBezTo>
                  <a:cubicBezTo>
                    <a:pt x="12571" y="14068"/>
                    <a:pt x="13229" y="13610"/>
                    <a:pt x="13805" y="13059"/>
                  </a:cubicBezTo>
                  <a:lnTo>
                    <a:pt x="11338" y="11038"/>
                  </a:lnTo>
                  <a:close/>
                  <a:moveTo>
                    <a:pt x="3466" y="9652"/>
                  </a:moveTo>
                  <a:cubicBezTo>
                    <a:pt x="3255" y="10099"/>
                    <a:pt x="3068" y="10559"/>
                    <a:pt x="2906" y="11023"/>
                  </a:cubicBezTo>
                  <a:cubicBezTo>
                    <a:pt x="2744" y="11488"/>
                    <a:pt x="2612" y="11967"/>
                    <a:pt x="2500" y="12447"/>
                  </a:cubicBezTo>
                  <a:cubicBezTo>
                    <a:pt x="2606" y="12576"/>
                    <a:pt x="2712" y="12693"/>
                    <a:pt x="2827" y="12816"/>
                  </a:cubicBezTo>
                  <a:cubicBezTo>
                    <a:pt x="2943" y="12939"/>
                    <a:pt x="3067" y="13064"/>
                    <a:pt x="3192" y="13180"/>
                  </a:cubicBezTo>
                  <a:lnTo>
                    <a:pt x="5416" y="10759"/>
                  </a:lnTo>
                  <a:cubicBezTo>
                    <a:pt x="5115" y="10538"/>
                    <a:pt x="4810" y="10332"/>
                    <a:pt x="4484" y="10148"/>
                  </a:cubicBezTo>
                  <a:cubicBezTo>
                    <a:pt x="4158" y="9964"/>
                    <a:pt x="3813" y="9796"/>
                    <a:pt x="3466" y="9652"/>
                  </a:cubicBezTo>
                  <a:close/>
                  <a:moveTo>
                    <a:pt x="6136" y="11355"/>
                  </a:moveTo>
                  <a:lnTo>
                    <a:pt x="3901" y="13774"/>
                  </a:lnTo>
                  <a:cubicBezTo>
                    <a:pt x="4016" y="13856"/>
                    <a:pt x="4137" y="13929"/>
                    <a:pt x="4256" y="14005"/>
                  </a:cubicBezTo>
                  <a:cubicBezTo>
                    <a:pt x="4376" y="14081"/>
                    <a:pt x="4502" y="14158"/>
                    <a:pt x="4626" y="14228"/>
                  </a:cubicBezTo>
                  <a:cubicBezTo>
                    <a:pt x="5123" y="14054"/>
                    <a:pt x="5608" y="13859"/>
                    <a:pt x="6082" y="13639"/>
                  </a:cubicBezTo>
                  <a:cubicBezTo>
                    <a:pt x="6556" y="13419"/>
                    <a:pt x="7019" y="13171"/>
                    <a:pt x="7466" y="12906"/>
                  </a:cubicBezTo>
                  <a:cubicBezTo>
                    <a:pt x="7279" y="12625"/>
                    <a:pt x="7074" y="12352"/>
                    <a:pt x="6853" y="12093"/>
                  </a:cubicBezTo>
                  <a:cubicBezTo>
                    <a:pt x="6632" y="11833"/>
                    <a:pt x="6391" y="11591"/>
                    <a:pt x="6136" y="11355"/>
                  </a:cubicBezTo>
                  <a:close/>
                  <a:moveTo>
                    <a:pt x="7934" y="13694"/>
                  </a:moveTo>
                  <a:cubicBezTo>
                    <a:pt x="7591" y="13896"/>
                    <a:pt x="7243" y="14084"/>
                    <a:pt x="6885" y="14262"/>
                  </a:cubicBezTo>
                  <a:cubicBezTo>
                    <a:pt x="6527" y="14440"/>
                    <a:pt x="6160" y="14609"/>
                    <a:pt x="5788" y="14762"/>
                  </a:cubicBezTo>
                  <a:cubicBezTo>
                    <a:pt x="6191" y="14908"/>
                    <a:pt x="6614" y="15020"/>
                    <a:pt x="7040" y="15099"/>
                  </a:cubicBezTo>
                  <a:cubicBezTo>
                    <a:pt x="7538" y="15190"/>
                    <a:pt x="8041" y="15236"/>
                    <a:pt x="8548" y="15233"/>
                  </a:cubicBezTo>
                  <a:cubicBezTo>
                    <a:pt x="8471" y="14966"/>
                    <a:pt x="8384" y="14704"/>
                    <a:pt x="8282" y="14447"/>
                  </a:cubicBezTo>
                  <a:cubicBezTo>
                    <a:pt x="8181" y="14190"/>
                    <a:pt x="8061" y="13938"/>
                    <a:pt x="7934" y="13694"/>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33" name="Shape 10383">
              <a:extLst>
                <a:ext uri="{FF2B5EF4-FFF2-40B4-BE49-F238E27FC236}">
                  <a16:creationId xmlns:a16="http://schemas.microsoft.com/office/drawing/2014/main" id="{B67761A2-F6A4-4D6D-ABA2-F2B8EB232D6F}"/>
                </a:ext>
              </a:extLst>
            </p:cNvPr>
            <p:cNvSpPr/>
            <p:nvPr/>
          </p:nvSpPr>
          <p:spPr>
            <a:xfrm>
              <a:off x="18326100" y="4525793"/>
              <a:ext cx="707796" cy="707799"/>
            </a:xfrm>
            <a:custGeom>
              <a:avLst/>
              <a:gdLst/>
              <a:ahLst/>
              <a:cxnLst>
                <a:cxn ang="0">
                  <a:pos x="wd2" y="hd2"/>
                </a:cxn>
                <a:cxn ang="5400000">
                  <a:pos x="wd2" y="hd2"/>
                </a:cxn>
                <a:cxn ang="10800000">
                  <a:pos x="wd2" y="hd2"/>
                </a:cxn>
                <a:cxn ang="16200000">
                  <a:pos x="wd2" y="hd2"/>
                </a:cxn>
              </a:cxnLst>
              <a:rect l="0" t="0" r="r" b="b"/>
              <a:pathLst>
                <a:path w="20113" h="20113" extrusionOk="0">
                  <a:moveTo>
                    <a:pt x="8483" y="125"/>
                  </a:moveTo>
                  <a:cubicBezTo>
                    <a:pt x="2996" y="994"/>
                    <a:pt x="-744" y="6142"/>
                    <a:pt x="125" y="11629"/>
                  </a:cubicBezTo>
                  <a:cubicBezTo>
                    <a:pt x="994" y="17116"/>
                    <a:pt x="6142" y="20856"/>
                    <a:pt x="11629" y="19987"/>
                  </a:cubicBezTo>
                  <a:cubicBezTo>
                    <a:pt x="17116" y="19118"/>
                    <a:pt x="20856" y="13970"/>
                    <a:pt x="19987" y="8483"/>
                  </a:cubicBezTo>
                  <a:cubicBezTo>
                    <a:pt x="19118" y="2996"/>
                    <a:pt x="13970" y="-744"/>
                    <a:pt x="8483" y="125"/>
                  </a:cubicBezTo>
                  <a:close/>
                  <a:moveTo>
                    <a:pt x="8760" y="1873"/>
                  </a:moveTo>
                  <a:cubicBezTo>
                    <a:pt x="8956" y="1842"/>
                    <a:pt x="9163" y="1878"/>
                    <a:pt x="9336" y="2004"/>
                  </a:cubicBezTo>
                  <a:cubicBezTo>
                    <a:pt x="9681" y="2255"/>
                    <a:pt x="9758" y="2741"/>
                    <a:pt x="9507" y="3087"/>
                  </a:cubicBezTo>
                  <a:cubicBezTo>
                    <a:pt x="9256" y="3432"/>
                    <a:pt x="8770" y="3509"/>
                    <a:pt x="8424" y="3258"/>
                  </a:cubicBezTo>
                  <a:cubicBezTo>
                    <a:pt x="8079" y="3007"/>
                    <a:pt x="8002" y="2521"/>
                    <a:pt x="8253" y="2175"/>
                  </a:cubicBezTo>
                  <a:cubicBezTo>
                    <a:pt x="8378" y="2002"/>
                    <a:pt x="8564" y="1904"/>
                    <a:pt x="8760" y="1873"/>
                  </a:cubicBezTo>
                  <a:close/>
                  <a:moveTo>
                    <a:pt x="9098" y="4008"/>
                  </a:moveTo>
                  <a:cubicBezTo>
                    <a:pt x="9327" y="3971"/>
                    <a:pt x="9546" y="4130"/>
                    <a:pt x="9582" y="4359"/>
                  </a:cubicBezTo>
                  <a:lnTo>
                    <a:pt x="10314" y="8984"/>
                  </a:lnTo>
                  <a:cubicBezTo>
                    <a:pt x="10465" y="9019"/>
                    <a:pt x="10626" y="8992"/>
                    <a:pt x="10759" y="9088"/>
                  </a:cubicBezTo>
                  <a:cubicBezTo>
                    <a:pt x="10893" y="9186"/>
                    <a:pt x="10931" y="9343"/>
                    <a:pt x="11011" y="9477"/>
                  </a:cubicBezTo>
                  <a:lnTo>
                    <a:pt x="14460" y="8930"/>
                  </a:lnTo>
                  <a:cubicBezTo>
                    <a:pt x="14689" y="8894"/>
                    <a:pt x="14908" y="9053"/>
                    <a:pt x="14944" y="9282"/>
                  </a:cubicBezTo>
                  <a:cubicBezTo>
                    <a:pt x="14980" y="9511"/>
                    <a:pt x="14822" y="9729"/>
                    <a:pt x="14593" y="9766"/>
                  </a:cubicBezTo>
                  <a:lnTo>
                    <a:pt x="11143" y="10312"/>
                  </a:lnTo>
                  <a:cubicBezTo>
                    <a:pt x="11108" y="10464"/>
                    <a:pt x="11121" y="10625"/>
                    <a:pt x="11024" y="10759"/>
                  </a:cubicBezTo>
                  <a:cubicBezTo>
                    <a:pt x="10636" y="11292"/>
                    <a:pt x="9886" y="11411"/>
                    <a:pt x="9353" y="11024"/>
                  </a:cubicBezTo>
                  <a:cubicBezTo>
                    <a:pt x="8820" y="10636"/>
                    <a:pt x="8701" y="9886"/>
                    <a:pt x="9088" y="9353"/>
                  </a:cubicBezTo>
                  <a:cubicBezTo>
                    <a:pt x="9188" y="9215"/>
                    <a:pt x="9357" y="9195"/>
                    <a:pt x="9495" y="9114"/>
                  </a:cubicBezTo>
                  <a:lnTo>
                    <a:pt x="8762" y="4489"/>
                  </a:lnTo>
                  <a:cubicBezTo>
                    <a:pt x="8726" y="4260"/>
                    <a:pt x="8869" y="4044"/>
                    <a:pt x="9098" y="4008"/>
                  </a:cubicBezTo>
                  <a:close/>
                  <a:moveTo>
                    <a:pt x="2495" y="10476"/>
                  </a:moveTo>
                  <a:cubicBezTo>
                    <a:pt x="2691" y="10446"/>
                    <a:pt x="2898" y="10482"/>
                    <a:pt x="3071" y="10607"/>
                  </a:cubicBezTo>
                  <a:cubicBezTo>
                    <a:pt x="3417" y="10859"/>
                    <a:pt x="3494" y="11345"/>
                    <a:pt x="3243" y="11690"/>
                  </a:cubicBezTo>
                  <a:cubicBezTo>
                    <a:pt x="2992" y="12035"/>
                    <a:pt x="2505" y="12113"/>
                    <a:pt x="2160" y="11862"/>
                  </a:cubicBezTo>
                  <a:cubicBezTo>
                    <a:pt x="1814" y="11610"/>
                    <a:pt x="1737" y="11124"/>
                    <a:pt x="1988" y="10779"/>
                  </a:cubicBezTo>
                  <a:cubicBezTo>
                    <a:pt x="2114" y="10606"/>
                    <a:pt x="2300" y="10507"/>
                    <a:pt x="2495" y="10476"/>
                  </a:cubicBezTo>
                  <a:close/>
                  <a:moveTo>
                    <a:pt x="17392" y="8117"/>
                  </a:moveTo>
                  <a:cubicBezTo>
                    <a:pt x="17587" y="8086"/>
                    <a:pt x="17779" y="8125"/>
                    <a:pt x="17952" y="8250"/>
                  </a:cubicBezTo>
                  <a:cubicBezTo>
                    <a:pt x="18298" y="8502"/>
                    <a:pt x="18375" y="8988"/>
                    <a:pt x="18124" y="9333"/>
                  </a:cubicBezTo>
                  <a:cubicBezTo>
                    <a:pt x="17872" y="9678"/>
                    <a:pt x="17402" y="9753"/>
                    <a:pt x="17056" y="9502"/>
                  </a:cubicBezTo>
                  <a:cubicBezTo>
                    <a:pt x="16711" y="9251"/>
                    <a:pt x="16634" y="8765"/>
                    <a:pt x="16885" y="8419"/>
                  </a:cubicBezTo>
                  <a:cubicBezTo>
                    <a:pt x="17010" y="8247"/>
                    <a:pt x="17196" y="8148"/>
                    <a:pt x="17392" y="8117"/>
                  </a:cubicBezTo>
                  <a:close/>
                  <a:moveTo>
                    <a:pt x="11112" y="16723"/>
                  </a:moveTo>
                  <a:cubicBezTo>
                    <a:pt x="11308" y="16692"/>
                    <a:pt x="11515" y="16728"/>
                    <a:pt x="11688" y="16854"/>
                  </a:cubicBezTo>
                  <a:cubicBezTo>
                    <a:pt x="12033" y="17105"/>
                    <a:pt x="12110" y="17591"/>
                    <a:pt x="11859" y="17937"/>
                  </a:cubicBezTo>
                  <a:cubicBezTo>
                    <a:pt x="11608" y="18282"/>
                    <a:pt x="11122" y="18359"/>
                    <a:pt x="10776" y="18108"/>
                  </a:cubicBezTo>
                  <a:cubicBezTo>
                    <a:pt x="10431" y="17857"/>
                    <a:pt x="10354" y="17371"/>
                    <a:pt x="10605" y="17025"/>
                  </a:cubicBezTo>
                  <a:cubicBezTo>
                    <a:pt x="10730" y="16853"/>
                    <a:pt x="10916" y="16754"/>
                    <a:pt x="11112" y="16723"/>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34" name="Shape 10384">
              <a:extLst>
                <a:ext uri="{FF2B5EF4-FFF2-40B4-BE49-F238E27FC236}">
                  <a16:creationId xmlns:a16="http://schemas.microsoft.com/office/drawing/2014/main" id="{1A68E527-C110-4446-BEB6-0ED751F6A3CE}"/>
                </a:ext>
              </a:extLst>
            </p:cNvPr>
            <p:cNvSpPr/>
            <p:nvPr/>
          </p:nvSpPr>
          <p:spPr>
            <a:xfrm>
              <a:off x="21178433" y="7084811"/>
              <a:ext cx="603784" cy="760235"/>
            </a:xfrm>
            <a:custGeom>
              <a:avLst/>
              <a:gdLst/>
              <a:ahLst/>
              <a:cxnLst>
                <a:cxn ang="0">
                  <a:pos x="wd2" y="hd2"/>
                </a:cxn>
                <a:cxn ang="5400000">
                  <a:pos x="wd2" y="hd2"/>
                </a:cxn>
                <a:cxn ang="10800000">
                  <a:pos x="wd2" y="hd2"/>
                </a:cxn>
                <a:cxn ang="16200000">
                  <a:pos x="wd2" y="hd2"/>
                </a:cxn>
              </a:cxnLst>
              <a:rect l="0" t="0" r="r" b="b"/>
              <a:pathLst>
                <a:path w="21600" h="21600" extrusionOk="0">
                  <a:moveTo>
                    <a:pt x="4615" y="0"/>
                  </a:moveTo>
                  <a:lnTo>
                    <a:pt x="0" y="18854"/>
                  </a:lnTo>
                  <a:lnTo>
                    <a:pt x="17786" y="21600"/>
                  </a:lnTo>
                  <a:lnTo>
                    <a:pt x="21600" y="6017"/>
                  </a:lnTo>
                  <a:lnTo>
                    <a:pt x="18300" y="2113"/>
                  </a:lnTo>
                  <a:lnTo>
                    <a:pt x="4615" y="0"/>
                  </a:lnTo>
                  <a:close/>
                  <a:moveTo>
                    <a:pt x="9206" y="5215"/>
                  </a:moveTo>
                  <a:lnTo>
                    <a:pt x="15684" y="6215"/>
                  </a:lnTo>
                  <a:lnTo>
                    <a:pt x="15556" y="6735"/>
                  </a:lnTo>
                  <a:lnTo>
                    <a:pt x="9079" y="5735"/>
                  </a:lnTo>
                  <a:lnTo>
                    <a:pt x="9206" y="5215"/>
                  </a:lnTo>
                  <a:close/>
                  <a:moveTo>
                    <a:pt x="4712" y="9845"/>
                  </a:moveTo>
                  <a:lnTo>
                    <a:pt x="17667" y="11845"/>
                  </a:lnTo>
                  <a:lnTo>
                    <a:pt x="17544" y="12350"/>
                  </a:lnTo>
                  <a:lnTo>
                    <a:pt x="4588" y="10350"/>
                  </a:lnTo>
                  <a:lnTo>
                    <a:pt x="4712" y="9845"/>
                  </a:lnTo>
                  <a:close/>
                  <a:moveTo>
                    <a:pt x="4086" y="12402"/>
                  </a:moveTo>
                  <a:lnTo>
                    <a:pt x="17041" y="14402"/>
                  </a:lnTo>
                  <a:lnTo>
                    <a:pt x="16914" y="14923"/>
                  </a:lnTo>
                  <a:lnTo>
                    <a:pt x="3958" y="12923"/>
                  </a:lnTo>
                  <a:lnTo>
                    <a:pt x="4086" y="12402"/>
                  </a:lnTo>
                  <a:close/>
                  <a:moveTo>
                    <a:pt x="3460" y="14960"/>
                  </a:moveTo>
                  <a:lnTo>
                    <a:pt x="9938" y="15960"/>
                  </a:lnTo>
                  <a:lnTo>
                    <a:pt x="9810" y="16480"/>
                  </a:lnTo>
                  <a:lnTo>
                    <a:pt x="3332" y="15480"/>
                  </a:lnTo>
                  <a:lnTo>
                    <a:pt x="3460" y="14960"/>
                  </a:ln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35" name="Shape 10385">
              <a:extLst>
                <a:ext uri="{FF2B5EF4-FFF2-40B4-BE49-F238E27FC236}">
                  <a16:creationId xmlns:a16="http://schemas.microsoft.com/office/drawing/2014/main" id="{E725E9F1-2709-4860-B67D-E9E1DF3BD989}"/>
                </a:ext>
              </a:extLst>
            </p:cNvPr>
            <p:cNvSpPr/>
            <p:nvPr/>
          </p:nvSpPr>
          <p:spPr>
            <a:xfrm>
              <a:off x="20665447" y="6815808"/>
              <a:ext cx="608340" cy="1291938"/>
            </a:xfrm>
            <a:custGeom>
              <a:avLst/>
              <a:gdLst/>
              <a:ahLst/>
              <a:cxnLst>
                <a:cxn ang="0">
                  <a:pos x="wd2" y="hd2"/>
                </a:cxn>
                <a:cxn ang="5400000">
                  <a:pos x="wd2" y="hd2"/>
                </a:cxn>
                <a:cxn ang="10800000">
                  <a:pos x="wd2" y="hd2"/>
                </a:cxn>
                <a:cxn ang="16200000">
                  <a:pos x="wd2" y="hd2"/>
                </a:cxn>
              </a:cxnLst>
              <a:rect l="0" t="0" r="r" b="b"/>
              <a:pathLst>
                <a:path w="21600" h="21600" extrusionOk="0">
                  <a:moveTo>
                    <a:pt x="16919" y="0"/>
                  </a:moveTo>
                  <a:lnTo>
                    <a:pt x="15512" y="1725"/>
                  </a:lnTo>
                  <a:cubicBezTo>
                    <a:pt x="15654" y="1751"/>
                    <a:pt x="17066" y="2005"/>
                    <a:pt x="17066" y="2005"/>
                  </a:cubicBezTo>
                  <a:lnTo>
                    <a:pt x="16932" y="2169"/>
                  </a:lnTo>
                  <a:lnTo>
                    <a:pt x="15379" y="1889"/>
                  </a:lnTo>
                  <a:lnTo>
                    <a:pt x="14764" y="2643"/>
                  </a:lnTo>
                  <a:cubicBezTo>
                    <a:pt x="14901" y="2667"/>
                    <a:pt x="15906" y="2848"/>
                    <a:pt x="15906" y="2848"/>
                  </a:cubicBezTo>
                  <a:lnTo>
                    <a:pt x="15773" y="3012"/>
                  </a:lnTo>
                  <a:lnTo>
                    <a:pt x="14631" y="2807"/>
                  </a:lnTo>
                  <a:lnTo>
                    <a:pt x="14016" y="3561"/>
                  </a:lnTo>
                  <a:cubicBezTo>
                    <a:pt x="14158" y="3586"/>
                    <a:pt x="15569" y="3841"/>
                    <a:pt x="15569" y="3841"/>
                  </a:cubicBezTo>
                  <a:lnTo>
                    <a:pt x="15436" y="4004"/>
                  </a:lnTo>
                  <a:lnTo>
                    <a:pt x="13883" y="3724"/>
                  </a:lnTo>
                  <a:lnTo>
                    <a:pt x="13267" y="4479"/>
                  </a:lnTo>
                  <a:cubicBezTo>
                    <a:pt x="13404" y="4504"/>
                    <a:pt x="14409" y="4684"/>
                    <a:pt x="14409" y="4684"/>
                  </a:cubicBezTo>
                  <a:lnTo>
                    <a:pt x="14276" y="4848"/>
                  </a:lnTo>
                  <a:lnTo>
                    <a:pt x="13134" y="4643"/>
                  </a:lnTo>
                  <a:lnTo>
                    <a:pt x="12519" y="5397"/>
                  </a:lnTo>
                  <a:cubicBezTo>
                    <a:pt x="12661" y="5422"/>
                    <a:pt x="14072" y="5676"/>
                    <a:pt x="14072" y="5676"/>
                  </a:cubicBezTo>
                  <a:lnTo>
                    <a:pt x="13939" y="5840"/>
                  </a:lnTo>
                  <a:lnTo>
                    <a:pt x="12386" y="5561"/>
                  </a:lnTo>
                  <a:lnTo>
                    <a:pt x="11771" y="6315"/>
                  </a:lnTo>
                  <a:cubicBezTo>
                    <a:pt x="11908" y="6339"/>
                    <a:pt x="12913" y="6520"/>
                    <a:pt x="12913" y="6520"/>
                  </a:cubicBezTo>
                  <a:lnTo>
                    <a:pt x="12780" y="6684"/>
                  </a:lnTo>
                  <a:lnTo>
                    <a:pt x="11638" y="6478"/>
                  </a:lnTo>
                  <a:lnTo>
                    <a:pt x="11023" y="7232"/>
                  </a:lnTo>
                  <a:cubicBezTo>
                    <a:pt x="11164" y="7258"/>
                    <a:pt x="12575" y="7513"/>
                    <a:pt x="12575" y="7513"/>
                  </a:cubicBezTo>
                  <a:lnTo>
                    <a:pt x="12442" y="7677"/>
                  </a:lnTo>
                  <a:lnTo>
                    <a:pt x="10890" y="7396"/>
                  </a:lnTo>
                  <a:lnTo>
                    <a:pt x="10274" y="8151"/>
                  </a:lnTo>
                  <a:cubicBezTo>
                    <a:pt x="10411" y="8176"/>
                    <a:pt x="11416" y="8356"/>
                    <a:pt x="11416" y="8356"/>
                  </a:cubicBezTo>
                  <a:lnTo>
                    <a:pt x="11283" y="8520"/>
                  </a:lnTo>
                  <a:lnTo>
                    <a:pt x="10141" y="8315"/>
                  </a:lnTo>
                  <a:lnTo>
                    <a:pt x="9526" y="9069"/>
                  </a:lnTo>
                  <a:cubicBezTo>
                    <a:pt x="9667" y="9094"/>
                    <a:pt x="11079" y="9348"/>
                    <a:pt x="11079" y="9348"/>
                  </a:cubicBezTo>
                  <a:lnTo>
                    <a:pt x="10946" y="9512"/>
                  </a:lnTo>
                  <a:lnTo>
                    <a:pt x="9392" y="9232"/>
                  </a:lnTo>
                  <a:lnTo>
                    <a:pt x="8778" y="9986"/>
                  </a:lnTo>
                  <a:cubicBezTo>
                    <a:pt x="8914" y="10011"/>
                    <a:pt x="9919" y="10193"/>
                    <a:pt x="9919" y="10193"/>
                  </a:cubicBezTo>
                  <a:lnTo>
                    <a:pt x="9786" y="10355"/>
                  </a:lnTo>
                  <a:lnTo>
                    <a:pt x="8644" y="10150"/>
                  </a:lnTo>
                  <a:lnTo>
                    <a:pt x="8029" y="10905"/>
                  </a:lnTo>
                  <a:cubicBezTo>
                    <a:pt x="8170" y="10930"/>
                    <a:pt x="9582" y="11185"/>
                    <a:pt x="9582" y="11184"/>
                  </a:cubicBezTo>
                  <a:lnTo>
                    <a:pt x="9449" y="11348"/>
                  </a:lnTo>
                  <a:lnTo>
                    <a:pt x="7896" y="11068"/>
                  </a:lnTo>
                  <a:lnTo>
                    <a:pt x="7281" y="11823"/>
                  </a:lnTo>
                  <a:cubicBezTo>
                    <a:pt x="7417" y="11847"/>
                    <a:pt x="8423" y="12028"/>
                    <a:pt x="8423" y="12028"/>
                  </a:cubicBezTo>
                  <a:lnTo>
                    <a:pt x="8289" y="12192"/>
                  </a:lnTo>
                  <a:lnTo>
                    <a:pt x="7147" y="11987"/>
                  </a:lnTo>
                  <a:lnTo>
                    <a:pt x="6533" y="12740"/>
                  </a:lnTo>
                  <a:cubicBezTo>
                    <a:pt x="6674" y="12766"/>
                    <a:pt x="8086" y="13020"/>
                    <a:pt x="8086" y="13020"/>
                  </a:cubicBezTo>
                  <a:lnTo>
                    <a:pt x="7952" y="13184"/>
                  </a:lnTo>
                  <a:lnTo>
                    <a:pt x="6399" y="12904"/>
                  </a:lnTo>
                  <a:lnTo>
                    <a:pt x="5784" y="13659"/>
                  </a:lnTo>
                  <a:cubicBezTo>
                    <a:pt x="5920" y="13684"/>
                    <a:pt x="6926" y="13864"/>
                    <a:pt x="6926" y="13864"/>
                  </a:cubicBezTo>
                  <a:lnTo>
                    <a:pt x="6792" y="14028"/>
                  </a:lnTo>
                  <a:lnTo>
                    <a:pt x="5651" y="13822"/>
                  </a:lnTo>
                  <a:lnTo>
                    <a:pt x="5036" y="14577"/>
                  </a:lnTo>
                  <a:cubicBezTo>
                    <a:pt x="5177" y="14602"/>
                    <a:pt x="6589" y="14856"/>
                    <a:pt x="6589" y="14856"/>
                  </a:cubicBezTo>
                  <a:lnTo>
                    <a:pt x="6455" y="15020"/>
                  </a:lnTo>
                  <a:lnTo>
                    <a:pt x="4902" y="14741"/>
                  </a:lnTo>
                  <a:lnTo>
                    <a:pt x="4288" y="15494"/>
                  </a:lnTo>
                  <a:cubicBezTo>
                    <a:pt x="4424" y="15519"/>
                    <a:pt x="5430" y="15700"/>
                    <a:pt x="5430" y="15700"/>
                  </a:cubicBezTo>
                  <a:lnTo>
                    <a:pt x="5296" y="15863"/>
                  </a:lnTo>
                  <a:lnTo>
                    <a:pt x="4154" y="15658"/>
                  </a:lnTo>
                  <a:lnTo>
                    <a:pt x="3540" y="16412"/>
                  </a:lnTo>
                  <a:cubicBezTo>
                    <a:pt x="3681" y="16437"/>
                    <a:pt x="5093" y="16691"/>
                    <a:pt x="5093" y="16691"/>
                  </a:cubicBezTo>
                  <a:lnTo>
                    <a:pt x="4959" y="16855"/>
                  </a:lnTo>
                  <a:lnTo>
                    <a:pt x="3406" y="16576"/>
                  </a:lnTo>
                  <a:lnTo>
                    <a:pt x="2791" y="17331"/>
                  </a:lnTo>
                  <a:cubicBezTo>
                    <a:pt x="2927" y="17355"/>
                    <a:pt x="3933" y="17536"/>
                    <a:pt x="3933" y="17536"/>
                  </a:cubicBezTo>
                  <a:lnTo>
                    <a:pt x="3799" y="17700"/>
                  </a:lnTo>
                  <a:lnTo>
                    <a:pt x="2658" y="17493"/>
                  </a:lnTo>
                  <a:lnTo>
                    <a:pt x="2042" y="18248"/>
                  </a:lnTo>
                  <a:cubicBezTo>
                    <a:pt x="2184" y="18274"/>
                    <a:pt x="3596" y="18528"/>
                    <a:pt x="3596" y="18528"/>
                  </a:cubicBezTo>
                  <a:lnTo>
                    <a:pt x="3462" y="18692"/>
                  </a:lnTo>
                  <a:lnTo>
                    <a:pt x="1909" y="18412"/>
                  </a:lnTo>
                  <a:lnTo>
                    <a:pt x="1294" y="19166"/>
                  </a:lnTo>
                  <a:cubicBezTo>
                    <a:pt x="1431" y="19191"/>
                    <a:pt x="2436" y="19371"/>
                    <a:pt x="2436" y="19371"/>
                  </a:cubicBezTo>
                  <a:lnTo>
                    <a:pt x="2303" y="19535"/>
                  </a:lnTo>
                  <a:lnTo>
                    <a:pt x="1161" y="19330"/>
                  </a:lnTo>
                  <a:lnTo>
                    <a:pt x="546" y="20084"/>
                  </a:lnTo>
                  <a:cubicBezTo>
                    <a:pt x="688" y="20109"/>
                    <a:pt x="2099" y="20364"/>
                    <a:pt x="2099" y="20364"/>
                  </a:cubicBezTo>
                  <a:lnTo>
                    <a:pt x="1966" y="20527"/>
                  </a:lnTo>
                  <a:lnTo>
                    <a:pt x="413" y="20248"/>
                  </a:lnTo>
                  <a:lnTo>
                    <a:pt x="0" y="20754"/>
                  </a:lnTo>
                  <a:lnTo>
                    <a:pt x="4681" y="21600"/>
                  </a:lnTo>
                  <a:lnTo>
                    <a:pt x="21600" y="846"/>
                  </a:lnTo>
                  <a:lnTo>
                    <a:pt x="16919" y="0"/>
                  </a:lnTo>
                  <a:close/>
                  <a:moveTo>
                    <a:pt x="18807" y="978"/>
                  </a:moveTo>
                  <a:cubicBezTo>
                    <a:pt x="19275" y="1062"/>
                    <a:pt x="19509" y="1308"/>
                    <a:pt x="19330" y="1528"/>
                  </a:cubicBezTo>
                  <a:cubicBezTo>
                    <a:pt x="19151" y="1748"/>
                    <a:pt x="18626" y="1858"/>
                    <a:pt x="18158" y="1774"/>
                  </a:cubicBezTo>
                  <a:cubicBezTo>
                    <a:pt x="17691" y="1689"/>
                    <a:pt x="17457" y="1442"/>
                    <a:pt x="17637" y="1222"/>
                  </a:cubicBezTo>
                  <a:cubicBezTo>
                    <a:pt x="17816" y="1002"/>
                    <a:pt x="18340" y="893"/>
                    <a:pt x="18807" y="978"/>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36" name="Shape 10386">
              <a:extLst>
                <a:ext uri="{FF2B5EF4-FFF2-40B4-BE49-F238E27FC236}">
                  <a16:creationId xmlns:a16="http://schemas.microsoft.com/office/drawing/2014/main" id="{2290A9DD-355F-43A6-B2B3-6A23855CC652}"/>
                </a:ext>
              </a:extLst>
            </p:cNvPr>
            <p:cNvSpPr/>
            <p:nvPr/>
          </p:nvSpPr>
          <p:spPr>
            <a:xfrm>
              <a:off x="19887189" y="8018518"/>
              <a:ext cx="374757" cy="414855"/>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37" name="Shape 10387">
              <a:extLst>
                <a:ext uri="{FF2B5EF4-FFF2-40B4-BE49-F238E27FC236}">
                  <a16:creationId xmlns:a16="http://schemas.microsoft.com/office/drawing/2014/main" id="{3E958A26-90FA-4A0C-A082-65B8C0EF0EC6}"/>
                </a:ext>
              </a:extLst>
            </p:cNvPr>
            <p:cNvSpPr/>
            <p:nvPr/>
          </p:nvSpPr>
          <p:spPr>
            <a:xfrm>
              <a:off x="19258037" y="4159743"/>
              <a:ext cx="657991" cy="400024"/>
            </a:xfrm>
            <a:custGeom>
              <a:avLst/>
              <a:gdLst/>
              <a:ahLst/>
              <a:cxnLst>
                <a:cxn ang="0">
                  <a:pos x="wd2" y="hd2"/>
                </a:cxn>
                <a:cxn ang="5400000">
                  <a:pos x="wd2" y="hd2"/>
                </a:cxn>
                <a:cxn ang="10800000">
                  <a:pos x="wd2" y="hd2"/>
                </a:cxn>
                <a:cxn ang="16200000">
                  <a:pos x="wd2" y="hd2"/>
                </a:cxn>
              </a:cxnLst>
              <a:rect l="0" t="0" r="r" b="b"/>
              <a:pathLst>
                <a:path w="21600" h="21600" extrusionOk="0">
                  <a:moveTo>
                    <a:pt x="0" y="14177"/>
                  </a:moveTo>
                  <a:cubicBezTo>
                    <a:pt x="2527" y="15134"/>
                    <a:pt x="4222" y="12910"/>
                    <a:pt x="5702" y="10575"/>
                  </a:cubicBezTo>
                  <a:cubicBezTo>
                    <a:pt x="6408" y="13676"/>
                    <a:pt x="7362" y="16803"/>
                    <a:pt x="9837" y="17741"/>
                  </a:cubicBezTo>
                  <a:cubicBezTo>
                    <a:pt x="12287" y="18668"/>
                    <a:pt x="13976" y="16590"/>
                    <a:pt x="15426" y="14335"/>
                  </a:cubicBezTo>
                  <a:cubicBezTo>
                    <a:pt x="16134" y="17472"/>
                    <a:pt x="17076" y="20652"/>
                    <a:pt x="19580" y="21600"/>
                  </a:cubicBezTo>
                  <a:lnTo>
                    <a:pt x="19844" y="19777"/>
                  </a:lnTo>
                  <a:cubicBezTo>
                    <a:pt x="17724" y="18974"/>
                    <a:pt x="17025" y="16203"/>
                    <a:pt x="16319" y="12948"/>
                  </a:cubicBezTo>
                  <a:cubicBezTo>
                    <a:pt x="17841" y="10489"/>
                    <a:pt x="19206" y="8437"/>
                    <a:pt x="21352" y="9250"/>
                  </a:cubicBezTo>
                  <a:lnTo>
                    <a:pt x="21600" y="7421"/>
                  </a:lnTo>
                  <a:cubicBezTo>
                    <a:pt x="19073" y="6464"/>
                    <a:pt x="17365" y="8691"/>
                    <a:pt x="15886" y="11025"/>
                  </a:cubicBezTo>
                  <a:cubicBezTo>
                    <a:pt x="15180" y="7926"/>
                    <a:pt x="14217" y="4820"/>
                    <a:pt x="11744" y="3883"/>
                  </a:cubicBezTo>
                  <a:cubicBezTo>
                    <a:pt x="9288" y="2954"/>
                    <a:pt x="7622" y="5034"/>
                    <a:pt x="6170" y="7294"/>
                  </a:cubicBezTo>
                  <a:cubicBezTo>
                    <a:pt x="5461" y="4152"/>
                    <a:pt x="4515" y="950"/>
                    <a:pt x="2007" y="0"/>
                  </a:cubicBezTo>
                  <a:cubicBezTo>
                    <a:pt x="2007" y="0"/>
                    <a:pt x="1755" y="1827"/>
                    <a:pt x="1755" y="1827"/>
                  </a:cubicBezTo>
                  <a:cubicBezTo>
                    <a:pt x="3881" y="2632"/>
                    <a:pt x="4569" y="5413"/>
                    <a:pt x="5277" y="8681"/>
                  </a:cubicBezTo>
                  <a:cubicBezTo>
                    <a:pt x="3758" y="11134"/>
                    <a:pt x="2389" y="13165"/>
                    <a:pt x="247" y="12354"/>
                  </a:cubicBezTo>
                  <a:lnTo>
                    <a:pt x="0" y="14177"/>
                  </a:lnTo>
                  <a:close/>
                  <a:moveTo>
                    <a:pt x="608" y="11260"/>
                  </a:moveTo>
                  <a:cubicBezTo>
                    <a:pt x="982" y="11395"/>
                    <a:pt x="1324" y="11420"/>
                    <a:pt x="1648" y="11361"/>
                  </a:cubicBezTo>
                  <a:cubicBezTo>
                    <a:pt x="1648" y="11361"/>
                    <a:pt x="2736" y="3679"/>
                    <a:pt x="2736" y="3679"/>
                  </a:cubicBezTo>
                  <a:cubicBezTo>
                    <a:pt x="2461" y="3396"/>
                    <a:pt x="2144" y="3178"/>
                    <a:pt x="1771" y="3033"/>
                  </a:cubicBezTo>
                  <a:lnTo>
                    <a:pt x="608" y="11260"/>
                  </a:lnTo>
                  <a:close/>
                  <a:moveTo>
                    <a:pt x="2743" y="10793"/>
                  </a:moveTo>
                  <a:cubicBezTo>
                    <a:pt x="3150" y="10493"/>
                    <a:pt x="3533" y="10048"/>
                    <a:pt x="3917" y="9511"/>
                  </a:cubicBezTo>
                  <a:lnTo>
                    <a:pt x="4287" y="6924"/>
                  </a:lnTo>
                  <a:cubicBezTo>
                    <a:pt x="4087" y="6170"/>
                    <a:pt x="3864" y="5496"/>
                    <a:pt x="3579" y="4938"/>
                  </a:cubicBezTo>
                  <a:lnTo>
                    <a:pt x="2743" y="10793"/>
                  </a:lnTo>
                  <a:close/>
                  <a:moveTo>
                    <a:pt x="6595" y="9188"/>
                  </a:moveTo>
                  <a:cubicBezTo>
                    <a:pt x="8063" y="6828"/>
                    <a:pt x="9414" y="4924"/>
                    <a:pt x="11495" y="5712"/>
                  </a:cubicBezTo>
                  <a:cubicBezTo>
                    <a:pt x="13593" y="6506"/>
                    <a:pt x="14292" y="9219"/>
                    <a:pt x="14990" y="12431"/>
                  </a:cubicBezTo>
                  <a:cubicBezTo>
                    <a:pt x="13526" y="14784"/>
                    <a:pt x="12177" y="16704"/>
                    <a:pt x="10101" y="15917"/>
                  </a:cubicBezTo>
                  <a:cubicBezTo>
                    <a:pt x="8003" y="15123"/>
                    <a:pt x="7294" y="12399"/>
                    <a:pt x="6595" y="9188"/>
                  </a:cubicBezTo>
                  <a:close/>
                  <a:moveTo>
                    <a:pt x="7938" y="11422"/>
                  </a:moveTo>
                  <a:cubicBezTo>
                    <a:pt x="8176" y="12303"/>
                    <a:pt x="8447" y="13084"/>
                    <a:pt x="8788" y="13733"/>
                  </a:cubicBezTo>
                  <a:lnTo>
                    <a:pt x="9770" y="6683"/>
                  </a:lnTo>
                  <a:cubicBezTo>
                    <a:pt x="9292" y="7022"/>
                    <a:pt x="8844" y="7536"/>
                    <a:pt x="8395" y="8157"/>
                  </a:cubicBezTo>
                  <a:lnTo>
                    <a:pt x="7938" y="11422"/>
                  </a:lnTo>
                  <a:close/>
                  <a:moveTo>
                    <a:pt x="9753" y="14444"/>
                  </a:moveTo>
                  <a:cubicBezTo>
                    <a:pt x="9947" y="14585"/>
                    <a:pt x="10156" y="14700"/>
                    <a:pt x="10391" y="14785"/>
                  </a:cubicBezTo>
                  <a:cubicBezTo>
                    <a:pt x="10509" y="14829"/>
                    <a:pt x="10624" y="14858"/>
                    <a:pt x="10737" y="14880"/>
                  </a:cubicBezTo>
                  <a:lnTo>
                    <a:pt x="11912" y="6809"/>
                  </a:lnTo>
                  <a:cubicBezTo>
                    <a:pt x="11804" y="6751"/>
                    <a:pt x="11691" y="6700"/>
                    <a:pt x="11572" y="6657"/>
                  </a:cubicBezTo>
                  <a:cubicBezTo>
                    <a:pt x="11338" y="6572"/>
                    <a:pt x="11118" y="6530"/>
                    <a:pt x="10904" y="6522"/>
                  </a:cubicBezTo>
                  <a:lnTo>
                    <a:pt x="9753" y="14444"/>
                  </a:lnTo>
                  <a:close/>
                  <a:moveTo>
                    <a:pt x="11819" y="15088"/>
                  </a:moveTo>
                  <a:cubicBezTo>
                    <a:pt x="12255" y="14876"/>
                    <a:pt x="12659" y="14511"/>
                    <a:pt x="13056" y="14038"/>
                  </a:cubicBezTo>
                  <a:lnTo>
                    <a:pt x="13679" y="9709"/>
                  </a:lnTo>
                  <a:cubicBezTo>
                    <a:pt x="13451" y="9006"/>
                    <a:pt x="13187" y="8394"/>
                    <a:pt x="12852" y="7898"/>
                  </a:cubicBezTo>
                  <a:lnTo>
                    <a:pt x="11819" y="15088"/>
                  </a:lnTo>
                  <a:close/>
                  <a:moveTo>
                    <a:pt x="17315" y="14655"/>
                  </a:moveTo>
                  <a:cubicBezTo>
                    <a:pt x="17522" y="15364"/>
                    <a:pt x="17751" y="15987"/>
                    <a:pt x="18038" y="16501"/>
                  </a:cubicBezTo>
                  <a:lnTo>
                    <a:pt x="18774" y="10835"/>
                  </a:lnTo>
                  <a:cubicBezTo>
                    <a:pt x="18379" y="11153"/>
                    <a:pt x="18008" y="11606"/>
                    <a:pt x="17639" y="12150"/>
                  </a:cubicBezTo>
                  <a:lnTo>
                    <a:pt x="17315" y="14655"/>
                  </a:lnTo>
                  <a:close/>
                  <a:moveTo>
                    <a:pt x="19142" y="17799"/>
                  </a:moveTo>
                  <a:cubicBezTo>
                    <a:pt x="19411" y="18060"/>
                    <a:pt x="19719" y="18258"/>
                    <a:pt x="20080" y="18383"/>
                  </a:cubicBezTo>
                  <a:lnTo>
                    <a:pt x="21155" y="10467"/>
                  </a:lnTo>
                  <a:cubicBezTo>
                    <a:pt x="20792" y="10352"/>
                    <a:pt x="20458" y="10341"/>
                    <a:pt x="20145" y="10409"/>
                  </a:cubicBezTo>
                  <a:cubicBezTo>
                    <a:pt x="20145" y="10409"/>
                    <a:pt x="19142" y="17799"/>
                    <a:pt x="19142" y="17799"/>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38" name="Shape 10388">
              <a:extLst>
                <a:ext uri="{FF2B5EF4-FFF2-40B4-BE49-F238E27FC236}">
                  <a16:creationId xmlns:a16="http://schemas.microsoft.com/office/drawing/2014/main" id="{00CB59B9-5110-4BB5-A184-3CC343A695F7}"/>
                </a:ext>
              </a:extLst>
            </p:cNvPr>
            <p:cNvSpPr/>
            <p:nvPr/>
          </p:nvSpPr>
          <p:spPr>
            <a:xfrm>
              <a:off x="18647193" y="4108798"/>
              <a:ext cx="356298" cy="370280"/>
            </a:xfrm>
            <a:custGeom>
              <a:avLst/>
              <a:gdLst/>
              <a:ahLst/>
              <a:cxnLst>
                <a:cxn ang="0">
                  <a:pos x="wd2" y="hd2"/>
                </a:cxn>
                <a:cxn ang="5400000">
                  <a:pos x="wd2" y="hd2"/>
                </a:cxn>
                <a:cxn ang="10800000">
                  <a:pos x="wd2" y="hd2"/>
                </a:cxn>
                <a:cxn ang="16200000">
                  <a:pos x="wd2" y="hd2"/>
                </a:cxn>
              </a:cxnLst>
              <a:rect l="0" t="0" r="r" b="b"/>
              <a:pathLst>
                <a:path w="21367" h="21369" extrusionOk="0">
                  <a:moveTo>
                    <a:pt x="9892" y="341"/>
                  </a:moveTo>
                  <a:cubicBezTo>
                    <a:pt x="10333" y="-98"/>
                    <a:pt x="11063" y="-117"/>
                    <a:pt x="11519" y="307"/>
                  </a:cubicBezTo>
                  <a:lnTo>
                    <a:pt x="21020" y="9136"/>
                  </a:lnTo>
                  <a:cubicBezTo>
                    <a:pt x="21476" y="9561"/>
                    <a:pt x="21482" y="10263"/>
                    <a:pt x="21042" y="10702"/>
                  </a:cubicBezTo>
                  <a:lnTo>
                    <a:pt x="10676" y="21032"/>
                  </a:lnTo>
                  <a:cubicBezTo>
                    <a:pt x="10236" y="21471"/>
                    <a:pt x="9512" y="21483"/>
                    <a:pt x="9056" y="21059"/>
                  </a:cubicBezTo>
                  <a:lnTo>
                    <a:pt x="6577" y="18755"/>
                  </a:lnTo>
                  <a:lnTo>
                    <a:pt x="9366" y="15976"/>
                  </a:lnTo>
                  <a:cubicBezTo>
                    <a:pt x="9806" y="15537"/>
                    <a:pt x="9793" y="14841"/>
                    <a:pt x="9337" y="14417"/>
                  </a:cubicBezTo>
                  <a:lnTo>
                    <a:pt x="7682" y="12879"/>
                  </a:lnTo>
                  <a:cubicBezTo>
                    <a:pt x="7226" y="12455"/>
                    <a:pt x="6503" y="12467"/>
                    <a:pt x="6062" y="12906"/>
                  </a:cubicBezTo>
                  <a:lnTo>
                    <a:pt x="3274" y="15685"/>
                  </a:lnTo>
                  <a:lnTo>
                    <a:pt x="1210" y="13767"/>
                  </a:lnTo>
                  <a:cubicBezTo>
                    <a:pt x="754" y="13343"/>
                    <a:pt x="734" y="12641"/>
                    <a:pt x="1175" y="12202"/>
                  </a:cubicBezTo>
                  <a:lnTo>
                    <a:pt x="351" y="11436"/>
                  </a:lnTo>
                  <a:cubicBezTo>
                    <a:pt x="-105" y="11012"/>
                    <a:pt x="-118" y="10316"/>
                    <a:pt x="322" y="9877"/>
                  </a:cubicBezTo>
                  <a:lnTo>
                    <a:pt x="9892" y="341"/>
                  </a:lnTo>
                  <a:close/>
                  <a:moveTo>
                    <a:pt x="10322" y="1500"/>
                  </a:moveTo>
                  <a:lnTo>
                    <a:pt x="1949" y="9844"/>
                  </a:lnTo>
                  <a:cubicBezTo>
                    <a:pt x="1949" y="9844"/>
                    <a:pt x="1145" y="10641"/>
                    <a:pt x="1971" y="11409"/>
                  </a:cubicBezTo>
                  <a:lnTo>
                    <a:pt x="11146" y="2266"/>
                  </a:lnTo>
                  <a:cubicBezTo>
                    <a:pt x="11366" y="2046"/>
                    <a:pt x="11360" y="1705"/>
                    <a:pt x="11132" y="1492"/>
                  </a:cubicBezTo>
                  <a:cubicBezTo>
                    <a:pt x="10904" y="1281"/>
                    <a:pt x="10542" y="1280"/>
                    <a:pt x="10322" y="1500"/>
                  </a:cubicBezTo>
                  <a:close/>
                  <a:moveTo>
                    <a:pt x="6083" y="13685"/>
                  </a:moveTo>
                  <a:cubicBezTo>
                    <a:pt x="6523" y="13247"/>
                    <a:pt x="7247" y="13234"/>
                    <a:pt x="7703" y="13658"/>
                  </a:cubicBezTo>
                  <a:lnTo>
                    <a:pt x="8527" y="14424"/>
                  </a:lnTo>
                  <a:cubicBezTo>
                    <a:pt x="8983" y="14848"/>
                    <a:pt x="8996" y="15544"/>
                    <a:pt x="8555" y="15983"/>
                  </a:cubicBezTo>
                  <a:lnTo>
                    <a:pt x="6161" y="18369"/>
                  </a:lnTo>
                  <a:cubicBezTo>
                    <a:pt x="5721" y="18808"/>
                    <a:pt x="4991" y="18826"/>
                    <a:pt x="4535" y="18403"/>
                  </a:cubicBezTo>
                  <a:lnTo>
                    <a:pt x="3711" y="17637"/>
                  </a:lnTo>
                  <a:cubicBezTo>
                    <a:pt x="3254" y="17213"/>
                    <a:pt x="3249" y="16510"/>
                    <a:pt x="3689" y="16071"/>
                  </a:cubicBezTo>
                  <a:lnTo>
                    <a:pt x="6083" y="13685"/>
                  </a:lnTo>
                  <a:close/>
                  <a:moveTo>
                    <a:pt x="6506" y="14851"/>
                  </a:moveTo>
                  <a:cubicBezTo>
                    <a:pt x="6286" y="15071"/>
                    <a:pt x="6285" y="15419"/>
                    <a:pt x="6514" y="15631"/>
                  </a:cubicBezTo>
                  <a:cubicBezTo>
                    <a:pt x="6742" y="15843"/>
                    <a:pt x="7110" y="15837"/>
                    <a:pt x="7330" y="15617"/>
                  </a:cubicBezTo>
                  <a:cubicBezTo>
                    <a:pt x="7550" y="15398"/>
                    <a:pt x="7544" y="15043"/>
                    <a:pt x="7316" y="14831"/>
                  </a:cubicBezTo>
                  <a:cubicBezTo>
                    <a:pt x="7088" y="14619"/>
                    <a:pt x="6726" y="14632"/>
                    <a:pt x="6506" y="1485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39" name="Shape 10389">
              <a:extLst>
                <a:ext uri="{FF2B5EF4-FFF2-40B4-BE49-F238E27FC236}">
                  <a16:creationId xmlns:a16="http://schemas.microsoft.com/office/drawing/2014/main" id="{7679CDA7-C19A-43C7-BCE4-1363540D719B}"/>
                </a:ext>
              </a:extLst>
            </p:cNvPr>
            <p:cNvSpPr/>
            <p:nvPr/>
          </p:nvSpPr>
          <p:spPr>
            <a:xfrm>
              <a:off x="17493478" y="4180645"/>
              <a:ext cx="832624" cy="547837"/>
            </a:xfrm>
            <a:custGeom>
              <a:avLst/>
              <a:gdLst/>
              <a:ahLst/>
              <a:cxnLst>
                <a:cxn ang="0">
                  <a:pos x="wd2" y="hd2"/>
                </a:cxn>
                <a:cxn ang="5400000">
                  <a:pos x="wd2" y="hd2"/>
                </a:cxn>
                <a:cxn ang="10800000">
                  <a:pos x="wd2" y="hd2"/>
                </a:cxn>
                <a:cxn ang="16200000">
                  <a:pos x="wd2" y="hd2"/>
                </a:cxn>
              </a:cxnLst>
              <a:rect l="0" t="0" r="r" b="b"/>
              <a:pathLst>
                <a:path w="21340" h="21208" extrusionOk="0">
                  <a:moveTo>
                    <a:pt x="3532" y="6467"/>
                  </a:moveTo>
                  <a:lnTo>
                    <a:pt x="5654" y="19318"/>
                  </a:lnTo>
                  <a:lnTo>
                    <a:pt x="17808" y="14741"/>
                  </a:lnTo>
                  <a:lnTo>
                    <a:pt x="15687" y="1890"/>
                  </a:lnTo>
                  <a:cubicBezTo>
                    <a:pt x="15687" y="1890"/>
                    <a:pt x="3532" y="6467"/>
                    <a:pt x="3532" y="6467"/>
                  </a:cubicBezTo>
                  <a:close/>
                  <a:moveTo>
                    <a:pt x="2391" y="11284"/>
                  </a:moveTo>
                  <a:lnTo>
                    <a:pt x="3148" y="15874"/>
                  </a:lnTo>
                  <a:cubicBezTo>
                    <a:pt x="3190" y="16128"/>
                    <a:pt x="3360" y="16282"/>
                    <a:pt x="3528" y="16218"/>
                  </a:cubicBezTo>
                  <a:cubicBezTo>
                    <a:pt x="3696" y="16155"/>
                    <a:pt x="3798" y="15899"/>
                    <a:pt x="3756" y="15645"/>
                  </a:cubicBezTo>
                  <a:lnTo>
                    <a:pt x="2999" y="11056"/>
                  </a:lnTo>
                  <a:cubicBezTo>
                    <a:pt x="2957" y="10802"/>
                    <a:pt x="2787" y="10648"/>
                    <a:pt x="2619" y="10711"/>
                  </a:cubicBezTo>
                  <a:cubicBezTo>
                    <a:pt x="2451" y="10774"/>
                    <a:pt x="2349" y="11031"/>
                    <a:pt x="2391" y="11284"/>
                  </a:cubicBezTo>
                  <a:close/>
                  <a:moveTo>
                    <a:pt x="19102" y="6941"/>
                  </a:moveTo>
                  <a:cubicBezTo>
                    <a:pt x="18977" y="6181"/>
                    <a:pt x="18467" y="5718"/>
                    <a:pt x="17963" y="5908"/>
                  </a:cubicBezTo>
                  <a:cubicBezTo>
                    <a:pt x="17460" y="6097"/>
                    <a:pt x="17154" y="6868"/>
                    <a:pt x="17279" y="7628"/>
                  </a:cubicBezTo>
                  <a:cubicBezTo>
                    <a:pt x="17405" y="8388"/>
                    <a:pt x="17914" y="8851"/>
                    <a:pt x="18418" y="8661"/>
                  </a:cubicBezTo>
                  <a:cubicBezTo>
                    <a:pt x="18922" y="8472"/>
                    <a:pt x="19228" y="7701"/>
                    <a:pt x="19102" y="6941"/>
                  </a:cubicBezTo>
                  <a:close/>
                  <a:moveTo>
                    <a:pt x="19484" y="1435"/>
                  </a:moveTo>
                  <a:lnTo>
                    <a:pt x="21303" y="12450"/>
                  </a:lnTo>
                  <a:cubicBezTo>
                    <a:pt x="21470" y="13464"/>
                    <a:pt x="21062" y="14490"/>
                    <a:pt x="20390" y="14743"/>
                  </a:cubicBezTo>
                  <a:lnTo>
                    <a:pt x="3374" y="21151"/>
                  </a:lnTo>
                  <a:cubicBezTo>
                    <a:pt x="2703" y="21404"/>
                    <a:pt x="2023" y="20787"/>
                    <a:pt x="1856" y="19773"/>
                  </a:cubicBezTo>
                  <a:lnTo>
                    <a:pt x="37" y="8758"/>
                  </a:lnTo>
                  <a:cubicBezTo>
                    <a:pt x="-130" y="7745"/>
                    <a:pt x="279" y="6718"/>
                    <a:pt x="950" y="6465"/>
                  </a:cubicBezTo>
                  <a:lnTo>
                    <a:pt x="17966" y="57"/>
                  </a:lnTo>
                  <a:cubicBezTo>
                    <a:pt x="18637" y="-196"/>
                    <a:pt x="19317" y="421"/>
                    <a:pt x="19484" y="1435"/>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40" name="Shape 10390">
              <a:extLst>
                <a:ext uri="{FF2B5EF4-FFF2-40B4-BE49-F238E27FC236}">
                  <a16:creationId xmlns:a16="http://schemas.microsoft.com/office/drawing/2014/main" id="{9DD9A1C9-9BAC-4FC2-A79E-9A2580BC6B78}"/>
                </a:ext>
              </a:extLst>
            </p:cNvPr>
            <p:cNvSpPr/>
            <p:nvPr/>
          </p:nvSpPr>
          <p:spPr>
            <a:xfrm>
              <a:off x="18126029" y="6224089"/>
              <a:ext cx="1086985" cy="582352"/>
            </a:xfrm>
            <a:custGeom>
              <a:avLst/>
              <a:gdLst/>
              <a:ahLst/>
              <a:cxnLst>
                <a:cxn ang="0">
                  <a:pos x="wd2" y="hd2"/>
                </a:cxn>
                <a:cxn ang="5400000">
                  <a:pos x="wd2" y="hd2"/>
                </a:cxn>
                <a:cxn ang="10800000">
                  <a:pos x="wd2" y="hd2"/>
                </a:cxn>
                <a:cxn ang="16200000">
                  <a:pos x="wd2" y="hd2"/>
                </a:cxn>
              </a:cxnLst>
              <a:rect l="0" t="0" r="r" b="b"/>
              <a:pathLst>
                <a:path w="21600" h="21586" extrusionOk="0">
                  <a:moveTo>
                    <a:pt x="16536" y="15317"/>
                  </a:moveTo>
                  <a:lnTo>
                    <a:pt x="16511" y="12603"/>
                  </a:lnTo>
                  <a:lnTo>
                    <a:pt x="16510" y="12603"/>
                  </a:lnTo>
                  <a:cubicBezTo>
                    <a:pt x="16510" y="12601"/>
                    <a:pt x="16511" y="12598"/>
                    <a:pt x="16511" y="12596"/>
                  </a:cubicBezTo>
                  <a:cubicBezTo>
                    <a:pt x="16497" y="11097"/>
                    <a:pt x="13851" y="9967"/>
                    <a:pt x="10600" y="10073"/>
                  </a:cubicBezTo>
                  <a:cubicBezTo>
                    <a:pt x="7350" y="10179"/>
                    <a:pt x="4727" y="11481"/>
                    <a:pt x="4741" y="12979"/>
                  </a:cubicBezTo>
                  <a:cubicBezTo>
                    <a:pt x="4741" y="12982"/>
                    <a:pt x="4741" y="12984"/>
                    <a:pt x="4741" y="12986"/>
                  </a:cubicBezTo>
                  <a:lnTo>
                    <a:pt x="4741" y="12986"/>
                  </a:lnTo>
                  <a:lnTo>
                    <a:pt x="4744" y="13374"/>
                  </a:lnTo>
                  <a:lnTo>
                    <a:pt x="0" y="9650"/>
                  </a:lnTo>
                  <a:lnTo>
                    <a:pt x="10506" y="0"/>
                  </a:lnTo>
                  <a:lnTo>
                    <a:pt x="21600" y="11274"/>
                  </a:lnTo>
                  <a:cubicBezTo>
                    <a:pt x="21600" y="11274"/>
                    <a:pt x="16536" y="15317"/>
                    <a:pt x="16536" y="15317"/>
                  </a:cubicBezTo>
                  <a:close/>
                  <a:moveTo>
                    <a:pt x="3433" y="20010"/>
                  </a:moveTo>
                  <a:cubicBezTo>
                    <a:pt x="3441" y="20866"/>
                    <a:pt x="3096" y="21572"/>
                    <a:pt x="2663" y="21586"/>
                  </a:cubicBezTo>
                  <a:cubicBezTo>
                    <a:pt x="2229" y="21600"/>
                    <a:pt x="1871" y="20917"/>
                    <a:pt x="1863" y="20061"/>
                  </a:cubicBezTo>
                  <a:cubicBezTo>
                    <a:pt x="1858" y="19488"/>
                    <a:pt x="2012" y="18988"/>
                    <a:pt x="2243" y="18712"/>
                  </a:cubicBezTo>
                  <a:lnTo>
                    <a:pt x="2180" y="11901"/>
                  </a:lnTo>
                  <a:lnTo>
                    <a:pt x="2970" y="12521"/>
                  </a:lnTo>
                  <a:lnTo>
                    <a:pt x="3028" y="18686"/>
                  </a:lnTo>
                  <a:cubicBezTo>
                    <a:pt x="3264" y="18947"/>
                    <a:pt x="3427" y="19437"/>
                    <a:pt x="3433" y="20010"/>
                  </a:cubicBezTo>
                  <a:close/>
                  <a:moveTo>
                    <a:pt x="15799" y="20383"/>
                  </a:moveTo>
                  <a:lnTo>
                    <a:pt x="15729" y="12978"/>
                  </a:lnTo>
                  <a:cubicBezTo>
                    <a:pt x="15274" y="12403"/>
                    <a:pt x="13503" y="11530"/>
                    <a:pt x="10615" y="11624"/>
                  </a:cubicBezTo>
                  <a:cubicBezTo>
                    <a:pt x="7726" y="11718"/>
                    <a:pt x="5972" y="12706"/>
                    <a:pt x="5529" y="13310"/>
                  </a:cubicBezTo>
                  <a:lnTo>
                    <a:pt x="5598" y="20715"/>
                  </a:lnTo>
                  <a:cubicBezTo>
                    <a:pt x="5598" y="20715"/>
                    <a:pt x="15799" y="20383"/>
                    <a:pt x="15799" y="2038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41" name="Shape 10391">
              <a:extLst>
                <a:ext uri="{FF2B5EF4-FFF2-40B4-BE49-F238E27FC236}">
                  <a16:creationId xmlns:a16="http://schemas.microsoft.com/office/drawing/2014/main" id="{BAA5D37D-85C4-4765-8ADF-DECC243B2010}"/>
                </a:ext>
              </a:extLst>
            </p:cNvPr>
            <p:cNvSpPr/>
            <p:nvPr/>
          </p:nvSpPr>
          <p:spPr>
            <a:xfrm>
              <a:off x="15698642" y="7668426"/>
              <a:ext cx="845763" cy="398247"/>
            </a:xfrm>
            <a:custGeom>
              <a:avLst/>
              <a:gdLst/>
              <a:ahLst/>
              <a:cxnLst>
                <a:cxn ang="0">
                  <a:pos x="wd2" y="hd2"/>
                </a:cxn>
                <a:cxn ang="5400000">
                  <a:pos x="wd2" y="hd2"/>
                </a:cxn>
                <a:cxn ang="10800000">
                  <a:pos x="wd2" y="hd2"/>
                </a:cxn>
                <a:cxn ang="16200000">
                  <a:pos x="wd2" y="hd2"/>
                </a:cxn>
              </a:cxnLst>
              <a:rect l="0" t="0" r="r" b="b"/>
              <a:pathLst>
                <a:path w="21600" h="21600" extrusionOk="0">
                  <a:moveTo>
                    <a:pt x="20754" y="0"/>
                  </a:moveTo>
                  <a:lnTo>
                    <a:pt x="19029" y="1406"/>
                  </a:lnTo>
                  <a:cubicBezTo>
                    <a:pt x="19054" y="1548"/>
                    <a:pt x="19310" y="2958"/>
                    <a:pt x="19310" y="2958"/>
                  </a:cubicBezTo>
                  <a:lnTo>
                    <a:pt x="19147" y="3091"/>
                  </a:lnTo>
                  <a:lnTo>
                    <a:pt x="18865" y="1540"/>
                  </a:lnTo>
                  <a:lnTo>
                    <a:pt x="18111" y="2155"/>
                  </a:lnTo>
                  <a:cubicBezTo>
                    <a:pt x="18136" y="2291"/>
                    <a:pt x="18318" y="3295"/>
                    <a:pt x="18318" y="3295"/>
                  </a:cubicBezTo>
                  <a:lnTo>
                    <a:pt x="18155" y="3428"/>
                  </a:lnTo>
                  <a:lnTo>
                    <a:pt x="17947" y="2288"/>
                  </a:lnTo>
                  <a:lnTo>
                    <a:pt x="17193" y="2903"/>
                  </a:lnTo>
                  <a:cubicBezTo>
                    <a:pt x="17219" y="3044"/>
                    <a:pt x="17474" y="4455"/>
                    <a:pt x="17474" y="4455"/>
                  </a:cubicBezTo>
                  <a:lnTo>
                    <a:pt x="17311" y="4587"/>
                  </a:lnTo>
                  <a:lnTo>
                    <a:pt x="17030" y="3036"/>
                  </a:lnTo>
                  <a:lnTo>
                    <a:pt x="16275" y="3652"/>
                  </a:lnTo>
                  <a:cubicBezTo>
                    <a:pt x="16299" y="3788"/>
                    <a:pt x="16482" y="4792"/>
                    <a:pt x="16482" y="4792"/>
                  </a:cubicBezTo>
                  <a:lnTo>
                    <a:pt x="16318" y="4925"/>
                  </a:lnTo>
                  <a:lnTo>
                    <a:pt x="16111" y="3785"/>
                  </a:lnTo>
                  <a:lnTo>
                    <a:pt x="15357" y="4400"/>
                  </a:lnTo>
                  <a:cubicBezTo>
                    <a:pt x="15383" y="4541"/>
                    <a:pt x="15639" y="5951"/>
                    <a:pt x="15639" y="5951"/>
                  </a:cubicBezTo>
                  <a:lnTo>
                    <a:pt x="15475" y="6085"/>
                  </a:lnTo>
                  <a:lnTo>
                    <a:pt x="15193" y="4533"/>
                  </a:lnTo>
                  <a:lnTo>
                    <a:pt x="14439" y="5148"/>
                  </a:lnTo>
                  <a:cubicBezTo>
                    <a:pt x="14464" y="5284"/>
                    <a:pt x="14647" y="6288"/>
                    <a:pt x="14647" y="6288"/>
                  </a:cubicBezTo>
                  <a:lnTo>
                    <a:pt x="14483" y="6421"/>
                  </a:lnTo>
                  <a:lnTo>
                    <a:pt x="14275" y="5281"/>
                  </a:lnTo>
                  <a:lnTo>
                    <a:pt x="13522" y="5896"/>
                  </a:lnTo>
                  <a:cubicBezTo>
                    <a:pt x="13547" y="6037"/>
                    <a:pt x="13802" y="7448"/>
                    <a:pt x="13802" y="7448"/>
                  </a:cubicBezTo>
                  <a:lnTo>
                    <a:pt x="13638" y="7582"/>
                  </a:lnTo>
                  <a:lnTo>
                    <a:pt x="13358" y="6029"/>
                  </a:lnTo>
                  <a:lnTo>
                    <a:pt x="12603" y="6645"/>
                  </a:lnTo>
                  <a:cubicBezTo>
                    <a:pt x="12628" y="6781"/>
                    <a:pt x="12810" y="7785"/>
                    <a:pt x="12810" y="7785"/>
                  </a:cubicBezTo>
                  <a:lnTo>
                    <a:pt x="12646" y="7919"/>
                  </a:lnTo>
                  <a:lnTo>
                    <a:pt x="12439" y="6778"/>
                  </a:lnTo>
                  <a:lnTo>
                    <a:pt x="11685" y="7393"/>
                  </a:lnTo>
                  <a:cubicBezTo>
                    <a:pt x="11711" y="7534"/>
                    <a:pt x="11967" y="8944"/>
                    <a:pt x="11967" y="8944"/>
                  </a:cubicBezTo>
                  <a:lnTo>
                    <a:pt x="11803" y="9078"/>
                  </a:lnTo>
                  <a:lnTo>
                    <a:pt x="11521" y="7527"/>
                  </a:lnTo>
                  <a:lnTo>
                    <a:pt x="10768" y="8141"/>
                  </a:lnTo>
                  <a:cubicBezTo>
                    <a:pt x="10792" y="8277"/>
                    <a:pt x="10974" y="9282"/>
                    <a:pt x="10974" y="9282"/>
                  </a:cubicBezTo>
                  <a:lnTo>
                    <a:pt x="10811" y="9415"/>
                  </a:lnTo>
                  <a:lnTo>
                    <a:pt x="10604" y="8275"/>
                  </a:lnTo>
                  <a:lnTo>
                    <a:pt x="9849" y="8890"/>
                  </a:lnTo>
                  <a:cubicBezTo>
                    <a:pt x="9874" y="9031"/>
                    <a:pt x="10131" y="10441"/>
                    <a:pt x="10131" y="10441"/>
                  </a:cubicBezTo>
                  <a:lnTo>
                    <a:pt x="9967" y="10575"/>
                  </a:lnTo>
                  <a:lnTo>
                    <a:pt x="9686" y="9023"/>
                  </a:lnTo>
                  <a:lnTo>
                    <a:pt x="8931" y="9638"/>
                  </a:lnTo>
                  <a:cubicBezTo>
                    <a:pt x="8956" y="9774"/>
                    <a:pt x="9139" y="10778"/>
                    <a:pt x="9139" y="10778"/>
                  </a:cubicBezTo>
                  <a:lnTo>
                    <a:pt x="8975" y="10912"/>
                  </a:lnTo>
                  <a:lnTo>
                    <a:pt x="8767" y="9772"/>
                  </a:lnTo>
                  <a:lnTo>
                    <a:pt x="8014" y="10386"/>
                  </a:lnTo>
                  <a:cubicBezTo>
                    <a:pt x="8039" y="10527"/>
                    <a:pt x="8295" y="11937"/>
                    <a:pt x="8295" y="11937"/>
                  </a:cubicBezTo>
                  <a:lnTo>
                    <a:pt x="8131" y="12071"/>
                  </a:lnTo>
                  <a:lnTo>
                    <a:pt x="7850" y="10520"/>
                  </a:lnTo>
                  <a:lnTo>
                    <a:pt x="7095" y="11135"/>
                  </a:lnTo>
                  <a:cubicBezTo>
                    <a:pt x="7120" y="11271"/>
                    <a:pt x="7302" y="12275"/>
                    <a:pt x="7302" y="12275"/>
                  </a:cubicBezTo>
                  <a:lnTo>
                    <a:pt x="7138" y="12409"/>
                  </a:lnTo>
                  <a:lnTo>
                    <a:pt x="6932" y="11268"/>
                  </a:lnTo>
                  <a:lnTo>
                    <a:pt x="6177" y="11883"/>
                  </a:lnTo>
                  <a:cubicBezTo>
                    <a:pt x="6203" y="12024"/>
                    <a:pt x="6459" y="13435"/>
                    <a:pt x="6459" y="13435"/>
                  </a:cubicBezTo>
                  <a:lnTo>
                    <a:pt x="6295" y="13568"/>
                  </a:lnTo>
                  <a:lnTo>
                    <a:pt x="6013" y="12017"/>
                  </a:lnTo>
                  <a:lnTo>
                    <a:pt x="5260" y="12631"/>
                  </a:lnTo>
                  <a:cubicBezTo>
                    <a:pt x="5284" y="12768"/>
                    <a:pt x="5467" y="13771"/>
                    <a:pt x="5467" y="13771"/>
                  </a:cubicBezTo>
                  <a:lnTo>
                    <a:pt x="5303" y="13905"/>
                  </a:lnTo>
                  <a:lnTo>
                    <a:pt x="5096" y="12765"/>
                  </a:lnTo>
                  <a:lnTo>
                    <a:pt x="4342" y="13379"/>
                  </a:lnTo>
                  <a:cubicBezTo>
                    <a:pt x="4367" y="13521"/>
                    <a:pt x="4624" y="14931"/>
                    <a:pt x="4624" y="14931"/>
                  </a:cubicBezTo>
                  <a:lnTo>
                    <a:pt x="4460" y="15064"/>
                  </a:lnTo>
                  <a:lnTo>
                    <a:pt x="4178" y="13513"/>
                  </a:lnTo>
                  <a:lnTo>
                    <a:pt x="3423" y="14128"/>
                  </a:lnTo>
                  <a:cubicBezTo>
                    <a:pt x="3448" y="14265"/>
                    <a:pt x="3630" y="15269"/>
                    <a:pt x="3630" y="15269"/>
                  </a:cubicBezTo>
                  <a:lnTo>
                    <a:pt x="3467" y="15402"/>
                  </a:lnTo>
                  <a:lnTo>
                    <a:pt x="3260" y="14261"/>
                  </a:lnTo>
                  <a:lnTo>
                    <a:pt x="2505" y="14876"/>
                  </a:lnTo>
                  <a:cubicBezTo>
                    <a:pt x="2531" y="15018"/>
                    <a:pt x="2787" y="16428"/>
                    <a:pt x="2787" y="16428"/>
                  </a:cubicBezTo>
                  <a:lnTo>
                    <a:pt x="2623" y="16561"/>
                  </a:lnTo>
                  <a:lnTo>
                    <a:pt x="2342" y="15010"/>
                  </a:lnTo>
                  <a:lnTo>
                    <a:pt x="1588" y="15625"/>
                  </a:lnTo>
                  <a:cubicBezTo>
                    <a:pt x="1613" y="15761"/>
                    <a:pt x="1795" y="16765"/>
                    <a:pt x="1795" y="16765"/>
                  </a:cubicBezTo>
                  <a:lnTo>
                    <a:pt x="1631" y="16898"/>
                  </a:lnTo>
                  <a:lnTo>
                    <a:pt x="1424" y="15758"/>
                  </a:lnTo>
                  <a:lnTo>
                    <a:pt x="670" y="16373"/>
                  </a:lnTo>
                  <a:cubicBezTo>
                    <a:pt x="696" y="16514"/>
                    <a:pt x="951" y="17925"/>
                    <a:pt x="951" y="17925"/>
                  </a:cubicBezTo>
                  <a:lnTo>
                    <a:pt x="788" y="18057"/>
                  </a:lnTo>
                  <a:lnTo>
                    <a:pt x="506" y="16506"/>
                  </a:lnTo>
                  <a:lnTo>
                    <a:pt x="0" y="16919"/>
                  </a:lnTo>
                  <a:lnTo>
                    <a:pt x="846" y="21600"/>
                  </a:lnTo>
                  <a:lnTo>
                    <a:pt x="21600" y="4681"/>
                  </a:lnTo>
                  <a:lnTo>
                    <a:pt x="20754" y="0"/>
                  </a:lnTo>
                  <a:close/>
                  <a:moveTo>
                    <a:pt x="20622" y="2793"/>
                  </a:moveTo>
                  <a:cubicBezTo>
                    <a:pt x="20707" y="3260"/>
                    <a:pt x="20598" y="3784"/>
                    <a:pt x="20378" y="3963"/>
                  </a:cubicBezTo>
                  <a:cubicBezTo>
                    <a:pt x="20158" y="4143"/>
                    <a:pt x="19911" y="3909"/>
                    <a:pt x="19826" y="3442"/>
                  </a:cubicBezTo>
                  <a:cubicBezTo>
                    <a:pt x="19742" y="2974"/>
                    <a:pt x="19852" y="2449"/>
                    <a:pt x="20072" y="2270"/>
                  </a:cubicBezTo>
                  <a:cubicBezTo>
                    <a:pt x="20292" y="2091"/>
                    <a:pt x="20538" y="2325"/>
                    <a:pt x="20622" y="279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42" name="Shape 10392">
              <a:extLst>
                <a:ext uri="{FF2B5EF4-FFF2-40B4-BE49-F238E27FC236}">
                  <a16:creationId xmlns:a16="http://schemas.microsoft.com/office/drawing/2014/main" id="{F3F27466-CE3D-4968-AAB0-431636358C0C}"/>
                </a:ext>
              </a:extLst>
            </p:cNvPr>
            <p:cNvSpPr/>
            <p:nvPr/>
          </p:nvSpPr>
          <p:spPr>
            <a:xfrm>
              <a:off x="19920630" y="5193310"/>
              <a:ext cx="339475" cy="405029"/>
            </a:xfrm>
            <a:custGeom>
              <a:avLst/>
              <a:gdLst/>
              <a:ahLst/>
              <a:cxnLst>
                <a:cxn ang="0">
                  <a:pos x="wd2" y="hd2"/>
                </a:cxn>
                <a:cxn ang="5400000">
                  <a:pos x="wd2" y="hd2"/>
                </a:cxn>
                <a:cxn ang="10800000">
                  <a:pos x="wd2" y="hd2"/>
                </a:cxn>
                <a:cxn ang="16200000">
                  <a:pos x="wd2" y="hd2"/>
                </a:cxn>
              </a:cxnLst>
              <a:rect l="0" t="0" r="r" b="b"/>
              <a:pathLst>
                <a:path w="21600" h="21600" extrusionOk="0">
                  <a:moveTo>
                    <a:pt x="0" y="896"/>
                  </a:moveTo>
                  <a:lnTo>
                    <a:pt x="1727" y="21600"/>
                  </a:lnTo>
                  <a:lnTo>
                    <a:pt x="21600" y="20435"/>
                  </a:lnTo>
                  <a:lnTo>
                    <a:pt x="20172" y="3324"/>
                  </a:lnTo>
                  <a:lnTo>
                    <a:pt x="15291" y="0"/>
                  </a:lnTo>
                  <a:lnTo>
                    <a:pt x="0" y="896"/>
                  </a:lnTo>
                  <a:close/>
                  <a:moveTo>
                    <a:pt x="6715" y="5294"/>
                  </a:moveTo>
                  <a:lnTo>
                    <a:pt x="13953" y="4870"/>
                  </a:lnTo>
                  <a:lnTo>
                    <a:pt x="14001" y="5441"/>
                  </a:lnTo>
                  <a:lnTo>
                    <a:pt x="6763" y="5865"/>
                  </a:lnTo>
                  <a:lnTo>
                    <a:pt x="6715" y="5294"/>
                  </a:lnTo>
                  <a:close/>
                  <a:moveTo>
                    <a:pt x="3566" y="11139"/>
                  </a:moveTo>
                  <a:lnTo>
                    <a:pt x="18042" y="10291"/>
                  </a:lnTo>
                  <a:lnTo>
                    <a:pt x="18088" y="10846"/>
                  </a:lnTo>
                  <a:lnTo>
                    <a:pt x="3613" y="11694"/>
                  </a:lnTo>
                  <a:lnTo>
                    <a:pt x="3566" y="11139"/>
                  </a:lnTo>
                  <a:close/>
                  <a:moveTo>
                    <a:pt x="3801" y="13947"/>
                  </a:moveTo>
                  <a:lnTo>
                    <a:pt x="18276" y="13099"/>
                  </a:lnTo>
                  <a:lnTo>
                    <a:pt x="18324" y="13670"/>
                  </a:lnTo>
                  <a:lnTo>
                    <a:pt x="3848" y="14519"/>
                  </a:lnTo>
                  <a:lnTo>
                    <a:pt x="3801" y="13947"/>
                  </a:lnTo>
                  <a:close/>
                  <a:moveTo>
                    <a:pt x="4035" y="16756"/>
                  </a:moveTo>
                  <a:lnTo>
                    <a:pt x="11273" y="16332"/>
                  </a:lnTo>
                  <a:lnTo>
                    <a:pt x="11320" y="16903"/>
                  </a:lnTo>
                  <a:lnTo>
                    <a:pt x="4083" y="17327"/>
                  </a:lnTo>
                  <a:lnTo>
                    <a:pt x="4035" y="16756"/>
                  </a:ln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43" name="Shape 10393">
              <a:extLst>
                <a:ext uri="{FF2B5EF4-FFF2-40B4-BE49-F238E27FC236}">
                  <a16:creationId xmlns:a16="http://schemas.microsoft.com/office/drawing/2014/main" id="{B56667C4-885D-4224-995B-A7E8B1594E6D}"/>
                </a:ext>
              </a:extLst>
            </p:cNvPr>
            <p:cNvSpPr/>
            <p:nvPr/>
          </p:nvSpPr>
          <p:spPr>
            <a:xfrm>
              <a:off x="18570303" y="9049764"/>
              <a:ext cx="924785" cy="885968"/>
            </a:xfrm>
            <a:custGeom>
              <a:avLst/>
              <a:gdLst/>
              <a:ahLst/>
              <a:cxnLst>
                <a:cxn ang="0">
                  <a:pos x="wd2" y="hd2"/>
                </a:cxn>
                <a:cxn ang="5400000">
                  <a:pos x="wd2" y="hd2"/>
                </a:cxn>
                <a:cxn ang="10800000">
                  <a:pos x="wd2" y="hd2"/>
                </a:cxn>
                <a:cxn ang="16200000">
                  <a:pos x="wd2" y="hd2"/>
                </a:cxn>
              </a:cxnLst>
              <a:rect l="0" t="0" r="r" b="b"/>
              <a:pathLst>
                <a:path w="21595" h="21600" extrusionOk="0">
                  <a:moveTo>
                    <a:pt x="8914" y="18801"/>
                  </a:moveTo>
                  <a:lnTo>
                    <a:pt x="4785" y="21600"/>
                  </a:lnTo>
                  <a:lnTo>
                    <a:pt x="4816" y="16426"/>
                  </a:lnTo>
                  <a:cubicBezTo>
                    <a:pt x="4816" y="16426"/>
                    <a:pt x="8914" y="18801"/>
                    <a:pt x="8914" y="18801"/>
                  </a:cubicBezTo>
                  <a:close/>
                  <a:moveTo>
                    <a:pt x="13648" y="9886"/>
                  </a:moveTo>
                  <a:cubicBezTo>
                    <a:pt x="14256" y="10473"/>
                    <a:pt x="14710" y="11017"/>
                    <a:pt x="14897" y="11332"/>
                  </a:cubicBezTo>
                  <a:cubicBezTo>
                    <a:pt x="15850" y="10515"/>
                    <a:pt x="17245" y="10354"/>
                    <a:pt x="18616" y="11148"/>
                  </a:cubicBezTo>
                  <a:cubicBezTo>
                    <a:pt x="20411" y="12189"/>
                    <a:pt x="21595" y="16528"/>
                    <a:pt x="21595" y="16528"/>
                  </a:cubicBezTo>
                  <a:cubicBezTo>
                    <a:pt x="21595" y="16528"/>
                    <a:pt x="21592" y="16527"/>
                    <a:pt x="21588" y="16526"/>
                  </a:cubicBezTo>
                  <a:cubicBezTo>
                    <a:pt x="21592" y="16529"/>
                    <a:pt x="21593" y="16531"/>
                    <a:pt x="21593" y="16531"/>
                  </a:cubicBezTo>
                  <a:cubicBezTo>
                    <a:pt x="21593" y="16531"/>
                    <a:pt x="17444" y="17785"/>
                    <a:pt x="15649" y="16745"/>
                  </a:cubicBezTo>
                  <a:cubicBezTo>
                    <a:pt x="14292" y="15958"/>
                    <a:pt x="13682" y="14654"/>
                    <a:pt x="13824" y="13387"/>
                  </a:cubicBezTo>
                  <a:cubicBezTo>
                    <a:pt x="13475" y="13392"/>
                    <a:pt x="12782" y="13278"/>
                    <a:pt x="11970" y="13046"/>
                  </a:cubicBezTo>
                  <a:lnTo>
                    <a:pt x="9286" y="18101"/>
                  </a:lnTo>
                  <a:lnTo>
                    <a:pt x="5188" y="15725"/>
                  </a:lnTo>
                  <a:lnTo>
                    <a:pt x="7746" y="10909"/>
                  </a:lnTo>
                  <a:cubicBezTo>
                    <a:pt x="5611" y="9358"/>
                    <a:pt x="2500" y="6818"/>
                    <a:pt x="1282" y="5700"/>
                  </a:cubicBezTo>
                  <a:cubicBezTo>
                    <a:pt x="139" y="4651"/>
                    <a:pt x="14" y="4208"/>
                    <a:pt x="8" y="4074"/>
                  </a:cubicBezTo>
                  <a:cubicBezTo>
                    <a:pt x="-5" y="4066"/>
                    <a:pt x="-1" y="4060"/>
                    <a:pt x="9" y="4052"/>
                  </a:cubicBezTo>
                  <a:cubicBezTo>
                    <a:pt x="10" y="4035"/>
                    <a:pt x="13" y="4026"/>
                    <a:pt x="13" y="4026"/>
                  </a:cubicBezTo>
                  <a:cubicBezTo>
                    <a:pt x="143" y="3970"/>
                    <a:pt x="568" y="3846"/>
                    <a:pt x="2025" y="4303"/>
                  </a:cubicBezTo>
                  <a:cubicBezTo>
                    <a:pt x="3577" y="4790"/>
                    <a:pt x="7287" y="6203"/>
                    <a:pt x="9677" y="7273"/>
                  </a:cubicBezTo>
                  <a:lnTo>
                    <a:pt x="11818" y="3240"/>
                  </a:lnTo>
                  <a:lnTo>
                    <a:pt x="15917" y="5613"/>
                  </a:lnTo>
                  <a:cubicBezTo>
                    <a:pt x="15917" y="5613"/>
                    <a:pt x="13648" y="9886"/>
                    <a:pt x="13648" y="9886"/>
                  </a:cubicBezTo>
                  <a:close/>
                  <a:moveTo>
                    <a:pt x="12197" y="2525"/>
                  </a:moveTo>
                  <a:lnTo>
                    <a:pt x="13538" y="0"/>
                  </a:lnTo>
                  <a:lnTo>
                    <a:pt x="17637" y="2372"/>
                  </a:lnTo>
                  <a:lnTo>
                    <a:pt x="16296" y="4898"/>
                  </a:lnTo>
                  <a:cubicBezTo>
                    <a:pt x="16296" y="4898"/>
                    <a:pt x="12197" y="2525"/>
                    <a:pt x="12197" y="2525"/>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44" name="Shape 10394">
              <a:extLst>
                <a:ext uri="{FF2B5EF4-FFF2-40B4-BE49-F238E27FC236}">
                  <a16:creationId xmlns:a16="http://schemas.microsoft.com/office/drawing/2014/main" id="{14EF252A-E70C-4FE4-81D9-61543653D6BD}"/>
                </a:ext>
              </a:extLst>
            </p:cNvPr>
            <p:cNvSpPr/>
            <p:nvPr/>
          </p:nvSpPr>
          <p:spPr>
            <a:xfrm>
              <a:off x="15885964" y="8065581"/>
              <a:ext cx="555246" cy="544272"/>
            </a:xfrm>
            <a:custGeom>
              <a:avLst/>
              <a:gdLst/>
              <a:ahLst/>
              <a:cxnLst>
                <a:cxn ang="0">
                  <a:pos x="wd2" y="hd2"/>
                </a:cxn>
                <a:cxn ang="5400000">
                  <a:pos x="wd2" y="hd2"/>
                </a:cxn>
                <a:cxn ang="10800000">
                  <a:pos x="wd2" y="hd2"/>
                </a:cxn>
                <a:cxn ang="16200000">
                  <a:pos x="wd2" y="hd2"/>
                </a:cxn>
              </a:cxnLst>
              <a:rect l="0" t="0" r="r" b="b"/>
              <a:pathLst>
                <a:path w="20991" h="21600" extrusionOk="0">
                  <a:moveTo>
                    <a:pt x="0" y="6005"/>
                  </a:moveTo>
                  <a:lnTo>
                    <a:pt x="2577" y="11807"/>
                  </a:lnTo>
                  <a:cubicBezTo>
                    <a:pt x="2577" y="11807"/>
                    <a:pt x="3706" y="12286"/>
                    <a:pt x="4255" y="11343"/>
                  </a:cubicBezTo>
                  <a:cubicBezTo>
                    <a:pt x="4860" y="10297"/>
                    <a:pt x="7052" y="9212"/>
                    <a:pt x="8001" y="11472"/>
                  </a:cubicBezTo>
                  <a:cubicBezTo>
                    <a:pt x="8949" y="13731"/>
                    <a:pt x="7204" y="14700"/>
                    <a:pt x="5987" y="14655"/>
                  </a:cubicBezTo>
                  <a:cubicBezTo>
                    <a:pt x="4886" y="14615"/>
                    <a:pt x="4270" y="15618"/>
                    <a:pt x="4270" y="15618"/>
                  </a:cubicBezTo>
                  <a:lnTo>
                    <a:pt x="6927" y="21600"/>
                  </a:lnTo>
                  <a:lnTo>
                    <a:pt x="11852" y="19189"/>
                  </a:lnTo>
                  <a:cubicBezTo>
                    <a:pt x="11852" y="19189"/>
                    <a:pt x="11984" y="18276"/>
                    <a:pt x="11207" y="17738"/>
                  </a:cubicBezTo>
                  <a:cubicBezTo>
                    <a:pt x="10263" y="17087"/>
                    <a:pt x="9280" y="15038"/>
                    <a:pt x="11605" y="13899"/>
                  </a:cubicBezTo>
                  <a:cubicBezTo>
                    <a:pt x="13931" y="12761"/>
                    <a:pt x="14808" y="14792"/>
                    <a:pt x="14617" y="16180"/>
                  </a:cubicBezTo>
                  <a:cubicBezTo>
                    <a:pt x="14474" y="17220"/>
                    <a:pt x="15221" y="17540"/>
                    <a:pt x="15221" y="17540"/>
                  </a:cubicBezTo>
                  <a:lnTo>
                    <a:pt x="19368" y="15510"/>
                  </a:lnTo>
                  <a:cubicBezTo>
                    <a:pt x="19368" y="15510"/>
                    <a:pt x="17338" y="11290"/>
                    <a:pt x="17019" y="10076"/>
                  </a:cubicBezTo>
                  <a:cubicBezTo>
                    <a:pt x="16676" y="8775"/>
                    <a:pt x="18369" y="8955"/>
                    <a:pt x="18673" y="8964"/>
                  </a:cubicBezTo>
                  <a:cubicBezTo>
                    <a:pt x="20424" y="9020"/>
                    <a:pt x="21600" y="7510"/>
                    <a:pt x="20656" y="5385"/>
                  </a:cubicBezTo>
                  <a:cubicBezTo>
                    <a:pt x="19712" y="3260"/>
                    <a:pt x="17321" y="3778"/>
                    <a:pt x="16643" y="5120"/>
                  </a:cubicBezTo>
                  <a:cubicBezTo>
                    <a:pt x="16139" y="6117"/>
                    <a:pt x="15546" y="6529"/>
                    <a:pt x="15164" y="5995"/>
                  </a:cubicBezTo>
                  <a:cubicBezTo>
                    <a:pt x="14272" y="4748"/>
                    <a:pt x="12268" y="0"/>
                    <a:pt x="12268" y="0"/>
                  </a:cubicBezTo>
                  <a:lnTo>
                    <a:pt x="8380" y="1903"/>
                  </a:lnTo>
                  <a:cubicBezTo>
                    <a:pt x="8380" y="1903"/>
                    <a:pt x="8041" y="3203"/>
                    <a:pt x="8973" y="3711"/>
                  </a:cubicBezTo>
                  <a:cubicBezTo>
                    <a:pt x="10375" y="4474"/>
                    <a:pt x="10679" y="6519"/>
                    <a:pt x="8834" y="7423"/>
                  </a:cubicBezTo>
                  <a:cubicBezTo>
                    <a:pt x="6988" y="8326"/>
                    <a:pt x="5715" y="6969"/>
                    <a:pt x="5997" y="5295"/>
                  </a:cubicBezTo>
                  <a:cubicBezTo>
                    <a:pt x="6154" y="4357"/>
                    <a:pt x="5083" y="3527"/>
                    <a:pt x="5083" y="3527"/>
                  </a:cubicBezTo>
                  <a:cubicBezTo>
                    <a:pt x="5083" y="3527"/>
                    <a:pt x="0" y="6005"/>
                    <a:pt x="0" y="6005"/>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45" name="Shape 10395">
              <a:extLst>
                <a:ext uri="{FF2B5EF4-FFF2-40B4-BE49-F238E27FC236}">
                  <a16:creationId xmlns:a16="http://schemas.microsoft.com/office/drawing/2014/main" id="{EE40A95C-000D-4EB9-BC33-724A9C1EF53A}"/>
                </a:ext>
              </a:extLst>
            </p:cNvPr>
            <p:cNvSpPr/>
            <p:nvPr/>
          </p:nvSpPr>
          <p:spPr>
            <a:xfrm>
              <a:off x="19111148" y="4676595"/>
              <a:ext cx="447512" cy="478913"/>
            </a:xfrm>
            <a:custGeom>
              <a:avLst/>
              <a:gdLst/>
              <a:ahLst/>
              <a:cxnLst>
                <a:cxn ang="0">
                  <a:pos x="wd2" y="hd2"/>
                </a:cxn>
                <a:cxn ang="5400000">
                  <a:pos x="wd2" y="hd2"/>
                </a:cxn>
                <a:cxn ang="10800000">
                  <a:pos x="wd2" y="hd2"/>
                </a:cxn>
                <a:cxn ang="16200000">
                  <a:pos x="wd2" y="hd2"/>
                </a:cxn>
              </a:cxnLst>
              <a:rect l="0" t="0" r="r" b="b"/>
              <a:pathLst>
                <a:path w="19372" h="21028" extrusionOk="0">
                  <a:moveTo>
                    <a:pt x="11134" y="0"/>
                  </a:moveTo>
                  <a:cubicBezTo>
                    <a:pt x="10473" y="291"/>
                    <a:pt x="9829" y="670"/>
                    <a:pt x="9218" y="1133"/>
                  </a:cubicBezTo>
                  <a:cubicBezTo>
                    <a:pt x="8205" y="1900"/>
                    <a:pt x="7241" y="3000"/>
                    <a:pt x="7232" y="4263"/>
                  </a:cubicBezTo>
                  <a:cubicBezTo>
                    <a:pt x="7232" y="4376"/>
                    <a:pt x="7251" y="4474"/>
                    <a:pt x="7265" y="4578"/>
                  </a:cubicBezTo>
                  <a:lnTo>
                    <a:pt x="5151" y="2019"/>
                  </a:lnTo>
                  <a:cubicBezTo>
                    <a:pt x="5136" y="2030"/>
                    <a:pt x="5118" y="2042"/>
                    <a:pt x="5102" y="2053"/>
                  </a:cubicBezTo>
                  <a:cubicBezTo>
                    <a:pt x="5027" y="2106"/>
                    <a:pt x="4955" y="2159"/>
                    <a:pt x="4880" y="2213"/>
                  </a:cubicBezTo>
                  <a:lnTo>
                    <a:pt x="7423" y="5900"/>
                  </a:lnTo>
                  <a:cubicBezTo>
                    <a:pt x="4977" y="5414"/>
                    <a:pt x="2486" y="6475"/>
                    <a:pt x="1082" y="8857"/>
                  </a:cubicBezTo>
                  <a:cubicBezTo>
                    <a:pt x="-1074" y="12513"/>
                    <a:pt x="95" y="17729"/>
                    <a:pt x="3688" y="19976"/>
                  </a:cubicBezTo>
                  <a:cubicBezTo>
                    <a:pt x="6286" y="21600"/>
                    <a:pt x="9522" y="21245"/>
                    <a:pt x="12057" y="19586"/>
                  </a:cubicBezTo>
                  <a:cubicBezTo>
                    <a:pt x="14335" y="19918"/>
                    <a:pt x="16643" y="19169"/>
                    <a:pt x="18072" y="17172"/>
                  </a:cubicBezTo>
                  <a:cubicBezTo>
                    <a:pt x="20526" y="13741"/>
                    <a:pt x="19342" y="8581"/>
                    <a:pt x="15911" y="5901"/>
                  </a:cubicBezTo>
                  <a:cubicBezTo>
                    <a:pt x="14980" y="5173"/>
                    <a:pt x="13948" y="4703"/>
                    <a:pt x="12864" y="4562"/>
                  </a:cubicBezTo>
                  <a:cubicBezTo>
                    <a:pt x="12076" y="4459"/>
                    <a:pt x="11291" y="4541"/>
                    <a:pt x="10539" y="4763"/>
                  </a:cubicBezTo>
                  <a:cubicBezTo>
                    <a:pt x="10955" y="4092"/>
                    <a:pt x="11179" y="3259"/>
                    <a:pt x="11250" y="2443"/>
                  </a:cubicBezTo>
                  <a:cubicBezTo>
                    <a:pt x="11324" y="1599"/>
                    <a:pt x="11285" y="776"/>
                    <a:pt x="11134" y="0"/>
                  </a:cubicBezTo>
                  <a:close/>
                </a:path>
              </a:pathLst>
            </a:custGeom>
            <a:solidFill>
              <a:schemeClr val="accent3"/>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46" name="Shape 10396">
              <a:extLst>
                <a:ext uri="{FF2B5EF4-FFF2-40B4-BE49-F238E27FC236}">
                  <a16:creationId xmlns:a16="http://schemas.microsoft.com/office/drawing/2014/main" id="{F682931F-359C-4581-9564-DD4CBE7E8DDB}"/>
                </a:ext>
              </a:extLst>
            </p:cNvPr>
            <p:cNvSpPr/>
            <p:nvPr/>
          </p:nvSpPr>
          <p:spPr>
            <a:xfrm>
              <a:off x="17914973" y="5805187"/>
              <a:ext cx="454602" cy="423166"/>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47" name="Shape 10397">
              <a:extLst>
                <a:ext uri="{FF2B5EF4-FFF2-40B4-BE49-F238E27FC236}">
                  <a16:creationId xmlns:a16="http://schemas.microsoft.com/office/drawing/2014/main" id="{F599238A-9B29-4CC2-A39C-955DD31892CF}"/>
                </a:ext>
              </a:extLst>
            </p:cNvPr>
            <p:cNvSpPr/>
            <p:nvPr/>
          </p:nvSpPr>
          <p:spPr>
            <a:xfrm>
              <a:off x="21365322" y="6512088"/>
              <a:ext cx="416893" cy="446145"/>
            </a:xfrm>
            <a:custGeom>
              <a:avLst/>
              <a:gdLst/>
              <a:ahLst/>
              <a:cxnLst>
                <a:cxn ang="0">
                  <a:pos x="wd2" y="hd2"/>
                </a:cxn>
                <a:cxn ang="5400000">
                  <a:pos x="wd2" y="hd2"/>
                </a:cxn>
                <a:cxn ang="10800000">
                  <a:pos x="wd2" y="hd2"/>
                </a:cxn>
                <a:cxn ang="16200000">
                  <a:pos x="wd2" y="hd2"/>
                </a:cxn>
              </a:cxnLst>
              <a:rect l="0" t="0" r="r" b="b"/>
              <a:pathLst>
                <a:path w="19372" h="21028" extrusionOk="0">
                  <a:moveTo>
                    <a:pt x="11134" y="0"/>
                  </a:moveTo>
                  <a:cubicBezTo>
                    <a:pt x="10473" y="291"/>
                    <a:pt x="9829" y="670"/>
                    <a:pt x="9218" y="1133"/>
                  </a:cubicBezTo>
                  <a:cubicBezTo>
                    <a:pt x="8205" y="1900"/>
                    <a:pt x="7241" y="3000"/>
                    <a:pt x="7232" y="4263"/>
                  </a:cubicBezTo>
                  <a:cubicBezTo>
                    <a:pt x="7232" y="4376"/>
                    <a:pt x="7251" y="4474"/>
                    <a:pt x="7265" y="4578"/>
                  </a:cubicBezTo>
                  <a:lnTo>
                    <a:pt x="5151" y="2019"/>
                  </a:lnTo>
                  <a:cubicBezTo>
                    <a:pt x="5136" y="2030"/>
                    <a:pt x="5118" y="2042"/>
                    <a:pt x="5102" y="2053"/>
                  </a:cubicBezTo>
                  <a:cubicBezTo>
                    <a:pt x="5027" y="2106"/>
                    <a:pt x="4955" y="2159"/>
                    <a:pt x="4880" y="2213"/>
                  </a:cubicBezTo>
                  <a:lnTo>
                    <a:pt x="7423" y="5900"/>
                  </a:lnTo>
                  <a:cubicBezTo>
                    <a:pt x="4977" y="5414"/>
                    <a:pt x="2486" y="6475"/>
                    <a:pt x="1082" y="8857"/>
                  </a:cubicBezTo>
                  <a:cubicBezTo>
                    <a:pt x="-1074" y="12513"/>
                    <a:pt x="95" y="17729"/>
                    <a:pt x="3688" y="19976"/>
                  </a:cubicBezTo>
                  <a:cubicBezTo>
                    <a:pt x="6286" y="21600"/>
                    <a:pt x="9522" y="21245"/>
                    <a:pt x="12057" y="19586"/>
                  </a:cubicBezTo>
                  <a:cubicBezTo>
                    <a:pt x="14335" y="19918"/>
                    <a:pt x="16643" y="19169"/>
                    <a:pt x="18072" y="17172"/>
                  </a:cubicBezTo>
                  <a:cubicBezTo>
                    <a:pt x="20526" y="13741"/>
                    <a:pt x="19342" y="8581"/>
                    <a:pt x="15911" y="5901"/>
                  </a:cubicBezTo>
                  <a:cubicBezTo>
                    <a:pt x="14980" y="5173"/>
                    <a:pt x="13948" y="4703"/>
                    <a:pt x="12864" y="4562"/>
                  </a:cubicBezTo>
                  <a:cubicBezTo>
                    <a:pt x="12076" y="4459"/>
                    <a:pt x="11291" y="4541"/>
                    <a:pt x="10539" y="4763"/>
                  </a:cubicBezTo>
                  <a:cubicBezTo>
                    <a:pt x="10955" y="4092"/>
                    <a:pt x="11179" y="3259"/>
                    <a:pt x="11250" y="2443"/>
                  </a:cubicBezTo>
                  <a:cubicBezTo>
                    <a:pt x="11324" y="1599"/>
                    <a:pt x="11285" y="776"/>
                    <a:pt x="11134" y="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48" name="Shape 10398">
              <a:extLst>
                <a:ext uri="{FF2B5EF4-FFF2-40B4-BE49-F238E27FC236}">
                  <a16:creationId xmlns:a16="http://schemas.microsoft.com/office/drawing/2014/main" id="{40742799-2F8A-4610-953C-FF8CF1AE38A7}"/>
                </a:ext>
              </a:extLst>
            </p:cNvPr>
            <p:cNvSpPr/>
            <p:nvPr/>
          </p:nvSpPr>
          <p:spPr>
            <a:xfrm>
              <a:off x="18043549" y="10579592"/>
              <a:ext cx="978355" cy="640048"/>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49" name="Shape 10399">
              <a:extLst>
                <a:ext uri="{FF2B5EF4-FFF2-40B4-BE49-F238E27FC236}">
                  <a16:creationId xmlns:a16="http://schemas.microsoft.com/office/drawing/2014/main" id="{9356AC83-4AD0-44FF-B581-222C00ABA910}"/>
                </a:ext>
              </a:extLst>
            </p:cNvPr>
            <p:cNvSpPr/>
            <p:nvPr/>
          </p:nvSpPr>
          <p:spPr>
            <a:xfrm>
              <a:off x="15648472" y="6834637"/>
              <a:ext cx="742675" cy="776271"/>
            </a:xfrm>
            <a:custGeom>
              <a:avLst/>
              <a:gdLst/>
              <a:ahLst/>
              <a:cxnLst>
                <a:cxn ang="0">
                  <a:pos x="wd2" y="hd2"/>
                </a:cxn>
                <a:cxn ang="5400000">
                  <a:pos x="wd2" y="hd2"/>
                </a:cxn>
                <a:cxn ang="10800000">
                  <a:pos x="wd2" y="hd2"/>
                </a:cxn>
                <a:cxn ang="16200000">
                  <a:pos x="wd2" y="hd2"/>
                </a:cxn>
              </a:cxnLst>
              <a:rect l="0" t="0" r="r" b="b"/>
              <a:pathLst>
                <a:path w="21600" h="21600" extrusionOk="0">
                  <a:moveTo>
                    <a:pt x="5147" y="16723"/>
                  </a:moveTo>
                  <a:lnTo>
                    <a:pt x="0" y="16809"/>
                  </a:lnTo>
                  <a:lnTo>
                    <a:pt x="2774" y="12622"/>
                  </a:lnTo>
                  <a:cubicBezTo>
                    <a:pt x="2774" y="12622"/>
                    <a:pt x="5147" y="16723"/>
                    <a:pt x="5147" y="16723"/>
                  </a:cubicBezTo>
                  <a:close/>
                  <a:moveTo>
                    <a:pt x="14076" y="11989"/>
                  </a:moveTo>
                  <a:cubicBezTo>
                    <a:pt x="14302" y="12788"/>
                    <a:pt x="14417" y="13471"/>
                    <a:pt x="14416" y="13825"/>
                  </a:cubicBezTo>
                  <a:cubicBezTo>
                    <a:pt x="15694" y="13667"/>
                    <a:pt x="17017" y="14276"/>
                    <a:pt x="17811" y="15648"/>
                  </a:cubicBezTo>
                  <a:cubicBezTo>
                    <a:pt x="18851" y="17445"/>
                    <a:pt x="17597" y="21598"/>
                    <a:pt x="17597" y="21598"/>
                  </a:cubicBezTo>
                  <a:cubicBezTo>
                    <a:pt x="17597" y="21598"/>
                    <a:pt x="17595" y="21596"/>
                    <a:pt x="17592" y="21593"/>
                  </a:cubicBezTo>
                  <a:cubicBezTo>
                    <a:pt x="17594" y="21598"/>
                    <a:pt x="17594" y="21600"/>
                    <a:pt x="17594" y="21600"/>
                  </a:cubicBezTo>
                  <a:cubicBezTo>
                    <a:pt x="17594" y="21600"/>
                    <a:pt x="13250" y="20419"/>
                    <a:pt x="12210" y="18622"/>
                  </a:cubicBezTo>
                  <a:cubicBezTo>
                    <a:pt x="11424" y="17264"/>
                    <a:pt x="11576" y="15881"/>
                    <a:pt x="12373" y="14927"/>
                  </a:cubicBezTo>
                  <a:cubicBezTo>
                    <a:pt x="12061" y="14746"/>
                    <a:pt x="11508" y="14286"/>
                    <a:pt x="10910" y="13667"/>
                  </a:cubicBezTo>
                  <a:lnTo>
                    <a:pt x="5848" y="16352"/>
                  </a:lnTo>
                  <a:lnTo>
                    <a:pt x="3475" y="12249"/>
                  </a:lnTo>
                  <a:lnTo>
                    <a:pt x="8299" y="9692"/>
                  </a:lnTo>
                  <a:cubicBezTo>
                    <a:pt x="7229" y="7299"/>
                    <a:pt x="5819" y="3586"/>
                    <a:pt x="5332" y="2032"/>
                  </a:cubicBezTo>
                  <a:cubicBezTo>
                    <a:pt x="4875" y="574"/>
                    <a:pt x="5000" y="148"/>
                    <a:pt x="5066" y="36"/>
                  </a:cubicBezTo>
                  <a:cubicBezTo>
                    <a:pt x="5058" y="23"/>
                    <a:pt x="5065" y="20"/>
                    <a:pt x="5078" y="19"/>
                  </a:cubicBezTo>
                  <a:cubicBezTo>
                    <a:pt x="5088" y="6"/>
                    <a:pt x="5095" y="0"/>
                    <a:pt x="5095" y="0"/>
                  </a:cubicBezTo>
                  <a:cubicBezTo>
                    <a:pt x="5240" y="24"/>
                    <a:pt x="5683" y="148"/>
                    <a:pt x="6732" y="1292"/>
                  </a:cubicBezTo>
                  <a:cubicBezTo>
                    <a:pt x="7850" y="2510"/>
                    <a:pt x="10390" y="5624"/>
                    <a:pt x="11941" y="7761"/>
                  </a:cubicBezTo>
                  <a:lnTo>
                    <a:pt x="15980" y="5619"/>
                  </a:lnTo>
                  <a:lnTo>
                    <a:pt x="18355" y="9720"/>
                  </a:lnTo>
                  <a:cubicBezTo>
                    <a:pt x="18355" y="9720"/>
                    <a:pt x="14076" y="11989"/>
                    <a:pt x="14076" y="11989"/>
                  </a:cubicBezTo>
                  <a:close/>
                  <a:moveTo>
                    <a:pt x="16695" y="5238"/>
                  </a:moveTo>
                  <a:lnTo>
                    <a:pt x="19224" y="3898"/>
                  </a:lnTo>
                  <a:lnTo>
                    <a:pt x="21600" y="7999"/>
                  </a:lnTo>
                  <a:lnTo>
                    <a:pt x="19071" y="9339"/>
                  </a:lnTo>
                  <a:cubicBezTo>
                    <a:pt x="19071" y="9339"/>
                    <a:pt x="16695" y="5238"/>
                    <a:pt x="16695" y="5238"/>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50" name="Shape 10400">
              <a:extLst>
                <a:ext uri="{FF2B5EF4-FFF2-40B4-BE49-F238E27FC236}">
                  <a16:creationId xmlns:a16="http://schemas.microsoft.com/office/drawing/2014/main" id="{F8CFC001-5E13-40E3-BCF3-6AF852CE9C75}"/>
                </a:ext>
              </a:extLst>
            </p:cNvPr>
            <p:cNvSpPr/>
            <p:nvPr/>
          </p:nvSpPr>
          <p:spPr>
            <a:xfrm>
              <a:off x="19723607" y="10276650"/>
              <a:ext cx="536497" cy="851590"/>
            </a:xfrm>
            <a:custGeom>
              <a:avLst/>
              <a:gdLst/>
              <a:ahLst/>
              <a:cxnLst>
                <a:cxn ang="0">
                  <a:pos x="wd2" y="hd2"/>
                </a:cxn>
                <a:cxn ang="5400000">
                  <a:pos x="wd2" y="hd2"/>
                </a:cxn>
                <a:cxn ang="10800000">
                  <a:pos x="wd2" y="hd2"/>
                </a:cxn>
                <a:cxn ang="16200000">
                  <a:pos x="wd2" y="hd2"/>
                </a:cxn>
              </a:cxnLst>
              <a:rect l="0" t="0" r="r" b="b"/>
              <a:pathLst>
                <a:path w="21015" h="21600" extrusionOk="0">
                  <a:moveTo>
                    <a:pt x="0" y="938"/>
                  </a:moveTo>
                  <a:lnTo>
                    <a:pt x="6284" y="11455"/>
                  </a:lnTo>
                  <a:lnTo>
                    <a:pt x="10032" y="10516"/>
                  </a:lnTo>
                  <a:lnTo>
                    <a:pt x="6771" y="5067"/>
                  </a:lnTo>
                  <a:cubicBezTo>
                    <a:pt x="7276" y="5103"/>
                    <a:pt x="7799" y="5064"/>
                    <a:pt x="8290" y="4918"/>
                  </a:cubicBezTo>
                  <a:cubicBezTo>
                    <a:pt x="9265" y="4628"/>
                    <a:pt x="9902" y="4019"/>
                    <a:pt x="10109" y="3335"/>
                  </a:cubicBezTo>
                  <a:cubicBezTo>
                    <a:pt x="10127" y="3275"/>
                    <a:pt x="10142" y="3214"/>
                    <a:pt x="10154" y="3153"/>
                  </a:cubicBezTo>
                  <a:cubicBezTo>
                    <a:pt x="11859" y="3250"/>
                    <a:pt x="13418" y="3571"/>
                    <a:pt x="14738" y="4133"/>
                  </a:cubicBezTo>
                  <a:cubicBezTo>
                    <a:pt x="16916" y="5061"/>
                    <a:pt x="18325" y="6560"/>
                    <a:pt x="18814" y="8470"/>
                  </a:cubicBezTo>
                  <a:cubicBezTo>
                    <a:pt x="19575" y="11446"/>
                    <a:pt x="17428" y="14404"/>
                    <a:pt x="13562" y="15911"/>
                  </a:cubicBezTo>
                  <a:lnTo>
                    <a:pt x="12515" y="14314"/>
                  </a:lnTo>
                  <a:lnTo>
                    <a:pt x="15137" y="13594"/>
                  </a:lnTo>
                  <a:lnTo>
                    <a:pt x="14615" y="12797"/>
                  </a:lnTo>
                  <a:lnTo>
                    <a:pt x="5054" y="15424"/>
                  </a:lnTo>
                  <a:lnTo>
                    <a:pt x="5577" y="16221"/>
                  </a:lnTo>
                  <a:lnTo>
                    <a:pt x="8203" y="15499"/>
                  </a:lnTo>
                  <a:lnTo>
                    <a:pt x="9904" y="18094"/>
                  </a:lnTo>
                  <a:lnTo>
                    <a:pt x="4408" y="19605"/>
                  </a:lnTo>
                  <a:lnTo>
                    <a:pt x="5716" y="21600"/>
                  </a:lnTo>
                  <a:lnTo>
                    <a:pt x="21015" y="17395"/>
                  </a:lnTo>
                  <a:lnTo>
                    <a:pt x="19707" y="15399"/>
                  </a:lnTo>
                  <a:lnTo>
                    <a:pt x="15876" y="16453"/>
                  </a:lnTo>
                  <a:cubicBezTo>
                    <a:pt x="19603" y="14559"/>
                    <a:pt x="21600" y="11416"/>
                    <a:pt x="20792" y="8258"/>
                  </a:cubicBezTo>
                  <a:cubicBezTo>
                    <a:pt x="20210" y="5981"/>
                    <a:pt x="18497" y="4180"/>
                    <a:pt x="15839" y="3048"/>
                  </a:cubicBezTo>
                  <a:cubicBezTo>
                    <a:pt x="14076" y="2297"/>
                    <a:pt x="11998" y="1893"/>
                    <a:pt x="9725" y="1829"/>
                  </a:cubicBezTo>
                  <a:cubicBezTo>
                    <a:pt x="8880" y="999"/>
                    <a:pt x="7217" y="649"/>
                    <a:pt x="5755" y="1051"/>
                  </a:cubicBezTo>
                  <a:cubicBezTo>
                    <a:pt x="5329" y="1168"/>
                    <a:pt x="4967" y="1337"/>
                    <a:pt x="4668" y="1543"/>
                  </a:cubicBezTo>
                  <a:lnTo>
                    <a:pt x="3742" y="0"/>
                  </a:lnTo>
                  <a:lnTo>
                    <a:pt x="0" y="938"/>
                  </a:lnTo>
                  <a:close/>
                  <a:moveTo>
                    <a:pt x="6539" y="2246"/>
                  </a:moveTo>
                  <a:cubicBezTo>
                    <a:pt x="7096" y="2088"/>
                    <a:pt x="7748" y="2205"/>
                    <a:pt x="8082" y="2533"/>
                  </a:cubicBezTo>
                  <a:cubicBezTo>
                    <a:pt x="8426" y="2872"/>
                    <a:pt x="8318" y="3324"/>
                    <a:pt x="7835" y="3581"/>
                  </a:cubicBezTo>
                  <a:cubicBezTo>
                    <a:pt x="7738" y="3636"/>
                    <a:pt x="7630" y="3685"/>
                    <a:pt x="7504" y="3719"/>
                  </a:cubicBezTo>
                  <a:cubicBezTo>
                    <a:pt x="6877" y="3892"/>
                    <a:pt x="6149" y="3701"/>
                    <a:pt x="5884" y="3295"/>
                  </a:cubicBezTo>
                  <a:cubicBezTo>
                    <a:pt x="5620" y="2890"/>
                    <a:pt x="5916" y="2423"/>
                    <a:pt x="6539" y="224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51" name="Shape 10401">
              <a:extLst>
                <a:ext uri="{FF2B5EF4-FFF2-40B4-BE49-F238E27FC236}">
                  <a16:creationId xmlns:a16="http://schemas.microsoft.com/office/drawing/2014/main" id="{FD52131C-7BEE-48AC-B1AC-64598366E674}"/>
                </a:ext>
              </a:extLst>
            </p:cNvPr>
            <p:cNvSpPr/>
            <p:nvPr/>
          </p:nvSpPr>
          <p:spPr>
            <a:xfrm>
              <a:off x="15572266" y="10142128"/>
              <a:ext cx="479514" cy="339889"/>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52" name="Shape 10402">
              <a:extLst>
                <a:ext uri="{FF2B5EF4-FFF2-40B4-BE49-F238E27FC236}">
                  <a16:creationId xmlns:a16="http://schemas.microsoft.com/office/drawing/2014/main" id="{EA7A9F5B-03BC-4BFE-A36F-C1C265CF7779}"/>
                </a:ext>
              </a:extLst>
            </p:cNvPr>
            <p:cNvSpPr/>
            <p:nvPr/>
          </p:nvSpPr>
          <p:spPr>
            <a:xfrm>
              <a:off x="17794266" y="9180909"/>
              <a:ext cx="602583" cy="644863"/>
            </a:xfrm>
            <a:custGeom>
              <a:avLst/>
              <a:gdLst/>
              <a:ahLst/>
              <a:cxnLst>
                <a:cxn ang="0">
                  <a:pos x="wd2" y="hd2"/>
                </a:cxn>
                <a:cxn ang="5400000">
                  <a:pos x="wd2" y="hd2"/>
                </a:cxn>
                <a:cxn ang="10800000">
                  <a:pos x="wd2" y="hd2"/>
                </a:cxn>
                <a:cxn ang="16200000">
                  <a:pos x="wd2" y="hd2"/>
                </a:cxn>
              </a:cxnLst>
              <a:rect l="0" t="0" r="r" b="b"/>
              <a:pathLst>
                <a:path w="19372" h="21028" extrusionOk="0">
                  <a:moveTo>
                    <a:pt x="11134" y="0"/>
                  </a:moveTo>
                  <a:cubicBezTo>
                    <a:pt x="10473" y="291"/>
                    <a:pt x="9829" y="670"/>
                    <a:pt x="9218" y="1133"/>
                  </a:cubicBezTo>
                  <a:cubicBezTo>
                    <a:pt x="8205" y="1900"/>
                    <a:pt x="7241" y="3000"/>
                    <a:pt x="7232" y="4263"/>
                  </a:cubicBezTo>
                  <a:cubicBezTo>
                    <a:pt x="7232" y="4376"/>
                    <a:pt x="7251" y="4474"/>
                    <a:pt x="7265" y="4578"/>
                  </a:cubicBezTo>
                  <a:lnTo>
                    <a:pt x="5151" y="2019"/>
                  </a:lnTo>
                  <a:cubicBezTo>
                    <a:pt x="5136" y="2030"/>
                    <a:pt x="5118" y="2042"/>
                    <a:pt x="5102" y="2053"/>
                  </a:cubicBezTo>
                  <a:cubicBezTo>
                    <a:pt x="5027" y="2106"/>
                    <a:pt x="4955" y="2159"/>
                    <a:pt x="4880" y="2213"/>
                  </a:cubicBezTo>
                  <a:lnTo>
                    <a:pt x="7423" y="5900"/>
                  </a:lnTo>
                  <a:cubicBezTo>
                    <a:pt x="4977" y="5414"/>
                    <a:pt x="2486" y="6475"/>
                    <a:pt x="1082" y="8857"/>
                  </a:cubicBezTo>
                  <a:cubicBezTo>
                    <a:pt x="-1074" y="12513"/>
                    <a:pt x="95" y="17729"/>
                    <a:pt x="3688" y="19976"/>
                  </a:cubicBezTo>
                  <a:cubicBezTo>
                    <a:pt x="6286" y="21600"/>
                    <a:pt x="9522" y="21245"/>
                    <a:pt x="12057" y="19586"/>
                  </a:cubicBezTo>
                  <a:cubicBezTo>
                    <a:pt x="14335" y="19918"/>
                    <a:pt x="16643" y="19169"/>
                    <a:pt x="18072" y="17172"/>
                  </a:cubicBezTo>
                  <a:cubicBezTo>
                    <a:pt x="20526" y="13741"/>
                    <a:pt x="19342" y="8581"/>
                    <a:pt x="15911" y="5901"/>
                  </a:cubicBezTo>
                  <a:cubicBezTo>
                    <a:pt x="14980" y="5173"/>
                    <a:pt x="13948" y="4703"/>
                    <a:pt x="12864" y="4562"/>
                  </a:cubicBezTo>
                  <a:cubicBezTo>
                    <a:pt x="12076" y="4459"/>
                    <a:pt x="11291" y="4541"/>
                    <a:pt x="10539" y="4763"/>
                  </a:cubicBezTo>
                  <a:cubicBezTo>
                    <a:pt x="10955" y="4092"/>
                    <a:pt x="11179" y="3259"/>
                    <a:pt x="11250" y="2443"/>
                  </a:cubicBezTo>
                  <a:cubicBezTo>
                    <a:pt x="11324" y="1599"/>
                    <a:pt x="11285" y="776"/>
                    <a:pt x="11134" y="0"/>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53" name="Shape 10403">
              <a:extLst>
                <a:ext uri="{FF2B5EF4-FFF2-40B4-BE49-F238E27FC236}">
                  <a16:creationId xmlns:a16="http://schemas.microsoft.com/office/drawing/2014/main" id="{708CA02C-32A3-478F-A3C0-984A97ED7C50}"/>
                </a:ext>
              </a:extLst>
            </p:cNvPr>
            <p:cNvSpPr/>
            <p:nvPr/>
          </p:nvSpPr>
          <p:spPr>
            <a:xfrm>
              <a:off x="17048178" y="9717416"/>
              <a:ext cx="707905" cy="707906"/>
            </a:xfrm>
            <a:custGeom>
              <a:avLst/>
              <a:gdLst/>
              <a:ahLst/>
              <a:cxnLst>
                <a:cxn ang="0">
                  <a:pos x="wd2" y="hd2"/>
                </a:cxn>
                <a:cxn ang="5400000">
                  <a:pos x="wd2" y="hd2"/>
                </a:cxn>
                <a:cxn ang="10800000">
                  <a:pos x="wd2" y="hd2"/>
                </a:cxn>
                <a:cxn ang="16200000">
                  <a:pos x="wd2" y="hd2"/>
                </a:cxn>
              </a:cxnLst>
              <a:rect l="0" t="0" r="r" b="b"/>
              <a:pathLst>
                <a:path w="18957" h="18957" extrusionOk="0">
                  <a:moveTo>
                    <a:pt x="5474" y="890"/>
                  </a:moveTo>
                  <a:cubicBezTo>
                    <a:pt x="729" y="3103"/>
                    <a:pt x="-1322" y="8738"/>
                    <a:pt x="890" y="13482"/>
                  </a:cubicBezTo>
                  <a:cubicBezTo>
                    <a:pt x="3103" y="18227"/>
                    <a:pt x="8738" y="20278"/>
                    <a:pt x="13482" y="18066"/>
                  </a:cubicBezTo>
                  <a:cubicBezTo>
                    <a:pt x="18227" y="15853"/>
                    <a:pt x="20278" y="10218"/>
                    <a:pt x="18066" y="5474"/>
                  </a:cubicBezTo>
                  <a:cubicBezTo>
                    <a:pt x="15853" y="729"/>
                    <a:pt x="10218" y="-1322"/>
                    <a:pt x="5474" y="890"/>
                  </a:cubicBezTo>
                  <a:close/>
                  <a:moveTo>
                    <a:pt x="6178" y="2402"/>
                  </a:moveTo>
                  <a:cubicBezTo>
                    <a:pt x="6348" y="2323"/>
                    <a:pt x="6545" y="2302"/>
                    <a:pt x="6734" y="2371"/>
                  </a:cubicBezTo>
                  <a:cubicBezTo>
                    <a:pt x="7112" y="2509"/>
                    <a:pt x="7308" y="2929"/>
                    <a:pt x="7170" y="3307"/>
                  </a:cubicBezTo>
                  <a:cubicBezTo>
                    <a:pt x="7033" y="3685"/>
                    <a:pt x="6612" y="3882"/>
                    <a:pt x="6234" y="3744"/>
                  </a:cubicBezTo>
                  <a:cubicBezTo>
                    <a:pt x="5856" y="3606"/>
                    <a:pt x="5660" y="3186"/>
                    <a:pt x="5798" y="2808"/>
                  </a:cubicBezTo>
                  <a:cubicBezTo>
                    <a:pt x="5866" y="2618"/>
                    <a:pt x="6009" y="2481"/>
                    <a:pt x="6178" y="2402"/>
                  </a:cubicBezTo>
                  <a:close/>
                  <a:moveTo>
                    <a:pt x="7039" y="4248"/>
                  </a:moveTo>
                  <a:cubicBezTo>
                    <a:pt x="7237" y="4156"/>
                    <a:pt x="7476" y="4242"/>
                    <a:pt x="7569" y="4441"/>
                  </a:cubicBezTo>
                  <a:lnTo>
                    <a:pt x="9434" y="8440"/>
                  </a:lnTo>
                  <a:cubicBezTo>
                    <a:pt x="9580" y="8433"/>
                    <a:pt x="9718" y="8366"/>
                    <a:pt x="9863" y="8419"/>
                  </a:cubicBezTo>
                  <a:cubicBezTo>
                    <a:pt x="10010" y="8472"/>
                    <a:pt x="10085" y="8605"/>
                    <a:pt x="10192" y="8705"/>
                  </a:cubicBezTo>
                  <a:lnTo>
                    <a:pt x="13175" y="7314"/>
                  </a:lnTo>
                  <a:cubicBezTo>
                    <a:pt x="13373" y="7222"/>
                    <a:pt x="13612" y="7309"/>
                    <a:pt x="13705" y="7507"/>
                  </a:cubicBezTo>
                  <a:cubicBezTo>
                    <a:pt x="13797" y="7705"/>
                    <a:pt x="13710" y="7944"/>
                    <a:pt x="13512" y="8037"/>
                  </a:cubicBezTo>
                  <a:lnTo>
                    <a:pt x="10529" y="9427"/>
                  </a:lnTo>
                  <a:cubicBezTo>
                    <a:pt x="10537" y="9574"/>
                    <a:pt x="10591" y="9717"/>
                    <a:pt x="10537" y="9863"/>
                  </a:cubicBezTo>
                  <a:cubicBezTo>
                    <a:pt x="10325" y="10447"/>
                    <a:pt x="9676" y="10750"/>
                    <a:pt x="9092" y="10537"/>
                  </a:cubicBezTo>
                  <a:cubicBezTo>
                    <a:pt x="8509" y="10325"/>
                    <a:pt x="8206" y="9676"/>
                    <a:pt x="8419" y="9092"/>
                  </a:cubicBezTo>
                  <a:cubicBezTo>
                    <a:pt x="8474" y="8942"/>
                    <a:pt x="8621" y="8880"/>
                    <a:pt x="8725" y="8771"/>
                  </a:cubicBezTo>
                  <a:lnTo>
                    <a:pt x="6860" y="4771"/>
                  </a:lnTo>
                  <a:cubicBezTo>
                    <a:pt x="6767" y="4573"/>
                    <a:pt x="6841" y="4340"/>
                    <a:pt x="7039" y="4248"/>
                  </a:cubicBezTo>
                  <a:close/>
                  <a:moveTo>
                    <a:pt x="2738" y="11823"/>
                  </a:moveTo>
                  <a:cubicBezTo>
                    <a:pt x="2908" y="11744"/>
                    <a:pt x="3105" y="11723"/>
                    <a:pt x="3294" y="11792"/>
                  </a:cubicBezTo>
                  <a:cubicBezTo>
                    <a:pt x="3672" y="11930"/>
                    <a:pt x="3868" y="12350"/>
                    <a:pt x="3730" y="12728"/>
                  </a:cubicBezTo>
                  <a:cubicBezTo>
                    <a:pt x="3593" y="13106"/>
                    <a:pt x="3172" y="13302"/>
                    <a:pt x="2794" y="13165"/>
                  </a:cubicBezTo>
                  <a:cubicBezTo>
                    <a:pt x="2416" y="13027"/>
                    <a:pt x="2220" y="12607"/>
                    <a:pt x="2358" y="12228"/>
                  </a:cubicBezTo>
                  <a:cubicBezTo>
                    <a:pt x="2426" y="12039"/>
                    <a:pt x="2569" y="11902"/>
                    <a:pt x="2738" y="11823"/>
                  </a:cubicBezTo>
                  <a:close/>
                  <a:moveTo>
                    <a:pt x="15620" y="5816"/>
                  </a:moveTo>
                  <a:cubicBezTo>
                    <a:pt x="15789" y="5737"/>
                    <a:pt x="15973" y="5722"/>
                    <a:pt x="16162" y="5791"/>
                  </a:cubicBezTo>
                  <a:cubicBezTo>
                    <a:pt x="16540" y="5929"/>
                    <a:pt x="16736" y="6349"/>
                    <a:pt x="16598" y="6728"/>
                  </a:cubicBezTo>
                  <a:cubicBezTo>
                    <a:pt x="16461" y="7106"/>
                    <a:pt x="16054" y="7296"/>
                    <a:pt x="15675" y="7158"/>
                  </a:cubicBezTo>
                  <a:cubicBezTo>
                    <a:pt x="15297" y="7020"/>
                    <a:pt x="15101" y="6600"/>
                    <a:pt x="15239" y="6222"/>
                  </a:cubicBezTo>
                  <a:cubicBezTo>
                    <a:pt x="15308" y="6033"/>
                    <a:pt x="15451" y="5895"/>
                    <a:pt x="15620" y="5816"/>
                  </a:cubicBezTo>
                  <a:close/>
                  <a:moveTo>
                    <a:pt x="12166" y="15243"/>
                  </a:moveTo>
                  <a:cubicBezTo>
                    <a:pt x="12335" y="15164"/>
                    <a:pt x="12533" y="15143"/>
                    <a:pt x="12722" y="15212"/>
                  </a:cubicBezTo>
                  <a:cubicBezTo>
                    <a:pt x="13100" y="15350"/>
                    <a:pt x="13296" y="15770"/>
                    <a:pt x="13158" y="16148"/>
                  </a:cubicBezTo>
                  <a:cubicBezTo>
                    <a:pt x="13021" y="16526"/>
                    <a:pt x="12600" y="16723"/>
                    <a:pt x="12222" y="16585"/>
                  </a:cubicBezTo>
                  <a:cubicBezTo>
                    <a:pt x="11844" y="16447"/>
                    <a:pt x="11648" y="16027"/>
                    <a:pt x="11785" y="15649"/>
                  </a:cubicBezTo>
                  <a:cubicBezTo>
                    <a:pt x="11854" y="15460"/>
                    <a:pt x="11997" y="15322"/>
                    <a:pt x="12166" y="1524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54" name="Shape 10404">
              <a:extLst>
                <a:ext uri="{FF2B5EF4-FFF2-40B4-BE49-F238E27FC236}">
                  <a16:creationId xmlns:a16="http://schemas.microsoft.com/office/drawing/2014/main" id="{720F62C6-1F67-4BB3-87F0-FF675CCB8211}"/>
                </a:ext>
              </a:extLst>
            </p:cNvPr>
            <p:cNvSpPr/>
            <p:nvPr/>
          </p:nvSpPr>
          <p:spPr>
            <a:xfrm>
              <a:off x="18977015" y="9915662"/>
              <a:ext cx="660489" cy="686411"/>
            </a:xfrm>
            <a:custGeom>
              <a:avLst/>
              <a:gdLst/>
              <a:ahLst/>
              <a:cxnLst>
                <a:cxn ang="0">
                  <a:pos x="wd2" y="hd2"/>
                </a:cxn>
                <a:cxn ang="5400000">
                  <a:pos x="wd2" y="hd2"/>
                </a:cxn>
                <a:cxn ang="10800000">
                  <a:pos x="wd2" y="hd2"/>
                </a:cxn>
                <a:cxn ang="16200000">
                  <a:pos x="wd2" y="hd2"/>
                </a:cxn>
              </a:cxnLst>
              <a:rect l="0" t="0" r="r" b="b"/>
              <a:pathLst>
                <a:path w="21367" h="21369" extrusionOk="0">
                  <a:moveTo>
                    <a:pt x="9892" y="341"/>
                  </a:moveTo>
                  <a:cubicBezTo>
                    <a:pt x="10333" y="-98"/>
                    <a:pt x="11063" y="-117"/>
                    <a:pt x="11519" y="307"/>
                  </a:cubicBezTo>
                  <a:lnTo>
                    <a:pt x="21020" y="9136"/>
                  </a:lnTo>
                  <a:cubicBezTo>
                    <a:pt x="21476" y="9561"/>
                    <a:pt x="21482" y="10263"/>
                    <a:pt x="21042" y="10702"/>
                  </a:cubicBezTo>
                  <a:lnTo>
                    <a:pt x="10676" y="21032"/>
                  </a:lnTo>
                  <a:cubicBezTo>
                    <a:pt x="10236" y="21471"/>
                    <a:pt x="9512" y="21483"/>
                    <a:pt x="9056" y="21059"/>
                  </a:cubicBezTo>
                  <a:lnTo>
                    <a:pt x="6577" y="18755"/>
                  </a:lnTo>
                  <a:lnTo>
                    <a:pt x="9366" y="15976"/>
                  </a:lnTo>
                  <a:cubicBezTo>
                    <a:pt x="9806" y="15537"/>
                    <a:pt x="9793" y="14841"/>
                    <a:pt x="9337" y="14417"/>
                  </a:cubicBezTo>
                  <a:lnTo>
                    <a:pt x="7682" y="12879"/>
                  </a:lnTo>
                  <a:cubicBezTo>
                    <a:pt x="7226" y="12455"/>
                    <a:pt x="6503" y="12467"/>
                    <a:pt x="6062" y="12906"/>
                  </a:cubicBezTo>
                  <a:lnTo>
                    <a:pt x="3274" y="15685"/>
                  </a:lnTo>
                  <a:lnTo>
                    <a:pt x="1210" y="13767"/>
                  </a:lnTo>
                  <a:cubicBezTo>
                    <a:pt x="754" y="13343"/>
                    <a:pt x="734" y="12641"/>
                    <a:pt x="1175" y="12202"/>
                  </a:cubicBezTo>
                  <a:lnTo>
                    <a:pt x="351" y="11436"/>
                  </a:lnTo>
                  <a:cubicBezTo>
                    <a:pt x="-105" y="11012"/>
                    <a:pt x="-118" y="10316"/>
                    <a:pt x="322" y="9877"/>
                  </a:cubicBezTo>
                  <a:lnTo>
                    <a:pt x="9892" y="341"/>
                  </a:lnTo>
                  <a:close/>
                  <a:moveTo>
                    <a:pt x="10322" y="1500"/>
                  </a:moveTo>
                  <a:lnTo>
                    <a:pt x="1949" y="9844"/>
                  </a:lnTo>
                  <a:cubicBezTo>
                    <a:pt x="1949" y="9844"/>
                    <a:pt x="1145" y="10641"/>
                    <a:pt x="1971" y="11409"/>
                  </a:cubicBezTo>
                  <a:lnTo>
                    <a:pt x="11146" y="2266"/>
                  </a:lnTo>
                  <a:cubicBezTo>
                    <a:pt x="11366" y="2046"/>
                    <a:pt x="11360" y="1705"/>
                    <a:pt x="11132" y="1492"/>
                  </a:cubicBezTo>
                  <a:cubicBezTo>
                    <a:pt x="10904" y="1281"/>
                    <a:pt x="10542" y="1280"/>
                    <a:pt x="10322" y="1500"/>
                  </a:cubicBezTo>
                  <a:close/>
                  <a:moveTo>
                    <a:pt x="6083" y="13685"/>
                  </a:moveTo>
                  <a:cubicBezTo>
                    <a:pt x="6523" y="13247"/>
                    <a:pt x="7247" y="13234"/>
                    <a:pt x="7703" y="13658"/>
                  </a:cubicBezTo>
                  <a:lnTo>
                    <a:pt x="8527" y="14424"/>
                  </a:lnTo>
                  <a:cubicBezTo>
                    <a:pt x="8983" y="14848"/>
                    <a:pt x="8996" y="15544"/>
                    <a:pt x="8555" y="15983"/>
                  </a:cubicBezTo>
                  <a:lnTo>
                    <a:pt x="6161" y="18369"/>
                  </a:lnTo>
                  <a:cubicBezTo>
                    <a:pt x="5721" y="18808"/>
                    <a:pt x="4991" y="18826"/>
                    <a:pt x="4535" y="18403"/>
                  </a:cubicBezTo>
                  <a:lnTo>
                    <a:pt x="3711" y="17637"/>
                  </a:lnTo>
                  <a:cubicBezTo>
                    <a:pt x="3254" y="17213"/>
                    <a:pt x="3249" y="16510"/>
                    <a:pt x="3689" y="16071"/>
                  </a:cubicBezTo>
                  <a:lnTo>
                    <a:pt x="6083" y="13685"/>
                  </a:lnTo>
                  <a:close/>
                  <a:moveTo>
                    <a:pt x="6506" y="14851"/>
                  </a:moveTo>
                  <a:cubicBezTo>
                    <a:pt x="6286" y="15071"/>
                    <a:pt x="6285" y="15419"/>
                    <a:pt x="6514" y="15631"/>
                  </a:cubicBezTo>
                  <a:cubicBezTo>
                    <a:pt x="6742" y="15843"/>
                    <a:pt x="7110" y="15837"/>
                    <a:pt x="7330" y="15617"/>
                  </a:cubicBezTo>
                  <a:cubicBezTo>
                    <a:pt x="7550" y="15398"/>
                    <a:pt x="7544" y="15043"/>
                    <a:pt x="7316" y="14831"/>
                  </a:cubicBezTo>
                  <a:cubicBezTo>
                    <a:pt x="7088" y="14619"/>
                    <a:pt x="6726" y="14632"/>
                    <a:pt x="6506" y="1485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55" name="Shape 10405">
              <a:extLst>
                <a:ext uri="{FF2B5EF4-FFF2-40B4-BE49-F238E27FC236}">
                  <a16:creationId xmlns:a16="http://schemas.microsoft.com/office/drawing/2014/main" id="{DB59FD8F-532A-4CFC-AC09-B9D594F8CB91}"/>
                </a:ext>
              </a:extLst>
            </p:cNvPr>
            <p:cNvSpPr/>
            <p:nvPr/>
          </p:nvSpPr>
          <p:spPr>
            <a:xfrm>
              <a:off x="17273284" y="10887438"/>
              <a:ext cx="673802" cy="406557"/>
            </a:xfrm>
            <a:custGeom>
              <a:avLst/>
              <a:gdLst/>
              <a:ahLst/>
              <a:cxnLst>
                <a:cxn ang="0">
                  <a:pos x="wd2" y="hd2"/>
                </a:cxn>
                <a:cxn ang="5400000">
                  <a:pos x="wd2" y="hd2"/>
                </a:cxn>
                <a:cxn ang="10800000">
                  <a:pos x="wd2" y="hd2"/>
                </a:cxn>
                <a:cxn ang="16200000">
                  <a:pos x="wd2" y="hd2"/>
                </a:cxn>
              </a:cxnLst>
              <a:rect l="0" t="0" r="r" b="b"/>
              <a:pathLst>
                <a:path w="21411" h="21289" extrusionOk="0">
                  <a:moveTo>
                    <a:pt x="5099" y="1723"/>
                  </a:moveTo>
                  <a:lnTo>
                    <a:pt x="3700" y="16273"/>
                  </a:lnTo>
                  <a:lnTo>
                    <a:pt x="16313" y="19565"/>
                  </a:lnTo>
                  <a:lnTo>
                    <a:pt x="17712" y="5015"/>
                  </a:lnTo>
                  <a:cubicBezTo>
                    <a:pt x="17712" y="5015"/>
                    <a:pt x="5099" y="1723"/>
                    <a:pt x="5099" y="1723"/>
                  </a:cubicBezTo>
                  <a:close/>
                  <a:moveTo>
                    <a:pt x="2757" y="5906"/>
                  </a:moveTo>
                  <a:lnTo>
                    <a:pt x="2258" y="11102"/>
                  </a:lnTo>
                  <a:cubicBezTo>
                    <a:pt x="2230" y="11389"/>
                    <a:pt x="2349" y="11659"/>
                    <a:pt x="2523" y="11704"/>
                  </a:cubicBezTo>
                  <a:cubicBezTo>
                    <a:pt x="2697" y="11750"/>
                    <a:pt x="2861" y="11554"/>
                    <a:pt x="2889" y="11267"/>
                  </a:cubicBezTo>
                  <a:lnTo>
                    <a:pt x="3388" y="6071"/>
                  </a:lnTo>
                  <a:cubicBezTo>
                    <a:pt x="3416" y="5784"/>
                    <a:pt x="3297" y="5514"/>
                    <a:pt x="3123" y="5469"/>
                  </a:cubicBezTo>
                  <a:cubicBezTo>
                    <a:pt x="2949" y="5423"/>
                    <a:pt x="2785" y="5619"/>
                    <a:pt x="2757" y="5906"/>
                  </a:cubicBezTo>
                  <a:close/>
                  <a:moveTo>
                    <a:pt x="19585" y="12429"/>
                  </a:moveTo>
                  <a:cubicBezTo>
                    <a:pt x="19668" y="11568"/>
                    <a:pt x="19311" y="10759"/>
                    <a:pt x="18789" y="10623"/>
                  </a:cubicBezTo>
                  <a:cubicBezTo>
                    <a:pt x="18266" y="10487"/>
                    <a:pt x="17776" y="11074"/>
                    <a:pt x="17693" y="11935"/>
                  </a:cubicBezTo>
                  <a:cubicBezTo>
                    <a:pt x="17610" y="12796"/>
                    <a:pt x="17967" y="13604"/>
                    <a:pt x="18489" y="13741"/>
                  </a:cubicBezTo>
                  <a:cubicBezTo>
                    <a:pt x="19012" y="13877"/>
                    <a:pt x="19502" y="13289"/>
                    <a:pt x="19585" y="12429"/>
                  </a:cubicBezTo>
                  <a:close/>
                  <a:moveTo>
                    <a:pt x="21396" y="7042"/>
                  </a:moveTo>
                  <a:lnTo>
                    <a:pt x="20197" y="19513"/>
                  </a:lnTo>
                  <a:cubicBezTo>
                    <a:pt x="20087" y="20661"/>
                    <a:pt x="19433" y="21444"/>
                    <a:pt x="18736" y="21262"/>
                  </a:cubicBezTo>
                  <a:lnTo>
                    <a:pt x="1078" y="16653"/>
                  </a:lnTo>
                  <a:cubicBezTo>
                    <a:pt x="381" y="16472"/>
                    <a:pt x="-94" y="15394"/>
                    <a:pt x="16" y="14246"/>
                  </a:cubicBezTo>
                  <a:lnTo>
                    <a:pt x="1215" y="1775"/>
                  </a:lnTo>
                  <a:cubicBezTo>
                    <a:pt x="1325" y="627"/>
                    <a:pt x="1979" y="-156"/>
                    <a:pt x="2676" y="26"/>
                  </a:cubicBezTo>
                  <a:lnTo>
                    <a:pt x="20334" y="4635"/>
                  </a:lnTo>
                  <a:cubicBezTo>
                    <a:pt x="21031" y="4816"/>
                    <a:pt x="21506" y="5894"/>
                    <a:pt x="21396" y="7042"/>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56" name="Shape 10406">
              <a:extLst>
                <a:ext uri="{FF2B5EF4-FFF2-40B4-BE49-F238E27FC236}">
                  <a16:creationId xmlns:a16="http://schemas.microsoft.com/office/drawing/2014/main" id="{CADA0C9D-FF71-48C1-8189-59C6A080ED30}"/>
                </a:ext>
              </a:extLst>
            </p:cNvPr>
            <p:cNvSpPr/>
            <p:nvPr/>
          </p:nvSpPr>
          <p:spPr>
            <a:xfrm>
              <a:off x="19982176" y="9778729"/>
              <a:ext cx="656775" cy="603421"/>
            </a:xfrm>
            <a:custGeom>
              <a:avLst/>
              <a:gdLst/>
              <a:ahLst/>
              <a:cxnLst>
                <a:cxn ang="0">
                  <a:pos x="wd2" y="hd2"/>
                </a:cxn>
                <a:cxn ang="5400000">
                  <a:pos x="wd2" y="hd2"/>
                </a:cxn>
                <a:cxn ang="10800000">
                  <a:pos x="wd2" y="hd2"/>
                </a:cxn>
                <a:cxn ang="16200000">
                  <a:pos x="wd2" y="hd2"/>
                </a:cxn>
              </a:cxnLst>
              <a:rect l="0" t="0" r="r" b="b"/>
              <a:pathLst>
                <a:path w="20391" h="21254" extrusionOk="0">
                  <a:moveTo>
                    <a:pt x="14806" y="20802"/>
                  </a:moveTo>
                  <a:cubicBezTo>
                    <a:pt x="16771" y="20078"/>
                    <a:pt x="18497" y="18506"/>
                    <a:pt x="19509" y="16252"/>
                  </a:cubicBezTo>
                  <a:cubicBezTo>
                    <a:pt x="21534" y="11744"/>
                    <a:pt x="19954" y="6226"/>
                    <a:pt x="15980" y="3929"/>
                  </a:cubicBezTo>
                  <a:cubicBezTo>
                    <a:pt x="12750" y="2062"/>
                    <a:pt x="8929" y="2896"/>
                    <a:pt x="6525" y="5695"/>
                  </a:cubicBezTo>
                  <a:cubicBezTo>
                    <a:pt x="6494" y="5619"/>
                    <a:pt x="6446" y="5549"/>
                    <a:pt x="6387" y="5489"/>
                  </a:cubicBezTo>
                  <a:lnTo>
                    <a:pt x="1181" y="167"/>
                  </a:lnTo>
                  <a:cubicBezTo>
                    <a:pt x="946" y="-73"/>
                    <a:pt x="582" y="-53"/>
                    <a:pt x="370" y="214"/>
                  </a:cubicBezTo>
                  <a:lnTo>
                    <a:pt x="146" y="499"/>
                  </a:lnTo>
                  <a:cubicBezTo>
                    <a:pt x="-66" y="765"/>
                    <a:pt x="-44" y="1177"/>
                    <a:pt x="192" y="1417"/>
                  </a:cubicBezTo>
                  <a:lnTo>
                    <a:pt x="5396" y="6733"/>
                  </a:lnTo>
                  <a:cubicBezTo>
                    <a:pt x="5480" y="6818"/>
                    <a:pt x="5581" y="6859"/>
                    <a:pt x="5685" y="6879"/>
                  </a:cubicBezTo>
                  <a:cubicBezTo>
                    <a:pt x="5480" y="7214"/>
                    <a:pt x="5286" y="7560"/>
                    <a:pt x="5118" y="7933"/>
                  </a:cubicBezTo>
                  <a:cubicBezTo>
                    <a:pt x="3093" y="12441"/>
                    <a:pt x="4673" y="17959"/>
                    <a:pt x="8647" y="20256"/>
                  </a:cubicBezTo>
                  <a:cubicBezTo>
                    <a:pt x="10634" y="21405"/>
                    <a:pt x="12840" y="21527"/>
                    <a:pt x="14806" y="20802"/>
                  </a:cubicBezTo>
                  <a:close/>
                  <a:moveTo>
                    <a:pt x="14414" y="19435"/>
                  </a:moveTo>
                  <a:cubicBezTo>
                    <a:pt x="12758" y="20045"/>
                    <a:pt x="10896" y="19937"/>
                    <a:pt x="9221" y="18969"/>
                  </a:cubicBezTo>
                  <a:cubicBezTo>
                    <a:pt x="5873" y="17034"/>
                    <a:pt x="4542" y="12385"/>
                    <a:pt x="6248" y="8586"/>
                  </a:cubicBezTo>
                  <a:cubicBezTo>
                    <a:pt x="7954" y="4788"/>
                    <a:pt x="12052" y="3277"/>
                    <a:pt x="15400" y="5212"/>
                  </a:cubicBezTo>
                  <a:cubicBezTo>
                    <a:pt x="18748" y="7148"/>
                    <a:pt x="20080" y="11797"/>
                    <a:pt x="18374" y="15596"/>
                  </a:cubicBezTo>
                  <a:cubicBezTo>
                    <a:pt x="17521" y="17495"/>
                    <a:pt x="16070" y="18824"/>
                    <a:pt x="14414" y="19435"/>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57" name="Shape 10407">
              <a:extLst>
                <a:ext uri="{FF2B5EF4-FFF2-40B4-BE49-F238E27FC236}">
                  <a16:creationId xmlns:a16="http://schemas.microsoft.com/office/drawing/2014/main" id="{03FA7AD8-5A93-40B6-BCEE-97C390E4193C}"/>
                </a:ext>
              </a:extLst>
            </p:cNvPr>
            <p:cNvSpPr/>
            <p:nvPr/>
          </p:nvSpPr>
          <p:spPr>
            <a:xfrm>
              <a:off x="18095556" y="9920122"/>
              <a:ext cx="474749" cy="525544"/>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58" name="Shape 10408">
              <a:extLst>
                <a:ext uri="{FF2B5EF4-FFF2-40B4-BE49-F238E27FC236}">
                  <a16:creationId xmlns:a16="http://schemas.microsoft.com/office/drawing/2014/main" id="{249AD6CA-5DD3-4785-A358-E2A6EFC837D7}"/>
                </a:ext>
              </a:extLst>
            </p:cNvPr>
            <p:cNvSpPr/>
            <p:nvPr/>
          </p:nvSpPr>
          <p:spPr>
            <a:xfrm>
              <a:off x="19553061" y="9077456"/>
              <a:ext cx="359032" cy="41485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59" name="Shape 10409">
              <a:extLst>
                <a:ext uri="{FF2B5EF4-FFF2-40B4-BE49-F238E27FC236}">
                  <a16:creationId xmlns:a16="http://schemas.microsoft.com/office/drawing/2014/main" id="{DFFDFFCA-14DD-4D20-BFBC-B755CBD5CE29}"/>
                </a:ext>
              </a:extLst>
            </p:cNvPr>
            <p:cNvSpPr/>
            <p:nvPr/>
          </p:nvSpPr>
          <p:spPr>
            <a:xfrm>
              <a:off x="19907349" y="4497805"/>
              <a:ext cx="422982" cy="474607"/>
            </a:xfrm>
            <a:custGeom>
              <a:avLst/>
              <a:gdLst/>
              <a:ahLst/>
              <a:cxnLst>
                <a:cxn ang="0">
                  <a:pos x="wd2" y="hd2"/>
                </a:cxn>
                <a:cxn ang="5400000">
                  <a:pos x="wd2" y="hd2"/>
                </a:cxn>
                <a:cxn ang="10800000">
                  <a:pos x="wd2" y="hd2"/>
                </a:cxn>
                <a:cxn ang="16200000">
                  <a:pos x="wd2" y="hd2"/>
                </a:cxn>
              </a:cxnLst>
              <a:rect l="0" t="0" r="r" b="b"/>
              <a:pathLst>
                <a:path w="21057" h="21254" extrusionOk="0">
                  <a:moveTo>
                    <a:pt x="8090" y="6610"/>
                  </a:moveTo>
                  <a:lnTo>
                    <a:pt x="8090" y="3934"/>
                  </a:lnTo>
                  <a:lnTo>
                    <a:pt x="19378" y="1852"/>
                  </a:lnTo>
                  <a:lnTo>
                    <a:pt x="19378" y="4528"/>
                  </a:lnTo>
                  <a:cubicBezTo>
                    <a:pt x="19378" y="4528"/>
                    <a:pt x="8090" y="6610"/>
                    <a:pt x="8090" y="6610"/>
                  </a:cubicBezTo>
                  <a:close/>
                  <a:moveTo>
                    <a:pt x="21057" y="0"/>
                  </a:moveTo>
                  <a:lnTo>
                    <a:pt x="6411" y="2701"/>
                  </a:lnTo>
                  <a:lnTo>
                    <a:pt x="6411" y="15495"/>
                  </a:lnTo>
                  <a:cubicBezTo>
                    <a:pt x="5363" y="15254"/>
                    <a:pt x="3972" y="15448"/>
                    <a:pt x="2666" y="16104"/>
                  </a:cubicBezTo>
                  <a:cubicBezTo>
                    <a:pt x="567" y="17160"/>
                    <a:pt x="-518" y="19009"/>
                    <a:pt x="244" y="20236"/>
                  </a:cubicBezTo>
                  <a:cubicBezTo>
                    <a:pt x="1005" y="21462"/>
                    <a:pt x="3325" y="21600"/>
                    <a:pt x="5425" y="20544"/>
                  </a:cubicBezTo>
                  <a:cubicBezTo>
                    <a:pt x="7005" y="19749"/>
                    <a:pt x="8010" y="18505"/>
                    <a:pt x="8085" y="17416"/>
                  </a:cubicBezTo>
                  <a:lnTo>
                    <a:pt x="8090" y="17416"/>
                  </a:lnTo>
                  <a:lnTo>
                    <a:pt x="8090" y="8152"/>
                  </a:lnTo>
                  <a:lnTo>
                    <a:pt x="19378" y="6070"/>
                  </a:lnTo>
                  <a:lnTo>
                    <a:pt x="19378" y="10758"/>
                  </a:lnTo>
                  <a:cubicBezTo>
                    <a:pt x="18330" y="10518"/>
                    <a:pt x="16941" y="10712"/>
                    <a:pt x="15636" y="11368"/>
                  </a:cubicBezTo>
                  <a:cubicBezTo>
                    <a:pt x="13536" y="12424"/>
                    <a:pt x="12452" y="14273"/>
                    <a:pt x="13213" y="15499"/>
                  </a:cubicBezTo>
                  <a:cubicBezTo>
                    <a:pt x="13975" y="16725"/>
                    <a:pt x="16295" y="16863"/>
                    <a:pt x="18395" y="15807"/>
                  </a:cubicBezTo>
                  <a:cubicBezTo>
                    <a:pt x="20060" y="14970"/>
                    <a:pt x="21082" y="13635"/>
                    <a:pt x="21056" y="12506"/>
                  </a:cubicBezTo>
                  <a:lnTo>
                    <a:pt x="21057" y="12506"/>
                  </a:lnTo>
                  <a:cubicBezTo>
                    <a:pt x="21057" y="12506"/>
                    <a:pt x="21057" y="0"/>
                    <a:pt x="21057" y="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60" name="Shape 10410">
              <a:extLst>
                <a:ext uri="{FF2B5EF4-FFF2-40B4-BE49-F238E27FC236}">
                  <a16:creationId xmlns:a16="http://schemas.microsoft.com/office/drawing/2014/main" id="{B379A8A0-7058-4A64-9DB2-28CD7D3B29B8}"/>
                </a:ext>
              </a:extLst>
            </p:cNvPr>
            <p:cNvSpPr/>
            <p:nvPr/>
          </p:nvSpPr>
          <p:spPr>
            <a:xfrm>
              <a:off x="16605913" y="7050896"/>
              <a:ext cx="326230" cy="303671"/>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61" name="Shape 10411">
              <a:extLst>
                <a:ext uri="{FF2B5EF4-FFF2-40B4-BE49-F238E27FC236}">
                  <a16:creationId xmlns:a16="http://schemas.microsoft.com/office/drawing/2014/main" id="{4BA905B5-63A6-43B6-B449-B2C64EACBAC6}"/>
                </a:ext>
              </a:extLst>
            </p:cNvPr>
            <p:cNvSpPr/>
            <p:nvPr/>
          </p:nvSpPr>
          <p:spPr>
            <a:xfrm>
              <a:off x="17109012" y="5013808"/>
              <a:ext cx="413677" cy="591501"/>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62" name="Shape 10412">
              <a:extLst>
                <a:ext uri="{FF2B5EF4-FFF2-40B4-BE49-F238E27FC236}">
                  <a16:creationId xmlns:a16="http://schemas.microsoft.com/office/drawing/2014/main" id="{001B5EB6-ED61-4046-94FE-21382A8C1EAC}"/>
                </a:ext>
              </a:extLst>
            </p:cNvPr>
            <p:cNvSpPr/>
            <p:nvPr/>
          </p:nvSpPr>
          <p:spPr>
            <a:xfrm>
              <a:off x="16082433" y="4790078"/>
              <a:ext cx="583511" cy="413605"/>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63" name="Shape 10413">
              <a:extLst>
                <a:ext uri="{FF2B5EF4-FFF2-40B4-BE49-F238E27FC236}">
                  <a16:creationId xmlns:a16="http://schemas.microsoft.com/office/drawing/2014/main" id="{F57ED667-86C7-424E-8CCD-F6F3753CE947}"/>
                </a:ext>
              </a:extLst>
            </p:cNvPr>
            <p:cNvSpPr/>
            <p:nvPr/>
          </p:nvSpPr>
          <p:spPr>
            <a:xfrm>
              <a:off x="21000318" y="5616838"/>
              <a:ext cx="437119" cy="309840"/>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64" name="Shape 10414">
              <a:extLst>
                <a:ext uri="{FF2B5EF4-FFF2-40B4-BE49-F238E27FC236}">
                  <a16:creationId xmlns:a16="http://schemas.microsoft.com/office/drawing/2014/main" id="{3C221C59-E9AE-4864-A267-54C57CFECB49}"/>
                </a:ext>
              </a:extLst>
            </p:cNvPr>
            <p:cNvSpPr/>
            <p:nvPr/>
          </p:nvSpPr>
          <p:spPr>
            <a:xfrm>
              <a:off x="14548058" y="8927501"/>
              <a:ext cx="446855" cy="494666"/>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65" name="Shape 10415">
              <a:extLst>
                <a:ext uri="{FF2B5EF4-FFF2-40B4-BE49-F238E27FC236}">
                  <a16:creationId xmlns:a16="http://schemas.microsoft.com/office/drawing/2014/main" id="{1E94C2A4-E89C-499F-99E3-C1738C0A2D64}"/>
                </a:ext>
              </a:extLst>
            </p:cNvPr>
            <p:cNvSpPr/>
            <p:nvPr/>
          </p:nvSpPr>
          <p:spPr>
            <a:xfrm>
              <a:off x="19258837" y="11958731"/>
              <a:ext cx="567699" cy="676947"/>
            </a:xfrm>
            <a:custGeom>
              <a:avLst/>
              <a:gdLst/>
              <a:ahLst/>
              <a:cxnLst>
                <a:cxn ang="0">
                  <a:pos x="wd2" y="hd2"/>
                </a:cxn>
                <a:cxn ang="5400000">
                  <a:pos x="wd2" y="hd2"/>
                </a:cxn>
                <a:cxn ang="10800000">
                  <a:pos x="wd2" y="hd2"/>
                </a:cxn>
                <a:cxn ang="16200000">
                  <a:pos x="wd2" y="hd2"/>
                </a:cxn>
              </a:cxnLst>
              <a:rect l="0" t="0" r="r" b="b"/>
              <a:pathLst>
                <a:path w="21600" h="21600" extrusionOk="0">
                  <a:moveTo>
                    <a:pt x="19543" y="12242"/>
                  </a:moveTo>
                  <a:cubicBezTo>
                    <a:pt x="19543" y="12836"/>
                    <a:pt x="18964" y="13322"/>
                    <a:pt x="18257" y="13322"/>
                  </a:cubicBezTo>
                  <a:lnTo>
                    <a:pt x="3343" y="13322"/>
                  </a:lnTo>
                  <a:cubicBezTo>
                    <a:pt x="2636" y="13322"/>
                    <a:pt x="2057" y="12836"/>
                    <a:pt x="2057" y="12242"/>
                  </a:cubicBezTo>
                  <a:lnTo>
                    <a:pt x="2057" y="4322"/>
                  </a:lnTo>
                  <a:cubicBezTo>
                    <a:pt x="2057" y="3728"/>
                    <a:pt x="2636" y="3242"/>
                    <a:pt x="3343" y="3242"/>
                  </a:cubicBezTo>
                  <a:lnTo>
                    <a:pt x="18257" y="3242"/>
                  </a:lnTo>
                  <a:cubicBezTo>
                    <a:pt x="18964" y="3242"/>
                    <a:pt x="19543" y="3728"/>
                    <a:pt x="19543" y="4322"/>
                  </a:cubicBezTo>
                  <a:cubicBezTo>
                    <a:pt x="19543" y="4322"/>
                    <a:pt x="19543" y="12242"/>
                    <a:pt x="19543" y="12242"/>
                  </a:cubicBezTo>
                  <a:close/>
                  <a:moveTo>
                    <a:pt x="17743" y="18146"/>
                  </a:moveTo>
                  <a:cubicBezTo>
                    <a:pt x="16891" y="18146"/>
                    <a:pt x="16200" y="17566"/>
                    <a:pt x="16200" y="16850"/>
                  </a:cubicBezTo>
                  <a:cubicBezTo>
                    <a:pt x="16200" y="16134"/>
                    <a:pt x="16891" y="15554"/>
                    <a:pt x="17743" y="15554"/>
                  </a:cubicBezTo>
                  <a:cubicBezTo>
                    <a:pt x="18594" y="15554"/>
                    <a:pt x="19285" y="16134"/>
                    <a:pt x="19285" y="16850"/>
                  </a:cubicBezTo>
                  <a:cubicBezTo>
                    <a:pt x="19285" y="17566"/>
                    <a:pt x="18594" y="18146"/>
                    <a:pt x="17743" y="18146"/>
                  </a:cubicBezTo>
                  <a:close/>
                  <a:moveTo>
                    <a:pt x="3857" y="18146"/>
                  </a:moveTo>
                  <a:cubicBezTo>
                    <a:pt x="3005" y="18146"/>
                    <a:pt x="2315" y="17566"/>
                    <a:pt x="2315" y="16850"/>
                  </a:cubicBezTo>
                  <a:cubicBezTo>
                    <a:pt x="2315" y="16134"/>
                    <a:pt x="3005" y="15554"/>
                    <a:pt x="3857" y="15554"/>
                  </a:cubicBezTo>
                  <a:cubicBezTo>
                    <a:pt x="4709" y="15554"/>
                    <a:pt x="5400" y="16134"/>
                    <a:pt x="5400" y="16850"/>
                  </a:cubicBezTo>
                  <a:cubicBezTo>
                    <a:pt x="5400" y="17566"/>
                    <a:pt x="4709" y="18146"/>
                    <a:pt x="3857" y="18146"/>
                  </a:cubicBezTo>
                  <a:close/>
                  <a:moveTo>
                    <a:pt x="5657" y="1513"/>
                  </a:moveTo>
                  <a:cubicBezTo>
                    <a:pt x="5657" y="1275"/>
                    <a:pt x="5889" y="1081"/>
                    <a:pt x="6171" y="1081"/>
                  </a:cubicBezTo>
                  <a:lnTo>
                    <a:pt x="15429" y="1081"/>
                  </a:lnTo>
                  <a:cubicBezTo>
                    <a:pt x="15711" y="1081"/>
                    <a:pt x="15943" y="1275"/>
                    <a:pt x="15943" y="1513"/>
                  </a:cubicBezTo>
                  <a:lnTo>
                    <a:pt x="15943" y="1729"/>
                  </a:lnTo>
                  <a:cubicBezTo>
                    <a:pt x="15943" y="1967"/>
                    <a:pt x="15711" y="2161"/>
                    <a:pt x="15429" y="2161"/>
                  </a:cubicBezTo>
                  <a:lnTo>
                    <a:pt x="6171" y="2161"/>
                  </a:lnTo>
                  <a:cubicBezTo>
                    <a:pt x="5889" y="2161"/>
                    <a:pt x="5657" y="1967"/>
                    <a:pt x="5657" y="1729"/>
                  </a:cubicBezTo>
                  <a:cubicBezTo>
                    <a:pt x="5657" y="1729"/>
                    <a:pt x="5657" y="1513"/>
                    <a:pt x="5657" y="1513"/>
                  </a:cubicBezTo>
                  <a:close/>
                  <a:moveTo>
                    <a:pt x="20314" y="0"/>
                  </a:moveTo>
                  <a:lnTo>
                    <a:pt x="1286" y="0"/>
                  </a:lnTo>
                  <a:cubicBezTo>
                    <a:pt x="579" y="0"/>
                    <a:pt x="0" y="486"/>
                    <a:pt x="0" y="1080"/>
                  </a:cubicBezTo>
                  <a:lnTo>
                    <a:pt x="0" y="18360"/>
                  </a:lnTo>
                  <a:cubicBezTo>
                    <a:pt x="0" y="18954"/>
                    <a:pt x="579" y="19440"/>
                    <a:pt x="1286" y="19440"/>
                  </a:cubicBezTo>
                  <a:lnTo>
                    <a:pt x="1800" y="19440"/>
                  </a:lnTo>
                  <a:cubicBezTo>
                    <a:pt x="1800" y="19440"/>
                    <a:pt x="1800" y="20498"/>
                    <a:pt x="1800" y="20520"/>
                  </a:cubicBezTo>
                  <a:cubicBezTo>
                    <a:pt x="1800" y="21114"/>
                    <a:pt x="2379" y="21600"/>
                    <a:pt x="3086" y="21600"/>
                  </a:cubicBezTo>
                  <a:lnTo>
                    <a:pt x="4629" y="21600"/>
                  </a:lnTo>
                  <a:cubicBezTo>
                    <a:pt x="5336" y="21600"/>
                    <a:pt x="5915" y="21114"/>
                    <a:pt x="5915" y="20520"/>
                  </a:cubicBezTo>
                  <a:cubicBezTo>
                    <a:pt x="5915" y="20498"/>
                    <a:pt x="5915" y="19440"/>
                    <a:pt x="5915" y="19440"/>
                  </a:cubicBezTo>
                  <a:lnTo>
                    <a:pt x="15685" y="19440"/>
                  </a:lnTo>
                  <a:cubicBezTo>
                    <a:pt x="15685" y="19440"/>
                    <a:pt x="15685" y="20498"/>
                    <a:pt x="15685" y="20520"/>
                  </a:cubicBezTo>
                  <a:cubicBezTo>
                    <a:pt x="15685" y="21114"/>
                    <a:pt x="16264" y="21600"/>
                    <a:pt x="16971" y="21600"/>
                  </a:cubicBezTo>
                  <a:lnTo>
                    <a:pt x="18514" y="21600"/>
                  </a:lnTo>
                  <a:cubicBezTo>
                    <a:pt x="19221" y="21600"/>
                    <a:pt x="19800" y="21114"/>
                    <a:pt x="19800" y="20520"/>
                  </a:cubicBezTo>
                  <a:cubicBezTo>
                    <a:pt x="19800" y="20498"/>
                    <a:pt x="19800" y="19440"/>
                    <a:pt x="19800" y="19440"/>
                  </a:cubicBezTo>
                  <a:lnTo>
                    <a:pt x="20314" y="19440"/>
                  </a:lnTo>
                  <a:cubicBezTo>
                    <a:pt x="21021" y="19440"/>
                    <a:pt x="21600" y="18954"/>
                    <a:pt x="21600" y="18360"/>
                  </a:cubicBezTo>
                  <a:lnTo>
                    <a:pt x="21600" y="1080"/>
                  </a:lnTo>
                  <a:cubicBezTo>
                    <a:pt x="21600" y="486"/>
                    <a:pt x="21021" y="0"/>
                    <a:pt x="20314" y="0"/>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66" name="Shape 10416">
              <a:extLst>
                <a:ext uri="{FF2B5EF4-FFF2-40B4-BE49-F238E27FC236}">
                  <a16:creationId xmlns:a16="http://schemas.microsoft.com/office/drawing/2014/main" id="{3E9A5FD4-E5E7-45D1-8CBB-2487D9FF3FF8}"/>
                </a:ext>
              </a:extLst>
            </p:cNvPr>
            <p:cNvSpPr/>
            <p:nvPr/>
          </p:nvSpPr>
          <p:spPr>
            <a:xfrm>
              <a:off x="20512929" y="11955407"/>
              <a:ext cx="678678" cy="598412"/>
            </a:xfrm>
            <a:custGeom>
              <a:avLst/>
              <a:gdLst/>
              <a:ahLst/>
              <a:cxnLst>
                <a:cxn ang="0">
                  <a:pos x="wd2" y="hd2"/>
                </a:cxn>
                <a:cxn ang="5400000">
                  <a:pos x="wd2" y="hd2"/>
                </a:cxn>
                <a:cxn ang="10800000">
                  <a:pos x="wd2" y="hd2"/>
                </a:cxn>
                <a:cxn ang="16200000">
                  <a:pos x="wd2" y="hd2"/>
                </a:cxn>
              </a:cxnLst>
              <a:rect l="0" t="0" r="r" b="b"/>
              <a:pathLst>
                <a:path w="21465" h="21448" extrusionOk="0">
                  <a:moveTo>
                    <a:pt x="1162" y="1839"/>
                  </a:moveTo>
                  <a:cubicBezTo>
                    <a:pt x="454" y="1924"/>
                    <a:pt x="-67" y="2640"/>
                    <a:pt x="7" y="3442"/>
                  </a:cubicBezTo>
                  <a:lnTo>
                    <a:pt x="1557" y="20144"/>
                  </a:lnTo>
                  <a:cubicBezTo>
                    <a:pt x="1631" y="20947"/>
                    <a:pt x="2272" y="21524"/>
                    <a:pt x="2980" y="21440"/>
                  </a:cubicBezTo>
                  <a:lnTo>
                    <a:pt x="19632" y="19456"/>
                  </a:lnTo>
                  <a:cubicBezTo>
                    <a:pt x="20339" y="19372"/>
                    <a:pt x="20850" y="18657"/>
                    <a:pt x="20776" y="17855"/>
                  </a:cubicBezTo>
                  <a:lnTo>
                    <a:pt x="20372" y="13497"/>
                  </a:lnTo>
                  <a:lnTo>
                    <a:pt x="15892" y="14031"/>
                  </a:lnTo>
                  <a:cubicBezTo>
                    <a:pt x="15184" y="14115"/>
                    <a:pt x="14553" y="13536"/>
                    <a:pt x="14479" y="12734"/>
                  </a:cubicBezTo>
                  <a:lnTo>
                    <a:pt x="14209" y="9825"/>
                  </a:lnTo>
                  <a:cubicBezTo>
                    <a:pt x="14135" y="9023"/>
                    <a:pt x="14646" y="8308"/>
                    <a:pt x="15353" y="8224"/>
                  </a:cubicBezTo>
                  <a:lnTo>
                    <a:pt x="19833" y="7690"/>
                  </a:lnTo>
                  <a:lnTo>
                    <a:pt x="19497" y="4062"/>
                  </a:lnTo>
                  <a:cubicBezTo>
                    <a:pt x="19422" y="3260"/>
                    <a:pt x="18790" y="2669"/>
                    <a:pt x="18083" y="2754"/>
                  </a:cubicBezTo>
                  <a:lnTo>
                    <a:pt x="17948" y="1305"/>
                  </a:lnTo>
                  <a:cubicBezTo>
                    <a:pt x="17874" y="503"/>
                    <a:pt x="17243" y="-76"/>
                    <a:pt x="16535" y="8"/>
                  </a:cubicBezTo>
                  <a:lnTo>
                    <a:pt x="1162" y="1839"/>
                  </a:lnTo>
                  <a:close/>
                  <a:moveTo>
                    <a:pt x="1930" y="3213"/>
                  </a:moveTo>
                  <a:lnTo>
                    <a:pt x="15381" y="1611"/>
                  </a:lnTo>
                  <a:cubicBezTo>
                    <a:pt x="15381" y="1611"/>
                    <a:pt x="16670" y="1454"/>
                    <a:pt x="16804" y="2906"/>
                  </a:cubicBezTo>
                  <a:lnTo>
                    <a:pt x="2065" y="4661"/>
                  </a:lnTo>
                  <a:cubicBezTo>
                    <a:pt x="1711" y="4704"/>
                    <a:pt x="1401" y="4420"/>
                    <a:pt x="1364" y="4018"/>
                  </a:cubicBezTo>
                  <a:cubicBezTo>
                    <a:pt x="1327" y="3618"/>
                    <a:pt x="1577" y="3255"/>
                    <a:pt x="1930" y="3213"/>
                  </a:cubicBezTo>
                  <a:close/>
                  <a:moveTo>
                    <a:pt x="16055" y="8878"/>
                  </a:moveTo>
                  <a:cubicBezTo>
                    <a:pt x="15347" y="8963"/>
                    <a:pt x="14836" y="9677"/>
                    <a:pt x="14911" y="10479"/>
                  </a:cubicBezTo>
                  <a:lnTo>
                    <a:pt x="15045" y="11928"/>
                  </a:lnTo>
                  <a:cubicBezTo>
                    <a:pt x="15120" y="12730"/>
                    <a:pt x="15751" y="13309"/>
                    <a:pt x="16458" y="13225"/>
                  </a:cubicBezTo>
                  <a:lnTo>
                    <a:pt x="20304" y="12767"/>
                  </a:lnTo>
                  <a:cubicBezTo>
                    <a:pt x="21012" y="12682"/>
                    <a:pt x="21533" y="11966"/>
                    <a:pt x="21459" y="11164"/>
                  </a:cubicBezTo>
                  <a:lnTo>
                    <a:pt x="21324" y="9716"/>
                  </a:lnTo>
                  <a:cubicBezTo>
                    <a:pt x="21250" y="8913"/>
                    <a:pt x="20608" y="8336"/>
                    <a:pt x="19901" y="8420"/>
                  </a:cubicBezTo>
                  <a:lnTo>
                    <a:pt x="16055" y="8878"/>
                  </a:lnTo>
                  <a:close/>
                  <a:moveTo>
                    <a:pt x="16834" y="10250"/>
                  </a:moveTo>
                  <a:cubicBezTo>
                    <a:pt x="17188" y="10208"/>
                    <a:pt x="17508" y="10491"/>
                    <a:pt x="17545" y="10892"/>
                  </a:cubicBezTo>
                  <a:cubicBezTo>
                    <a:pt x="17582" y="11293"/>
                    <a:pt x="17322" y="11657"/>
                    <a:pt x="16968" y="11699"/>
                  </a:cubicBezTo>
                  <a:cubicBezTo>
                    <a:pt x="16614" y="11741"/>
                    <a:pt x="16293" y="11447"/>
                    <a:pt x="16256" y="11046"/>
                  </a:cubicBezTo>
                  <a:cubicBezTo>
                    <a:pt x="16219" y="10644"/>
                    <a:pt x="16480" y="10293"/>
                    <a:pt x="16834" y="1025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67" name="Shape 10417">
              <a:extLst>
                <a:ext uri="{FF2B5EF4-FFF2-40B4-BE49-F238E27FC236}">
                  <a16:creationId xmlns:a16="http://schemas.microsoft.com/office/drawing/2014/main" id="{867E1038-91EB-4118-A406-2CBFB0500317}"/>
                </a:ext>
              </a:extLst>
            </p:cNvPr>
            <p:cNvSpPr/>
            <p:nvPr/>
          </p:nvSpPr>
          <p:spPr>
            <a:xfrm>
              <a:off x="19308419" y="13173056"/>
              <a:ext cx="779626" cy="510037"/>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68" name="Shape 10418">
              <a:extLst>
                <a:ext uri="{FF2B5EF4-FFF2-40B4-BE49-F238E27FC236}">
                  <a16:creationId xmlns:a16="http://schemas.microsoft.com/office/drawing/2014/main" id="{EE65F875-7716-4F11-9D87-309321F63A75}"/>
                </a:ext>
              </a:extLst>
            </p:cNvPr>
            <p:cNvSpPr/>
            <p:nvPr/>
          </p:nvSpPr>
          <p:spPr>
            <a:xfrm>
              <a:off x="19278047" y="12757726"/>
              <a:ext cx="364916" cy="364935"/>
            </a:xfrm>
            <a:custGeom>
              <a:avLst/>
              <a:gdLst/>
              <a:ahLst/>
              <a:cxnLst>
                <a:cxn ang="0">
                  <a:pos x="wd2" y="hd2"/>
                </a:cxn>
                <a:cxn ang="5400000">
                  <a:pos x="wd2" y="hd2"/>
                </a:cxn>
                <a:cxn ang="10800000">
                  <a:pos x="wd2" y="hd2"/>
                </a:cxn>
                <a:cxn ang="16200000">
                  <a:pos x="wd2" y="hd2"/>
                </a:cxn>
              </a:cxnLst>
              <a:rect l="0" t="0" r="r" b="b"/>
              <a:pathLst>
                <a:path w="21590" h="21585" extrusionOk="0">
                  <a:moveTo>
                    <a:pt x="5809" y="19810"/>
                  </a:moveTo>
                  <a:lnTo>
                    <a:pt x="0" y="21585"/>
                  </a:lnTo>
                  <a:lnTo>
                    <a:pt x="1723" y="15720"/>
                  </a:lnTo>
                  <a:cubicBezTo>
                    <a:pt x="1723" y="15720"/>
                    <a:pt x="5809" y="19810"/>
                    <a:pt x="5809" y="19810"/>
                  </a:cubicBezTo>
                  <a:close/>
                  <a:moveTo>
                    <a:pt x="14328" y="11295"/>
                  </a:moveTo>
                  <a:cubicBezTo>
                    <a:pt x="14857" y="12169"/>
                    <a:pt x="15219" y="12941"/>
                    <a:pt x="15338" y="13361"/>
                  </a:cubicBezTo>
                  <a:cubicBezTo>
                    <a:pt x="16735" y="12758"/>
                    <a:pt x="18442" y="13050"/>
                    <a:pt x="19809" y="14418"/>
                  </a:cubicBezTo>
                  <a:cubicBezTo>
                    <a:pt x="21600" y="16210"/>
                    <a:pt x="21590" y="21540"/>
                    <a:pt x="21590" y="21540"/>
                  </a:cubicBezTo>
                  <a:cubicBezTo>
                    <a:pt x="21590" y="21540"/>
                    <a:pt x="21587" y="21538"/>
                    <a:pt x="21583" y="21536"/>
                  </a:cubicBezTo>
                  <a:cubicBezTo>
                    <a:pt x="21586" y="21540"/>
                    <a:pt x="21587" y="21543"/>
                    <a:pt x="21587" y="21543"/>
                  </a:cubicBezTo>
                  <a:cubicBezTo>
                    <a:pt x="21587" y="21543"/>
                    <a:pt x="16257" y="21556"/>
                    <a:pt x="14467" y="19765"/>
                  </a:cubicBezTo>
                  <a:cubicBezTo>
                    <a:pt x="13114" y="18410"/>
                    <a:pt x="12816" y="16721"/>
                    <a:pt x="13396" y="15331"/>
                  </a:cubicBezTo>
                  <a:cubicBezTo>
                    <a:pt x="12981" y="15218"/>
                    <a:pt x="12197" y="14852"/>
                    <a:pt x="11308" y="14314"/>
                  </a:cubicBezTo>
                  <a:lnTo>
                    <a:pt x="6478" y="19142"/>
                  </a:lnTo>
                  <a:lnTo>
                    <a:pt x="2392" y="15051"/>
                  </a:lnTo>
                  <a:lnTo>
                    <a:pt x="6994" y="10450"/>
                  </a:lnTo>
                  <a:cubicBezTo>
                    <a:pt x="4968" y="7962"/>
                    <a:pt x="2105" y="4020"/>
                    <a:pt x="1025" y="2336"/>
                  </a:cubicBezTo>
                  <a:cubicBezTo>
                    <a:pt x="11" y="756"/>
                    <a:pt x="7" y="211"/>
                    <a:pt x="44" y="57"/>
                  </a:cubicBezTo>
                  <a:cubicBezTo>
                    <a:pt x="31" y="43"/>
                    <a:pt x="37" y="38"/>
                    <a:pt x="52" y="32"/>
                  </a:cubicBezTo>
                  <a:cubicBezTo>
                    <a:pt x="59" y="13"/>
                    <a:pt x="65" y="4"/>
                    <a:pt x="65" y="4"/>
                  </a:cubicBezTo>
                  <a:cubicBezTo>
                    <a:pt x="237" y="-15"/>
                    <a:pt x="782" y="-11"/>
                    <a:pt x="2361" y="1003"/>
                  </a:cubicBezTo>
                  <a:cubicBezTo>
                    <a:pt x="4043" y="2084"/>
                    <a:pt x="7984" y="4949"/>
                    <a:pt x="10469" y="6978"/>
                  </a:cubicBezTo>
                  <a:lnTo>
                    <a:pt x="14322" y="3125"/>
                  </a:lnTo>
                  <a:lnTo>
                    <a:pt x="18411" y="7213"/>
                  </a:lnTo>
                  <a:cubicBezTo>
                    <a:pt x="18411" y="7213"/>
                    <a:pt x="14328" y="11295"/>
                    <a:pt x="14328" y="11295"/>
                  </a:cubicBezTo>
                  <a:close/>
                  <a:moveTo>
                    <a:pt x="15005" y="2441"/>
                  </a:moveTo>
                  <a:lnTo>
                    <a:pt x="17418" y="30"/>
                  </a:lnTo>
                  <a:lnTo>
                    <a:pt x="21507" y="4118"/>
                  </a:lnTo>
                  <a:lnTo>
                    <a:pt x="19094" y="6530"/>
                  </a:lnTo>
                  <a:cubicBezTo>
                    <a:pt x="19094" y="6530"/>
                    <a:pt x="15005" y="2441"/>
                    <a:pt x="15005" y="24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69" name="Shape 10419">
              <a:extLst>
                <a:ext uri="{FF2B5EF4-FFF2-40B4-BE49-F238E27FC236}">
                  <a16:creationId xmlns:a16="http://schemas.microsoft.com/office/drawing/2014/main" id="{6354E0F0-1E0A-44FF-8B2A-4CAB652085D4}"/>
                </a:ext>
              </a:extLst>
            </p:cNvPr>
            <p:cNvSpPr/>
            <p:nvPr/>
          </p:nvSpPr>
          <p:spPr>
            <a:xfrm>
              <a:off x="18249834" y="13272749"/>
              <a:ext cx="957659" cy="434144"/>
            </a:xfrm>
            <a:custGeom>
              <a:avLst/>
              <a:gdLst/>
              <a:ahLst/>
              <a:cxnLst>
                <a:cxn ang="0">
                  <a:pos x="wd2" y="hd2"/>
                </a:cxn>
                <a:cxn ang="5400000">
                  <a:pos x="wd2" y="hd2"/>
                </a:cxn>
                <a:cxn ang="10800000">
                  <a:pos x="wd2" y="hd2"/>
                </a:cxn>
                <a:cxn ang="16200000">
                  <a:pos x="wd2" y="hd2"/>
                </a:cxn>
              </a:cxnLst>
              <a:rect l="0" t="0" r="r" b="b"/>
              <a:pathLst>
                <a:path w="21600" h="21600" extrusionOk="0">
                  <a:moveTo>
                    <a:pt x="0" y="20793"/>
                  </a:moveTo>
                  <a:cubicBezTo>
                    <a:pt x="2762" y="20896"/>
                    <a:pt x="4229" y="16959"/>
                    <a:pt x="5457" y="12973"/>
                  </a:cubicBezTo>
                  <a:cubicBezTo>
                    <a:pt x="6611" y="16963"/>
                    <a:pt x="8026" y="20867"/>
                    <a:pt x="10731" y="20967"/>
                  </a:cubicBezTo>
                  <a:cubicBezTo>
                    <a:pt x="13410" y="21066"/>
                    <a:pt x="14890" y="17337"/>
                    <a:pt x="16097" y="13477"/>
                  </a:cubicBezTo>
                  <a:cubicBezTo>
                    <a:pt x="17258" y="17515"/>
                    <a:pt x="18668" y="21499"/>
                    <a:pt x="21405" y="21600"/>
                  </a:cubicBezTo>
                  <a:lnTo>
                    <a:pt x="21434" y="18923"/>
                  </a:lnTo>
                  <a:cubicBezTo>
                    <a:pt x="19117" y="18837"/>
                    <a:pt x="18015" y="15307"/>
                    <a:pt x="16841" y="11103"/>
                  </a:cubicBezTo>
                  <a:cubicBezTo>
                    <a:pt x="18096" y="6922"/>
                    <a:pt x="19242" y="3387"/>
                    <a:pt x="21588" y="3475"/>
                  </a:cubicBezTo>
                  <a:lnTo>
                    <a:pt x="21600" y="798"/>
                  </a:lnTo>
                  <a:cubicBezTo>
                    <a:pt x="18838" y="695"/>
                    <a:pt x="17358" y="4641"/>
                    <a:pt x="16130" y="8627"/>
                  </a:cubicBezTo>
                  <a:cubicBezTo>
                    <a:pt x="14977" y="4640"/>
                    <a:pt x="13556" y="770"/>
                    <a:pt x="10852" y="669"/>
                  </a:cubicBezTo>
                  <a:cubicBezTo>
                    <a:pt x="8168" y="570"/>
                    <a:pt x="6711" y="4292"/>
                    <a:pt x="5503" y="8160"/>
                  </a:cubicBezTo>
                  <a:cubicBezTo>
                    <a:pt x="4341" y="4115"/>
                    <a:pt x="2924" y="102"/>
                    <a:pt x="183" y="0"/>
                  </a:cubicBezTo>
                  <a:cubicBezTo>
                    <a:pt x="183" y="0"/>
                    <a:pt x="166" y="2677"/>
                    <a:pt x="166" y="2677"/>
                  </a:cubicBezTo>
                  <a:cubicBezTo>
                    <a:pt x="2490" y="2763"/>
                    <a:pt x="3581" y="6313"/>
                    <a:pt x="4759" y="10534"/>
                  </a:cubicBezTo>
                  <a:cubicBezTo>
                    <a:pt x="3507" y="14705"/>
                    <a:pt x="2353" y="18212"/>
                    <a:pt x="12" y="18125"/>
                  </a:cubicBezTo>
                  <a:lnTo>
                    <a:pt x="0" y="20793"/>
                  </a:lnTo>
                  <a:close/>
                  <a:moveTo>
                    <a:pt x="241" y="16420"/>
                  </a:moveTo>
                  <a:cubicBezTo>
                    <a:pt x="649" y="16425"/>
                    <a:pt x="1008" y="16293"/>
                    <a:pt x="1338" y="16053"/>
                  </a:cubicBezTo>
                  <a:cubicBezTo>
                    <a:pt x="1338" y="16053"/>
                    <a:pt x="1438" y="4786"/>
                    <a:pt x="1438" y="4786"/>
                  </a:cubicBezTo>
                  <a:cubicBezTo>
                    <a:pt x="1113" y="4525"/>
                    <a:pt x="753" y="4374"/>
                    <a:pt x="345" y="4355"/>
                  </a:cubicBezTo>
                  <a:lnTo>
                    <a:pt x="241" y="16420"/>
                  </a:lnTo>
                  <a:close/>
                  <a:moveTo>
                    <a:pt x="2402" y="14724"/>
                  </a:moveTo>
                  <a:cubicBezTo>
                    <a:pt x="2787" y="14105"/>
                    <a:pt x="3126" y="13297"/>
                    <a:pt x="3454" y="12359"/>
                  </a:cubicBezTo>
                  <a:lnTo>
                    <a:pt x="3491" y="8563"/>
                  </a:lnTo>
                  <a:cubicBezTo>
                    <a:pt x="3181" y="7606"/>
                    <a:pt x="2858" y="6774"/>
                    <a:pt x="2485" y="6133"/>
                  </a:cubicBezTo>
                  <a:lnTo>
                    <a:pt x="2402" y="14724"/>
                  </a:lnTo>
                  <a:close/>
                  <a:moveTo>
                    <a:pt x="6201" y="10598"/>
                  </a:moveTo>
                  <a:cubicBezTo>
                    <a:pt x="7413" y="6583"/>
                    <a:pt x="8564" y="3262"/>
                    <a:pt x="10839" y="3346"/>
                  </a:cubicBezTo>
                  <a:cubicBezTo>
                    <a:pt x="13133" y="3431"/>
                    <a:pt x="14226" y="6882"/>
                    <a:pt x="15386" y="11029"/>
                  </a:cubicBezTo>
                  <a:cubicBezTo>
                    <a:pt x="14178" y="15032"/>
                    <a:pt x="13031" y="18375"/>
                    <a:pt x="10761" y="18290"/>
                  </a:cubicBezTo>
                  <a:cubicBezTo>
                    <a:pt x="8467" y="18206"/>
                    <a:pt x="7361" y="14745"/>
                    <a:pt x="6201" y="10598"/>
                  </a:cubicBezTo>
                  <a:close/>
                  <a:moveTo>
                    <a:pt x="7901" y="13065"/>
                  </a:moveTo>
                  <a:cubicBezTo>
                    <a:pt x="8268" y="14180"/>
                    <a:pt x="8656" y="15139"/>
                    <a:pt x="9098" y="15879"/>
                  </a:cubicBezTo>
                  <a:lnTo>
                    <a:pt x="9173" y="5547"/>
                  </a:lnTo>
                  <a:cubicBezTo>
                    <a:pt x="8720" y="6254"/>
                    <a:pt x="8323" y="7192"/>
                    <a:pt x="7938" y="8279"/>
                  </a:cubicBezTo>
                  <a:lnTo>
                    <a:pt x="7901" y="13065"/>
                  </a:lnTo>
                  <a:close/>
                  <a:moveTo>
                    <a:pt x="10199" y="16402"/>
                  </a:moveTo>
                  <a:cubicBezTo>
                    <a:pt x="10421" y="16504"/>
                    <a:pt x="10654" y="16562"/>
                    <a:pt x="10910" y="16567"/>
                  </a:cubicBezTo>
                  <a:cubicBezTo>
                    <a:pt x="11039" y="16569"/>
                    <a:pt x="11163" y="16554"/>
                    <a:pt x="11284" y="16530"/>
                  </a:cubicBezTo>
                  <a:lnTo>
                    <a:pt x="11421" y="4676"/>
                  </a:lnTo>
                  <a:cubicBezTo>
                    <a:pt x="11301" y="4648"/>
                    <a:pt x="11177" y="4632"/>
                    <a:pt x="11047" y="4630"/>
                  </a:cubicBezTo>
                  <a:cubicBezTo>
                    <a:pt x="10792" y="4625"/>
                    <a:pt x="10556" y="4674"/>
                    <a:pt x="10332" y="4767"/>
                  </a:cubicBezTo>
                  <a:lnTo>
                    <a:pt x="10199" y="16402"/>
                  </a:lnTo>
                  <a:close/>
                  <a:moveTo>
                    <a:pt x="12440" y="16292"/>
                  </a:moveTo>
                  <a:cubicBezTo>
                    <a:pt x="12866" y="15783"/>
                    <a:pt x="13237" y="15074"/>
                    <a:pt x="13587" y="14220"/>
                  </a:cubicBezTo>
                  <a:lnTo>
                    <a:pt x="13653" y="7866"/>
                  </a:lnTo>
                  <a:cubicBezTo>
                    <a:pt x="13321" y="6994"/>
                    <a:pt x="12964" y="6269"/>
                    <a:pt x="12548" y="5739"/>
                  </a:cubicBezTo>
                  <a:lnTo>
                    <a:pt x="12440" y="16292"/>
                  </a:lnTo>
                  <a:close/>
                  <a:moveTo>
                    <a:pt x="18109" y="13000"/>
                  </a:moveTo>
                  <a:cubicBezTo>
                    <a:pt x="18420" y="13890"/>
                    <a:pt x="18742" y="14650"/>
                    <a:pt x="19110" y="15228"/>
                  </a:cubicBezTo>
                  <a:lnTo>
                    <a:pt x="19115" y="6949"/>
                  </a:lnTo>
                  <a:cubicBezTo>
                    <a:pt x="18746" y="7587"/>
                    <a:pt x="18420" y="8402"/>
                    <a:pt x="18109" y="9342"/>
                  </a:cubicBezTo>
                  <a:lnTo>
                    <a:pt x="18109" y="13000"/>
                  </a:lnTo>
                  <a:close/>
                  <a:moveTo>
                    <a:pt x="20436" y="16503"/>
                  </a:moveTo>
                  <a:cubicBezTo>
                    <a:pt x="20751" y="16735"/>
                    <a:pt x="21099" y="16863"/>
                    <a:pt x="21492" y="16860"/>
                  </a:cubicBezTo>
                  <a:lnTo>
                    <a:pt x="21546" y="5272"/>
                  </a:lnTo>
                  <a:cubicBezTo>
                    <a:pt x="21153" y="5289"/>
                    <a:pt x="20803" y="5437"/>
                    <a:pt x="20486" y="5684"/>
                  </a:cubicBezTo>
                  <a:cubicBezTo>
                    <a:pt x="20486" y="5684"/>
                    <a:pt x="20436" y="16503"/>
                    <a:pt x="20436" y="1650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70" name="Shape 10420">
              <a:extLst>
                <a:ext uri="{FF2B5EF4-FFF2-40B4-BE49-F238E27FC236}">
                  <a16:creationId xmlns:a16="http://schemas.microsoft.com/office/drawing/2014/main" id="{A802F37C-6167-4D8B-BA59-4FF8EE180EB4}"/>
                </a:ext>
              </a:extLst>
            </p:cNvPr>
            <p:cNvSpPr/>
            <p:nvPr/>
          </p:nvSpPr>
          <p:spPr>
            <a:xfrm>
              <a:off x="20962861" y="13425299"/>
              <a:ext cx="410124" cy="290707"/>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71" name="Shape 10421">
              <a:extLst>
                <a:ext uri="{FF2B5EF4-FFF2-40B4-BE49-F238E27FC236}">
                  <a16:creationId xmlns:a16="http://schemas.microsoft.com/office/drawing/2014/main" id="{BD583C51-5F3C-4B80-B884-2FF5DAAD0AE8}"/>
                </a:ext>
              </a:extLst>
            </p:cNvPr>
            <p:cNvSpPr/>
            <p:nvPr/>
          </p:nvSpPr>
          <p:spPr>
            <a:xfrm>
              <a:off x="17299512" y="11350027"/>
              <a:ext cx="844727" cy="1120378"/>
            </a:xfrm>
            <a:custGeom>
              <a:avLst/>
              <a:gdLst/>
              <a:ahLst/>
              <a:cxnLst>
                <a:cxn ang="0">
                  <a:pos x="wd2" y="hd2"/>
                </a:cxn>
                <a:cxn ang="5400000">
                  <a:pos x="wd2" y="hd2"/>
                </a:cxn>
                <a:cxn ang="10800000">
                  <a:pos x="wd2" y="hd2"/>
                </a:cxn>
                <a:cxn ang="16200000">
                  <a:pos x="wd2" y="hd2"/>
                </a:cxn>
              </a:cxnLst>
              <a:rect l="0" t="0" r="r" b="b"/>
              <a:pathLst>
                <a:path w="20983" h="21600" extrusionOk="0">
                  <a:moveTo>
                    <a:pt x="4487" y="2661"/>
                  </a:moveTo>
                  <a:cubicBezTo>
                    <a:pt x="6041" y="1951"/>
                    <a:pt x="7888" y="1570"/>
                    <a:pt x="9828" y="1650"/>
                  </a:cubicBezTo>
                  <a:cubicBezTo>
                    <a:pt x="12550" y="1762"/>
                    <a:pt x="15032" y="2810"/>
                    <a:pt x="16637" y="4507"/>
                  </a:cubicBezTo>
                  <a:cubicBezTo>
                    <a:pt x="17954" y="5855"/>
                    <a:pt x="18616" y="7507"/>
                    <a:pt x="18498" y="9204"/>
                  </a:cubicBezTo>
                  <a:cubicBezTo>
                    <a:pt x="18319" y="11771"/>
                    <a:pt x="16441" y="14049"/>
                    <a:pt x="13531" y="15243"/>
                  </a:cubicBezTo>
                  <a:cubicBezTo>
                    <a:pt x="7170" y="17652"/>
                    <a:pt x="-219" y="13941"/>
                    <a:pt x="5" y="8450"/>
                  </a:cubicBezTo>
                  <a:cubicBezTo>
                    <a:pt x="107" y="5959"/>
                    <a:pt x="1897" y="3846"/>
                    <a:pt x="4487" y="2661"/>
                  </a:cubicBezTo>
                  <a:close/>
                  <a:moveTo>
                    <a:pt x="11927" y="0"/>
                  </a:moveTo>
                  <a:cubicBezTo>
                    <a:pt x="14972" y="550"/>
                    <a:pt x="17565" y="1989"/>
                    <a:pt x="19217" y="4049"/>
                  </a:cubicBezTo>
                  <a:cubicBezTo>
                    <a:pt x="20869" y="6108"/>
                    <a:pt x="21381" y="8545"/>
                    <a:pt x="20673" y="10908"/>
                  </a:cubicBezTo>
                  <a:cubicBezTo>
                    <a:pt x="19872" y="13581"/>
                    <a:pt x="17567" y="15755"/>
                    <a:pt x="14558" y="16945"/>
                  </a:cubicBezTo>
                  <a:cubicBezTo>
                    <a:pt x="13956" y="17183"/>
                    <a:pt x="13322" y="17384"/>
                    <a:pt x="12670" y="17539"/>
                  </a:cubicBezTo>
                  <a:lnTo>
                    <a:pt x="13689" y="19091"/>
                  </a:lnTo>
                  <a:lnTo>
                    <a:pt x="16552" y="17959"/>
                  </a:lnTo>
                  <a:lnTo>
                    <a:pt x="17260" y="19038"/>
                  </a:lnTo>
                  <a:lnTo>
                    <a:pt x="10780" y="21600"/>
                  </a:lnTo>
                  <a:lnTo>
                    <a:pt x="10072" y="20522"/>
                  </a:lnTo>
                  <a:lnTo>
                    <a:pt x="12300" y="19641"/>
                  </a:lnTo>
                  <a:lnTo>
                    <a:pt x="11104" y="17819"/>
                  </a:lnTo>
                  <a:cubicBezTo>
                    <a:pt x="10775" y="17860"/>
                    <a:pt x="10443" y="17889"/>
                    <a:pt x="10107" y="17909"/>
                  </a:cubicBezTo>
                  <a:cubicBezTo>
                    <a:pt x="9771" y="17928"/>
                    <a:pt x="9432" y="17928"/>
                    <a:pt x="9091" y="17924"/>
                  </a:cubicBezTo>
                  <a:lnTo>
                    <a:pt x="9115" y="16720"/>
                  </a:lnTo>
                  <a:cubicBezTo>
                    <a:pt x="13857" y="16783"/>
                    <a:pt x="18085" y="14219"/>
                    <a:pt x="19161" y="10628"/>
                  </a:cubicBezTo>
                  <a:cubicBezTo>
                    <a:pt x="19775" y="8580"/>
                    <a:pt x="19321" y="6477"/>
                    <a:pt x="17889" y="4691"/>
                  </a:cubicBezTo>
                  <a:cubicBezTo>
                    <a:pt x="16457" y="2906"/>
                    <a:pt x="14223" y="1654"/>
                    <a:pt x="11584" y="1178"/>
                  </a:cubicBezTo>
                  <a:lnTo>
                    <a:pt x="11927" y="0"/>
                  </a:lnTo>
                  <a:close/>
                  <a:moveTo>
                    <a:pt x="5394" y="3239"/>
                  </a:moveTo>
                  <a:cubicBezTo>
                    <a:pt x="4971" y="3418"/>
                    <a:pt x="4569" y="3631"/>
                    <a:pt x="4192" y="3867"/>
                  </a:cubicBezTo>
                  <a:cubicBezTo>
                    <a:pt x="4430" y="4003"/>
                    <a:pt x="4673" y="4128"/>
                    <a:pt x="4923" y="4245"/>
                  </a:cubicBezTo>
                  <a:cubicBezTo>
                    <a:pt x="5174" y="4362"/>
                    <a:pt x="5435" y="4472"/>
                    <a:pt x="5696" y="4572"/>
                  </a:cubicBezTo>
                  <a:cubicBezTo>
                    <a:pt x="5840" y="4267"/>
                    <a:pt x="6003" y="3965"/>
                    <a:pt x="6174" y="3669"/>
                  </a:cubicBezTo>
                  <a:cubicBezTo>
                    <a:pt x="6345" y="3372"/>
                    <a:pt x="6521" y="3084"/>
                    <a:pt x="6719" y="2797"/>
                  </a:cubicBezTo>
                  <a:cubicBezTo>
                    <a:pt x="6262" y="2917"/>
                    <a:pt x="5818" y="3060"/>
                    <a:pt x="5394" y="3239"/>
                  </a:cubicBezTo>
                  <a:close/>
                  <a:moveTo>
                    <a:pt x="8111" y="2528"/>
                  </a:moveTo>
                  <a:cubicBezTo>
                    <a:pt x="7815" y="2902"/>
                    <a:pt x="7543" y="3287"/>
                    <a:pt x="7298" y="3681"/>
                  </a:cubicBezTo>
                  <a:cubicBezTo>
                    <a:pt x="7054" y="4074"/>
                    <a:pt x="6836" y="4477"/>
                    <a:pt x="6643" y="4888"/>
                  </a:cubicBezTo>
                  <a:cubicBezTo>
                    <a:pt x="7029" y="4999"/>
                    <a:pt x="7434" y="5094"/>
                    <a:pt x="7836" y="5166"/>
                  </a:cubicBezTo>
                  <a:cubicBezTo>
                    <a:pt x="8238" y="5238"/>
                    <a:pt x="8643" y="5293"/>
                    <a:pt x="9058" y="5327"/>
                  </a:cubicBezTo>
                  <a:lnTo>
                    <a:pt x="9258" y="2461"/>
                  </a:lnTo>
                  <a:cubicBezTo>
                    <a:pt x="9068" y="2462"/>
                    <a:pt x="8871" y="2466"/>
                    <a:pt x="8681" y="2478"/>
                  </a:cubicBezTo>
                  <a:cubicBezTo>
                    <a:pt x="8492" y="2490"/>
                    <a:pt x="8298" y="2506"/>
                    <a:pt x="8111" y="2528"/>
                  </a:cubicBezTo>
                  <a:close/>
                  <a:moveTo>
                    <a:pt x="3332" y="4418"/>
                  </a:moveTo>
                  <a:cubicBezTo>
                    <a:pt x="2706" y="4923"/>
                    <a:pt x="2197" y="5495"/>
                    <a:pt x="1822" y="6116"/>
                  </a:cubicBezTo>
                  <a:cubicBezTo>
                    <a:pt x="1446" y="6736"/>
                    <a:pt x="1199" y="7397"/>
                    <a:pt x="1096" y="8089"/>
                  </a:cubicBezTo>
                  <a:lnTo>
                    <a:pt x="4650" y="8241"/>
                  </a:lnTo>
                  <a:cubicBezTo>
                    <a:pt x="4701" y="7753"/>
                    <a:pt x="4783" y="7263"/>
                    <a:pt x="4900" y="6783"/>
                  </a:cubicBezTo>
                  <a:cubicBezTo>
                    <a:pt x="5017" y="6305"/>
                    <a:pt x="5162" y="5834"/>
                    <a:pt x="5343" y="5367"/>
                  </a:cubicBezTo>
                  <a:cubicBezTo>
                    <a:pt x="4988" y="5238"/>
                    <a:pt x="4643" y="5093"/>
                    <a:pt x="4305" y="4935"/>
                  </a:cubicBezTo>
                  <a:cubicBezTo>
                    <a:pt x="3967" y="4776"/>
                    <a:pt x="3650" y="4606"/>
                    <a:pt x="3332" y="4418"/>
                  </a:cubicBezTo>
                  <a:close/>
                  <a:moveTo>
                    <a:pt x="10293" y="2496"/>
                  </a:moveTo>
                  <a:lnTo>
                    <a:pt x="10092" y="5362"/>
                  </a:lnTo>
                  <a:cubicBezTo>
                    <a:pt x="10477" y="5359"/>
                    <a:pt x="10864" y="5342"/>
                    <a:pt x="11246" y="5304"/>
                  </a:cubicBezTo>
                  <a:cubicBezTo>
                    <a:pt x="11627" y="5267"/>
                    <a:pt x="12001" y="5211"/>
                    <a:pt x="12374" y="5139"/>
                  </a:cubicBezTo>
                  <a:cubicBezTo>
                    <a:pt x="12236" y="4706"/>
                    <a:pt x="12076" y="4278"/>
                    <a:pt x="11881" y="3859"/>
                  </a:cubicBezTo>
                  <a:cubicBezTo>
                    <a:pt x="11686" y="3439"/>
                    <a:pt x="11470" y="3025"/>
                    <a:pt x="11220" y="2622"/>
                  </a:cubicBezTo>
                  <a:cubicBezTo>
                    <a:pt x="11069" y="2594"/>
                    <a:pt x="10904" y="2570"/>
                    <a:pt x="10750" y="2550"/>
                  </a:cubicBezTo>
                  <a:cubicBezTo>
                    <a:pt x="10596" y="2530"/>
                    <a:pt x="10449" y="2511"/>
                    <a:pt x="10293" y="2496"/>
                  </a:cubicBezTo>
                  <a:close/>
                  <a:moveTo>
                    <a:pt x="12546" y="2964"/>
                  </a:moveTo>
                  <a:cubicBezTo>
                    <a:pt x="12714" y="3280"/>
                    <a:pt x="12868" y="3593"/>
                    <a:pt x="13006" y="3918"/>
                  </a:cubicBezTo>
                  <a:cubicBezTo>
                    <a:pt x="13143" y="4242"/>
                    <a:pt x="13264" y="4578"/>
                    <a:pt x="13370" y="4909"/>
                  </a:cubicBezTo>
                  <a:cubicBezTo>
                    <a:pt x="13667" y="4827"/>
                    <a:pt x="13966" y="4724"/>
                    <a:pt x="14251" y="4619"/>
                  </a:cubicBezTo>
                  <a:cubicBezTo>
                    <a:pt x="14537" y="4515"/>
                    <a:pt x="14810" y="4404"/>
                    <a:pt x="15083" y="4279"/>
                  </a:cubicBezTo>
                  <a:cubicBezTo>
                    <a:pt x="14713" y="3995"/>
                    <a:pt x="14316" y="3740"/>
                    <a:pt x="13892" y="3520"/>
                  </a:cubicBezTo>
                  <a:cubicBezTo>
                    <a:pt x="13467" y="3300"/>
                    <a:pt x="13014" y="3118"/>
                    <a:pt x="12546" y="2964"/>
                  </a:cubicBezTo>
                  <a:close/>
                  <a:moveTo>
                    <a:pt x="6314" y="5674"/>
                  </a:moveTo>
                  <a:cubicBezTo>
                    <a:pt x="6153" y="6098"/>
                    <a:pt x="6029" y="6530"/>
                    <a:pt x="5924" y="6964"/>
                  </a:cubicBezTo>
                  <a:cubicBezTo>
                    <a:pt x="5819" y="7399"/>
                    <a:pt x="5732" y="7834"/>
                    <a:pt x="5684" y="8277"/>
                  </a:cubicBezTo>
                  <a:lnTo>
                    <a:pt x="8848" y="8407"/>
                  </a:lnTo>
                  <a:lnTo>
                    <a:pt x="9000" y="6134"/>
                  </a:lnTo>
                  <a:cubicBezTo>
                    <a:pt x="8537" y="6101"/>
                    <a:pt x="8088" y="6045"/>
                    <a:pt x="7639" y="5969"/>
                  </a:cubicBezTo>
                  <a:cubicBezTo>
                    <a:pt x="7191" y="5894"/>
                    <a:pt x="6744" y="5793"/>
                    <a:pt x="6314" y="5674"/>
                  </a:cubicBezTo>
                  <a:close/>
                  <a:moveTo>
                    <a:pt x="1037" y="8896"/>
                  </a:moveTo>
                  <a:cubicBezTo>
                    <a:pt x="1047" y="9594"/>
                    <a:pt x="1206" y="10280"/>
                    <a:pt x="1496" y="10928"/>
                  </a:cubicBezTo>
                  <a:cubicBezTo>
                    <a:pt x="1786" y="11576"/>
                    <a:pt x="2210" y="12192"/>
                    <a:pt x="2764" y="12745"/>
                  </a:cubicBezTo>
                  <a:cubicBezTo>
                    <a:pt x="3007" y="12630"/>
                    <a:pt x="3260" y="12514"/>
                    <a:pt x="3512" y="12414"/>
                  </a:cubicBezTo>
                  <a:cubicBezTo>
                    <a:pt x="3964" y="12235"/>
                    <a:pt x="4426" y="12086"/>
                    <a:pt x="4903" y="11958"/>
                  </a:cubicBezTo>
                  <a:cubicBezTo>
                    <a:pt x="4786" y="11479"/>
                    <a:pt x="4700" y="10999"/>
                    <a:pt x="4648" y="10513"/>
                  </a:cubicBezTo>
                  <a:cubicBezTo>
                    <a:pt x="4597" y="10027"/>
                    <a:pt x="4589" y="9533"/>
                    <a:pt x="4604" y="9043"/>
                  </a:cubicBezTo>
                  <a:lnTo>
                    <a:pt x="1037" y="8896"/>
                  </a:lnTo>
                  <a:close/>
                  <a:moveTo>
                    <a:pt x="10034" y="6170"/>
                  </a:moveTo>
                  <a:lnTo>
                    <a:pt x="9888" y="8452"/>
                  </a:lnTo>
                  <a:lnTo>
                    <a:pt x="12877" y="8570"/>
                  </a:lnTo>
                  <a:cubicBezTo>
                    <a:pt x="12889" y="8129"/>
                    <a:pt x="12873" y="7693"/>
                    <a:pt x="12828" y="7255"/>
                  </a:cubicBezTo>
                  <a:cubicBezTo>
                    <a:pt x="12783" y="6817"/>
                    <a:pt x="12706" y="6382"/>
                    <a:pt x="12605" y="5950"/>
                  </a:cubicBezTo>
                  <a:cubicBezTo>
                    <a:pt x="12185" y="6026"/>
                    <a:pt x="11754" y="6078"/>
                    <a:pt x="11326" y="6116"/>
                  </a:cubicBezTo>
                  <a:cubicBezTo>
                    <a:pt x="10897" y="6154"/>
                    <a:pt x="10465" y="6172"/>
                    <a:pt x="10034" y="6170"/>
                  </a:cubicBezTo>
                  <a:close/>
                  <a:moveTo>
                    <a:pt x="13607" y="5729"/>
                  </a:moveTo>
                  <a:cubicBezTo>
                    <a:pt x="13722" y="6204"/>
                    <a:pt x="13804" y="6683"/>
                    <a:pt x="13855" y="7165"/>
                  </a:cubicBezTo>
                  <a:cubicBezTo>
                    <a:pt x="13906" y="7647"/>
                    <a:pt x="13932" y="8129"/>
                    <a:pt x="13917" y="8615"/>
                  </a:cubicBezTo>
                  <a:lnTo>
                    <a:pt x="17466" y="8758"/>
                  </a:lnTo>
                  <a:cubicBezTo>
                    <a:pt x="17456" y="8067"/>
                    <a:pt x="17305" y="7387"/>
                    <a:pt x="17019" y="6745"/>
                  </a:cubicBezTo>
                  <a:cubicBezTo>
                    <a:pt x="16733" y="6102"/>
                    <a:pt x="16308" y="5496"/>
                    <a:pt x="15763" y="4946"/>
                  </a:cubicBezTo>
                  <a:cubicBezTo>
                    <a:pt x="15538" y="5052"/>
                    <a:pt x="15319" y="5157"/>
                    <a:pt x="15087" y="5249"/>
                  </a:cubicBezTo>
                  <a:cubicBezTo>
                    <a:pt x="14848" y="5343"/>
                    <a:pt x="14597" y="5425"/>
                    <a:pt x="14350" y="5505"/>
                  </a:cubicBezTo>
                  <a:cubicBezTo>
                    <a:pt x="14104" y="5585"/>
                    <a:pt x="13859" y="5663"/>
                    <a:pt x="13607" y="5729"/>
                  </a:cubicBezTo>
                  <a:close/>
                  <a:moveTo>
                    <a:pt x="5626" y="9084"/>
                  </a:moveTo>
                  <a:cubicBezTo>
                    <a:pt x="5614" y="9529"/>
                    <a:pt x="5641" y="9977"/>
                    <a:pt x="5687" y="10418"/>
                  </a:cubicBezTo>
                  <a:cubicBezTo>
                    <a:pt x="5733" y="10859"/>
                    <a:pt x="5801" y="11302"/>
                    <a:pt x="5904" y="11737"/>
                  </a:cubicBezTo>
                  <a:cubicBezTo>
                    <a:pt x="6351" y="11653"/>
                    <a:pt x="6799" y="11583"/>
                    <a:pt x="7255" y="11543"/>
                  </a:cubicBezTo>
                  <a:cubicBezTo>
                    <a:pt x="7711" y="11502"/>
                    <a:pt x="8176" y="11483"/>
                    <a:pt x="8637" y="11488"/>
                  </a:cubicBezTo>
                  <a:lnTo>
                    <a:pt x="8789" y="9215"/>
                  </a:lnTo>
                  <a:lnTo>
                    <a:pt x="5626" y="9084"/>
                  </a:lnTo>
                  <a:close/>
                  <a:moveTo>
                    <a:pt x="9830" y="9260"/>
                  </a:moveTo>
                  <a:lnTo>
                    <a:pt x="9678" y="11533"/>
                  </a:lnTo>
                  <a:cubicBezTo>
                    <a:pt x="10111" y="11566"/>
                    <a:pt x="10539" y="11622"/>
                    <a:pt x="10960" y="11693"/>
                  </a:cubicBezTo>
                  <a:cubicBezTo>
                    <a:pt x="11380" y="11765"/>
                    <a:pt x="11789" y="11857"/>
                    <a:pt x="12195" y="11966"/>
                  </a:cubicBezTo>
                  <a:cubicBezTo>
                    <a:pt x="12354" y="11544"/>
                    <a:pt x="12487" y="11117"/>
                    <a:pt x="12591" y="10685"/>
                  </a:cubicBezTo>
                  <a:cubicBezTo>
                    <a:pt x="12695" y="10253"/>
                    <a:pt x="12771" y="9818"/>
                    <a:pt x="12819" y="9378"/>
                  </a:cubicBezTo>
                  <a:lnTo>
                    <a:pt x="9830" y="9260"/>
                  </a:lnTo>
                  <a:close/>
                  <a:moveTo>
                    <a:pt x="4330" y="13039"/>
                  </a:moveTo>
                  <a:cubicBezTo>
                    <a:pt x="4065" y="13135"/>
                    <a:pt x="3812" y="13241"/>
                    <a:pt x="3558" y="13356"/>
                  </a:cubicBezTo>
                  <a:cubicBezTo>
                    <a:pt x="3906" y="13626"/>
                    <a:pt x="4274" y="13873"/>
                    <a:pt x="4671" y="14087"/>
                  </a:cubicBezTo>
                  <a:cubicBezTo>
                    <a:pt x="5068" y="14300"/>
                    <a:pt x="5484" y="14479"/>
                    <a:pt x="5921" y="14635"/>
                  </a:cubicBezTo>
                  <a:cubicBezTo>
                    <a:pt x="5762" y="14333"/>
                    <a:pt x="5616" y="14028"/>
                    <a:pt x="5485" y="13718"/>
                  </a:cubicBezTo>
                  <a:cubicBezTo>
                    <a:pt x="5354" y="13409"/>
                    <a:pt x="5242" y="13093"/>
                    <a:pt x="5139" y="12778"/>
                  </a:cubicBezTo>
                  <a:cubicBezTo>
                    <a:pt x="4865" y="12856"/>
                    <a:pt x="4595" y="12943"/>
                    <a:pt x="4330" y="13039"/>
                  </a:cubicBezTo>
                  <a:close/>
                  <a:moveTo>
                    <a:pt x="13859" y="9423"/>
                  </a:moveTo>
                  <a:cubicBezTo>
                    <a:pt x="13808" y="9907"/>
                    <a:pt x="13724" y="10381"/>
                    <a:pt x="13609" y="10857"/>
                  </a:cubicBezTo>
                  <a:cubicBezTo>
                    <a:pt x="13493" y="11332"/>
                    <a:pt x="13344" y="11810"/>
                    <a:pt x="13166" y="12273"/>
                  </a:cubicBezTo>
                  <a:cubicBezTo>
                    <a:pt x="13524" y="12401"/>
                    <a:pt x="13875" y="12542"/>
                    <a:pt x="14216" y="12701"/>
                  </a:cubicBezTo>
                  <a:cubicBezTo>
                    <a:pt x="14556" y="12859"/>
                    <a:pt x="14886" y="13034"/>
                    <a:pt x="15207" y="13222"/>
                  </a:cubicBezTo>
                  <a:cubicBezTo>
                    <a:pt x="15824" y="12719"/>
                    <a:pt x="16322" y="12150"/>
                    <a:pt x="16693" y="11534"/>
                  </a:cubicBezTo>
                  <a:cubicBezTo>
                    <a:pt x="17065" y="10917"/>
                    <a:pt x="17305" y="10252"/>
                    <a:pt x="17407" y="9565"/>
                  </a:cubicBezTo>
                  <a:lnTo>
                    <a:pt x="13859" y="9423"/>
                  </a:lnTo>
                  <a:close/>
                  <a:moveTo>
                    <a:pt x="6129" y="12538"/>
                  </a:moveTo>
                  <a:cubicBezTo>
                    <a:pt x="6265" y="12963"/>
                    <a:pt x="6431" y="13384"/>
                    <a:pt x="6622" y="13795"/>
                  </a:cubicBezTo>
                  <a:cubicBezTo>
                    <a:pt x="6812" y="14207"/>
                    <a:pt x="7039" y="14613"/>
                    <a:pt x="7283" y="15009"/>
                  </a:cubicBezTo>
                  <a:cubicBezTo>
                    <a:pt x="7466" y="15045"/>
                    <a:pt x="7639" y="15073"/>
                    <a:pt x="7825" y="15099"/>
                  </a:cubicBezTo>
                  <a:cubicBezTo>
                    <a:pt x="8012" y="15126"/>
                    <a:pt x="8207" y="15149"/>
                    <a:pt x="8397" y="15166"/>
                  </a:cubicBezTo>
                  <a:lnTo>
                    <a:pt x="8585" y="12305"/>
                  </a:lnTo>
                  <a:cubicBezTo>
                    <a:pt x="8171" y="12305"/>
                    <a:pt x="7764" y="12319"/>
                    <a:pt x="7353" y="12359"/>
                  </a:cubicBezTo>
                  <a:cubicBezTo>
                    <a:pt x="6944" y="12398"/>
                    <a:pt x="6529" y="12460"/>
                    <a:pt x="6129" y="12538"/>
                  </a:cubicBezTo>
                  <a:close/>
                  <a:moveTo>
                    <a:pt x="9626" y="12350"/>
                  </a:moveTo>
                  <a:lnTo>
                    <a:pt x="9425" y="15216"/>
                  </a:lnTo>
                  <a:cubicBezTo>
                    <a:pt x="9582" y="15214"/>
                    <a:pt x="9737" y="15203"/>
                    <a:pt x="9894" y="15194"/>
                  </a:cubicBezTo>
                  <a:cubicBezTo>
                    <a:pt x="10050" y="15186"/>
                    <a:pt x="10213" y="15175"/>
                    <a:pt x="10368" y="15159"/>
                  </a:cubicBezTo>
                  <a:cubicBezTo>
                    <a:pt x="10671" y="14778"/>
                    <a:pt x="10949" y="14389"/>
                    <a:pt x="11199" y="13988"/>
                  </a:cubicBezTo>
                  <a:cubicBezTo>
                    <a:pt x="11449" y="13586"/>
                    <a:pt x="11670" y="13171"/>
                    <a:pt x="11866" y="12752"/>
                  </a:cubicBezTo>
                  <a:cubicBezTo>
                    <a:pt x="11505" y="12651"/>
                    <a:pt x="11137" y="12565"/>
                    <a:pt x="10763" y="12497"/>
                  </a:cubicBezTo>
                  <a:cubicBezTo>
                    <a:pt x="10389" y="12429"/>
                    <a:pt x="10011" y="12384"/>
                    <a:pt x="9626" y="12350"/>
                  </a:cubicBezTo>
                  <a:close/>
                  <a:moveTo>
                    <a:pt x="12825" y="13064"/>
                  </a:moveTo>
                  <a:cubicBezTo>
                    <a:pt x="12674" y="13385"/>
                    <a:pt x="12510" y="13697"/>
                    <a:pt x="12329" y="14009"/>
                  </a:cubicBezTo>
                  <a:cubicBezTo>
                    <a:pt x="12148" y="14321"/>
                    <a:pt x="11954" y="14631"/>
                    <a:pt x="11743" y="14932"/>
                  </a:cubicBezTo>
                  <a:cubicBezTo>
                    <a:pt x="12192" y="14825"/>
                    <a:pt x="12634" y="14684"/>
                    <a:pt x="13055" y="14518"/>
                  </a:cubicBezTo>
                  <a:cubicBezTo>
                    <a:pt x="13547" y="14324"/>
                    <a:pt x="14011" y="14095"/>
                    <a:pt x="14443" y="13829"/>
                  </a:cubicBezTo>
                  <a:cubicBezTo>
                    <a:pt x="14187" y="13681"/>
                    <a:pt x="13927" y="13541"/>
                    <a:pt x="13658" y="13413"/>
                  </a:cubicBezTo>
                  <a:cubicBezTo>
                    <a:pt x="13389" y="13285"/>
                    <a:pt x="13107" y="13170"/>
                    <a:pt x="12825" y="13064"/>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72" name="Shape 10422">
              <a:extLst>
                <a:ext uri="{FF2B5EF4-FFF2-40B4-BE49-F238E27FC236}">
                  <a16:creationId xmlns:a16="http://schemas.microsoft.com/office/drawing/2014/main" id="{E066D2D3-3872-4A14-B8A0-44F2C1A2100C}"/>
                </a:ext>
              </a:extLst>
            </p:cNvPr>
            <p:cNvSpPr/>
            <p:nvPr/>
          </p:nvSpPr>
          <p:spPr>
            <a:xfrm>
              <a:off x="20005513" y="11848666"/>
              <a:ext cx="466518" cy="53905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73" name="Shape 10423">
              <a:extLst>
                <a:ext uri="{FF2B5EF4-FFF2-40B4-BE49-F238E27FC236}">
                  <a16:creationId xmlns:a16="http://schemas.microsoft.com/office/drawing/2014/main" id="{C243E5D4-8581-4390-85D2-A456768A4372}"/>
                </a:ext>
              </a:extLst>
            </p:cNvPr>
            <p:cNvSpPr/>
            <p:nvPr/>
          </p:nvSpPr>
          <p:spPr>
            <a:xfrm>
              <a:off x="20278364" y="10951879"/>
              <a:ext cx="600731" cy="838468"/>
            </a:xfrm>
            <a:custGeom>
              <a:avLst/>
              <a:gdLst/>
              <a:ahLst/>
              <a:cxnLst>
                <a:cxn ang="0">
                  <a:pos x="wd2" y="hd2"/>
                </a:cxn>
                <a:cxn ang="5400000">
                  <a:pos x="wd2" y="hd2"/>
                </a:cxn>
                <a:cxn ang="10800000">
                  <a:pos x="wd2" y="hd2"/>
                </a:cxn>
                <a:cxn ang="16200000">
                  <a:pos x="wd2" y="hd2"/>
                </a:cxn>
              </a:cxnLst>
              <a:rect l="0" t="0" r="r" b="b"/>
              <a:pathLst>
                <a:path w="19206" h="21363" extrusionOk="0">
                  <a:moveTo>
                    <a:pt x="10609" y="43"/>
                  </a:moveTo>
                  <a:cubicBezTo>
                    <a:pt x="8165" y="-162"/>
                    <a:pt x="5621" y="372"/>
                    <a:pt x="3560" y="1702"/>
                  </a:cubicBezTo>
                  <a:cubicBezTo>
                    <a:pt x="-561" y="4362"/>
                    <a:pt x="-1197" y="9181"/>
                    <a:pt x="2140" y="12465"/>
                  </a:cubicBezTo>
                  <a:cubicBezTo>
                    <a:pt x="4853" y="15135"/>
                    <a:pt x="9359" y="15971"/>
                    <a:pt x="13163" y="14762"/>
                  </a:cubicBezTo>
                  <a:cubicBezTo>
                    <a:pt x="13165" y="14832"/>
                    <a:pt x="13187" y="14904"/>
                    <a:pt x="13225" y="14972"/>
                  </a:cubicBezTo>
                  <a:lnTo>
                    <a:pt x="16612" y="21039"/>
                  </a:lnTo>
                  <a:cubicBezTo>
                    <a:pt x="16765" y="21313"/>
                    <a:pt x="17169" y="21438"/>
                    <a:pt x="17513" y="21316"/>
                  </a:cubicBezTo>
                  <a:lnTo>
                    <a:pt x="17878" y="21186"/>
                  </a:lnTo>
                  <a:cubicBezTo>
                    <a:pt x="18222" y="21064"/>
                    <a:pt x="18373" y="20741"/>
                    <a:pt x="18220" y="20467"/>
                  </a:cubicBezTo>
                  <a:lnTo>
                    <a:pt x="14832" y="14405"/>
                  </a:lnTo>
                  <a:cubicBezTo>
                    <a:pt x="14778" y="14307"/>
                    <a:pt x="14685" y="14238"/>
                    <a:pt x="14581" y="14183"/>
                  </a:cubicBezTo>
                  <a:cubicBezTo>
                    <a:pt x="14946" y="14006"/>
                    <a:pt x="15305" y="13816"/>
                    <a:pt x="15646" y="13596"/>
                  </a:cubicBezTo>
                  <a:cubicBezTo>
                    <a:pt x="19767" y="10937"/>
                    <a:pt x="20403" y="6118"/>
                    <a:pt x="17066" y="2833"/>
                  </a:cubicBezTo>
                  <a:cubicBezTo>
                    <a:pt x="15397" y="1191"/>
                    <a:pt x="13053" y="247"/>
                    <a:pt x="10609" y="43"/>
                  </a:cubicBezTo>
                  <a:close/>
                  <a:moveTo>
                    <a:pt x="10451" y="1237"/>
                  </a:moveTo>
                  <a:cubicBezTo>
                    <a:pt x="12511" y="1410"/>
                    <a:pt x="14487" y="2210"/>
                    <a:pt x="15893" y="3594"/>
                  </a:cubicBezTo>
                  <a:cubicBezTo>
                    <a:pt x="18705" y="6361"/>
                    <a:pt x="18170" y="10422"/>
                    <a:pt x="14697" y="12663"/>
                  </a:cubicBezTo>
                  <a:cubicBezTo>
                    <a:pt x="11225" y="14903"/>
                    <a:pt x="6130" y="14477"/>
                    <a:pt x="3318" y="11709"/>
                  </a:cubicBezTo>
                  <a:cubicBezTo>
                    <a:pt x="506" y="8942"/>
                    <a:pt x="1041" y="4882"/>
                    <a:pt x="4514" y="2641"/>
                  </a:cubicBezTo>
                  <a:cubicBezTo>
                    <a:pt x="6250" y="1520"/>
                    <a:pt x="8392" y="1065"/>
                    <a:pt x="10451" y="1237"/>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74" name="Shape 10424">
              <a:extLst>
                <a:ext uri="{FF2B5EF4-FFF2-40B4-BE49-F238E27FC236}">
                  <a16:creationId xmlns:a16="http://schemas.microsoft.com/office/drawing/2014/main" id="{8B403A78-3BA2-432E-8731-B6B663D00CF3}"/>
                </a:ext>
              </a:extLst>
            </p:cNvPr>
            <p:cNvSpPr/>
            <p:nvPr/>
          </p:nvSpPr>
          <p:spPr>
            <a:xfrm>
              <a:off x="18922347" y="11328122"/>
              <a:ext cx="534330" cy="591501"/>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75" name="Shape 10425">
              <a:extLst>
                <a:ext uri="{FF2B5EF4-FFF2-40B4-BE49-F238E27FC236}">
                  <a16:creationId xmlns:a16="http://schemas.microsoft.com/office/drawing/2014/main" id="{BE9DE342-7D8D-41BC-92D9-946E69E19129}"/>
                </a:ext>
              </a:extLst>
            </p:cNvPr>
            <p:cNvSpPr/>
            <p:nvPr/>
          </p:nvSpPr>
          <p:spPr>
            <a:xfrm>
              <a:off x="18412450" y="12553817"/>
              <a:ext cx="745366" cy="625836"/>
            </a:xfrm>
            <a:custGeom>
              <a:avLst/>
              <a:gdLst/>
              <a:ahLst/>
              <a:cxnLst>
                <a:cxn ang="0">
                  <a:pos x="wd2" y="hd2"/>
                </a:cxn>
                <a:cxn ang="5400000">
                  <a:pos x="wd2" y="hd2"/>
                </a:cxn>
                <a:cxn ang="10800000">
                  <a:pos x="wd2" y="hd2"/>
                </a:cxn>
                <a:cxn ang="16200000">
                  <a:pos x="wd2" y="hd2"/>
                </a:cxn>
              </a:cxnLst>
              <a:rect l="0" t="0" r="r" b="b"/>
              <a:pathLst>
                <a:path w="21600" h="21600" extrusionOk="0">
                  <a:moveTo>
                    <a:pt x="13666" y="8645"/>
                  </a:moveTo>
                  <a:cubicBezTo>
                    <a:pt x="12912" y="8819"/>
                    <a:pt x="12183" y="8233"/>
                    <a:pt x="12037" y="7337"/>
                  </a:cubicBezTo>
                  <a:cubicBezTo>
                    <a:pt x="11891" y="6440"/>
                    <a:pt x="12382" y="5571"/>
                    <a:pt x="13136" y="5397"/>
                  </a:cubicBezTo>
                  <a:cubicBezTo>
                    <a:pt x="13888" y="5223"/>
                    <a:pt x="14617" y="5809"/>
                    <a:pt x="14763" y="6705"/>
                  </a:cubicBezTo>
                  <a:cubicBezTo>
                    <a:pt x="14909" y="7602"/>
                    <a:pt x="14418" y="8471"/>
                    <a:pt x="13666" y="8645"/>
                  </a:cubicBezTo>
                  <a:close/>
                  <a:moveTo>
                    <a:pt x="9893" y="16176"/>
                  </a:moveTo>
                  <a:lnTo>
                    <a:pt x="7167" y="16807"/>
                  </a:lnTo>
                  <a:lnTo>
                    <a:pt x="6637" y="13559"/>
                  </a:lnTo>
                  <a:lnTo>
                    <a:pt x="9363" y="12928"/>
                  </a:lnTo>
                  <a:cubicBezTo>
                    <a:pt x="9363" y="12928"/>
                    <a:pt x="9893" y="16176"/>
                    <a:pt x="9893" y="16176"/>
                  </a:cubicBezTo>
                  <a:close/>
                  <a:moveTo>
                    <a:pt x="5604" y="17169"/>
                  </a:moveTo>
                  <a:lnTo>
                    <a:pt x="2878" y="17800"/>
                  </a:lnTo>
                  <a:lnTo>
                    <a:pt x="2348" y="14552"/>
                  </a:lnTo>
                  <a:lnTo>
                    <a:pt x="5074" y="13921"/>
                  </a:lnTo>
                  <a:cubicBezTo>
                    <a:pt x="5074" y="13921"/>
                    <a:pt x="5604" y="17169"/>
                    <a:pt x="5604" y="17169"/>
                  </a:cubicBezTo>
                  <a:close/>
                  <a:moveTo>
                    <a:pt x="12498" y="1492"/>
                  </a:moveTo>
                  <a:lnTo>
                    <a:pt x="7003" y="11626"/>
                  </a:lnTo>
                  <a:lnTo>
                    <a:pt x="694" y="13086"/>
                  </a:lnTo>
                  <a:lnTo>
                    <a:pt x="2084" y="21600"/>
                  </a:lnTo>
                  <a:lnTo>
                    <a:pt x="13469" y="18964"/>
                  </a:lnTo>
                  <a:lnTo>
                    <a:pt x="12369" y="12224"/>
                  </a:lnTo>
                  <a:lnTo>
                    <a:pt x="15993" y="11385"/>
                  </a:lnTo>
                  <a:lnTo>
                    <a:pt x="17093" y="18125"/>
                  </a:lnTo>
                  <a:lnTo>
                    <a:pt x="21600" y="17082"/>
                  </a:lnTo>
                  <a:lnTo>
                    <a:pt x="20219" y="8622"/>
                  </a:lnTo>
                  <a:lnTo>
                    <a:pt x="20832" y="8481"/>
                  </a:lnTo>
                  <a:cubicBezTo>
                    <a:pt x="20832" y="8481"/>
                    <a:pt x="12498" y="1492"/>
                    <a:pt x="12498" y="1492"/>
                  </a:cubicBezTo>
                  <a:close/>
                  <a:moveTo>
                    <a:pt x="20572" y="6974"/>
                  </a:moveTo>
                  <a:lnTo>
                    <a:pt x="20663" y="7533"/>
                  </a:lnTo>
                  <a:lnTo>
                    <a:pt x="12346" y="559"/>
                  </a:lnTo>
                  <a:lnTo>
                    <a:pt x="6626" y="11107"/>
                  </a:lnTo>
                  <a:lnTo>
                    <a:pt x="0" y="12641"/>
                  </a:lnTo>
                  <a:lnTo>
                    <a:pt x="3130" y="6656"/>
                  </a:lnTo>
                  <a:lnTo>
                    <a:pt x="9437" y="5195"/>
                  </a:lnTo>
                  <a:lnTo>
                    <a:pt x="12254" y="0"/>
                  </a:lnTo>
                  <a:cubicBezTo>
                    <a:pt x="12254" y="0"/>
                    <a:pt x="20572" y="6974"/>
                    <a:pt x="20572" y="6974"/>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76" name="Shape 10426">
              <a:extLst>
                <a:ext uri="{FF2B5EF4-FFF2-40B4-BE49-F238E27FC236}">
                  <a16:creationId xmlns:a16="http://schemas.microsoft.com/office/drawing/2014/main" id="{FB99B7C2-8B14-42F4-952B-AE2BFAEAACB0}"/>
                </a:ext>
              </a:extLst>
            </p:cNvPr>
            <p:cNvSpPr/>
            <p:nvPr/>
          </p:nvSpPr>
          <p:spPr>
            <a:xfrm>
              <a:off x="17735944" y="12437854"/>
              <a:ext cx="513456" cy="632804"/>
            </a:xfrm>
            <a:custGeom>
              <a:avLst/>
              <a:gdLst/>
              <a:ahLst/>
              <a:cxnLst>
                <a:cxn ang="0">
                  <a:pos x="wd2" y="hd2"/>
                </a:cxn>
                <a:cxn ang="5400000">
                  <a:pos x="wd2" y="hd2"/>
                </a:cxn>
                <a:cxn ang="10800000">
                  <a:pos x="wd2" y="hd2"/>
                </a:cxn>
                <a:cxn ang="16200000">
                  <a:pos x="wd2" y="hd2"/>
                </a:cxn>
              </a:cxnLst>
              <a:rect l="0" t="0" r="r" b="b"/>
              <a:pathLst>
                <a:path w="21339" h="21341" extrusionOk="0">
                  <a:moveTo>
                    <a:pt x="12205" y="0"/>
                  </a:moveTo>
                  <a:cubicBezTo>
                    <a:pt x="11720" y="1"/>
                    <a:pt x="11326" y="320"/>
                    <a:pt x="11326" y="713"/>
                  </a:cubicBezTo>
                  <a:lnTo>
                    <a:pt x="11325" y="2819"/>
                  </a:lnTo>
                  <a:cubicBezTo>
                    <a:pt x="11950" y="2747"/>
                    <a:pt x="12537" y="2740"/>
                    <a:pt x="13081" y="2776"/>
                  </a:cubicBezTo>
                  <a:lnTo>
                    <a:pt x="13083" y="713"/>
                  </a:lnTo>
                  <a:cubicBezTo>
                    <a:pt x="13083" y="320"/>
                    <a:pt x="12690" y="1"/>
                    <a:pt x="12205" y="0"/>
                  </a:cubicBezTo>
                  <a:close/>
                  <a:moveTo>
                    <a:pt x="18280" y="1334"/>
                  </a:moveTo>
                  <a:cubicBezTo>
                    <a:pt x="17859" y="1138"/>
                    <a:pt x="17322" y="1255"/>
                    <a:pt x="17079" y="1596"/>
                  </a:cubicBezTo>
                  <a:lnTo>
                    <a:pt x="15817" y="3366"/>
                  </a:lnTo>
                  <a:cubicBezTo>
                    <a:pt x="16385" y="3577"/>
                    <a:pt x="16889" y="3826"/>
                    <a:pt x="17333" y="4087"/>
                  </a:cubicBezTo>
                  <a:lnTo>
                    <a:pt x="18600" y="2308"/>
                  </a:lnTo>
                  <a:cubicBezTo>
                    <a:pt x="18843" y="1966"/>
                    <a:pt x="18700" y="1531"/>
                    <a:pt x="18280" y="1334"/>
                  </a:cubicBezTo>
                  <a:close/>
                  <a:moveTo>
                    <a:pt x="879" y="9125"/>
                  </a:moveTo>
                  <a:cubicBezTo>
                    <a:pt x="394" y="9126"/>
                    <a:pt x="0" y="9445"/>
                    <a:pt x="0" y="9839"/>
                  </a:cubicBezTo>
                  <a:cubicBezTo>
                    <a:pt x="0" y="10232"/>
                    <a:pt x="393" y="10551"/>
                    <a:pt x="879" y="10551"/>
                  </a:cubicBezTo>
                  <a:lnTo>
                    <a:pt x="3404" y="10550"/>
                  </a:lnTo>
                  <a:cubicBezTo>
                    <a:pt x="3351" y="10107"/>
                    <a:pt x="3343" y="9629"/>
                    <a:pt x="3405" y="9124"/>
                  </a:cubicBezTo>
                  <a:cubicBezTo>
                    <a:pt x="3405" y="9124"/>
                    <a:pt x="879" y="9125"/>
                    <a:pt x="879" y="9125"/>
                  </a:cubicBezTo>
                  <a:close/>
                  <a:moveTo>
                    <a:pt x="2851" y="4649"/>
                  </a:moveTo>
                  <a:cubicBezTo>
                    <a:pt x="2431" y="4453"/>
                    <a:pt x="1894" y="4570"/>
                    <a:pt x="1651" y="4911"/>
                  </a:cubicBezTo>
                  <a:cubicBezTo>
                    <a:pt x="1408" y="5251"/>
                    <a:pt x="1552" y="5687"/>
                    <a:pt x="1973" y="5884"/>
                  </a:cubicBezTo>
                  <a:lnTo>
                    <a:pt x="4171" y="6912"/>
                  </a:lnTo>
                  <a:cubicBezTo>
                    <a:pt x="4408" y="6513"/>
                    <a:pt x="4715" y="6106"/>
                    <a:pt x="5109" y="5706"/>
                  </a:cubicBezTo>
                  <a:cubicBezTo>
                    <a:pt x="5109" y="5706"/>
                    <a:pt x="2851" y="4649"/>
                    <a:pt x="2851" y="4649"/>
                  </a:cubicBezTo>
                  <a:close/>
                  <a:moveTo>
                    <a:pt x="6118" y="1310"/>
                  </a:moveTo>
                  <a:cubicBezTo>
                    <a:pt x="5698" y="1506"/>
                    <a:pt x="5553" y="1942"/>
                    <a:pt x="5795" y="2283"/>
                  </a:cubicBezTo>
                  <a:lnTo>
                    <a:pt x="7150" y="4186"/>
                  </a:lnTo>
                  <a:cubicBezTo>
                    <a:pt x="7326" y="4088"/>
                    <a:pt x="8471" y="3556"/>
                    <a:pt x="8675" y="3478"/>
                  </a:cubicBezTo>
                  <a:lnTo>
                    <a:pt x="7318" y="1570"/>
                  </a:lnTo>
                  <a:cubicBezTo>
                    <a:pt x="7075" y="1229"/>
                    <a:pt x="6538" y="1113"/>
                    <a:pt x="6118" y="1310"/>
                  </a:cubicBezTo>
                  <a:close/>
                  <a:moveTo>
                    <a:pt x="18708" y="6478"/>
                  </a:moveTo>
                  <a:cubicBezTo>
                    <a:pt x="17247" y="4749"/>
                    <a:pt x="13396" y="2259"/>
                    <a:pt x="8417" y="4592"/>
                  </a:cubicBezTo>
                  <a:cubicBezTo>
                    <a:pt x="8416" y="4592"/>
                    <a:pt x="8415" y="4593"/>
                    <a:pt x="8414" y="4593"/>
                  </a:cubicBezTo>
                  <a:cubicBezTo>
                    <a:pt x="8414" y="4593"/>
                    <a:pt x="8413" y="4593"/>
                    <a:pt x="8413" y="4594"/>
                  </a:cubicBezTo>
                  <a:cubicBezTo>
                    <a:pt x="8412" y="4594"/>
                    <a:pt x="8411" y="4594"/>
                    <a:pt x="8411" y="4595"/>
                  </a:cubicBezTo>
                  <a:cubicBezTo>
                    <a:pt x="8410" y="4595"/>
                    <a:pt x="8409" y="4595"/>
                    <a:pt x="8409" y="4596"/>
                  </a:cubicBezTo>
                  <a:cubicBezTo>
                    <a:pt x="3429" y="6929"/>
                    <a:pt x="4160" y="10880"/>
                    <a:pt x="5276" y="12771"/>
                  </a:cubicBezTo>
                  <a:cubicBezTo>
                    <a:pt x="6289" y="14473"/>
                    <a:pt x="8765" y="15342"/>
                    <a:pt x="9094" y="15507"/>
                  </a:cubicBezTo>
                  <a:cubicBezTo>
                    <a:pt x="9630" y="15775"/>
                    <a:pt x="12317" y="16498"/>
                    <a:pt x="13014" y="17370"/>
                  </a:cubicBezTo>
                  <a:cubicBezTo>
                    <a:pt x="13975" y="18570"/>
                    <a:pt x="14185" y="18516"/>
                    <a:pt x="15033" y="18314"/>
                  </a:cubicBezTo>
                  <a:cubicBezTo>
                    <a:pt x="15896" y="18109"/>
                    <a:pt x="19095" y="16611"/>
                    <a:pt x="19745" y="16106"/>
                  </a:cubicBezTo>
                  <a:cubicBezTo>
                    <a:pt x="20384" y="15611"/>
                    <a:pt x="20547" y="15491"/>
                    <a:pt x="19747" y="14216"/>
                  </a:cubicBezTo>
                  <a:cubicBezTo>
                    <a:pt x="19165" y="13290"/>
                    <a:pt x="19737" y="11040"/>
                    <a:pt x="19718" y="10529"/>
                  </a:cubicBezTo>
                  <a:cubicBezTo>
                    <a:pt x="19707" y="10216"/>
                    <a:pt x="20017" y="8041"/>
                    <a:pt x="18708" y="6478"/>
                  </a:cubicBezTo>
                  <a:close/>
                  <a:moveTo>
                    <a:pt x="21272" y="17648"/>
                  </a:moveTo>
                  <a:cubicBezTo>
                    <a:pt x="21133" y="17452"/>
                    <a:pt x="20824" y="17385"/>
                    <a:pt x="20583" y="17498"/>
                  </a:cubicBezTo>
                  <a:lnTo>
                    <a:pt x="16099" y="19599"/>
                  </a:lnTo>
                  <a:cubicBezTo>
                    <a:pt x="15858" y="19712"/>
                    <a:pt x="15775" y="19962"/>
                    <a:pt x="15914" y="20158"/>
                  </a:cubicBezTo>
                  <a:lnTo>
                    <a:pt x="15914" y="20158"/>
                  </a:lnTo>
                  <a:cubicBezTo>
                    <a:pt x="16053" y="20353"/>
                    <a:pt x="16361" y="20420"/>
                    <a:pt x="16603" y="20307"/>
                  </a:cubicBezTo>
                  <a:lnTo>
                    <a:pt x="21087" y="18206"/>
                  </a:lnTo>
                  <a:cubicBezTo>
                    <a:pt x="21328" y="18093"/>
                    <a:pt x="21411" y="17843"/>
                    <a:pt x="21272" y="17648"/>
                  </a:cubicBezTo>
                  <a:cubicBezTo>
                    <a:pt x="21272" y="17648"/>
                    <a:pt x="21272" y="17648"/>
                    <a:pt x="21272" y="17648"/>
                  </a:cubicBezTo>
                  <a:close/>
                  <a:moveTo>
                    <a:pt x="20584" y="16680"/>
                  </a:moveTo>
                  <a:cubicBezTo>
                    <a:pt x="20445" y="16485"/>
                    <a:pt x="20136" y="16418"/>
                    <a:pt x="19895" y="16531"/>
                  </a:cubicBezTo>
                  <a:lnTo>
                    <a:pt x="15411" y="18632"/>
                  </a:lnTo>
                  <a:cubicBezTo>
                    <a:pt x="15170" y="18745"/>
                    <a:pt x="15087" y="18995"/>
                    <a:pt x="15226" y="19190"/>
                  </a:cubicBezTo>
                  <a:lnTo>
                    <a:pt x="15226" y="19190"/>
                  </a:lnTo>
                  <a:cubicBezTo>
                    <a:pt x="15365" y="19386"/>
                    <a:pt x="15673" y="19453"/>
                    <a:pt x="15915" y="19340"/>
                  </a:cubicBezTo>
                  <a:lnTo>
                    <a:pt x="20399" y="17239"/>
                  </a:lnTo>
                  <a:cubicBezTo>
                    <a:pt x="20640" y="17126"/>
                    <a:pt x="20723" y="16876"/>
                    <a:pt x="20584" y="16680"/>
                  </a:cubicBezTo>
                  <a:cubicBezTo>
                    <a:pt x="20584" y="16680"/>
                    <a:pt x="20584" y="16680"/>
                    <a:pt x="20584" y="16680"/>
                  </a:cubicBezTo>
                  <a:close/>
                  <a:moveTo>
                    <a:pt x="17079" y="20429"/>
                  </a:moveTo>
                  <a:lnTo>
                    <a:pt x="20979" y="18602"/>
                  </a:lnTo>
                  <a:cubicBezTo>
                    <a:pt x="21600" y="19474"/>
                    <a:pt x="21230" y="20591"/>
                    <a:pt x="20153" y="21095"/>
                  </a:cubicBezTo>
                  <a:cubicBezTo>
                    <a:pt x="19076" y="21600"/>
                    <a:pt x="17700" y="21302"/>
                    <a:pt x="17079" y="2042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77" name="Shape 10427">
              <a:extLst>
                <a:ext uri="{FF2B5EF4-FFF2-40B4-BE49-F238E27FC236}">
                  <a16:creationId xmlns:a16="http://schemas.microsoft.com/office/drawing/2014/main" id="{345FC73F-9D41-4AB3-B624-23493103BFF4}"/>
                </a:ext>
              </a:extLst>
            </p:cNvPr>
            <p:cNvSpPr/>
            <p:nvPr/>
          </p:nvSpPr>
          <p:spPr>
            <a:xfrm>
              <a:off x="18227288" y="11702041"/>
              <a:ext cx="536497" cy="851588"/>
            </a:xfrm>
            <a:custGeom>
              <a:avLst/>
              <a:gdLst/>
              <a:ahLst/>
              <a:cxnLst>
                <a:cxn ang="0">
                  <a:pos x="wd2" y="hd2"/>
                </a:cxn>
                <a:cxn ang="5400000">
                  <a:pos x="wd2" y="hd2"/>
                </a:cxn>
                <a:cxn ang="10800000">
                  <a:pos x="wd2" y="hd2"/>
                </a:cxn>
                <a:cxn ang="16200000">
                  <a:pos x="wd2" y="hd2"/>
                </a:cxn>
              </a:cxnLst>
              <a:rect l="0" t="0" r="r" b="b"/>
              <a:pathLst>
                <a:path w="21015" h="21600" extrusionOk="0">
                  <a:moveTo>
                    <a:pt x="0" y="938"/>
                  </a:moveTo>
                  <a:lnTo>
                    <a:pt x="6284" y="11455"/>
                  </a:lnTo>
                  <a:lnTo>
                    <a:pt x="10032" y="10516"/>
                  </a:lnTo>
                  <a:lnTo>
                    <a:pt x="6771" y="5067"/>
                  </a:lnTo>
                  <a:cubicBezTo>
                    <a:pt x="7276" y="5103"/>
                    <a:pt x="7799" y="5064"/>
                    <a:pt x="8290" y="4918"/>
                  </a:cubicBezTo>
                  <a:cubicBezTo>
                    <a:pt x="9265" y="4628"/>
                    <a:pt x="9902" y="4019"/>
                    <a:pt x="10109" y="3335"/>
                  </a:cubicBezTo>
                  <a:cubicBezTo>
                    <a:pt x="10127" y="3275"/>
                    <a:pt x="10142" y="3214"/>
                    <a:pt x="10154" y="3153"/>
                  </a:cubicBezTo>
                  <a:cubicBezTo>
                    <a:pt x="11859" y="3250"/>
                    <a:pt x="13418" y="3571"/>
                    <a:pt x="14738" y="4133"/>
                  </a:cubicBezTo>
                  <a:cubicBezTo>
                    <a:pt x="16916" y="5061"/>
                    <a:pt x="18325" y="6560"/>
                    <a:pt x="18814" y="8470"/>
                  </a:cubicBezTo>
                  <a:cubicBezTo>
                    <a:pt x="19575" y="11446"/>
                    <a:pt x="17428" y="14404"/>
                    <a:pt x="13562" y="15911"/>
                  </a:cubicBezTo>
                  <a:lnTo>
                    <a:pt x="12515" y="14314"/>
                  </a:lnTo>
                  <a:lnTo>
                    <a:pt x="15137" y="13594"/>
                  </a:lnTo>
                  <a:lnTo>
                    <a:pt x="14615" y="12797"/>
                  </a:lnTo>
                  <a:lnTo>
                    <a:pt x="5054" y="15424"/>
                  </a:lnTo>
                  <a:lnTo>
                    <a:pt x="5577" y="16221"/>
                  </a:lnTo>
                  <a:lnTo>
                    <a:pt x="8203" y="15499"/>
                  </a:lnTo>
                  <a:lnTo>
                    <a:pt x="9904" y="18094"/>
                  </a:lnTo>
                  <a:lnTo>
                    <a:pt x="4408" y="19605"/>
                  </a:lnTo>
                  <a:lnTo>
                    <a:pt x="5716" y="21600"/>
                  </a:lnTo>
                  <a:lnTo>
                    <a:pt x="21015" y="17395"/>
                  </a:lnTo>
                  <a:lnTo>
                    <a:pt x="19707" y="15399"/>
                  </a:lnTo>
                  <a:lnTo>
                    <a:pt x="15876" y="16453"/>
                  </a:lnTo>
                  <a:cubicBezTo>
                    <a:pt x="19603" y="14559"/>
                    <a:pt x="21600" y="11416"/>
                    <a:pt x="20792" y="8258"/>
                  </a:cubicBezTo>
                  <a:cubicBezTo>
                    <a:pt x="20210" y="5981"/>
                    <a:pt x="18497" y="4180"/>
                    <a:pt x="15839" y="3048"/>
                  </a:cubicBezTo>
                  <a:cubicBezTo>
                    <a:pt x="14076" y="2297"/>
                    <a:pt x="11998" y="1893"/>
                    <a:pt x="9725" y="1829"/>
                  </a:cubicBezTo>
                  <a:cubicBezTo>
                    <a:pt x="8880" y="999"/>
                    <a:pt x="7217" y="649"/>
                    <a:pt x="5755" y="1051"/>
                  </a:cubicBezTo>
                  <a:cubicBezTo>
                    <a:pt x="5329" y="1168"/>
                    <a:pt x="4967" y="1337"/>
                    <a:pt x="4668" y="1543"/>
                  </a:cubicBezTo>
                  <a:lnTo>
                    <a:pt x="3742" y="0"/>
                  </a:lnTo>
                  <a:lnTo>
                    <a:pt x="0" y="938"/>
                  </a:lnTo>
                  <a:close/>
                  <a:moveTo>
                    <a:pt x="6539" y="2246"/>
                  </a:moveTo>
                  <a:cubicBezTo>
                    <a:pt x="7096" y="2088"/>
                    <a:pt x="7748" y="2205"/>
                    <a:pt x="8082" y="2533"/>
                  </a:cubicBezTo>
                  <a:cubicBezTo>
                    <a:pt x="8426" y="2872"/>
                    <a:pt x="8318" y="3324"/>
                    <a:pt x="7835" y="3581"/>
                  </a:cubicBezTo>
                  <a:cubicBezTo>
                    <a:pt x="7738" y="3636"/>
                    <a:pt x="7630" y="3685"/>
                    <a:pt x="7504" y="3719"/>
                  </a:cubicBezTo>
                  <a:cubicBezTo>
                    <a:pt x="6877" y="3892"/>
                    <a:pt x="6149" y="3701"/>
                    <a:pt x="5884" y="3295"/>
                  </a:cubicBezTo>
                  <a:cubicBezTo>
                    <a:pt x="5620" y="2890"/>
                    <a:pt x="5916" y="2423"/>
                    <a:pt x="6539" y="224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78" name="Shape 10428">
              <a:extLst>
                <a:ext uri="{FF2B5EF4-FFF2-40B4-BE49-F238E27FC236}">
                  <a16:creationId xmlns:a16="http://schemas.microsoft.com/office/drawing/2014/main" id="{6EE0F240-01FA-4B82-811B-4256F625280A}"/>
                </a:ext>
              </a:extLst>
            </p:cNvPr>
            <p:cNvSpPr/>
            <p:nvPr/>
          </p:nvSpPr>
          <p:spPr>
            <a:xfrm>
              <a:off x="20222346" y="13053979"/>
              <a:ext cx="570427" cy="640047"/>
            </a:xfrm>
            <a:custGeom>
              <a:avLst/>
              <a:gdLst/>
              <a:ahLst/>
              <a:cxnLst>
                <a:cxn ang="0">
                  <a:pos x="wd2" y="hd2"/>
                </a:cxn>
                <a:cxn ang="5400000">
                  <a:pos x="wd2" y="hd2"/>
                </a:cxn>
                <a:cxn ang="10800000">
                  <a:pos x="wd2" y="hd2"/>
                </a:cxn>
                <a:cxn ang="16200000">
                  <a:pos x="wd2" y="hd2"/>
                </a:cxn>
              </a:cxnLst>
              <a:rect l="0" t="0" r="r" b="b"/>
              <a:pathLst>
                <a:path w="21057" h="21254" extrusionOk="0">
                  <a:moveTo>
                    <a:pt x="8090" y="6610"/>
                  </a:moveTo>
                  <a:lnTo>
                    <a:pt x="8090" y="3934"/>
                  </a:lnTo>
                  <a:lnTo>
                    <a:pt x="19378" y="1852"/>
                  </a:lnTo>
                  <a:lnTo>
                    <a:pt x="19378" y="4528"/>
                  </a:lnTo>
                  <a:cubicBezTo>
                    <a:pt x="19378" y="4528"/>
                    <a:pt x="8090" y="6610"/>
                    <a:pt x="8090" y="6610"/>
                  </a:cubicBezTo>
                  <a:close/>
                  <a:moveTo>
                    <a:pt x="21057" y="0"/>
                  </a:moveTo>
                  <a:lnTo>
                    <a:pt x="6411" y="2701"/>
                  </a:lnTo>
                  <a:lnTo>
                    <a:pt x="6411" y="15495"/>
                  </a:lnTo>
                  <a:cubicBezTo>
                    <a:pt x="5363" y="15254"/>
                    <a:pt x="3972" y="15448"/>
                    <a:pt x="2666" y="16104"/>
                  </a:cubicBezTo>
                  <a:cubicBezTo>
                    <a:pt x="567" y="17160"/>
                    <a:pt x="-518" y="19009"/>
                    <a:pt x="244" y="20236"/>
                  </a:cubicBezTo>
                  <a:cubicBezTo>
                    <a:pt x="1005" y="21462"/>
                    <a:pt x="3325" y="21600"/>
                    <a:pt x="5425" y="20544"/>
                  </a:cubicBezTo>
                  <a:cubicBezTo>
                    <a:pt x="7005" y="19749"/>
                    <a:pt x="8010" y="18505"/>
                    <a:pt x="8085" y="17416"/>
                  </a:cubicBezTo>
                  <a:lnTo>
                    <a:pt x="8090" y="17416"/>
                  </a:lnTo>
                  <a:lnTo>
                    <a:pt x="8090" y="8152"/>
                  </a:lnTo>
                  <a:lnTo>
                    <a:pt x="19378" y="6070"/>
                  </a:lnTo>
                  <a:lnTo>
                    <a:pt x="19378" y="10758"/>
                  </a:lnTo>
                  <a:cubicBezTo>
                    <a:pt x="18330" y="10518"/>
                    <a:pt x="16941" y="10712"/>
                    <a:pt x="15636" y="11368"/>
                  </a:cubicBezTo>
                  <a:cubicBezTo>
                    <a:pt x="13536" y="12424"/>
                    <a:pt x="12452" y="14273"/>
                    <a:pt x="13213" y="15499"/>
                  </a:cubicBezTo>
                  <a:cubicBezTo>
                    <a:pt x="13975" y="16725"/>
                    <a:pt x="16295" y="16863"/>
                    <a:pt x="18395" y="15807"/>
                  </a:cubicBezTo>
                  <a:cubicBezTo>
                    <a:pt x="20060" y="14970"/>
                    <a:pt x="21082" y="13635"/>
                    <a:pt x="21056" y="12506"/>
                  </a:cubicBezTo>
                  <a:lnTo>
                    <a:pt x="21057" y="12506"/>
                  </a:lnTo>
                  <a:cubicBezTo>
                    <a:pt x="21057" y="12506"/>
                    <a:pt x="21057" y="0"/>
                    <a:pt x="21057" y="0"/>
                  </a:cubicBezTo>
                  <a:close/>
                </a:path>
              </a:pathLst>
            </a:custGeom>
            <a:solidFill>
              <a:schemeClr val="accent3"/>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79" name="Shape 10429">
              <a:extLst>
                <a:ext uri="{FF2B5EF4-FFF2-40B4-BE49-F238E27FC236}">
                  <a16:creationId xmlns:a16="http://schemas.microsoft.com/office/drawing/2014/main" id="{E811D547-C60C-4074-817B-71B50C52F913}"/>
                </a:ext>
              </a:extLst>
            </p:cNvPr>
            <p:cNvSpPr/>
            <p:nvPr/>
          </p:nvSpPr>
          <p:spPr>
            <a:xfrm>
              <a:off x="20917823" y="12545727"/>
              <a:ext cx="387029" cy="553397"/>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80" name="Shape 10430">
              <a:extLst>
                <a:ext uri="{FF2B5EF4-FFF2-40B4-BE49-F238E27FC236}">
                  <a16:creationId xmlns:a16="http://schemas.microsoft.com/office/drawing/2014/main" id="{7EFC98FB-F34E-442A-B3A0-A65236A02798}"/>
                </a:ext>
              </a:extLst>
            </p:cNvPr>
            <p:cNvSpPr/>
            <p:nvPr/>
          </p:nvSpPr>
          <p:spPr>
            <a:xfrm>
              <a:off x="15503343" y="5283845"/>
              <a:ext cx="387479" cy="449473"/>
            </a:xfrm>
            <a:custGeom>
              <a:avLst/>
              <a:gdLst/>
              <a:ahLst/>
              <a:cxnLst>
                <a:cxn ang="0">
                  <a:pos x="wd2" y="hd2"/>
                </a:cxn>
                <a:cxn ang="5400000">
                  <a:pos x="wd2" y="hd2"/>
                </a:cxn>
                <a:cxn ang="10800000">
                  <a:pos x="wd2" y="hd2"/>
                </a:cxn>
                <a:cxn ang="16200000">
                  <a:pos x="wd2" y="hd2"/>
                </a:cxn>
              </a:cxnLst>
              <a:rect l="0" t="0" r="r" b="b"/>
              <a:pathLst>
                <a:path w="21600" h="21600" extrusionOk="0">
                  <a:moveTo>
                    <a:pt x="10664" y="0"/>
                  </a:moveTo>
                  <a:lnTo>
                    <a:pt x="0" y="14712"/>
                  </a:lnTo>
                  <a:lnTo>
                    <a:pt x="12786" y="21600"/>
                  </a:lnTo>
                  <a:lnTo>
                    <a:pt x="21600" y="9440"/>
                  </a:lnTo>
                  <a:lnTo>
                    <a:pt x="20503" y="5300"/>
                  </a:lnTo>
                  <a:lnTo>
                    <a:pt x="10664" y="0"/>
                  </a:lnTo>
                  <a:close/>
                  <a:moveTo>
                    <a:pt x="12273" y="5578"/>
                  </a:moveTo>
                  <a:lnTo>
                    <a:pt x="16930" y="8086"/>
                  </a:lnTo>
                  <a:lnTo>
                    <a:pt x="16635" y="8492"/>
                  </a:lnTo>
                  <a:lnTo>
                    <a:pt x="11979" y="5984"/>
                  </a:lnTo>
                  <a:lnTo>
                    <a:pt x="12273" y="5578"/>
                  </a:lnTo>
                  <a:close/>
                  <a:moveTo>
                    <a:pt x="7043" y="8326"/>
                  </a:moveTo>
                  <a:lnTo>
                    <a:pt x="16357" y="13343"/>
                  </a:lnTo>
                  <a:lnTo>
                    <a:pt x="16071" y="13738"/>
                  </a:lnTo>
                  <a:lnTo>
                    <a:pt x="6757" y="8721"/>
                  </a:lnTo>
                  <a:lnTo>
                    <a:pt x="7043" y="8326"/>
                  </a:lnTo>
                  <a:close/>
                  <a:moveTo>
                    <a:pt x="5596" y="10322"/>
                  </a:moveTo>
                  <a:lnTo>
                    <a:pt x="14910" y="15339"/>
                  </a:lnTo>
                  <a:lnTo>
                    <a:pt x="14616" y="15745"/>
                  </a:lnTo>
                  <a:lnTo>
                    <a:pt x="5302" y="10728"/>
                  </a:lnTo>
                  <a:lnTo>
                    <a:pt x="5596" y="10322"/>
                  </a:lnTo>
                  <a:close/>
                  <a:moveTo>
                    <a:pt x="4150" y="12318"/>
                  </a:moveTo>
                  <a:lnTo>
                    <a:pt x="8807" y="14826"/>
                  </a:lnTo>
                  <a:lnTo>
                    <a:pt x="8512" y="15232"/>
                  </a:lnTo>
                  <a:lnTo>
                    <a:pt x="3856" y="12724"/>
                  </a:lnTo>
                  <a:lnTo>
                    <a:pt x="4150" y="12318"/>
                  </a:ln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81" name="Shape 10431">
              <a:extLst>
                <a:ext uri="{FF2B5EF4-FFF2-40B4-BE49-F238E27FC236}">
                  <a16:creationId xmlns:a16="http://schemas.microsoft.com/office/drawing/2014/main" id="{EBF96A47-9CEF-477E-BDE3-C5A98C79DA31}"/>
                </a:ext>
              </a:extLst>
            </p:cNvPr>
            <p:cNvSpPr/>
            <p:nvPr/>
          </p:nvSpPr>
          <p:spPr>
            <a:xfrm>
              <a:off x="15809852" y="8962276"/>
              <a:ext cx="461009" cy="979051"/>
            </a:xfrm>
            <a:custGeom>
              <a:avLst/>
              <a:gdLst/>
              <a:ahLst/>
              <a:cxnLst>
                <a:cxn ang="0">
                  <a:pos x="wd2" y="hd2"/>
                </a:cxn>
                <a:cxn ang="5400000">
                  <a:pos x="wd2" y="hd2"/>
                </a:cxn>
                <a:cxn ang="10800000">
                  <a:pos x="wd2" y="hd2"/>
                </a:cxn>
                <a:cxn ang="16200000">
                  <a:pos x="wd2" y="hd2"/>
                </a:cxn>
              </a:cxnLst>
              <a:rect l="0" t="0" r="r" b="b"/>
              <a:pathLst>
                <a:path w="21600" h="21600" extrusionOk="0">
                  <a:moveTo>
                    <a:pt x="16919" y="0"/>
                  </a:moveTo>
                  <a:lnTo>
                    <a:pt x="15512" y="1725"/>
                  </a:lnTo>
                  <a:cubicBezTo>
                    <a:pt x="15654" y="1751"/>
                    <a:pt x="17066" y="2005"/>
                    <a:pt x="17066" y="2005"/>
                  </a:cubicBezTo>
                  <a:lnTo>
                    <a:pt x="16932" y="2169"/>
                  </a:lnTo>
                  <a:lnTo>
                    <a:pt x="15379" y="1889"/>
                  </a:lnTo>
                  <a:lnTo>
                    <a:pt x="14764" y="2643"/>
                  </a:lnTo>
                  <a:cubicBezTo>
                    <a:pt x="14901" y="2667"/>
                    <a:pt x="15906" y="2848"/>
                    <a:pt x="15906" y="2848"/>
                  </a:cubicBezTo>
                  <a:lnTo>
                    <a:pt x="15773" y="3012"/>
                  </a:lnTo>
                  <a:lnTo>
                    <a:pt x="14631" y="2807"/>
                  </a:lnTo>
                  <a:lnTo>
                    <a:pt x="14016" y="3561"/>
                  </a:lnTo>
                  <a:cubicBezTo>
                    <a:pt x="14158" y="3586"/>
                    <a:pt x="15569" y="3841"/>
                    <a:pt x="15569" y="3841"/>
                  </a:cubicBezTo>
                  <a:lnTo>
                    <a:pt x="15436" y="4004"/>
                  </a:lnTo>
                  <a:lnTo>
                    <a:pt x="13883" y="3724"/>
                  </a:lnTo>
                  <a:lnTo>
                    <a:pt x="13267" y="4479"/>
                  </a:lnTo>
                  <a:cubicBezTo>
                    <a:pt x="13404" y="4504"/>
                    <a:pt x="14409" y="4684"/>
                    <a:pt x="14409" y="4684"/>
                  </a:cubicBezTo>
                  <a:lnTo>
                    <a:pt x="14276" y="4848"/>
                  </a:lnTo>
                  <a:lnTo>
                    <a:pt x="13134" y="4643"/>
                  </a:lnTo>
                  <a:lnTo>
                    <a:pt x="12519" y="5397"/>
                  </a:lnTo>
                  <a:cubicBezTo>
                    <a:pt x="12661" y="5422"/>
                    <a:pt x="14072" y="5676"/>
                    <a:pt x="14072" y="5676"/>
                  </a:cubicBezTo>
                  <a:lnTo>
                    <a:pt x="13939" y="5840"/>
                  </a:lnTo>
                  <a:lnTo>
                    <a:pt x="12386" y="5561"/>
                  </a:lnTo>
                  <a:lnTo>
                    <a:pt x="11771" y="6315"/>
                  </a:lnTo>
                  <a:cubicBezTo>
                    <a:pt x="11908" y="6339"/>
                    <a:pt x="12913" y="6520"/>
                    <a:pt x="12913" y="6520"/>
                  </a:cubicBezTo>
                  <a:lnTo>
                    <a:pt x="12780" y="6684"/>
                  </a:lnTo>
                  <a:lnTo>
                    <a:pt x="11638" y="6478"/>
                  </a:lnTo>
                  <a:lnTo>
                    <a:pt x="11023" y="7232"/>
                  </a:lnTo>
                  <a:cubicBezTo>
                    <a:pt x="11164" y="7258"/>
                    <a:pt x="12575" y="7513"/>
                    <a:pt x="12575" y="7513"/>
                  </a:cubicBezTo>
                  <a:lnTo>
                    <a:pt x="12442" y="7677"/>
                  </a:lnTo>
                  <a:lnTo>
                    <a:pt x="10890" y="7396"/>
                  </a:lnTo>
                  <a:lnTo>
                    <a:pt x="10274" y="8151"/>
                  </a:lnTo>
                  <a:cubicBezTo>
                    <a:pt x="10411" y="8176"/>
                    <a:pt x="11416" y="8356"/>
                    <a:pt x="11416" y="8356"/>
                  </a:cubicBezTo>
                  <a:lnTo>
                    <a:pt x="11283" y="8520"/>
                  </a:lnTo>
                  <a:lnTo>
                    <a:pt x="10141" y="8315"/>
                  </a:lnTo>
                  <a:lnTo>
                    <a:pt x="9526" y="9069"/>
                  </a:lnTo>
                  <a:cubicBezTo>
                    <a:pt x="9667" y="9094"/>
                    <a:pt x="11079" y="9348"/>
                    <a:pt x="11079" y="9348"/>
                  </a:cubicBezTo>
                  <a:lnTo>
                    <a:pt x="10946" y="9512"/>
                  </a:lnTo>
                  <a:lnTo>
                    <a:pt x="9392" y="9232"/>
                  </a:lnTo>
                  <a:lnTo>
                    <a:pt x="8778" y="9986"/>
                  </a:lnTo>
                  <a:cubicBezTo>
                    <a:pt x="8914" y="10011"/>
                    <a:pt x="9919" y="10193"/>
                    <a:pt x="9919" y="10193"/>
                  </a:cubicBezTo>
                  <a:lnTo>
                    <a:pt x="9786" y="10355"/>
                  </a:lnTo>
                  <a:lnTo>
                    <a:pt x="8644" y="10150"/>
                  </a:lnTo>
                  <a:lnTo>
                    <a:pt x="8029" y="10905"/>
                  </a:lnTo>
                  <a:cubicBezTo>
                    <a:pt x="8170" y="10930"/>
                    <a:pt x="9582" y="11185"/>
                    <a:pt x="9582" y="11184"/>
                  </a:cubicBezTo>
                  <a:lnTo>
                    <a:pt x="9449" y="11348"/>
                  </a:lnTo>
                  <a:lnTo>
                    <a:pt x="7896" y="11068"/>
                  </a:lnTo>
                  <a:lnTo>
                    <a:pt x="7281" y="11823"/>
                  </a:lnTo>
                  <a:cubicBezTo>
                    <a:pt x="7417" y="11847"/>
                    <a:pt x="8423" y="12028"/>
                    <a:pt x="8423" y="12028"/>
                  </a:cubicBezTo>
                  <a:lnTo>
                    <a:pt x="8289" y="12192"/>
                  </a:lnTo>
                  <a:lnTo>
                    <a:pt x="7147" y="11987"/>
                  </a:lnTo>
                  <a:lnTo>
                    <a:pt x="6533" y="12740"/>
                  </a:lnTo>
                  <a:cubicBezTo>
                    <a:pt x="6674" y="12766"/>
                    <a:pt x="8086" y="13020"/>
                    <a:pt x="8086" y="13020"/>
                  </a:cubicBezTo>
                  <a:lnTo>
                    <a:pt x="7952" y="13184"/>
                  </a:lnTo>
                  <a:lnTo>
                    <a:pt x="6399" y="12904"/>
                  </a:lnTo>
                  <a:lnTo>
                    <a:pt x="5784" y="13659"/>
                  </a:lnTo>
                  <a:cubicBezTo>
                    <a:pt x="5920" y="13684"/>
                    <a:pt x="6926" y="13864"/>
                    <a:pt x="6926" y="13864"/>
                  </a:cubicBezTo>
                  <a:lnTo>
                    <a:pt x="6792" y="14028"/>
                  </a:lnTo>
                  <a:lnTo>
                    <a:pt x="5651" y="13822"/>
                  </a:lnTo>
                  <a:lnTo>
                    <a:pt x="5036" y="14577"/>
                  </a:lnTo>
                  <a:cubicBezTo>
                    <a:pt x="5177" y="14602"/>
                    <a:pt x="6589" y="14856"/>
                    <a:pt x="6589" y="14856"/>
                  </a:cubicBezTo>
                  <a:lnTo>
                    <a:pt x="6455" y="15020"/>
                  </a:lnTo>
                  <a:lnTo>
                    <a:pt x="4902" y="14741"/>
                  </a:lnTo>
                  <a:lnTo>
                    <a:pt x="4288" y="15494"/>
                  </a:lnTo>
                  <a:cubicBezTo>
                    <a:pt x="4424" y="15519"/>
                    <a:pt x="5430" y="15700"/>
                    <a:pt x="5430" y="15700"/>
                  </a:cubicBezTo>
                  <a:lnTo>
                    <a:pt x="5296" y="15863"/>
                  </a:lnTo>
                  <a:lnTo>
                    <a:pt x="4154" y="15658"/>
                  </a:lnTo>
                  <a:lnTo>
                    <a:pt x="3540" y="16412"/>
                  </a:lnTo>
                  <a:cubicBezTo>
                    <a:pt x="3681" y="16437"/>
                    <a:pt x="5093" y="16691"/>
                    <a:pt x="5093" y="16691"/>
                  </a:cubicBezTo>
                  <a:lnTo>
                    <a:pt x="4959" y="16855"/>
                  </a:lnTo>
                  <a:lnTo>
                    <a:pt x="3406" y="16576"/>
                  </a:lnTo>
                  <a:lnTo>
                    <a:pt x="2791" y="17331"/>
                  </a:lnTo>
                  <a:cubicBezTo>
                    <a:pt x="2927" y="17355"/>
                    <a:pt x="3933" y="17536"/>
                    <a:pt x="3933" y="17536"/>
                  </a:cubicBezTo>
                  <a:lnTo>
                    <a:pt x="3799" y="17700"/>
                  </a:lnTo>
                  <a:lnTo>
                    <a:pt x="2658" y="17493"/>
                  </a:lnTo>
                  <a:lnTo>
                    <a:pt x="2042" y="18248"/>
                  </a:lnTo>
                  <a:cubicBezTo>
                    <a:pt x="2184" y="18274"/>
                    <a:pt x="3596" y="18528"/>
                    <a:pt x="3596" y="18528"/>
                  </a:cubicBezTo>
                  <a:lnTo>
                    <a:pt x="3462" y="18692"/>
                  </a:lnTo>
                  <a:lnTo>
                    <a:pt x="1909" y="18412"/>
                  </a:lnTo>
                  <a:lnTo>
                    <a:pt x="1294" y="19166"/>
                  </a:lnTo>
                  <a:cubicBezTo>
                    <a:pt x="1431" y="19191"/>
                    <a:pt x="2436" y="19371"/>
                    <a:pt x="2436" y="19371"/>
                  </a:cubicBezTo>
                  <a:lnTo>
                    <a:pt x="2303" y="19535"/>
                  </a:lnTo>
                  <a:lnTo>
                    <a:pt x="1161" y="19330"/>
                  </a:lnTo>
                  <a:lnTo>
                    <a:pt x="546" y="20084"/>
                  </a:lnTo>
                  <a:cubicBezTo>
                    <a:pt x="688" y="20109"/>
                    <a:pt x="2099" y="20364"/>
                    <a:pt x="2099" y="20364"/>
                  </a:cubicBezTo>
                  <a:lnTo>
                    <a:pt x="1966" y="20527"/>
                  </a:lnTo>
                  <a:lnTo>
                    <a:pt x="413" y="20248"/>
                  </a:lnTo>
                  <a:lnTo>
                    <a:pt x="0" y="20754"/>
                  </a:lnTo>
                  <a:lnTo>
                    <a:pt x="4681" y="21600"/>
                  </a:lnTo>
                  <a:lnTo>
                    <a:pt x="21600" y="846"/>
                  </a:lnTo>
                  <a:lnTo>
                    <a:pt x="16919" y="0"/>
                  </a:lnTo>
                  <a:close/>
                  <a:moveTo>
                    <a:pt x="18807" y="978"/>
                  </a:moveTo>
                  <a:cubicBezTo>
                    <a:pt x="19275" y="1062"/>
                    <a:pt x="19509" y="1308"/>
                    <a:pt x="19330" y="1528"/>
                  </a:cubicBezTo>
                  <a:cubicBezTo>
                    <a:pt x="19151" y="1748"/>
                    <a:pt x="18626" y="1858"/>
                    <a:pt x="18158" y="1774"/>
                  </a:cubicBezTo>
                  <a:cubicBezTo>
                    <a:pt x="17691" y="1689"/>
                    <a:pt x="17457" y="1442"/>
                    <a:pt x="17637" y="1222"/>
                  </a:cubicBezTo>
                  <a:cubicBezTo>
                    <a:pt x="17816" y="1002"/>
                    <a:pt x="18340" y="893"/>
                    <a:pt x="18807" y="978"/>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82" name="Shape 10432">
              <a:extLst>
                <a:ext uri="{FF2B5EF4-FFF2-40B4-BE49-F238E27FC236}">
                  <a16:creationId xmlns:a16="http://schemas.microsoft.com/office/drawing/2014/main" id="{5C8924F3-61AF-4CE9-A0C3-15427575173A}"/>
                </a:ext>
              </a:extLst>
            </p:cNvPr>
            <p:cNvSpPr/>
            <p:nvPr/>
          </p:nvSpPr>
          <p:spPr>
            <a:xfrm>
              <a:off x="21191605" y="12910829"/>
              <a:ext cx="410124" cy="454004"/>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83" name="Shape 10433">
              <a:extLst>
                <a:ext uri="{FF2B5EF4-FFF2-40B4-BE49-F238E27FC236}">
                  <a16:creationId xmlns:a16="http://schemas.microsoft.com/office/drawing/2014/main" id="{8C99A251-ADBA-43C0-AB3B-7ACD771D0456}"/>
                </a:ext>
              </a:extLst>
            </p:cNvPr>
            <p:cNvSpPr/>
            <p:nvPr/>
          </p:nvSpPr>
          <p:spPr>
            <a:xfrm>
              <a:off x="19604389" y="11273229"/>
              <a:ext cx="550222" cy="527129"/>
            </a:xfrm>
            <a:custGeom>
              <a:avLst/>
              <a:gdLst/>
              <a:ahLst/>
              <a:cxnLst>
                <a:cxn ang="0">
                  <a:pos x="wd2" y="hd2"/>
                </a:cxn>
                <a:cxn ang="5400000">
                  <a:pos x="wd2" y="hd2"/>
                </a:cxn>
                <a:cxn ang="10800000">
                  <a:pos x="wd2" y="hd2"/>
                </a:cxn>
                <a:cxn ang="16200000">
                  <a:pos x="wd2" y="hd2"/>
                </a:cxn>
              </a:cxnLst>
              <a:rect l="0" t="0" r="r" b="b"/>
              <a:pathLst>
                <a:path w="21595" h="21600" extrusionOk="0">
                  <a:moveTo>
                    <a:pt x="8914" y="18801"/>
                  </a:moveTo>
                  <a:lnTo>
                    <a:pt x="4785" y="21600"/>
                  </a:lnTo>
                  <a:lnTo>
                    <a:pt x="4816" y="16426"/>
                  </a:lnTo>
                  <a:cubicBezTo>
                    <a:pt x="4816" y="16426"/>
                    <a:pt x="8914" y="18801"/>
                    <a:pt x="8914" y="18801"/>
                  </a:cubicBezTo>
                  <a:close/>
                  <a:moveTo>
                    <a:pt x="13648" y="9886"/>
                  </a:moveTo>
                  <a:cubicBezTo>
                    <a:pt x="14256" y="10473"/>
                    <a:pt x="14710" y="11017"/>
                    <a:pt x="14897" y="11332"/>
                  </a:cubicBezTo>
                  <a:cubicBezTo>
                    <a:pt x="15850" y="10515"/>
                    <a:pt x="17245" y="10354"/>
                    <a:pt x="18616" y="11148"/>
                  </a:cubicBezTo>
                  <a:cubicBezTo>
                    <a:pt x="20411" y="12189"/>
                    <a:pt x="21595" y="16528"/>
                    <a:pt x="21595" y="16528"/>
                  </a:cubicBezTo>
                  <a:cubicBezTo>
                    <a:pt x="21595" y="16528"/>
                    <a:pt x="21592" y="16527"/>
                    <a:pt x="21588" y="16526"/>
                  </a:cubicBezTo>
                  <a:cubicBezTo>
                    <a:pt x="21592" y="16529"/>
                    <a:pt x="21593" y="16531"/>
                    <a:pt x="21593" y="16531"/>
                  </a:cubicBezTo>
                  <a:cubicBezTo>
                    <a:pt x="21593" y="16531"/>
                    <a:pt x="17444" y="17785"/>
                    <a:pt x="15649" y="16745"/>
                  </a:cubicBezTo>
                  <a:cubicBezTo>
                    <a:pt x="14292" y="15958"/>
                    <a:pt x="13682" y="14654"/>
                    <a:pt x="13824" y="13387"/>
                  </a:cubicBezTo>
                  <a:cubicBezTo>
                    <a:pt x="13475" y="13392"/>
                    <a:pt x="12782" y="13278"/>
                    <a:pt x="11970" y="13046"/>
                  </a:cubicBezTo>
                  <a:lnTo>
                    <a:pt x="9286" y="18101"/>
                  </a:lnTo>
                  <a:lnTo>
                    <a:pt x="5188" y="15725"/>
                  </a:lnTo>
                  <a:lnTo>
                    <a:pt x="7746" y="10909"/>
                  </a:lnTo>
                  <a:cubicBezTo>
                    <a:pt x="5611" y="9358"/>
                    <a:pt x="2500" y="6818"/>
                    <a:pt x="1282" y="5700"/>
                  </a:cubicBezTo>
                  <a:cubicBezTo>
                    <a:pt x="139" y="4651"/>
                    <a:pt x="14" y="4208"/>
                    <a:pt x="8" y="4074"/>
                  </a:cubicBezTo>
                  <a:cubicBezTo>
                    <a:pt x="-5" y="4066"/>
                    <a:pt x="-1" y="4060"/>
                    <a:pt x="9" y="4052"/>
                  </a:cubicBezTo>
                  <a:cubicBezTo>
                    <a:pt x="10" y="4035"/>
                    <a:pt x="13" y="4026"/>
                    <a:pt x="13" y="4026"/>
                  </a:cubicBezTo>
                  <a:cubicBezTo>
                    <a:pt x="143" y="3970"/>
                    <a:pt x="568" y="3846"/>
                    <a:pt x="2025" y="4303"/>
                  </a:cubicBezTo>
                  <a:cubicBezTo>
                    <a:pt x="3577" y="4790"/>
                    <a:pt x="7287" y="6203"/>
                    <a:pt x="9677" y="7273"/>
                  </a:cubicBezTo>
                  <a:lnTo>
                    <a:pt x="11818" y="3240"/>
                  </a:lnTo>
                  <a:lnTo>
                    <a:pt x="15917" y="5613"/>
                  </a:lnTo>
                  <a:cubicBezTo>
                    <a:pt x="15917" y="5613"/>
                    <a:pt x="13648" y="9886"/>
                    <a:pt x="13648" y="9886"/>
                  </a:cubicBezTo>
                  <a:close/>
                  <a:moveTo>
                    <a:pt x="12197" y="2525"/>
                  </a:moveTo>
                  <a:lnTo>
                    <a:pt x="13538" y="0"/>
                  </a:lnTo>
                  <a:lnTo>
                    <a:pt x="17637" y="2372"/>
                  </a:lnTo>
                  <a:lnTo>
                    <a:pt x="16296" y="4898"/>
                  </a:lnTo>
                  <a:cubicBezTo>
                    <a:pt x="16296" y="4898"/>
                    <a:pt x="12197" y="2525"/>
                    <a:pt x="12197" y="2525"/>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84" name="Shape 10434">
              <a:extLst>
                <a:ext uri="{FF2B5EF4-FFF2-40B4-BE49-F238E27FC236}">
                  <a16:creationId xmlns:a16="http://schemas.microsoft.com/office/drawing/2014/main" id="{059221BA-8F73-44CA-B6AF-00D911A1CD9B}"/>
                </a:ext>
              </a:extLst>
            </p:cNvPr>
            <p:cNvSpPr/>
            <p:nvPr/>
          </p:nvSpPr>
          <p:spPr>
            <a:xfrm>
              <a:off x="17735944" y="13251073"/>
              <a:ext cx="392649" cy="420201"/>
            </a:xfrm>
            <a:custGeom>
              <a:avLst/>
              <a:gdLst/>
              <a:ahLst/>
              <a:cxnLst>
                <a:cxn ang="0">
                  <a:pos x="wd2" y="hd2"/>
                </a:cxn>
                <a:cxn ang="5400000">
                  <a:pos x="wd2" y="hd2"/>
                </a:cxn>
                <a:cxn ang="10800000">
                  <a:pos x="wd2" y="hd2"/>
                </a:cxn>
                <a:cxn ang="16200000">
                  <a:pos x="wd2" y="hd2"/>
                </a:cxn>
              </a:cxnLst>
              <a:rect l="0" t="0" r="r" b="b"/>
              <a:pathLst>
                <a:path w="19372" h="21028" extrusionOk="0">
                  <a:moveTo>
                    <a:pt x="11134" y="0"/>
                  </a:moveTo>
                  <a:cubicBezTo>
                    <a:pt x="10473" y="291"/>
                    <a:pt x="9829" y="670"/>
                    <a:pt x="9218" y="1133"/>
                  </a:cubicBezTo>
                  <a:cubicBezTo>
                    <a:pt x="8205" y="1900"/>
                    <a:pt x="7241" y="3000"/>
                    <a:pt x="7232" y="4263"/>
                  </a:cubicBezTo>
                  <a:cubicBezTo>
                    <a:pt x="7232" y="4376"/>
                    <a:pt x="7251" y="4474"/>
                    <a:pt x="7265" y="4578"/>
                  </a:cubicBezTo>
                  <a:lnTo>
                    <a:pt x="5151" y="2019"/>
                  </a:lnTo>
                  <a:cubicBezTo>
                    <a:pt x="5136" y="2030"/>
                    <a:pt x="5118" y="2042"/>
                    <a:pt x="5102" y="2053"/>
                  </a:cubicBezTo>
                  <a:cubicBezTo>
                    <a:pt x="5027" y="2106"/>
                    <a:pt x="4955" y="2159"/>
                    <a:pt x="4880" y="2213"/>
                  </a:cubicBezTo>
                  <a:lnTo>
                    <a:pt x="7423" y="5900"/>
                  </a:lnTo>
                  <a:cubicBezTo>
                    <a:pt x="4977" y="5414"/>
                    <a:pt x="2486" y="6475"/>
                    <a:pt x="1082" y="8857"/>
                  </a:cubicBezTo>
                  <a:cubicBezTo>
                    <a:pt x="-1074" y="12513"/>
                    <a:pt x="95" y="17729"/>
                    <a:pt x="3688" y="19976"/>
                  </a:cubicBezTo>
                  <a:cubicBezTo>
                    <a:pt x="6286" y="21600"/>
                    <a:pt x="9522" y="21245"/>
                    <a:pt x="12057" y="19586"/>
                  </a:cubicBezTo>
                  <a:cubicBezTo>
                    <a:pt x="14335" y="19918"/>
                    <a:pt x="16643" y="19169"/>
                    <a:pt x="18072" y="17172"/>
                  </a:cubicBezTo>
                  <a:cubicBezTo>
                    <a:pt x="20526" y="13741"/>
                    <a:pt x="19342" y="8581"/>
                    <a:pt x="15911" y="5901"/>
                  </a:cubicBezTo>
                  <a:cubicBezTo>
                    <a:pt x="14980" y="5173"/>
                    <a:pt x="13948" y="4703"/>
                    <a:pt x="12864" y="4562"/>
                  </a:cubicBezTo>
                  <a:cubicBezTo>
                    <a:pt x="12076" y="4459"/>
                    <a:pt x="11291" y="4541"/>
                    <a:pt x="10539" y="4763"/>
                  </a:cubicBezTo>
                  <a:cubicBezTo>
                    <a:pt x="10955" y="4092"/>
                    <a:pt x="11179" y="3259"/>
                    <a:pt x="11250" y="2443"/>
                  </a:cubicBezTo>
                  <a:cubicBezTo>
                    <a:pt x="11324" y="1599"/>
                    <a:pt x="11285" y="776"/>
                    <a:pt x="11134" y="0"/>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85" name="Shape 10435">
              <a:extLst>
                <a:ext uri="{FF2B5EF4-FFF2-40B4-BE49-F238E27FC236}">
                  <a16:creationId xmlns:a16="http://schemas.microsoft.com/office/drawing/2014/main" id="{5353B9A8-67DD-44E7-A63B-581D502D21AC}"/>
                </a:ext>
              </a:extLst>
            </p:cNvPr>
            <p:cNvSpPr/>
            <p:nvPr/>
          </p:nvSpPr>
          <p:spPr>
            <a:xfrm>
              <a:off x="17721874" y="12822423"/>
              <a:ext cx="359032" cy="41485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93" y="15970"/>
                  </a:lnTo>
                  <a:lnTo>
                    <a:pt x="15488" y="19464"/>
                  </a:lnTo>
                  <a:cubicBezTo>
                    <a:pt x="15488" y="19464"/>
                    <a:pt x="21600" y="21600"/>
                    <a:pt x="21600" y="21600"/>
                  </a:cubicBezTo>
                  <a:close/>
                  <a:moveTo>
                    <a:pt x="14827" y="18782"/>
                  </a:moveTo>
                  <a:lnTo>
                    <a:pt x="19632" y="15288"/>
                  </a:lnTo>
                  <a:lnTo>
                    <a:pt x="7863" y="3150"/>
                  </a:lnTo>
                  <a:lnTo>
                    <a:pt x="3055" y="6642"/>
                  </a:lnTo>
                  <a:cubicBezTo>
                    <a:pt x="3055" y="6642"/>
                    <a:pt x="14827" y="18782"/>
                    <a:pt x="14827" y="18782"/>
                  </a:cubicBezTo>
                  <a:close/>
                  <a:moveTo>
                    <a:pt x="2382" y="5946"/>
                  </a:moveTo>
                  <a:lnTo>
                    <a:pt x="7189" y="2455"/>
                  </a:lnTo>
                  <a:lnTo>
                    <a:pt x="4808" y="0"/>
                  </a:lnTo>
                  <a:lnTo>
                    <a:pt x="0" y="3492"/>
                  </a:lnTo>
                  <a:cubicBezTo>
                    <a:pt x="0" y="3492"/>
                    <a:pt x="2382" y="5946"/>
                    <a:pt x="2382" y="594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86" name="Shape 10436">
              <a:extLst>
                <a:ext uri="{FF2B5EF4-FFF2-40B4-BE49-F238E27FC236}">
                  <a16:creationId xmlns:a16="http://schemas.microsoft.com/office/drawing/2014/main" id="{BD88A915-7829-4290-99C6-4EEB9B1BA89A}"/>
                </a:ext>
              </a:extLst>
            </p:cNvPr>
            <p:cNvSpPr/>
            <p:nvPr/>
          </p:nvSpPr>
          <p:spPr>
            <a:xfrm>
              <a:off x="18877036" y="12145369"/>
              <a:ext cx="326230" cy="303671"/>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87" name="Shape 10437">
              <a:extLst>
                <a:ext uri="{FF2B5EF4-FFF2-40B4-BE49-F238E27FC236}">
                  <a16:creationId xmlns:a16="http://schemas.microsoft.com/office/drawing/2014/main" id="{0F2D91DB-19D3-4209-896F-AFB970464A97}"/>
                </a:ext>
              </a:extLst>
            </p:cNvPr>
            <p:cNvSpPr/>
            <p:nvPr/>
          </p:nvSpPr>
          <p:spPr>
            <a:xfrm>
              <a:off x="21489022" y="13379422"/>
              <a:ext cx="326230" cy="303671"/>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88" name="Shape 10438">
              <a:extLst>
                <a:ext uri="{FF2B5EF4-FFF2-40B4-BE49-F238E27FC236}">
                  <a16:creationId xmlns:a16="http://schemas.microsoft.com/office/drawing/2014/main" id="{17BADE63-95BF-4A70-91AC-9FFF7B98E423}"/>
                </a:ext>
              </a:extLst>
            </p:cNvPr>
            <p:cNvSpPr/>
            <p:nvPr/>
          </p:nvSpPr>
          <p:spPr>
            <a:xfrm>
              <a:off x="15223803" y="10656379"/>
              <a:ext cx="1231113" cy="1023300"/>
            </a:xfrm>
            <a:custGeom>
              <a:avLst/>
              <a:gdLst/>
              <a:ahLst/>
              <a:cxnLst>
                <a:cxn ang="0">
                  <a:pos x="wd2" y="hd2"/>
                </a:cxn>
                <a:cxn ang="5400000">
                  <a:pos x="wd2" y="hd2"/>
                </a:cxn>
                <a:cxn ang="10800000">
                  <a:pos x="wd2" y="hd2"/>
                </a:cxn>
                <a:cxn ang="16200000">
                  <a:pos x="wd2" y="hd2"/>
                </a:cxn>
              </a:cxnLst>
              <a:rect l="0" t="0" r="r" b="b"/>
              <a:pathLst>
                <a:path w="21307" h="21059" extrusionOk="0">
                  <a:moveTo>
                    <a:pt x="5067" y="1749"/>
                  </a:moveTo>
                  <a:cubicBezTo>
                    <a:pt x="3889" y="2785"/>
                    <a:pt x="2937" y="4241"/>
                    <a:pt x="2399" y="6003"/>
                  </a:cubicBezTo>
                  <a:cubicBezTo>
                    <a:pt x="1643" y="8477"/>
                    <a:pt x="1865" y="11193"/>
                    <a:pt x="2990" y="13443"/>
                  </a:cubicBezTo>
                  <a:cubicBezTo>
                    <a:pt x="3870" y="15269"/>
                    <a:pt x="5250" y="16660"/>
                    <a:pt x="6922" y="17380"/>
                  </a:cubicBezTo>
                  <a:cubicBezTo>
                    <a:pt x="9451" y="18469"/>
                    <a:pt x="12240" y="17907"/>
                    <a:pt x="14313" y="15902"/>
                  </a:cubicBezTo>
                  <a:cubicBezTo>
                    <a:pt x="18651" y="11419"/>
                    <a:pt x="17421" y="3049"/>
                    <a:pt x="12063" y="579"/>
                  </a:cubicBezTo>
                  <a:cubicBezTo>
                    <a:pt x="9632" y="-541"/>
                    <a:pt x="7029" y="23"/>
                    <a:pt x="5067" y="1749"/>
                  </a:cubicBezTo>
                  <a:close/>
                  <a:moveTo>
                    <a:pt x="144" y="7068"/>
                  </a:moveTo>
                  <a:cubicBezTo>
                    <a:pt x="-293" y="10041"/>
                    <a:pt x="271" y="13044"/>
                    <a:pt x="1730" y="15514"/>
                  </a:cubicBezTo>
                  <a:cubicBezTo>
                    <a:pt x="3189" y="17983"/>
                    <a:pt x="5373" y="19622"/>
                    <a:pt x="7873" y="20141"/>
                  </a:cubicBezTo>
                  <a:cubicBezTo>
                    <a:pt x="10701" y="20728"/>
                    <a:pt x="13525" y="19736"/>
                    <a:pt x="15626" y="17641"/>
                  </a:cubicBezTo>
                  <a:cubicBezTo>
                    <a:pt x="16046" y="17222"/>
                    <a:pt x="16441" y="16756"/>
                    <a:pt x="16797" y="16252"/>
                  </a:cubicBezTo>
                  <a:lnTo>
                    <a:pt x="17968" y="17912"/>
                  </a:lnTo>
                  <a:lnTo>
                    <a:pt x="15970" y="19906"/>
                  </a:lnTo>
                  <a:lnTo>
                    <a:pt x="16784" y="21059"/>
                  </a:lnTo>
                  <a:lnTo>
                    <a:pt x="21307" y="16546"/>
                  </a:lnTo>
                  <a:lnTo>
                    <a:pt x="20493" y="15393"/>
                  </a:lnTo>
                  <a:lnTo>
                    <a:pt x="18938" y="16945"/>
                  </a:lnTo>
                  <a:lnTo>
                    <a:pt x="17563" y="14996"/>
                  </a:lnTo>
                  <a:cubicBezTo>
                    <a:pt x="17707" y="14724"/>
                    <a:pt x="17841" y="14443"/>
                    <a:pt x="17966" y="14154"/>
                  </a:cubicBezTo>
                  <a:cubicBezTo>
                    <a:pt x="18091" y="13865"/>
                    <a:pt x="18199" y="13564"/>
                    <a:pt x="18303" y="13258"/>
                  </a:cubicBezTo>
                  <a:lnTo>
                    <a:pt x="17136" y="12695"/>
                  </a:lnTo>
                  <a:cubicBezTo>
                    <a:pt x="15692" y="16940"/>
                    <a:pt x="11882" y="19451"/>
                    <a:pt x="8083" y="18662"/>
                  </a:cubicBezTo>
                  <a:cubicBezTo>
                    <a:pt x="5916" y="18212"/>
                    <a:pt x="4035" y="16786"/>
                    <a:pt x="2770" y="14645"/>
                  </a:cubicBezTo>
                  <a:cubicBezTo>
                    <a:pt x="1505" y="12505"/>
                    <a:pt x="1009" y="9912"/>
                    <a:pt x="1387" y="7335"/>
                  </a:cubicBezTo>
                  <a:lnTo>
                    <a:pt x="144" y="7068"/>
                  </a:lnTo>
                  <a:close/>
                  <a:moveTo>
                    <a:pt x="5335" y="2836"/>
                  </a:moveTo>
                  <a:cubicBezTo>
                    <a:pt x="5642" y="2547"/>
                    <a:pt x="5974" y="2293"/>
                    <a:pt x="6321" y="2073"/>
                  </a:cubicBezTo>
                  <a:cubicBezTo>
                    <a:pt x="6377" y="2351"/>
                    <a:pt x="6420" y="2627"/>
                    <a:pt x="6454" y="2907"/>
                  </a:cubicBezTo>
                  <a:cubicBezTo>
                    <a:pt x="6487" y="3186"/>
                    <a:pt x="6509" y="3472"/>
                    <a:pt x="6523" y="3752"/>
                  </a:cubicBezTo>
                  <a:cubicBezTo>
                    <a:pt x="6184" y="3732"/>
                    <a:pt x="5841" y="3730"/>
                    <a:pt x="5502" y="3738"/>
                  </a:cubicBezTo>
                  <a:cubicBezTo>
                    <a:pt x="5162" y="3746"/>
                    <a:pt x="4828" y="3762"/>
                    <a:pt x="4490" y="3798"/>
                  </a:cubicBezTo>
                  <a:cubicBezTo>
                    <a:pt x="4750" y="3451"/>
                    <a:pt x="5029" y="3125"/>
                    <a:pt x="5335" y="2836"/>
                  </a:cubicBezTo>
                  <a:close/>
                  <a:moveTo>
                    <a:pt x="3789" y="4905"/>
                  </a:moveTo>
                  <a:cubicBezTo>
                    <a:pt x="4243" y="4824"/>
                    <a:pt x="4700" y="4769"/>
                    <a:pt x="5156" y="4743"/>
                  </a:cubicBezTo>
                  <a:cubicBezTo>
                    <a:pt x="5613" y="4717"/>
                    <a:pt x="6071" y="4719"/>
                    <a:pt x="6527" y="4747"/>
                  </a:cubicBezTo>
                  <a:cubicBezTo>
                    <a:pt x="6511" y="5144"/>
                    <a:pt x="6474" y="5550"/>
                    <a:pt x="6416" y="5942"/>
                  </a:cubicBezTo>
                  <a:cubicBezTo>
                    <a:pt x="6358" y="6335"/>
                    <a:pt x="6283" y="6721"/>
                    <a:pt x="6183" y="7106"/>
                  </a:cubicBezTo>
                  <a:lnTo>
                    <a:pt x="3360" y="5892"/>
                  </a:lnTo>
                  <a:cubicBezTo>
                    <a:pt x="3422" y="5724"/>
                    <a:pt x="3488" y="5550"/>
                    <a:pt x="3560" y="5387"/>
                  </a:cubicBezTo>
                  <a:cubicBezTo>
                    <a:pt x="3631" y="5225"/>
                    <a:pt x="3708" y="5061"/>
                    <a:pt x="3789" y="4905"/>
                  </a:cubicBezTo>
                  <a:close/>
                  <a:moveTo>
                    <a:pt x="7125" y="1576"/>
                  </a:moveTo>
                  <a:cubicBezTo>
                    <a:pt x="7809" y="1266"/>
                    <a:pt x="8522" y="1092"/>
                    <a:pt x="9239" y="1059"/>
                  </a:cubicBezTo>
                  <a:cubicBezTo>
                    <a:pt x="9955" y="1027"/>
                    <a:pt x="10670" y="1128"/>
                    <a:pt x="11369" y="1373"/>
                  </a:cubicBezTo>
                  <a:lnTo>
                    <a:pt x="10388" y="4605"/>
                  </a:lnTo>
                  <a:cubicBezTo>
                    <a:pt x="9901" y="4414"/>
                    <a:pt x="9404" y="4249"/>
                    <a:pt x="8905" y="4120"/>
                  </a:cubicBezTo>
                  <a:cubicBezTo>
                    <a:pt x="8407" y="3990"/>
                    <a:pt x="7907" y="3891"/>
                    <a:pt x="7401" y="3825"/>
                  </a:cubicBezTo>
                  <a:cubicBezTo>
                    <a:pt x="7389" y="3447"/>
                    <a:pt x="7359" y="3069"/>
                    <a:pt x="7314" y="2692"/>
                  </a:cubicBezTo>
                  <a:cubicBezTo>
                    <a:pt x="7268" y="2315"/>
                    <a:pt x="7205" y="1950"/>
                    <a:pt x="7125" y="1576"/>
                  </a:cubicBezTo>
                  <a:close/>
                  <a:moveTo>
                    <a:pt x="3066" y="6828"/>
                  </a:moveTo>
                  <a:lnTo>
                    <a:pt x="5890" y="8043"/>
                  </a:lnTo>
                  <a:cubicBezTo>
                    <a:pt x="5764" y="8384"/>
                    <a:pt x="5625" y="8719"/>
                    <a:pt x="5468" y="9040"/>
                  </a:cubicBezTo>
                  <a:cubicBezTo>
                    <a:pt x="5310" y="9361"/>
                    <a:pt x="5138" y="9666"/>
                    <a:pt x="4951" y="9963"/>
                  </a:cubicBezTo>
                  <a:cubicBezTo>
                    <a:pt x="4578" y="9629"/>
                    <a:pt x="4217" y="9279"/>
                    <a:pt x="3874" y="8902"/>
                  </a:cubicBezTo>
                  <a:cubicBezTo>
                    <a:pt x="3532" y="8525"/>
                    <a:pt x="3202" y="8131"/>
                    <a:pt x="2893" y="7713"/>
                  </a:cubicBezTo>
                  <a:cubicBezTo>
                    <a:pt x="2915" y="7565"/>
                    <a:pt x="2943" y="7407"/>
                    <a:pt x="2973" y="7261"/>
                  </a:cubicBezTo>
                  <a:cubicBezTo>
                    <a:pt x="3002" y="7114"/>
                    <a:pt x="3030" y="6974"/>
                    <a:pt x="3066" y="6828"/>
                  </a:cubicBezTo>
                  <a:close/>
                  <a:moveTo>
                    <a:pt x="2802" y="9057"/>
                  </a:moveTo>
                  <a:cubicBezTo>
                    <a:pt x="3052" y="9361"/>
                    <a:pt x="3305" y="9650"/>
                    <a:pt x="3574" y="9930"/>
                  </a:cubicBezTo>
                  <a:cubicBezTo>
                    <a:pt x="3843" y="10210"/>
                    <a:pt x="4128" y="10480"/>
                    <a:pt x="4413" y="10736"/>
                  </a:cubicBezTo>
                  <a:cubicBezTo>
                    <a:pt x="4240" y="10959"/>
                    <a:pt x="4046" y="11175"/>
                    <a:pt x="3855" y="11378"/>
                  </a:cubicBezTo>
                  <a:cubicBezTo>
                    <a:pt x="3663" y="11581"/>
                    <a:pt x="3470" y="11770"/>
                    <a:pt x="3263" y="11952"/>
                  </a:cubicBezTo>
                  <a:cubicBezTo>
                    <a:pt x="3107" y="11485"/>
                    <a:pt x="2988" y="11008"/>
                    <a:pt x="2911" y="10524"/>
                  </a:cubicBezTo>
                  <a:cubicBezTo>
                    <a:pt x="2833" y="10040"/>
                    <a:pt x="2802" y="9549"/>
                    <a:pt x="2802" y="9057"/>
                  </a:cubicBezTo>
                  <a:close/>
                  <a:moveTo>
                    <a:pt x="7388" y="4837"/>
                  </a:moveTo>
                  <a:cubicBezTo>
                    <a:pt x="7847" y="4900"/>
                    <a:pt x="8303" y="4999"/>
                    <a:pt x="8754" y="5117"/>
                  </a:cubicBezTo>
                  <a:cubicBezTo>
                    <a:pt x="9206" y="5235"/>
                    <a:pt x="9653" y="5369"/>
                    <a:pt x="10094" y="5542"/>
                  </a:cubicBezTo>
                  <a:lnTo>
                    <a:pt x="9216" y="8417"/>
                  </a:lnTo>
                  <a:lnTo>
                    <a:pt x="6979" y="7447"/>
                  </a:lnTo>
                  <a:cubicBezTo>
                    <a:pt x="7094" y="7020"/>
                    <a:pt x="7183" y="6594"/>
                    <a:pt x="7252" y="6158"/>
                  </a:cubicBezTo>
                  <a:cubicBezTo>
                    <a:pt x="7322" y="5723"/>
                    <a:pt x="7367" y="5277"/>
                    <a:pt x="7388" y="4837"/>
                  </a:cubicBezTo>
                  <a:close/>
                  <a:moveTo>
                    <a:pt x="12165" y="1714"/>
                  </a:moveTo>
                  <a:cubicBezTo>
                    <a:pt x="12833" y="2061"/>
                    <a:pt x="13444" y="2536"/>
                    <a:pt x="13976" y="3109"/>
                  </a:cubicBezTo>
                  <a:cubicBezTo>
                    <a:pt x="14508" y="3681"/>
                    <a:pt x="14966" y="4358"/>
                    <a:pt x="15323" y="5119"/>
                  </a:cubicBezTo>
                  <a:cubicBezTo>
                    <a:pt x="15135" y="5279"/>
                    <a:pt x="14943" y="5447"/>
                    <a:pt x="14767" y="5623"/>
                  </a:cubicBezTo>
                  <a:cubicBezTo>
                    <a:pt x="14452" y="5937"/>
                    <a:pt x="14161" y="6275"/>
                    <a:pt x="13887" y="6637"/>
                  </a:cubicBezTo>
                  <a:cubicBezTo>
                    <a:pt x="13463" y="6300"/>
                    <a:pt x="13028" y="5990"/>
                    <a:pt x="12576" y="5708"/>
                  </a:cubicBezTo>
                  <a:cubicBezTo>
                    <a:pt x="12124" y="5426"/>
                    <a:pt x="11652" y="5180"/>
                    <a:pt x="11175" y="4955"/>
                  </a:cubicBezTo>
                  <a:lnTo>
                    <a:pt x="12165" y="1714"/>
                  </a:lnTo>
                  <a:close/>
                  <a:moveTo>
                    <a:pt x="6686" y="8384"/>
                  </a:moveTo>
                  <a:lnTo>
                    <a:pt x="8930" y="9363"/>
                  </a:lnTo>
                  <a:lnTo>
                    <a:pt x="8095" y="12077"/>
                  </a:lnTo>
                  <a:cubicBezTo>
                    <a:pt x="7666" y="11873"/>
                    <a:pt x="7252" y="11647"/>
                    <a:pt x="6844" y="11394"/>
                  </a:cubicBezTo>
                  <a:cubicBezTo>
                    <a:pt x="6436" y="11141"/>
                    <a:pt x="6042" y="10862"/>
                    <a:pt x="5658" y="10561"/>
                  </a:cubicBezTo>
                  <a:cubicBezTo>
                    <a:pt x="5865" y="10226"/>
                    <a:pt x="6051" y="9868"/>
                    <a:pt x="6224" y="9506"/>
                  </a:cubicBezTo>
                  <a:cubicBezTo>
                    <a:pt x="6396" y="9143"/>
                    <a:pt x="6550" y="8768"/>
                    <a:pt x="6686" y="8384"/>
                  </a:cubicBezTo>
                  <a:close/>
                  <a:moveTo>
                    <a:pt x="5128" y="11344"/>
                  </a:moveTo>
                  <a:cubicBezTo>
                    <a:pt x="5549" y="11678"/>
                    <a:pt x="5983" y="11984"/>
                    <a:pt x="6431" y="12263"/>
                  </a:cubicBezTo>
                  <a:cubicBezTo>
                    <a:pt x="6880" y="12542"/>
                    <a:pt x="7336" y="12800"/>
                    <a:pt x="7808" y="13023"/>
                  </a:cubicBezTo>
                  <a:lnTo>
                    <a:pt x="6820" y="16246"/>
                  </a:lnTo>
                  <a:cubicBezTo>
                    <a:pt x="6157" y="15901"/>
                    <a:pt x="5551" y="15437"/>
                    <a:pt x="5023" y="14871"/>
                  </a:cubicBezTo>
                  <a:cubicBezTo>
                    <a:pt x="4495" y="14304"/>
                    <a:pt x="4047" y="13632"/>
                    <a:pt x="3690" y="12880"/>
                  </a:cubicBezTo>
                  <a:cubicBezTo>
                    <a:pt x="3863" y="12732"/>
                    <a:pt x="4034" y="12588"/>
                    <a:pt x="4196" y="12426"/>
                  </a:cubicBezTo>
                  <a:cubicBezTo>
                    <a:pt x="4362" y="12260"/>
                    <a:pt x="4521" y="12077"/>
                    <a:pt x="4677" y="11896"/>
                  </a:cubicBezTo>
                  <a:cubicBezTo>
                    <a:pt x="4831" y="11716"/>
                    <a:pt x="4984" y="11536"/>
                    <a:pt x="5128" y="11344"/>
                  </a:cubicBezTo>
                  <a:close/>
                  <a:moveTo>
                    <a:pt x="10890" y="5883"/>
                  </a:moveTo>
                  <a:cubicBezTo>
                    <a:pt x="11322" y="6088"/>
                    <a:pt x="11745" y="6330"/>
                    <a:pt x="12155" y="6586"/>
                  </a:cubicBezTo>
                  <a:cubicBezTo>
                    <a:pt x="12566" y="6841"/>
                    <a:pt x="12970" y="7117"/>
                    <a:pt x="13357" y="7420"/>
                  </a:cubicBezTo>
                  <a:cubicBezTo>
                    <a:pt x="13134" y="7775"/>
                    <a:pt x="12924" y="8140"/>
                    <a:pt x="12741" y="8526"/>
                  </a:cubicBezTo>
                  <a:cubicBezTo>
                    <a:pt x="12557" y="8911"/>
                    <a:pt x="12392" y="9315"/>
                    <a:pt x="12250" y="9727"/>
                  </a:cubicBezTo>
                  <a:lnTo>
                    <a:pt x="10012" y="8758"/>
                  </a:lnTo>
                  <a:lnTo>
                    <a:pt x="10890" y="5883"/>
                  </a:lnTo>
                  <a:close/>
                  <a:moveTo>
                    <a:pt x="9726" y="9704"/>
                  </a:moveTo>
                  <a:lnTo>
                    <a:pt x="11963" y="10674"/>
                  </a:lnTo>
                  <a:cubicBezTo>
                    <a:pt x="11858" y="11075"/>
                    <a:pt x="11775" y="11483"/>
                    <a:pt x="11711" y="11891"/>
                  </a:cubicBezTo>
                  <a:cubicBezTo>
                    <a:pt x="11647" y="12299"/>
                    <a:pt x="11605" y="12707"/>
                    <a:pt x="11582" y="13121"/>
                  </a:cubicBezTo>
                  <a:cubicBezTo>
                    <a:pt x="11125" y="13057"/>
                    <a:pt x="10671" y="12969"/>
                    <a:pt x="10223" y="12851"/>
                  </a:cubicBezTo>
                  <a:cubicBezTo>
                    <a:pt x="9773" y="12733"/>
                    <a:pt x="9330" y="12589"/>
                    <a:pt x="8891" y="12417"/>
                  </a:cubicBezTo>
                  <a:lnTo>
                    <a:pt x="9726" y="9704"/>
                  </a:lnTo>
                  <a:close/>
                  <a:moveTo>
                    <a:pt x="15110" y="6653"/>
                  </a:moveTo>
                  <a:cubicBezTo>
                    <a:pt x="15286" y="6465"/>
                    <a:pt x="15468" y="6291"/>
                    <a:pt x="15660" y="6121"/>
                  </a:cubicBezTo>
                  <a:cubicBezTo>
                    <a:pt x="15809" y="6562"/>
                    <a:pt x="15931" y="7009"/>
                    <a:pt x="16010" y="7466"/>
                  </a:cubicBezTo>
                  <a:cubicBezTo>
                    <a:pt x="16090" y="7922"/>
                    <a:pt x="16131" y="8379"/>
                    <a:pt x="16141" y="8842"/>
                  </a:cubicBezTo>
                  <a:cubicBezTo>
                    <a:pt x="15901" y="8554"/>
                    <a:pt x="15654" y="8277"/>
                    <a:pt x="15397" y="8010"/>
                  </a:cubicBezTo>
                  <a:cubicBezTo>
                    <a:pt x="15141" y="7743"/>
                    <a:pt x="14873" y="7490"/>
                    <a:pt x="14601" y="7245"/>
                  </a:cubicBezTo>
                  <a:cubicBezTo>
                    <a:pt x="14764" y="7040"/>
                    <a:pt x="14933" y="6842"/>
                    <a:pt x="15110" y="6653"/>
                  </a:cubicBezTo>
                  <a:close/>
                  <a:moveTo>
                    <a:pt x="8605" y="13364"/>
                  </a:moveTo>
                  <a:cubicBezTo>
                    <a:pt x="9087" y="13554"/>
                    <a:pt x="9570" y="13710"/>
                    <a:pt x="10065" y="13838"/>
                  </a:cubicBezTo>
                  <a:cubicBezTo>
                    <a:pt x="10559" y="13967"/>
                    <a:pt x="11066" y="14066"/>
                    <a:pt x="11569" y="14133"/>
                  </a:cubicBezTo>
                  <a:cubicBezTo>
                    <a:pt x="11579" y="14514"/>
                    <a:pt x="11603" y="14895"/>
                    <a:pt x="11648" y="15274"/>
                  </a:cubicBezTo>
                  <a:cubicBezTo>
                    <a:pt x="11692" y="15654"/>
                    <a:pt x="11756" y="16032"/>
                    <a:pt x="11835" y="16408"/>
                  </a:cubicBezTo>
                  <a:cubicBezTo>
                    <a:pt x="11155" y="16713"/>
                    <a:pt x="10449" y="16878"/>
                    <a:pt x="9738" y="16909"/>
                  </a:cubicBezTo>
                  <a:cubicBezTo>
                    <a:pt x="9027" y="16939"/>
                    <a:pt x="8310" y="16829"/>
                    <a:pt x="7616" y="16587"/>
                  </a:cubicBezTo>
                  <a:lnTo>
                    <a:pt x="8605" y="13364"/>
                  </a:lnTo>
                  <a:close/>
                  <a:moveTo>
                    <a:pt x="14057" y="8008"/>
                  </a:moveTo>
                  <a:cubicBezTo>
                    <a:pt x="14422" y="8336"/>
                    <a:pt x="14775" y="8688"/>
                    <a:pt x="15111" y="9058"/>
                  </a:cubicBezTo>
                  <a:cubicBezTo>
                    <a:pt x="15447" y="9427"/>
                    <a:pt x="15766" y="9826"/>
                    <a:pt x="16070" y="10235"/>
                  </a:cubicBezTo>
                  <a:cubicBezTo>
                    <a:pt x="16047" y="10415"/>
                    <a:pt x="16018" y="10583"/>
                    <a:pt x="15985" y="10761"/>
                  </a:cubicBezTo>
                  <a:cubicBezTo>
                    <a:pt x="15951" y="10940"/>
                    <a:pt x="15911" y="11124"/>
                    <a:pt x="15868" y="11301"/>
                  </a:cubicBezTo>
                  <a:lnTo>
                    <a:pt x="13053" y="10078"/>
                  </a:lnTo>
                  <a:cubicBezTo>
                    <a:pt x="13184" y="9710"/>
                    <a:pt x="13327" y="9355"/>
                    <a:pt x="13495" y="9009"/>
                  </a:cubicBezTo>
                  <a:cubicBezTo>
                    <a:pt x="13664" y="8665"/>
                    <a:pt x="13854" y="8326"/>
                    <a:pt x="14057" y="8008"/>
                  </a:cubicBezTo>
                  <a:close/>
                  <a:moveTo>
                    <a:pt x="12766" y="11024"/>
                  </a:moveTo>
                  <a:lnTo>
                    <a:pt x="15589" y="12239"/>
                  </a:lnTo>
                  <a:cubicBezTo>
                    <a:pt x="15538" y="12378"/>
                    <a:pt x="15478" y="12511"/>
                    <a:pt x="15420" y="12645"/>
                  </a:cubicBezTo>
                  <a:cubicBezTo>
                    <a:pt x="15362" y="12780"/>
                    <a:pt x="15300" y="12919"/>
                    <a:pt x="15235" y="13050"/>
                  </a:cubicBezTo>
                  <a:cubicBezTo>
                    <a:pt x="14772" y="13134"/>
                    <a:pt x="14310" y="13191"/>
                    <a:pt x="13844" y="13218"/>
                  </a:cubicBezTo>
                  <a:cubicBezTo>
                    <a:pt x="13378" y="13245"/>
                    <a:pt x="12908" y="13241"/>
                    <a:pt x="12443" y="13211"/>
                  </a:cubicBezTo>
                  <a:cubicBezTo>
                    <a:pt x="12460" y="12841"/>
                    <a:pt x="12494" y="12472"/>
                    <a:pt x="12547" y="12107"/>
                  </a:cubicBezTo>
                  <a:cubicBezTo>
                    <a:pt x="12600" y="11742"/>
                    <a:pt x="12676" y="11384"/>
                    <a:pt x="12766" y="11024"/>
                  </a:cubicBezTo>
                  <a:close/>
                  <a:moveTo>
                    <a:pt x="12438" y="14214"/>
                  </a:moveTo>
                  <a:cubicBezTo>
                    <a:pt x="12795" y="14237"/>
                    <a:pt x="13149" y="14242"/>
                    <a:pt x="13506" y="14233"/>
                  </a:cubicBezTo>
                  <a:cubicBezTo>
                    <a:pt x="13864" y="14224"/>
                    <a:pt x="14224" y="14202"/>
                    <a:pt x="14580" y="14161"/>
                  </a:cubicBezTo>
                  <a:cubicBezTo>
                    <a:pt x="14335" y="14508"/>
                    <a:pt x="14059" y="14833"/>
                    <a:pt x="13766" y="15126"/>
                  </a:cubicBezTo>
                  <a:cubicBezTo>
                    <a:pt x="13423" y="15468"/>
                    <a:pt x="13055" y="15770"/>
                    <a:pt x="12662" y="16024"/>
                  </a:cubicBezTo>
                  <a:cubicBezTo>
                    <a:pt x="12600" y="15725"/>
                    <a:pt x="12549" y="15426"/>
                    <a:pt x="12511" y="15125"/>
                  </a:cubicBezTo>
                  <a:cubicBezTo>
                    <a:pt x="12473" y="14823"/>
                    <a:pt x="12451" y="14517"/>
                    <a:pt x="12438" y="14214"/>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89" name="Shape 10439">
              <a:extLst>
                <a:ext uri="{FF2B5EF4-FFF2-40B4-BE49-F238E27FC236}">
                  <a16:creationId xmlns:a16="http://schemas.microsoft.com/office/drawing/2014/main" id="{F360183F-24B3-4186-ABE0-E0609A96EE56}"/>
                </a:ext>
              </a:extLst>
            </p:cNvPr>
            <p:cNvSpPr/>
            <p:nvPr/>
          </p:nvSpPr>
          <p:spPr>
            <a:xfrm>
              <a:off x="15028523" y="10196678"/>
              <a:ext cx="417298" cy="446578"/>
            </a:xfrm>
            <a:custGeom>
              <a:avLst/>
              <a:gdLst/>
              <a:ahLst/>
              <a:cxnLst>
                <a:cxn ang="0">
                  <a:pos x="wd2" y="hd2"/>
                </a:cxn>
                <a:cxn ang="5400000">
                  <a:pos x="wd2" y="hd2"/>
                </a:cxn>
                <a:cxn ang="10800000">
                  <a:pos x="wd2" y="hd2"/>
                </a:cxn>
                <a:cxn ang="16200000">
                  <a:pos x="wd2" y="hd2"/>
                </a:cxn>
              </a:cxnLst>
              <a:rect l="0" t="0" r="r" b="b"/>
              <a:pathLst>
                <a:path w="19372" h="21028" extrusionOk="0">
                  <a:moveTo>
                    <a:pt x="11134" y="0"/>
                  </a:moveTo>
                  <a:cubicBezTo>
                    <a:pt x="10473" y="291"/>
                    <a:pt x="9829" y="670"/>
                    <a:pt x="9218" y="1133"/>
                  </a:cubicBezTo>
                  <a:cubicBezTo>
                    <a:pt x="8205" y="1900"/>
                    <a:pt x="7241" y="3000"/>
                    <a:pt x="7232" y="4263"/>
                  </a:cubicBezTo>
                  <a:cubicBezTo>
                    <a:pt x="7232" y="4376"/>
                    <a:pt x="7251" y="4474"/>
                    <a:pt x="7265" y="4578"/>
                  </a:cubicBezTo>
                  <a:lnTo>
                    <a:pt x="5151" y="2019"/>
                  </a:lnTo>
                  <a:cubicBezTo>
                    <a:pt x="5136" y="2030"/>
                    <a:pt x="5118" y="2041"/>
                    <a:pt x="5102" y="2053"/>
                  </a:cubicBezTo>
                  <a:cubicBezTo>
                    <a:pt x="5027" y="2106"/>
                    <a:pt x="4955" y="2159"/>
                    <a:pt x="4880" y="2213"/>
                  </a:cubicBezTo>
                  <a:lnTo>
                    <a:pt x="7423" y="5900"/>
                  </a:lnTo>
                  <a:cubicBezTo>
                    <a:pt x="4977" y="5414"/>
                    <a:pt x="2486" y="6475"/>
                    <a:pt x="1082" y="8857"/>
                  </a:cubicBezTo>
                  <a:cubicBezTo>
                    <a:pt x="-1074" y="12513"/>
                    <a:pt x="95" y="17729"/>
                    <a:pt x="3688" y="19976"/>
                  </a:cubicBezTo>
                  <a:cubicBezTo>
                    <a:pt x="6286" y="21600"/>
                    <a:pt x="9522" y="21245"/>
                    <a:pt x="12057" y="19586"/>
                  </a:cubicBezTo>
                  <a:cubicBezTo>
                    <a:pt x="14335" y="19918"/>
                    <a:pt x="16643" y="19169"/>
                    <a:pt x="18072" y="17172"/>
                  </a:cubicBezTo>
                  <a:cubicBezTo>
                    <a:pt x="20526" y="13741"/>
                    <a:pt x="19342" y="8581"/>
                    <a:pt x="15911" y="5901"/>
                  </a:cubicBezTo>
                  <a:cubicBezTo>
                    <a:pt x="14980" y="5173"/>
                    <a:pt x="13948" y="4703"/>
                    <a:pt x="12864" y="4562"/>
                  </a:cubicBezTo>
                  <a:cubicBezTo>
                    <a:pt x="12076" y="4459"/>
                    <a:pt x="11291" y="4541"/>
                    <a:pt x="10539" y="4763"/>
                  </a:cubicBezTo>
                  <a:cubicBezTo>
                    <a:pt x="10955" y="4092"/>
                    <a:pt x="11179" y="3259"/>
                    <a:pt x="11250" y="2443"/>
                  </a:cubicBezTo>
                  <a:cubicBezTo>
                    <a:pt x="11324" y="1599"/>
                    <a:pt x="11285" y="776"/>
                    <a:pt x="11134" y="0"/>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90" name="Shape 10440">
              <a:extLst>
                <a:ext uri="{FF2B5EF4-FFF2-40B4-BE49-F238E27FC236}">
                  <a16:creationId xmlns:a16="http://schemas.microsoft.com/office/drawing/2014/main" id="{6C871721-959E-4B16-9475-84DB3A223506}"/>
                </a:ext>
              </a:extLst>
            </p:cNvPr>
            <p:cNvSpPr/>
            <p:nvPr/>
          </p:nvSpPr>
          <p:spPr>
            <a:xfrm>
              <a:off x="16217782" y="9944071"/>
              <a:ext cx="446855" cy="494666"/>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91" name="Shape 10441">
              <a:extLst>
                <a:ext uri="{FF2B5EF4-FFF2-40B4-BE49-F238E27FC236}">
                  <a16:creationId xmlns:a16="http://schemas.microsoft.com/office/drawing/2014/main" id="{061D739B-14D8-4CA4-9271-C52980A8B887}"/>
                </a:ext>
              </a:extLst>
            </p:cNvPr>
            <p:cNvSpPr/>
            <p:nvPr/>
          </p:nvSpPr>
          <p:spPr>
            <a:xfrm>
              <a:off x="14782479" y="8405887"/>
              <a:ext cx="501644" cy="700164"/>
            </a:xfrm>
            <a:custGeom>
              <a:avLst/>
              <a:gdLst/>
              <a:ahLst/>
              <a:cxnLst>
                <a:cxn ang="0">
                  <a:pos x="wd2" y="hd2"/>
                </a:cxn>
                <a:cxn ang="5400000">
                  <a:pos x="wd2" y="hd2"/>
                </a:cxn>
                <a:cxn ang="10800000">
                  <a:pos x="wd2" y="hd2"/>
                </a:cxn>
                <a:cxn ang="16200000">
                  <a:pos x="wd2" y="hd2"/>
                </a:cxn>
              </a:cxnLst>
              <a:rect l="0" t="0" r="r" b="b"/>
              <a:pathLst>
                <a:path w="19206" h="21363" extrusionOk="0">
                  <a:moveTo>
                    <a:pt x="10609" y="43"/>
                  </a:moveTo>
                  <a:cubicBezTo>
                    <a:pt x="8165" y="-162"/>
                    <a:pt x="5621" y="372"/>
                    <a:pt x="3560" y="1702"/>
                  </a:cubicBezTo>
                  <a:cubicBezTo>
                    <a:pt x="-561" y="4362"/>
                    <a:pt x="-1197" y="9181"/>
                    <a:pt x="2140" y="12465"/>
                  </a:cubicBezTo>
                  <a:cubicBezTo>
                    <a:pt x="4853" y="15135"/>
                    <a:pt x="9359" y="15971"/>
                    <a:pt x="13163" y="14762"/>
                  </a:cubicBezTo>
                  <a:cubicBezTo>
                    <a:pt x="13165" y="14832"/>
                    <a:pt x="13187" y="14904"/>
                    <a:pt x="13225" y="14972"/>
                  </a:cubicBezTo>
                  <a:lnTo>
                    <a:pt x="16612" y="21039"/>
                  </a:lnTo>
                  <a:cubicBezTo>
                    <a:pt x="16765" y="21313"/>
                    <a:pt x="17169" y="21438"/>
                    <a:pt x="17513" y="21316"/>
                  </a:cubicBezTo>
                  <a:lnTo>
                    <a:pt x="17878" y="21186"/>
                  </a:lnTo>
                  <a:cubicBezTo>
                    <a:pt x="18222" y="21064"/>
                    <a:pt x="18373" y="20741"/>
                    <a:pt x="18220" y="20467"/>
                  </a:cubicBezTo>
                  <a:lnTo>
                    <a:pt x="14832" y="14405"/>
                  </a:lnTo>
                  <a:cubicBezTo>
                    <a:pt x="14778" y="14307"/>
                    <a:pt x="14685" y="14238"/>
                    <a:pt x="14581" y="14183"/>
                  </a:cubicBezTo>
                  <a:cubicBezTo>
                    <a:pt x="14946" y="14006"/>
                    <a:pt x="15305" y="13816"/>
                    <a:pt x="15646" y="13596"/>
                  </a:cubicBezTo>
                  <a:cubicBezTo>
                    <a:pt x="19767" y="10937"/>
                    <a:pt x="20403" y="6118"/>
                    <a:pt x="17066" y="2833"/>
                  </a:cubicBezTo>
                  <a:cubicBezTo>
                    <a:pt x="15397" y="1191"/>
                    <a:pt x="13053" y="247"/>
                    <a:pt x="10609" y="43"/>
                  </a:cubicBezTo>
                  <a:close/>
                  <a:moveTo>
                    <a:pt x="10451" y="1237"/>
                  </a:moveTo>
                  <a:cubicBezTo>
                    <a:pt x="12511" y="1410"/>
                    <a:pt x="14487" y="2210"/>
                    <a:pt x="15893" y="3594"/>
                  </a:cubicBezTo>
                  <a:cubicBezTo>
                    <a:pt x="18705" y="6361"/>
                    <a:pt x="18170" y="10422"/>
                    <a:pt x="14697" y="12663"/>
                  </a:cubicBezTo>
                  <a:cubicBezTo>
                    <a:pt x="11225" y="14903"/>
                    <a:pt x="6130" y="14477"/>
                    <a:pt x="3318" y="11709"/>
                  </a:cubicBezTo>
                  <a:cubicBezTo>
                    <a:pt x="506" y="8942"/>
                    <a:pt x="1041" y="4882"/>
                    <a:pt x="4514" y="2641"/>
                  </a:cubicBezTo>
                  <a:cubicBezTo>
                    <a:pt x="6250" y="1520"/>
                    <a:pt x="8392" y="1065"/>
                    <a:pt x="10451" y="1237"/>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92" name="Shape 10442">
              <a:extLst>
                <a:ext uri="{FF2B5EF4-FFF2-40B4-BE49-F238E27FC236}">
                  <a16:creationId xmlns:a16="http://schemas.microsoft.com/office/drawing/2014/main" id="{6B467ADD-1CBD-4561-9350-113F2C53A9C4}"/>
                </a:ext>
              </a:extLst>
            </p:cNvPr>
            <p:cNvSpPr/>
            <p:nvPr/>
          </p:nvSpPr>
          <p:spPr>
            <a:xfrm>
              <a:off x="16163586" y="9475903"/>
              <a:ext cx="425669" cy="396235"/>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93" name="Shape 10443">
              <a:extLst>
                <a:ext uri="{FF2B5EF4-FFF2-40B4-BE49-F238E27FC236}">
                  <a16:creationId xmlns:a16="http://schemas.microsoft.com/office/drawing/2014/main" id="{346FB08D-B1A1-48DD-8237-8B8F990FE362}"/>
                </a:ext>
              </a:extLst>
            </p:cNvPr>
            <p:cNvSpPr/>
            <p:nvPr/>
          </p:nvSpPr>
          <p:spPr>
            <a:xfrm>
              <a:off x="14923512" y="9401109"/>
              <a:ext cx="530063" cy="653239"/>
            </a:xfrm>
            <a:custGeom>
              <a:avLst/>
              <a:gdLst/>
              <a:ahLst/>
              <a:cxnLst>
                <a:cxn ang="0">
                  <a:pos x="wd2" y="hd2"/>
                </a:cxn>
                <a:cxn ang="5400000">
                  <a:pos x="wd2" y="hd2"/>
                </a:cxn>
                <a:cxn ang="10800000">
                  <a:pos x="wd2" y="hd2"/>
                </a:cxn>
                <a:cxn ang="16200000">
                  <a:pos x="wd2" y="hd2"/>
                </a:cxn>
              </a:cxnLst>
              <a:rect l="0" t="0" r="r" b="b"/>
              <a:pathLst>
                <a:path w="21339" h="21341" extrusionOk="0">
                  <a:moveTo>
                    <a:pt x="19725" y="4962"/>
                  </a:moveTo>
                  <a:cubicBezTo>
                    <a:pt x="19481" y="4621"/>
                    <a:pt x="18944" y="4504"/>
                    <a:pt x="18524" y="4700"/>
                  </a:cubicBezTo>
                  <a:lnTo>
                    <a:pt x="16276" y="5753"/>
                  </a:lnTo>
                  <a:cubicBezTo>
                    <a:pt x="16665" y="6156"/>
                    <a:pt x="16967" y="6565"/>
                    <a:pt x="17201" y="6965"/>
                  </a:cubicBezTo>
                  <a:lnTo>
                    <a:pt x="19403" y="5935"/>
                  </a:lnTo>
                  <a:cubicBezTo>
                    <a:pt x="19823" y="5739"/>
                    <a:pt x="19967" y="5303"/>
                    <a:pt x="19725" y="4962"/>
                  </a:cubicBezTo>
                  <a:close/>
                  <a:moveTo>
                    <a:pt x="21339" y="9898"/>
                  </a:moveTo>
                  <a:cubicBezTo>
                    <a:pt x="21338" y="9504"/>
                    <a:pt x="20944" y="9185"/>
                    <a:pt x="20459" y="9185"/>
                  </a:cubicBezTo>
                  <a:lnTo>
                    <a:pt x="17939" y="9183"/>
                  </a:lnTo>
                  <a:cubicBezTo>
                    <a:pt x="17998" y="9688"/>
                    <a:pt x="17984" y="10167"/>
                    <a:pt x="17927" y="10609"/>
                  </a:cubicBezTo>
                  <a:lnTo>
                    <a:pt x="20460" y="10610"/>
                  </a:lnTo>
                  <a:cubicBezTo>
                    <a:pt x="20946" y="10610"/>
                    <a:pt x="21338" y="10292"/>
                    <a:pt x="21339" y="9898"/>
                  </a:cubicBezTo>
                  <a:close/>
                  <a:moveTo>
                    <a:pt x="4324" y="1565"/>
                  </a:moveTo>
                  <a:cubicBezTo>
                    <a:pt x="4080" y="1224"/>
                    <a:pt x="3543" y="1107"/>
                    <a:pt x="3123" y="1304"/>
                  </a:cubicBezTo>
                  <a:cubicBezTo>
                    <a:pt x="2703" y="1501"/>
                    <a:pt x="2559" y="1936"/>
                    <a:pt x="2802" y="2278"/>
                  </a:cubicBezTo>
                  <a:lnTo>
                    <a:pt x="4065" y="4052"/>
                  </a:lnTo>
                  <a:cubicBezTo>
                    <a:pt x="4512" y="3793"/>
                    <a:pt x="5019" y="3548"/>
                    <a:pt x="5588" y="3340"/>
                  </a:cubicBezTo>
                  <a:cubicBezTo>
                    <a:pt x="5588" y="3340"/>
                    <a:pt x="4324" y="1565"/>
                    <a:pt x="4324" y="1565"/>
                  </a:cubicBezTo>
                  <a:close/>
                  <a:moveTo>
                    <a:pt x="10086" y="713"/>
                  </a:moveTo>
                  <a:cubicBezTo>
                    <a:pt x="10086" y="319"/>
                    <a:pt x="9693" y="0"/>
                    <a:pt x="9207" y="0"/>
                  </a:cubicBezTo>
                  <a:cubicBezTo>
                    <a:pt x="8723" y="0"/>
                    <a:pt x="8330" y="319"/>
                    <a:pt x="8330" y="713"/>
                  </a:cubicBezTo>
                  <a:lnTo>
                    <a:pt x="8331" y="2772"/>
                  </a:lnTo>
                  <a:cubicBezTo>
                    <a:pt x="8876" y="2739"/>
                    <a:pt x="9464" y="2751"/>
                    <a:pt x="10088" y="2828"/>
                  </a:cubicBezTo>
                  <a:cubicBezTo>
                    <a:pt x="10088" y="2828"/>
                    <a:pt x="10086" y="713"/>
                    <a:pt x="10086" y="713"/>
                  </a:cubicBezTo>
                  <a:close/>
                  <a:moveTo>
                    <a:pt x="15284" y="1339"/>
                  </a:moveTo>
                  <a:cubicBezTo>
                    <a:pt x="14864" y="1142"/>
                    <a:pt x="14326" y="1258"/>
                    <a:pt x="14084" y="1599"/>
                  </a:cubicBezTo>
                  <a:lnTo>
                    <a:pt x="12730" y="3502"/>
                  </a:lnTo>
                  <a:cubicBezTo>
                    <a:pt x="12923" y="3577"/>
                    <a:pt x="14063" y="4115"/>
                    <a:pt x="14249" y="4220"/>
                  </a:cubicBezTo>
                  <a:lnTo>
                    <a:pt x="15606" y="2312"/>
                  </a:lnTo>
                  <a:cubicBezTo>
                    <a:pt x="15849" y="1971"/>
                    <a:pt x="15704" y="1536"/>
                    <a:pt x="15284" y="1339"/>
                  </a:cubicBezTo>
                  <a:close/>
                  <a:moveTo>
                    <a:pt x="16063" y="12771"/>
                  </a:moveTo>
                  <a:cubicBezTo>
                    <a:pt x="17178" y="10880"/>
                    <a:pt x="17910" y="6928"/>
                    <a:pt x="12930" y="4595"/>
                  </a:cubicBezTo>
                  <a:cubicBezTo>
                    <a:pt x="12930" y="4595"/>
                    <a:pt x="12929" y="4595"/>
                    <a:pt x="12928" y="4595"/>
                  </a:cubicBezTo>
                  <a:cubicBezTo>
                    <a:pt x="12928" y="4594"/>
                    <a:pt x="12927" y="4594"/>
                    <a:pt x="12926" y="4594"/>
                  </a:cubicBezTo>
                  <a:cubicBezTo>
                    <a:pt x="12926" y="4593"/>
                    <a:pt x="12925" y="4593"/>
                    <a:pt x="12924" y="4593"/>
                  </a:cubicBezTo>
                  <a:cubicBezTo>
                    <a:pt x="12924" y="4592"/>
                    <a:pt x="12923" y="4592"/>
                    <a:pt x="12922" y="4592"/>
                  </a:cubicBezTo>
                  <a:cubicBezTo>
                    <a:pt x="7943" y="2259"/>
                    <a:pt x="4092" y="4749"/>
                    <a:pt x="2631" y="6478"/>
                  </a:cubicBezTo>
                  <a:cubicBezTo>
                    <a:pt x="1322" y="8041"/>
                    <a:pt x="1632" y="10216"/>
                    <a:pt x="1621" y="10529"/>
                  </a:cubicBezTo>
                  <a:cubicBezTo>
                    <a:pt x="1602" y="11040"/>
                    <a:pt x="2174" y="13289"/>
                    <a:pt x="1592" y="14216"/>
                  </a:cubicBezTo>
                  <a:cubicBezTo>
                    <a:pt x="792" y="15491"/>
                    <a:pt x="955" y="15611"/>
                    <a:pt x="1594" y="16106"/>
                  </a:cubicBezTo>
                  <a:cubicBezTo>
                    <a:pt x="2244" y="16611"/>
                    <a:pt x="5442" y="18109"/>
                    <a:pt x="6306" y="18314"/>
                  </a:cubicBezTo>
                  <a:cubicBezTo>
                    <a:pt x="7154" y="18515"/>
                    <a:pt x="7364" y="18570"/>
                    <a:pt x="8324" y="17370"/>
                  </a:cubicBezTo>
                  <a:cubicBezTo>
                    <a:pt x="9022" y="16498"/>
                    <a:pt x="11709" y="15775"/>
                    <a:pt x="12245" y="15507"/>
                  </a:cubicBezTo>
                  <a:cubicBezTo>
                    <a:pt x="12574" y="15342"/>
                    <a:pt x="15049" y="14473"/>
                    <a:pt x="16063" y="12771"/>
                  </a:cubicBezTo>
                  <a:close/>
                  <a:moveTo>
                    <a:pt x="5425" y="20157"/>
                  </a:moveTo>
                  <a:cubicBezTo>
                    <a:pt x="5564" y="19962"/>
                    <a:pt x="5481" y="19712"/>
                    <a:pt x="5240" y="19599"/>
                  </a:cubicBezTo>
                  <a:lnTo>
                    <a:pt x="756" y="17498"/>
                  </a:lnTo>
                  <a:cubicBezTo>
                    <a:pt x="515" y="17385"/>
                    <a:pt x="206" y="17452"/>
                    <a:pt x="67" y="17647"/>
                  </a:cubicBezTo>
                  <a:lnTo>
                    <a:pt x="67" y="17647"/>
                  </a:lnTo>
                  <a:cubicBezTo>
                    <a:pt x="-72" y="17843"/>
                    <a:pt x="11" y="18093"/>
                    <a:pt x="252" y="18206"/>
                  </a:cubicBezTo>
                  <a:lnTo>
                    <a:pt x="4736" y="20307"/>
                  </a:lnTo>
                  <a:cubicBezTo>
                    <a:pt x="4977" y="20420"/>
                    <a:pt x="5286" y="20353"/>
                    <a:pt x="5425" y="20157"/>
                  </a:cubicBezTo>
                  <a:cubicBezTo>
                    <a:pt x="5425" y="20157"/>
                    <a:pt x="5425" y="20157"/>
                    <a:pt x="5425" y="20157"/>
                  </a:cubicBezTo>
                  <a:close/>
                  <a:moveTo>
                    <a:pt x="6113" y="19190"/>
                  </a:moveTo>
                  <a:cubicBezTo>
                    <a:pt x="6252" y="18995"/>
                    <a:pt x="6169" y="18745"/>
                    <a:pt x="5928" y="18632"/>
                  </a:cubicBezTo>
                  <a:lnTo>
                    <a:pt x="1444" y="16531"/>
                  </a:lnTo>
                  <a:cubicBezTo>
                    <a:pt x="1203" y="16418"/>
                    <a:pt x="894" y="16485"/>
                    <a:pt x="755" y="16680"/>
                  </a:cubicBezTo>
                  <a:lnTo>
                    <a:pt x="755" y="16680"/>
                  </a:lnTo>
                  <a:cubicBezTo>
                    <a:pt x="616" y="16876"/>
                    <a:pt x="699" y="17126"/>
                    <a:pt x="940" y="17239"/>
                  </a:cubicBezTo>
                  <a:lnTo>
                    <a:pt x="5424" y="19340"/>
                  </a:lnTo>
                  <a:cubicBezTo>
                    <a:pt x="5665" y="19453"/>
                    <a:pt x="5974" y="19386"/>
                    <a:pt x="6113" y="19190"/>
                  </a:cubicBezTo>
                  <a:cubicBezTo>
                    <a:pt x="6113" y="19190"/>
                    <a:pt x="6113" y="19190"/>
                    <a:pt x="6113" y="19190"/>
                  </a:cubicBezTo>
                  <a:close/>
                  <a:moveTo>
                    <a:pt x="360" y="18601"/>
                  </a:moveTo>
                  <a:lnTo>
                    <a:pt x="4260" y="20429"/>
                  </a:lnTo>
                  <a:cubicBezTo>
                    <a:pt x="3639" y="21302"/>
                    <a:pt x="2263" y="21600"/>
                    <a:pt x="1186" y="21095"/>
                  </a:cubicBezTo>
                  <a:cubicBezTo>
                    <a:pt x="109" y="20591"/>
                    <a:pt x="-261" y="19474"/>
                    <a:pt x="360" y="1860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94" name="Shape 10444">
              <a:extLst>
                <a:ext uri="{FF2B5EF4-FFF2-40B4-BE49-F238E27FC236}">
                  <a16:creationId xmlns:a16="http://schemas.microsoft.com/office/drawing/2014/main" id="{9EEEA64B-36C0-4C69-92C4-65EA780507BC}"/>
                </a:ext>
              </a:extLst>
            </p:cNvPr>
            <p:cNvSpPr/>
            <p:nvPr/>
          </p:nvSpPr>
          <p:spPr>
            <a:xfrm>
              <a:off x="15668533" y="8652551"/>
              <a:ext cx="371824" cy="371843"/>
            </a:xfrm>
            <a:custGeom>
              <a:avLst/>
              <a:gdLst/>
              <a:ahLst/>
              <a:cxnLst>
                <a:cxn ang="0">
                  <a:pos x="wd2" y="hd2"/>
                </a:cxn>
                <a:cxn ang="5400000">
                  <a:pos x="wd2" y="hd2"/>
                </a:cxn>
                <a:cxn ang="10800000">
                  <a:pos x="wd2" y="hd2"/>
                </a:cxn>
                <a:cxn ang="16200000">
                  <a:pos x="wd2" y="hd2"/>
                </a:cxn>
              </a:cxnLst>
              <a:rect l="0" t="0" r="r" b="b"/>
              <a:pathLst>
                <a:path w="21590" h="21585" extrusionOk="0">
                  <a:moveTo>
                    <a:pt x="5809" y="19810"/>
                  </a:moveTo>
                  <a:lnTo>
                    <a:pt x="0" y="21585"/>
                  </a:lnTo>
                  <a:lnTo>
                    <a:pt x="1723" y="15720"/>
                  </a:lnTo>
                  <a:cubicBezTo>
                    <a:pt x="1723" y="15720"/>
                    <a:pt x="5809" y="19810"/>
                    <a:pt x="5809" y="19810"/>
                  </a:cubicBezTo>
                  <a:close/>
                  <a:moveTo>
                    <a:pt x="14328" y="11295"/>
                  </a:moveTo>
                  <a:cubicBezTo>
                    <a:pt x="14857" y="12169"/>
                    <a:pt x="15219" y="12941"/>
                    <a:pt x="15338" y="13361"/>
                  </a:cubicBezTo>
                  <a:cubicBezTo>
                    <a:pt x="16735" y="12758"/>
                    <a:pt x="18442" y="13050"/>
                    <a:pt x="19809" y="14418"/>
                  </a:cubicBezTo>
                  <a:cubicBezTo>
                    <a:pt x="21600" y="16210"/>
                    <a:pt x="21590" y="21540"/>
                    <a:pt x="21590" y="21540"/>
                  </a:cubicBezTo>
                  <a:cubicBezTo>
                    <a:pt x="21590" y="21540"/>
                    <a:pt x="21587" y="21538"/>
                    <a:pt x="21583" y="21536"/>
                  </a:cubicBezTo>
                  <a:cubicBezTo>
                    <a:pt x="21586" y="21540"/>
                    <a:pt x="21587" y="21543"/>
                    <a:pt x="21587" y="21543"/>
                  </a:cubicBezTo>
                  <a:cubicBezTo>
                    <a:pt x="21587" y="21543"/>
                    <a:pt x="16257" y="21556"/>
                    <a:pt x="14467" y="19765"/>
                  </a:cubicBezTo>
                  <a:cubicBezTo>
                    <a:pt x="13114" y="18410"/>
                    <a:pt x="12816" y="16721"/>
                    <a:pt x="13396" y="15331"/>
                  </a:cubicBezTo>
                  <a:cubicBezTo>
                    <a:pt x="12981" y="15218"/>
                    <a:pt x="12197" y="14852"/>
                    <a:pt x="11308" y="14314"/>
                  </a:cubicBezTo>
                  <a:lnTo>
                    <a:pt x="6478" y="19142"/>
                  </a:lnTo>
                  <a:lnTo>
                    <a:pt x="2392" y="15051"/>
                  </a:lnTo>
                  <a:lnTo>
                    <a:pt x="6994" y="10450"/>
                  </a:lnTo>
                  <a:cubicBezTo>
                    <a:pt x="4968" y="7962"/>
                    <a:pt x="2105" y="4020"/>
                    <a:pt x="1025" y="2336"/>
                  </a:cubicBezTo>
                  <a:cubicBezTo>
                    <a:pt x="11" y="756"/>
                    <a:pt x="7" y="211"/>
                    <a:pt x="44" y="57"/>
                  </a:cubicBezTo>
                  <a:cubicBezTo>
                    <a:pt x="31" y="43"/>
                    <a:pt x="37" y="38"/>
                    <a:pt x="52" y="32"/>
                  </a:cubicBezTo>
                  <a:cubicBezTo>
                    <a:pt x="59" y="13"/>
                    <a:pt x="65" y="4"/>
                    <a:pt x="65" y="4"/>
                  </a:cubicBezTo>
                  <a:cubicBezTo>
                    <a:pt x="237" y="-15"/>
                    <a:pt x="782" y="-11"/>
                    <a:pt x="2361" y="1003"/>
                  </a:cubicBezTo>
                  <a:cubicBezTo>
                    <a:pt x="4043" y="2084"/>
                    <a:pt x="7984" y="4949"/>
                    <a:pt x="10469" y="6978"/>
                  </a:cubicBezTo>
                  <a:lnTo>
                    <a:pt x="14322" y="3125"/>
                  </a:lnTo>
                  <a:lnTo>
                    <a:pt x="18411" y="7213"/>
                  </a:lnTo>
                  <a:cubicBezTo>
                    <a:pt x="18411" y="7213"/>
                    <a:pt x="14328" y="11295"/>
                    <a:pt x="14328" y="11295"/>
                  </a:cubicBezTo>
                  <a:close/>
                  <a:moveTo>
                    <a:pt x="15005" y="2441"/>
                  </a:moveTo>
                  <a:lnTo>
                    <a:pt x="17418" y="30"/>
                  </a:lnTo>
                  <a:lnTo>
                    <a:pt x="21507" y="4118"/>
                  </a:lnTo>
                  <a:lnTo>
                    <a:pt x="19094" y="6530"/>
                  </a:lnTo>
                  <a:cubicBezTo>
                    <a:pt x="19094" y="6530"/>
                    <a:pt x="15005" y="2441"/>
                    <a:pt x="15005" y="24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95" name="Shape 10445">
              <a:extLst>
                <a:ext uri="{FF2B5EF4-FFF2-40B4-BE49-F238E27FC236}">
                  <a16:creationId xmlns:a16="http://schemas.microsoft.com/office/drawing/2014/main" id="{39F50BFA-E0E7-4298-96FF-37EAEC23F05E}"/>
                </a:ext>
              </a:extLst>
            </p:cNvPr>
            <p:cNvSpPr/>
            <p:nvPr/>
          </p:nvSpPr>
          <p:spPr>
            <a:xfrm>
              <a:off x="19159242" y="10658993"/>
              <a:ext cx="622764" cy="569103"/>
            </a:xfrm>
            <a:custGeom>
              <a:avLst/>
              <a:gdLst/>
              <a:ahLst/>
              <a:cxnLst>
                <a:cxn ang="0">
                  <a:pos x="wd2" y="hd2"/>
                </a:cxn>
                <a:cxn ang="5400000">
                  <a:pos x="wd2" y="hd2"/>
                </a:cxn>
                <a:cxn ang="10800000">
                  <a:pos x="wd2" y="hd2"/>
                </a:cxn>
                <a:cxn ang="16200000">
                  <a:pos x="wd2" y="hd2"/>
                </a:cxn>
              </a:cxnLst>
              <a:rect l="0" t="0" r="r" b="b"/>
              <a:pathLst>
                <a:path w="20409" h="20716" extrusionOk="0">
                  <a:moveTo>
                    <a:pt x="1339" y="18146"/>
                  </a:moveTo>
                  <a:cubicBezTo>
                    <a:pt x="227" y="16314"/>
                    <a:pt x="661" y="13820"/>
                    <a:pt x="2308" y="12586"/>
                  </a:cubicBezTo>
                  <a:cubicBezTo>
                    <a:pt x="2748" y="12256"/>
                    <a:pt x="3232" y="12053"/>
                    <a:pt x="3725" y="11962"/>
                  </a:cubicBezTo>
                  <a:lnTo>
                    <a:pt x="3738" y="15889"/>
                  </a:lnTo>
                  <a:cubicBezTo>
                    <a:pt x="3739" y="16166"/>
                    <a:pt x="3941" y="16390"/>
                    <a:pt x="4190" y="16389"/>
                  </a:cubicBezTo>
                  <a:cubicBezTo>
                    <a:pt x="4439" y="16388"/>
                    <a:pt x="4640" y="16164"/>
                    <a:pt x="4639" y="15887"/>
                  </a:cubicBezTo>
                  <a:lnTo>
                    <a:pt x="4626" y="11921"/>
                  </a:lnTo>
                  <a:cubicBezTo>
                    <a:pt x="5675" y="12022"/>
                    <a:pt x="6678" y="12627"/>
                    <a:pt x="7312" y="13672"/>
                  </a:cubicBezTo>
                  <a:cubicBezTo>
                    <a:pt x="8425" y="15504"/>
                    <a:pt x="7990" y="17998"/>
                    <a:pt x="6343" y="19232"/>
                  </a:cubicBezTo>
                  <a:cubicBezTo>
                    <a:pt x="4697" y="20465"/>
                    <a:pt x="2452" y="19979"/>
                    <a:pt x="1339" y="18146"/>
                  </a:cubicBezTo>
                  <a:close/>
                  <a:moveTo>
                    <a:pt x="3670" y="7857"/>
                  </a:moveTo>
                  <a:lnTo>
                    <a:pt x="5119" y="6772"/>
                  </a:lnTo>
                  <a:cubicBezTo>
                    <a:pt x="5283" y="6649"/>
                    <a:pt x="5395" y="6369"/>
                    <a:pt x="5367" y="6151"/>
                  </a:cubicBezTo>
                  <a:lnTo>
                    <a:pt x="5135" y="4322"/>
                  </a:lnTo>
                  <a:lnTo>
                    <a:pt x="8435" y="5321"/>
                  </a:lnTo>
                  <a:cubicBezTo>
                    <a:pt x="8435" y="5321"/>
                    <a:pt x="8207" y="5706"/>
                    <a:pt x="7927" y="6179"/>
                  </a:cubicBezTo>
                  <a:lnTo>
                    <a:pt x="4301" y="8895"/>
                  </a:lnTo>
                  <a:cubicBezTo>
                    <a:pt x="4301" y="8895"/>
                    <a:pt x="3670" y="7857"/>
                    <a:pt x="3670" y="7857"/>
                  </a:cubicBezTo>
                  <a:close/>
                  <a:moveTo>
                    <a:pt x="5317" y="9342"/>
                  </a:moveTo>
                  <a:lnTo>
                    <a:pt x="6806" y="8227"/>
                  </a:lnTo>
                  <a:cubicBezTo>
                    <a:pt x="6763" y="8494"/>
                    <a:pt x="6811" y="8776"/>
                    <a:pt x="6952" y="9008"/>
                  </a:cubicBezTo>
                  <a:lnTo>
                    <a:pt x="6951" y="9008"/>
                  </a:lnTo>
                  <a:cubicBezTo>
                    <a:pt x="6951" y="9008"/>
                    <a:pt x="7368" y="9692"/>
                    <a:pt x="7887" y="10542"/>
                  </a:cubicBezTo>
                  <a:cubicBezTo>
                    <a:pt x="7887" y="10542"/>
                    <a:pt x="5317" y="9342"/>
                    <a:pt x="5317" y="9342"/>
                  </a:cubicBezTo>
                  <a:close/>
                  <a:moveTo>
                    <a:pt x="8791" y="8259"/>
                  </a:moveTo>
                  <a:cubicBezTo>
                    <a:pt x="8791" y="8259"/>
                    <a:pt x="10089" y="6315"/>
                    <a:pt x="10706" y="5383"/>
                  </a:cubicBezTo>
                  <a:lnTo>
                    <a:pt x="11903" y="5869"/>
                  </a:lnTo>
                  <a:cubicBezTo>
                    <a:pt x="11641" y="6978"/>
                    <a:pt x="11735" y="8186"/>
                    <a:pt x="12226" y="9262"/>
                  </a:cubicBezTo>
                  <a:lnTo>
                    <a:pt x="10284" y="10718"/>
                  </a:lnTo>
                  <a:cubicBezTo>
                    <a:pt x="10284" y="10718"/>
                    <a:pt x="8791" y="8259"/>
                    <a:pt x="8791" y="8259"/>
                  </a:cubicBezTo>
                  <a:close/>
                  <a:moveTo>
                    <a:pt x="13314" y="9656"/>
                  </a:moveTo>
                  <a:lnTo>
                    <a:pt x="16285" y="7430"/>
                  </a:lnTo>
                  <a:cubicBezTo>
                    <a:pt x="16491" y="7275"/>
                    <a:pt x="16545" y="6964"/>
                    <a:pt x="16406" y="6735"/>
                  </a:cubicBezTo>
                  <a:cubicBezTo>
                    <a:pt x="16343" y="6631"/>
                    <a:pt x="16251" y="6564"/>
                    <a:pt x="16150" y="6533"/>
                  </a:cubicBezTo>
                  <a:lnTo>
                    <a:pt x="16151" y="6531"/>
                  </a:lnTo>
                  <a:lnTo>
                    <a:pt x="12905" y="5212"/>
                  </a:lnTo>
                  <a:cubicBezTo>
                    <a:pt x="13172" y="4652"/>
                    <a:pt x="13562" y="4155"/>
                    <a:pt x="14067" y="3777"/>
                  </a:cubicBezTo>
                  <a:cubicBezTo>
                    <a:pt x="15713" y="2543"/>
                    <a:pt x="17958" y="3030"/>
                    <a:pt x="19071" y="4862"/>
                  </a:cubicBezTo>
                  <a:cubicBezTo>
                    <a:pt x="20183" y="6694"/>
                    <a:pt x="19749" y="9188"/>
                    <a:pt x="18102" y="10422"/>
                  </a:cubicBezTo>
                  <a:cubicBezTo>
                    <a:pt x="16556" y="11580"/>
                    <a:pt x="14482" y="11221"/>
                    <a:pt x="13314" y="9656"/>
                  </a:cubicBezTo>
                  <a:close/>
                  <a:moveTo>
                    <a:pt x="15048" y="7148"/>
                  </a:moveTo>
                  <a:lnTo>
                    <a:pt x="12832" y="8808"/>
                  </a:lnTo>
                  <a:cubicBezTo>
                    <a:pt x="12470" y="7960"/>
                    <a:pt x="12397" y="7021"/>
                    <a:pt x="12588" y="6148"/>
                  </a:cubicBezTo>
                  <a:cubicBezTo>
                    <a:pt x="12588" y="6148"/>
                    <a:pt x="15048" y="7148"/>
                    <a:pt x="15048" y="7148"/>
                  </a:cubicBezTo>
                  <a:close/>
                  <a:moveTo>
                    <a:pt x="742" y="18594"/>
                  </a:moveTo>
                  <a:cubicBezTo>
                    <a:pt x="2079" y="20796"/>
                    <a:pt x="4768" y="21379"/>
                    <a:pt x="6747" y="19896"/>
                  </a:cubicBezTo>
                  <a:cubicBezTo>
                    <a:pt x="8726" y="18413"/>
                    <a:pt x="9246" y="15426"/>
                    <a:pt x="7909" y="13224"/>
                  </a:cubicBezTo>
                  <a:cubicBezTo>
                    <a:pt x="7134" y="11948"/>
                    <a:pt x="5905" y="11216"/>
                    <a:pt x="4623" y="11115"/>
                  </a:cubicBezTo>
                  <a:lnTo>
                    <a:pt x="4619" y="10101"/>
                  </a:lnTo>
                  <a:lnTo>
                    <a:pt x="8815" y="12059"/>
                  </a:lnTo>
                  <a:cubicBezTo>
                    <a:pt x="9382" y="12983"/>
                    <a:pt x="9863" y="13764"/>
                    <a:pt x="9886" y="13787"/>
                  </a:cubicBezTo>
                  <a:cubicBezTo>
                    <a:pt x="10275" y="14180"/>
                    <a:pt x="10877" y="14149"/>
                    <a:pt x="11230" y="13717"/>
                  </a:cubicBezTo>
                  <a:cubicBezTo>
                    <a:pt x="11531" y="13349"/>
                    <a:pt x="11553" y="12810"/>
                    <a:pt x="11313" y="12415"/>
                  </a:cubicBezTo>
                  <a:lnTo>
                    <a:pt x="11314" y="12414"/>
                  </a:lnTo>
                  <a:lnTo>
                    <a:pt x="10788" y="11548"/>
                  </a:lnTo>
                  <a:lnTo>
                    <a:pt x="12715" y="10105"/>
                  </a:lnTo>
                  <a:cubicBezTo>
                    <a:pt x="14109" y="12039"/>
                    <a:pt x="16627" y="12494"/>
                    <a:pt x="18506" y="11086"/>
                  </a:cubicBezTo>
                  <a:cubicBezTo>
                    <a:pt x="20485" y="9603"/>
                    <a:pt x="21005" y="6616"/>
                    <a:pt x="19668" y="4414"/>
                  </a:cubicBezTo>
                  <a:cubicBezTo>
                    <a:pt x="18331" y="2212"/>
                    <a:pt x="15642" y="1629"/>
                    <a:pt x="13663" y="3112"/>
                  </a:cubicBezTo>
                  <a:cubicBezTo>
                    <a:pt x="13027" y="3589"/>
                    <a:pt x="12542" y="4222"/>
                    <a:pt x="12221" y="4933"/>
                  </a:cubicBezTo>
                  <a:lnTo>
                    <a:pt x="11168" y="4506"/>
                  </a:lnTo>
                  <a:cubicBezTo>
                    <a:pt x="11303" y="3945"/>
                    <a:pt x="11158" y="3323"/>
                    <a:pt x="10745" y="2905"/>
                  </a:cubicBezTo>
                  <a:cubicBezTo>
                    <a:pt x="10551" y="2709"/>
                    <a:pt x="10321" y="2584"/>
                    <a:pt x="10082" y="2526"/>
                  </a:cubicBezTo>
                  <a:lnTo>
                    <a:pt x="10082" y="2525"/>
                  </a:lnTo>
                  <a:lnTo>
                    <a:pt x="5355" y="1211"/>
                  </a:lnTo>
                  <a:lnTo>
                    <a:pt x="5355" y="1211"/>
                  </a:lnTo>
                  <a:cubicBezTo>
                    <a:pt x="4823" y="1000"/>
                    <a:pt x="4206" y="1148"/>
                    <a:pt x="3803" y="1641"/>
                  </a:cubicBezTo>
                  <a:cubicBezTo>
                    <a:pt x="3485" y="2031"/>
                    <a:pt x="3373" y="2548"/>
                    <a:pt x="3458" y="3028"/>
                  </a:cubicBezTo>
                  <a:lnTo>
                    <a:pt x="3457" y="3029"/>
                  </a:lnTo>
                  <a:lnTo>
                    <a:pt x="3914" y="5740"/>
                  </a:lnTo>
                  <a:lnTo>
                    <a:pt x="2179" y="7041"/>
                  </a:lnTo>
                  <a:cubicBezTo>
                    <a:pt x="1849" y="7288"/>
                    <a:pt x="1762" y="7786"/>
                    <a:pt x="1985" y="8153"/>
                  </a:cubicBezTo>
                  <a:cubicBezTo>
                    <a:pt x="2193" y="8496"/>
                    <a:pt x="2598" y="8599"/>
                    <a:pt x="2919" y="8409"/>
                  </a:cubicBezTo>
                  <a:lnTo>
                    <a:pt x="3717" y="9723"/>
                  </a:lnTo>
                  <a:lnTo>
                    <a:pt x="3722" y="11148"/>
                  </a:lnTo>
                  <a:cubicBezTo>
                    <a:pt x="3090" y="11245"/>
                    <a:pt x="2469" y="11499"/>
                    <a:pt x="1905" y="11922"/>
                  </a:cubicBezTo>
                  <a:cubicBezTo>
                    <a:pt x="-75" y="13405"/>
                    <a:pt x="-595" y="16392"/>
                    <a:pt x="742" y="18594"/>
                  </a:cubicBezTo>
                  <a:close/>
                  <a:moveTo>
                    <a:pt x="2678" y="707"/>
                  </a:moveTo>
                  <a:cubicBezTo>
                    <a:pt x="2232" y="-27"/>
                    <a:pt x="1336" y="-221"/>
                    <a:pt x="676" y="273"/>
                  </a:cubicBezTo>
                  <a:cubicBezTo>
                    <a:pt x="16" y="767"/>
                    <a:pt x="-157" y="1763"/>
                    <a:pt x="289" y="2497"/>
                  </a:cubicBezTo>
                  <a:cubicBezTo>
                    <a:pt x="734" y="3231"/>
                    <a:pt x="1630" y="3426"/>
                    <a:pt x="2290" y="2931"/>
                  </a:cubicBezTo>
                  <a:cubicBezTo>
                    <a:pt x="2950" y="2437"/>
                    <a:pt x="3123" y="1441"/>
                    <a:pt x="2678" y="707"/>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96" name="Shape 10446">
              <a:extLst>
                <a:ext uri="{FF2B5EF4-FFF2-40B4-BE49-F238E27FC236}">
                  <a16:creationId xmlns:a16="http://schemas.microsoft.com/office/drawing/2014/main" id="{BAECBADE-BE7A-4B3E-8F2A-62F104C619A7}"/>
                </a:ext>
              </a:extLst>
            </p:cNvPr>
            <p:cNvSpPr/>
            <p:nvPr/>
          </p:nvSpPr>
          <p:spPr>
            <a:xfrm>
              <a:off x="15268309" y="8005297"/>
              <a:ext cx="498843" cy="552214"/>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4"/>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97" name="Shape 10447">
              <a:extLst>
                <a:ext uri="{FF2B5EF4-FFF2-40B4-BE49-F238E27FC236}">
                  <a16:creationId xmlns:a16="http://schemas.microsoft.com/office/drawing/2014/main" id="{270F983D-1196-4166-9FC5-792A4679EA89}"/>
                </a:ext>
              </a:extLst>
            </p:cNvPr>
            <p:cNvSpPr/>
            <p:nvPr/>
          </p:nvSpPr>
          <p:spPr>
            <a:xfrm>
              <a:off x="15182165" y="7422392"/>
              <a:ext cx="482786" cy="501735"/>
            </a:xfrm>
            <a:custGeom>
              <a:avLst/>
              <a:gdLst/>
              <a:ahLst/>
              <a:cxnLst>
                <a:cxn ang="0">
                  <a:pos x="wd2" y="hd2"/>
                </a:cxn>
                <a:cxn ang="5400000">
                  <a:pos x="wd2" y="hd2"/>
                </a:cxn>
                <a:cxn ang="10800000">
                  <a:pos x="wd2" y="hd2"/>
                </a:cxn>
                <a:cxn ang="16200000">
                  <a:pos x="wd2" y="hd2"/>
                </a:cxn>
              </a:cxnLst>
              <a:rect l="0" t="0" r="r" b="b"/>
              <a:pathLst>
                <a:path w="21367" h="21369" extrusionOk="0">
                  <a:moveTo>
                    <a:pt x="9892" y="341"/>
                  </a:moveTo>
                  <a:cubicBezTo>
                    <a:pt x="10333" y="-98"/>
                    <a:pt x="11063" y="-117"/>
                    <a:pt x="11519" y="307"/>
                  </a:cubicBezTo>
                  <a:lnTo>
                    <a:pt x="21020" y="9136"/>
                  </a:lnTo>
                  <a:cubicBezTo>
                    <a:pt x="21476" y="9561"/>
                    <a:pt x="21482" y="10263"/>
                    <a:pt x="21042" y="10702"/>
                  </a:cubicBezTo>
                  <a:lnTo>
                    <a:pt x="10676" y="21032"/>
                  </a:lnTo>
                  <a:cubicBezTo>
                    <a:pt x="10236" y="21471"/>
                    <a:pt x="9512" y="21483"/>
                    <a:pt x="9056" y="21059"/>
                  </a:cubicBezTo>
                  <a:lnTo>
                    <a:pt x="6577" y="18755"/>
                  </a:lnTo>
                  <a:lnTo>
                    <a:pt x="9366" y="15976"/>
                  </a:lnTo>
                  <a:cubicBezTo>
                    <a:pt x="9806" y="15537"/>
                    <a:pt x="9793" y="14841"/>
                    <a:pt x="9337" y="14417"/>
                  </a:cubicBezTo>
                  <a:lnTo>
                    <a:pt x="7682" y="12879"/>
                  </a:lnTo>
                  <a:cubicBezTo>
                    <a:pt x="7226" y="12455"/>
                    <a:pt x="6503" y="12467"/>
                    <a:pt x="6062" y="12906"/>
                  </a:cubicBezTo>
                  <a:lnTo>
                    <a:pt x="3274" y="15685"/>
                  </a:lnTo>
                  <a:lnTo>
                    <a:pt x="1210" y="13767"/>
                  </a:lnTo>
                  <a:cubicBezTo>
                    <a:pt x="754" y="13343"/>
                    <a:pt x="734" y="12641"/>
                    <a:pt x="1175" y="12202"/>
                  </a:cubicBezTo>
                  <a:lnTo>
                    <a:pt x="351" y="11436"/>
                  </a:lnTo>
                  <a:cubicBezTo>
                    <a:pt x="-105" y="11012"/>
                    <a:pt x="-118" y="10316"/>
                    <a:pt x="322" y="9877"/>
                  </a:cubicBezTo>
                  <a:lnTo>
                    <a:pt x="9892" y="341"/>
                  </a:lnTo>
                  <a:close/>
                  <a:moveTo>
                    <a:pt x="10322" y="1500"/>
                  </a:moveTo>
                  <a:lnTo>
                    <a:pt x="1949" y="9844"/>
                  </a:lnTo>
                  <a:cubicBezTo>
                    <a:pt x="1949" y="9844"/>
                    <a:pt x="1145" y="10641"/>
                    <a:pt x="1971" y="11409"/>
                  </a:cubicBezTo>
                  <a:lnTo>
                    <a:pt x="11146" y="2266"/>
                  </a:lnTo>
                  <a:cubicBezTo>
                    <a:pt x="11366" y="2046"/>
                    <a:pt x="11360" y="1705"/>
                    <a:pt x="11132" y="1492"/>
                  </a:cubicBezTo>
                  <a:cubicBezTo>
                    <a:pt x="10904" y="1281"/>
                    <a:pt x="10542" y="1280"/>
                    <a:pt x="10322" y="1500"/>
                  </a:cubicBezTo>
                  <a:close/>
                  <a:moveTo>
                    <a:pt x="6083" y="13685"/>
                  </a:moveTo>
                  <a:cubicBezTo>
                    <a:pt x="6523" y="13247"/>
                    <a:pt x="7247" y="13234"/>
                    <a:pt x="7703" y="13658"/>
                  </a:cubicBezTo>
                  <a:lnTo>
                    <a:pt x="8527" y="14424"/>
                  </a:lnTo>
                  <a:cubicBezTo>
                    <a:pt x="8983" y="14848"/>
                    <a:pt x="8996" y="15544"/>
                    <a:pt x="8555" y="15983"/>
                  </a:cubicBezTo>
                  <a:lnTo>
                    <a:pt x="6161" y="18369"/>
                  </a:lnTo>
                  <a:cubicBezTo>
                    <a:pt x="5721" y="18808"/>
                    <a:pt x="4991" y="18826"/>
                    <a:pt x="4535" y="18403"/>
                  </a:cubicBezTo>
                  <a:lnTo>
                    <a:pt x="3711" y="17637"/>
                  </a:lnTo>
                  <a:cubicBezTo>
                    <a:pt x="3254" y="17213"/>
                    <a:pt x="3249" y="16510"/>
                    <a:pt x="3689" y="16071"/>
                  </a:cubicBezTo>
                  <a:lnTo>
                    <a:pt x="6083" y="13685"/>
                  </a:lnTo>
                  <a:close/>
                  <a:moveTo>
                    <a:pt x="6506" y="14851"/>
                  </a:moveTo>
                  <a:cubicBezTo>
                    <a:pt x="6286" y="15071"/>
                    <a:pt x="6285" y="15419"/>
                    <a:pt x="6514" y="15631"/>
                  </a:cubicBezTo>
                  <a:cubicBezTo>
                    <a:pt x="6742" y="15843"/>
                    <a:pt x="7110" y="15837"/>
                    <a:pt x="7330" y="15617"/>
                  </a:cubicBezTo>
                  <a:cubicBezTo>
                    <a:pt x="7550" y="15398"/>
                    <a:pt x="7544" y="15043"/>
                    <a:pt x="7316" y="14831"/>
                  </a:cubicBezTo>
                  <a:cubicBezTo>
                    <a:pt x="7088" y="14619"/>
                    <a:pt x="6726" y="14632"/>
                    <a:pt x="6506" y="1485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98" name="Shape 10448">
              <a:extLst>
                <a:ext uri="{FF2B5EF4-FFF2-40B4-BE49-F238E27FC236}">
                  <a16:creationId xmlns:a16="http://schemas.microsoft.com/office/drawing/2014/main" id="{338C62DB-B4D4-4404-B3EA-34821AC77E8A}"/>
                </a:ext>
              </a:extLst>
            </p:cNvPr>
            <p:cNvSpPr/>
            <p:nvPr/>
          </p:nvSpPr>
          <p:spPr>
            <a:xfrm>
              <a:off x="15128412" y="6820063"/>
              <a:ext cx="371717" cy="59835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53" y="16426"/>
                  </a:lnTo>
                  <a:lnTo>
                    <a:pt x="6939" y="18801"/>
                  </a:lnTo>
                  <a:cubicBezTo>
                    <a:pt x="6939" y="18801"/>
                    <a:pt x="0" y="21600"/>
                    <a:pt x="0" y="21600"/>
                  </a:cubicBezTo>
                  <a:close/>
                  <a:moveTo>
                    <a:pt x="7564" y="18101"/>
                  </a:moveTo>
                  <a:lnTo>
                    <a:pt x="678" y="15726"/>
                  </a:lnTo>
                  <a:lnTo>
                    <a:pt x="11819" y="3241"/>
                  </a:lnTo>
                  <a:lnTo>
                    <a:pt x="18708" y="5613"/>
                  </a:lnTo>
                  <a:cubicBezTo>
                    <a:pt x="18708" y="5613"/>
                    <a:pt x="7564" y="18101"/>
                    <a:pt x="7564" y="18101"/>
                  </a:cubicBezTo>
                  <a:close/>
                  <a:moveTo>
                    <a:pt x="19345" y="4898"/>
                  </a:moveTo>
                  <a:lnTo>
                    <a:pt x="12456" y="2525"/>
                  </a:lnTo>
                  <a:lnTo>
                    <a:pt x="14711" y="0"/>
                  </a:lnTo>
                  <a:lnTo>
                    <a:pt x="21600" y="2372"/>
                  </a:lnTo>
                  <a:cubicBezTo>
                    <a:pt x="21600" y="2372"/>
                    <a:pt x="19345" y="4898"/>
                    <a:pt x="19345" y="4898"/>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99" name="Shape 10449">
              <a:extLst>
                <a:ext uri="{FF2B5EF4-FFF2-40B4-BE49-F238E27FC236}">
                  <a16:creationId xmlns:a16="http://schemas.microsoft.com/office/drawing/2014/main" id="{8793DA7D-D81E-4ED0-9591-5EBD14E0B318}"/>
                </a:ext>
              </a:extLst>
            </p:cNvPr>
            <p:cNvSpPr/>
            <p:nvPr/>
          </p:nvSpPr>
          <p:spPr>
            <a:xfrm>
              <a:off x="19860235" y="12623190"/>
              <a:ext cx="635104" cy="383207"/>
            </a:xfrm>
            <a:custGeom>
              <a:avLst/>
              <a:gdLst/>
              <a:ahLst/>
              <a:cxnLst>
                <a:cxn ang="0">
                  <a:pos x="wd2" y="hd2"/>
                </a:cxn>
                <a:cxn ang="5400000">
                  <a:pos x="wd2" y="hd2"/>
                </a:cxn>
                <a:cxn ang="10800000">
                  <a:pos x="wd2" y="hd2"/>
                </a:cxn>
                <a:cxn ang="16200000">
                  <a:pos x="wd2" y="hd2"/>
                </a:cxn>
              </a:cxnLst>
              <a:rect l="0" t="0" r="r" b="b"/>
              <a:pathLst>
                <a:path w="21411" h="21289" extrusionOk="0">
                  <a:moveTo>
                    <a:pt x="5099" y="1723"/>
                  </a:moveTo>
                  <a:lnTo>
                    <a:pt x="3700" y="16273"/>
                  </a:lnTo>
                  <a:lnTo>
                    <a:pt x="16313" y="19565"/>
                  </a:lnTo>
                  <a:lnTo>
                    <a:pt x="17712" y="5015"/>
                  </a:lnTo>
                  <a:cubicBezTo>
                    <a:pt x="17712" y="5015"/>
                    <a:pt x="5099" y="1723"/>
                    <a:pt x="5099" y="1723"/>
                  </a:cubicBezTo>
                  <a:close/>
                  <a:moveTo>
                    <a:pt x="2757" y="5906"/>
                  </a:moveTo>
                  <a:lnTo>
                    <a:pt x="2258" y="11102"/>
                  </a:lnTo>
                  <a:cubicBezTo>
                    <a:pt x="2230" y="11389"/>
                    <a:pt x="2349" y="11659"/>
                    <a:pt x="2523" y="11704"/>
                  </a:cubicBezTo>
                  <a:cubicBezTo>
                    <a:pt x="2697" y="11750"/>
                    <a:pt x="2861" y="11554"/>
                    <a:pt x="2889" y="11267"/>
                  </a:cubicBezTo>
                  <a:lnTo>
                    <a:pt x="3388" y="6071"/>
                  </a:lnTo>
                  <a:cubicBezTo>
                    <a:pt x="3416" y="5784"/>
                    <a:pt x="3297" y="5514"/>
                    <a:pt x="3123" y="5469"/>
                  </a:cubicBezTo>
                  <a:cubicBezTo>
                    <a:pt x="2949" y="5423"/>
                    <a:pt x="2785" y="5619"/>
                    <a:pt x="2757" y="5906"/>
                  </a:cubicBezTo>
                  <a:close/>
                  <a:moveTo>
                    <a:pt x="19585" y="12429"/>
                  </a:moveTo>
                  <a:cubicBezTo>
                    <a:pt x="19668" y="11568"/>
                    <a:pt x="19311" y="10759"/>
                    <a:pt x="18789" y="10623"/>
                  </a:cubicBezTo>
                  <a:cubicBezTo>
                    <a:pt x="18266" y="10487"/>
                    <a:pt x="17776" y="11074"/>
                    <a:pt x="17693" y="11935"/>
                  </a:cubicBezTo>
                  <a:cubicBezTo>
                    <a:pt x="17610" y="12796"/>
                    <a:pt x="17967" y="13604"/>
                    <a:pt x="18489" y="13741"/>
                  </a:cubicBezTo>
                  <a:cubicBezTo>
                    <a:pt x="19012" y="13877"/>
                    <a:pt x="19502" y="13289"/>
                    <a:pt x="19585" y="12429"/>
                  </a:cubicBezTo>
                  <a:close/>
                  <a:moveTo>
                    <a:pt x="21396" y="7042"/>
                  </a:moveTo>
                  <a:lnTo>
                    <a:pt x="20197" y="19513"/>
                  </a:lnTo>
                  <a:cubicBezTo>
                    <a:pt x="20087" y="20661"/>
                    <a:pt x="19433" y="21444"/>
                    <a:pt x="18736" y="21262"/>
                  </a:cubicBezTo>
                  <a:lnTo>
                    <a:pt x="1078" y="16653"/>
                  </a:lnTo>
                  <a:cubicBezTo>
                    <a:pt x="381" y="16472"/>
                    <a:pt x="-94" y="15394"/>
                    <a:pt x="16" y="14246"/>
                  </a:cubicBezTo>
                  <a:lnTo>
                    <a:pt x="1215" y="1775"/>
                  </a:lnTo>
                  <a:cubicBezTo>
                    <a:pt x="1325" y="627"/>
                    <a:pt x="1979" y="-156"/>
                    <a:pt x="2676" y="26"/>
                  </a:cubicBezTo>
                  <a:lnTo>
                    <a:pt x="20334" y="4635"/>
                  </a:lnTo>
                  <a:cubicBezTo>
                    <a:pt x="21031" y="4816"/>
                    <a:pt x="21506" y="5894"/>
                    <a:pt x="21396" y="7042"/>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100" name="Shape 10450">
              <a:extLst>
                <a:ext uri="{FF2B5EF4-FFF2-40B4-BE49-F238E27FC236}">
                  <a16:creationId xmlns:a16="http://schemas.microsoft.com/office/drawing/2014/main" id="{4493E08E-2BA6-4AC8-AC03-3C30A0EB1AA8}"/>
                </a:ext>
              </a:extLst>
            </p:cNvPr>
            <p:cNvSpPr/>
            <p:nvPr/>
          </p:nvSpPr>
          <p:spPr>
            <a:xfrm>
              <a:off x="17597371" y="10224894"/>
              <a:ext cx="387029" cy="553397"/>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101" name="Shape 10451">
              <a:extLst>
                <a:ext uri="{FF2B5EF4-FFF2-40B4-BE49-F238E27FC236}">
                  <a16:creationId xmlns:a16="http://schemas.microsoft.com/office/drawing/2014/main" id="{C298093B-748A-489D-AA48-3D85AFA2D9E3}"/>
                </a:ext>
              </a:extLst>
            </p:cNvPr>
            <p:cNvSpPr/>
            <p:nvPr/>
          </p:nvSpPr>
          <p:spPr>
            <a:xfrm>
              <a:off x="16686920" y="10342144"/>
              <a:ext cx="536497" cy="851590"/>
            </a:xfrm>
            <a:custGeom>
              <a:avLst/>
              <a:gdLst/>
              <a:ahLst/>
              <a:cxnLst>
                <a:cxn ang="0">
                  <a:pos x="wd2" y="hd2"/>
                </a:cxn>
                <a:cxn ang="5400000">
                  <a:pos x="wd2" y="hd2"/>
                </a:cxn>
                <a:cxn ang="10800000">
                  <a:pos x="wd2" y="hd2"/>
                </a:cxn>
                <a:cxn ang="16200000">
                  <a:pos x="wd2" y="hd2"/>
                </a:cxn>
              </a:cxnLst>
              <a:rect l="0" t="0" r="r" b="b"/>
              <a:pathLst>
                <a:path w="21015" h="21600" extrusionOk="0">
                  <a:moveTo>
                    <a:pt x="0" y="938"/>
                  </a:moveTo>
                  <a:lnTo>
                    <a:pt x="6284" y="11455"/>
                  </a:lnTo>
                  <a:lnTo>
                    <a:pt x="10032" y="10516"/>
                  </a:lnTo>
                  <a:lnTo>
                    <a:pt x="6771" y="5067"/>
                  </a:lnTo>
                  <a:cubicBezTo>
                    <a:pt x="7276" y="5103"/>
                    <a:pt x="7799" y="5064"/>
                    <a:pt x="8290" y="4918"/>
                  </a:cubicBezTo>
                  <a:cubicBezTo>
                    <a:pt x="9265" y="4628"/>
                    <a:pt x="9902" y="4019"/>
                    <a:pt x="10109" y="3335"/>
                  </a:cubicBezTo>
                  <a:cubicBezTo>
                    <a:pt x="10127" y="3275"/>
                    <a:pt x="10142" y="3214"/>
                    <a:pt x="10154" y="3153"/>
                  </a:cubicBezTo>
                  <a:cubicBezTo>
                    <a:pt x="11859" y="3250"/>
                    <a:pt x="13418" y="3571"/>
                    <a:pt x="14738" y="4133"/>
                  </a:cubicBezTo>
                  <a:cubicBezTo>
                    <a:pt x="16916" y="5061"/>
                    <a:pt x="18325" y="6560"/>
                    <a:pt x="18814" y="8470"/>
                  </a:cubicBezTo>
                  <a:cubicBezTo>
                    <a:pt x="19575" y="11446"/>
                    <a:pt x="17428" y="14404"/>
                    <a:pt x="13562" y="15911"/>
                  </a:cubicBezTo>
                  <a:lnTo>
                    <a:pt x="12515" y="14314"/>
                  </a:lnTo>
                  <a:lnTo>
                    <a:pt x="15137" y="13594"/>
                  </a:lnTo>
                  <a:lnTo>
                    <a:pt x="14615" y="12797"/>
                  </a:lnTo>
                  <a:lnTo>
                    <a:pt x="5054" y="15424"/>
                  </a:lnTo>
                  <a:lnTo>
                    <a:pt x="5577" y="16221"/>
                  </a:lnTo>
                  <a:lnTo>
                    <a:pt x="8203" y="15499"/>
                  </a:lnTo>
                  <a:lnTo>
                    <a:pt x="9904" y="18094"/>
                  </a:lnTo>
                  <a:lnTo>
                    <a:pt x="4408" y="19605"/>
                  </a:lnTo>
                  <a:lnTo>
                    <a:pt x="5716" y="21600"/>
                  </a:lnTo>
                  <a:lnTo>
                    <a:pt x="21015" y="17395"/>
                  </a:lnTo>
                  <a:lnTo>
                    <a:pt x="19707" y="15399"/>
                  </a:lnTo>
                  <a:lnTo>
                    <a:pt x="15876" y="16453"/>
                  </a:lnTo>
                  <a:cubicBezTo>
                    <a:pt x="19603" y="14559"/>
                    <a:pt x="21600" y="11416"/>
                    <a:pt x="20792" y="8258"/>
                  </a:cubicBezTo>
                  <a:cubicBezTo>
                    <a:pt x="20210" y="5981"/>
                    <a:pt x="18497" y="4180"/>
                    <a:pt x="15839" y="3048"/>
                  </a:cubicBezTo>
                  <a:cubicBezTo>
                    <a:pt x="14076" y="2297"/>
                    <a:pt x="11998" y="1893"/>
                    <a:pt x="9725" y="1829"/>
                  </a:cubicBezTo>
                  <a:cubicBezTo>
                    <a:pt x="8880" y="999"/>
                    <a:pt x="7217" y="649"/>
                    <a:pt x="5755" y="1051"/>
                  </a:cubicBezTo>
                  <a:cubicBezTo>
                    <a:pt x="5329" y="1168"/>
                    <a:pt x="4967" y="1337"/>
                    <a:pt x="4668" y="1543"/>
                  </a:cubicBezTo>
                  <a:lnTo>
                    <a:pt x="3742" y="0"/>
                  </a:lnTo>
                  <a:lnTo>
                    <a:pt x="0" y="938"/>
                  </a:lnTo>
                  <a:close/>
                  <a:moveTo>
                    <a:pt x="6539" y="2246"/>
                  </a:moveTo>
                  <a:cubicBezTo>
                    <a:pt x="7096" y="2088"/>
                    <a:pt x="7748" y="2205"/>
                    <a:pt x="8082" y="2533"/>
                  </a:cubicBezTo>
                  <a:cubicBezTo>
                    <a:pt x="8426" y="2872"/>
                    <a:pt x="8318" y="3324"/>
                    <a:pt x="7835" y="3581"/>
                  </a:cubicBezTo>
                  <a:cubicBezTo>
                    <a:pt x="7738" y="3636"/>
                    <a:pt x="7630" y="3685"/>
                    <a:pt x="7504" y="3719"/>
                  </a:cubicBezTo>
                  <a:cubicBezTo>
                    <a:pt x="6877" y="3892"/>
                    <a:pt x="6149" y="3701"/>
                    <a:pt x="5884" y="3295"/>
                  </a:cubicBezTo>
                  <a:cubicBezTo>
                    <a:pt x="5620" y="2890"/>
                    <a:pt x="5916" y="2423"/>
                    <a:pt x="6539" y="2246"/>
                  </a:cubicBezTo>
                  <a:close/>
                </a:path>
              </a:pathLst>
            </a:custGeom>
            <a:solidFill>
              <a:schemeClr val="accent3"/>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102" name="Shape 10452">
              <a:extLst>
                <a:ext uri="{FF2B5EF4-FFF2-40B4-BE49-F238E27FC236}">
                  <a16:creationId xmlns:a16="http://schemas.microsoft.com/office/drawing/2014/main" id="{BC7FD97C-14A9-4B83-AC1B-50C9034B6C82}"/>
                </a:ext>
              </a:extLst>
            </p:cNvPr>
            <p:cNvSpPr/>
            <p:nvPr/>
          </p:nvSpPr>
          <p:spPr>
            <a:xfrm>
              <a:off x="16291801" y="10573209"/>
              <a:ext cx="326230" cy="303671"/>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103" name="Shape 10453">
              <a:extLst>
                <a:ext uri="{FF2B5EF4-FFF2-40B4-BE49-F238E27FC236}">
                  <a16:creationId xmlns:a16="http://schemas.microsoft.com/office/drawing/2014/main" id="{1BE68C6C-AC00-4A60-90E3-B8253F8CAC1E}"/>
                </a:ext>
              </a:extLst>
            </p:cNvPr>
            <p:cNvSpPr/>
            <p:nvPr/>
          </p:nvSpPr>
          <p:spPr>
            <a:xfrm>
              <a:off x="16950890" y="11189795"/>
              <a:ext cx="310646" cy="332440"/>
            </a:xfrm>
            <a:custGeom>
              <a:avLst/>
              <a:gdLst/>
              <a:ahLst/>
              <a:cxnLst>
                <a:cxn ang="0">
                  <a:pos x="wd2" y="hd2"/>
                </a:cxn>
                <a:cxn ang="5400000">
                  <a:pos x="wd2" y="hd2"/>
                </a:cxn>
                <a:cxn ang="10800000">
                  <a:pos x="wd2" y="hd2"/>
                </a:cxn>
                <a:cxn ang="16200000">
                  <a:pos x="wd2" y="hd2"/>
                </a:cxn>
              </a:cxnLst>
              <a:rect l="0" t="0" r="r" b="b"/>
              <a:pathLst>
                <a:path w="19372" h="21028" extrusionOk="0">
                  <a:moveTo>
                    <a:pt x="11134" y="0"/>
                  </a:moveTo>
                  <a:cubicBezTo>
                    <a:pt x="10473" y="291"/>
                    <a:pt x="9829" y="670"/>
                    <a:pt x="9218" y="1133"/>
                  </a:cubicBezTo>
                  <a:cubicBezTo>
                    <a:pt x="8205" y="1900"/>
                    <a:pt x="7241" y="3000"/>
                    <a:pt x="7232" y="4263"/>
                  </a:cubicBezTo>
                  <a:cubicBezTo>
                    <a:pt x="7232" y="4376"/>
                    <a:pt x="7251" y="4474"/>
                    <a:pt x="7265" y="4578"/>
                  </a:cubicBezTo>
                  <a:lnTo>
                    <a:pt x="5151" y="2019"/>
                  </a:lnTo>
                  <a:cubicBezTo>
                    <a:pt x="5136" y="2030"/>
                    <a:pt x="5118" y="2041"/>
                    <a:pt x="5102" y="2053"/>
                  </a:cubicBezTo>
                  <a:cubicBezTo>
                    <a:pt x="5027" y="2106"/>
                    <a:pt x="4955" y="2159"/>
                    <a:pt x="4880" y="2213"/>
                  </a:cubicBezTo>
                  <a:lnTo>
                    <a:pt x="7423" y="5900"/>
                  </a:lnTo>
                  <a:cubicBezTo>
                    <a:pt x="4977" y="5414"/>
                    <a:pt x="2486" y="6475"/>
                    <a:pt x="1082" y="8857"/>
                  </a:cubicBezTo>
                  <a:cubicBezTo>
                    <a:pt x="-1074" y="12513"/>
                    <a:pt x="95" y="17729"/>
                    <a:pt x="3688" y="19976"/>
                  </a:cubicBezTo>
                  <a:cubicBezTo>
                    <a:pt x="6286" y="21600"/>
                    <a:pt x="9522" y="21245"/>
                    <a:pt x="12057" y="19586"/>
                  </a:cubicBezTo>
                  <a:cubicBezTo>
                    <a:pt x="14335" y="19918"/>
                    <a:pt x="16643" y="19169"/>
                    <a:pt x="18072" y="17172"/>
                  </a:cubicBezTo>
                  <a:cubicBezTo>
                    <a:pt x="20526" y="13741"/>
                    <a:pt x="19342" y="8581"/>
                    <a:pt x="15911" y="5901"/>
                  </a:cubicBezTo>
                  <a:cubicBezTo>
                    <a:pt x="14980" y="5173"/>
                    <a:pt x="13948" y="4703"/>
                    <a:pt x="12864" y="4562"/>
                  </a:cubicBezTo>
                  <a:cubicBezTo>
                    <a:pt x="12076" y="4459"/>
                    <a:pt x="11291" y="4541"/>
                    <a:pt x="10539" y="4763"/>
                  </a:cubicBezTo>
                  <a:cubicBezTo>
                    <a:pt x="10955" y="4092"/>
                    <a:pt x="11179" y="3259"/>
                    <a:pt x="11250" y="2443"/>
                  </a:cubicBezTo>
                  <a:cubicBezTo>
                    <a:pt x="11324" y="1599"/>
                    <a:pt x="11285" y="776"/>
                    <a:pt x="11134" y="0"/>
                  </a:cubicBez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104" name="Shape 10454">
              <a:extLst>
                <a:ext uri="{FF2B5EF4-FFF2-40B4-BE49-F238E27FC236}">
                  <a16:creationId xmlns:a16="http://schemas.microsoft.com/office/drawing/2014/main" id="{4B6E1828-360F-48FD-9B78-AB1230EE598B}"/>
                </a:ext>
              </a:extLst>
            </p:cNvPr>
            <p:cNvSpPr/>
            <p:nvPr/>
          </p:nvSpPr>
          <p:spPr>
            <a:xfrm>
              <a:off x="18327410" y="11333169"/>
              <a:ext cx="410124" cy="290705"/>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105" name="Shape 10455">
              <a:extLst>
                <a:ext uri="{FF2B5EF4-FFF2-40B4-BE49-F238E27FC236}">
                  <a16:creationId xmlns:a16="http://schemas.microsoft.com/office/drawing/2014/main" id="{C8A0A1D3-79EA-4A02-BDC1-6D718E6B74E4}"/>
                </a:ext>
              </a:extLst>
            </p:cNvPr>
            <p:cNvSpPr/>
            <p:nvPr/>
          </p:nvSpPr>
          <p:spPr>
            <a:xfrm>
              <a:off x="15200800" y="9711571"/>
              <a:ext cx="534280" cy="414613"/>
            </a:xfrm>
            <a:custGeom>
              <a:avLst/>
              <a:gdLst/>
              <a:ahLst/>
              <a:cxnLst>
                <a:cxn ang="0">
                  <a:pos x="wd2" y="hd2"/>
                </a:cxn>
                <a:cxn ang="5400000">
                  <a:pos x="wd2" y="hd2"/>
                </a:cxn>
                <a:cxn ang="10800000">
                  <a:pos x="wd2" y="hd2"/>
                </a:cxn>
                <a:cxn ang="16200000">
                  <a:pos x="wd2" y="hd2"/>
                </a:cxn>
              </a:cxnLst>
              <a:rect l="0" t="0" r="r" b="b"/>
              <a:pathLst>
                <a:path w="21504" h="21459" extrusionOk="0">
                  <a:moveTo>
                    <a:pt x="20046" y="0"/>
                  </a:moveTo>
                  <a:lnTo>
                    <a:pt x="18382" y="1612"/>
                  </a:lnTo>
                  <a:cubicBezTo>
                    <a:pt x="18349" y="1555"/>
                    <a:pt x="18183" y="1271"/>
                    <a:pt x="18183" y="1271"/>
                  </a:cubicBezTo>
                  <a:lnTo>
                    <a:pt x="16876" y="2541"/>
                  </a:lnTo>
                  <a:lnTo>
                    <a:pt x="17075" y="2882"/>
                  </a:lnTo>
                  <a:lnTo>
                    <a:pt x="16682" y="3264"/>
                  </a:lnTo>
                  <a:lnTo>
                    <a:pt x="3502" y="16032"/>
                  </a:lnTo>
                  <a:cubicBezTo>
                    <a:pt x="3033" y="16486"/>
                    <a:pt x="956" y="19168"/>
                    <a:pt x="714" y="20293"/>
                  </a:cubicBezTo>
                  <a:cubicBezTo>
                    <a:pt x="679" y="20454"/>
                    <a:pt x="682" y="20584"/>
                    <a:pt x="733" y="20670"/>
                  </a:cubicBezTo>
                  <a:cubicBezTo>
                    <a:pt x="1136" y="21359"/>
                    <a:pt x="4430" y="19041"/>
                    <a:pt x="4965" y="18523"/>
                  </a:cubicBezTo>
                  <a:lnTo>
                    <a:pt x="18142" y="5753"/>
                  </a:lnTo>
                  <a:lnTo>
                    <a:pt x="18535" y="5371"/>
                  </a:lnTo>
                  <a:lnTo>
                    <a:pt x="18743" y="5727"/>
                  </a:lnTo>
                  <a:lnTo>
                    <a:pt x="13621" y="10688"/>
                  </a:lnTo>
                  <a:lnTo>
                    <a:pt x="13920" y="11200"/>
                  </a:lnTo>
                  <a:lnTo>
                    <a:pt x="20349" y="4970"/>
                  </a:lnTo>
                  <a:cubicBezTo>
                    <a:pt x="20349" y="4970"/>
                    <a:pt x="20022" y="4416"/>
                    <a:pt x="19840" y="4106"/>
                  </a:cubicBezTo>
                  <a:lnTo>
                    <a:pt x="21504" y="2494"/>
                  </a:lnTo>
                  <a:cubicBezTo>
                    <a:pt x="21504" y="2494"/>
                    <a:pt x="20046" y="0"/>
                    <a:pt x="20046" y="0"/>
                  </a:cubicBezTo>
                  <a:close/>
                  <a:moveTo>
                    <a:pt x="714" y="20293"/>
                  </a:moveTo>
                  <a:cubicBezTo>
                    <a:pt x="727" y="20240"/>
                    <a:pt x="731" y="20197"/>
                    <a:pt x="751" y="20139"/>
                  </a:cubicBezTo>
                  <a:lnTo>
                    <a:pt x="480" y="20398"/>
                  </a:lnTo>
                  <a:cubicBezTo>
                    <a:pt x="370" y="20505"/>
                    <a:pt x="-96" y="21209"/>
                    <a:pt x="18" y="21404"/>
                  </a:cubicBezTo>
                  <a:cubicBezTo>
                    <a:pt x="133" y="21600"/>
                    <a:pt x="787" y="21217"/>
                    <a:pt x="897" y="21111"/>
                  </a:cubicBezTo>
                  <a:lnTo>
                    <a:pt x="1169" y="20846"/>
                  </a:lnTo>
                  <a:cubicBezTo>
                    <a:pt x="944" y="20888"/>
                    <a:pt x="778" y="20864"/>
                    <a:pt x="705" y="20740"/>
                  </a:cubicBezTo>
                  <a:cubicBezTo>
                    <a:pt x="649" y="20644"/>
                    <a:pt x="665" y="20481"/>
                    <a:pt x="714" y="2029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sp>
          <p:nvSpPr>
            <p:cNvPr id="106" name="Shape 10456">
              <a:extLst>
                <a:ext uri="{FF2B5EF4-FFF2-40B4-BE49-F238E27FC236}">
                  <a16:creationId xmlns:a16="http://schemas.microsoft.com/office/drawing/2014/main" id="{33A2DBCF-BF46-4A72-AC04-5F7A725E7634}"/>
                </a:ext>
              </a:extLst>
            </p:cNvPr>
            <p:cNvSpPr/>
            <p:nvPr/>
          </p:nvSpPr>
          <p:spPr>
            <a:xfrm>
              <a:off x="15431053" y="9155014"/>
              <a:ext cx="444362" cy="290705"/>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a:latin typeface="Lato Light" panose="020F0502020204030203" pitchFamily="34" charset="0"/>
              </a:endParaRPr>
            </a:p>
          </p:txBody>
        </p:sp>
      </p:grpSp>
      <p:sp>
        <p:nvSpPr>
          <p:cNvPr id="107" name="Shape 46485">
            <a:extLst>
              <a:ext uri="{FF2B5EF4-FFF2-40B4-BE49-F238E27FC236}">
                <a16:creationId xmlns:a16="http://schemas.microsoft.com/office/drawing/2014/main" id="{9B41E1FF-913A-4642-A47B-BC0499E32E88}"/>
              </a:ext>
              <a:ext uri="{C183D7F6-B498-43B3-948B-1728B52AA6E4}">
                <adec:decorative xmlns:adec="http://schemas.microsoft.com/office/drawing/2017/decorative" val="1"/>
              </a:ext>
            </a:extLst>
          </p:cNvPr>
          <p:cNvSpPr/>
          <p:nvPr/>
        </p:nvSpPr>
        <p:spPr>
          <a:xfrm>
            <a:off x="3835201" y="3428467"/>
            <a:ext cx="1459658" cy="3315489"/>
          </a:xfrm>
          <a:custGeom>
            <a:avLst/>
            <a:gdLst/>
            <a:ahLst/>
            <a:cxnLst>
              <a:cxn ang="0">
                <a:pos x="wd2" y="hd2"/>
              </a:cxn>
              <a:cxn ang="5400000">
                <a:pos x="wd2" y="hd2"/>
              </a:cxn>
              <a:cxn ang="10800000">
                <a:pos x="wd2" y="hd2"/>
              </a:cxn>
              <a:cxn ang="16200000">
                <a:pos x="wd2" y="hd2"/>
              </a:cxn>
            </a:cxnLst>
            <a:rect l="0" t="0" r="r" b="b"/>
            <a:pathLst>
              <a:path w="21522" h="21585" extrusionOk="0">
                <a:moveTo>
                  <a:pt x="12120" y="3"/>
                </a:moveTo>
                <a:cubicBezTo>
                  <a:pt x="11719" y="-15"/>
                  <a:pt x="11337" y="40"/>
                  <a:pt x="11046" y="141"/>
                </a:cubicBezTo>
                <a:cubicBezTo>
                  <a:pt x="10754" y="243"/>
                  <a:pt x="10557" y="391"/>
                  <a:pt x="10515" y="564"/>
                </a:cubicBezTo>
                <a:lnTo>
                  <a:pt x="9930" y="5345"/>
                </a:lnTo>
                <a:lnTo>
                  <a:pt x="9345" y="5316"/>
                </a:lnTo>
                <a:lnTo>
                  <a:pt x="8040" y="1743"/>
                </a:lnTo>
                <a:cubicBezTo>
                  <a:pt x="7998" y="1569"/>
                  <a:pt x="7800" y="1418"/>
                  <a:pt x="7509" y="1317"/>
                </a:cubicBezTo>
                <a:cubicBezTo>
                  <a:pt x="7219" y="1215"/>
                  <a:pt x="6836" y="1160"/>
                  <a:pt x="6435" y="1179"/>
                </a:cubicBezTo>
                <a:lnTo>
                  <a:pt x="6272" y="1187"/>
                </a:lnTo>
                <a:cubicBezTo>
                  <a:pt x="5870" y="1206"/>
                  <a:pt x="5528" y="1294"/>
                  <a:pt x="5292" y="1419"/>
                </a:cubicBezTo>
                <a:cubicBezTo>
                  <a:pt x="5057" y="1545"/>
                  <a:pt x="4930" y="1707"/>
                  <a:pt x="4973" y="1881"/>
                </a:cubicBezTo>
                <a:cubicBezTo>
                  <a:pt x="5170" y="2880"/>
                  <a:pt x="5458" y="3876"/>
                  <a:pt x="5836" y="4866"/>
                </a:cubicBezTo>
                <a:cubicBezTo>
                  <a:pt x="6102" y="5562"/>
                  <a:pt x="6417" y="6255"/>
                  <a:pt x="6700" y="6949"/>
                </a:cubicBezTo>
                <a:cubicBezTo>
                  <a:pt x="6771" y="7124"/>
                  <a:pt x="6841" y="7300"/>
                  <a:pt x="6727" y="7469"/>
                </a:cubicBezTo>
                <a:cubicBezTo>
                  <a:pt x="6670" y="7555"/>
                  <a:pt x="6567" y="7632"/>
                  <a:pt x="6401" y="7687"/>
                </a:cubicBezTo>
                <a:cubicBezTo>
                  <a:pt x="5957" y="7832"/>
                  <a:pt x="5433" y="7764"/>
                  <a:pt x="4993" y="7613"/>
                </a:cubicBezTo>
                <a:cubicBezTo>
                  <a:pt x="4584" y="7473"/>
                  <a:pt x="4220" y="7272"/>
                  <a:pt x="3864" y="7087"/>
                </a:cubicBezTo>
                <a:cubicBezTo>
                  <a:pt x="3502" y="6900"/>
                  <a:pt x="3056" y="6746"/>
                  <a:pt x="2592" y="6606"/>
                </a:cubicBezTo>
                <a:cubicBezTo>
                  <a:pt x="2269" y="6508"/>
                  <a:pt x="1934" y="6418"/>
                  <a:pt x="1552" y="6400"/>
                </a:cubicBezTo>
                <a:cubicBezTo>
                  <a:pt x="1149" y="6381"/>
                  <a:pt x="733" y="6448"/>
                  <a:pt x="436" y="6573"/>
                </a:cubicBezTo>
                <a:cubicBezTo>
                  <a:pt x="114" y="6710"/>
                  <a:pt x="-36" y="6896"/>
                  <a:pt x="8" y="7079"/>
                </a:cubicBezTo>
                <a:cubicBezTo>
                  <a:pt x="49" y="7247"/>
                  <a:pt x="260" y="7398"/>
                  <a:pt x="484" y="7549"/>
                </a:cubicBezTo>
                <a:cubicBezTo>
                  <a:pt x="2483" y="8895"/>
                  <a:pt x="4829" y="10135"/>
                  <a:pt x="7232" y="11350"/>
                </a:cubicBezTo>
                <a:cubicBezTo>
                  <a:pt x="7497" y="11485"/>
                  <a:pt x="7768" y="11618"/>
                  <a:pt x="7978" y="11770"/>
                </a:cubicBezTo>
                <a:cubicBezTo>
                  <a:pt x="8261" y="11974"/>
                  <a:pt x="8428" y="12204"/>
                  <a:pt x="8467" y="12442"/>
                </a:cubicBezTo>
                <a:lnTo>
                  <a:pt x="7917" y="21585"/>
                </a:lnTo>
                <a:lnTo>
                  <a:pt x="18880" y="21585"/>
                </a:lnTo>
                <a:lnTo>
                  <a:pt x="18282" y="11742"/>
                </a:lnTo>
                <a:cubicBezTo>
                  <a:pt x="18531" y="11452"/>
                  <a:pt x="18784" y="11162"/>
                  <a:pt x="19043" y="10872"/>
                </a:cubicBezTo>
                <a:cubicBezTo>
                  <a:pt x="19269" y="10621"/>
                  <a:pt x="19501" y="10368"/>
                  <a:pt x="19669" y="10105"/>
                </a:cubicBezTo>
                <a:cubicBezTo>
                  <a:pt x="19956" y="9656"/>
                  <a:pt x="20056" y="9187"/>
                  <a:pt x="20159" y="8721"/>
                </a:cubicBezTo>
                <a:cubicBezTo>
                  <a:pt x="20351" y="7851"/>
                  <a:pt x="20565" y="6981"/>
                  <a:pt x="20791" y="6112"/>
                </a:cubicBezTo>
                <a:cubicBezTo>
                  <a:pt x="21017" y="5246"/>
                  <a:pt x="21255" y="4380"/>
                  <a:pt x="21505" y="3514"/>
                </a:cubicBezTo>
                <a:cubicBezTo>
                  <a:pt x="21564" y="3343"/>
                  <a:pt x="21466" y="3179"/>
                  <a:pt x="21260" y="3044"/>
                </a:cubicBezTo>
                <a:cubicBezTo>
                  <a:pt x="21084" y="2929"/>
                  <a:pt x="20825" y="2834"/>
                  <a:pt x="20506" y="2783"/>
                </a:cubicBezTo>
                <a:lnTo>
                  <a:pt x="20540" y="2771"/>
                </a:lnTo>
                <a:cubicBezTo>
                  <a:pt x="20142" y="2741"/>
                  <a:pt x="19752" y="2781"/>
                  <a:pt x="19445" y="2874"/>
                </a:cubicBezTo>
                <a:cubicBezTo>
                  <a:pt x="19137" y="2967"/>
                  <a:pt x="18909" y="3111"/>
                  <a:pt x="18839" y="3282"/>
                </a:cubicBezTo>
                <a:lnTo>
                  <a:pt x="17241" y="5809"/>
                </a:lnTo>
                <a:lnTo>
                  <a:pt x="16752" y="5777"/>
                </a:lnTo>
                <a:lnTo>
                  <a:pt x="16622" y="5768"/>
                </a:lnTo>
                <a:lnTo>
                  <a:pt x="18282" y="1684"/>
                </a:lnTo>
                <a:cubicBezTo>
                  <a:pt x="18352" y="1512"/>
                  <a:pt x="18251" y="1346"/>
                  <a:pt x="18037" y="1214"/>
                </a:cubicBezTo>
                <a:cubicBezTo>
                  <a:pt x="17823" y="1082"/>
                  <a:pt x="17496" y="983"/>
                  <a:pt x="17098" y="952"/>
                </a:cubicBezTo>
                <a:lnTo>
                  <a:pt x="16942" y="941"/>
                </a:lnTo>
                <a:cubicBezTo>
                  <a:pt x="16544" y="910"/>
                  <a:pt x="16161" y="953"/>
                  <a:pt x="15854" y="1046"/>
                </a:cubicBezTo>
                <a:cubicBezTo>
                  <a:pt x="15546" y="1140"/>
                  <a:pt x="15319" y="1283"/>
                  <a:pt x="15249" y="1455"/>
                </a:cubicBezTo>
                <a:lnTo>
                  <a:pt x="13582" y="5571"/>
                </a:lnTo>
                <a:lnTo>
                  <a:pt x="12977" y="5539"/>
                </a:lnTo>
                <a:lnTo>
                  <a:pt x="13582" y="703"/>
                </a:lnTo>
                <a:cubicBezTo>
                  <a:pt x="13625" y="529"/>
                  <a:pt x="13499" y="364"/>
                  <a:pt x="13263" y="238"/>
                </a:cubicBezTo>
                <a:cubicBezTo>
                  <a:pt x="13027" y="112"/>
                  <a:pt x="12685" y="27"/>
                  <a:pt x="12283" y="9"/>
                </a:cubicBezTo>
                <a:lnTo>
                  <a:pt x="12120" y="3"/>
                </a:ln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a:latin typeface="Lato Light" panose="020F0502020204030203" pitchFamily="34" charset="0"/>
            </a:endParaRPr>
          </a:p>
        </p:txBody>
      </p:sp>
    </p:spTree>
    <p:extLst>
      <p:ext uri="{BB962C8B-B14F-4D97-AF65-F5344CB8AC3E}">
        <p14:creationId xmlns:p14="http://schemas.microsoft.com/office/powerpoint/2010/main" val="1206642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p:txBody>
          <a:bodyPr/>
          <a:lstStyle/>
          <a:p>
            <a:r>
              <a:rPr lang="en-US"/>
              <a:t>Objectives</a:t>
            </a:r>
          </a:p>
        </p:txBody>
      </p:sp>
      <p:sp>
        <p:nvSpPr>
          <p:cNvPr id="3" name="Content Placeholder 2">
            <a:extLst>
              <a:ext uri="{FF2B5EF4-FFF2-40B4-BE49-F238E27FC236}">
                <a16:creationId xmlns:a16="http://schemas.microsoft.com/office/drawing/2014/main" id="{4F09030E-1A62-4C42-AE7E-8240BFE3288B}"/>
              </a:ext>
            </a:extLst>
          </p:cNvPr>
          <p:cNvSpPr>
            <a:spLocks noGrp="1"/>
          </p:cNvSpPr>
          <p:nvPr>
            <p:ph idx="1"/>
          </p:nvPr>
        </p:nvSpPr>
        <p:spPr>
          <a:xfrm>
            <a:off x="510988" y="1470212"/>
            <a:ext cx="8004362" cy="4706751"/>
          </a:xfrm>
        </p:spPr>
        <p:txBody>
          <a:bodyPr>
            <a:normAutofit/>
          </a:bodyPr>
          <a:lstStyle/>
          <a:p>
            <a:r>
              <a:rPr lang="en-US"/>
              <a:t>Understand a charter school’s legal requirements for special student populations</a:t>
            </a:r>
          </a:p>
          <a:p>
            <a:pPr lvl="1"/>
            <a:r>
              <a:rPr lang="en-US"/>
              <a:t>Special Education students</a:t>
            </a:r>
          </a:p>
          <a:p>
            <a:pPr lvl="1"/>
            <a:r>
              <a:rPr lang="en-US"/>
              <a:t>Students qualifying for a Section 504 plan</a:t>
            </a:r>
          </a:p>
          <a:p>
            <a:pPr lvl="1"/>
            <a:r>
              <a:rPr lang="en-US"/>
              <a:t>English Language learners</a:t>
            </a:r>
          </a:p>
          <a:p>
            <a:pPr lvl="1"/>
            <a:r>
              <a:rPr lang="en-US"/>
              <a:t>Gifted education students</a:t>
            </a:r>
          </a:p>
          <a:p>
            <a:pPr lvl="1"/>
            <a:r>
              <a:rPr lang="en-US"/>
              <a:t>Students experiencing homelessness</a:t>
            </a:r>
          </a:p>
          <a:p>
            <a:r>
              <a:rPr lang="en-US"/>
              <a:t>Understand CSI’s Oversight &amp; Support</a:t>
            </a:r>
          </a:p>
          <a:p>
            <a:r>
              <a:rPr lang="en-US"/>
              <a:t>Understand ways the board should monitor special populations</a:t>
            </a:r>
          </a:p>
        </p:txBody>
      </p:sp>
    </p:spTree>
    <p:extLst>
      <p:ext uri="{BB962C8B-B14F-4D97-AF65-F5344CB8AC3E}">
        <p14:creationId xmlns:p14="http://schemas.microsoft.com/office/powerpoint/2010/main" val="607179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McKinney Vento?</a:t>
            </a:r>
          </a:p>
        </p:txBody>
      </p:sp>
      <p:sp>
        <p:nvSpPr>
          <p:cNvPr id="3" name="Content Placeholder 2"/>
          <p:cNvSpPr>
            <a:spLocks noGrp="1"/>
          </p:cNvSpPr>
          <p:nvPr>
            <p:ph idx="1"/>
          </p:nvPr>
        </p:nvSpPr>
        <p:spPr>
          <a:xfrm>
            <a:off x="439964" y="1948997"/>
            <a:ext cx="7886700" cy="4351338"/>
          </a:xfrm>
        </p:spPr>
        <p:txBody>
          <a:bodyPr vert="horz" lIns="91440" tIns="45720" rIns="91440" bIns="45720" rtlCol="0" anchor="t">
            <a:normAutofit/>
          </a:bodyPr>
          <a:lstStyle/>
          <a:p>
            <a:pPr marL="0" indent="0">
              <a:buNone/>
            </a:pPr>
            <a:r>
              <a:rPr lang="en-US" sz="2600" dirty="0">
                <a:latin typeface="Arial"/>
                <a:cs typeface="Arial"/>
              </a:rPr>
              <a:t>Federal law provides students experiencing homelessness certain educational rights, including the right to:</a:t>
            </a:r>
          </a:p>
          <a:p>
            <a:pPr lvl="1"/>
            <a:r>
              <a:rPr lang="en-US" sz="2200" dirty="0">
                <a:latin typeface="Arial"/>
                <a:cs typeface="Arial"/>
              </a:rPr>
              <a:t>School stability; </a:t>
            </a:r>
            <a:endParaRPr lang="en-US" sz="2200" dirty="0"/>
          </a:p>
          <a:p>
            <a:pPr lvl="1"/>
            <a:r>
              <a:rPr lang="en-US" sz="2200" dirty="0">
                <a:latin typeface="Arial"/>
                <a:cs typeface="Arial"/>
              </a:rPr>
              <a:t>transportation to/from school; </a:t>
            </a:r>
            <a:endParaRPr lang="en-US" sz="2200" dirty="0"/>
          </a:p>
          <a:p>
            <a:pPr lvl="1"/>
            <a:r>
              <a:rPr lang="en-US" sz="2200" dirty="0">
                <a:latin typeface="Arial"/>
                <a:cs typeface="Arial"/>
              </a:rPr>
              <a:t>immediate enrollment; </a:t>
            </a:r>
            <a:endParaRPr lang="en-US" sz="2200" dirty="0"/>
          </a:p>
          <a:p>
            <a:pPr lvl="1"/>
            <a:r>
              <a:rPr lang="en-US" sz="2200" dirty="0">
                <a:latin typeface="Arial"/>
                <a:cs typeface="Arial"/>
              </a:rPr>
              <a:t>academic support; </a:t>
            </a:r>
            <a:endParaRPr lang="en-US" sz="2200" dirty="0"/>
          </a:p>
          <a:p>
            <a:pPr lvl="1"/>
            <a:r>
              <a:rPr lang="en-US" sz="2200" dirty="0">
                <a:latin typeface="Arial"/>
                <a:cs typeface="Arial"/>
              </a:rPr>
              <a:t>and child-centered decision-making processes</a:t>
            </a:r>
          </a:p>
        </p:txBody>
      </p:sp>
      <p:pic>
        <p:nvPicPr>
          <p:cNvPr id="6" name="Picture 5">
            <a:extLst>
              <a:ext uri="{FF2B5EF4-FFF2-40B4-BE49-F238E27FC236}">
                <a16:creationId xmlns:a16="http://schemas.microsoft.com/office/drawing/2014/main" id="{570D320B-EDF9-C687-E3D1-8EF47D0395E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783114" y="295836"/>
            <a:ext cx="1087100" cy="907676"/>
          </a:xfrm>
          <a:prstGeom prst="rect">
            <a:avLst/>
          </a:prstGeom>
        </p:spPr>
      </p:pic>
    </p:spTree>
    <p:extLst>
      <p:ext uri="{BB962C8B-B14F-4D97-AF65-F5344CB8AC3E}">
        <p14:creationId xmlns:p14="http://schemas.microsoft.com/office/powerpoint/2010/main" val="203988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a:extLst>
              <a:ext uri="{FF2B5EF4-FFF2-40B4-BE49-F238E27FC236}">
                <a16:creationId xmlns:a16="http://schemas.microsoft.com/office/drawing/2014/main" id="{26397CF4-BB24-2E1E-A632-3B7CB9028971}"/>
              </a:ext>
            </a:extLst>
          </p:cNvPr>
          <p:cNvSpPr txBox="1">
            <a:spLocks noGrp="1"/>
          </p:cNvSpPr>
          <p:nvPr>
            <p:ph type="title" idx="4294967295"/>
          </p:nvPr>
        </p:nvSpPr>
        <p:spPr>
          <a:xfrm>
            <a:off x="-2230506" y="-1798262"/>
            <a:ext cx="78867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Students Experiencing Homelessness School Responsibility</a:t>
            </a:r>
          </a:p>
        </p:txBody>
      </p:sp>
      <p:graphicFrame>
        <p:nvGraphicFramePr>
          <p:cNvPr id="3" name="Diagram 2" descr="Students Experiencing Homelessness School Responsibility ">
            <a:extLst>
              <a:ext uri="{FF2B5EF4-FFF2-40B4-BE49-F238E27FC236}">
                <a16:creationId xmlns:a16="http://schemas.microsoft.com/office/drawing/2014/main" id="{7DCE6AF6-F37D-4A7E-A7D5-FCCB9340B45B}"/>
              </a:ext>
            </a:extLst>
          </p:cNvPr>
          <p:cNvGraphicFramePr/>
          <p:nvPr>
            <p:extLst>
              <p:ext uri="{D42A27DB-BD31-4B8C-83A1-F6EECF244321}">
                <p14:modId xmlns:p14="http://schemas.microsoft.com/office/powerpoint/2010/main" val="3182591667"/>
              </p:ext>
            </p:extLst>
          </p:nvPr>
        </p:nvGraphicFramePr>
        <p:xfrm>
          <a:off x="363761" y="1553599"/>
          <a:ext cx="8559904" cy="5006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6">
            <a:extLst>
              <a:ext uri="{FF2B5EF4-FFF2-40B4-BE49-F238E27FC236}">
                <a16:creationId xmlns:a16="http://schemas.microsoft.com/office/drawing/2014/main" id="{973C3186-8B02-4F9D-A44B-C1A282748B43}"/>
              </a:ext>
            </a:extLst>
          </p:cNvPr>
          <p:cNvSpPr>
            <a:spLocks/>
          </p:cNvSpPr>
          <p:nvPr/>
        </p:nvSpPr>
        <p:spPr>
          <a:xfrm>
            <a:off x="628650" y="365126"/>
            <a:ext cx="78867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a:ln>
                  <a:noFill/>
                </a:ln>
                <a:solidFill>
                  <a:schemeClr val="tx1"/>
                </a:solidFill>
                <a:effectLst/>
                <a:uLnTx/>
                <a:uFillTx/>
                <a:latin typeface="Arial" panose="020B0604020202020204" pitchFamily="34" charset="0"/>
                <a:ea typeface="+mj-ea"/>
                <a:cs typeface="Arial" panose="020B0604020202020204" pitchFamily="34" charset="0"/>
              </a:rPr>
              <a:t>School Responsibility</a:t>
            </a:r>
          </a:p>
        </p:txBody>
      </p:sp>
      <p:pic>
        <p:nvPicPr>
          <p:cNvPr id="4" name="Picture 3">
            <a:extLst>
              <a:ext uri="{FF2B5EF4-FFF2-40B4-BE49-F238E27FC236}">
                <a16:creationId xmlns:a16="http://schemas.microsoft.com/office/drawing/2014/main" id="{DD1CB602-C290-2B46-2A69-0694AE8084CD}"/>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7783114" y="295836"/>
            <a:ext cx="1087100" cy="907676"/>
          </a:xfrm>
          <a:prstGeom prst="rect">
            <a:avLst/>
          </a:prstGeom>
        </p:spPr>
      </p:pic>
    </p:spTree>
    <p:extLst>
      <p:ext uri="{BB962C8B-B14F-4D97-AF65-F5344CB8AC3E}">
        <p14:creationId xmlns:p14="http://schemas.microsoft.com/office/powerpoint/2010/main" val="2667208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14DFE-8B3F-44E3-BDEB-8363E82B6415}"/>
              </a:ext>
            </a:extLst>
          </p:cNvPr>
          <p:cNvSpPr>
            <a:spLocks noGrp="1"/>
          </p:cNvSpPr>
          <p:nvPr>
            <p:ph type="title"/>
          </p:nvPr>
        </p:nvSpPr>
        <p:spPr>
          <a:xfrm>
            <a:off x="630936" y="256032"/>
            <a:ext cx="7879842" cy="1014984"/>
          </a:xfrm>
        </p:spPr>
        <p:txBody>
          <a:bodyPr anchor="b">
            <a:normAutofit/>
          </a:bodyPr>
          <a:lstStyle/>
          <a:p>
            <a:r>
              <a:rPr lang="en-US"/>
              <a:t>CSI’s Oversight &amp; Support</a:t>
            </a:r>
          </a:p>
        </p:txBody>
      </p:sp>
      <p:graphicFrame>
        <p:nvGraphicFramePr>
          <p:cNvPr id="5" name="Content Placeholder 2" descr="CSI's Oversight &amp; Support">
            <a:extLst>
              <a:ext uri="{FF2B5EF4-FFF2-40B4-BE49-F238E27FC236}">
                <a16:creationId xmlns:a16="http://schemas.microsoft.com/office/drawing/2014/main" id="{A5933416-4C15-4415-83DB-3EF53A8EB57B}"/>
              </a:ext>
            </a:extLst>
          </p:cNvPr>
          <p:cNvGraphicFramePr>
            <a:graphicFrameLocks noGrp="1"/>
          </p:cNvGraphicFramePr>
          <p:nvPr>
            <p:ph idx="1"/>
            <p:extLst>
              <p:ext uri="{D42A27DB-BD31-4B8C-83A1-F6EECF244321}">
                <p14:modId xmlns:p14="http://schemas.microsoft.com/office/powerpoint/2010/main" val="115559724"/>
              </p:ext>
            </p:extLst>
          </p:nvPr>
        </p:nvGraphicFramePr>
        <p:xfrm>
          <a:off x="412375" y="1667435"/>
          <a:ext cx="8462683" cy="4796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119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A4F4B-1375-68BB-7E4A-1F964682DDB6}"/>
              </a:ext>
            </a:extLst>
          </p:cNvPr>
          <p:cNvSpPr>
            <a:spLocks noGrp="1"/>
          </p:cNvSpPr>
          <p:nvPr>
            <p:ph type="title"/>
          </p:nvPr>
        </p:nvSpPr>
        <p:spPr>
          <a:xfrm>
            <a:off x="225238" y="0"/>
            <a:ext cx="7886700" cy="1325563"/>
          </a:xfrm>
        </p:spPr>
        <p:txBody>
          <a:bodyPr/>
          <a:lstStyle/>
          <a:p>
            <a:r>
              <a:rPr lang="en-US"/>
              <a:t>Board Responsibility</a:t>
            </a:r>
          </a:p>
        </p:txBody>
      </p:sp>
      <p:graphicFrame>
        <p:nvGraphicFramePr>
          <p:cNvPr id="6" name="Diagram 5" descr="Board Responsibility ">
            <a:extLst>
              <a:ext uri="{FF2B5EF4-FFF2-40B4-BE49-F238E27FC236}">
                <a16:creationId xmlns:a16="http://schemas.microsoft.com/office/drawing/2014/main" id="{9F0E061D-62C2-A777-E47C-59F12C4DE4F3}"/>
              </a:ext>
            </a:extLst>
          </p:cNvPr>
          <p:cNvGraphicFramePr/>
          <p:nvPr>
            <p:extLst>
              <p:ext uri="{D42A27DB-BD31-4B8C-83A1-F6EECF244321}">
                <p14:modId xmlns:p14="http://schemas.microsoft.com/office/powerpoint/2010/main" val="483291448"/>
              </p:ext>
            </p:extLst>
          </p:nvPr>
        </p:nvGraphicFramePr>
        <p:xfrm>
          <a:off x="225238" y="1147482"/>
          <a:ext cx="8658786" cy="5432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5421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5D88D-0C2B-4A39-AA23-7690BD10D824}"/>
              </a:ext>
            </a:extLst>
          </p:cNvPr>
          <p:cNvSpPr>
            <a:spLocks noGrp="1"/>
          </p:cNvSpPr>
          <p:nvPr>
            <p:ph type="title"/>
          </p:nvPr>
        </p:nvSpPr>
        <p:spPr/>
        <p:txBody>
          <a:bodyPr/>
          <a:lstStyle/>
          <a:p>
            <a:r>
              <a:rPr lang="en-US" dirty="0"/>
              <a:t>Resources</a:t>
            </a:r>
          </a:p>
        </p:txBody>
      </p:sp>
      <p:grpSp>
        <p:nvGrpSpPr>
          <p:cNvPr id="6" name="Group 5" descr="Resources ">
            <a:extLst>
              <a:ext uri="{FF2B5EF4-FFF2-40B4-BE49-F238E27FC236}">
                <a16:creationId xmlns:a16="http://schemas.microsoft.com/office/drawing/2014/main" id="{27929C5B-A34F-46E2-B0EB-DC5619DD7047}"/>
              </a:ext>
            </a:extLst>
          </p:cNvPr>
          <p:cNvGrpSpPr/>
          <p:nvPr/>
        </p:nvGrpSpPr>
        <p:grpSpPr>
          <a:xfrm>
            <a:off x="122223" y="1468583"/>
            <a:ext cx="8899554" cy="4783644"/>
            <a:chOff x="122223" y="2530885"/>
            <a:chExt cx="8899554" cy="3721341"/>
          </a:xfrm>
        </p:grpSpPr>
        <p:sp>
          <p:nvSpPr>
            <p:cNvPr id="7" name="Freeform: Shape 6">
              <a:extLst>
                <a:ext uri="{FF2B5EF4-FFF2-40B4-BE49-F238E27FC236}">
                  <a16:creationId xmlns:a16="http://schemas.microsoft.com/office/drawing/2014/main" id="{1742C2FF-2404-4383-ACCA-7C2FF12CFB64}"/>
                </a:ext>
              </a:extLst>
            </p:cNvPr>
            <p:cNvSpPr/>
            <p:nvPr/>
          </p:nvSpPr>
          <p:spPr>
            <a:xfrm rot="16200000">
              <a:off x="-1611593" y="4264701"/>
              <a:ext cx="3721341" cy="253710"/>
            </a:xfrm>
            <a:custGeom>
              <a:avLst/>
              <a:gdLst>
                <a:gd name="connsiteX0" fmla="*/ 0 w 3721341"/>
                <a:gd name="connsiteY0" fmla="*/ 0 h 253710"/>
                <a:gd name="connsiteX1" fmla="*/ 3721341 w 3721341"/>
                <a:gd name="connsiteY1" fmla="*/ 0 h 253710"/>
                <a:gd name="connsiteX2" fmla="*/ 3721341 w 3721341"/>
                <a:gd name="connsiteY2" fmla="*/ 253710 h 253710"/>
                <a:gd name="connsiteX3" fmla="*/ 0 w 3721341"/>
                <a:gd name="connsiteY3" fmla="*/ 253710 h 253710"/>
                <a:gd name="connsiteX4" fmla="*/ 0 w 3721341"/>
                <a:gd name="connsiteY4" fmla="*/ 0 h 2537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1341" h="253710">
                  <a:moveTo>
                    <a:pt x="0" y="0"/>
                  </a:moveTo>
                  <a:lnTo>
                    <a:pt x="3721341" y="0"/>
                  </a:lnTo>
                  <a:lnTo>
                    <a:pt x="3721341" y="253710"/>
                  </a:lnTo>
                  <a:lnTo>
                    <a:pt x="0" y="2537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0" rIns="223759" bIns="-1" numCol="1" spcCol="1270" anchor="t" anchorCtr="0">
              <a:noAutofit/>
            </a:bodyPr>
            <a:lstStyle/>
            <a:p>
              <a:pPr marL="0" lvl="0" indent="0" algn="r" defTabSz="800100">
                <a:lnSpc>
                  <a:spcPct val="90000"/>
                </a:lnSpc>
                <a:spcBef>
                  <a:spcPct val="0"/>
                </a:spcBef>
                <a:spcAft>
                  <a:spcPct val="35000"/>
                </a:spcAft>
                <a:buNone/>
              </a:pPr>
              <a:r>
                <a:rPr lang="en-US" sz="2400" kern="1200" dirty="0"/>
                <a:t>Special Education</a:t>
              </a:r>
            </a:p>
          </p:txBody>
        </p:sp>
        <p:sp>
          <p:nvSpPr>
            <p:cNvPr id="8" name="Freeform: Shape 7">
              <a:extLst>
                <a:ext uri="{FF2B5EF4-FFF2-40B4-BE49-F238E27FC236}">
                  <a16:creationId xmlns:a16="http://schemas.microsoft.com/office/drawing/2014/main" id="{6C38451F-0435-4917-88B7-FC81F83C8A1A}"/>
                </a:ext>
              </a:extLst>
            </p:cNvPr>
            <p:cNvSpPr/>
            <p:nvPr/>
          </p:nvSpPr>
          <p:spPr>
            <a:xfrm>
              <a:off x="426048" y="2530885"/>
              <a:ext cx="1263749" cy="3721341"/>
            </a:xfrm>
            <a:custGeom>
              <a:avLst/>
              <a:gdLst>
                <a:gd name="connsiteX0" fmla="*/ 0 w 1263749"/>
                <a:gd name="connsiteY0" fmla="*/ 0 h 3721341"/>
                <a:gd name="connsiteX1" fmla="*/ 1263749 w 1263749"/>
                <a:gd name="connsiteY1" fmla="*/ 0 h 3721341"/>
                <a:gd name="connsiteX2" fmla="*/ 1263749 w 1263749"/>
                <a:gd name="connsiteY2" fmla="*/ 3721341 h 3721341"/>
                <a:gd name="connsiteX3" fmla="*/ 0 w 1263749"/>
                <a:gd name="connsiteY3" fmla="*/ 3721341 h 3721341"/>
                <a:gd name="connsiteX4" fmla="*/ 0 w 1263749"/>
                <a:gd name="connsiteY4" fmla="*/ 0 h 37213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749" h="3721341">
                  <a:moveTo>
                    <a:pt x="0" y="0"/>
                  </a:moveTo>
                  <a:lnTo>
                    <a:pt x="1263749" y="0"/>
                  </a:lnTo>
                  <a:lnTo>
                    <a:pt x="1263749" y="3721341"/>
                  </a:lnTo>
                  <a:lnTo>
                    <a:pt x="0" y="3721341"/>
                  </a:lnTo>
                  <a:lnTo>
                    <a:pt x="0" y="0"/>
                  </a:lnTo>
                  <a:close/>
                </a:path>
              </a:pathLst>
            </a:custGeom>
            <a:noFill/>
            <a:ln w="19050">
              <a:solidFill>
                <a:schemeClr val="accent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568" tIns="223759" rIns="99568" bIns="99568" numCol="1" spcCol="1270" anchor="t" anchorCtr="0">
              <a:noAutofit/>
            </a:bodyPr>
            <a:lstStyle/>
            <a:p>
              <a:pPr marL="57150" lvl="1" indent="-57150" algn="l" defTabSz="488950">
                <a:lnSpc>
                  <a:spcPct val="90000"/>
                </a:lnSpc>
                <a:spcBef>
                  <a:spcPct val="0"/>
                </a:spcBef>
                <a:spcAft>
                  <a:spcPct val="15000"/>
                </a:spcAft>
                <a:buFont typeface="Arial" panose="020B0604020202020204" pitchFamily="34" charset="0"/>
                <a:buChar char="•"/>
              </a:pPr>
              <a:r>
                <a:rPr lang="en" sz="1400" kern="1200" dirty="0">
                  <a:solidFill>
                    <a:schemeClr val="tx1"/>
                  </a:solidFill>
                  <a:hlinkClick r:id="rId3">
                    <a:extLst>
                      <a:ext uri="{A12FA001-AC4F-418D-AE19-62706E023703}">
                        <ahyp:hlinkClr xmlns:ahyp="http://schemas.microsoft.com/office/drawing/2018/hyperlinkcolor" val="tx"/>
                      </a:ext>
                    </a:extLst>
                  </a:hlinkClick>
                </a:rPr>
                <a:t>CSI Guidebook </a:t>
              </a:r>
              <a:endParaRPr lang="en" sz="1400" kern="1200" dirty="0">
                <a:solidFill>
                  <a:schemeClr val="tx1"/>
                </a:solidFill>
              </a:endParaRPr>
            </a:p>
            <a:p>
              <a:pPr marL="0" lvl="1" algn="l" defTabSz="488950">
                <a:lnSpc>
                  <a:spcPct val="90000"/>
                </a:lnSpc>
                <a:spcBef>
                  <a:spcPct val="0"/>
                </a:spcBef>
                <a:spcAft>
                  <a:spcPct val="15000"/>
                </a:spcAft>
              </a:pPr>
              <a:endParaRPr lang="en-US" sz="1400" kern="1200" dirty="0">
                <a:solidFill>
                  <a:schemeClr val="tx1"/>
                </a:solidFill>
              </a:endParaRPr>
            </a:p>
            <a:p>
              <a:pPr marL="57150" lvl="1" indent="-57150" algn="l" defTabSz="488950">
                <a:lnSpc>
                  <a:spcPct val="90000"/>
                </a:lnSpc>
                <a:spcBef>
                  <a:spcPct val="0"/>
                </a:spcBef>
                <a:spcAft>
                  <a:spcPct val="15000"/>
                </a:spcAft>
                <a:buChar char="•"/>
              </a:pPr>
              <a:r>
                <a:rPr lang="en" sz="1400" kern="1200" dirty="0">
                  <a:solidFill>
                    <a:schemeClr val="tx1"/>
                  </a:solidFill>
                  <a:hlinkClick r:id="rId4">
                    <a:extLst>
                      <a:ext uri="{A12FA001-AC4F-418D-AE19-62706E023703}">
                        <ahyp:hlinkClr xmlns:ahyp="http://schemas.microsoft.com/office/drawing/2018/hyperlinkcolor" val="tx"/>
                      </a:ext>
                    </a:extLst>
                  </a:hlinkClick>
                </a:rPr>
                <a:t>CSI </a:t>
              </a:r>
              <a:r>
                <a:rPr lang="en-US" sz="1400" kern="1200" dirty="0">
                  <a:solidFill>
                    <a:schemeClr val="tx1"/>
                  </a:solidFill>
                  <a:hlinkClick r:id="rId4">
                    <a:extLst>
                      <a:ext uri="{A12FA001-AC4F-418D-AE19-62706E023703}">
                        <ahyp:hlinkClr xmlns:ahyp="http://schemas.microsoft.com/office/drawing/2018/hyperlinkcolor" val="tx"/>
                      </a:ext>
                    </a:extLst>
                  </a:hlinkClick>
                </a:rPr>
                <a:t>SPED </a:t>
              </a:r>
              <a:r>
                <a:rPr lang="en" sz="1400" kern="1200" dirty="0">
                  <a:solidFill>
                    <a:schemeClr val="tx1"/>
                  </a:solidFill>
                  <a:hlinkClick r:id="rId4">
                    <a:extLst>
                      <a:ext uri="{A12FA001-AC4F-418D-AE19-62706E023703}">
                        <ahyp:hlinkClr xmlns:ahyp="http://schemas.microsoft.com/office/drawing/2018/hyperlinkcolor" val="tx"/>
                      </a:ext>
                    </a:extLst>
                  </a:hlinkClick>
                </a:rPr>
                <a:t>Website </a:t>
              </a:r>
              <a:endParaRPr lang="en" sz="1400" kern="1200" dirty="0">
                <a:solidFill>
                  <a:schemeClr val="tx1"/>
                </a:solidFill>
              </a:endParaRPr>
            </a:p>
            <a:p>
              <a:pPr marL="0" lvl="1" algn="l" defTabSz="488950">
                <a:lnSpc>
                  <a:spcPct val="90000"/>
                </a:lnSpc>
                <a:spcBef>
                  <a:spcPct val="0"/>
                </a:spcBef>
                <a:spcAft>
                  <a:spcPct val="15000"/>
                </a:spcAft>
              </a:pPr>
              <a:endParaRPr lang="en" sz="1400" kern="1200" dirty="0">
                <a:solidFill>
                  <a:schemeClr val="tx1"/>
                </a:solidFill>
              </a:endParaRPr>
            </a:p>
            <a:p>
              <a:pPr marL="57150" lvl="1" indent="-57150" algn="l" defTabSz="488950">
                <a:lnSpc>
                  <a:spcPct val="90000"/>
                </a:lnSpc>
                <a:spcBef>
                  <a:spcPct val="0"/>
                </a:spcBef>
                <a:spcAft>
                  <a:spcPct val="15000"/>
                </a:spcAft>
                <a:buChar char="•"/>
              </a:pPr>
              <a:r>
                <a:rPr lang="en" sz="1400" kern="1200" dirty="0">
                  <a:solidFill>
                    <a:schemeClr val="tx1"/>
                  </a:solidFill>
                  <a:hlinkClick r:id="rId4">
                    <a:extLst>
                      <a:ext uri="{A12FA001-AC4F-418D-AE19-62706E023703}">
                        <ahyp:hlinkClr xmlns:ahyp="http://schemas.microsoft.com/office/drawing/2018/hyperlinkcolor" val="tx"/>
                      </a:ext>
                    </a:extLst>
                  </a:hlinkClick>
                </a:rPr>
                <a:t>SPED Comprehensive </a:t>
              </a:r>
              <a:r>
                <a:rPr lang="en-US" sz="1400" kern="1200" dirty="0">
                  <a:solidFill>
                    <a:schemeClr val="tx1"/>
                  </a:solidFill>
                  <a:hlinkClick r:id="rId4">
                    <a:extLst>
                      <a:ext uri="{A12FA001-AC4F-418D-AE19-62706E023703}">
                        <ahyp:hlinkClr xmlns:ahyp="http://schemas.microsoft.com/office/drawing/2018/hyperlinkcolor" val="tx"/>
                      </a:ext>
                    </a:extLst>
                  </a:hlinkClick>
                </a:rPr>
                <a:t>CORE </a:t>
              </a:r>
              <a:r>
                <a:rPr lang="en" sz="1400" kern="1200" dirty="0">
                  <a:solidFill>
                    <a:schemeClr val="tx1"/>
                  </a:solidFill>
                  <a:hlinkClick r:id="rId4">
                    <a:extLst>
                      <a:ext uri="{A12FA001-AC4F-418D-AE19-62706E023703}">
                        <ahyp:hlinkClr xmlns:ahyp="http://schemas.microsoft.com/office/drawing/2018/hyperlinkcolor" val="tx"/>
                      </a:ext>
                    </a:extLst>
                  </a:hlinkClick>
                </a:rPr>
                <a:t>manual</a:t>
              </a:r>
              <a:endParaRPr lang="en" sz="1400" kern="1200" dirty="0">
                <a:solidFill>
                  <a:schemeClr val="tx1"/>
                </a:solidFill>
              </a:endParaRPr>
            </a:p>
            <a:p>
              <a:pPr marL="0" lvl="1" algn="l" defTabSz="488950">
                <a:lnSpc>
                  <a:spcPct val="90000"/>
                </a:lnSpc>
                <a:spcBef>
                  <a:spcPct val="0"/>
                </a:spcBef>
                <a:spcAft>
                  <a:spcPct val="15000"/>
                </a:spcAft>
              </a:pPr>
              <a:endParaRPr lang="en" sz="1400" kern="1200" dirty="0">
                <a:solidFill>
                  <a:schemeClr val="tx1"/>
                </a:solidFill>
              </a:endParaRPr>
            </a:p>
            <a:p>
              <a:pPr marL="57150" lvl="1" indent="-57150" algn="l" defTabSz="488950">
                <a:lnSpc>
                  <a:spcPct val="90000"/>
                </a:lnSpc>
                <a:spcBef>
                  <a:spcPct val="0"/>
                </a:spcBef>
                <a:spcAft>
                  <a:spcPct val="15000"/>
                </a:spcAft>
                <a:buChar char="•"/>
              </a:pPr>
              <a:r>
                <a:rPr lang="en" sz="1400" kern="1200" dirty="0">
                  <a:solidFill>
                    <a:schemeClr val="tx1"/>
                  </a:solidFill>
                  <a:hlinkClick r:id="rId5">
                    <a:extLst>
                      <a:ext uri="{A12FA001-AC4F-418D-AE19-62706E023703}">
                        <ahyp:hlinkClr xmlns:ahyp="http://schemas.microsoft.com/office/drawing/2018/hyperlinkcolor" val="tx"/>
                      </a:ext>
                    </a:extLst>
                  </a:hlinkClick>
                </a:rPr>
                <a:t>SPED HR Guidebo</a:t>
              </a:r>
              <a:r>
                <a:rPr lang="en-US" sz="1400" kern="1200" dirty="0">
                  <a:solidFill>
                    <a:schemeClr val="tx1"/>
                  </a:solidFill>
                  <a:hlinkClick r:id="rId5">
                    <a:extLst>
                      <a:ext uri="{A12FA001-AC4F-418D-AE19-62706E023703}">
                        <ahyp:hlinkClr xmlns:ahyp="http://schemas.microsoft.com/office/drawing/2018/hyperlinkcolor" val="tx"/>
                      </a:ext>
                    </a:extLst>
                  </a:hlinkClick>
                </a:rPr>
                <a:t>ok</a:t>
              </a:r>
              <a:endParaRPr lang="en-US" sz="1400" kern="1200" dirty="0">
                <a:solidFill>
                  <a:schemeClr val="tx1"/>
                </a:solidFill>
              </a:endParaRPr>
            </a:p>
            <a:p>
              <a:pPr marL="0" lvl="1" algn="l" defTabSz="488950">
                <a:lnSpc>
                  <a:spcPct val="90000"/>
                </a:lnSpc>
                <a:spcBef>
                  <a:spcPct val="0"/>
                </a:spcBef>
                <a:spcAft>
                  <a:spcPct val="15000"/>
                </a:spcAft>
              </a:pPr>
              <a:endParaRPr lang="en-US" sz="1400" kern="1200" dirty="0">
                <a:solidFill>
                  <a:schemeClr val="tx1"/>
                </a:solidFill>
              </a:endParaRPr>
            </a:p>
            <a:p>
              <a:pPr marL="57150" lvl="1" indent="-57150" algn="l" defTabSz="488950">
                <a:lnSpc>
                  <a:spcPct val="90000"/>
                </a:lnSpc>
                <a:spcBef>
                  <a:spcPct val="0"/>
                </a:spcBef>
                <a:spcAft>
                  <a:spcPct val="15000"/>
                </a:spcAft>
                <a:buChar char="•"/>
              </a:pPr>
              <a:r>
                <a:rPr lang="en-US" sz="1400" kern="1200" dirty="0">
                  <a:solidFill>
                    <a:schemeClr val="tx1"/>
                  </a:solidFill>
                  <a:hlinkClick r:id="rId6">
                    <a:extLst>
                      <a:ext uri="{A12FA001-AC4F-418D-AE19-62706E023703}">
                        <ahyp:hlinkClr xmlns:ahyp="http://schemas.microsoft.com/office/drawing/2018/hyperlinkcolor" val="tx"/>
                      </a:ext>
                    </a:extLst>
                  </a:hlinkClick>
                </a:rPr>
                <a:t>SPED Eligibility</a:t>
              </a:r>
              <a:endParaRPr lang="en-US" sz="1400" kern="1200" dirty="0">
                <a:solidFill>
                  <a:schemeClr val="tx1"/>
                </a:solidFill>
              </a:endParaRPr>
            </a:p>
            <a:p>
              <a:pPr marL="0" lvl="1" algn="l" defTabSz="488950">
                <a:lnSpc>
                  <a:spcPct val="90000"/>
                </a:lnSpc>
                <a:spcBef>
                  <a:spcPct val="0"/>
                </a:spcBef>
                <a:spcAft>
                  <a:spcPct val="15000"/>
                </a:spcAft>
              </a:pPr>
              <a:endParaRPr lang="en" sz="1400" kern="1200" dirty="0">
                <a:solidFill>
                  <a:schemeClr val="tx1"/>
                </a:solidFill>
              </a:endParaRPr>
            </a:p>
            <a:p>
              <a:pPr marL="57150" lvl="1" indent="-57150" algn="l" defTabSz="488950">
                <a:lnSpc>
                  <a:spcPct val="90000"/>
                </a:lnSpc>
                <a:spcBef>
                  <a:spcPct val="0"/>
                </a:spcBef>
                <a:spcAft>
                  <a:spcPct val="15000"/>
                </a:spcAft>
                <a:buChar char="•"/>
              </a:pPr>
              <a:r>
                <a:rPr lang="en-US" sz="1400" i="0" kern="1200" dirty="0">
                  <a:solidFill>
                    <a:schemeClr val="tx1"/>
                  </a:solidFill>
                  <a:hlinkClick r:id="rId7">
                    <a:extLst>
                      <a:ext uri="{A12FA001-AC4F-418D-AE19-62706E023703}">
                        <ahyp:hlinkClr xmlns:ahyp="http://schemas.microsoft.com/office/drawing/2018/hyperlinkcolor" val="tx"/>
                      </a:ext>
                    </a:extLst>
                  </a:hlinkClick>
                </a:rPr>
                <a:t>SPED Onboarding process </a:t>
              </a:r>
              <a:endParaRPr lang="en-US" sz="1400" i="0" kern="1200" dirty="0">
                <a:solidFill>
                  <a:schemeClr val="tx1"/>
                </a:solidFill>
              </a:endParaRPr>
            </a:p>
            <a:p>
              <a:pPr marL="114300" lvl="2" indent="-57150" algn="l" defTabSz="488950">
                <a:lnSpc>
                  <a:spcPct val="90000"/>
                </a:lnSpc>
                <a:spcBef>
                  <a:spcPct val="0"/>
                </a:spcBef>
                <a:spcAft>
                  <a:spcPct val="15000"/>
                </a:spcAft>
                <a:buChar char="•"/>
              </a:pPr>
              <a:r>
                <a:rPr lang="en-US" sz="1400" i="0" kern="1200" dirty="0">
                  <a:solidFill>
                    <a:schemeClr val="tx1"/>
                  </a:solidFill>
                  <a:hlinkClick r:id="rId8">
                    <a:extLst>
                      <a:ext uri="{A12FA001-AC4F-418D-AE19-62706E023703}">
                        <ahyp:hlinkClr xmlns:ahyp="http://schemas.microsoft.com/office/drawing/2018/hyperlinkcolor" val="tx"/>
                      </a:ext>
                    </a:extLst>
                  </a:hlinkClick>
                </a:rPr>
                <a:t>Onboarding Template</a:t>
              </a:r>
              <a:endParaRPr lang="en-US" sz="1400" i="0" kern="1200" dirty="0">
                <a:solidFill>
                  <a:schemeClr val="tx1"/>
                </a:solidFill>
              </a:endParaRPr>
            </a:p>
          </p:txBody>
        </p:sp>
        <p:sp>
          <p:nvSpPr>
            <p:cNvPr id="10" name="Freeform: Shape 9">
              <a:extLst>
                <a:ext uri="{FF2B5EF4-FFF2-40B4-BE49-F238E27FC236}">
                  <a16:creationId xmlns:a16="http://schemas.microsoft.com/office/drawing/2014/main" id="{8F7834C2-61D8-4246-9718-45AE9D50CCAD}"/>
                </a:ext>
              </a:extLst>
            </p:cNvPr>
            <p:cNvSpPr/>
            <p:nvPr/>
          </p:nvSpPr>
          <p:spPr>
            <a:xfrm rot="16200000">
              <a:off x="193033" y="4223803"/>
              <a:ext cx="3721341" cy="335505"/>
            </a:xfrm>
            <a:custGeom>
              <a:avLst/>
              <a:gdLst>
                <a:gd name="connsiteX0" fmla="*/ 0 w 3721341"/>
                <a:gd name="connsiteY0" fmla="*/ 0 h 253710"/>
                <a:gd name="connsiteX1" fmla="*/ 3721341 w 3721341"/>
                <a:gd name="connsiteY1" fmla="*/ 0 h 253710"/>
                <a:gd name="connsiteX2" fmla="*/ 3721341 w 3721341"/>
                <a:gd name="connsiteY2" fmla="*/ 253710 h 253710"/>
                <a:gd name="connsiteX3" fmla="*/ 0 w 3721341"/>
                <a:gd name="connsiteY3" fmla="*/ 253710 h 253710"/>
                <a:gd name="connsiteX4" fmla="*/ 0 w 3721341"/>
                <a:gd name="connsiteY4" fmla="*/ 0 h 2537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1341" h="253710">
                  <a:moveTo>
                    <a:pt x="0" y="0"/>
                  </a:moveTo>
                  <a:lnTo>
                    <a:pt x="3721341" y="0"/>
                  </a:lnTo>
                  <a:lnTo>
                    <a:pt x="3721341" y="253710"/>
                  </a:lnTo>
                  <a:lnTo>
                    <a:pt x="0" y="2537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0" rIns="223759" bIns="-1" numCol="1" spcCol="1270" anchor="t" anchorCtr="0">
              <a:noAutofit/>
            </a:bodyPr>
            <a:lstStyle/>
            <a:p>
              <a:pPr marL="0" lvl="0" indent="0" algn="r" defTabSz="800100">
                <a:lnSpc>
                  <a:spcPct val="90000"/>
                </a:lnSpc>
                <a:spcBef>
                  <a:spcPct val="0"/>
                </a:spcBef>
                <a:spcAft>
                  <a:spcPct val="35000"/>
                </a:spcAft>
                <a:buNone/>
              </a:pPr>
              <a:r>
                <a:rPr lang="en-US" sz="2400" kern="1200" dirty="0"/>
                <a:t>Section 504</a:t>
              </a:r>
            </a:p>
          </p:txBody>
        </p:sp>
        <p:sp>
          <p:nvSpPr>
            <p:cNvPr id="11" name="Freeform: Shape 10">
              <a:extLst>
                <a:ext uri="{FF2B5EF4-FFF2-40B4-BE49-F238E27FC236}">
                  <a16:creationId xmlns:a16="http://schemas.microsoft.com/office/drawing/2014/main" id="{785584AF-D2AC-48A4-BCA8-BC47960DBB5C}"/>
                </a:ext>
              </a:extLst>
            </p:cNvPr>
            <p:cNvSpPr/>
            <p:nvPr/>
          </p:nvSpPr>
          <p:spPr>
            <a:xfrm>
              <a:off x="2221456" y="2530885"/>
              <a:ext cx="1263749" cy="3721341"/>
            </a:xfrm>
            <a:custGeom>
              <a:avLst/>
              <a:gdLst>
                <a:gd name="connsiteX0" fmla="*/ 0 w 1263749"/>
                <a:gd name="connsiteY0" fmla="*/ 0 h 3721341"/>
                <a:gd name="connsiteX1" fmla="*/ 1263749 w 1263749"/>
                <a:gd name="connsiteY1" fmla="*/ 0 h 3721341"/>
                <a:gd name="connsiteX2" fmla="*/ 1263749 w 1263749"/>
                <a:gd name="connsiteY2" fmla="*/ 3721341 h 3721341"/>
                <a:gd name="connsiteX3" fmla="*/ 0 w 1263749"/>
                <a:gd name="connsiteY3" fmla="*/ 3721341 h 3721341"/>
                <a:gd name="connsiteX4" fmla="*/ 0 w 1263749"/>
                <a:gd name="connsiteY4" fmla="*/ 0 h 37213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749" h="3721341">
                  <a:moveTo>
                    <a:pt x="0" y="0"/>
                  </a:moveTo>
                  <a:lnTo>
                    <a:pt x="1263749" y="0"/>
                  </a:lnTo>
                  <a:lnTo>
                    <a:pt x="1263749" y="3721341"/>
                  </a:lnTo>
                  <a:lnTo>
                    <a:pt x="0" y="3721341"/>
                  </a:lnTo>
                  <a:lnTo>
                    <a:pt x="0" y="0"/>
                  </a:lnTo>
                  <a:close/>
                </a:path>
              </a:pathLst>
            </a:custGeom>
            <a:noFill/>
            <a:ln w="19050">
              <a:solidFill>
                <a:schemeClr val="accent2"/>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568" tIns="223759" rIns="99568" bIns="99568" numCol="1" spcCol="1270" anchor="t" anchorCtr="0">
              <a:noAutofit/>
            </a:bodyPr>
            <a:lstStyle/>
            <a:p>
              <a:pPr marL="57150" lvl="1" indent="-57150" algn="l" defTabSz="488950">
                <a:lnSpc>
                  <a:spcPct val="90000"/>
                </a:lnSpc>
                <a:spcBef>
                  <a:spcPct val="0"/>
                </a:spcBef>
                <a:spcAft>
                  <a:spcPct val="15000"/>
                </a:spcAft>
                <a:buChar char="•"/>
              </a:pPr>
              <a:r>
                <a:rPr lang="en-US" sz="1400" kern="1200" dirty="0">
                  <a:solidFill>
                    <a:schemeClr val="tx1"/>
                  </a:solidFill>
                  <a:hlinkClick r:id="rId9">
                    <a:extLst>
                      <a:ext uri="{A12FA001-AC4F-418D-AE19-62706E023703}">
                        <ahyp:hlinkClr xmlns:ahyp="http://schemas.microsoft.com/office/drawing/2018/hyperlinkcolor" val="tx"/>
                      </a:ext>
                    </a:extLst>
                  </a:hlinkClick>
                </a:rPr>
                <a:t>CSI’s Section 504 Resource Page</a:t>
              </a:r>
              <a:endParaRPr lang="en-US" sz="1400" kern="1200" dirty="0">
                <a:solidFill>
                  <a:schemeClr val="tx1"/>
                </a:solidFill>
              </a:endParaRPr>
            </a:p>
            <a:p>
              <a:pPr marL="57150" lvl="1" indent="-57150" algn="l" defTabSz="488950">
                <a:lnSpc>
                  <a:spcPct val="90000"/>
                </a:lnSpc>
                <a:spcBef>
                  <a:spcPct val="0"/>
                </a:spcBef>
                <a:spcAft>
                  <a:spcPct val="15000"/>
                </a:spcAft>
                <a:buChar char="•"/>
              </a:pPr>
              <a:endParaRPr lang="en-US" sz="1400" kern="1200" dirty="0">
                <a:solidFill>
                  <a:schemeClr val="tx1"/>
                </a:solidFill>
              </a:endParaRPr>
            </a:p>
            <a:p>
              <a:pPr marL="57150" lvl="1" indent="-57150" algn="l" defTabSz="488950">
                <a:lnSpc>
                  <a:spcPct val="90000"/>
                </a:lnSpc>
                <a:spcBef>
                  <a:spcPct val="0"/>
                </a:spcBef>
                <a:spcAft>
                  <a:spcPct val="15000"/>
                </a:spcAft>
                <a:buChar char="•"/>
              </a:pPr>
              <a:r>
                <a:rPr lang="en-US" sz="1400" kern="1200" dirty="0">
                  <a:solidFill>
                    <a:schemeClr val="tx1"/>
                  </a:solidFill>
                  <a:hlinkClick r:id="rId10">
                    <a:extLst>
                      <a:ext uri="{A12FA001-AC4F-418D-AE19-62706E023703}">
                        <ahyp:hlinkClr xmlns:ahyp="http://schemas.microsoft.com/office/drawing/2018/hyperlinkcolor" val="tx"/>
                      </a:ext>
                    </a:extLst>
                  </a:hlinkClick>
                </a:rPr>
                <a:t>Office for Civil Rights Section FAQ</a:t>
              </a:r>
              <a:endParaRPr lang="en-US" sz="1400" kern="1200" dirty="0">
                <a:solidFill>
                  <a:schemeClr val="tx1"/>
                </a:solidFill>
              </a:endParaRPr>
            </a:p>
          </p:txBody>
        </p:sp>
        <p:sp>
          <p:nvSpPr>
            <p:cNvPr id="13" name="Freeform: Shape 12">
              <a:extLst>
                <a:ext uri="{FF2B5EF4-FFF2-40B4-BE49-F238E27FC236}">
                  <a16:creationId xmlns:a16="http://schemas.microsoft.com/office/drawing/2014/main" id="{B831A1C1-36D3-45A9-A7C0-2768BDA79D44}"/>
                </a:ext>
              </a:extLst>
            </p:cNvPr>
            <p:cNvSpPr/>
            <p:nvPr/>
          </p:nvSpPr>
          <p:spPr>
            <a:xfrm rot="16200000">
              <a:off x="2010600" y="4264701"/>
              <a:ext cx="3721341" cy="253710"/>
            </a:xfrm>
            <a:custGeom>
              <a:avLst/>
              <a:gdLst>
                <a:gd name="connsiteX0" fmla="*/ 0 w 3721341"/>
                <a:gd name="connsiteY0" fmla="*/ 0 h 253710"/>
                <a:gd name="connsiteX1" fmla="*/ 3721341 w 3721341"/>
                <a:gd name="connsiteY1" fmla="*/ 0 h 253710"/>
                <a:gd name="connsiteX2" fmla="*/ 3721341 w 3721341"/>
                <a:gd name="connsiteY2" fmla="*/ 253710 h 253710"/>
                <a:gd name="connsiteX3" fmla="*/ 0 w 3721341"/>
                <a:gd name="connsiteY3" fmla="*/ 253710 h 253710"/>
                <a:gd name="connsiteX4" fmla="*/ 0 w 3721341"/>
                <a:gd name="connsiteY4" fmla="*/ 0 h 2537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1341" h="253710">
                  <a:moveTo>
                    <a:pt x="0" y="0"/>
                  </a:moveTo>
                  <a:lnTo>
                    <a:pt x="3721341" y="0"/>
                  </a:lnTo>
                  <a:lnTo>
                    <a:pt x="3721341" y="253710"/>
                  </a:lnTo>
                  <a:lnTo>
                    <a:pt x="0" y="2537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0" rIns="223759" bIns="-1" numCol="1" spcCol="1270" anchor="t" anchorCtr="0">
              <a:noAutofit/>
            </a:bodyPr>
            <a:lstStyle/>
            <a:p>
              <a:pPr algn="r" defTabSz="800100">
                <a:lnSpc>
                  <a:spcPct val="90000"/>
                </a:lnSpc>
                <a:spcBef>
                  <a:spcPct val="0"/>
                </a:spcBef>
                <a:spcAft>
                  <a:spcPct val="35000"/>
                </a:spcAft>
              </a:pPr>
              <a:r>
                <a:rPr lang="en-US" sz="2400"/>
                <a:t>Multilingual Learners</a:t>
              </a:r>
              <a:endParaRPr lang="en-US" sz="2400" kern="1200"/>
            </a:p>
          </p:txBody>
        </p:sp>
        <p:sp>
          <p:nvSpPr>
            <p:cNvPr id="14" name="Freeform: Shape 13">
              <a:extLst>
                <a:ext uri="{FF2B5EF4-FFF2-40B4-BE49-F238E27FC236}">
                  <a16:creationId xmlns:a16="http://schemas.microsoft.com/office/drawing/2014/main" id="{7988FF2C-4428-4FD6-92B9-A60134916795}"/>
                </a:ext>
              </a:extLst>
            </p:cNvPr>
            <p:cNvSpPr/>
            <p:nvPr/>
          </p:nvSpPr>
          <p:spPr>
            <a:xfrm>
              <a:off x="4066980" y="2530885"/>
              <a:ext cx="1263749" cy="3721341"/>
            </a:xfrm>
            <a:custGeom>
              <a:avLst/>
              <a:gdLst>
                <a:gd name="connsiteX0" fmla="*/ 0 w 1263749"/>
                <a:gd name="connsiteY0" fmla="*/ 0 h 3721341"/>
                <a:gd name="connsiteX1" fmla="*/ 1263749 w 1263749"/>
                <a:gd name="connsiteY1" fmla="*/ 0 h 3721341"/>
                <a:gd name="connsiteX2" fmla="*/ 1263749 w 1263749"/>
                <a:gd name="connsiteY2" fmla="*/ 3721341 h 3721341"/>
                <a:gd name="connsiteX3" fmla="*/ 0 w 1263749"/>
                <a:gd name="connsiteY3" fmla="*/ 3721341 h 3721341"/>
                <a:gd name="connsiteX4" fmla="*/ 0 w 1263749"/>
                <a:gd name="connsiteY4" fmla="*/ 0 h 37213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749" h="3721341">
                  <a:moveTo>
                    <a:pt x="0" y="0"/>
                  </a:moveTo>
                  <a:lnTo>
                    <a:pt x="1263749" y="0"/>
                  </a:lnTo>
                  <a:lnTo>
                    <a:pt x="1263749" y="3721341"/>
                  </a:lnTo>
                  <a:lnTo>
                    <a:pt x="0" y="3721341"/>
                  </a:lnTo>
                  <a:lnTo>
                    <a:pt x="0" y="0"/>
                  </a:lnTo>
                  <a:close/>
                </a:path>
              </a:pathLst>
            </a:custGeom>
            <a:noFill/>
            <a:ln w="19050">
              <a:solidFill>
                <a:schemeClr val="accent5"/>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568" tIns="223759" rIns="99568" bIns="99568" numCol="1" spcCol="1270" anchor="t" anchorCtr="0">
              <a:noAutofit/>
            </a:bodyPr>
            <a:lstStyle/>
            <a:p>
              <a:pPr marL="57150" lvl="1" indent="-57150" algn="l" defTabSz="488950">
                <a:lnSpc>
                  <a:spcPct val="90000"/>
                </a:lnSpc>
                <a:spcBef>
                  <a:spcPct val="0"/>
                </a:spcBef>
                <a:spcAft>
                  <a:spcPct val="15000"/>
                </a:spcAft>
                <a:buChar char="•"/>
              </a:pPr>
              <a:r>
                <a:rPr lang="en-US" sz="1400" kern="1200" dirty="0">
                  <a:solidFill>
                    <a:schemeClr val="tx1"/>
                  </a:solidFill>
                  <a:hlinkClick r:id="rId11">
                    <a:extLst>
                      <a:ext uri="{A12FA001-AC4F-418D-AE19-62706E023703}">
                        <ahyp:hlinkClr xmlns:ahyp="http://schemas.microsoft.com/office/drawing/2018/hyperlinkcolor" val="tx"/>
                      </a:ext>
                    </a:extLst>
                  </a:hlinkClick>
                </a:rPr>
                <a:t>CSI's English Language Learner Resource Page</a:t>
              </a:r>
              <a:endParaRPr lang="en-US" sz="1400" kern="1200" dirty="0">
                <a:solidFill>
                  <a:schemeClr val="tx1"/>
                </a:solidFill>
              </a:endParaRPr>
            </a:p>
            <a:p>
              <a:pPr marL="57150" lvl="1" indent="-57150" algn="l" defTabSz="488950">
                <a:lnSpc>
                  <a:spcPct val="90000"/>
                </a:lnSpc>
                <a:spcBef>
                  <a:spcPct val="0"/>
                </a:spcBef>
                <a:spcAft>
                  <a:spcPct val="15000"/>
                </a:spcAft>
                <a:buChar char="•"/>
              </a:pPr>
              <a:endParaRPr lang="en-US" sz="1400" kern="1200" dirty="0">
                <a:solidFill>
                  <a:schemeClr val="tx1"/>
                </a:solidFill>
              </a:endParaRPr>
            </a:p>
            <a:p>
              <a:pPr marL="57150" lvl="1" indent="-57150" algn="l" defTabSz="488950">
                <a:lnSpc>
                  <a:spcPct val="90000"/>
                </a:lnSpc>
                <a:spcBef>
                  <a:spcPct val="0"/>
                </a:spcBef>
                <a:spcAft>
                  <a:spcPct val="15000"/>
                </a:spcAft>
                <a:buChar char="•"/>
              </a:pPr>
              <a:r>
                <a:rPr lang="en-US" sz="1400" kern="1200" dirty="0">
                  <a:solidFill>
                    <a:schemeClr val="tx1"/>
                  </a:solidFill>
                  <a:hlinkClick r:id="rId12">
                    <a:extLst>
                      <a:ext uri="{A12FA001-AC4F-418D-AE19-62706E023703}">
                        <ahyp:hlinkClr xmlns:ahyp="http://schemas.microsoft.com/office/drawing/2018/hyperlinkcolor" val="tx"/>
                      </a:ext>
                    </a:extLst>
                  </a:hlinkClick>
                </a:rPr>
                <a:t>CDE's Office of Culturally and Linguistically Diverse Education</a:t>
              </a:r>
              <a:endParaRPr lang="en-US" sz="1400" kern="1200" dirty="0">
                <a:solidFill>
                  <a:schemeClr val="tx1"/>
                </a:solidFill>
              </a:endParaRPr>
            </a:p>
          </p:txBody>
        </p:sp>
        <p:sp>
          <p:nvSpPr>
            <p:cNvPr id="16" name="Freeform: Shape 15">
              <a:extLst>
                <a:ext uri="{FF2B5EF4-FFF2-40B4-BE49-F238E27FC236}">
                  <a16:creationId xmlns:a16="http://schemas.microsoft.com/office/drawing/2014/main" id="{8855E992-C40A-40CD-A13E-B1F5162F37E0}"/>
                </a:ext>
              </a:extLst>
            </p:cNvPr>
            <p:cNvSpPr/>
            <p:nvPr/>
          </p:nvSpPr>
          <p:spPr>
            <a:xfrm rot="16200000">
              <a:off x="3869895" y="4264701"/>
              <a:ext cx="3721341" cy="253710"/>
            </a:xfrm>
            <a:custGeom>
              <a:avLst/>
              <a:gdLst>
                <a:gd name="connsiteX0" fmla="*/ 0 w 3721341"/>
                <a:gd name="connsiteY0" fmla="*/ 0 h 253710"/>
                <a:gd name="connsiteX1" fmla="*/ 3721341 w 3721341"/>
                <a:gd name="connsiteY1" fmla="*/ 0 h 253710"/>
                <a:gd name="connsiteX2" fmla="*/ 3721341 w 3721341"/>
                <a:gd name="connsiteY2" fmla="*/ 253710 h 253710"/>
                <a:gd name="connsiteX3" fmla="*/ 0 w 3721341"/>
                <a:gd name="connsiteY3" fmla="*/ 253710 h 253710"/>
                <a:gd name="connsiteX4" fmla="*/ 0 w 3721341"/>
                <a:gd name="connsiteY4" fmla="*/ 0 h 2537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1341" h="253710">
                  <a:moveTo>
                    <a:pt x="0" y="0"/>
                  </a:moveTo>
                  <a:lnTo>
                    <a:pt x="3721341" y="0"/>
                  </a:lnTo>
                  <a:lnTo>
                    <a:pt x="3721341" y="253710"/>
                  </a:lnTo>
                  <a:lnTo>
                    <a:pt x="0" y="2537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0" rIns="223759" bIns="-1" numCol="1" spcCol="1270" anchor="t" anchorCtr="0">
              <a:noAutofit/>
            </a:bodyPr>
            <a:lstStyle/>
            <a:p>
              <a:pPr algn="r" defTabSz="800100">
                <a:lnSpc>
                  <a:spcPct val="90000"/>
                </a:lnSpc>
                <a:spcBef>
                  <a:spcPct val="0"/>
                </a:spcBef>
                <a:spcAft>
                  <a:spcPct val="35000"/>
                </a:spcAft>
              </a:pPr>
              <a:r>
                <a:rPr lang="en-US" sz="2400" kern="1200"/>
                <a:t>Gifted</a:t>
              </a:r>
              <a:r>
                <a:rPr lang="en-US" sz="2400"/>
                <a:t> Education</a:t>
              </a:r>
              <a:endParaRPr lang="en-US" sz="2400" kern="1200"/>
            </a:p>
          </p:txBody>
        </p:sp>
        <p:sp>
          <p:nvSpPr>
            <p:cNvPr id="17" name="Freeform: Shape 16">
              <a:extLst>
                <a:ext uri="{FF2B5EF4-FFF2-40B4-BE49-F238E27FC236}">
                  <a16:creationId xmlns:a16="http://schemas.microsoft.com/office/drawing/2014/main" id="{660265FD-6050-4EB1-B21E-BC7D6DC19939}"/>
                </a:ext>
              </a:extLst>
            </p:cNvPr>
            <p:cNvSpPr/>
            <p:nvPr/>
          </p:nvSpPr>
          <p:spPr>
            <a:xfrm>
              <a:off x="5912504" y="2530885"/>
              <a:ext cx="1263749" cy="3721341"/>
            </a:xfrm>
            <a:custGeom>
              <a:avLst/>
              <a:gdLst>
                <a:gd name="connsiteX0" fmla="*/ 0 w 1263749"/>
                <a:gd name="connsiteY0" fmla="*/ 0 h 3721341"/>
                <a:gd name="connsiteX1" fmla="*/ 1263749 w 1263749"/>
                <a:gd name="connsiteY1" fmla="*/ 0 h 3721341"/>
                <a:gd name="connsiteX2" fmla="*/ 1263749 w 1263749"/>
                <a:gd name="connsiteY2" fmla="*/ 3721341 h 3721341"/>
                <a:gd name="connsiteX3" fmla="*/ 0 w 1263749"/>
                <a:gd name="connsiteY3" fmla="*/ 3721341 h 3721341"/>
                <a:gd name="connsiteX4" fmla="*/ 0 w 1263749"/>
                <a:gd name="connsiteY4" fmla="*/ 0 h 37213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749" h="3721341">
                  <a:moveTo>
                    <a:pt x="0" y="0"/>
                  </a:moveTo>
                  <a:lnTo>
                    <a:pt x="1263749" y="0"/>
                  </a:lnTo>
                  <a:lnTo>
                    <a:pt x="1263749" y="3721341"/>
                  </a:lnTo>
                  <a:lnTo>
                    <a:pt x="0" y="3721341"/>
                  </a:lnTo>
                  <a:lnTo>
                    <a:pt x="0" y="0"/>
                  </a:lnTo>
                  <a:close/>
                </a:path>
              </a:pathLst>
            </a:custGeom>
            <a:noFill/>
            <a:ln w="19050">
              <a:solidFill>
                <a:schemeClr val="accent3"/>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568" tIns="223759" rIns="99568" bIns="99568" numCol="1" spcCol="1270" anchor="t" anchorCtr="0">
              <a:noAutofit/>
            </a:bodyPr>
            <a:lstStyle/>
            <a:p>
              <a:pPr marL="57150" lvl="1" indent="-57150" algn="l" defTabSz="488950">
                <a:lnSpc>
                  <a:spcPct val="90000"/>
                </a:lnSpc>
                <a:spcBef>
                  <a:spcPct val="0"/>
                </a:spcBef>
                <a:spcAft>
                  <a:spcPct val="15000"/>
                </a:spcAft>
                <a:buChar char="•"/>
              </a:pPr>
              <a:r>
                <a:rPr lang="en-US" sz="1400" kern="1200" dirty="0">
                  <a:solidFill>
                    <a:schemeClr val="tx1"/>
                  </a:solidFill>
                  <a:hlinkClick r:id="rId13">
                    <a:extLst>
                      <a:ext uri="{A12FA001-AC4F-418D-AE19-62706E023703}">
                        <ahyp:hlinkClr xmlns:ahyp="http://schemas.microsoft.com/office/drawing/2018/hyperlinkcolor" val="tx"/>
                      </a:ext>
                    </a:extLst>
                  </a:hlinkClick>
                </a:rPr>
                <a:t>CSI Gifted Education Resource Site</a:t>
              </a:r>
              <a:endParaRPr lang="en-US" sz="1400" kern="1200" dirty="0">
                <a:solidFill>
                  <a:schemeClr val="tx1"/>
                </a:solidFill>
              </a:endParaRPr>
            </a:p>
            <a:p>
              <a:pPr marL="0" lvl="1" algn="l" defTabSz="488950">
                <a:lnSpc>
                  <a:spcPct val="90000"/>
                </a:lnSpc>
                <a:spcBef>
                  <a:spcPct val="0"/>
                </a:spcBef>
                <a:spcAft>
                  <a:spcPct val="15000"/>
                </a:spcAft>
              </a:pPr>
              <a:endParaRPr lang="en-US" sz="1400" kern="1200" dirty="0">
                <a:solidFill>
                  <a:schemeClr val="tx1"/>
                </a:solidFill>
              </a:endParaRPr>
            </a:p>
            <a:p>
              <a:pPr marL="57150" lvl="1" indent="-57150" algn="l" defTabSz="488950">
                <a:lnSpc>
                  <a:spcPct val="90000"/>
                </a:lnSpc>
                <a:spcBef>
                  <a:spcPct val="0"/>
                </a:spcBef>
                <a:spcAft>
                  <a:spcPct val="15000"/>
                </a:spcAft>
                <a:buChar char="•"/>
              </a:pPr>
              <a:r>
                <a:rPr lang="en-US" sz="1400" kern="1200" dirty="0">
                  <a:solidFill>
                    <a:schemeClr val="tx1"/>
                  </a:solidFill>
                  <a:hlinkClick r:id="rId14">
                    <a:extLst>
                      <a:ext uri="{A12FA001-AC4F-418D-AE19-62706E023703}">
                        <ahyp:hlinkClr xmlns:ahyp="http://schemas.microsoft.com/office/drawing/2018/hyperlinkcolor" val="tx"/>
                      </a:ext>
                    </a:extLst>
                  </a:hlinkClick>
                </a:rPr>
                <a:t>CDE Office of Gifted Education</a:t>
              </a:r>
              <a:endParaRPr lang="en-US" sz="1400" kern="1200" dirty="0">
                <a:solidFill>
                  <a:schemeClr val="tx1"/>
                </a:solidFill>
              </a:endParaRPr>
            </a:p>
          </p:txBody>
        </p:sp>
        <p:sp>
          <p:nvSpPr>
            <p:cNvPr id="19" name="Freeform: Shape 18">
              <a:extLst>
                <a:ext uri="{FF2B5EF4-FFF2-40B4-BE49-F238E27FC236}">
                  <a16:creationId xmlns:a16="http://schemas.microsoft.com/office/drawing/2014/main" id="{35355AF3-4246-49E6-8587-291D99E63EEC}"/>
                </a:ext>
              </a:extLst>
            </p:cNvPr>
            <p:cNvSpPr/>
            <p:nvPr/>
          </p:nvSpPr>
          <p:spPr>
            <a:xfrm rot="16200000">
              <a:off x="5715419" y="4264701"/>
              <a:ext cx="3721341" cy="253710"/>
            </a:xfrm>
            <a:custGeom>
              <a:avLst/>
              <a:gdLst>
                <a:gd name="connsiteX0" fmla="*/ 0 w 3721341"/>
                <a:gd name="connsiteY0" fmla="*/ 0 h 253710"/>
                <a:gd name="connsiteX1" fmla="*/ 3721341 w 3721341"/>
                <a:gd name="connsiteY1" fmla="*/ 0 h 253710"/>
                <a:gd name="connsiteX2" fmla="*/ 3721341 w 3721341"/>
                <a:gd name="connsiteY2" fmla="*/ 253710 h 253710"/>
                <a:gd name="connsiteX3" fmla="*/ 0 w 3721341"/>
                <a:gd name="connsiteY3" fmla="*/ 253710 h 253710"/>
                <a:gd name="connsiteX4" fmla="*/ 0 w 3721341"/>
                <a:gd name="connsiteY4" fmla="*/ 0 h 2537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1341" h="253710">
                  <a:moveTo>
                    <a:pt x="0" y="0"/>
                  </a:moveTo>
                  <a:lnTo>
                    <a:pt x="3721341" y="0"/>
                  </a:lnTo>
                  <a:lnTo>
                    <a:pt x="3721341" y="253710"/>
                  </a:lnTo>
                  <a:lnTo>
                    <a:pt x="0" y="2537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0" rIns="223759" bIns="-1" numCol="1" spcCol="1270" anchor="t" anchorCtr="0">
              <a:noAutofit/>
            </a:bodyPr>
            <a:lstStyle/>
            <a:p>
              <a:pPr algn="r" defTabSz="800100">
                <a:lnSpc>
                  <a:spcPct val="90000"/>
                </a:lnSpc>
                <a:spcBef>
                  <a:spcPct val="0"/>
                </a:spcBef>
                <a:spcAft>
                  <a:spcPct val="35000"/>
                </a:spcAft>
              </a:pPr>
              <a:r>
                <a:rPr lang="en-US" sz="2400"/>
                <a:t>McKinney- Vento</a:t>
              </a:r>
              <a:endParaRPr lang="en-US"/>
            </a:p>
          </p:txBody>
        </p:sp>
        <p:sp>
          <p:nvSpPr>
            <p:cNvPr id="20" name="Freeform: Shape 19">
              <a:extLst>
                <a:ext uri="{FF2B5EF4-FFF2-40B4-BE49-F238E27FC236}">
                  <a16:creationId xmlns:a16="http://schemas.microsoft.com/office/drawing/2014/main" id="{050B29AC-1277-4130-BC05-1B617C62DA80}"/>
                </a:ext>
              </a:extLst>
            </p:cNvPr>
            <p:cNvSpPr/>
            <p:nvPr/>
          </p:nvSpPr>
          <p:spPr>
            <a:xfrm>
              <a:off x="7758028" y="2530885"/>
              <a:ext cx="1263749" cy="3721341"/>
            </a:xfrm>
            <a:custGeom>
              <a:avLst/>
              <a:gdLst>
                <a:gd name="connsiteX0" fmla="*/ 0 w 1263749"/>
                <a:gd name="connsiteY0" fmla="*/ 0 h 3721341"/>
                <a:gd name="connsiteX1" fmla="*/ 1263749 w 1263749"/>
                <a:gd name="connsiteY1" fmla="*/ 0 h 3721341"/>
                <a:gd name="connsiteX2" fmla="*/ 1263749 w 1263749"/>
                <a:gd name="connsiteY2" fmla="*/ 3721341 h 3721341"/>
                <a:gd name="connsiteX3" fmla="*/ 0 w 1263749"/>
                <a:gd name="connsiteY3" fmla="*/ 3721341 h 3721341"/>
                <a:gd name="connsiteX4" fmla="*/ 0 w 1263749"/>
                <a:gd name="connsiteY4" fmla="*/ 0 h 37213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749" h="3721341">
                  <a:moveTo>
                    <a:pt x="0" y="0"/>
                  </a:moveTo>
                  <a:lnTo>
                    <a:pt x="1263749" y="0"/>
                  </a:lnTo>
                  <a:lnTo>
                    <a:pt x="1263749" y="3721341"/>
                  </a:lnTo>
                  <a:lnTo>
                    <a:pt x="0" y="3721341"/>
                  </a:lnTo>
                  <a:lnTo>
                    <a:pt x="0" y="0"/>
                  </a:lnTo>
                  <a:close/>
                </a:path>
              </a:pathLst>
            </a:custGeom>
            <a:noFill/>
            <a:ln w="19050">
              <a:solidFill>
                <a:schemeClr val="accent4"/>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9568" tIns="223759" rIns="99568" bIns="99568" numCol="1" spcCol="1270" anchor="t" anchorCtr="0">
              <a:noAutofit/>
            </a:bodyPr>
            <a:lstStyle/>
            <a:p>
              <a:pPr marL="57150" lvl="1" indent="-57150" algn="l" defTabSz="488950">
                <a:lnSpc>
                  <a:spcPct val="90000"/>
                </a:lnSpc>
                <a:spcBef>
                  <a:spcPct val="0"/>
                </a:spcBef>
                <a:spcAft>
                  <a:spcPct val="15000"/>
                </a:spcAft>
                <a:buChar char="•"/>
              </a:pPr>
              <a:r>
                <a:rPr lang="en-US" sz="1400" kern="1200" dirty="0">
                  <a:solidFill>
                    <a:schemeClr val="tx1"/>
                  </a:solidFill>
                  <a:hlinkClick r:id="rId15">
                    <a:extLst>
                      <a:ext uri="{A12FA001-AC4F-418D-AE19-62706E023703}">
                        <ahyp:hlinkClr xmlns:ahyp="http://schemas.microsoft.com/office/drawing/2018/hyperlinkcolor" val="tx"/>
                      </a:ext>
                    </a:extLst>
                  </a:hlinkClick>
                </a:rPr>
                <a:t>CDE </a:t>
              </a:r>
              <a:r>
                <a:rPr lang="en-US" sz="1400" dirty="0">
                  <a:solidFill>
                    <a:schemeClr val="tx1"/>
                  </a:solidFill>
                  <a:hlinkClick r:id="rId15">
                    <a:extLst>
                      <a:ext uri="{A12FA001-AC4F-418D-AE19-62706E023703}">
                        <ahyp:hlinkClr xmlns:ahyp="http://schemas.microsoft.com/office/drawing/2018/hyperlinkcolor" val="tx"/>
                      </a:ext>
                    </a:extLst>
                  </a:hlinkClick>
                </a:rPr>
                <a:t>McKinney-Vento</a:t>
              </a:r>
              <a:r>
                <a:rPr lang="en-US" sz="1400" kern="1200" dirty="0">
                  <a:solidFill>
                    <a:schemeClr val="tx1"/>
                  </a:solidFill>
                  <a:hlinkClick r:id="rId15">
                    <a:extLst>
                      <a:ext uri="{A12FA001-AC4F-418D-AE19-62706E023703}">
                        <ahyp:hlinkClr xmlns:ahyp="http://schemas.microsoft.com/office/drawing/2018/hyperlinkcolor" val="tx"/>
                      </a:ext>
                    </a:extLst>
                  </a:hlinkClick>
                </a:rPr>
                <a:t> Website</a:t>
              </a:r>
              <a:endParaRPr lang="en-US" sz="1400" kern="1200" dirty="0">
                <a:solidFill>
                  <a:schemeClr val="tx1"/>
                </a:solidFill>
                <a:ea typeface="Calibri"/>
                <a:cs typeface="Calibri"/>
              </a:endParaRPr>
            </a:p>
            <a:p>
              <a:pPr marL="0" lvl="1" algn="l" defTabSz="488950">
                <a:lnSpc>
                  <a:spcPct val="90000"/>
                </a:lnSpc>
                <a:spcBef>
                  <a:spcPct val="0"/>
                </a:spcBef>
                <a:spcAft>
                  <a:spcPct val="15000"/>
                </a:spcAft>
              </a:pPr>
              <a:endParaRPr lang="en-US" sz="1400" kern="1200" dirty="0">
                <a:solidFill>
                  <a:schemeClr val="tx1"/>
                </a:solidFill>
              </a:endParaRPr>
            </a:p>
            <a:p>
              <a:pPr marL="57150" lvl="1" indent="-57150" algn="l" defTabSz="488950">
                <a:lnSpc>
                  <a:spcPct val="90000"/>
                </a:lnSpc>
                <a:spcBef>
                  <a:spcPct val="0"/>
                </a:spcBef>
                <a:spcAft>
                  <a:spcPct val="15000"/>
                </a:spcAft>
                <a:buChar char="•"/>
              </a:pPr>
              <a:r>
                <a:rPr lang="en-US" sz="1400" kern="1200" dirty="0">
                  <a:solidFill>
                    <a:schemeClr val="tx1"/>
                  </a:solidFill>
                  <a:hlinkClick r:id="rId16">
                    <a:extLst>
                      <a:ext uri="{A12FA001-AC4F-418D-AE19-62706E023703}">
                        <ahyp:hlinkClr xmlns:ahyp="http://schemas.microsoft.com/office/drawing/2018/hyperlinkcolor" val="tx"/>
                      </a:ext>
                    </a:extLst>
                  </a:hlinkClick>
                </a:rPr>
                <a:t>National Center for Homeless Education</a:t>
              </a:r>
            </a:p>
            <a:p>
              <a:pPr marL="0" lvl="1" algn="l" defTabSz="488950">
                <a:lnSpc>
                  <a:spcPct val="90000"/>
                </a:lnSpc>
                <a:spcBef>
                  <a:spcPct val="0"/>
                </a:spcBef>
                <a:spcAft>
                  <a:spcPct val="15000"/>
                </a:spcAft>
              </a:pPr>
              <a:endParaRPr lang="en-US" sz="1400" kern="1200" dirty="0">
                <a:solidFill>
                  <a:schemeClr val="tx1"/>
                </a:solidFill>
              </a:endParaRPr>
            </a:p>
            <a:p>
              <a:pPr marL="57150" lvl="1" indent="-57150" algn="l" defTabSz="488950">
                <a:lnSpc>
                  <a:spcPct val="90000"/>
                </a:lnSpc>
                <a:spcBef>
                  <a:spcPct val="0"/>
                </a:spcBef>
                <a:spcAft>
                  <a:spcPct val="15000"/>
                </a:spcAft>
                <a:buChar char="•"/>
              </a:pPr>
              <a:r>
                <a:rPr lang="en-US" sz="1400" kern="1200" dirty="0">
                  <a:solidFill>
                    <a:schemeClr val="tx1"/>
                  </a:solidFill>
                  <a:hlinkClick r:id="rId17">
                    <a:extLst>
                      <a:ext uri="{A12FA001-AC4F-418D-AE19-62706E023703}">
                        <ahyp:hlinkClr xmlns:ahyp="http://schemas.microsoft.com/office/drawing/2018/hyperlinkcolor" val="tx"/>
                      </a:ext>
                    </a:extLst>
                  </a:hlinkClick>
                </a:rPr>
                <a:t>CSI </a:t>
              </a:r>
              <a:r>
                <a:rPr lang="en-US" sz="1400" dirty="0">
                  <a:solidFill>
                    <a:schemeClr val="tx1"/>
                  </a:solidFill>
                  <a:hlinkClick r:id="rId17">
                    <a:extLst>
                      <a:ext uri="{A12FA001-AC4F-418D-AE19-62706E023703}">
                        <ahyp:hlinkClr xmlns:ahyp="http://schemas.microsoft.com/office/drawing/2018/hyperlinkcolor" val="tx"/>
                      </a:ext>
                    </a:extLst>
                  </a:hlinkClick>
                </a:rPr>
                <a:t>McKinney-Vento</a:t>
              </a:r>
              <a:r>
                <a:rPr lang="en-US" sz="1400" kern="1200" dirty="0">
                  <a:solidFill>
                    <a:schemeClr val="tx1"/>
                  </a:solidFill>
                  <a:hlinkClick r:id="rId17">
                    <a:extLst>
                      <a:ext uri="{A12FA001-AC4F-418D-AE19-62706E023703}">
                        <ahyp:hlinkClr xmlns:ahyp="http://schemas.microsoft.com/office/drawing/2018/hyperlinkcolor" val="tx"/>
                      </a:ext>
                    </a:extLst>
                  </a:hlinkClick>
                </a:rPr>
                <a:t> Resource Page</a:t>
              </a:r>
              <a:endParaRPr lang="en-US" sz="1400" kern="1200" dirty="0">
                <a:solidFill>
                  <a:schemeClr val="tx1"/>
                </a:solidFill>
                <a:ea typeface="Calibri"/>
                <a:cs typeface="Calibri"/>
              </a:endParaRPr>
            </a:p>
          </p:txBody>
        </p:sp>
      </p:grpSp>
    </p:spTree>
    <p:extLst>
      <p:ext uri="{BB962C8B-B14F-4D97-AF65-F5344CB8AC3E}">
        <p14:creationId xmlns:p14="http://schemas.microsoft.com/office/powerpoint/2010/main" val="1174329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312E15-4047-4AE6-A65F-180921D0A118}"/>
              </a:ext>
            </a:extLst>
          </p:cNvPr>
          <p:cNvSpPr>
            <a:spLocks noGrp="1"/>
          </p:cNvSpPr>
          <p:nvPr>
            <p:ph type="title"/>
          </p:nvPr>
        </p:nvSpPr>
        <p:spPr/>
        <p:txBody>
          <a:bodyPr/>
          <a:lstStyle/>
          <a:p>
            <a:r>
              <a:rPr lang="en-US"/>
              <a:t>Questions?</a:t>
            </a:r>
          </a:p>
        </p:txBody>
      </p:sp>
      <p:sp>
        <p:nvSpPr>
          <p:cNvPr id="5" name="Content Placeholder 4">
            <a:extLst>
              <a:ext uri="{FF2B5EF4-FFF2-40B4-BE49-F238E27FC236}">
                <a16:creationId xmlns:a16="http://schemas.microsoft.com/office/drawing/2014/main" id="{0ED83C65-1DE7-4E6B-9F2A-F16BB8C51B9D}"/>
              </a:ext>
            </a:extLst>
          </p:cNvPr>
          <p:cNvSpPr>
            <a:spLocks noGrp="1"/>
          </p:cNvSpPr>
          <p:nvPr>
            <p:ph idx="1"/>
          </p:nvPr>
        </p:nvSpPr>
        <p:spPr/>
        <p:txBody>
          <a:bodyPr/>
          <a:lstStyle/>
          <a:p>
            <a:pPr algn="r"/>
            <a:endParaRPr lang="en-US"/>
          </a:p>
          <a:p>
            <a:pPr algn="r"/>
            <a:endParaRPr lang="en-US"/>
          </a:p>
          <a:p>
            <a:r>
              <a:rPr lang="en-US"/>
              <a:t>Jessica Welch</a:t>
            </a:r>
          </a:p>
          <a:p>
            <a:r>
              <a:rPr lang="en-US" sz="1600"/>
              <a:t>Senior Director of School Programs</a:t>
            </a:r>
          </a:p>
          <a:p>
            <a:r>
              <a:rPr lang="en-US" sz="1600">
                <a:hlinkClick r:id="rId2">
                  <a:extLst>
                    <a:ext uri="{A12FA001-AC4F-418D-AE19-62706E023703}">
                      <ahyp:hlinkClr xmlns:ahyp="http://schemas.microsoft.com/office/drawing/2018/hyperlinkcolor" val="tx"/>
                    </a:ext>
                  </a:extLst>
                </a:hlinkClick>
              </a:rPr>
              <a:t>jessicawelch@csi.state.co.us</a:t>
            </a:r>
            <a:endParaRPr lang="en-US" sz="1600"/>
          </a:p>
          <a:p>
            <a:r>
              <a:rPr lang="en-US" sz="1600"/>
              <a:t>Cell: 720-826-7616</a:t>
            </a:r>
          </a:p>
        </p:txBody>
      </p:sp>
    </p:spTree>
    <p:extLst>
      <p:ext uri="{BB962C8B-B14F-4D97-AF65-F5344CB8AC3E}">
        <p14:creationId xmlns:p14="http://schemas.microsoft.com/office/powerpoint/2010/main" val="1781779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A76F70-A11E-75A4-A8AF-D07183D57E95}"/>
              </a:ext>
            </a:extLst>
          </p:cNvPr>
          <p:cNvSpPr>
            <a:spLocks noGrp="1"/>
          </p:cNvSpPr>
          <p:nvPr>
            <p:ph type="title"/>
          </p:nvPr>
        </p:nvSpPr>
        <p:spPr>
          <a:xfrm>
            <a:off x="628650" y="365125"/>
            <a:ext cx="7886700" cy="1325563"/>
          </a:xfrm>
        </p:spPr>
        <p:txBody>
          <a:bodyPr>
            <a:normAutofit/>
          </a:bodyPr>
          <a:lstStyle/>
          <a:p>
            <a:r>
              <a:rPr lang="en-US"/>
              <a:t>CSI’s Mission to Serve All Students</a:t>
            </a:r>
          </a:p>
        </p:txBody>
      </p:sp>
      <p:sp>
        <p:nvSpPr>
          <p:cNvPr id="3" name="Content Placeholder 2">
            <a:extLst>
              <a:ext uri="{FF2B5EF4-FFF2-40B4-BE49-F238E27FC236}">
                <a16:creationId xmlns:a16="http://schemas.microsoft.com/office/drawing/2014/main" id="{91C4261B-C528-7D94-DBD4-D7A905B0517F}"/>
              </a:ext>
            </a:extLst>
          </p:cNvPr>
          <p:cNvSpPr>
            <a:spLocks noGrp="1"/>
          </p:cNvSpPr>
          <p:nvPr>
            <p:ph idx="1"/>
          </p:nvPr>
        </p:nvSpPr>
        <p:spPr>
          <a:xfrm>
            <a:off x="628650" y="2141537"/>
            <a:ext cx="7886700" cy="4351338"/>
          </a:xfrm>
        </p:spPr>
        <p:txBody>
          <a:bodyPr vert="horz" lIns="91440" tIns="45720" rIns="91440" bIns="45720" rtlCol="0" anchor="t">
            <a:normAutofit/>
          </a:bodyPr>
          <a:lstStyle/>
          <a:p>
            <a:pPr marL="0" indent="0" algn="ctr">
              <a:buNone/>
            </a:pPr>
            <a:r>
              <a:rPr lang="en-US" b="1" i="0">
                <a:effectLst/>
                <a:latin typeface="Roboto"/>
                <a:ea typeface="Roboto"/>
                <a:cs typeface="Arial"/>
              </a:rPr>
              <a:t>We believe that every child should have access to</a:t>
            </a:r>
            <a:r>
              <a:rPr lang="en-US" b="1" i="0">
                <a:solidFill>
                  <a:schemeClr val="accent1"/>
                </a:solidFill>
                <a:effectLst/>
                <a:latin typeface="Roboto"/>
                <a:ea typeface="Roboto"/>
                <a:cs typeface="Arial"/>
              </a:rPr>
              <a:t> high-performing school choices</a:t>
            </a:r>
            <a:r>
              <a:rPr lang="en-US" b="0" i="0">
                <a:effectLst/>
                <a:latin typeface="Roboto"/>
                <a:ea typeface="Roboto"/>
                <a:cs typeface="Arial"/>
              </a:rPr>
              <a:t>.</a:t>
            </a:r>
            <a:r>
              <a:rPr lang="en-US">
                <a:latin typeface="Roboto"/>
                <a:ea typeface="Roboto"/>
                <a:cs typeface="Arial"/>
              </a:rPr>
              <a:t> </a:t>
            </a:r>
            <a:endParaRPr lang="en-US" b="0" i="0">
              <a:effectLst/>
              <a:latin typeface="Roboto" panose="02000000000000000000" pitchFamily="2" charset="0"/>
            </a:endParaRPr>
          </a:p>
          <a:p>
            <a:pPr marL="0" indent="0" algn="ctr">
              <a:buNone/>
            </a:pPr>
            <a:r>
              <a:rPr lang="en-US" b="0" i="0">
                <a:effectLst/>
                <a:latin typeface="Roboto"/>
                <a:ea typeface="Roboto"/>
                <a:cs typeface="Arial"/>
              </a:rPr>
              <a:t>Accordingly, we foster a portfolio of high-quality charter public school options that offer diverse educational models to meet the needs of </a:t>
            </a:r>
            <a:r>
              <a:rPr lang="en-US" b="1" i="0" u="sng">
                <a:solidFill>
                  <a:srgbClr val="008CA0"/>
                </a:solidFill>
                <a:effectLst/>
                <a:latin typeface="Roboto"/>
                <a:ea typeface="Roboto"/>
                <a:cs typeface="Arial"/>
              </a:rPr>
              <a:t>every child</a:t>
            </a:r>
            <a:r>
              <a:rPr lang="en-US" b="0" i="0">
                <a:solidFill>
                  <a:srgbClr val="008CA0"/>
                </a:solidFill>
                <a:effectLst/>
                <a:latin typeface="Roboto"/>
                <a:ea typeface="Roboto"/>
                <a:cs typeface="Arial"/>
              </a:rPr>
              <a:t>.</a:t>
            </a:r>
            <a:endParaRPr lang="en-US">
              <a:solidFill>
                <a:srgbClr val="008CA0"/>
              </a:solidFill>
              <a:latin typeface="Roboto"/>
              <a:ea typeface="Roboto"/>
              <a:cs typeface="Arial"/>
            </a:endParaRPr>
          </a:p>
        </p:txBody>
      </p:sp>
    </p:spTree>
    <p:extLst>
      <p:ext uri="{BB962C8B-B14F-4D97-AF65-F5344CB8AC3E}">
        <p14:creationId xmlns:p14="http://schemas.microsoft.com/office/powerpoint/2010/main" val="2411431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6CECE-AFAD-9704-767F-536876D48843}"/>
              </a:ext>
            </a:extLst>
          </p:cNvPr>
          <p:cNvSpPr>
            <a:spLocks noGrp="1"/>
          </p:cNvSpPr>
          <p:nvPr>
            <p:ph type="title"/>
          </p:nvPr>
        </p:nvSpPr>
        <p:spPr>
          <a:xfrm>
            <a:off x="376518" y="71436"/>
            <a:ext cx="7886700" cy="1325563"/>
          </a:xfrm>
        </p:spPr>
        <p:txBody>
          <a:bodyPr/>
          <a:lstStyle/>
          <a:p>
            <a:r>
              <a:rPr lang="en-US"/>
              <a:t>Roadmap for Serving All Students</a:t>
            </a:r>
          </a:p>
        </p:txBody>
      </p:sp>
      <p:graphicFrame>
        <p:nvGraphicFramePr>
          <p:cNvPr id="4" name="Diagram 3" descr="Roadmap for Serving All Students">
            <a:extLst>
              <a:ext uri="{FF2B5EF4-FFF2-40B4-BE49-F238E27FC236}">
                <a16:creationId xmlns:a16="http://schemas.microsoft.com/office/drawing/2014/main" id="{FD47C90F-0290-EF6F-1CCD-44B087920939}"/>
              </a:ext>
            </a:extLst>
          </p:cNvPr>
          <p:cNvGraphicFramePr/>
          <p:nvPr>
            <p:extLst>
              <p:ext uri="{D42A27DB-BD31-4B8C-83A1-F6EECF244321}">
                <p14:modId xmlns:p14="http://schemas.microsoft.com/office/powerpoint/2010/main" val="619899185"/>
              </p:ext>
            </p:extLst>
          </p:nvPr>
        </p:nvGraphicFramePr>
        <p:xfrm>
          <a:off x="188259" y="1308847"/>
          <a:ext cx="8848165" cy="5307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0546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90A7AD-D9B8-D570-AF63-0DB1400C9C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CAC1F7-2D9F-0461-8CD1-64C68A5E69C7}"/>
              </a:ext>
            </a:extLst>
          </p:cNvPr>
          <p:cNvSpPr>
            <a:spLocks noGrp="1"/>
          </p:cNvSpPr>
          <p:nvPr>
            <p:ph type="title"/>
          </p:nvPr>
        </p:nvSpPr>
        <p:spPr/>
        <p:txBody>
          <a:bodyPr/>
          <a:lstStyle/>
          <a:p>
            <a:r>
              <a:rPr lang="en-US">
                <a:latin typeface="Arial"/>
                <a:cs typeface="Arial"/>
              </a:rPr>
              <a:t>Enrollment</a:t>
            </a:r>
          </a:p>
        </p:txBody>
      </p:sp>
      <p:sp>
        <p:nvSpPr>
          <p:cNvPr id="3" name="Content Placeholder 2">
            <a:extLst>
              <a:ext uri="{FF2B5EF4-FFF2-40B4-BE49-F238E27FC236}">
                <a16:creationId xmlns:a16="http://schemas.microsoft.com/office/drawing/2014/main" id="{F369C068-9BFA-8A32-4A49-86F7213B4E8C}"/>
              </a:ext>
            </a:extLst>
          </p:cNvPr>
          <p:cNvSpPr>
            <a:spLocks noGrp="1"/>
          </p:cNvSpPr>
          <p:nvPr>
            <p:ph idx="1"/>
          </p:nvPr>
        </p:nvSpPr>
        <p:spPr>
          <a:xfrm>
            <a:off x="376517" y="1371600"/>
            <a:ext cx="8220635" cy="4984376"/>
          </a:xfrm>
        </p:spPr>
        <p:txBody>
          <a:bodyPr vert="horz" lIns="91440" tIns="45720" rIns="91440" bIns="45720" rtlCol="0" anchor="t">
            <a:normAutofit lnSpcReduction="10000"/>
          </a:bodyPr>
          <a:lstStyle/>
          <a:p>
            <a:pPr marL="457200" indent="-457200"/>
            <a:r>
              <a:rPr lang="en-US">
                <a:latin typeface="Arial"/>
                <a:cs typeface="Arial"/>
              </a:rPr>
              <a:t>State law prohibits schools from establishing </a:t>
            </a:r>
            <a:r>
              <a:rPr lang="en-US" b="1">
                <a:solidFill>
                  <a:srgbClr val="002060"/>
                </a:solidFill>
                <a:latin typeface="Arial"/>
                <a:cs typeface="Arial"/>
              </a:rPr>
              <a:t>“undue barriers” during either admissions or enrollment</a:t>
            </a:r>
            <a:r>
              <a:rPr lang="en-US">
                <a:latin typeface="Arial"/>
                <a:cs typeface="Arial"/>
              </a:rPr>
              <a:t> that have the effect of excluding students based on socioeconomic, family, or language background, prior academic performance, special education status, or parental involvement. </a:t>
            </a:r>
          </a:p>
          <a:p>
            <a:pPr marL="457200" indent="-457200"/>
            <a:r>
              <a:rPr lang="en-US">
                <a:latin typeface="Arial"/>
                <a:cs typeface="Arial"/>
              </a:rPr>
              <a:t>To ensure prospective students do not face any of these discriminatory barriers, CSI schools must conduct a </a:t>
            </a:r>
            <a:r>
              <a:rPr lang="en-US" b="1">
                <a:solidFill>
                  <a:srgbClr val="0070C0"/>
                </a:solidFill>
                <a:latin typeface="Arial"/>
                <a:cs typeface="Arial"/>
              </a:rPr>
              <a:t>two-stage admissions and enrollment process</a:t>
            </a:r>
            <a:r>
              <a:rPr lang="en-US">
                <a:latin typeface="Arial"/>
                <a:cs typeface="Arial"/>
              </a:rPr>
              <a:t>, collecting only the most basic information about an applicant prior to offering the student a seat.</a:t>
            </a:r>
          </a:p>
          <a:p>
            <a:pPr marL="457200" lvl="1" indent="0">
              <a:buNone/>
            </a:pPr>
            <a:endParaRPr lang="en-US" u="sng"/>
          </a:p>
        </p:txBody>
      </p:sp>
    </p:spTree>
    <p:extLst>
      <p:ext uri="{BB962C8B-B14F-4D97-AF65-F5344CB8AC3E}">
        <p14:creationId xmlns:p14="http://schemas.microsoft.com/office/powerpoint/2010/main" val="2879153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46508" descr="Special Education Students">
            <a:extLst>
              <a:ext uri="{FF2B5EF4-FFF2-40B4-BE49-F238E27FC236}">
                <a16:creationId xmlns:a16="http://schemas.microsoft.com/office/drawing/2014/main" id="{A4A0F878-D887-4373-B3FB-6A5A50F4BD01}"/>
              </a:ext>
            </a:extLst>
          </p:cNvPr>
          <p:cNvSpPr/>
          <p:nvPr/>
        </p:nvSpPr>
        <p:spPr>
          <a:xfrm rot="5400000" flipH="1">
            <a:off x="3322394" y="372050"/>
            <a:ext cx="2731216" cy="3209658"/>
          </a:xfrm>
          <a:custGeom>
            <a:avLst/>
            <a:gdLst/>
            <a:ahLst/>
            <a:cxnLst>
              <a:cxn ang="0">
                <a:pos x="wd2" y="hd2"/>
              </a:cxn>
              <a:cxn ang="5400000">
                <a:pos x="wd2" y="hd2"/>
              </a:cxn>
              <a:cxn ang="10800000">
                <a:pos x="wd2" y="hd2"/>
              </a:cxn>
              <a:cxn ang="16200000">
                <a:pos x="wd2" y="hd2"/>
              </a:cxn>
            </a:cxnLst>
            <a:rect l="0" t="0" r="r" b="b"/>
            <a:pathLst>
              <a:path w="21600" h="21600" extrusionOk="0">
                <a:moveTo>
                  <a:pt x="4503" y="0"/>
                </a:moveTo>
                <a:cubicBezTo>
                  <a:pt x="3064" y="0"/>
                  <a:pt x="1896" y="1280"/>
                  <a:pt x="1896" y="2858"/>
                </a:cubicBezTo>
                <a:lnTo>
                  <a:pt x="1896" y="9446"/>
                </a:lnTo>
                <a:lnTo>
                  <a:pt x="0" y="10876"/>
                </a:lnTo>
                <a:lnTo>
                  <a:pt x="1896" y="12312"/>
                </a:lnTo>
                <a:lnTo>
                  <a:pt x="1896" y="18742"/>
                </a:lnTo>
                <a:cubicBezTo>
                  <a:pt x="1896" y="20320"/>
                  <a:pt x="3064" y="21600"/>
                  <a:pt x="4503" y="21600"/>
                </a:cubicBezTo>
                <a:lnTo>
                  <a:pt x="18993" y="21600"/>
                </a:lnTo>
                <a:cubicBezTo>
                  <a:pt x="20432" y="21600"/>
                  <a:pt x="21600" y="20320"/>
                  <a:pt x="21600" y="18742"/>
                </a:cubicBezTo>
                <a:lnTo>
                  <a:pt x="21600" y="2858"/>
                </a:lnTo>
                <a:cubicBezTo>
                  <a:pt x="21600" y="1280"/>
                  <a:pt x="20432" y="0"/>
                  <a:pt x="18993" y="0"/>
                </a:cubicBezTo>
                <a:lnTo>
                  <a:pt x="4503" y="0"/>
                </a:lnTo>
                <a:close/>
              </a:path>
            </a:pathLst>
          </a:custGeom>
          <a:solidFill>
            <a:srgbClr val="455FA9"/>
          </a:solidFill>
          <a:ln w="12700" cap="flat">
            <a:solidFill>
              <a:srgbClr val="455FA9"/>
            </a:solid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2" name="Title 1">
            <a:extLst>
              <a:ext uri="{FF2B5EF4-FFF2-40B4-BE49-F238E27FC236}">
                <a16:creationId xmlns:a16="http://schemas.microsoft.com/office/drawing/2014/main" id="{85CF38D0-0D43-4EF3-96EC-1226FB9403F1}"/>
              </a:ext>
            </a:extLst>
          </p:cNvPr>
          <p:cNvSpPr>
            <a:spLocks noGrp="1"/>
          </p:cNvSpPr>
          <p:nvPr>
            <p:ph type="title"/>
          </p:nvPr>
        </p:nvSpPr>
        <p:spPr>
          <a:xfrm>
            <a:off x="3093844" y="53441"/>
            <a:ext cx="3352526" cy="3554685"/>
          </a:xfrm>
        </p:spPr>
        <p:txBody>
          <a:bodyPr>
            <a:normAutofit/>
          </a:bodyPr>
          <a:lstStyle/>
          <a:p>
            <a:pPr algn="ctr"/>
            <a:r>
              <a:rPr lang="en-US">
                <a:solidFill>
                  <a:schemeClr val="bg1"/>
                </a:solidFill>
              </a:rPr>
              <a:t>Special Education Students</a:t>
            </a:r>
          </a:p>
        </p:txBody>
      </p:sp>
      <p:sp>
        <p:nvSpPr>
          <p:cNvPr id="107" name="Shape 46485">
            <a:extLst>
              <a:ext uri="{FF2B5EF4-FFF2-40B4-BE49-F238E27FC236}">
                <a16:creationId xmlns:a16="http://schemas.microsoft.com/office/drawing/2014/main" id="{9B41E1FF-913A-4642-A47B-BC0499E32E88}"/>
              </a:ext>
              <a:ext uri="{C183D7F6-B498-43B3-948B-1728B52AA6E4}">
                <adec:decorative xmlns:adec="http://schemas.microsoft.com/office/drawing/2017/decorative" val="1"/>
              </a:ext>
            </a:extLst>
          </p:cNvPr>
          <p:cNvSpPr/>
          <p:nvPr/>
        </p:nvSpPr>
        <p:spPr>
          <a:xfrm>
            <a:off x="3835201" y="3428467"/>
            <a:ext cx="1459658" cy="3315489"/>
          </a:xfrm>
          <a:custGeom>
            <a:avLst/>
            <a:gdLst/>
            <a:ahLst/>
            <a:cxnLst>
              <a:cxn ang="0">
                <a:pos x="wd2" y="hd2"/>
              </a:cxn>
              <a:cxn ang="5400000">
                <a:pos x="wd2" y="hd2"/>
              </a:cxn>
              <a:cxn ang="10800000">
                <a:pos x="wd2" y="hd2"/>
              </a:cxn>
              <a:cxn ang="16200000">
                <a:pos x="wd2" y="hd2"/>
              </a:cxn>
            </a:cxnLst>
            <a:rect l="0" t="0" r="r" b="b"/>
            <a:pathLst>
              <a:path w="21522" h="21585" extrusionOk="0">
                <a:moveTo>
                  <a:pt x="12120" y="3"/>
                </a:moveTo>
                <a:cubicBezTo>
                  <a:pt x="11719" y="-15"/>
                  <a:pt x="11337" y="40"/>
                  <a:pt x="11046" y="141"/>
                </a:cubicBezTo>
                <a:cubicBezTo>
                  <a:pt x="10754" y="243"/>
                  <a:pt x="10557" y="391"/>
                  <a:pt x="10515" y="564"/>
                </a:cubicBezTo>
                <a:lnTo>
                  <a:pt x="9930" y="5345"/>
                </a:lnTo>
                <a:lnTo>
                  <a:pt x="9345" y="5316"/>
                </a:lnTo>
                <a:lnTo>
                  <a:pt x="8040" y="1743"/>
                </a:lnTo>
                <a:cubicBezTo>
                  <a:pt x="7998" y="1569"/>
                  <a:pt x="7800" y="1418"/>
                  <a:pt x="7509" y="1317"/>
                </a:cubicBezTo>
                <a:cubicBezTo>
                  <a:pt x="7219" y="1215"/>
                  <a:pt x="6836" y="1160"/>
                  <a:pt x="6435" y="1179"/>
                </a:cubicBezTo>
                <a:lnTo>
                  <a:pt x="6272" y="1187"/>
                </a:lnTo>
                <a:cubicBezTo>
                  <a:pt x="5870" y="1206"/>
                  <a:pt x="5528" y="1294"/>
                  <a:pt x="5292" y="1419"/>
                </a:cubicBezTo>
                <a:cubicBezTo>
                  <a:pt x="5057" y="1545"/>
                  <a:pt x="4930" y="1707"/>
                  <a:pt x="4973" y="1881"/>
                </a:cubicBezTo>
                <a:cubicBezTo>
                  <a:pt x="5170" y="2880"/>
                  <a:pt x="5458" y="3876"/>
                  <a:pt x="5836" y="4866"/>
                </a:cubicBezTo>
                <a:cubicBezTo>
                  <a:pt x="6102" y="5562"/>
                  <a:pt x="6417" y="6255"/>
                  <a:pt x="6700" y="6949"/>
                </a:cubicBezTo>
                <a:cubicBezTo>
                  <a:pt x="6771" y="7124"/>
                  <a:pt x="6841" y="7300"/>
                  <a:pt x="6727" y="7469"/>
                </a:cubicBezTo>
                <a:cubicBezTo>
                  <a:pt x="6670" y="7555"/>
                  <a:pt x="6567" y="7632"/>
                  <a:pt x="6401" y="7687"/>
                </a:cubicBezTo>
                <a:cubicBezTo>
                  <a:pt x="5957" y="7832"/>
                  <a:pt x="5433" y="7764"/>
                  <a:pt x="4993" y="7613"/>
                </a:cubicBezTo>
                <a:cubicBezTo>
                  <a:pt x="4584" y="7473"/>
                  <a:pt x="4220" y="7272"/>
                  <a:pt x="3864" y="7087"/>
                </a:cubicBezTo>
                <a:cubicBezTo>
                  <a:pt x="3502" y="6900"/>
                  <a:pt x="3056" y="6746"/>
                  <a:pt x="2592" y="6606"/>
                </a:cubicBezTo>
                <a:cubicBezTo>
                  <a:pt x="2269" y="6508"/>
                  <a:pt x="1934" y="6418"/>
                  <a:pt x="1552" y="6400"/>
                </a:cubicBezTo>
                <a:cubicBezTo>
                  <a:pt x="1149" y="6381"/>
                  <a:pt x="733" y="6448"/>
                  <a:pt x="436" y="6573"/>
                </a:cubicBezTo>
                <a:cubicBezTo>
                  <a:pt x="114" y="6710"/>
                  <a:pt x="-36" y="6896"/>
                  <a:pt x="8" y="7079"/>
                </a:cubicBezTo>
                <a:cubicBezTo>
                  <a:pt x="49" y="7247"/>
                  <a:pt x="260" y="7398"/>
                  <a:pt x="484" y="7549"/>
                </a:cubicBezTo>
                <a:cubicBezTo>
                  <a:pt x="2483" y="8895"/>
                  <a:pt x="4829" y="10135"/>
                  <a:pt x="7232" y="11350"/>
                </a:cubicBezTo>
                <a:cubicBezTo>
                  <a:pt x="7497" y="11485"/>
                  <a:pt x="7768" y="11618"/>
                  <a:pt x="7978" y="11770"/>
                </a:cubicBezTo>
                <a:cubicBezTo>
                  <a:pt x="8261" y="11974"/>
                  <a:pt x="8428" y="12204"/>
                  <a:pt x="8467" y="12442"/>
                </a:cubicBezTo>
                <a:lnTo>
                  <a:pt x="7917" y="21585"/>
                </a:lnTo>
                <a:lnTo>
                  <a:pt x="18880" y="21585"/>
                </a:lnTo>
                <a:lnTo>
                  <a:pt x="18282" y="11742"/>
                </a:lnTo>
                <a:cubicBezTo>
                  <a:pt x="18531" y="11452"/>
                  <a:pt x="18784" y="11162"/>
                  <a:pt x="19043" y="10872"/>
                </a:cubicBezTo>
                <a:cubicBezTo>
                  <a:pt x="19269" y="10621"/>
                  <a:pt x="19501" y="10368"/>
                  <a:pt x="19669" y="10105"/>
                </a:cubicBezTo>
                <a:cubicBezTo>
                  <a:pt x="19956" y="9656"/>
                  <a:pt x="20056" y="9187"/>
                  <a:pt x="20159" y="8721"/>
                </a:cubicBezTo>
                <a:cubicBezTo>
                  <a:pt x="20351" y="7851"/>
                  <a:pt x="20565" y="6981"/>
                  <a:pt x="20791" y="6112"/>
                </a:cubicBezTo>
                <a:cubicBezTo>
                  <a:pt x="21017" y="5246"/>
                  <a:pt x="21255" y="4380"/>
                  <a:pt x="21505" y="3514"/>
                </a:cubicBezTo>
                <a:cubicBezTo>
                  <a:pt x="21564" y="3343"/>
                  <a:pt x="21466" y="3179"/>
                  <a:pt x="21260" y="3044"/>
                </a:cubicBezTo>
                <a:cubicBezTo>
                  <a:pt x="21084" y="2929"/>
                  <a:pt x="20825" y="2834"/>
                  <a:pt x="20506" y="2783"/>
                </a:cubicBezTo>
                <a:lnTo>
                  <a:pt x="20540" y="2771"/>
                </a:lnTo>
                <a:cubicBezTo>
                  <a:pt x="20142" y="2741"/>
                  <a:pt x="19752" y="2781"/>
                  <a:pt x="19445" y="2874"/>
                </a:cubicBezTo>
                <a:cubicBezTo>
                  <a:pt x="19137" y="2967"/>
                  <a:pt x="18909" y="3111"/>
                  <a:pt x="18839" y="3282"/>
                </a:cubicBezTo>
                <a:lnTo>
                  <a:pt x="17241" y="5809"/>
                </a:lnTo>
                <a:lnTo>
                  <a:pt x="16752" y="5777"/>
                </a:lnTo>
                <a:lnTo>
                  <a:pt x="16622" y="5768"/>
                </a:lnTo>
                <a:lnTo>
                  <a:pt x="18282" y="1684"/>
                </a:lnTo>
                <a:cubicBezTo>
                  <a:pt x="18352" y="1512"/>
                  <a:pt x="18251" y="1346"/>
                  <a:pt x="18037" y="1214"/>
                </a:cubicBezTo>
                <a:cubicBezTo>
                  <a:pt x="17823" y="1082"/>
                  <a:pt x="17496" y="983"/>
                  <a:pt x="17098" y="952"/>
                </a:cubicBezTo>
                <a:lnTo>
                  <a:pt x="16942" y="941"/>
                </a:lnTo>
                <a:cubicBezTo>
                  <a:pt x="16544" y="910"/>
                  <a:pt x="16161" y="953"/>
                  <a:pt x="15854" y="1046"/>
                </a:cubicBezTo>
                <a:cubicBezTo>
                  <a:pt x="15546" y="1140"/>
                  <a:pt x="15319" y="1283"/>
                  <a:pt x="15249" y="1455"/>
                </a:cubicBezTo>
                <a:lnTo>
                  <a:pt x="13582" y="5571"/>
                </a:lnTo>
                <a:lnTo>
                  <a:pt x="12977" y="5539"/>
                </a:lnTo>
                <a:lnTo>
                  <a:pt x="13582" y="703"/>
                </a:lnTo>
                <a:cubicBezTo>
                  <a:pt x="13625" y="529"/>
                  <a:pt x="13499" y="364"/>
                  <a:pt x="13263" y="238"/>
                </a:cubicBezTo>
                <a:cubicBezTo>
                  <a:pt x="13027" y="112"/>
                  <a:pt x="12685" y="27"/>
                  <a:pt x="12283" y="9"/>
                </a:cubicBezTo>
                <a:lnTo>
                  <a:pt x="12120" y="3"/>
                </a:ln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a:latin typeface="Lato Light" panose="020F0502020204030203" pitchFamily="34" charset="0"/>
            </a:endParaRPr>
          </a:p>
        </p:txBody>
      </p:sp>
    </p:spTree>
    <p:extLst>
      <p:ext uri="{BB962C8B-B14F-4D97-AF65-F5344CB8AC3E}">
        <p14:creationId xmlns:p14="http://schemas.microsoft.com/office/powerpoint/2010/main" val="3295447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1A3B6-444E-49A3-90A9-BADE4C975BA0}"/>
              </a:ext>
            </a:extLst>
          </p:cNvPr>
          <p:cNvSpPr>
            <a:spLocks noGrp="1"/>
          </p:cNvSpPr>
          <p:nvPr>
            <p:ph type="title"/>
          </p:nvPr>
        </p:nvSpPr>
        <p:spPr/>
        <p:txBody>
          <a:bodyPr/>
          <a:lstStyle/>
          <a:p>
            <a:r>
              <a:rPr lang="en-US"/>
              <a:t>What is Special Education?</a:t>
            </a:r>
          </a:p>
        </p:txBody>
      </p:sp>
      <p:sp>
        <p:nvSpPr>
          <p:cNvPr id="3" name="Content Placeholder 2">
            <a:extLst>
              <a:ext uri="{FF2B5EF4-FFF2-40B4-BE49-F238E27FC236}">
                <a16:creationId xmlns:a16="http://schemas.microsoft.com/office/drawing/2014/main" id="{D58DD73D-598C-4CCF-A7E6-F3DB14A3AA71}"/>
              </a:ext>
            </a:extLst>
          </p:cNvPr>
          <p:cNvSpPr>
            <a:spLocks noGrp="1"/>
          </p:cNvSpPr>
          <p:nvPr>
            <p:ph idx="1"/>
          </p:nvPr>
        </p:nvSpPr>
        <p:spPr/>
        <p:txBody>
          <a:bodyPr vert="horz" lIns="91440" tIns="45720" rIns="91440" bIns="45720" rtlCol="0" anchor="t">
            <a:normAutofit/>
          </a:bodyPr>
          <a:lstStyle/>
          <a:p>
            <a:pPr marL="0" indent="0">
              <a:buNone/>
            </a:pPr>
            <a:r>
              <a:rPr lang="en-US"/>
              <a:t>Special education provides students with identified disabilities specialized instruction designed to meet their unique learning needs.</a:t>
            </a:r>
          </a:p>
          <a:p>
            <a:pPr marL="0" indent="0">
              <a:buNone/>
            </a:pPr>
            <a:endParaRPr lang="en-US"/>
          </a:p>
          <a:p>
            <a:pPr marL="0" indent="0">
              <a:buNone/>
            </a:pPr>
            <a:r>
              <a:rPr lang="en-US">
                <a:solidFill>
                  <a:srgbClr val="008CA0"/>
                </a:solidFill>
              </a:rPr>
              <a:t>The federal law, Individuals with Disabilities Education Act (IDEA) ensures that a </a:t>
            </a:r>
            <a:r>
              <a:rPr lang="en-US" i="1">
                <a:solidFill>
                  <a:srgbClr val="008CA0"/>
                </a:solidFill>
              </a:rPr>
              <a:t>free and appropriate public education </a:t>
            </a:r>
            <a:r>
              <a:rPr lang="en-US">
                <a:solidFill>
                  <a:srgbClr val="008CA0"/>
                </a:solidFill>
              </a:rPr>
              <a:t>(FAPE) to each qualified person with a disability. </a:t>
            </a:r>
          </a:p>
        </p:txBody>
      </p:sp>
      <p:pic>
        <p:nvPicPr>
          <p:cNvPr id="5" name="Picture 4">
            <a:extLst>
              <a:ext uri="{FF2B5EF4-FFF2-40B4-BE49-F238E27FC236}">
                <a16:creationId xmlns:a16="http://schemas.microsoft.com/office/drawing/2014/main" id="{757EA107-E493-43CA-A650-1BA3A8D444B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595720" y="522930"/>
            <a:ext cx="1314450" cy="1028700"/>
          </a:xfrm>
          <a:prstGeom prst="rect">
            <a:avLst/>
          </a:prstGeom>
        </p:spPr>
      </p:pic>
    </p:spTree>
    <p:extLst>
      <p:ext uri="{BB962C8B-B14F-4D97-AF65-F5344CB8AC3E}">
        <p14:creationId xmlns:p14="http://schemas.microsoft.com/office/powerpoint/2010/main" val="2341191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D0D12-E928-46D6-89B1-A55AAE02ED90}"/>
              </a:ext>
            </a:extLst>
          </p:cNvPr>
          <p:cNvSpPr>
            <a:spLocks noGrp="1"/>
          </p:cNvSpPr>
          <p:nvPr>
            <p:ph type="title"/>
          </p:nvPr>
        </p:nvSpPr>
        <p:spPr>
          <a:xfrm>
            <a:off x="628650" y="365126"/>
            <a:ext cx="7886700" cy="949323"/>
          </a:xfrm>
        </p:spPr>
        <p:txBody>
          <a:bodyPr/>
          <a:lstStyle/>
          <a:p>
            <a:r>
              <a:rPr lang="en-US">
                <a:solidFill>
                  <a:schemeClr val="tx1"/>
                </a:solidFill>
              </a:rPr>
              <a:t>School Responsibility </a:t>
            </a:r>
          </a:p>
        </p:txBody>
      </p:sp>
      <p:sp>
        <p:nvSpPr>
          <p:cNvPr id="4" name="Content Placeholder 3">
            <a:extLst>
              <a:ext uri="{FF2B5EF4-FFF2-40B4-BE49-F238E27FC236}">
                <a16:creationId xmlns:a16="http://schemas.microsoft.com/office/drawing/2014/main" id="{84659233-B3E9-4719-8602-356025CD6F04}"/>
              </a:ext>
            </a:extLst>
          </p:cNvPr>
          <p:cNvSpPr>
            <a:spLocks noGrp="1"/>
          </p:cNvSpPr>
          <p:nvPr>
            <p:ph idx="1"/>
          </p:nvPr>
        </p:nvSpPr>
        <p:spPr>
          <a:xfrm>
            <a:off x="77442" y="7099157"/>
            <a:ext cx="45719" cy="45719"/>
          </a:xfrm>
        </p:spPr>
        <p:txBody>
          <a:bodyPr>
            <a:normAutofit fontScale="25000" lnSpcReduction="20000"/>
          </a:bodyPr>
          <a:lstStyle/>
          <a:p>
            <a:endParaRPr lang="en-US" dirty="0"/>
          </a:p>
        </p:txBody>
      </p:sp>
      <p:pic>
        <p:nvPicPr>
          <p:cNvPr id="6" name="Picture 5">
            <a:extLst>
              <a:ext uri="{FF2B5EF4-FFF2-40B4-BE49-F238E27FC236}">
                <a16:creationId xmlns:a16="http://schemas.microsoft.com/office/drawing/2014/main" id="{8332F3D5-B854-4E8D-A14A-6BC61D422AE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595720" y="522930"/>
            <a:ext cx="1314450" cy="1028700"/>
          </a:xfrm>
          <a:prstGeom prst="rect">
            <a:avLst/>
          </a:prstGeom>
        </p:spPr>
      </p:pic>
      <p:graphicFrame>
        <p:nvGraphicFramePr>
          <p:cNvPr id="3" name="Diagram 2" descr="Special Education School Responsibility">
            <a:extLst>
              <a:ext uri="{FF2B5EF4-FFF2-40B4-BE49-F238E27FC236}">
                <a16:creationId xmlns:a16="http://schemas.microsoft.com/office/drawing/2014/main" id="{7DCE6AF6-F37D-4A7E-A7D5-FCCB9340B45B}"/>
              </a:ext>
            </a:extLst>
          </p:cNvPr>
          <p:cNvGraphicFramePr/>
          <p:nvPr>
            <p:extLst>
              <p:ext uri="{D42A27DB-BD31-4B8C-83A1-F6EECF244321}">
                <p14:modId xmlns:p14="http://schemas.microsoft.com/office/powerpoint/2010/main" val="2156281735"/>
              </p:ext>
            </p:extLst>
          </p:nvPr>
        </p:nvGraphicFramePr>
        <p:xfrm>
          <a:off x="581025" y="1785504"/>
          <a:ext cx="7839075" cy="45044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38307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46508" descr="Section 504">
            <a:extLst>
              <a:ext uri="{FF2B5EF4-FFF2-40B4-BE49-F238E27FC236}">
                <a16:creationId xmlns:a16="http://schemas.microsoft.com/office/drawing/2014/main" id="{A4A0F878-D887-4373-B3FB-6A5A50F4BD01}"/>
              </a:ext>
            </a:extLst>
          </p:cNvPr>
          <p:cNvSpPr/>
          <p:nvPr/>
        </p:nvSpPr>
        <p:spPr>
          <a:xfrm rot="5400000" flipH="1">
            <a:off x="3322394" y="372050"/>
            <a:ext cx="2731216" cy="3209658"/>
          </a:xfrm>
          <a:custGeom>
            <a:avLst/>
            <a:gdLst/>
            <a:ahLst/>
            <a:cxnLst>
              <a:cxn ang="0">
                <a:pos x="wd2" y="hd2"/>
              </a:cxn>
              <a:cxn ang="5400000">
                <a:pos x="wd2" y="hd2"/>
              </a:cxn>
              <a:cxn ang="10800000">
                <a:pos x="wd2" y="hd2"/>
              </a:cxn>
              <a:cxn ang="16200000">
                <a:pos x="wd2" y="hd2"/>
              </a:cxn>
            </a:cxnLst>
            <a:rect l="0" t="0" r="r" b="b"/>
            <a:pathLst>
              <a:path w="21600" h="21600" extrusionOk="0">
                <a:moveTo>
                  <a:pt x="4503" y="0"/>
                </a:moveTo>
                <a:cubicBezTo>
                  <a:pt x="3064" y="0"/>
                  <a:pt x="1896" y="1280"/>
                  <a:pt x="1896" y="2858"/>
                </a:cubicBezTo>
                <a:lnTo>
                  <a:pt x="1896" y="9446"/>
                </a:lnTo>
                <a:lnTo>
                  <a:pt x="0" y="10876"/>
                </a:lnTo>
                <a:lnTo>
                  <a:pt x="1896" y="12312"/>
                </a:lnTo>
                <a:lnTo>
                  <a:pt x="1896" y="18742"/>
                </a:lnTo>
                <a:cubicBezTo>
                  <a:pt x="1896" y="20320"/>
                  <a:pt x="3064" y="21600"/>
                  <a:pt x="4503" y="21600"/>
                </a:cubicBezTo>
                <a:lnTo>
                  <a:pt x="18993" y="21600"/>
                </a:lnTo>
                <a:cubicBezTo>
                  <a:pt x="20432" y="21600"/>
                  <a:pt x="21600" y="20320"/>
                  <a:pt x="21600" y="18742"/>
                </a:cubicBezTo>
                <a:lnTo>
                  <a:pt x="21600" y="2858"/>
                </a:lnTo>
                <a:cubicBezTo>
                  <a:pt x="21600" y="1280"/>
                  <a:pt x="20432" y="0"/>
                  <a:pt x="18993" y="0"/>
                </a:cubicBezTo>
                <a:lnTo>
                  <a:pt x="4503" y="0"/>
                </a:lnTo>
                <a:close/>
              </a:path>
            </a:pathLst>
          </a:custGeom>
          <a:solidFill>
            <a:srgbClr val="008CA0"/>
          </a:solidFill>
          <a:ln w="12700" cap="flat">
            <a:noFill/>
            <a:miter lim="400000"/>
          </a:ln>
          <a:effectLst/>
        </p:spPr>
        <p:txBody>
          <a:bodyPr wrap="square" lIns="0" tIns="0" rIns="0" bIns="0" numCol="1" anchor="t">
            <a:noAutofit/>
          </a:bodyPr>
          <a:lstStyle/>
          <a:p>
            <a:endParaRPr sz="5063">
              <a:latin typeface="Lato Light" panose="020F0502020204030203" pitchFamily="34" charset="0"/>
            </a:endParaRPr>
          </a:p>
        </p:txBody>
      </p:sp>
      <p:sp>
        <p:nvSpPr>
          <p:cNvPr id="2" name="Title 1">
            <a:extLst>
              <a:ext uri="{FF2B5EF4-FFF2-40B4-BE49-F238E27FC236}">
                <a16:creationId xmlns:a16="http://schemas.microsoft.com/office/drawing/2014/main" id="{85CF38D0-0D43-4EF3-96EC-1226FB9403F1}"/>
              </a:ext>
            </a:extLst>
          </p:cNvPr>
          <p:cNvSpPr>
            <a:spLocks noGrp="1"/>
          </p:cNvSpPr>
          <p:nvPr>
            <p:ph type="title"/>
          </p:nvPr>
        </p:nvSpPr>
        <p:spPr>
          <a:xfrm>
            <a:off x="3011739" y="53441"/>
            <a:ext cx="3352526" cy="3554685"/>
          </a:xfrm>
        </p:spPr>
        <p:txBody>
          <a:bodyPr>
            <a:normAutofit/>
          </a:bodyPr>
          <a:lstStyle/>
          <a:p>
            <a:pPr algn="ctr"/>
            <a:r>
              <a:rPr lang="en-US">
                <a:solidFill>
                  <a:schemeClr val="bg1"/>
                </a:solidFill>
              </a:rPr>
              <a:t>Section 504 </a:t>
            </a:r>
          </a:p>
        </p:txBody>
      </p:sp>
      <p:sp>
        <p:nvSpPr>
          <p:cNvPr id="107" name="Shape 46485">
            <a:extLst>
              <a:ext uri="{FF2B5EF4-FFF2-40B4-BE49-F238E27FC236}">
                <a16:creationId xmlns:a16="http://schemas.microsoft.com/office/drawing/2014/main" id="{9B41E1FF-913A-4642-A47B-BC0499E32E88}"/>
              </a:ext>
              <a:ext uri="{C183D7F6-B498-43B3-948B-1728B52AA6E4}">
                <adec:decorative xmlns:adec="http://schemas.microsoft.com/office/drawing/2017/decorative" val="1"/>
              </a:ext>
            </a:extLst>
          </p:cNvPr>
          <p:cNvSpPr/>
          <p:nvPr/>
        </p:nvSpPr>
        <p:spPr>
          <a:xfrm>
            <a:off x="3835201" y="3428467"/>
            <a:ext cx="1459658" cy="3315489"/>
          </a:xfrm>
          <a:custGeom>
            <a:avLst/>
            <a:gdLst/>
            <a:ahLst/>
            <a:cxnLst>
              <a:cxn ang="0">
                <a:pos x="wd2" y="hd2"/>
              </a:cxn>
              <a:cxn ang="5400000">
                <a:pos x="wd2" y="hd2"/>
              </a:cxn>
              <a:cxn ang="10800000">
                <a:pos x="wd2" y="hd2"/>
              </a:cxn>
              <a:cxn ang="16200000">
                <a:pos x="wd2" y="hd2"/>
              </a:cxn>
            </a:cxnLst>
            <a:rect l="0" t="0" r="r" b="b"/>
            <a:pathLst>
              <a:path w="21522" h="21585" extrusionOk="0">
                <a:moveTo>
                  <a:pt x="12120" y="3"/>
                </a:moveTo>
                <a:cubicBezTo>
                  <a:pt x="11719" y="-15"/>
                  <a:pt x="11337" y="40"/>
                  <a:pt x="11046" y="141"/>
                </a:cubicBezTo>
                <a:cubicBezTo>
                  <a:pt x="10754" y="243"/>
                  <a:pt x="10557" y="391"/>
                  <a:pt x="10515" y="564"/>
                </a:cubicBezTo>
                <a:lnTo>
                  <a:pt x="9930" y="5345"/>
                </a:lnTo>
                <a:lnTo>
                  <a:pt x="9345" y="5316"/>
                </a:lnTo>
                <a:lnTo>
                  <a:pt x="8040" y="1743"/>
                </a:lnTo>
                <a:cubicBezTo>
                  <a:pt x="7998" y="1569"/>
                  <a:pt x="7800" y="1418"/>
                  <a:pt x="7509" y="1317"/>
                </a:cubicBezTo>
                <a:cubicBezTo>
                  <a:pt x="7219" y="1215"/>
                  <a:pt x="6836" y="1160"/>
                  <a:pt x="6435" y="1179"/>
                </a:cubicBezTo>
                <a:lnTo>
                  <a:pt x="6272" y="1187"/>
                </a:lnTo>
                <a:cubicBezTo>
                  <a:pt x="5870" y="1206"/>
                  <a:pt x="5528" y="1294"/>
                  <a:pt x="5292" y="1419"/>
                </a:cubicBezTo>
                <a:cubicBezTo>
                  <a:pt x="5057" y="1545"/>
                  <a:pt x="4930" y="1707"/>
                  <a:pt x="4973" y="1881"/>
                </a:cubicBezTo>
                <a:cubicBezTo>
                  <a:pt x="5170" y="2880"/>
                  <a:pt x="5458" y="3876"/>
                  <a:pt x="5836" y="4866"/>
                </a:cubicBezTo>
                <a:cubicBezTo>
                  <a:pt x="6102" y="5562"/>
                  <a:pt x="6417" y="6255"/>
                  <a:pt x="6700" y="6949"/>
                </a:cubicBezTo>
                <a:cubicBezTo>
                  <a:pt x="6771" y="7124"/>
                  <a:pt x="6841" y="7300"/>
                  <a:pt x="6727" y="7469"/>
                </a:cubicBezTo>
                <a:cubicBezTo>
                  <a:pt x="6670" y="7555"/>
                  <a:pt x="6567" y="7632"/>
                  <a:pt x="6401" y="7687"/>
                </a:cubicBezTo>
                <a:cubicBezTo>
                  <a:pt x="5957" y="7832"/>
                  <a:pt x="5433" y="7764"/>
                  <a:pt x="4993" y="7613"/>
                </a:cubicBezTo>
                <a:cubicBezTo>
                  <a:pt x="4584" y="7473"/>
                  <a:pt x="4220" y="7272"/>
                  <a:pt x="3864" y="7087"/>
                </a:cubicBezTo>
                <a:cubicBezTo>
                  <a:pt x="3502" y="6900"/>
                  <a:pt x="3056" y="6746"/>
                  <a:pt x="2592" y="6606"/>
                </a:cubicBezTo>
                <a:cubicBezTo>
                  <a:pt x="2269" y="6508"/>
                  <a:pt x="1934" y="6418"/>
                  <a:pt x="1552" y="6400"/>
                </a:cubicBezTo>
                <a:cubicBezTo>
                  <a:pt x="1149" y="6381"/>
                  <a:pt x="733" y="6448"/>
                  <a:pt x="436" y="6573"/>
                </a:cubicBezTo>
                <a:cubicBezTo>
                  <a:pt x="114" y="6710"/>
                  <a:pt x="-36" y="6896"/>
                  <a:pt x="8" y="7079"/>
                </a:cubicBezTo>
                <a:cubicBezTo>
                  <a:pt x="49" y="7247"/>
                  <a:pt x="260" y="7398"/>
                  <a:pt x="484" y="7549"/>
                </a:cubicBezTo>
                <a:cubicBezTo>
                  <a:pt x="2483" y="8895"/>
                  <a:pt x="4829" y="10135"/>
                  <a:pt x="7232" y="11350"/>
                </a:cubicBezTo>
                <a:cubicBezTo>
                  <a:pt x="7497" y="11485"/>
                  <a:pt x="7768" y="11618"/>
                  <a:pt x="7978" y="11770"/>
                </a:cubicBezTo>
                <a:cubicBezTo>
                  <a:pt x="8261" y="11974"/>
                  <a:pt x="8428" y="12204"/>
                  <a:pt x="8467" y="12442"/>
                </a:cubicBezTo>
                <a:lnTo>
                  <a:pt x="7917" y="21585"/>
                </a:lnTo>
                <a:lnTo>
                  <a:pt x="18880" y="21585"/>
                </a:lnTo>
                <a:lnTo>
                  <a:pt x="18282" y="11742"/>
                </a:lnTo>
                <a:cubicBezTo>
                  <a:pt x="18531" y="11452"/>
                  <a:pt x="18784" y="11162"/>
                  <a:pt x="19043" y="10872"/>
                </a:cubicBezTo>
                <a:cubicBezTo>
                  <a:pt x="19269" y="10621"/>
                  <a:pt x="19501" y="10368"/>
                  <a:pt x="19669" y="10105"/>
                </a:cubicBezTo>
                <a:cubicBezTo>
                  <a:pt x="19956" y="9656"/>
                  <a:pt x="20056" y="9187"/>
                  <a:pt x="20159" y="8721"/>
                </a:cubicBezTo>
                <a:cubicBezTo>
                  <a:pt x="20351" y="7851"/>
                  <a:pt x="20565" y="6981"/>
                  <a:pt x="20791" y="6112"/>
                </a:cubicBezTo>
                <a:cubicBezTo>
                  <a:pt x="21017" y="5246"/>
                  <a:pt x="21255" y="4380"/>
                  <a:pt x="21505" y="3514"/>
                </a:cubicBezTo>
                <a:cubicBezTo>
                  <a:pt x="21564" y="3343"/>
                  <a:pt x="21466" y="3179"/>
                  <a:pt x="21260" y="3044"/>
                </a:cubicBezTo>
                <a:cubicBezTo>
                  <a:pt x="21084" y="2929"/>
                  <a:pt x="20825" y="2834"/>
                  <a:pt x="20506" y="2783"/>
                </a:cubicBezTo>
                <a:lnTo>
                  <a:pt x="20540" y="2771"/>
                </a:lnTo>
                <a:cubicBezTo>
                  <a:pt x="20142" y="2741"/>
                  <a:pt x="19752" y="2781"/>
                  <a:pt x="19445" y="2874"/>
                </a:cubicBezTo>
                <a:cubicBezTo>
                  <a:pt x="19137" y="2967"/>
                  <a:pt x="18909" y="3111"/>
                  <a:pt x="18839" y="3282"/>
                </a:cubicBezTo>
                <a:lnTo>
                  <a:pt x="17241" y="5809"/>
                </a:lnTo>
                <a:lnTo>
                  <a:pt x="16752" y="5777"/>
                </a:lnTo>
                <a:lnTo>
                  <a:pt x="16622" y="5768"/>
                </a:lnTo>
                <a:lnTo>
                  <a:pt x="18282" y="1684"/>
                </a:lnTo>
                <a:cubicBezTo>
                  <a:pt x="18352" y="1512"/>
                  <a:pt x="18251" y="1346"/>
                  <a:pt x="18037" y="1214"/>
                </a:cubicBezTo>
                <a:cubicBezTo>
                  <a:pt x="17823" y="1082"/>
                  <a:pt x="17496" y="983"/>
                  <a:pt x="17098" y="952"/>
                </a:cubicBezTo>
                <a:lnTo>
                  <a:pt x="16942" y="941"/>
                </a:lnTo>
                <a:cubicBezTo>
                  <a:pt x="16544" y="910"/>
                  <a:pt x="16161" y="953"/>
                  <a:pt x="15854" y="1046"/>
                </a:cubicBezTo>
                <a:cubicBezTo>
                  <a:pt x="15546" y="1140"/>
                  <a:pt x="15319" y="1283"/>
                  <a:pt x="15249" y="1455"/>
                </a:cubicBezTo>
                <a:lnTo>
                  <a:pt x="13582" y="5571"/>
                </a:lnTo>
                <a:lnTo>
                  <a:pt x="12977" y="5539"/>
                </a:lnTo>
                <a:lnTo>
                  <a:pt x="13582" y="703"/>
                </a:lnTo>
                <a:cubicBezTo>
                  <a:pt x="13625" y="529"/>
                  <a:pt x="13499" y="364"/>
                  <a:pt x="13263" y="238"/>
                </a:cubicBezTo>
                <a:cubicBezTo>
                  <a:pt x="13027" y="112"/>
                  <a:pt x="12685" y="27"/>
                  <a:pt x="12283" y="9"/>
                </a:cubicBezTo>
                <a:lnTo>
                  <a:pt x="12120" y="3"/>
                </a:ln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a:latin typeface="Lato Light" panose="020F0502020204030203" pitchFamily="34" charset="0"/>
            </a:endParaRPr>
          </a:p>
        </p:txBody>
      </p:sp>
    </p:spTree>
    <p:extLst>
      <p:ext uri="{BB962C8B-B14F-4D97-AF65-F5344CB8AC3E}">
        <p14:creationId xmlns:p14="http://schemas.microsoft.com/office/powerpoint/2010/main" val="4095394067"/>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161E7A-7D8E-4E72-8ED2-4D0B8F32613B}" vid="{CA3A0DFE-0BC8-4572-A734-C88B1C6E7B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18398F0D1D8640A53B16287B38F639" ma:contentTypeVersion="15" ma:contentTypeDescription="Create a new document." ma:contentTypeScope="" ma:versionID="ce88aefc6d25ccb35552d8ddad5b57f2">
  <xsd:schema xmlns:xsd="http://www.w3.org/2001/XMLSchema" xmlns:xs="http://www.w3.org/2001/XMLSchema" xmlns:p="http://schemas.microsoft.com/office/2006/metadata/properties" xmlns:ns3="240e3d2c-f022-428d-bc7c-b5f396ed1b04" xmlns:ns4="8e256738-57d4-4d31-9755-f8ff945b79d0" targetNamespace="http://schemas.microsoft.com/office/2006/metadata/properties" ma:root="true" ma:fieldsID="706ad2ac3c6cf94e995f37addbd61ff1" ns3:_="" ns4:_="">
    <xsd:import namespace="240e3d2c-f022-428d-bc7c-b5f396ed1b04"/>
    <xsd:import namespace="8e256738-57d4-4d31-9755-f8ff945b79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OCR" minOccurs="0"/>
                <xsd:element ref="ns4:MediaServiceGenerationTime" minOccurs="0"/>
                <xsd:element ref="ns4:MediaServiceEventHashCode"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0e3d2c-f022-428d-bc7c-b5f396ed1b0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e256738-57d4-4d31-9755-f8ff945b79d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8e256738-57d4-4d31-9755-f8ff945b79d0" xsi:nil="true"/>
  </documentManagement>
</p:properties>
</file>

<file path=customXml/itemProps1.xml><?xml version="1.0" encoding="utf-8"?>
<ds:datastoreItem xmlns:ds="http://schemas.openxmlformats.org/officeDocument/2006/customXml" ds:itemID="{2E88D5C0-ED95-4748-86FD-326143B54670}">
  <ds:schemaRefs>
    <ds:schemaRef ds:uri="http://schemas.microsoft.com/sharepoint/v3/contenttype/forms"/>
  </ds:schemaRefs>
</ds:datastoreItem>
</file>

<file path=customXml/itemProps2.xml><?xml version="1.0" encoding="utf-8"?>
<ds:datastoreItem xmlns:ds="http://schemas.openxmlformats.org/officeDocument/2006/customXml" ds:itemID="{6646636D-4B39-4F6B-BB69-EED158C7CB4D}">
  <ds:schemaRefs>
    <ds:schemaRef ds:uri="240e3d2c-f022-428d-bc7c-b5f396ed1b04"/>
    <ds:schemaRef ds:uri="8e256738-57d4-4d31-9755-f8ff945b79d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E8D7C69-C038-4054-AD79-BD230B71F619}">
  <ds:schemaRefs>
    <ds:schemaRef ds:uri="8e256738-57d4-4d31-9755-f8ff945b79d0"/>
    <ds:schemaRef ds:uri="http://purl.org/dc/terms/"/>
    <ds:schemaRef ds:uri="http://purl.org/dc/elements/1.1/"/>
    <ds:schemaRef ds:uri="http://schemas.microsoft.com/office/2006/metadata/properties"/>
    <ds:schemaRef ds:uri="http://schemas.microsoft.com/office/2006/documentManagement/types"/>
    <ds:schemaRef ds:uri="http://www.w3.org/XML/1998/namespace"/>
    <ds:schemaRef ds:uri="http://purl.org/dc/dcmitype/"/>
    <ds:schemaRef ds:uri="http://schemas.microsoft.com/office/infopath/2007/PartnerControls"/>
    <ds:schemaRef ds:uri="http://schemas.openxmlformats.org/package/2006/metadata/core-properties"/>
    <ds:schemaRef ds:uri="240e3d2c-f022-428d-bc7c-b5f396ed1b04"/>
  </ds:schemaRefs>
</ds:datastoreItem>
</file>

<file path=docProps/app.xml><?xml version="1.0" encoding="utf-8"?>
<Properties xmlns="http://schemas.openxmlformats.org/officeDocument/2006/extended-properties" xmlns:vt="http://schemas.openxmlformats.org/officeDocument/2006/docPropsVTypes">
  <TotalTime>166</TotalTime>
  <Words>1241</Words>
  <Application>Microsoft Office PowerPoint</Application>
  <PresentationFormat>On-screen Show (4:3)</PresentationFormat>
  <Paragraphs>190</Paragraphs>
  <Slides>25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Lato Light</vt:lpstr>
      <vt:lpstr>Roboto</vt:lpstr>
      <vt:lpstr>Office Theme</vt:lpstr>
      <vt:lpstr>Serving ALL Students in CSI Schools</vt:lpstr>
      <vt:lpstr>Objectives</vt:lpstr>
      <vt:lpstr>CSI’s Mission to Serve All Students</vt:lpstr>
      <vt:lpstr>Roadmap for Serving All Students</vt:lpstr>
      <vt:lpstr>Enrollment</vt:lpstr>
      <vt:lpstr>Special Education Students</vt:lpstr>
      <vt:lpstr>What is Special Education?</vt:lpstr>
      <vt:lpstr>School Responsibility </vt:lpstr>
      <vt:lpstr>Section 504 </vt:lpstr>
      <vt:lpstr>What is Section 504? </vt:lpstr>
      <vt:lpstr>Who is protected under Section 504? </vt:lpstr>
      <vt:lpstr>School Responsibility</vt:lpstr>
      <vt:lpstr>Multilingual Learners </vt:lpstr>
      <vt:lpstr>Who are Multilingual Learners?</vt:lpstr>
      <vt:lpstr>Multilingual Learners School Responsibility</vt:lpstr>
      <vt:lpstr>Gifted Education Students</vt:lpstr>
      <vt:lpstr>Who are Gifted Education Students?</vt:lpstr>
      <vt:lpstr>Gifted Education Students School Responsibility</vt:lpstr>
      <vt:lpstr>Students Experiencing Homelessness</vt:lpstr>
      <vt:lpstr>What is McKinney Vento?</vt:lpstr>
      <vt:lpstr>Students Experiencing Homelessness School Responsibility</vt:lpstr>
      <vt:lpstr>CSI’s Oversight &amp; Support</vt:lpstr>
      <vt:lpstr>Board Responsibility</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Student Populations</dc:title>
  <dc:creator>Vickland, Clare</dc:creator>
  <cp:lastModifiedBy>Oberg, Amanda</cp:lastModifiedBy>
  <cp:revision>8</cp:revision>
  <dcterms:created xsi:type="dcterms:W3CDTF">2020-09-14T20:12:14Z</dcterms:created>
  <dcterms:modified xsi:type="dcterms:W3CDTF">2024-03-04T19:54:35Z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0x010100FC18398F0D1D8640A53B16287B38F639</vt:lpwstr>
  </property>
</Properties>
</file>