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1"/>
    <p:sldMasterId id="2147483658" r:id="rId2"/>
    <p:sldMasterId id="2147483668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7" r:id="rId5"/>
    <p:sldId id="3344" r:id="rId6"/>
    <p:sldId id="258" r:id="rId7"/>
    <p:sldId id="3347" r:id="rId8"/>
    <p:sldId id="3346" r:id="rId9"/>
    <p:sldId id="262" r:id="rId10"/>
    <p:sldId id="260" r:id="rId11"/>
    <p:sldId id="263" r:id="rId12"/>
    <p:sldId id="264" r:id="rId13"/>
    <p:sldId id="265" r:id="rId14"/>
    <p:sldId id="266" r:id="rId15"/>
    <p:sldId id="289" r:id="rId16"/>
    <p:sldId id="300" r:id="rId17"/>
    <p:sldId id="317" r:id="rId18"/>
    <p:sldId id="322" r:id="rId19"/>
    <p:sldId id="271" r:id="rId20"/>
    <p:sldId id="344" r:id="rId21"/>
    <p:sldId id="283" r:id="rId22"/>
  </p:sldIdLst>
  <p:sldSz cx="9144000" cy="6858000" type="screen4x3"/>
  <p:notesSz cx="6858000" cy="9144000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ato Light" panose="020F0502020204030203" pitchFamily="34" charset="0"/>
      <p:regular r:id="rId29"/>
      <p:italic r:id="rId30"/>
    </p:embeddedFont>
    <p:embeddedFont>
      <p:font typeface="Raleway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9C5"/>
    <a:srgbClr val="D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2FD5A6-8AFD-453C-B35E-AD8DD30AAFDF}">
  <a:tblStyle styleId="{882FD5A6-8AFD-453C-B35E-AD8DD30AAFD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9F1"/>
          </a:solidFill>
        </a:fill>
      </a:tcStyle>
    </a:wholeTbl>
    <a:band1H>
      <a:tcTxStyle/>
      <a:tcStyle>
        <a:tcBdr/>
        <a:fill>
          <a:solidFill>
            <a:srgbClr val="CED1E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D1E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88280" autoAdjust="0"/>
  </p:normalViewPr>
  <p:slideViewPr>
    <p:cSldViewPr snapToGrid="0">
      <p:cViewPr varScale="1">
        <p:scale>
          <a:sx n="140" d="100"/>
          <a:sy n="140" d="100"/>
        </p:scale>
        <p:origin x="239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6FCDA9-8670-44CC-9D88-53C3F9E8E3D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</dgm:pt>
    <dgm:pt modelId="{5170CA52-7E74-4026-95E1-A668929497A9}">
      <dgm:prSet phldrT="[Text]"/>
      <dgm:spPr/>
      <dgm:t>
        <a:bodyPr/>
        <a:lstStyle/>
        <a:p>
          <a:r>
            <a:rPr lang="en-US"/>
            <a:t>Data Collection</a:t>
          </a:r>
        </a:p>
      </dgm:t>
    </dgm:pt>
    <dgm:pt modelId="{C2B3B941-7E9F-4791-B351-FBC81520F0F4}" type="parTrans" cxnId="{E85F03AD-99CA-42D0-9988-E6EC7A6B429D}">
      <dgm:prSet/>
      <dgm:spPr/>
      <dgm:t>
        <a:bodyPr/>
        <a:lstStyle/>
        <a:p>
          <a:endParaRPr lang="en-US"/>
        </a:p>
      </dgm:t>
    </dgm:pt>
    <dgm:pt modelId="{75E76E37-2348-4873-AFB6-A33D753FDE0A}" type="sibTrans" cxnId="{E85F03AD-99CA-42D0-9988-E6EC7A6B429D}">
      <dgm:prSet/>
      <dgm:spPr/>
      <dgm:t>
        <a:bodyPr/>
        <a:lstStyle/>
        <a:p>
          <a:endParaRPr lang="en-US"/>
        </a:p>
      </dgm:t>
    </dgm:pt>
    <dgm:pt modelId="{F9E27282-268E-4DAA-879C-DE6E6BC4E155}">
      <dgm:prSet phldrT="[Text]"/>
      <dgm:spPr/>
      <dgm:t>
        <a:bodyPr/>
        <a:lstStyle/>
        <a:p>
          <a:r>
            <a:rPr lang="en-US"/>
            <a:t>Reporting</a:t>
          </a:r>
        </a:p>
      </dgm:t>
    </dgm:pt>
    <dgm:pt modelId="{99210763-4E43-4362-8670-2BE7AC969CF1}" type="parTrans" cxnId="{47217532-BCFB-4139-94DA-AD1A439DF226}">
      <dgm:prSet/>
      <dgm:spPr/>
      <dgm:t>
        <a:bodyPr/>
        <a:lstStyle/>
        <a:p>
          <a:endParaRPr lang="en-US"/>
        </a:p>
      </dgm:t>
    </dgm:pt>
    <dgm:pt modelId="{B8287414-AC59-467D-AA01-C3152B6BC3A0}" type="sibTrans" cxnId="{47217532-BCFB-4139-94DA-AD1A439DF226}">
      <dgm:prSet/>
      <dgm:spPr/>
      <dgm:t>
        <a:bodyPr/>
        <a:lstStyle/>
        <a:p>
          <a:endParaRPr lang="en-US"/>
        </a:p>
      </dgm:t>
    </dgm:pt>
    <dgm:pt modelId="{1367FF9C-72DD-4640-8577-297AC316B6B8}">
      <dgm:prSet phldrT="[Text]"/>
      <dgm:spPr/>
      <dgm:t>
        <a:bodyPr/>
        <a:lstStyle/>
        <a:p>
          <a:r>
            <a:rPr lang="en-US" dirty="0"/>
            <a:t>Visuals</a:t>
          </a:r>
        </a:p>
      </dgm:t>
    </dgm:pt>
    <dgm:pt modelId="{DA18C3BA-A7D6-4E6B-AA2D-24D2EAA03246}" type="parTrans" cxnId="{55CCE8DD-8E1B-41C2-83E2-4CADA8B99281}">
      <dgm:prSet/>
      <dgm:spPr/>
      <dgm:t>
        <a:bodyPr/>
        <a:lstStyle/>
        <a:p>
          <a:endParaRPr lang="en-US"/>
        </a:p>
      </dgm:t>
    </dgm:pt>
    <dgm:pt modelId="{5D6E7FBA-EB34-4D37-91C5-BB9F4ADA5FBD}" type="sibTrans" cxnId="{55CCE8DD-8E1B-41C2-83E2-4CADA8B99281}">
      <dgm:prSet/>
      <dgm:spPr/>
      <dgm:t>
        <a:bodyPr/>
        <a:lstStyle/>
        <a:p>
          <a:endParaRPr lang="en-US"/>
        </a:p>
      </dgm:t>
    </dgm:pt>
    <dgm:pt modelId="{FCF2684C-CAF4-46E8-AECF-68E8D45B0C42}">
      <dgm:prSet phldrT="[Text]"/>
      <dgm:spPr/>
      <dgm:t>
        <a:bodyPr/>
        <a:lstStyle/>
        <a:p>
          <a:r>
            <a:rPr lang="en-US" dirty="0"/>
            <a:t>Assessments</a:t>
          </a:r>
        </a:p>
      </dgm:t>
    </dgm:pt>
    <dgm:pt modelId="{98D618AA-534B-469C-B06E-375C8E2CDDE1}" type="parTrans" cxnId="{9C69C6DB-7B3E-40E2-BF9C-2B4CBBC230ED}">
      <dgm:prSet/>
      <dgm:spPr/>
      <dgm:t>
        <a:bodyPr/>
        <a:lstStyle/>
        <a:p>
          <a:endParaRPr lang="en-US"/>
        </a:p>
      </dgm:t>
    </dgm:pt>
    <dgm:pt modelId="{FCB70A45-70A2-40DD-BF2C-2796CBE8BE3E}" type="sibTrans" cxnId="{9C69C6DB-7B3E-40E2-BF9C-2B4CBBC230ED}">
      <dgm:prSet/>
      <dgm:spPr/>
      <dgm:t>
        <a:bodyPr/>
        <a:lstStyle/>
        <a:p>
          <a:endParaRPr lang="en-US"/>
        </a:p>
      </dgm:t>
    </dgm:pt>
    <dgm:pt modelId="{BFB7CE21-64F2-4049-A2AB-1917CB5AD5E7}">
      <dgm:prSet phldrT="[Text]"/>
      <dgm:spPr/>
      <dgm:t>
        <a:bodyPr/>
        <a:lstStyle/>
        <a:p>
          <a:r>
            <a:rPr lang="en-US" dirty="0"/>
            <a:t>Organizational Submissions</a:t>
          </a:r>
        </a:p>
      </dgm:t>
    </dgm:pt>
    <dgm:pt modelId="{6E75112B-049F-4B93-8466-FDDDD9032A86}" type="parTrans" cxnId="{E60AF774-8385-4A0B-A273-742C670694DE}">
      <dgm:prSet/>
      <dgm:spPr/>
      <dgm:t>
        <a:bodyPr/>
        <a:lstStyle/>
        <a:p>
          <a:endParaRPr lang="en-US"/>
        </a:p>
      </dgm:t>
    </dgm:pt>
    <dgm:pt modelId="{7386ED6A-1015-4DE6-9253-2E0D97BAC619}" type="sibTrans" cxnId="{E60AF774-8385-4A0B-A273-742C670694DE}">
      <dgm:prSet/>
      <dgm:spPr/>
      <dgm:t>
        <a:bodyPr/>
        <a:lstStyle/>
        <a:p>
          <a:endParaRPr lang="en-US"/>
        </a:p>
      </dgm:t>
    </dgm:pt>
    <dgm:pt modelId="{03D1074D-A492-4FFF-9C8D-BD45695AF096}">
      <dgm:prSet phldrT="[Text]"/>
      <dgm:spPr/>
      <dgm:t>
        <a:bodyPr/>
        <a:lstStyle/>
        <a:p>
          <a:r>
            <a:rPr lang="en-US" dirty="0"/>
            <a:t>Audits</a:t>
          </a:r>
        </a:p>
      </dgm:t>
    </dgm:pt>
    <dgm:pt modelId="{27ACEBC0-0D6D-429F-90D2-777B6F4D21B5}" type="parTrans" cxnId="{AFB40283-1F77-42DD-8A98-FC6E57A4336B}">
      <dgm:prSet/>
      <dgm:spPr/>
      <dgm:t>
        <a:bodyPr/>
        <a:lstStyle/>
        <a:p>
          <a:endParaRPr lang="en-US"/>
        </a:p>
      </dgm:t>
    </dgm:pt>
    <dgm:pt modelId="{A199C4D1-2495-4B4A-BA91-77F9966C87E8}" type="sibTrans" cxnId="{AFB40283-1F77-42DD-8A98-FC6E57A4336B}">
      <dgm:prSet/>
      <dgm:spPr/>
      <dgm:t>
        <a:bodyPr/>
        <a:lstStyle/>
        <a:p>
          <a:endParaRPr lang="en-US"/>
        </a:p>
      </dgm:t>
    </dgm:pt>
    <dgm:pt modelId="{E93B4DA9-5C70-4816-8461-D4D79AC481C5}">
      <dgm:prSet phldrT="[Text]"/>
      <dgm:spPr/>
      <dgm:t>
        <a:bodyPr/>
        <a:lstStyle/>
        <a:p>
          <a:r>
            <a:rPr lang="en-US" dirty="0"/>
            <a:t>Site Visits</a:t>
          </a:r>
        </a:p>
      </dgm:t>
    </dgm:pt>
    <dgm:pt modelId="{76DDA17A-26CE-49E2-94E1-1D359C8A4B5E}" type="parTrans" cxnId="{25F459EF-50B9-474C-BA17-36C223FEDDE2}">
      <dgm:prSet/>
      <dgm:spPr/>
      <dgm:t>
        <a:bodyPr/>
        <a:lstStyle/>
        <a:p>
          <a:endParaRPr lang="en-US"/>
        </a:p>
      </dgm:t>
    </dgm:pt>
    <dgm:pt modelId="{E4840779-5D3F-43B5-9815-3904CEA0B258}" type="sibTrans" cxnId="{25F459EF-50B9-474C-BA17-36C223FEDDE2}">
      <dgm:prSet/>
      <dgm:spPr/>
      <dgm:t>
        <a:bodyPr/>
        <a:lstStyle/>
        <a:p>
          <a:endParaRPr lang="en-US"/>
        </a:p>
      </dgm:t>
    </dgm:pt>
    <dgm:pt modelId="{08334AF7-8E9E-4410-BEC2-EBB90DF7FFA9}">
      <dgm:prSet phldrT="[Text]"/>
      <dgm:spPr/>
      <dgm:t>
        <a:bodyPr/>
        <a:lstStyle/>
        <a:p>
          <a:r>
            <a:rPr lang="en-US"/>
            <a:t>Analysis</a:t>
          </a:r>
        </a:p>
      </dgm:t>
    </dgm:pt>
    <dgm:pt modelId="{86B30F46-A598-4268-9DA7-831E23010413}" type="parTrans" cxnId="{B84AD2D4-83CB-476C-BD64-01BEF39DE286}">
      <dgm:prSet/>
      <dgm:spPr/>
      <dgm:t>
        <a:bodyPr/>
        <a:lstStyle/>
        <a:p>
          <a:endParaRPr lang="en-US"/>
        </a:p>
      </dgm:t>
    </dgm:pt>
    <dgm:pt modelId="{4D234BDB-A57D-44C7-ABC9-5B7CD8146E18}" type="sibTrans" cxnId="{B84AD2D4-83CB-476C-BD64-01BEF39DE286}">
      <dgm:prSet/>
      <dgm:spPr/>
      <dgm:t>
        <a:bodyPr/>
        <a:lstStyle/>
        <a:p>
          <a:endParaRPr lang="en-US"/>
        </a:p>
      </dgm:t>
    </dgm:pt>
    <dgm:pt modelId="{598FB4BE-F194-4E2D-9137-6FACAE8BBE9D}">
      <dgm:prSet phldrT="[Text]"/>
      <dgm:spPr/>
      <dgm:t>
        <a:bodyPr/>
        <a:lstStyle/>
        <a:p>
          <a:r>
            <a:rPr lang="en-US"/>
            <a:t> Evaluate against metric criteria</a:t>
          </a:r>
        </a:p>
      </dgm:t>
    </dgm:pt>
    <dgm:pt modelId="{956C7664-B2DC-42C3-94C0-D493C4FAC09B}" type="parTrans" cxnId="{E25B2361-1E87-4149-8719-F2D120C9CA1F}">
      <dgm:prSet/>
      <dgm:spPr/>
      <dgm:t>
        <a:bodyPr/>
        <a:lstStyle/>
        <a:p>
          <a:endParaRPr lang="en-US"/>
        </a:p>
      </dgm:t>
    </dgm:pt>
    <dgm:pt modelId="{475F20D7-C01B-4915-818E-D63926516C29}" type="sibTrans" cxnId="{E25B2361-1E87-4149-8719-F2D120C9CA1F}">
      <dgm:prSet/>
      <dgm:spPr/>
      <dgm:t>
        <a:bodyPr/>
        <a:lstStyle/>
        <a:p>
          <a:endParaRPr lang="en-US"/>
        </a:p>
      </dgm:t>
    </dgm:pt>
    <dgm:pt modelId="{C554A17C-3A38-482D-9708-4E6D970F55FE}">
      <dgm:prSet phldrT="[Text]"/>
      <dgm:spPr/>
      <dgm:t>
        <a:bodyPr/>
        <a:lstStyle/>
        <a:p>
          <a:r>
            <a:rPr lang="en-US"/>
            <a:t>Narrative</a:t>
          </a:r>
        </a:p>
      </dgm:t>
    </dgm:pt>
    <dgm:pt modelId="{FBE72D20-A580-4EA3-8032-C4B47CD528B0}" type="parTrans" cxnId="{2F332161-EF13-4493-8C9F-F12101AA9CA1}">
      <dgm:prSet/>
      <dgm:spPr/>
      <dgm:t>
        <a:bodyPr/>
        <a:lstStyle/>
        <a:p>
          <a:endParaRPr lang="en-US"/>
        </a:p>
      </dgm:t>
    </dgm:pt>
    <dgm:pt modelId="{0C705178-6DE7-4DFE-923A-B2C83644FEF8}" type="sibTrans" cxnId="{2F332161-EF13-4493-8C9F-F12101AA9CA1}">
      <dgm:prSet/>
      <dgm:spPr/>
      <dgm:t>
        <a:bodyPr/>
        <a:lstStyle/>
        <a:p>
          <a:endParaRPr lang="en-US"/>
        </a:p>
      </dgm:t>
    </dgm:pt>
    <dgm:pt modelId="{0991CC2F-F886-425B-8B6E-1AEB81A87B4F}">
      <dgm:prSet phldrT="[Text]"/>
      <dgm:spPr/>
      <dgm:t>
        <a:bodyPr/>
        <a:lstStyle/>
        <a:p>
          <a:r>
            <a:rPr lang="en-US" dirty="0"/>
            <a:t>School-specific data</a:t>
          </a:r>
        </a:p>
      </dgm:t>
    </dgm:pt>
    <dgm:pt modelId="{4EA82E6A-D81D-4AF6-9272-52186DA84188}" type="parTrans" cxnId="{E117C61D-3FCA-4A87-8D5A-E01E52D38FA7}">
      <dgm:prSet/>
      <dgm:spPr/>
      <dgm:t>
        <a:bodyPr/>
        <a:lstStyle/>
        <a:p>
          <a:endParaRPr lang="en-US"/>
        </a:p>
      </dgm:t>
    </dgm:pt>
    <dgm:pt modelId="{7CBD2A0F-C0B3-49A6-8355-5B4A94B265F7}" type="sibTrans" cxnId="{E117C61D-3FCA-4A87-8D5A-E01E52D38FA7}">
      <dgm:prSet/>
      <dgm:spPr/>
      <dgm:t>
        <a:bodyPr/>
        <a:lstStyle/>
        <a:p>
          <a:endParaRPr lang="en-US"/>
        </a:p>
      </dgm:t>
    </dgm:pt>
    <dgm:pt modelId="{524877FF-BD83-497A-B59A-6973E170EC92}">
      <dgm:prSet phldrT="[Text]"/>
      <dgm:spPr/>
      <dgm:t>
        <a:bodyPr/>
        <a:lstStyle/>
        <a:p>
          <a:r>
            <a:rPr lang="en-US" dirty="0"/>
            <a:t>State Reporting</a:t>
          </a:r>
        </a:p>
      </dgm:t>
    </dgm:pt>
    <dgm:pt modelId="{78133F5A-F698-400B-9991-58410FB53BEE}" type="parTrans" cxnId="{83B1A356-225F-4F6A-A530-9B48A6FCA461}">
      <dgm:prSet/>
      <dgm:spPr/>
      <dgm:t>
        <a:bodyPr/>
        <a:lstStyle/>
        <a:p>
          <a:endParaRPr lang="en-US"/>
        </a:p>
      </dgm:t>
    </dgm:pt>
    <dgm:pt modelId="{683351DF-6995-4200-845C-1B13A8DEE360}" type="sibTrans" cxnId="{83B1A356-225F-4F6A-A530-9B48A6FCA461}">
      <dgm:prSet/>
      <dgm:spPr/>
      <dgm:t>
        <a:bodyPr/>
        <a:lstStyle/>
        <a:p>
          <a:endParaRPr lang="en-US"/>
        </a:p>
      </dgm:t>
    </dgm:pt>
    <dgm:pt modelId="{C28A6D4D-60EF-40F3-B7C4-0CD1A3808C25}" type="pres">
      <dgm:prSet presAssocID="{316FCDA9-8670-44CC-9D88-53C3F9E8E3DE}" presName="Name0" presStyleCnt="0">
        <dgm:presLayoutVars>
          <dgm:dir/>
          <dgm:animOne val="branch"/>
          <dgm:animLvl val="lvl"/>
        </dgm:presLayoutVars>
      </dgm:prSet>
      <dgm:spPr/>
    </dgm:pt>
    <dgm:pt modelId="{3FD2CF7B-61E1-43DC-85E7-393E48FD4C00}" type="pres">
      <dgm:prSet presAssocID="{5170CA52-7E74-4026-95E1-A668929497A9}" presName="chaos" presStyleCnt="0"/>
      <dgm:spPr/>
    </dgm:pt>
    <dgm:pt modelId="{5BC96691-F296-412B-B30C-3B0BE6B9C05A}" type="pres">
      <dgm:prSet presAssocID="{5170CA52-7E74-4026-95E1-A668929497A9}" presName="parTx1" presStyleLbl="revTx" presStyleIdx="0" presStyleCnt="5"/>
      <dgm:spPr/>
    </dgm:pt>
    <dgm:pt modelId="{E4FA0954-FC03-478D-97B6-9977BB04C601}" type="pres">
      <dgm:prSet presAssocID="{5170CA52-7E74-4026-95E1-A668929497A9}" presName="desTx1" presStyleLbl="revTx" presStyleIdx="1" presStyleCnt="5">
        <dgm:presLayoutVars>
          <dgm:bulletEnabled val="1"/>
        </dgm:presLayoutVars>
      </dgm:prSet>
      <dgm:spPr/>
    </dgm:pt>
    <dgm:pt modelId="{36C06FDB-EF3F-44C9-932C-80C0A224BFAE}" type="pres">
      <dgm:prSet presAssocID="{5170CA52-7E74-4026-95E1-A668929497A9}" presName="c1" presStyleLbl="node1" presStyleIdx="0" presStyleCnt="19"/>
      <dgm:spPr/>
    </dgm:pt>
    <dgm:pt modelId="{FCE33157-8708-42D3-956E-A6B4342127E5}" type="pres">
      <dgm:prSet presAssocID="{5170CA52-7E74-4026-95E1-A668929497A9}" presName="c2" presStyleLbl="node1" presStyleIdx="1" presStyleCnt="19"/>
      <dgm:spPr/>
    </dgm:pt>
    <dgm:pt modelId="{47386B5B-3158-4626-B4B5-92A4B1421356}" type="pres">
      <dgm:prSet presAssocID="{5170CA52-7E74-4026-95E1-A668929497A9}" presName="c3" presStyleLbl="node1" presStyleIdx="2" presStyleCnt="19"/>
      <dgm:spPr/>
    </dgm:pt>
    <dgm:pt modelId="{4C012F46-836D-4B54-B845-901DF3B69DC4}" type="pres">
      <dgm:prSet presAssocID="{5170CA52-7E74-4026-95E1-A668929497A9}" presName="c4" presStyleLbl="node1" presStyleIdx="3" presStyleCnt="19"/>
      <dgm:spPr/>
    </dgm:pt>
    <dgm:pt modelId="{C793E9DB-8A8B-42C1-B1FE-9BDE91C9842C}" type="pres">
      <dgm:prSet presAssocID="{5170CA52-7E74-4026-95E1-A668929497A9}" presName="c5" presStyleLbl="node1" presStyleIdx="4" presStyleCnt="19"/>
      <dgm:spPr/>
    </dgm:pt>
    <dgm:pt modelId="{105BD5CB-5FFF-43BC-A02D-70A647A76E6D}" type="pres">
      <dgm:prSet presAssocID="{5170CA52-7E74-4026-95E1-A668929497A9}" presName="c6" presStyleLbl="node1" presStyleIdx="5" presStyleCnt="19"/>
      <dgm:spPr/>
    </dgm:pt>
    <dgm:pt modelId="{F59513FC-5057-42F6-9EB5-E5B9E3C79FD5}" type="pres">
      <dgm:prSet presAssocID="{5170CA52-7E74-4026-95E1-A668929497A9}" presName="c7" presStyleLbl="node1" presStyleIdx="6" presStyleCnt="19"/>
      <dgm:spPr/>
    </dgm:pt>
    <dgm:pt modelId="{E8BC262D-C92A-4DF5-8184-D4CECE733AE0}" type="pres">
      <dgm:prSet presAssocID="{5170CA52-7E74-4026-95E1-A668929497A9}" presName="c8" presStyleLbl="node1" presStyleIdx="7" presStyleCnt="19"/>
      <dgm:spPr/>
    </dgm:pt>
    <dgm:pt modelId="{09192145-E7B3-42CC-83FB-38AFA2FFE40E}" type="pres">
      <dgm:prSet presAssocID="{5170CA52-7E74-4026-95E1-A668929497A9}" presName="c9" presStyleLbl="node1" presStyleIdx="8" presStyleCnt="19"/>
      <dgm:spPr/>
    </dgm:pt>
    <dgm:pt modelId="{35A7BA7E-127F-485A-8D0A-47063E002F0B}" type="pres">
      <dgm:prSet presAssocID="{5170CA52-7E74-4026-95E1-A668929497A9}" presName="c10" presStyleLbl="node1" presStyleIdx="9" presStyleCnt="19"/>
      <dgm:spPr/>
    </dgm:pt>
    <dgm:pt modelId="{6B10D9D8-3140-41A2-AC0C-522739578B79}" type="pres">
      <dgm:prSet presAssocID="{5170CA52-7E74-4026-95E1-A668929497A9}" presName="c11" presStyleLbl="node1" presStyleIdx="10" presStyleCnt="19"/>
      <dgm:spPr/>
    </dgm:pt>
    <dgm:pt modelId="{52273E3B-84FB-4AB6-8BBF-C1796094FF67}" type="pres">
      <dgm:prSet presAssocID="{5170CA52-7E74-4026-95E1-A668929497A9}" presName="c12" presStyleLbl="node1" presStyleIdx="11" presStyleCnt="19"/>
      <dgm:spPr/>
    </dgm:pt>
    <dgm:pt modelId="{691A562F-99C1-4B9B-9F1C-CB8A52427B51}" type="pres">
      <dgm:prSet presAssocID="{5170CA52-7E74-4026-95E1-A668929497A9}" presName="c13" presStyleLbl="node1" presStyleIdx="12" presStyleCnt="19"/>
      <dgm:spPr/>
    </dgm:pt>
    <dgm:pt modelId="{D1FC3C2B-B993-4DE2-91D1-8BD6EAC0B5E9}" type="pres">
      <dgm:prSet presAssocID="{5170CA52-7E74-4026-95E1-A668929497A9}" presName="c14" presStyleLbl="node1" presStyleIdx="13" presStyleCnt="19"/>
      <dgm:spPr/>
    </dgm:pt>
    <dgm:pt modelId="{ED21F83D-8D25-425F-9C14-D34609F23EC2}" type="pres">
      <dgm:prSet presAssocID="{5170CA52-7E74-4026-95E1-A668929497A9}" presName="c15" presStyleLbl="node1" presStyleIdx="14" presStyleCnt="19"/>
      <dgm:spPr/>
    </dgm:pt>
    <dgm:pt modelId="{778C5A0A-EECE-4C78-A54E-EEDED60BE349}" type="pres">
      <dgm:prSet presAssocID="{5170CA52-7E74-4026-95E1-A668929497A9}" presName="c16" presStyleLbl="node1" presStyleIdx="15" presStyleCnt="19"/>
      <dgm:spPr/>
    </dgm:pt>
    <dgm:pt modelId="{742075AA-531A-4AE2-9566-FAFC08054EAB}" type="pres">
      <dgm:prSet presAssocID="{5170CA52-7E74-4026-95E1-A668929497A9}" presName="c17" presStyleLbl="node1" presStyleIdx="16" presStyleCnt="19"/>
      <dgm:spPr/>
    </dgm:pt>
    <dgm:pt modelId="{286C2ED3-4714-4B26-9FAD-B1796E141BFC}" type="pres">
      <dgm:prSet presAssocID="{5170CA52-7E74-4026-95E1-A668929497A9}" presName="c18" presStyleLbl="node1" presStyleIdx="17" presStyleCnt="19"/>
      <dgm:spPr/>
    </dgm:pt>
    <dgm:pt modelId="{85FE9999-259A-433C-9A6C-C611BC681A4A}" type="pres">
      <dgm:prSet presAssocID="{75E76E37-2348-4873-AFB6-A33D753FDE0A}" presName="chevronComposite1" presStyleCnt="0"/>
      <dgm:spPr/>
    </dgm:pt>
    <dgm:pt modelId="{2C953FF1-A80C-407A-A569-007117D547EF}" type="pres">
      <dgm:prSet presAssocID="{75E76E37-2348-4873-AFB6-A33D753FDE0A}" presName="chevron1" presStyleLbl="sibTrans2D1" presStyleIdx="0" presStyleCnt="2"/>
      <dgm:spPr/>
    </dgm:pt>
    <dgm:pt modelId="{51A8286A-6177-444C-95D4-CCBEA03BAE82}" type="pres">
      <dgm:prSet presAssocID="{75E76E37-2348-4873-AFB6-A33D753FDE0A}" presName="spChevron1" presStyleCnt="0"/>
      <dgm:spPr/>
    </dgm:pt>
    <dgm:pt modelId="{3EDC718A-56ED-439A-A556-141DB0353068}" type="pres">
      <dgm:prSet presAssocID="{08334AF7-8E9E-4410-BEC2-EBB90DF7FFA9}" presName="middle" presStyleCnt="0"/>
      <dgm:spPr/>
    </dgm:pt>
    <dgm:pt modelId="{FE27A4DB-A450-426E-888B-1F7AAFE9B7EB}" type="pres">
      <dgm:prSet presAssocID="{08334AF7-8E9E-4410-BEC2-EBB90DF7FFA9}" presName="parTxMid" presStyleLbl="revTx" presStyleIdx="2" presStyleCnt="5"/>
      <dgm:spPr/>
    </dgm:pt>
    <dgm:pt modelId="{C45A8839-AA63-47BC-899F-1875284E6B86}" type="pres">
      <dgm:prSet presAssocID="{08334AF7-8E9E-4410-BEC2-EBB90DF7FFA9}" presName="desTxMid" presStyleLbl="revTx" presStyleIdx="3" presStyleCnt="5">
        <dgm:presLayoutVars>
          <dgm:bulletEnabled val="1"/>
        </dgm:presLayoutVars>
      </dgm:prSet>
      <dgm:spPr/>
    </dgm:pt>
    <dgm:pt modelId="{03E12AA5-7010-449A-9C1E-8A40B20688E1}" type="pres">
      <dgm:prSet presAssocID="{08334AF7-8E9E-4410-BEC2-EBB90DF7FFA9}" presName="spMid" presStyleCnt="0"/>
      <dgm:spPr/>
    </dgm:pt>
    <dgm:pt modelId="{DAE04092-9136-40F9-A34B-79F27F94A2F4}" type="pres">
      <dgm:prSet presAssocID="{4D234BDB-A57D-44C7-ABC9-5B7CD8146E18}" presName="chevronComposite1" presStyleCnt="0"/>
      <dgm:spPr/>
    </dgm:pt>
    <dgm:pt modelId="{54087E71-0DCF-410B-BE28-FED849C0753D}" type="pres">
      <dgm:prSet presAssocID="{4D234BDB-A57D-44C7-ABC9-5B7CD8146E18}" presName="chevron1" presStyleLbl="sibTrans2D1" presStyleIdx="1" presStyleCnt="2"/>
      <dgm:spPr/>
    </dgm:pt>
    <dgm:pt modelId="{89BE0EEE-1FD8-4C69-896D-351966A5D4F2}" type="pres">
      <dgm:prSet presAssocID="{4D234BDB-A57D-44C7-ABC9-5B7CD8146E18}" presName="spChevron1" presStyleCnt="0"/>
      <dgm:spPr/>
    </dgm:pt>
    <dgm:pt modelId="{F7AFCABE-3E96-479A-A73B-000AA19AD915}" type="pres">
      <dgm:prSet presAssocID="{F9E27282-268E-4DAA-879C-DE6E6BC4E155}" presName="last" presStyleCnt="0"/>
      <dgm:spPr/>
    </dgm:pt>
    <dgm:pt modelId="{0FD50CCB-9D12-4030-93EC-7510F0229F79}" type="pres">
      <dgm:prSet presAssocID="{F9E27282-268E-4DAA-879C-DE6E6BC4E155}" presName="circleTx" presStyleLbl="node1" presStyleIdx="18" presStyleCnt="19"/>
      <dgm:spPr/>
    </dgm:pt>
    <dgm:pt modelId="{1C43F1B5-0FFC-4DFD-8498-022D8DF58A56}" type="pres">
      <dgm:prSet presAssocID="{F9E27282-268E-4DAA-879C-DE6E6BC4E155}" presName="desTxN" presStyleLbl="revTx" presStyleIdx="4" presStyleCnt="5">
        <dgm:presLayoutVars>
          <dgm:bulletEnabled val="1"/>
        </dgm:presLayoutVars>
      </dgm:prSet>
      <dgm:spPr/>
    </dgm:pt>
    <dgm:pt modelId="{CEBC11EF-390D-4249-8A1A-CD68C112E0AF}" type="pres">
      <dgm:prSet presAssocID="{F9E27282-268E-4DAA-879C-DE6E6BC4E155}" presName="spN" presStyleCnt="0"/>
      <dgm:spPr/>
    </dgm:pt>
  </dgm:ptLst>
  <dgm:cxnLst>
    <dgm:cxn modelId="{BF1AD70D-0F2F-458F-88C3-EE7EFAB8C9F6}" type="presOf" srcId="{5170CA52-7E74-4026-95E1-A668929497A9}" destId="{5BC96691-F296-412B-B30C-3B0BE6B9C05A}" srcOrd="0" destOrd="0" presId="urn:microsoft.com/office/officeart/2009/3/layout/RandomtoResultProcess"/>
    <dgm:cxn modelId="{41E4F111-4194-4BE7-B2A8-56C22BADD4AE}" type="presOf" srcId="{E93B4DA9-5C70-4816-8461-D4D79AC481C5}" destId="{E4FA0954-FC03-478D-97B6-9977BB04C601}" srcOrd="0" destOrd="4" presId="urn:microsoft.com/office/officeart/2009/3/layout/RandomtoResultProcess"/>
    <dgm:cxn modelId="{E117C61D-3FCA-4A87-8D5A-E01E52D38FA7}" srcId="{5170CA52-7E74-4026-95E1-A668929497A9}" destId="{0991CC2F-F886-425B-8B6E-1AEB81A87B4F}" srcOrd="5" destOrd="0" parTransId="{4EA82E6A-D81D-4AF6-9272-52186DA84188}" sibTransId="{7CBD2A0F-C0B3-49A6-8355-5B4A94B265F7}"/>
    <dgm:cxn modelId="{47217532-BCFB-4139-94DA-AD1A439DF226}" srcId="{316FCDA9-8670-44CC-9D88-53C3F9E8E3DE}" destId="{F9E27282-268E-4DAA-879C-DE6E6BC4E155}" srcOrd="2" destOrd="0" parTransId="{99210763-4E43-4362-8670-2BE7AC969CF1}" sibTransId="{B8287414-AC59-467D-AA01-C3152B6BC3A0}"/>
    <dgm:cxn modelId="{5EF2185D-7A2F-4FB2-B0A2-74D909C89710}" type="presOf" srcId="{F9E27282-268E-4DAA-879C-DE6E6BC4E155}" destId="{0FD50CCB-9D12-4030-93EC-7510F0229F79}" srcOrd="0" destOrd="0" presId="urn:microsoft.com/office/officeart/2009/3/layout/RandomtoResultProcess"/>
    <dgm:cxn modelId="{2F332161-EF13-4493-8C9F-F12101AA9CA1}" srcId="{F9E27282-268E-4DAA-879C-DE6E6BC4E155}" destId="{C554A17C-3A38-482D-9708-4E6D970F55FE}" srcOrd="1" destOrd="0" parTransId="{FBE72D20-A580-4EA3-8032-C4B47CD528B0}" sibTransId="{0C705178-6DE7-4DFE-923A-B2C83644FEF8}"/>
    <dgm:cxn modelId="{E25B2361-1E87-4149-8719-F2D120C9CA1F}" srcId="{08334AF7-8E9E-4410-BEC2-EBB90DF7FFA9}" destId="{598FB4BE-F194-4E2D-9137-6FACAE8BBE9D}" srcOrd="0" destOrd="0" parTransId="{956C7664-B2DC-42C3-94C0-D493C4FAC09B}" sibTransId="{475F20D7-C01B-4915-818E-D63926516C29}"/>
    <dgm:cxn modelId="{77418272-D7EF-4EFF-8764-437C3B873D06}" type="presOf" srcId="{03D1074D-A492-4FFF-9C8D-BD45695AF096}" destId="{E4FA0954-FC03-478D-97B6-9977BB04C601}" srcOrd="0" destOrd="3" presId="urn:microsoft.com/office/officeart/2009/3/layout/RandomtoResultProcess"/>
    <dgm:cxn modelId="{E60AF774-8385-4A0B-A273-742C670694DE}" srcId="{5170CA52-7E74-4026-95E1-A668929497A9}" destId="{BFB7CE21-64F2-4049-A2AB-1917CB5AD5E7}" srcOrd="2" destOrd="0" parTransId="{6E75112B-049F-4B93-8466-FDDDD9032A86}" sibTransId="{7386ED6A-1015-4DE6-9253-2E0D97BAC619}"/>
    <dgm:cxn modelId="{83B1A356-225F-4F6A-A530-9B48A6FCA461}" srcId="{5170CA52-7E74-4026-95E1-A668929497A9}" destId="{524877FF-BD83-497A-B59A-6973E170EC92}" srcOrd="1" destOrd="0" parTransId="{78133F5A-F698-400B-9991-58410FB53BEE}" sibTransId="{683351DF-6995-4200-845C-1B13A8DEE360}"/>
    <dgm:cxn modelId="{2DE4F479-C9C5-4E96-9FA4-F376B73343CA}" type="presOf" srcId="{598FB4BE-F194-4E2D-9137-6FACAE8BBE9D}" destId="{C45A8839-AA63-47BC-899F-1875284E6B86}" srcOrd="0" destOrd="0" presId="urn:microsoft.com/office/officeart/2009/3/layout/RandomtoResultProcess"/>
    <dgm:cxn modelId="{AFB40283-1F77-42DD-8A98-FC6E57A4336B}" srcId="{5170CA52-7E74-4026-95E1-A668929497A9}" destId="{03D1074D-A492-4FFF-9C8D-BD45695AF096}" srcOrd="3" destOrd="0" parTransId="{27ACEBC0-0D6D-429F-90D2-777B6F4D21B5}" sibTransId="{A199C4D1-2495-4B4A-BA91-77F9966C87E8}"/>
    <dgm:cxn modelId="{63B95287-7DE9-425C-8971-433A753B9075}" type="presOf" srcId="{BFB7CE21-64F2-4049-A2AB-1917CB5AD5E7}" destId="{E4FA0954-FC03-478D-97B6-9977BB04C601}" srcOrd="0" destOrd="2" presId="urn:microsoft.com/office/officeart/2009/3/layout/RandomtoResultProcess"/>
    <dgm:cxn modelId="{E85F03AD-99CA-42D0-9988-E6EC7A6B429D}" srcId="{316FCDA9-8670-44CC-9D88-53C3F9E8E3DE}" destId="{5170CA52-7E74-4026-95E1-A668929497A9}" srcOrd="0" destOrd="0" parTransId="{C2B3B941-7E9F-4791-B351-FBC81520F0F4}" sibTransId="{75E76E37-2348-4873-AFB6-A33D753FDE0A}"/>
    <dgm:cxn modelId="{10C4C3BB-18E8-454E-BCBA-CD1A05E5424A}" type="presOf" srcId="{0991CC2F-F886-425B-8B6E-1AEB81A87B4F}" destId="{E4FA0954-FC03-478D-97B6-9977BB04C601}" srcOrd="0" destOrd="5" presId="urn:microsoft.com/office/officeart/2009/3/layout/RandomtoResultProcess"/>
    <dgm:cxn modelId="{8B02AAD1-0B57-4D55-BD66-364FB10E9819}" type="presOf" srcId="{316FCDA9-8670-44CC-9D88-53C3F9E8E3DE}" destId="{C28A6D4D-60EF-40F3-B7C4-0CD1A3808C25}" srcOrd="0" destOrd="0" presId="urn:microsoft.com/office/officeart/2009/3/layout/RandomtoResultProcess"/>
    <dgm:cxn modelId="{B84AD2D4-83CB-476C-BD64-01BEF39DE286}" srcId="{316FCDA9-8670-44CC-9D88-53C3F9E8E3DE}" destId="{08334AF7-8E9E-4410-BEC2-EBB90DF7FFA9}" srcOrd="1" destOrd="0" parTransId="{86B30F46-A598-4268-9DA7-831E23010413}" sibTransId="{4D234BDB-A57D-44C7-ABC9-5B7CD8146E18}"/>
    <dgm:cxn modelId="{32699DD5-47E0-4090-82CA-E506877903F3}" type="presOf" srcId="{C554A17C-3A38-482D-9708-4E6D970F55FE}" destId="{1C43F1B5-0FFC-4DFD-8498-022D8DF58A56}" srcOrd="0" destOrd="1" presId="urn:microsoft.com/office/officeart/2009/3/layout/RandomtoResultProcess"/>
    <dgm:cxn modelId="{9C69C6DB-7B3E-40E2-BF9C-2B4CBBC230ED}" srcId="{5170CA52-7E74-4026-95E1-A668929497A9}" destId="{FCF2684C-CAF4-46E8-AECF-68E8D45B0C42}" srcOrd="0" destOrd="0" parTransId="{98D618AA-534B-469C-B06E-375C8E2CDDE1}" sibTransId="{FCB70A45-70A2-40DD-BF2C-2796CBE8BE3E}"/>
    <dgm:cxn modelId="{55CCE8DD-8E1B-41C2-83E2-4CADA8B99281}" srcId="{F9E27282-268E-4DAA-879C-DE6E6BC4E155}" destId="{1367FF9C-72DD-4640-8577-297AC316B6B8}" srcOrd="0" destOrd="0" parTransId="{DA18C3BA-A7D6-4E6B-AA2D-24D2EAA03246}" sibTransId="{5D6E7FBA-EB34-4D37-91C5-BB9F4ADA5FBD}"/>
    <dgm:cxn modelId="{D44D14E5-870C-4B10-B8D5-E9A9DFEFCC53}" type="presOf" srcId="{1367FF9C-72DD-4640-8577-297AC316B6B8}" destId="{1C43F1B5-0FFC-4DFD-8498-022D8DF58A56}" srcOrd="0" destOrd="0" presId="urn:microsoft.com/office/officeart/2009/3/layout/RandomtoResultProcess"/>
    <dgm:cxn modelId="{9D58F4E6-74BD-47CC-91E0-150603432A73}" type="presOf" srcId="{524877FF-BD83-497A-B59A-6973E170EC92}" destId="{E4FA0954-FC03-478D-97B6-9977BB04C601}" srcOrd="0" destOrd="1" presId="urn:microsoft.com/office/officeart/2009/3/layout/RandomtoResultProcess"/>
    <dgm:cxn modelId="{7EFDFDE7-DE2E-4469-A21C-B55E3021B462}" type="presOf" srcId="{FCF2684C-CAF4-46E8-AECF-68E8D45B0C42}" destId="{E4FA0954-FC03-478D-97B6-9977BB04C601}" srcOrd="0" destOrd="0" presId="urn:microsoft.com/office/officeart/2009/3/layout/RandomtoResultProcess"/>
    <dgm:cxn modelId="{25F459EF-50B9-474C-BA17-36C223FEDDE2}" srcId="{5170CA52-7E74-4026-95E1-A668929497A9}" destId="{E93B4DA9-5C70-4816-8461-D4D79AC481C5}" srcOrd="4" destOrd="0" parTransId="{76DDA17A-26CE-49E2-94E1-1D359C8A4B5E}" sibTransId="{E4840779-5D3F-43B5-9815-3904CEA0B258}"/>
    <dgm:cxn modelId="{E73DCCF4-5A76-4353-B101-C3E89C34842E}" type="presOf" srcId="{08334AF7-8E9E-4410-BEC2-EBB90DF7FFA9}" destId="{FE27A4DB-A450-426E-888B-1F7AAFE9B7EB}" srcOrd="0" destOrd="0" presId="urn:microsoft.com/office/officeart/2009/3/layout/RandomtoResultProcess"/>
    <dgm:cxn modelId="{C53F84F8-CE91-46BC-AB47-EEE72D5811FD}" type="presParOf" srcId="{C28A6D4D-60EF-40F3-B7C4-0CD1A3808C25}" destId="{3FD2CF7B-61E1-43DC-85E7-393E48FD4C00}" srcOrd="0" destOrd="0" presId="urn:microsoft.com/office/officeart/2009/3/layout/RandomtoResultProcess"/>
    <dgm:cxn modelId="{051CAA44-0A9D-433D-BCFB-E9EFDD5E72E1}" type="presParOf" srcId="{3FD2CF7B-61E1-43DC-85E7-393E48FD4C00}" destId="{5BC96691-F296-412B-B30C-3B0BE6B9C05A}" srcOrd="0" destOrd="0" presId="urn:microsoft.com/office/officeart/2009/3/layout/RandomtoResultProcess"/>
    <dgm:cxn modelId="{0BCE4243-398A-4E8E-8511-791090243A59}" type="presParOf" srcId="{3FD2CF7B-61E1-43DC-85E7-393E48FD4C00}" destId="{E4FA0954-FC03-478D-97B6-9977BB04C601}" srcOrd="1" destOrd="0" presId="urn:microsoft.com/office/officeart/2009/3/layout/RandomtoResultProcess"/>
    <dgm:cxn modelId="{0B6C35B3-1A7A-4461-BF9C-40E7FE3908F8}" type="presParOf" srcId="{3FD2CF7B-61E1-43DC-85E7-393E48FD4C00}" destId="{36C06FDB-EF3F-44C9-932C-80C0A224BFAE}" srcOrd="2" destOrd="0" presId="urn:microsoft.com/office/officeart/2009/3/layout/RandomtoResultProcess"/>
    <dgm:cxn modelId="{8C0A9A8B-54EF-4E02-8680-059D4C780DB3}" type="presParOf" srcId="{3FD2CF7B-61E1-43DC-85E7-393E48FD4C00}" destId="{FCE33157-8708-42D3-956E-A6B4342127E5}" srcOrd="3" destOrd="0" presId="urn:microsoft.com/office/officeart/2009/3/layout/RandomtoResultProcess"/>
    <dgm:cxn modelId="{06E45A51-0F37-4484-9DC3-F130D460D90A}" type="presParOf" srcId="{3FD2CF7B-61E1-43DC-85E7-393E48FD4C00}" destId="{47386B5B-3158-4626-B4B5-92A4B1421356}" srcOrd="4" destOrd="0" presId="urn:microsoft.com/office/officeart/2009/3/layout/RandomtoResultProcess"/>
    <dgm:cxn modelId="{28018DF7-BF69-47A5-87DD-C9CF3270484D}" type="presParOf" srcId="{3FD2CF7B-61E1-43DC-85E7-393E48FD4C00}" destId="{4C012F46-836D-4B54-B845-901DF3B69DC4}" srcOrd="5" destOrd="0" presId="urn:microsoft.com/office/officeart/2009/3/layout/RandomtoResultProcess"/>
    <dgm:cxn modelId="{952D89FB-BB31-49C7-9DED-1B168A214F28}" type="presParOf" srcId="{3FD2CF7B-61E1-43DC-85E7-393E48FD4C00}" destId="{C793E9DB-8A8B-42C1-B1FE-9BDE91C9842C}" srcOrd="6" destOrd="0" presId="urn:microsoft.com/office/officeart/2009/3/layout/RandomtoResultProcess"/>
    <dgm:cxn modelId="{A19E69A0-BF9A-41E9-BA80-4C394DC356B1}" type="presParOf" srcId="{3FD2CF7B-61E1-43DC-85E7-393E48FD4C00}" destId="{105BD5CB-5FFF-43BC-A02D-70A647A76E6D}" srcOrd="7" destOrd="0" presId="urn:microsoft.com/office/officeart/2009/3/layout/RandomtoResultProcess"/>
    <dgm:cxn modelId="{86CEEECD-4EDD-4149-9048-7C2AE7C9E492}" type="presParOf" srcId="{3FD2CF7B-61E1-43DC-85E7-393E48FD4C00}" destId="{F59513FC-5057-42F6-9EB5-E5B9E3C79FD5}" srcOrd="8" destOrd="0" presId="urn:microsoft.com/office/officeart/2009/3/layout/RandomtoResultProcess"/>
    <dgm:cxn modelId="{D6C29C59-E30A-4F32-ADAB-A2C31B50725E}" type="presParOf" srcId="{3FD2CF7B-61E1-43DC-85E7-393E48FD4C00}" destId="{E8BC262D-C92A-4DF5-8184-D4CECE733AE0}" srcOrd="9" destOrd="0" presId="urn:microsoft.com/office/officeart/2009/3/layout/RandomtoResultProcess"/>
    <dgm:cxn modelId="{5EFDC0AC-0F8B-4DFF-BAF1-1C7F948D4CAB}" type="presParOf" srcId="{3FD2CF7B-61E1-43DC-85E7-393E48FD4C00}" destId="{09192145-E7B3-42CC-83FB-38AFA2FFE40E}" srcOrd="10" destOrd="0" presId="urn:microsoft.com/office/officeart/2009/3/layout/RandomtoResultProcess"/>
    <dgm:cxn modelId="{6F815B32-B6FC-4CE8-A0B1-88A0DF8C8855}" type="presParOf" srcId="{3FD2CF7B-61E1-43DC-85E7-393E48FD4C00}" destId="{35A7BA7E-127F-485A-8D0A-47063E002F0B}" srcOrd="11" destOrd="0" presId="urn:microsoft.com/office/officeart/2009/3/layout/RandomtoResultProcess"/>
    <dgm:cxn modelId="{EC06D0CD-CF83-4368-9D55-CE59902E77FC}" type="presParOf" srcId="{3FD2CF7B-61E1-43DC-85E7-393E48FD4C00}" destId="{6B10D9D8-3140-41A2-AC0C-522739578B79}" srcOrd="12" destOrd="0" presId="urn:microsoft.com/office/officeart/2009/3/layout/RandomtoResultProcess"/>
    <dgm:cxn modelId="{4ACB7F76-EE5B-4F18-A62C-225FB7D8E6E3}" type="presParOf" srcId="{3FD2CF7B-61E1-43DC-85E7-393E48FD4C00}" destId="{52273E3B-84FB-4AB6-8BBF-C1796094FF67}" srcOrd="13" destOrd="0" presId="urn:microsoft.com/office/officeart/2009/3/layout/RandomtoResultProcess"/>
    <dgm:cxn modelId="{77BE1147-3919-4B63-A24F-CD22CE921B63}" type="presParOf" srcId="{3FD2CF7B-61E1-43DC-85E7-393E48FD4C00}" destId="{691A562F-99C1-4B9B-9F1C-CB8A52427B51}" srcOrd="14" destOrd="0" presId="urn:microsoft.com/office/officeart/2009/3/layout/RandomtoResultProcess"/>
    <dgm:cxn modelId="{BBCE3050-AA5B-491D-B91A-7B19CCDC1994}" type="presParOf" srcId="{3FD2CF7B-61E1-43DC-85E7-393E48FD4C00}" destId="{D1FC3C2B-B993-4DE2-91D1-8BD6EAC0B5E9}" srcOrd="15" destOrd="0" presId="urn:microsoft.com/office/officeart/2009/3/layout/RandomtoResultProcess"/>
    <dgm:cxn modelId="{BC926BC2-3C5D-4C41-A34D-2932E4BA0C10}" type="presParOf" srcId="{3FD2CF7B-61E1-43DC-85E7-393E48FD4C00}" destId="{ED21F83D-8D25-425F-9C14-D34609F23EC2}" srcOrd="16" destOrd="0" presId="urn:microsoft.com/office/officeart/2009/3/layout/RandomtoResultProcess"/>
    <dgm:cxn modelId="{3D82A81F-207F-4D3E-928D-1B0DCF15576E}" type="presParOf" srcId="{3FD2CF7B-61E1-43DC-85E7-393E48FD4C00}" destId="{778C5A0A-EECE-4C78-A54E-EEDED60BE349}" srcOrd="17" destOrd="0" presId="urn:microsoft.com/office/officeart/2009/3/layout/RandomtoResultProcess"/>
    <dgm:cxn modelId="{F2A9B28C-C988-4C94-A55E-5A84EC2A7B36}" type="presParOf" srcId="{3FD2CF7B-61E1-43DC-85E7-393E48FD4C00}" destId="{742075AA-531A-4AE2-9566-FAFC08054EAB}" srcOrd="18" destOrd="0" presId="urn:microsoft.com/office/officeart/2009/3/layout/RandomtoResultProcess"/>
    <dgm:cxn modelId="{4DB0BC63-2A92-44D5-A0EB-AAD9A26EA25D}" type="presParOf" srcId="{3FD2CF7B-61E1-43DC-85E7-393E48FD4C00}" destId="{286C2ED3-4714-4B26-9FAD-B1796E141BFC}" srcOrd="19" destOrd="0" presId="urn:microsoft.com/office/officeart/2009/3/layout/RandomtoResultProcess"/>
    <dgm:cxn modelId="{26261797-591D-456F-8FD3-A7DC2B954576}" type="presParOf" srcId="{C28A6D4D-60EF-40F3-B7C4-0CD1A3808C25}" destId="{85FE9999-259A-433C-9A6C-C611BC681A4A}" srcOrd="1" destOrd="0" presId="urn:microsoft.com/office/officeart/2009/3/layout/RandomtoResultProcess"/>
    <dgm:cxn modelId="{1F5A5364-79B3-47FD-8D57-909ADDCEE796}" type="presParOf" srcId="{85FE9999-259A-433C-9A6C-C611BC681A4A}" destId="{2C953FF1-A80C-407A-A569-007117D547EF}" srcOrd="0" destOrd="0" presId="urn:microsoft.com/office/officeart/2009/3/layout/RandomtoResultProcess"/>
    <dgm:cxn modelId="{A0617019-E6C5-44B3-A2B6-81B520D0417A}" type="presParOf" srcId="{85FE9999-259A-433C-9A6C-C611BC681A4A}" destId="{51A8286A-6177-444C-95D4-CCBEA03BAE82}" srcOrd="1" destOrd="0" presId="urn:microsoft.com/office/officeart/2009/3/layout/RandomtoResultProcess"/>
    <dgm:cxn modelId="{90663492-5F8C-47B2-BE10-78F7EAF6CF94}" type="presParOf" srcId="{C28A6D4D-60EF-40F3-B7C4-0CD1A3808C25}" destId="{3EDC718A-56ED-439A-A556-141DB0353068}" srcOrd="2" destOrd="0" presId="urn:microsoft.com/office/officeart/2009/3/layout/RandomtoResultProcess"/>
    <dgm:cxn modelId="{4AA4E402-D277-4352-A499-41782B4328A9}" type="presParOf" srcId="{3EDC718A-56ED-439A-A556-141DB0353068}" destId="{FE27A4DB-A450-426E-888B-1F7AAFE9B7EB}" srcOrd="0" destOrd="0" presId="urn:microsoft.com/office/officeart/2009/3/layout/RandomtoResultProcess"/>
    <dgm:cxn modelId="{26214C72-E4CD-4283-8255-F3C16E7AA489}" type="presParOf" srcId="{3EDC718A-56ED-439A-A556-141DB0353068}" destId="{C45A8839-AA63-47BC-899F-1875284E6B86}" srcOrd="1" destOrd="0" presId="urn:microsoft.com/office/officeart/2009/3/layout/RandomtoResultProcess"/>
    <dgm:cxn modelId="{5773D6BA-828B-42FA-8B10-47C30B27E908}" type="presParOf" srcId="{3EDC718A-56ED-439A-A556-141DB0353068}" destId="{03E12AA5-7010-449A-9C1E-8A40B20688E1}" srcOrd="2" destOrd="0" presId="urn:microsoft.com/office/officeart/2009/3/layout/RandomtoResultProcess"/>
    <dgm:cxn modelId="{53A94569-C8C3-432E-81D8-7491C678773C}" type="presParOf" srcId="{C28A6D4D-60EF-40F3-B7C4-0CD1A3808C25}" destId="{DAE04092-9136-40F9-A34B-79F27F94A2F4}" srcOrd="3" destOrd="0" presId="urn:microsoft.com/office/officeart/2009/3/layout/RandomtoResultProcess"/>
    <dgm:cxn modelId="{A6ECD893-C6E7-43A4-9BAF-1D897D92915D}" type="presParOf" srcId="{DAE04092-9136-40F9-A34B-79F27F94A2F4}" destId="{54087E71-0DCF-410B-BE28-FED849C0753D}" srcOrd="0" destOrd="0" presId="urn:microsoft.com/office/officeart/2009/3/layout/RandomtoResultProcess"/>
    <dgm:cxn modelId="{6FB3886A-E28D-4B81-A518-B7269AB3FC6D}" type="presParOf" srcId="{DAE04092-9136-40F9-A34B-79F27F94A2F4}" destId="{89BE0EEE-1FD8-4C69-896D-351966A5D4F2}" srcOrd="1" destOrd="0" presId="urn:microsoft.com/office/officeart/2009/3/layout/RandomtoResultProcess"/>
    <dgm:cxn modelId="{C67273E9-3948-4D39-BCD1-6EC3A76A670E}" type="presParOf" srcId="{C28A6D4D-60EF-40F3-B7C4-0CD1A3808C25}" destId="{F7AFCABE-3E96-479A-A73B-000AA19AD915}" srcOrd="4" destOrd="0" presId="urn:microsoft.com/office/officeart/2009/3/layout/RandomtoResultProcess"/>
    <dgm:cxn modelId="{E889BDBB-0CAB-43AB-B6F9-CA67333B2CA4}" type="presParOf" srcId="{F7AFCABE-3E96-479A-A73B-000AA19AD915}" destId="{0FD50CCB-9D12-4030-93EC-7510F0229F79}" srcOrd="0" destOrd="0" presId="urn:microsoft.com/office/officeart/2009/3/layout/RandomtoResultProcess"/>
    <dgm:cxn modelId="{FB85ACAE-F739-4F66-848A-FAE69C776A30}" type="presParOf" srcId="{F7AFCABE-3E96-479A-A73B-000AA19AD915}" destId="{1C43F1B5-0FFC-4DFD-8498-022D8DF58A56}" srcOrd="1" destOrd="0" presId="urn:microsoft.com/office/officeart/2009/3/layout/RandomtoResultProcess"/>
    <dgm:cxn modelId="{5CEDFE9B-128B-4A1D-841C-0F1FFC6E5D9D}" type="presParOf" srcId="{F7AFCABE-3E96-479A-A73B-000AA19AD915}" destId="{CEBC11EF-390D-4249-8A1A-CD68C112E0A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DABC6-C19E-4063-B5EE-26E40B61F81C}" type="doc">
      <dgm:prSet loTypeId="urn:microsoft.com/office/officeart/2005/8/layout/hList7" loCatId="list" qsTypeId="urn:microsoft.com/office/officeart/2005/8/quickstyle/simple1" qsCatId="simple" csTypeId="urn:microsoft.com/office/officeart/2005/8/colors/accent0_1" csCatId="mainScheme" phldr="1"/>
      <dgm:spPr/>
    </dgm:pt>
    <dgm:pt modelId="{F0C2D582-21CA-47D0-B701-5071BB3CDBA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CSI Board</a:t>
          </a:r>
        </a:p>
      </dgm:t>
    </dgm:pt>
    <dgm:pt modelId="{2644ADAF-4C80-4D17-923D-13E07C91D467}" type="parTrans" cxnId="{9D22F2E7-0CDE-41C8-ADD4-B1A8DD129AD9}">
      <dgm:prSet/>
      <dgm:spPr/>
      <dgm:t>
        <a:bodyPr/>
        <a:lstStyle/>
        <a:p>
          <a:endParaRPr lang="en-US"/>
        </a:p>
      </dgm:t>
    </dgm:pt>
    <dgm:pt modelId="{24E53B89-603D-472F-A094-A23A71D8B3C2}" type="sibTrans" cxnId="{9D22F2E7-0CDE-41C8-ADD4-B1A8DD129AD9}">
      <dgm:prSet/>
      <dgm:spPr/>
      <dgm:t>
        <a:bodyPr/>
        <a:lstStyle/>
        <a:p>
          <a:endParaRPr lang="en-US"/>
        </a:p>
      </dgm:t>
    </dgm:pt>
    <dgm:pt modelId="{897DB9F8-0415-4340-9DD5-4F7CF61FD39A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Narrative evaluation of the performance data</a:t>
          </a:r>
        </a:p>
      </dgm:t>
    </dgm:pt>
    <dgm:pt modelId="{1D7EEC08-3B75-4C5A-B625-9653B7069CC8}" type="parTrans" cxnId="{7FEB5578-42A3-4F22-BDDE-AA816862F209}">
      <dgm:prSet/>
      <dgm:spPr/>
      <dgm:t>
        <a:bodyPr/>
        <a:lstStyle/>
        <a:p>
          <a:endParaRPr lang="en-US"/>
        </a:p>
      </dgm:t>
    </dgm:pt>
    <dgm:pt modelId="{995D7A23-83D2-4776-88A6-85481501494A}" type="sibTrans" cxnId="{7FEB5578-42A3-4F22-BDDE-AA816862F209}">
      <dgm:prSet/>
      <dgm:spPr/>
      <dgm:t>
        <a:bodyPr/>
        <a:lstStyle/>
        <a:p>
          <a:endParaRPr lang="en-US"/>
        </a:p>
      </dgm:t>
    </dgm:pt>
    <dgm:pt modelId="{6C1BB1F0-641B-439A-9642-37AA1B4C2148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pPr algn="ctr"/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School</a:t>
          </a:r>
        </a:p>
      </dgm:t>
    </dgm:pt>
    <dgm:pt modelId="{686FE7CC-E126-43BC-8B93-A0B2687DC9A5}" type="sibTrans" cxnId="{A8994B0D-1993-4F72-B25B-6C0D798A13F1}">
      <dgm:prSet/>
      <dgm:spPr/>
      <dgm:t>
        <a:bodyPr/>
        <a:lstStyle/>
        <a:p>
          <a:endParaRPr lang="en-US"/>
        </a:p>
      </dgm:t>
    </dgm:pt>
    <dgm:pt modelId="{5F7FB023-C0EB-4473-B209-CFE960776AD0}" type="parTrans" cxnId="{A8994B0D-1993-4F72-B25B-6C0D798A13F1}">
      <dgm:prSet/>
      <dgm:spPr/>
      <dgm:t>
        <a:bodyPr/>
        <a:lstStyle/>
        <a:p>
          <a:endParaRPr lang="en-US"/>
        </a:p>
      </dgm:t>
    </dgm:pt>
    <dgm:pt modelId="{D1B80E07-A89B-4D94-B17F-416B7C87CAED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pPr algn="l"/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Interactive dashboard presenting data across all performance indicators</a:t>
          </a:r>
        </a:p>
      </dgm:t>
    </dgm:pt>
    <dgm:pt modelId="{BBD683F9-4897-4C58-98CC-5F92DE263CC6}" type="sibTrans" cxnId="{5CE179D4-92A0-4B34-A331-4BFFFA5CF269}">
      <dgm:prSet/>
      <dgm:spPr/>
      <dgm:t>
        <a:bodyPr/>
        <a:lstStyle/>
        <a:p>
          <a:endParaRPr lang="en-US"/>
        </a:p>
      </dgm:t>
    </dgm:pt>
    <dgm:pt modelId="{1D91C49C-CCBA-49E7-BBEF-4F3E3D892880}" type="parTrans" cxnId="{5CE179D4-92A0-4B34-A331-4BFFFA5CF269}">
      <dgm:prSet/>
      <dgm:spPr/>
      <dgm:t>
        <a:bodyPr/>
        <a:lstStyle/>
        <a:p>
          <a:endParaRPr lang="en-US"/>
        </a:p>
      </dgm:t>
    </dgm:pt>
    <dgm:pt modelId="{17859D0D-CA42-4F51-BC10-3A9E7E839E93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Public</a:t>
          </a:r>
        </a:p>
      </dgm:t>
    </dgm:pt>
    <dgm:pt modelId="{A630EB26-8D71-4308-A4FC-05C0095FE268}" type="sibTrans" cxnId="{622D0B09-BE8C-46AB-9DCB-92236C3F62C0}">
      <dgm:prSet/>
      <dgm:spPr/>
      <dgm:t>
        <a:bodyPr/>
        <a:lstStyle/>
        <a:p>
          <a:endParaRPr lang="en-US"/>
        </a:p>
      </dgm:t>
    </dgm:pt>
    <dgm:pt modelId="{EE62A326-D54D-4A10-ABAC-DACCCFE2AAD7}" type="parTrans" cxnId="{622D0B09-BE8C-46AB-9DCB-92236C3F62C0}">
      <dgm:prSet/>
      <dgm:spPr/>
      <dgm:t>
        <a:bodyPr/>
        <a:lstStyle/>
        <a:p>
          <a:endParaRPr lang="en-US"/>
        </a:p>
      </dgm:t>
    </dgm:pt>
    <dgm:pt modelId="{CA04B150-E0B3-42D9-B08F-88E81C654FCA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Visuals showing performance on key indicators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5964D7-90F4-4BDA-AED1-4E4191E90A68}" type="parTrans" cxnId="{64F50643-C09B-4DBF-86D4-AFE147762D50}">
      <dgm:prSet/>
      <dgm:spPr/>
      <dgm:t>
        <a:bodyPr/>
        <a:lstStyle/>
        <a:p>
          <a:endParaRPr lang="en-US"/>
        </a:p>
      </dgm:t>
    </dgm:pt>
    <dgm:pt modelId="{2E8DC7A1-CF4C-44C0-B5D8-6078909633CE}" type="sibTrans" cxnId="{64F50643-C09B-4DBF-86D4-AFE147762D50}">
      <dgm:prSet/>
      <dgm:spPr/>
      <dgm:t>
        <a:bodyPr/>
        <a:lstStyle/>
        <a:p>
          <a:endParaRPr lang="en-US"/>
        </a:p>
      </dgm:t>
    </dgm:pt>
    <dgm:pt modelId="{2D31FA54-62E0-4F1A-AF51-E1CAE7A03B7F}" type="pres">
      <dgm:prSet presAssocID="{671DABC6-C19E-4063-B5EE-26E40B61F81C}" presName="Name0" presStyleCnt="0">
        <dgm:presLayoutVars>
          <dgm:dir/>
          <dgm:resizeHandles val="exact"/>
        </dgm:presLayoutVars>
      </dgm:prSet>
      <dgm:spPr/>
    </dgm:pt>
    <dgm:pt modelId="{7C02CFCC-2CB1-4BF8-AE15-960DECA0E210}" type="pres">
      <dgm:prSet presAssocID="{671DABC6-C19E-4063-B5EE-26E40B61F81C}" presName="fgShape" presStyleLbl="fgShp" presStyleIdx="0" presStyleCnt="1" custScaleY="142407"/>
      <dgm:spPr>
        <a:solidFill>
          <a:schemeClr val="bg2"/>
        </a:solidFill>
      </dgm:spPr>
    </dgm:pt>
    <dgm:pt modelId="{DAA075B2-4FAF-494D-97F0-A274FDFB70E4}" type="pres">
      <dgm:prSet presAssocID="{671DABC6-C19E-4063-B5EE-26E40B61F81C}" presName="linComp" presStyleCnt="0"/>
      <dgm:spPr/>
    </dgm:pt>
    <dgm:pt modelId="{08E28623-CE67-4578-8964-37CAE71B5ECB}" type="pres">
      <dgm:prSet presAssocID="{17859D0D-CA42-4F51-BC10-3A9E7E839E93}" presName="compNode" presStyleCnt="0"/>
      <dgm:spPr/>
    </dgm:pt>
    <dgm:pt modelId="{15540C7F-2273-47D2-BCC3-AEF12F1D4D7B}" type="pres">
      <dgm:prSet presAssocID="{17859D0D-CA42-4F51-BC10-3A9E7E839E93}" presName="bkgdShape" presStyleLbl="node1" presStyleIdx="0" presStyleCnt="3"/>
      <dgm:spPr/>
    </dgm:pt>
    <dgm:pt modelId="{45D7B729-A8BB-4B29-A6A0-1E9D99DC2925}" type="pres">
      <dgm:prSet presAssocID="{17859D0D-CA42-4F51-BC10-3A9E7E839E93}" presName="nodeTx" presStyleLbl="node1" presStyleIdx="0" presStyleCnt="3">
        <dgm:presLayoutVars>
          <dgm:bulletEnabled val="1"/>
        </dgm:presLayoutVars>
      </dgm:prSet>
      <dgm:spPr/>
    </dgm:pt>
    <dgm:pt modelId="{759DF67C-A405-4F59-8598-4B37FF9D16EE}" type="pres">
      <dgm:prSet presAssocID="{17859D0D-CA42-4F51-BC10-3A9E7E839E93}" presName="invisiNode" presStyleLbl="node1" presStyleIdx="0" presStyleCnt="3"/>
      <dgm:spPr/>
    </dgm:pt>
    <dgm:pt modelId="{6615A654-F168-4791-95D3-F67DC56E0FDA}" type="pres">
      <dgm:prSet presAssocID="{17859D0D-CA42-4F51-BC10-3A9E7E839E93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49009B5E-F728-437F-97E9-308FF74C3108}" type="pres">
      <dgm:prSet presAssocID="{A630EB26-8D71-4308-A4FC-05C0095FE268}" presName="sibTrans" presStyleLbl="sibTrans2D1" presStyleIdx="0" presStyleCnt="0"/>
      <dgm:spPr/>
    </dgm:pt>
    <dgm:pt modelId="{D3DC6479-FCED-4D07-B32B-64A16CA43E18}" type="pres">
      <dgm:prSet presAssocID="{6C1BB1F0-641B-439A-9642-37AA1B4C2148}" presName="compNode" presStyleCnt="0"/>
      <dgm:spPr/>
    </dgm:pt>
    <dgm:pt modelId="{49775A0B-C4EB-4CAD-8A6B-E2C45AB9B58C}" type="pres">
      <dgm:prSet presAssocID="{6C1BB1F0-641B-439A-9642-37AA1B4C2148}" presName="bkgdShape" presStyleLbl="node1" presStyleIdx="1" presStyleCnt="3"/>
      <dgm:spPr/>
    </dgm:pt>
    <dgm:pt modelId="{2F9D4DD6-38C6-4A60-AE8D-8DBAF24C9D75}" type="pres">
      <dgm:prSet presAssocID="{6C1BB1F0-641B-439A-9642-37AA1B4C2148}" presName="nodeTx" presStyleLbl="node1" presStyleIdx="1" presStyleCnt="3">
        <dgm:presLayoutVars>
          <dgm:bulletEnabled val="1"/>
        </dgm:presLayoutVars>
      </dgm:prSet>
      <dgm:spPr/>
    </dgm:pt>
    <dgm:pt modelId="{F5807059-8402-476E-9C0B-FED1C62BDC9B}" type="pres">
      <dgm:prSet presAssocID="{6C1BB1F0-641B-439A-9642-37AA1B4C2148}" presName="invisiNode" presStyleLbl="node1" presStyleIdx="1" presStyleCnt="3"/>
      <dgm:spPr/>
    </dgm:pt>
    <dgm:pt modelId="{E0E38B61-A416-47E1-83FF-46A8344214E7}" type="pres">
      <dgm:prSet presAssocID="{6C1BB1F0-641B-439A-9642-37AA1B4C2148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 with solid fill"/>
        </a:ext>
      </dgm:extLst>
    </dgm:pt>
    <dgm:pt modelId="{1B8BE2C7-8352-407D-976F-77011EDE7E58}" type="pres">
      <dgm:prSet presAssocID="{686FE7CC-E126-43BC-8B93-A0B2687DC9A5}" presName="sibTrans" presStyleLbl="sibTrans2D1" presStyleIdx="0" presStyleCnt="0"/>
      <dgm:spPr/>
    </dgm:pt>
    <dgm:pt modelId="{CBBB8BE8-B1FB-4185-9C57-BC6565BFD071}" type="pres">
      <dgm:prSet presAssocID="{F0C2D582-21CA-47D0-B701-5071BB3CDBA0}" presName="compNode" presStyleCnt="0"/>
      <dgm:spPr/>
    </dgm:pt>
    <dgm:pt modelId="{FCB4D7D4-2985-41D9-8C92-E4BA69DB8AD1}" type="pres">
      <dgm:prSet presAssocID="{F0C2D582-21CA-47D0-B701-5071BB3CDBA0}" presName="bkgdShape" presStyleLbl="node1" presStyleIdx="2" presStyleCnt="3"/>
      <dgm:spPr/>
    </dgm:pt>
    <dgm:pt modelId="{F4A0BF71-9E25-46FF-B228-336886DE2BF2}" type="pres">
      <dgm:prSet presAssocID="{F0C2D582-21CA-47D0-B701-5071BB3CDBA0}" presName="nodeTx" presStyleLbl="node1" presStyleIdx="2" presStyleCnt="3">
        <dgm:presLayoutVars>
          <dgm:bulletEnabled val="1"/>
        </dgm:presLayoutVars>
      </dgm:prSet>
      <dgm:spPr/>
    </dgm:pt>
    <dgm:pt modelId="{A0F871CD-A362-4A74-B5F6-EAAB55F863F9}" type="pres">
      <dgm:prSet presAssocID="{F0C2D582-21CA-47D0-B701-5071BB3CDBA0}" presName="invisiNode" presStyleLbl="node1" presStyleIdx="2" presStyleCnt="3"/>
      <dgm:spPr/>
    </dgm:pt>
    <dgm:pt modelId="{A3EFDED2-D11D-4FA4-9DD5-EE6C975E0DFF}" type="pres">
      <dgm:prSet presAssocID="{F0C2D582-21CA-47D0-B701-5071BB3CDBA0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Of Directors with solid fill"/>
        </a:ext>
      </dgm:extLst>
    </dgm:pt>
  </dgm:ptLst>
  <dgm:cxnLst>
    <dgm:cxn modelId="{622D0B09-BE8C-46AB-9DCB-92236C3F62C0}" srcId="{671DABC6-C19E-4063-B5EE-26E40B61F81C}" destId="{17859D0D-CA42-4F51-BC10-3A9E7E839E93}" srcOrd="0" destOrd="0" parTransId="{EE62A326-D54D-4A10-ABAC-DACCCFE2AAD7}" sibTransId="{A630EB26-8D71-4308-A4FC-05C0095FE268}"/>
    <dgm:cxn modelId="{A8994B0D-1993-4F72-B25B-6C0D798A13F1}" srcId="{671DABC6-C19E-4063-B5EE-26E40B61F81C}" destId="{6C1BB1F0-641B-439A-9642-37AA1B4C2148}" srcOrd="1" destOrd="0" parTransId="{5F7FB023-C0EB-4473-B209-CFE960776AD0}" sibTransId="{686FE7CC-E126-43BC-8B93-A0B2687DC9A5}"/>
    <dgm:cxn modelId="{2FC48413-57CD-465B-9AFD-32D17C0CCFF6}" type="presOf" srcId="{F0C2D582-21CA-47D0-B701-5071BB3CDBA0}" destId="{FCB4D7D4-2985-41D9-8C92-E4BA69DB8AD1}" srcOrd="0" destOrd="0" presId="urn:microsoft.com/office/officeart/2005/8/layout/hList7"/>
    <dgm:cxn modelId="{D1633C1C-7C71-46C6-B8C2-BBCA1B7D6DB4}" type="presOf" srcId="{686FE7CC-E126-43BC-8B93-A0B2687DC9A5}" destId="{1B8BE2C7-8352-407D-976F-77011EDE7E58}" srcOrd="0" destOrd="0" presId="urn:microsoft.com/office/officeart/2005/8/layout/hList7"/>
    <dgm:cxn modelId="{31F97B35-97BE-4EDC-BA80-7FCB6D17630B}" type="presOf" srcId="{F0C2D582-21CA-47D0-B701-5071BB3CDBA0}" destId="{F4A0BF71-9E25-46FF-B228-336886DE2BF2}" srcOrd="1" destOrd="0" presId="urn:microsoft.com/office/officeart/2005/8/layout/hList7"/>
    <dgm:cxn modelId="{64F50643-C09B-4DBF-86D4-AFE147762D50}" srcId="{17859D0D-CA42-4F51-BC10-3A9E7E839E93}" destId="{CA04B150-E0B3-42D9-B08F-88E81C654FCA}" srcOrd="0" destOrd="0" parTransId="{C75964D7-90F4-4BDA-AED1-4E4191E90A68}" sibTransId="{2E8DC7A1-CF4C-44C0-B5D8-6078909633CE}"/>
    <dgm:cxn modelId="{7646DC6A-000A-4CA9-AA0E-5E22A71A8108}" type="presOf" srcId="{D1B80E07-A89B-4D94-B17F-416B7C87CAED}" destId="{2F9D4DD6-38C6-4A60-AE8D-8DBAF24C9D75}" srcOrd="1" destOrd="1" presId="urn:microsoft.com/office/officeart/2005/8/layout/hList7"/>
    <dgm:cxn modelId="{5A55EC70-BDB1-4B87-B6B5-08BEE1C0640C}" type="presOf" srcId="{17859D0D-CA42-4F51-BC10-3A9E7E839E93}" destId="{45D7B729-A8BB-4B29-A6A0-1E9D99DC2925}" srcOrd="1" destOrd="0" presId="urn:microsoft.com/office/officeart/2005/8/layout/hList7"/>
    <dgm:cxn modelId="{72877153-202E-49FB-B4D4-E47B0C670C85}" type="presOf" srcId="{17859D0D-CA42-4F51-BC10-3A9E7E839E93}" destId="{15540C7F-2273-47D2-BCC3-AEF12F1D4D7B}" srcOrd="0" destOrd="0" presId="urn:microsoft.com/office/officeart/2005/8/layout/hList7"/>
    <dgm:cxn modelId="{5A2E0754-9A50-4643-AAEC-DEE0025D888E}" type="presOf" srcId="{CA04B150-E0B3-42D9-B08F-88E81C654FCA}" destId="{15540C7F-2273-47D2-BCC3-AEF12F1D4D7B}" srcOrd="0" destOrd="1" presId="urn:microsoft.com/office/officeart/2005/8/layout/hList7"/>
    <dgm:cxn modelId="{7FEB5578-42A3-4F22-BDDE-AA816862F209}" srcId="{F0C2D582-21CA-47D0-B701-5071BB3CDBA0}" destId="{897DB9F8-0415-4340-9DD5-4F7CF61FD39A}" srcOrd="0" destOrd="0" parTransId="{1D7EEC08-3B75-4C5A-B625-9653B7069CC8}" sibTransId="{995D7A23-83D2-4776-88A6-85481501494A}"/>
    <dgm:cxn modelId="{474A17A7-9BA0-4252-BC98-5C531B461449}" type="presOf" srcId="{6C1BB1F0-641B-439A-9642-37AA1B4C2148}" destId="{2F9D4DD6-38C6-4A60-AE8D-8DBAF24C9D75}" srcOrd="1" destOrd="0" presId="urn:microsoft.com/office/officeart/2005/8/layout/hList7"/>
    <dgm:cxn modelId="{8A24FDB1-611A-4F31-B4BC-90DF27D45A23}" type="presOf" srcId="{6C1BB1F0-641B-439A-9642-37AA1B4C2148}" destId="{49775A0B-C4EB-4CAD-8A6B-E2C45AB9B58C}" srcOrd="0" destOrd="0" presId="urn:microsoft.com/office/officeart/2005/8/layout/hList7"/>
    <dgm:cxn modelId="{353EB5C2-42C7-4CE9-A2ED-8A7945E6B4A3}" type="presOf" srcId="{A630EB26-8D71-4308-A4FC-05C0095FE268}" destId="{49009B5E-F728-437F-97E9-308FF74C3108}" srcOrd="0" destOrd="0" presId="urn:microsoft.com/office/officeart/2005/8/layout/hList7"/>
    <dgm:cxn modelId="{17B4F6D3-2697-4657-9F3B-AF88C11BDD8A}" type="presOf" srcId="{D1B80E07-A89B-4D94-B17F-416B7C87CAED}" destId="{49775A0B-C4EB-4CAD-8A6B-E2C45AB9B58C}" srcOrd="0" destOrd="1" presId="urn:microsoft.com/office/officeart/2005/8/layout/hList7"/>
    <dgm:cxn modelId="{5CE179D4-92A0-4B34-A331-4BFFFA5CF269}" srcId="{6C1BB1F0-641B-439A-9642-37AA1B4C2148}" destId="{D1B80E07-A89B-4D94-B17F-416B7C87CAED}" srcOrd="0" destOrd="0" parTransId="{1D91C49C-CCBA-49E7-BBEF-4F3E3D892880}" sibTransId="{BBD683F9-4897-4C58-98CC-5F92DE263CC6}"/>
    <dgm:cxn modelId="{56A769E5-5BF1-4C90-943B-7A3DB6B8431E}" type="presOf" srcId="{CA04B150-E0B3-42D9-B08F-88E81C654FCA}" destId="{45D7B729-A8BB-4B29-A6A0-1E9D99DC2925}" srcOrd="1" destOrd="1" presId="urn:microsoft.com/office/officeart/2005/8/layout/hList7"/>
    <dgm:cxn modelId="{EC8441E7-57D2-406A-A21E-47454C72DF73}" type="presOf" srcId="{897DB9F8-0415-4340-9DD5-4F7CF61FD39A}" destId="{F4A0BF71-9E25-46FF-B228-336886DE2BF2}" srcOrd="1" destOrd="1" presId="urn:microsoft.com/office/officeart/2005/8/layout/hList7"/>
    <dgm:cxn modelId="{24ECBCE7-A9D2-407E-A717-D8F14BA7FB96}" type="presOf" srcId="{671DABC6-C19E-4063-B5EE-26E40B61F81C}" destId="{2D31FA54-62E0-4F1A-AF51-E1CAE7A03B7F}" srcOrd="0" destOrd="0" presId="urn:microsoft.com/office/officeart/2005/8/layout/hList7"/>
    <dgm:cxn modelId="{9D22F2E7-0CDE-41C8-ADD4-B1A8DD129AD9}" srcId="{671DABC6-C19E-4063-B5EE-26E40B61F81C}" destId="{F0C2D582-21CA-47D0-B701-5071BB3CDBA0}" srcOrd="2" destOrd="0" parTransId="{2644ADAF-4C80-4D17-923D-13E07C91D467}" sibTransId="{24E53B89-603D-472F-A094-A23A71D8B3C2}"/>
    <dgm:cxn modelId="{A4A057F8-9068-4C90-8DC2-0EEBFFF31502}" type="presOf" srcId="{897DB9F8-0415-4340-9DD5-4F7CF61FD39A}" destId="{FCB4D7D4-2985-41D9-8C92-E4BA69DB8AD1}" srcOrd="0" destOrd="1" presId="urn:microsoft.com/office/officeart/2005/8/layout/hList7"/>
    <dgm:cxn modelId="{2C1EC1E0-2ED3-450E-AC73-47E9A2DC4973}" type="presParOf" srcId="{2D31FA54-62E0-4F1A-AF51-E1CAE7A03B7F}" destId="{7C02CFCC-2CB1-4BF8-AE15-960DECA0E210}" srcOrd="0" destOrd="0" presId="urn:microsoft.com/office/officeart/2005/8/layout/hList7"/>
    <dgm:cxn modelId="{69E627FB-714D-471C-A01F-AA44A093F737}" type="presParOf" srcId="{2D31FA54-62E0-4F1A-AF51-E1CAE7A03B7F}" destId="{DAA075B2-4FAF-494D-97F0-A274FDFB70E4}" srcOrd="1" destOrd="0" presId="urn:microsoft.com/office/officeart/2005/8/layout/hList7"/>
    <dgm:cxn modelId="{42BE9905-6326-4D39-A43A-62D032C7A98F}" type="presParOf" srcId="{DAA075B2-4FAF-494D-97F0-A274FDFB70E4}" destId="{08E28623-CE67-4578-8964-37CAE71B5ECB}" srcOrd="0" destOrd="0" presId="urn:microsoft.com/office/officeart/2005/8/layout/hList7"/>
    <dgm:cxn modelId="{71027A7A-5FEB-4CAE-B08B-3D4DAE5C5DBC}" type="presParOf" srcId="{08E28623-CE67-4578-8964-37CAE71B5ECB}" destId="{15540C7F-2273-47D2-BCC3-AEF12F1D4D7B}" srcOrd="0" destOrd="0" presId="urn:microsoft.com/office/officeart/2005/8/layout/hList7"/>
    <dgm:cxn modelId="{AB715427-A226-4225-B7DF-99C7A0F8F7E7}" type="presParOf" srcId="{08E28623-CE67-4578-8964-37CAE71B5ECB}" destId="{45D7B729-A8BB-4B29-A6A0-1E9D99DC2925}" srcOrd="1" destOrd="0" presId="urn:microsoft.com/office/officeart/2005/8/layout/hList7"/>
    <dgm:cxn modelId="{C1D91D75-5824-4162-9B0D-55F890635C47}" type="presParOf" srcId="{08E28623-CE67-4578-8964-37CAE71B5ECB}" destId="{759DF67C-A405-4F59-8598-4B37FF9D16EE}" srcOrd="2" destOrd="0" presId="urn:microsoft.com/office/officeart/2005/8/layout/hList7"/>
    <dgm:cxn modelId="{1B0B6390-C39D-4199-B772-FD99DBDFE929}" type="presParOf" srcId="{08E28623-CE67-4578-8964-37CAE71B5ECB}" destId="{6615A654-F168-4791-95D3-F67DC56E0FDA}" srcOrd="3" destOrd="0" presId="urn:microsoft.com/office/officeart/2005/8/layout/hList7"/>
    <dgm:cxn modelId="{25ACBCE2-BBF4-4EF6-87AC-F905F05BB17A}" type="presParOf" srcId="{DAA075B2-4FAF-494D-97F0-A274FDFB70E4}" destId="{49009B5E-F728-437F-97E9-308FF74C3108}" srcOrd="1" destOrd="0" presId="urn:microsoft.com/office/officeart/2005/8/layout/hList7"/>
    <dgm:cxn modelId="{23FC4F22-4847-4FB3-A905-137B5AE4D50E}" type="presParOf" srcId="{DAA075B2-4FAF-494D-97F0-A274FDFB70E4}" destId="{D3DC6479-FCED-4D07-B32B-64A16CA43E18}" srcOrd="2" destOrd="0" presId="urn:microsoft.com/office/officeart/2005/8/layout/hList7"/>
    <dgm:cxn modelId="{4D219879-AC99-4148-92E8-71D54D0BC9CC}" type="presParOf" srcId="{D3DC6479-FCED-4D07-B32B-64A16CA43E18}" destId="{49775A0B-C4EB-4CAD-8A6B-E2C45AB9B58C}" srcOrd="0" destOrd="0" presId="urn:microsoft.com/office/officeart/2005/8/layout/hList7"/>
    <dgm:cxn modelId="{1C74FEB5-F854-411B-80AF-A5D2620A523F}" type="presParOf" srcId="{D3DC6479-FCED-4D07-B32B-64A16CA43E18}" destId="{2F9D4DD6-38C6-4A60-AE8D-8DBAF24C9D75}" srcOrd="1" destOrd="0" presId="urn:microsoft.com/office/officeart/2005/8/layout/hList7"/>
    <dgm:cxn modelId="{A6E66CAE-5E85-4E3A-8DAA-9677A976343B}" type="presParOf" srcId="{D3DC6479-FCED-4D07-B32B-64A16CA43E18}" destId="{F5807059-8402-476E-9C0B-FED1C62BDC9B}" srcOrd="2" destOrd="0" presId="urn:microsoft.com/office/officeart/2005/8/layout/hList7"/>
    <dgm:cxn modelId="{07782E20-8067-4B60-842F-57C013BBC645}" type="presParOf" srcId="{D3DC6479-FCED-4D07-B32B-64A16CA43E18}" destId="{E0E38B61-A416-47E1-83FF-46A8344214E7}" srcOrd="3" destOrd="0" presId="urn:microsoft.com/office/officeart/2005/8/layout/hList7"/>
    <dgm:cxn modelId="{81375B8B-DA07-4302-A0C9-7C6BFBAD381B}" type="presParOf" srcId="{DAA075B2-4FAF-494D-97F0-A274FDFB70E4}" destId="{1B8BE2C7-8352-407D-976F-77011EDE7E58}" srcOrd="3" destOrd="0" presId="urn:microsoft.com/office/officeart/2005/8/layout/hList7"/>
    <dgm:cxn modelId="{D93A79B6-168C-4E02-8EEF-B10B3A674BD7}" type="presParOf" srcId="{DAA075B2-4FAF-494D-97F0-A274FDFB70E4}" destId="{CBBB8BE8-B1FB-4185-9C57-BC6565BFD071}" srcOrd="4" destOrd="0" presId="urn:microsoft.com/office/officeart/2005/8/layout/hList7"/>
    <dgm:cxn modelId="{3D687815-6884-4A5E-82C4-185930E63F4B}" type="presParOf" srcId="{CBBB8BE8-B1FB-4185-9C57-BC6565BFD071}" destId="{FCB4D7D4-2985-41D9-8C92-E4BA69DB8AD1}" srcOrd="0" destOrd="0" presId="urn:microsoft.com/office/officeart/2005/8/layout/hList7"/>
    <dgm:cxn modelId="{9E0F126B-A4F6-4F44-B0F2-631E09232A28}" type="presParOf" srcId="{CBBB8BE8-B1FB-4185-9C57-BC6565BFD071}" destId="{F4A0BF71-9E25-46FF-B228-336886DE2BF2}" srcOrd="1" destOrd="0" presId="urn:microsoft.com/office/officeart/2005/8/layout/hList7"/>
    <dgm:cxn modelId="{D1D27F17-6915-4077-AD85-9BF5BCB66FCF}" type="presParOf" srcId="{CBBB8BE8-B1FB-4185-9C57-BC6565BFD071}" destId="{A0F871CD-A362-4A74-B5F6-EAAB55F863F9}" srcOrd="2" destOrd="0" presId="urn:microsoft.com/office/officeart/2005/8/layout/hList7"/>
    <dgm:cxn modelId="{A610613E-9D55-4CFA-9279-522FBB03B19A}" type="presParOf" srcId="{CBBB8BE8-B1FB-4185-9C57-BC6565BFD071}" destId="{A3EFDED2-D11D-4FA4-9DD5-EE6C975E0DF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CF9AC-DA50-4B88-9EBB-4B5D1571E59B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023DFDE-9870-4EAB-9FC3-D1424CB5691E}">
      <dgm:prSet phldrT="[Text]" custT="1"/>
      <dgm:spPr>
        <a:ln w="38100">
          <a:solidFill>
            <a:schemeClr val="accent1"/>
          </a:solidFill>
        </a:ln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Academic</a:t>
          </a:r>
        </a:p>
      </dgm:t>
    </dgm:pt>
    <dgm:pt modelId="{BE2514BD-10EE-469E-BBA4-5ABCBFCD9EA6}" type="parTrans" cxnId="{8AFD32E6-DED2-40C1-9445-59B4D9E27FA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80C638-B5D0-476B-B7F5-CC76EFF89322}" type="sibTrans" cxnId="{8AFD32E6-DED2-40C1-9445-59B4D9E27FA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5618C-D87C-4CD3-B93E-FF66331BDA57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Achievement</a:t>
          </a:r>
        </a:p>
      </dgm:t>
    </dgm:pt>
    <dgm:pt modelId="{222A6895-ECFD-48CA-B02D-59AFD6193BE8}" type="parTrans" cxnId="{D49587C0-C2FB-43B8-B460-AF394FA4544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51702-A76A-45CD-8045-F9BDCF33F8F7}" type="sibTrans" cxnId="{D49587C0-C2FB-43B8-B460-AF394FA4544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1E29C6-F6F0-49C7-969A-1B99D35BB71D}">
      <dgm:prSet phldrT="[Text]" custT="1"/>
      <dgm:spPr>
        <a:ln w="38100">
          <a:solidFill>
            <a:schemeClr val="accent2"/>
          </a:solidFill>
        </a:ln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Finance</a:t>
          </a:r>
        </a:p>
      </dgm:t>
    </dgm:pt>
    <dgm:pt modelId="{F7D40B4A-A0BD-4E9B-9C49-5CEDF1AEEE89}" type="parTrans" cxnId="{A6CA6C0E-C82F-451E-9FFC-ECCFBF33A8E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63DCB5-63F6-4C02-A728-07E212305F11}" type="sibTrans" cxnId="{A6CA6C0E-C82F-451E-9FFC-ECCFBF33A8E8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123B6-D249-4FA8-908B-2D0A337952E6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Enrollment</a:t>
          </a:r>
        </a:p>
      </dgm:t>
    </dgm:pt>
    <dgm:pt modelId="{F29F8D41-1226-43A5-A17E-AC73B4602AC2}" type="parTrans" cxnId="{32F428B7-97D1-448F-A25A-CD77FAD2C48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191CA-F336-4BC4-81F6-D2FFE5050F42}" type="sibTrans" cxnId="{32F428B7-97D1-448F-A25A-CD77FAD2C489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241D3C-3AE3-4CBE-B2C7-5360A4D181FA}">
      <dgm:prSet phldrT="[Text]" custT="1"/>
      <dgm:spPr>
        <a:ln w="38100">
          <a:solidFill>
            <a:schemeClr val="accent5"/>
          </a:solidFill>
        </a:ln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Organizational</a:t>
          </a:r>
        </a:p>
      </dgm:t>
    </dgm:pt>
    <dgm:pt modelId="{CB7A0BBF-6FB4-4DC0-AEDC-B9465094AC41}" type="parTrans" cxnId="{6242F012-5EB1-49F5-94B0-365A165A6B7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C45E53-86F1-4E41-BA3F-DF31AB3FB188}" type="sibTrans" cxnId="{6242F012-5EB1-49F5-94B0-365A165A6B74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C175C5-C066-45DC-B3D0-E75B32BED21D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Education Program</a:t>
          </a:r>
        </a:p>
      </dgm:t>
    </dgm:pt>
    <dgm:pt modelId="{8CCA674F-7EE7-48AD-AB85-75BDA50E4442}" type="parTrans" cxnId="{0B56FB00-9CA6-41BE-9E6A-7B2400CCAF5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E6A99-AE63-490A-825E-80E620C5541D}" type="sibTrans" cxnId="{0B56FB00-9CA6-41BE-9E6A-7B2400CCAF5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6C895-DAC3-4F03-B3E0-706C467722C3}">
      <dgm:prSet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Growth</a:t>
          </a:r>
        </a:p>
      </dgm:t>
    </dgm:pt>
    <dgm:pt modelId="{D4ADAD7F-2E5E-45AB-A375-DBC8F0F14321}" type="parTrans" cxnId="{4FD16CB5-8814-4EEA-BBA7-FCEC34CF945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568EE9-C197-42E7-AF27-7A0A2115FE7A}" type="sibTrans" cxnId="{4FD16CB5-8814-4EEA-BBA7-FCEC34CF945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34D63-196E-4968-BEE7-B3701239938F}">
      <dgm:prSet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Postsecondary &amp; Workforce Readiness</a:t>
          </a:r>
        </a:p>
      </dgm:t>
    </dgm:pt>
    <dgm:pt modelId="{3C17078C-B565-4B23-8BE6-CCD64661151C}" type="parTrans" cxnId="{627FC7D0-7527-4C88-B5D4-E4E6ECC9118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B10D5-0FE4-4158-A16C-2859EBACA030}" type="sibTrans" cxnId="{627FC7D0-7527-4C88-B5D4-E4E6ECC9118B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13AC22-4048-4735-AD18-42302A7A7186}">
      <dgm:prSet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Operating Margin  </a:t>
          </a:r>
        </a:p>
      </dgm:t>
    </dgm:pt>
    <dgm:pt modelId="{908F773C-D1CE-4F71-8DFB-DC6016E3FDD1}" type="parTrans" cxnId="{77627D90-D306-4C73-A4C7-973CBF8FACA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7EA84E-5F85-4DFA-A78C-B2EE6060053B}" type="sibTrans" cxnId="{77627D90-D306-4C73-A4C7-973CBF8FACA7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28B28-D4C7-4624-B494-C25990563AED}">
      <dgm:prSet custT="1"/>
      <dgm:spPr/>
      <dgm:t>
        <a:bodyPr/>
        <a:lstStyle/>
        <a:p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Diversity, Equity of Access &amp; Inclusion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04B6CB-F74E-4849-81A6-CAAD9AA108F0}" type="parTrans" cxnId="{553D33AE-053F-45F3-9055-EEBEED9E87C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7F102F-BBA7-49A5-9047-48FE6839F07E}" type="sibTrans" cxnId="{553D33AE-053F-45F3-9055-EEBEED9E87C6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A57602-2FFA-4231-85AE-C6785E0BBF51}">
      <dgm:prSet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Financial Management</a:t>
          </a:r>
        </a:p>
      </dgm:t>
    </dgm:pt>
    <dgm:pt modelId="{56083DE9-8C11-4F5B-B803-2A73068C8CD1}" type="parTrans" cxnId="{019C5420-306B-4F09-9923-C42519C0760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9C2DA-7386-4F5F-BAE0-FECEC37AB647}" type="sibTrans" cxnId="{019C5420-306B-4F09-9923-C42519C0760E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3C658-38FD-4307-9EE4-7E5E14CFCC52}">
      <dgm:prSet custT="1"/>
      <dgm:spPr/>
      <dgm:t>
        <a:bodyPr/>
        <a:lstStyle/>
        <a:p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School Operations &amp; Environment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970F7-4D70-45F7-86F6-0D1EF6056C90}" type="parTrans" cxnId="{41B8663B-0CE3-42EF-9BE8-21A436AF078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6A6B1-0DEF-41C2-BFFB-4B07EBC40B4F}" type="sibTrans" cxnId="{41B8663B-0CE3-42EF-9BE8-21A436AF0783}">
      <dgm:prSet/>
      <dgm:spPr/>
      <dgm:t>
        <a:bodyPr/>
        <a:lstStyle/>
        <a:p>
          <a:endParaRPr lang="en-U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FF69FB-4CD0-4800-AE26-A898EFB2B61C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Debt</a:t>
          </a:r>
        </a:p>
      </dgm:t>
    </dgm:pt>
    <dgm:pt modelId="{03538FEC-B21A-4895-B170-D49C554C4851}" type="parTrans" cxnId="{73B706D2-8471-42ED-8F34-891325FF8143}">
      <dgm:prSet/>
      <dgm:spPr/>
      <dgm:t>
        <a:bodyPr/>
        <a:lstStyle/>
        <a:p>
          <a:endParaRPr lang="en-US"/>
        </a:p>
      </dgm:t>
    </dgm:pt>
    <dgm:pt modelId="{AF640B12-8D80-48EF-8DF7-214BA961195A}" type="sibTrans" cxnId="{73B706D2-8471-42ED-8F34-891325FF8143}">
      <dgm:prSet/>
      <dgm:spPr/>
      <dgm:t>
        <a:bodyPr/>
        <a:lstStyle/>
        <a:p>
          <a:endParaRPr lang="en-US"/>
        </a:p>
      </dgm:t>
    </dgm:pt>
    <dgm:pt modelId="{5523CA63-A464-4370-89AC-4C4C366069A8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Balance Sheet</a:t>
          </a:r>
        </a:p>
      </dgm:t>
    </dgm:pt>
    <dgm:pt modelId="{52756E28-F28D-470F-8196-57CA6BF4596C}" type="parTrans" cxnId="{F93526C4-C72A-410C-83E2-506632170179}">
      <dgm:prSet/>
      <dgm:spPr/>
      <dgm:t>
        <a:bodyPr/>
        <a:lstStyle/>
        <a:p>
          <a:endParaRPr lang="en-US"/>
        </a:p>
      </dgm:t>
    </dgm:pt>
    <dgm:pt modelId="{4C74C02D-BE83-48E5-9322-B2ABAC3EA2C1}" type="sibTrans" cxnId="{F93526C4-C72A-410C-83E2-506632170179}">
      <dgm:prSet/>
      <dgm:spPr/>
      <dgm:t>
        <a:bodyPr/>
        <a:lstStyle/>
        <a:p>
          <a:endParaRPr lang="en-US"/>
        </a:p>
      </dgm:t>
    </dgm:pt>
    <dgm:pt modelId="{6644453C-152D-408C-AD73-B19CA7A45EAB}">
      <dgm:prSet phldrT="[Text]" custT="1"/>
      <dgm:spPr/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Governance</a:t>
          </a:r>
        </a:p>
      </dgm:t>
    </dgm:pt>
    <dgm:pt modelId="{5AACE59E-B01D-48A8-B806-3A4CCA071EAA}" type="parTrans" cxnId="{6C68161B-C100-4E70-8E6A-A74034CFE33A}">
      <dgm:prSet/>
      <dgm:spPr/>
      <dgm:t>
        <a:bodyPr/>
        <a:lstStyle/>
        <a:p>
          <a:endParaRPr lang="en-US"/>
        </a:p>
      </dgm:t>
    </dgm:pt>
    <dgm:pt modelId="{B1931CDA-CB33-4BF6-BFD7-2EB08192B743}" type="sibTrans" cxnId="{6C68161B-C100-4E70-8E6A-A74034CFE33A}">
      <dgm:prSet/>
      <dgm:spPr/>
      <dgm:t>
        <a:bodyPr/>
        <a:lstStyle/>
        <a:p>
          <a:endParaRPr lang="en-US"/>
        </a:p>
      </dgm:t>
    </dgm:pt>
    <dgm:pt modelId="{E467BDC5-E668-4D03-AA3D-6D61E2B9ED6D}" type="pres">
      <dgm:prSet presAssocID="{E67CF9AC-DA50-4B88-9EBB-4B5D1571E59B}" presName="theList" presStyleCnt="0">
        <dgm:presLayoutVars>
          <dgm:dir/>
          <dgm:animLvl val="lvl"/>
          <dgm:resizeHandles val="exact"/>
        </dgm:presLayoutVars>
      </dgm:prSet>
      <dgm:spPr/>
    </dgm:pt>
    <dgm:pt modelId="{07AF15DD-575D-448F-8DFE-3D8659F56C01}" type="pres">
      <dgm:prSet presAssocID="{5023DFDE-9870-4EAB-9FC3-D1424CB5691E}" presName="compNode" presStyleCnt="0"/>
      <dgm:spPr/>
    </dgm:pt>
    <dgm:pt modelId="{F3A27C6A-A976-4E91-A8F7-F9A6993EFF2F}" type="pres">
      <dgm:prSet presAssocID="{5023DFDE-9870-4EAB-9FC3-D1424CB5691E}" presName="aNode" presStyleLbl="bgShp" presStyleIdx="0" presStyleCnt="3" custScaleX="92456"/>
      <dgm:spPr/>
    </dgm:pt>
    <dgm:pt modelId="{3AD9A523-3DDB-4563-ADAE-72CF301ECB67}" type="pres">
      <dgm:prSet presAssocID="{5023DFDE-9870-4EAB-9FC3-D1424CB5691E}" presName="textNode" presStyleLbl="bgShp" presStyleIdx="0" presStyleCnt="3"/>
      <dgm:spPr/>
    </dgm:pt>
    <dgm:pt modelId="{7DC5FF0F-F533-4411-987B-9001BFA4C1C3}" type="pres">
      <dgm:prSet presAssocID="{5023DFDE-9870-4EAB-9FC3-D1424CB5691E}" presName="compChildNode" presStyleCnt="0"/>
      <dgm:spPr/>
    </dgm:pt>
    <dgm:pt modelId="{50E79E68-759B-4C3B-9D11-5B122E3F36D5}" type="pres">
      <dgm:prSet presAssocID="{5023DFDE-9870-4EAB-9FC3-D1424CB5691E}" presName="theInnerList" presStyleCnt="0"/>
      <dgm:spPr/>
    </dgm:pt>
    <dgm:pt modelId="{18271A4F-5AAD-4805-8253-22E14E4D9EA4}" type="pres">
      <dgm:prSet presAssocID="{C8C6C895-DAC3-4F03-B3E0-706C467722C3}" presName="childNode" presStyleLbl="node1" presStyleIdx="0" presStyleCnt="12">
        <dgm:presLayoutVars>
          <dgm:bulletEnabled val="1"/>
        </dgm:presLayoutVars>
      </dgm:prSet>
      <dgm:spPr/>
    </dgm:pt>
    <dgm:pt modelId="{1A8B9D6B-E0F0-41B9-A4C7-F210FCE67B6B}" type="pres">
      <dgm:prSet presAssocID="{C8C6C895-DAC3-4F03-B3E0-706C467722C3}" presName="aSpace2" presStyleCnt="0"/>
      <dgm:spPr/>
    </dgm:pt>
    <dgm:pt modelId="{530F1350-0A02-4934-AD58-8A82A7585FCC}" type="pres">
      <dgm:prSet presAssocID="{12F5618C-D87C-4CD3-B93E-FF66331BDA57}" presName="childNode" presStyleLbl="node1" presStyleIdx="1" presStyleCnt="12">
        <dgm:presLayoutVars>
          <dgm:bulletEnabled val="1"/>
        </dgm:presLayoutVars>
      </dgm:prSet>
      <dgm:spPr/>
    </dgm:pt>
    <dgm:pt modelId="{8247B686-6C85-48A9-9402-B003BC928638}" type="pres">
      <dgm:prSet presAssocID="{12F5618C-D87C-4CD3-B93E-FF66331BDA57}" presName="aSpace2" presStyleCnt="0"/>
      <dgm:spPr/>
    </dgm:pt>
    <dgm:pt modelId="{707C6892-EEDF-491E-A23F-6062F970992E}" type="pres">
      <dgm:prSet presAssocID="{BA334D63-196E-4968-BEE7-B3701239938F}" presName="childNode" presStyleLbl="node1" presStyleIdx="2" presStyleCnt="12">
        <dgm:presLayoutVars>
          <dgm:bulletEnabled val="1"/>
        </dgm:presLayoutVars>
      </dgm:prSet>
      <dgm:spPr/>
    </dgm:pt>
    <dgm:pt modelId="{2BAD5FD3-3EE6-4C7A-AFCE-4D3B453D481A}" type="pres">
      <dgm:prSet presAssocID="{5023DFDE-9870-4EAB-9FC3-D1424CB5691E}" presName="aSpace" presStyleCnt="0"/>
      <dgm:spPr/>
    </dgm:pt>
    <dgm:pt modelId="{AC96020E-B41C-4229-A4F8-D9665F8314E1}" type="pres">
      <dgm:prSet presAssocID="{7F1E29C6-F6F0-49C7-969A-1B99D35BB71D}" presName="compNode" presStyleCnt="0"/>
      <dgm:spPr/>
    </dgm:pt>
    <dgm:pt modelId="{1E682EEB-E468-45F4-A703-075DDF1B2F4F}" type="pres">
      <dgm:prSet presAssocID="{7F1E29C6-F6F0-49C7-969A-1B99D35BB71D}" presName="aNode" presStyleLbl="bgShp" presStyleIdx="1" presStyleCnt="3" custScaleX="81570"/>
      <dgm:spPr/>
    </dgm:pt>
    <dgm:pt modelId="{BB13B952-A64B-47F1-99DB-B5D040090836}" type="pres">
      <dgm:prSet presAssocID="{7F1E29C6-F6F0-49C7-969A-1B99D35BB71D}" presName="textNode" presStyleLbl="bgShp" presStyleIdx="1" presStyleCnt="3"/>
      <dgm:spPr/>
    </dgm:pt>
    <dgm:pt modelId="{8CA0DE9E-A5D6-489E-91D3-3C00BE0183D7}" type="pres">
      <dgm:prSet presAssocID="{7F1E29C6-F6F0-49C7-969A-1B99D35BB71D}" presName="compChildNode" presStyleCnt="0"/>
      <dgm:spPr/>
    </dgm:pt>
    <dgm:pt modelId="{1F335C73-DAC5-42C6-AF94-063FBBF2373F}" type="pres">
      <dgm:prSet presAssocID="{7F1E29C6-F6F0-49C7-969A-1B99D35BB71D}" presName="theInnerList" presStyleCnt="0"/>
      <dgm:spPr/>
    </dgm:pt>
    <dgm:pt modelId="{517A0477-065A-49FC-99DF-FB6990F7D68C}" type="pres">
      <dgm:prSet presAssocID="{CE4123B6-D249-4FA8-908B-2D0A337952E6}" presName="childNode" presStyleLbl="node1" presStyleIdx="3" presStyleCnt="12">
        <dgm:presLayoutVars>
          <dgm:bulletEnabled val="1"/>
        </dgm:presLayoutVars>
      </dgm:prSet>
      <dgm:spPr/>
    </dgm:pt>
    <dgm:pt modelId="{FF09F877-721A-44E5-8292-CFDA95A01459}" type="pres">
      <dgm:prSet presAssocID="{CE4123B6-D249-4FA8-908B-2D0A337952E6}" presName="aSpace2" presStyleCnt="0"/>
      <dgm:spPr/>
    </dgm:pt>
    <dgm:pt modelId="{B080A62D-EEFC-4796-BC0F-6FF33E1F7A30}" type="pres">
      <dgm:prSet presAssocID="{65FF69FB-4CD0-4800-AE26-A898EFB2B61C}" presName="childNode" presStyleLbl="node1" presStyleIdx="4" presStyleCnt="12">
        <dgm:presLayoutVars>
          <dgm:bulletEnabled val="1"/>
        </dgm:presLayoutVars>
      </dgm:prSet>
      <dgm:spPr/>
    </dgm:pt>
    <dgm:pt modelId="{69686CCA-0173-4253-B65A-ECEE23FF6BD2}" type="pres">
      <dgm:prSet presAssocID="{65FF69FB-4CD0-4800-AE26-A898EFB2B61C}" presName="aSpace2" presStyleCnt="0"/>
      <dgm:spPr/>
    </dgm:pt>
    <dgm:pt modelId="{673A3DB9-E837-4233-B049-7ECC00A2E227}" type="pres">
      <dgm:prSet presAssocID="{5523CA63-A464-4370-89AC-4C4C366069A8}" presName="childNode" presStyleLbl="node1" presStyleIdx="5" presStyleCnt="12">
        <dgm:presLayoutVars>
          <dgm:bulletEnabled val="1"/>
        </dgm:presLayoutVars>
      </dgm:prSet>
      <dgm:spPr/>
    </dgm:pt>
    <dgm:pt modelId="{8D117179-DBD6-4E19-8B44-AF5B22F2A8AA}" type="pres">
      <dgm:prSet presAssocID="{5523CA63-A464-4370-89AC-4C4C366069A8}" presName="aSpace2" presStyleCnt="0"/>
      <dgm:spPr/>
    </dgm:pt>
    <dgm:pt modelId="{6E16FD22-98A6-4DBF-9CAA-1097D31B67D1}" type="pres">
      <dgm:prSet presAssocID="{EA13AC22-4048-4735-AD18-42302A7A7186}" presName="childNode" presStyleLbl="node1" presStyleIdx="6" presStyleCnt="12">
        <dgm:presLayoutVars>
          <dgm:bulletEnabled val="1"/>
        </dgm:presLayoutVars>
      </dgm:prSet>
      <dgm:spPr/>
    </dgm:pt>
    <dgm:pt modelId="{C4987359-0F17-429E-B6DE-D37A0C20E648}" type="pres">
      <dgm:prSet presAssocID="{7F1E29C6-F6F0-49C7-969A-1B99D35BB71D}" presName="aSpace" presStyleCnt="0"/>
      <dgm:spPr/>
    </dgm:pt>
    <dgm:pt modelId="{C4983E22-72BF-4BA9-A6C2-F58F00BE540C}" type="pres">
      <dgm:prSet presAssocID="{86241D3C-3AE3-4CBE-B2C7-5360A4D181FA}" presName="compNode" presStyleCnt="0"/>
      <dgm:spPr/>
    </dgm:pt>
    <dgm:pt modelId="{C0104A18-49F5-4A69-B1F3-3AEF9B46451D}" type="pres">
      <dgm:prSet presAssocID="{86241D3C-3AE3-4CBE-B2C7-5360A4D181FA}" presName="aNode" presStyleLbl="bgShp" presStyleIdx="2" presStyleCnt="3"/>
      <dgm:spPr/>
    </dgm:pt>
    <dgm:pt modelId="{0BFAAF82-31FB-4406-85FA-41EDAEA94A5B}" type="pres">
      <dgm:prSet presAssocID="{86241D3C-3AE3-4CBE-B2C7-5360A4D181FA}" presName="textNode" presStyleLbl="bgShp" presStyleIdx="2" presStyleCnt="3"/>
      <dgm:spPr/>
    </dgm:pt>
    <dgm:pt modelId="{3F06BF43-B093-4312-A4F8-BFA7759D6B33}" type="pres">
      <dgm:prSet presAssocID="{86241D3C-3AE3-4CBE-B2C7-5360A4D181FA}" presName="compChildNode" presStyleCnt="0"/>
      <dgm:spPr/>
    </dgm:pt>
    <dgm:pt modelId="{99D7105E-9C3E-4420-AEB0-D87C5BAE2788}" type="pres">
      <dgm:prSet presAssocID="{86241D3C-3AE3-4CBE-B2C7-5360A4D181FA}" presName="theInnerList" presStyleCnt="0"/>
      <dgm:spPr/>
    </dgm:pt>
    <dgm:pt modelId="{D6BE4CA0-3C49-4DEE-818F-6F6FFB475EE8}" type="pres">
      <dgm:prSet presAssocID="{6644453C-152D-408C-AD73-B19CA7A45EAB}" presName="childNode" presStyleLbl="node1" presStyleIdx="7" presStyleCnt="12">
        <dgm:presLayoutVars>
          <dgm:bulletEnabled val="1"/>
        </dgm:presLayoutVars>
      </dgm:prSet>
      <dgm:spPr/>
    </dgm:pt>
    <dgm:pt modelId="{11E59A85-16E9-44AD-96E3-06F5D1ABC038}" type="pres">
      <dgm:prSet presAssocID="{6644453C-152D-408C-AD73-B19CA7A45EAB}" presName="aSpace2" presStyleCnt="0"/>
      <dgm:spPr/>
    </dgm:pt>
    <dgm:pt modelId="{AABB4541-42AC-42B4-AA77-EF28E2091190}" type="pres">
      <dgm:prSet presAssocID="{30C175C5-C066-45DC-B3D0-E75B32BED21D}" presName="childNode" presStyleLbl="node1" presStyleIdx="8" presStyleCnt="12">
        <dgm:presLayoutVars>
          <dgm:bulletEnabled val="1"/>
        </dgm:presLayoutVars>
      </dgm:prSet>
      <dgm:spPr/>
    </dgm:pt>
    <dgm:pt modelId="{86AA50A6-2D72-485E-82E5-501ABA1CCA42}" type="pres">
      <dgm:prSet presAssocID="{30C175C5-C066-45DC-B3D0-E75B32BED21D}" presName="aSpace2" presStyleCnt="0"/>
      <dgm:spPr/>
    </dgm:pt>
    <dgm:pt modelId="{617AA910-1B1A-4074-906F-CE0A7C9BA13F}" type="pres">
      <dgm:prSet presAssocID="{40F28B28-D4C7-4624-B494-C25990563AED}" presName="childNode" presStyleLbl="node1" presStyleIdx="9" presStyleCnt="12">
        <dgm:presLayoutVars>
          <dgm:bulletEnabled val="1"/>
        </dgm:presLayoutVars>
      </dgm:prSet>
      <dgm:spPr/>
    </dgm:pt>
    <dgm:pt modelId="{9F6EC263-D520-40F7-BDDE-2BC42E9AC996}" type="pres">
      <dgm:prSet presAssocID="{40F28B28-D4C7-4624-B494-C25990563AED}" presName="aSpace2" presStyleCnt="0"/>
      <dgm:spPr/>
    </dgm:pt>
    <dgm:pt modelId="{D7EE4D3B-A96F-4ECC-A2C2-6B1CF490D982}" type="pres">
      <dgm:prSet presAssocID="{0CA57602-2FFA-4231-85AE-C6785E0BBF51}" presName="childNode" presStyleLbl="node1" presStyleIdx="10" presStyleCnt="12">
        <dgm:presLayoutVars>
          <dgm:bulletEnabled val="1"/>
        </dgm:presLayoutVars>
      </dgm:prSet>
      <dgm:spPr/>
    </dgm:pt>
    <dgm:pt modelId="{4AEA03E5-6DA0-4098-9C54-7101506BB1D8}" type="pres">
      <dgm:prSet presAssocID="{0CA57602-2FFA-4231-85AE-C6785E0BBF51}" presName="aSpace2" presStyleCnt="0"/>
      <dgm:spPr/>
    </dgm:pt>
    <dgm:pt modelId="{3D26D1A3-CA72-4505-AE7E-341231B41E9C}" type="pres">
      <dgm:prSet presAssocID="{2FA3C658-38FD-4307-9EE4-7E5E14CFCC52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0B56FB00-9CA6-41BE-9E6A-7B2400CCAF57}" srcId="{86241D3C-3AE3-4CBE-B2C7-5360A4D181FA}" destId="{30C175C5-C066-45DC-B3D0-E75B32BED21D}" srcOrd="1" destOrd="0" parTransId="{8CCA674F-7EE7-48AD-AB85-75BDA50E4442}" sibTransId="{632E6A99-AE63-490A-825E-80E620C5541D}"/>
    <dgm:cxn modelId="{A6CA6C0E-C82F-451E-9FFC-ECCFBF33A8E8}" srcId="{E67CF9AC-DA50-4B88-9EBB-4B5D1571E59B}" destId="{7F1E29C6-F6F0-49C7-969A-1B99D35BB71D}" srcOrd="1" destOrd="0" parTransId="{F7D40B4A-A0BD-4E9B-9C49-5CEDF1AEEE89}" sibTransId="{F663DCB5-63F6-4C02-A728-07E212305F11}"/>
    <dgm:cxn modelId="{6242F012-5EB1-49F5-94B0-365A165A6B74}" srcId="{E67CF9AC-DA50-4B88-9EBB-4B5D1571E59B}" destId="{86241D3C-3AE3-4CBE-B2C7-5360A4D181FA}" srcOrd="2" destOrd="0" parTransId="{CB7A0BBF-6FB4-4DC0-AEDC-B9465094AC41}" sibTransId="{F0C45E53-86F1-4E41-BA3F-DF31AB3FB188}"/>
    <dgm:cxn modelId="{28E97115-8F4A-44B3-B8C3-4443D6C7E1A3}" type="presOf" srcId="{5023DFDE-9870-4EAB-9FC3-D1424CB5691E}" destId="{F3A27C6A-A976-4E91-A8F7-F9A6993EFF2F}" srcOrd="0" destOrd="0" presId="urn:microsoft.com/office/officeart/2005/8/layout/lProcess2"/>
    <dgm:cxn modelId="{45CBFF16-7670-4D33-B304-1E88B66D5C73}" type="presOf" srcId="{86241D3C-3AE3-4CBE-B2C7-5360A4D181FA}" destId="{C0104A18-49F5-4A69-B1F3-3AEF9B46451D}" srcOrd="0" destOrd="0" presId="urn:microsoft.com/office/officeart/2005/8/layout/lProcess2"/>
    <dgm:cxn modelId="{6C68161B-C100-4E70-8E6A-A74034CFE33A}" srcId="{86241D3C-3AE3-4CBE-B2C7-5360A4D181FA}" destId="{6644453C-152D-408C-AD73-B19CA7A45EAB}" srcOrd="0" destOrd="0" parTransId="{5AACE59E-B01D-48A8-B806-3A4CCA071EAA}" sibTransId="{B1931CDA-CB33-4BF6-BFD7-2EB08192B743}"/>
    <dgm:cxn modelId="{1735091D-E615-4EBE-AE73-15B344FC5DD1}" type="presOf" srcId="{6644453C-152D-408C-AD73-B19CA7A45EAB}" destId="{D6BE4CA0-3C49-4DEE-818F-6F6FFB475EE8}" srcOrd="0" destOrd="0" presId="urn:microsoft.com/office/officeart/2005/8/layout/lProcess2"/>
    <dgm:cxn modelId="{019C5420-306B-4F09-9923-C42519C0760E}" srcId="{86241D3C-3AE3-4CBE-B2C7-5360A4D181FA}" destId="{0CA57602-2FFA-4231-85AE-C6785E0BBF51}" srcOrd="3" destOrd="0" parTransId="{56083DE9-8C11-4F5B-B803-2A73068C8CD1}" sibTransId="{A899C2DA-7386-4F5F-BAE0-FECEC37AB647}"/>
    <dgm:cxn modelId="{12DFAD29-ACE2-429D-A4CA-DEFE3D49D3D2}" type="presOf" srcId="{EA13AC22-4048-4735-AD18-42302A7A7186}" destId="{6E16FD22-98A6-4DBF-9CAA-1097D31B67D1}" srcOrd="0" destOrd="0" presId="urn:microsoft.com/office/officeart/2005/8/layout/lProcess2"/>
    <dgm:cxn modelId="{362D8830-40C1-41BC-9E98-697B3B68CD00}" type="presOf" srcId="{65FF69FB-4CD0-4800-AE26-A898EFB2B61C}" destId="{B080A62D-EEFC-4796-BC0F-6FF33E1F7A30}" srcOrd="0" destOrd="0" presId="urn:microsoft.com/office/officeart/2005/8/layout/lProcess2"/>
    <dgm:cxn modelId="{41B8663B-0CE3-42EF-9BE8-21A436AF0783}" srcId="{86241D3C-3AE3-4CBE-B2C7-5360A4D181FA}" destId="{2FA3C658-38FD-4307-9EE4-7E5E14CFCC52}" srcOrd="4" destOrd="0" parTransId="{6BF970F7-4D70-45F7-86F6-0D1EF6056C90}" sibTransId="{FCD6A6B1-0DEF-41C2-BFFB-4B07EBC40B4F}"/>
    <dgm:cxn modelId="{DE6B0A7E-0310-4188-8AEF-076D4175DC33}" type="presOf" srcId="{CE4123B6-D249-4FA8-908B-2D0A337952E6}" destId="{517A0477-065A-49FC-99DF-FB6990F7D68C}" srcOrd="0" destOrd="0" presId="urn:microsoft.com/office/officeart/2005/8/layout/lProcess2"/>
    <dgm:cxn modelId="{66DBF286-A1AB-4C49-8CE1-C315FFD41D45}" type="presOf" srcId="{40F28B28-D4C7-4624-B494-C25990563AED}" destId="{617AA910-1B1A-4074-906F-CE0A7C9BA13F}" srcOrd="0" destOrd="0" presId="urn:microsoft.com/office/officeart/2005/8/layout/lProcess2"/>
    <dgm:cxn modelId="{77627D90-D306-4C73-A4C7-973CBF8FACA7}" srcId="{7F1E29C6-F6F0-49C7-969A-1B99D35BB71D}" destId="{EA13AC22-4048-4735-AD18-42302A7A7186}" srcOrd="3" destOrd="0" parTransId="{908F773C-D1CE-4F71-8DFB-DC6016E3FDD1}" sibTransId="{337EA84E-5F85-4DFA-A78C-B2EE6060053B}"/>
    <dgm:cxn modelId="{553D33AE-053F-45F3-9055-EEBEED9E87C6}" srcId="{86241D3C-3AE3-4CBE-B2C7-5360A4D181FA}" destId="{40F28B28-D4C7-4624-B494-C25990563AED}" srcOrd="2" destOrd="0" parTransId="{BC04B6CB-F74E-4849-81A6-CAAD9AA108F0}" sibTransId="{D87F102F-BBA7-49A5-9047-48FE6839F07E}"/>
    <dgm:cxn modelId="{E3286EAF-98C9-4072-8DE3-9FA276F3EE0D}" type="presOf" srcId="{C8C6C895-DAC3-4F03-B3E0-706C467722C3}" destId="{18271A4F-5AAD-4805-8253-22E14E4D9EA4}" srcOrd="0" destOrd="0" presId="urn:microsoft.com/office/officeart/2005/8/layout/lProcess2"/>
    <dgm:cxn modelId="{62EBF9B0-01AC-40AB-BE6B-B29D18ACAB55}" type="presOf" srcId="{12F5618C-D87C-4CD3-B93E-FF66331BDA57}" destId="{530F1350-0A02-4934-AD58-8A82A7585FCC}" srcOrd="0" destOrd="0" presId="urn:microsoft.com/office/officeart/2005/8/layout/lProcess2"/>
    <dgm:cxn modelId="{2567EBB1-239B-41EA-AB3A-7ED5722BE4B7}" type="presOf" srcId="{7F1E29C6-F6F0-49C7-969A-1B99D35BB71D}" destId="{BB13B952-A64B-47F1-99DB-B5D040090836}" srcOrd="1" destOrd="0" presId="urn:microsoft.com/office/officeart/2005/8/layout/lProcess2"/>
    <dgm:cxn modelId="{797E6BB5-E09F-4817-8A0C-FD5AEEE507B3}" type="presOf" srcId="{5023DFDE-9870-4EAB-9FC3-D1424CB5691E}" destId="{3AD9A523-3DDB-4563-ADAE-72CF301ECB67}" srcOrd="1" destOrd="0" presId="urn:microsoft.com/office/officeart/2005/8/layout/lProcess2"/>
    <dgm:cxn modelId="{4FD16CB5-8814-4EEA-BBA7-FCEC34CF9453}" srcId="{5023DFDE-9870-4EAB-9FC3-D1424CB5691E}" destId="{C8C6C895-DAC3-4F03-B3E0-706C467722C3}" srcOrd="0" destOrd="0" parTransId="{D4ADAD7F-2E5E-45AB-A375-DBC8F0F14321}" sibTransId="{48568EE9-C197-42E7-AF27-7A0A2115FE7A}"/>
    <dgm:cxn modelId="{32F428B7-97D1-448F-A25A-CD77FAD2C489}" srcId="{7F1E29C6-F6F0-49C7-969A-1B99D35BB71D}" destId="{CE4123B6-D249-4FA8-908B-2D0A337952E6}" srcOrd="0" destOrd="0" parTransId="{F29F8D41-1226-43A5-A17E-AC73B4602AC2}" sibTransId="{C05191CA-F336-4BC4-81F6-D2FFE5050F42}"/>
    <dgm:cxn modelId="{D49587C0-C2FB-43B8-B460-AF394FA4544E}" srcId="{5023DFDE-9870-4EAB-9FC3-D1424CB5691E}" destId="{12F5618C-D87C-4CD3-B93E-FF66331BDA57}" srcOrd="1" destOrd="0" parTransId="{222A6895-ECFD-48CA-B02D-59AFD6193BE8}" sibTransId="{67451702-A76A-45CD-8045-F9BDCF33F8F7}"/>
    <dgm:cxn modelId="{A4ABADC2-5482-46C8-A78D-DB33B9EEA407}" type="presOf" srcId="{E67CF9AC-DA50-4B88-9EBB-4B5D1571E59B}" destId="{E467BDC5-E668-4D03-AA3D-6D61E2B9ED6D}" srcOrd="0" destOrd="0" presId="urn:microsoft.com/office/officeart/2005/8/layout/lProcess2"/>
    <dgm:cxn modelId="{F93526C4-C72A-410C-83E2-506632170179}" srcId="{7F1E29C6-F6F0-49C7-969A-1B99D35BB71D}" destId="{5523CA63-A464-4370-89AC-4C4C366069A8}" srcOrd="2" destOrd="0" parTransId="{52756E28-F28D-470F-8196-57CA6BF4596C}" sibTransId="{4C74C02D-BE83-48E5-9322-B2ABAC3EA2C1}"/>
    <dgm:cxn modelId="{8FA7A4C7-EE06-439B-85F5-7F72581BC029}" type="presOf" srcId="{7F1E29C6-F6F0-49C7-969A-1B99D35BB71D}" destId="{1E682EEB-E468-45F4-A703-075DDF1B2F4F}" srcOrd="0" destOrd="0" presId="urn:microsoft.com/office/officeart/2005/8/layout/lProcess2"/>
    <dgm:cxn modelId="{57959CCB-9CC8-4967-BC11-D6B3F60D1565}" type="presOf" srcId="{5523CA63-A464-4370-89AC-4C4C366069A8}" destId="{673A3DB9-E837-4233-B049-7ECC00A2E227}" srcOrd="0" destOrd="0" presId="urn:microsoft.com/office/officeart/2005/8/layout/lProcess2"/>
    <dgm:cxn modelId="{85FFDFCD-39F7-4E10-BB50-C5FEC27CD761}" type="presOf" srcId="{BA334D63-196E-4968-BEE7-B3701239938F}" destId="{707C6892-EEDF-491E-A23F-6062F970992E}" srcOrd="0" destOrd="0" presId="urn:microsoft.com/office/officeart/2005/8/layout/lProcess2"/>
    <dgm:cxn modelId="{627FC7D0-7527-4C88-B5D4-E4E6ECC9118B}" srcId="{5023DFDE-9870-4EAB-9FC3-D1424CB5691E}" destId="{BA334D63-196E-4968-BEE7-B3701239938F}" srcOrd="2" destOrd="0" parTransId="{3C17078C-B565-4B23-8BE6-CCD64661151C}" sibTransId="{D5FB10D5-0FE4-4158-A16C-2859EBACA030}"/>
    <dgm:cxn modelId="{73B706D2-8471-42ED-8F34-891325FF8143}" srcId="{7F1E29C6-F6F0-49C7-969A-1B99D35BB71D}" destId="{65FF69FB-4CD0-4800-AE26-A898EFB2B61C}" srcOrd="1" destOrd="0" parTransId="{03538FEC-B21A-4895-B170-D49C554C4851}" sibTransId="{AF640B12-8D80-48EF-8DF7-214BA961195A}"/>
    <dgm:cxn modelId="{758203E3-3876-4D2D-9986-4D9CDFD3A0A7}" type="presOf" srcId="{86241D3C-3AE3-4CBE-B2C7-5360A4D181FA}" destId="{0BFAAF82-31FB-4406-85FA-41EDAEA94A5B}" srcOrd="1" destOrd="0" presId="urn:microsoft.com/office/officeart/2005/8/layout/lProcess2"/>
    <dgm:cxn modelId="{8AFD32E6-DED2-40C1-9445-59B4D9E27FA7}" srcId="{E67CF9AC-DA50-4B88-9EBB-4B5D1571E59B}" destId="{5023DFDE-9870-4EAB-9FC3-D1424CB5691E}" srcOrd="0" destOrd="0" parTransId="{BE2514BD-10EE-469E-BBA4-5ABCBFCD9EA6}" sibTransId="{3080C638-B5D0-476B-B7F5-CC76EFF89322}"/>
    <dgm:cxn modelId="{FEFD1AEE-559E-415B-9D64-52B2ACD6A459}" type="presOf" srcId="{2FA3C658-38FD-4307-9EE4-7E5E14CFCC52}" destId="{3D26D1A3-CA72-4505-AE7E-341231B41E9C}" srcOrd="0" destOrd="0" presId="urn:microsoft.com/office/officeart/2005/8/layout/lProcess2"/>
    <dgm:cxn modelId="{E645B3EE-E237-4B48-8D25-F0F549DF5F78}" type="presOf" srcId="{30C175C5-C066-45DC-B3D0-E75B32BED21D}" destId="{AABB4541-42AC-42B4-AA77-EF28E2091190}" srcOrd="0" destOrd="0" presId="urn:microsoft.com/office/officeart/2005/8/layout/lProcess2"/>
    <dgm:cxn modelId="{AD6ACBEE-75AA-40EC-AB33-6F26F8DE6A1D}" type="presOf" srcId="{0CA57602-2FFA-4231-85AE-C6785E0BBF51}" destId="{D7EE4D3B-A96F-4ECC-A2C2-6B1CF490D982}" srcOrd="0" destOrd="0" presId="urn:microsoft.com/office/officeart/2005/8/layout/lProcess2"/>
    <dgm:cxn modelId="{465F8726-7E32-4DFF-B257-5B9910742537}" type="presParOf" srcId="{E467BDC5-E668-4D03-AA3D-6D61E2B9ED6D}" destId="{07AF15DD-575D-448F-8DFE-3D8659F56C01}" srcOrd="0" destOrd="0" presId="urn:microsoft.com/office/officeart/2005/8/layout/lProcess2"/>
    <dgm:cxn modelId="{81BF3721-D674-4BD7-86C1-B14A162FDF06}" type="presParOf" srcId="{07AF15DD-575D-448F-8DFE-3D8659F56C01}" destId="{F3A27C6A-A976-4E91-A8F7-F9A6993EFF2F}" srcOrd="0" destOrd="0" presId="urn:microsoft.com/office/officeart/2005/8/layout/lProcess2"/>
    <dgm:cxn modelId="{D42AB5F1-590B-4812-98EC-04BE0B793A56}" type="presParOf" srcId="{07AF15DD-575D-448F-8DFE-3D8659F56C01}" destId="{3AD9A523-3DDB-4563-ADAE-72CF301ECB67}" srcOrd="1" destOrd="0" presId="urn:microsoft.com/office/officeart/2005/8/layout/lProcess2"/>
    <dgm:cxn modelId="{220E4DF8-6267-4957-8EE4-128CCDAFD25C}" type="presParOf" srcId="{07AF15DD-575D-448F-8DFE-3D8659F56C01}" destId="{7DC5FF0F-F533-4411-987B-9001BFA4C1C3}" srcOrd="2" destOrd="0" presId="urn:microsoft.com/office/officeart/2005/8/layout/lProcess2"/>
    <dgm:cxn modelId="{C7AC72B8-5929-4855-B683-214702C17329}" type="presParOf" srcId="{7DC5FF0F-F533-4411-987B-9001BFA4C1C3}" destId="{50E79E68-759B-4C3B-9D11-5B122E3F36D5}" srcOrd="0" destOrd="0" presId="urn:microsoft.com/office/officeart/2005/8/layout/lProcess2"/>
    <dgm:cxn modelId="{DA070D1D-CCFC-417A-9525-2ED306B4169B}" type="presParOf" srcId="{50E79E68-759B-4C3B-9D11-5B122E3F36D5}" destId="{18271A4F-5AAD-4805-8253-22E14E4D9EA4}" srcOrd="0" destOrd="0" presId="urn:microsoft.com/office/officeart/2005/8/layout/lProcess2"/>
    <dgm:cxn modelId="{75ABFEAB-6F33-452B-AB6E-171F0F3AC856}" type="presParOf" srcId="{50E79E68-759B-4C3B-9D11-5B122E3F36D5}" destId="{1A8B9D6B-E0F0-41B9-A4C7-F210FCE67B6B}" srcOrd="1" destOrd="0" presId="urn:microsoft.com/office/officeart/2005/8/layout/lProcess2"/>
    <dgm:cxn modelId="{06155826-56BF-4DF1-9AAA-450D1964B72F}" type="presParOf" srcId="{50E79E68-759B-4C3B-9D11-5B122E3F36D5}" destId="{530F1350-0A02-4934-AD58-8A82A7585FCC}" srcOrd="2" destOrd="0" presId="urn:microsoft.com/office/officeart/2005/8/layout/lProcess2"/>
    <dgm:cxn modelId="{55D105D1-9506-4C72-869B-7C08034784F6}" type="presParOf" srcId="{50E79E68-759B-4C3B-9D11-5B122E3F36D5}" destId="{8247B686-6C85-48A9-9402-B003BC928638}" srcOrd="3" destOrd="0" presId="urn:microsoft.com/office/officeart/2005/8/layout/lProcess2"/>
    <dgm:cxn modelId="{F0DF82F2-B971-4169-9C41-B536047322A0}" type="presParOf" srcId="{50E79E68-759B-4C3B-9D11-5B122E3F36D5}" destId="{707C6892-EEDF-491E-A23F-6062F970992E}" srcOrd="4" destOrd="0" presId="urn:microsoft.com/office/officeart/2005/8/layout/lProcess2"/>
    <dgm:cxn modelId="{F1861258-54A8-4504-B8F5-F5B0623A9A90}" type="presParOf" srcId="{E467BDC5-E668-4D03-AA3D-6D61E2B9ED6D}" destId="{2BAD5FD3-3EE6-4C7A-AFCE-4D3B453D481A}" srcOrd="1" destOrd="0" presId="urn:microsoft.com/office/officeart/2005/8/layout/lProcess2"/>
    <dgm:cxn modelId="{1B79D287-6A0B-48C8-9A59-770ED4FA7270}" type="presParOf" srcId="{E467BDC5-E668-4D03-AA3D-6D61E2B9ED6D}" destId="{AC96020E-B41C-4229-A4F8-D9665F8314E1}" srcOrd="2" destOrd="0" presId="urn:microsoft.com/office/officeart/2005/8/layout/lProcess2"/>
    <dgm:cxn modelId="{52355B9F-403C-4F08-B859-486AD8E0AD7A}" type="presParOf" srcId="{AC96020E-B41C-4229-A4F8-D9665F8314E1}" destId="{1E682EEB-E468-45F4-A703-075DDF1B2F4F}" srcOrd="0" destOrd="0" presId="urn:microsoft.com/office/officeart/2005/8/layout/lProcess2"/>
    <dgm:cxn modelId="{0BCA5BB1-BA1D-48DB-8D46-8FA0CC35F27B}" type="presParOf" srcId="{AC96020E-B41C-4229-A4F8-D9665F8314E1}" destId="{BB13B952-A64B-47F1-99DB-B5D040090836}" srcOrd="1" destOrd="0" presId="urn:microsoft.com/office/officeart/2005/8/layout/lProcess2"/>
    <dgm:cxn modelId="{190A3F67-2FEF-43F6-98FA-24DB1AAAB33F}" type="presParOf" srcId="{AC96020E-B41C-4229-A4F8-D9665F8314E1}" destId="{8CA0DE9E-A5D6-489E-91D3-3C00BE0183D7}" srcOrd="2" destOrd="0" presId="urn:microsoft.com/office/officeart/2005/8/layout/lProcess2"/>
    <dgm:cxn modelId="{07859B16-E6CD-45A3-838D-6CB3D3A59FF4}" type="presParOf" srcId="{8CA0DE9E-A5D6-489E-91D3-3C00BE0183D7}" destId="{1F335C73-DAC5-42C6-AF94-063FBBF2373F}" srcOrd="0" destOrd="0" presId="urn:microsoft.com/office/officeart/2005/8/layout/lProcess2"/>
    <dgm:cxn modelId="{6A6F2759-F26C-4EDF-949B-078729295345}" type="presParOf" srcId="{1F335C73-DAC5-42C6-AF94-063FBBF2373F}" destId="{517A0477-065A-49FC-99DF-FB6990F7D68C}" srcOrd="0" destOrd="0" presId="urn:microsoft.com/office/officeart/2005/8/layout/lProcess2"/>
    <dgm:cxn modelId="{0B458F84-B37D-47A8-8AA2-6B96381B4BC8}" type="presParOf" srcId="{1F335C73-DAC5-42C6-AF94-063FBBF2373F}" destId="{FF09F877-721A-44E5-8292-CFDA95A01459}" srcOrd="1" destOrd="0" presId="urn:microsoft.com/office/officeart/2005/8/layout/lProcess2"/>
    <dgm:cxn modelId="{7CBBC5D2-ABE7-46A8-8D62-D6EE2B4A3508}" type="presParOf" srcId="{1F335C73-DAC5-42C6-AF94-063FBBF2373F}" destId="{B080A62D-EEFC-4796-BC0F-6FF33E1F7A30}" srcOrd="2" destOrd="0" presId="urn:microsoft.com/office/officeart/2005/8/layout/lProcess2"/>
    <dgm:cxn modelId="{655F1634-83FB-4C1C-A6FD-0526A232BEEA}" type="presParOf" srcId="{1F335C73-DAC5-42C6-AF94-063FBBF2373F}" destId="{69686CCA-0173-4253-B65A-ECEE23FF6BD2}" srcOrd="3" destOrd="0" presId="urn:microsoft.com/office/officeart/2005/8/layout/lProcess2"/>
    <dgm:cxn modelId="{512D69BD-CDBA-4401-9430-BD7F6B90831B}" type="presParOf" srcId="{1F335C73-DAC5-42C6-AF94-063FBBF2373F}" destId="{673A3DB9-E837-4233-B049-7ECC00A2E227}" srcOrd="4" destOrd="0" presId="urn:microsoft.com/office/officeart/2005/8/layout/lProcess2"/>
    <dgm:cxn modelId="{2AD1CFD0-B302-41E9-A728-E7805C935A25}" type="presParOf" srcId="{1F335C73-DAC5-42C6-AF94-063FBBF2373F}" destId="{8D117179-DBD6-4E19-8B44-AF5B22F2A8AA}" srcOrd="5" destOrd="0" presId="urn:microsoft.com/office/officeart/2005/8/layout/lProcess2"/>
    <dgm:cxn modelId="{F1AF1678-C0B9-4777-8E2F-0F2A0BAFEA38}" type="presParOf" srcId="{1F335C73-DAC5-42C6-AF94-063FBBF2373F}" destId="{6E16FD22-98A6-4DBF-9CAA-1097D31B67D1}" srcOrd="6" destOrd="0" presId="urn:microsoft.com/office/officeart/2005/8/layout/lProcess2"/>
    <dgm:cxn modelId="{C47D4364-A766-42C9-B7A8-D9AC31A6E3D0}" type="presParOf" srcId="{E467BDC5-E668-4D03-AA3D-6D61E2B9ED6D}" destId="{C4987359-0F17-429E-B6DE-D37A0C20E648}" srcOrd="3" destOrd="0" presId="urn:microsoft.com/office/officeart/2005/8/layout/lProcess2"/>
    <dgm:cxn modelId="{9CB04DAD-CA8C-43F1-B1D2-E4472C127703}" type="presParOf" srcId="{E467BDC5-E668-4D03-AA3D-6D61E2B9ED6D}" destId="{C4983E22-72BF-4BA9-A6C2-F58F00BE540C}" srcOrd="4" destOrd="0" presId="urn:microsoft.com/office/officeart/2005/8/layout/lProcess2"/>
    <dgm:cxn modelId="{C51B494F-343D-48A0-BF95-80A300634760}" type="presParOf" srcId="{C4983E22-72BF-4BA9-A6C2-F58F00BE540C}" destId="{C0104A18-49F5-4A69-B1F3-3AEF9B46451D}" srcOrd="0" destOrd="0" presId="urn:microsoft.com/office/officeart/2005/8/layout/lProcess2"/>
    <dgm:cxn modelId="{130530F8-1A19-4067-8A88-765AAA6803A9}" type="presParOf" srcId="{C4983E22-72BF-4BA9-A6C2-F58F00BE540C}" destId="{0BFAAF82-31FB-4406-85FA-41EDAEA94A5B}" srcOrd="1" destOrd="0" presId="urn:microsoft.com/office/officeart/2005/8/layout/lProcess2"/>
    <dgm:cxn modelId="{8717B99C-C404-4022-B672-AB2E3059E665}" type="presParOf" srcId="{C4983E22-72BF-4BA9-A6C2-F58F00BE540C}" destId="{3F06BF43-B093-4312-A4F8-BFA7759D6B33}" srcOrd="2" destOrd="0" presId="urn:microsoft.com/office/officeart/2005/8/layout/lProcess2"/>
    <dgm:cxn modelId="{91EB38D7-72BE-4C2A-B614-00B3F51E8F98}" type="presParOf" srcId="{3F06BF43-B093-4312-A4F8-BFA7759D6B33}" destId="{99D7105E-9C3E-4420-AEB0-D87C5BAE2788}" srcOrd="0" destOrd="0" presId="urn:microsoft.com/office/officeart/2005/8/layout/lProcess2"/>
    <dgm:cxn modelId="{826DD5BC-E7A0-4DBF-A98C-D162FEDA3173}" type="presParOf" srcId="{99D7105E-9C3E-4420-AEB0-D87C5BAE2788}" destId="{D6BE4CA0-3C49-4DEE-818F-6F6FFB475EE8}" srcOrd="0" destOrd="0" presId="urn:microsoft.com/office/officeart/2005/8/layout/lProcess2"/>
    <dgm:cxn modelId="{04A63925-349F-4E34-BC3E-8E4EED0B7E84}" type="presParOf" srcId="{99D7105E-9C3E-4420-AEB0-D87C5BAE2788}" destId="{11E59A85-16E9-44AD-96E3-06F5D1ABC038}" srcOrd="1" destOrd="0" presId="urn:microsoft.com/office/officeart/2005/8/layout/lProcess2"/>
    <dgm:cxn modelId="{ACAAD0F0-A32C-4BB3-B519-DA0A954C0A82}" type="presParOf" srcId="{99D7105E-9C3E-4420-AEB0-D87C5BAE2788}" destId="{AABB4541-42AC-42B4-AA77-EF28E2091190}" srcOrd="2" destOrd="0" presId="urn:microsoft.com/office/officeart/2005/8/layout/lProcess2"/>
    <dgm:cxn modelId="{D00EAA56-8594-4A4D-A5C8-E4432C736C22}" type="presParOf" srcId="{99D7105E-9C3E-4420-AEB0-D87C5BAE2788}" destId="{86AA50A6-2D72-485E-82E5-501ABA1CCA42}" srcOrd="3" destOrd="0" presId="urn:microsoft.com/office/officeart/2005/8/layout/lProcess2"/>
    <dgm:cxn modelId="{E1A2F065-06D9-43CC-A472-44B2BF1440E3}" type="presParOf" srcId="{99D7105E-9C3E-4420-AEB0-D87C5BAE2788}" destId="{617AA910-1B1A-4074-906F-CE0A7C9BA13F}" srcOrd="4" destOrd="0" presId="urn:microsoft.com/office/officeart/2005/8/layout/lProcess2"/>
    <dgm:cxn modelId="{67A19C05-0CC3-4FB2-ACE7-1D50E9018CB7}" type="presParOf" srcId="{99D7105E-9C3E-4420-AEB0-D87C5BAE2788}" destId="{9F6EC263-D520-40F7-BDDE-2BC42E9AC996}" srcOrd="5" destOrd="0" presId="urn:microsoft.com/office/officeart/2005/8/layout/lProcess2"/>
    <dgm:cxn modelId="{D61DE1D3-02F9-4145-9A00-80AE4F43E4DC}" type="presParOf" srcId="{99D7105E-9C3E-4420-AEB0-D87C5BAE2788}" destId="{D7EE4D3B-A96F-4ECC-A2C2-6B1CF490D982}" srcOrd="6" destOrd="0" presId="urn:microsoft.com/office/officeart/2005/8/layout/lProcess2"/>
    <dgm:cxn modelId="{D4412F95-4283-4F0E-82A7-FC8A7450B9B6}" type="presParOf" srcId="{99D7105E-9C3E-4420-AEB0-D87C5BAE2788}" destId="{4AEA03E5-6DA0-4098-9C54-7101506BB1D8}" srcOrd="7" destOrd="0" presId="urn:microsoft.com/office/officeart/2005/8/layout/lProcess2"/>
    <dgm:cxn modelId="{C3A6D7F6-BB5B-49C8-81C5-026CC2633DF8}" type="presParOf" srcId="{99D7105E-9C3E-4420-AEB0-D87C5BAE2788}" destId="{3D26D1A3-CA72-4505-AE7E-341231B41E9C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EE988E-6165-4D22-A160-B63C1131EABA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</dgm:pt>
    <dgm:pt modelId="{FDDED9A5-DE0C-42F0-8C4A-503ACBE5EB19}">
      <dgm:prSet phldrT="[Text]" custT="1"/>
      <dgm:spPr/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Data Collection </a:t>
          </a:r>
          <a:b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(Prior School Year)</a:t>
          </a:r>
        </a:p>
      </dgm:t>
    </dgm:pt>
    <dgm:pt modelId="{30BEF396-85F1-41C5-8227-301D30359991}" type="parTrans" cxnId="{9EEDDC88-3DBB-4E9F-81F9-BD5B0B5B1DBD}">
      <dgm:prSet/>
      <dgm:spPr/>
      <dgm:t>
        <a:bodyPr/>
        <a:lstStyle/>
        <a:p>
          <a:endParaRPr lang="en-US"/>
        </a:p>
      </dgm:t>
    </dgm:pt>
    <dgm:pt modelId="{597B9A0A-C3DC-42D1-A7B7-CB298F1EA06E}" type="sibTrans" cxnId="{9EEDDC88-3DBB-4E9F-81F9-BD5B0B5B1DBD}">
      <dgm:prSet/>
      <dgm:spPr/>
      <dgm:t>
        <a:bodyPr/>
        <a:lstStyle/>
        <a:p>
          <a:endParaRPr lang="en-US"/>
        </a:p>
      </dgm:t>
    </dgm:pt>
    <dgm:pt modelId="{FBF0B209-85C6-4E64-9E04-2216C334CB29}">
      <dgm:prSet phldrT="[Text]" custT="1"/>
      <dgm:spPr/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Review Against Performance Frameworks (Fall)</a:t>
          </a:r>
        </a:p>
      </dgm:t>
    </dgm:pt>
    <dgm:pt modelId="{0566364D-5B82-45F6-B7CE-11B756843B31}" type="parTrans" cxnId="{20DF3A06-D773-44E4-8E5B-82766B62D38C}">
      <dgm:prSet/>
      <dgm:spPr/>
      <dgm:t>
        <a:bodyPr/>
        <a:lstStyle/>
        <a:p>
          <a:endParaRPr lang="en-US"/>
        </a:p>
      </dgm:t>
    </dgm:pt>
    <dgm:pt modelId="{88F0BDA7-1671-42C0-85CF-20635A33FE78}" type="sibTrans" cxnId="{20DF3A06-D773-44E4-8E5B-82766B62D38C}">
      <dgm:prSet/>
      <dgm:spPr/>
      <dgm:t>
        <a:bodyPr/>
        <a:lstStyle/>
        <a:p>
          <a:endParaRPr lang="en-US"/>
        </a:p>
      </dgm:t>
    </dgm:pt>
    <dgm:pt modelId="{E0EF6A9B-FAE2-4060-A092-92B74A197EDC}">
      <dgm:prSet phldrT="[Text]" custT="1"/>
      <dgm:spPr/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Data Reporting </a:t>
          </a:r>
          <a:b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(Winter)</a:t>
          </a:r>
        </a:p>
      </dgm:t>
    </dgm:pt>
    <dgm:pt modelId="{A2B3FA05-9597-4BF8-B9E2-5804C8C2DCD0}" type="parTrans" cxnId="{7B5FC65D-0BA5-4648-8B60-5BF32664705D}">
      <dgm:prSet/>
      <dgm:spPr/>
      <dgm:t>
        <a:bodyPr/>
        <a:lstStyle/>
        <a:p>
          <a:endParaRPr lang="en-US"/>
        </a:p>
      </dgm:t>
    </dgm:pt>
    <dgm:pt modelId="{0EB0FCFC-ECA9-4348-B3AF-40815BDF253C}" type="sibTrans" cxnId="{7B5FC65D-0BA5-4648-8B60-5BF32664705D}">
      <dgm:prSet/>
      <dgm:spPr/>
      <dgm:t>
        <a:bodyPr/>
        <a:lstStyle/>
        <a:p>
          <a:endParaRPr lang="en-US"/>
        </a:p>
      </dgm:t>
    </dgm:pt>
    <dgm:pt modelId="{ABBB7E0F-9AE2-42BE-9CB0-277DF7255DC8}">
      <dgm:prSet phldrT="[Text]" custT="1"/>
      <dgm:spPr/>
      <dgm:t>
        <a:bodyPr/>
        <a:lstStyle/>
        <a:p>
          <a:pPr marL="228600" indent="-114300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Data are collected from a variety of sources, including assessment results, state reporting, financial and organizational submissions and audits. </a:t>
          </a:r>
        </a:p>
      </dgm:t>
    </dgm:pt>
    <dgm:pt modelId="{C789386A-9AE9-464F-BE5D-ACBB0119A341}" type="parTrans" cxnId="{8E17D0D3-60B1-4B50-9C1F-19AB83B07ECE}">
      <dgm:prSet/>
      <dgm:spPr/>
      <dgm:t>
        <a:bodyPr/>
        <a:lstStyle/>
        <a:p>
          <a:endParaRPr lang="en-US"/>
        </a:p>
      </dgm:t>
    </dgm:pt>
    <dgm:pt modelId="{75390439-31E3-44C9-AA47-5EB28FE25626}" type="sibTrans" cxnId="{8E17D0D3-60B1-4B50-9C1F-19AB83B07ECE}">
      <dgm:prSet/>
      <dgm:spPr/>
      <dgm:t>
        <a:bodyPr/>
        <a:lstStyle/>
        <a:p>
          <a:endParaRPr lang="en-US"/>
        </a:p>
      </dgm:t>
    </dgm:pt>
    <dgm:pt modelId="{A54944EC-F946-40D1-BE27-6923B050639C}">
      <dgm:prSet phldrT="[Text]" custT="1"/>
      <dgm:spPr/>
      <dgm:t>
        <a:bodyPr/>
        <a:lstStyle/>
        <a:p>
          <a:pPr marL="228600" indent="-114300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Data are then reviewed against each of the measures within the CSI Performance Frameworks.</a:t>
          </a:r>
        </a:p>
      </dgm:t>
    </dgm:pt>
    <dgm:pt modelId="{740EDEAB-4FB0-491E-9458-3793049AC48D}" type="parTrans" cxnId="{BFAA6706-E2D1-44D6-BCB5-DA4CEE9408A7}">
      <dgm:prSet/>
      <dgm:spPr/>
      <dgm:t>
        <a:bodyPr/>
        <a:lstStyle/>
        <a:p>
          <a:endParaRPr lang="en-US"/>
        </a:p>
      </dgm:t>
    </dgm:pt>
    <dgm:pt modelId="{A7DC4F17-2D60-415A-933A-A1F65938926B}" type="sibTrans" cxnId="{BFAA6706-E2D1-44D6-BCB5-DA4CEE9408A7}">
      <dgm:prSet/>
      <dgm:spPr/>
      <dgm:t>
        <a:bodyPr/>
        <a:lstStyle/>
        <a:p>
          <a:endParaRPr lang="en-US"/>
        </a:p>
      </dgm:t>
    </dgm:pt>
    <dgm:pt modelId="{699DC5A0-5994-4725-AF9C-C194782233C8}">
      <dgm:prSet phldrT="[Text]" custT="1"/>
      <dgm:spPr/>
      <dgm:t>
        <a:bodyPr/>
        <a:lstStyle/>
        <a:p>
          <a:pPr marL="228600" indent="-114300"/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Data are analyzed and shared with stakeholders through CARS reporting tools.</a:t>
          </a:r>
        </a:p>
      </dgm:t>
    </dgm:pt>
    <dgm:pt modelId="{6AEC39EA-6C84-423D-889B-3823E44B9863}" type="parTrans" cxnId="{490F6866-E88A-491A-BAF6-C6E59425112B}">
      <dgm:prSet/>
      <dgm:spPr/>
      <dgm:t>
        <a:bodyPr/>
        <a:lstStyle/>
        <a:p>
          <a:endParaRPr lang="en-US"/>
        </a:p>
      </dgm:t>
    </dgm:pt>
    <dgm:pt modelId="{CEA1F0D1-803D-4458-BDEF-47C3C31BA53C}" type="sibTrans" cxnId="{490F6866-E88A-491A-BAF6-C6E59425112B}">
      <dgm:prSet/>
      <dgm:spPr/>
      <dgm:t>
        <a:bodyPr/>
        <a:lstStyle/>
        <a:p>
          <a:endParaRPr lang="en-US"/>
        </a:p>
      </dgm:t>
    </dgm:pt>
    <dgm:pt modelId="{B8E529E9-C7B0-4C2E-B035-0ADCEE018527}">
      <dgm:prSet phldrT="[Text]" custT="1"/>
      <dgm:spPr/>
      <dgm:t>
        <a:bodyPr/>
        <a:lstStyle/>
        <a:p>
          <a:pPr marL="114300" indent="0"/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ACD91-4BA3-4608-A44E-14C331336B65}" type="parTrans" cxnId="{4AFCDC57-5AD3-489D-8812-9BABB4CB5CA6}">
      <dgm:prSet/>
      <dgm:spPr/>
      <dgm:t>
        <a:bodyPr/>
        <a:lstStyle/>
        <a:p>
          <a:endParaRPr lang="en-US"/>
        </a:p>
      </dgm:t>
    </dgm:pt>
    <dgm:pt modelId="{C235FD4A-FFAD-43C6-81B4-D49EC4CF2EE3}" type="sibTrans" cxnId="{4AFCDC57-5AD3-489D-8812-9BABB4CB5CA6}">
      <dgm:prSet/>
      <dgm:spPr/>
      <dgm:t>
        <a:bodyPr/>
        <a:lstStyle/>
        <a:p>
          <a:endParaRPr lang="en-US"/>
        </a:p>
      </dgm:t>
    </dgm:pt>
    <dgm:pt modelId="{5D3D5E54-25F6-4162-9D23-6A19C1AEE68B}">
      <dgm:prSet phldrT="[Text]" custT="1"/>
      <dgm:spPr/>
      <dgm:t>
        <a:bodyPr/>
        <a:lstStyle/>
        <a:p>
          <a:pPr marL="114300" indent="0"/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5E6DCB-0270-4054-ACB6-C20550146FC2}" type="parTrans" cxnId="{C9CF9BF5-87C4-45D2-AA15-C92E1EE1D16A}">
      <dgm:prSet/>
      <dgm:spPr/>
      <dgm:t>
        <a:bodyPr/>
        <a:lstStyle/>
        <a:p>
          <a:endParaRPr lang="en-US"/>
        </a:p>
      </dgm:t>
    </dgm:pt>
    <dgm:pt modelId="{87C36AEA-33CA-4DAF-AAAC-398985E59FB1}" type="sibTrans" cxnId="{C9CF9BF5-87C4-45D2-AA15-C92E1EE1D16A}">
      <dgm:prSet/>
      <dgm:spPr/>
      <dgm:t>
        <a:bodyPr/>
        <a:lstStyle/>
        <a:p>
          <a:endParaRPr lang="en-US"/>
        </a:p>
      </dgm:t>
    </dgm:pt>
    <dgm:pt modelId="{3ABF899A-D562-45A6-86B6-E819C5023D47}">
      <dgm:prSet phldrT="[Text]" custT="1"/>
      <dgm:spPr/>
      <dgm:t>
        <a:bodyPr/>
        <a:lstStyle/>
        <a:p>
          <a:pPr marL="114300" indent="0"/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166254-22C3-4D79-860F-8742D88E6B35}" type="parTrans" cxnId="{A7010355-9FFB-44DD-8339-D33E3AAB624C}">
      <dgm:prSet/>
      <dgm:spPr/>
      <dgm:t>
        <a:bodyPr/>
        <a:lstStyle/>
        <a:p>
          <a:endParaRPr lang="en-US"/>
        </a:p>
      </dgm:t>
    </dgm:pt>
    <dgm:pt modelId="{164F7C17-11D4-4BAF-A8C1-DC0E0B583CFA}" type="sibTrans" cxnId="{A7010355-9FFB-44DD-8339-D33E3AAB624C}">
      <dgm:prSet/>
      <dgm:spPr/>
      <dgm:t>
        <a:bodyPr/>
        <a:lstStyle/>
        <a:p>
          <a:endParaRPr lang="en-US"/>
        </a:p>
      </dgm:t>
    </dgm:pt>
    <dgm:pt modelId="{589D2BAC-B9F2-4489-9198-5008D5A817B7}">
      <dgm:prSet phldrT="[Text]" custT="1"/>
      <dgm:spPr/>
      <dgm:t>
        <a:bodyPr/>
        <a:lstStyle/>
        <a:p>
          <a:pPr marL="114300" indent="0"/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4C5F8-D62B-4D16-AD88-FB9F1D946198}" type="parTrans" cxnId="{4F569F8E-D5E2-45C6-8B93-703A765E2345}">
      <dgm:prSet/>
      <dgm:spPr/>
      <dgm:t>
        <a:bodyPr/>
        <a:lstStyle/>
        <a:p>
          <a:endParaRPr lang="en-US"/>
        </a:p>
      </dgm:t>
    </dgm:pt>
    <dgm:pt modelId="{A2865EDA-9530-48DE-A073-359E6916DA22}" type="sibTrans" cxnId="{4F569F8E-D5E2-45C6-8B93-703A765E2345}">
      <dgm:prSet/>
      <dgm:spPr/>
      <dgm:t>
        <a:bodyPr/>
        <a:lstStyle/>
        <a:p>
          <a:endParaRPr lang="en-US"/>
        </a:p>
      </dgm:t>
    </dgm:pt>
    <dgm:pt modelId="{EAA81D1D-8877-448C-9CC8-B4509F924D09}">
      <dgm:prSet phldrT="[Text]" custT="1"/>
      <dgm:spPr/>
      <dgm:t>
        <a:bodyPr/>
        <a:lstStyle/>
        <a:p>
          <a:pPr marL="114300" indent="0"/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05A56-4AEC-4CE9-9BDC-A61A2BEBD824}" type="parTrans" cxnId="{87158908-801F-470D-A9C5-4955191BE9FE}">
      <dgm:prSet/>
      <dgm:spPr/>
      <dgm:t>
        <a:bodyPr/>
        <a:lstStyle/>
        <a:p>
          <a:endParaRPr lang="en-US"/>
        </a:p>
      </dgm:t>
    </dgm:pt>
    <dgm:pt modelId="{54B86ABA-CB2D-4417-8971-3CBCF9F242E7}" type="sibTrans" cxnId="{87158908-801F-470D-A9C5-4955191BE9FE}">
      <dgm:prSet/>
      <dgm:spPr/>
      <dgm:t>
        <a:bodyPr/>
        <a:lstStyle/>
        <a:p>
          <a:endParaRPr lang="en-US"/>
        </a:p>
      </dgm:t>
    </dgm:pt>
    <dgm:pt modelId="{716B179F-DC46-4568-A4BF-660E6DD9118C}" type="pres">
      <dgm:prSet presAssocID="{29EE988E-6165-4D22-A160-B63C1131EABA}" presName="Name0" presStyleCnt="0">
        <dgm:presLayoutVars>
          <dgm:dir/>
          <dgm:animLvl val="lvl"/>
          <dgm:resizeHandles/>
        </dgm:presLayoutVars>
      </dgm:prSet>
      <dgm:spPr/>
    </dgm:pt>
    <dgm:pt modelId="{CC2DFAD9-9692-4649-8551-8E0E7C6B6865}" type="pres">
      <dgm:prSet presAssocID="{FDDED9A5-DE0C-42F0-8C4A-503ACBE5EB19}" presName="linNode" presStyleCnt="0"/>
      <dgm:spPr/>
    </dgm:pt>
    <dgm:pt modelId="{CF8B63CF-6F68-40AB-ACD6-C9CDA6C2ED5F}" type="pres">
      <dgm:prSet presAssocID="{FDDED9A5-DE0C-42F0-8C4A-503ACBE5EB19}" presName="parentShp" presStyleLbl="node1" presStyleIdx="0" presStyleCnt="3">
        <dgm:presLayoutVars>
          <dgm:bulletEnabled val="1"/>
        </dgm:presLayoutVars>
      </dgm:prSet>
      <dgm:spPr/>
    </dgm:pt>
    <dgm:pt modelId="{3441052F-A1F0-4CD2-8BFA-FBDE7B08F3CE}" type="pres">
      <dgm:prSet presAssocID="{FDDED9A5-DE0C-42F0-8C4A-503ACBE5EB19}" presName="childShp" presStyleLbl="bgAccFollowNode1" presStyleIdx="0" presStyleCnt="3">
        <dgm:presLayoutVars>
          <dgm:bulletEnabled val="1"/>
        </dgm:presLayoutVars>
      </dgm:prSet>
      <dgm:spPr/>
    </dgm:pt>
    <dgm:pt modelId="{4C180D9B-C1EA-4514-88B5-4422522EDEFA}" type="pres">
      <dgm:prSet presAssocID="{597B9A0A-C3DC-42D1-A7B7-CB298F1EA06E}" presName="spacing" presStyleCnt="0"/>
      <dgm:spPr/>
    </dgm:pt>
    <dgm:pt modelId="{32B647BF-A6AB-4B5A-A4CF-A0E199DA8BF9}" type="pres">
      <dgm:prSet presAssocID="{FBF0B209-85C6-4E64-9E04-2216C334CB29}" presName="linNode" presStyleCnt="0"/>
      <dgm:spPr/>
    </dgm:pt>
    <dgm:pt modelId="{4E674506-9D01-4027-9262-8FAE4744DB37}" type="pres">
      <dgm:prSet presAssocID="{FBF0B209-85C6-4E64-9E04-2216C334CB29}" presName="parentShp" presStyleLbl="node1" presStyleIdx="1" presStyleCnt="3">
        <dgm:presLayoutVars>
          <dgm:bulletEnabled val="1"/>
        </dgm:presLayoutVars>
      </dgm:prSet>
      <dgm:spPr/>
    </dgm:pt>
    <dgm:pt modelId="{E4FEBE03-2881-4797-B84E-3A8F206EB58C}" type="pres">
      <dgm:prSet presAssocID="{FBF0B209-85C6-4E64-9E04-2216C334CB29}" presName="childShp" presStyleLbl="bgAccFollowNode1" presStyleIdx="1" presStyleCnt="3">
        <dgm:presLayoutVars>
          <dgm:bulletEnabled val="1"/>
        </dgm:presLayoutVars>
      </dgm:prSet>
      <dgm:spPr/>
    </dgm:pt>
    <dgm:pt modelId="{6E710A60-638B-40AD-BF5B-8187023AF2F2}" type="pres">
      <dgm:prSet presAssocID="{88F0BDA7-1671-42C0-85CF-20635A33FE78}" presName="spacing" presStyleCnt="0"/>
      <dgm:spPr/>
    </dgm:pt>
    <dgm:pt modelId="{1D847D7A-5BBF-40DE-97EC-164F49522BBF}" type="pres">
      <dgm:prSet presAssocID="{E0EF6A9B-FAE2-4060-A092-92B74A197EDC}" presName="linNode" presStyleCnt="0"/>
      <dgm:spPr/>
    </dgm:pt>
    <dgm:pt modelId="{A695308D-0985-42B5-B18C-AF3EE473AD99}" type="pres">
      <dgm:prSet presAssocID="{E0EF6A9B-FAE2-4060-A092-92B74A197EDC}" presName="parentShp" presStyleLbl="node1" presStyleIdx="2" presStyleCnt="3">
        <dgm:presLayoutVars>
          <dgm:bulletEnabled val="1"/>
        </dgm:presLayoutVars>
      </dgm:prSet>
      <dgm:spPr/>
    </dgm:pt>
    <dgm:pt modelId="{A164AEA4-82F6-4852-A11B-BC7ECC3532A2}" type="pres">
      <dgm:prSet presAssocID="{E0EF6A9B-FAE2-4060-A092-92B74A197EDC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20DF3A06-D773-44E4-8E5B-82766B62D38C}" srcId="{29EE988E-6165-4D22-A160-B63C1131EABA}" destId="{FBF0B209-85C6-4E64-9E04-2216C334CB29}" srcOrd="1" destOrd="0" parTransId="{0566364D-5B82-45F6-B7CE-11B756843B31}" sibTransId="{88F0BDA7-1671-42C0-85CF-20635A33FE78}"/>
    <dgm:cxn modelId="{BFAA6706-E2D1-44D6-BCB5-DA4CEE9408A7}" srcId="{FBF0B209-85C6-4E64-9E04-2216C334CB29}" destId="{A54944EC-F946-40D1-BE27-6923B050639C}" srcOrd="2" destOrd="0" parTransId="{740EDEAB-4FB0-491E-9458-3793049AC48D}" sibTransId="{A7DC4F17-2D60-415A-933A-A1F65938926B}"/>
    <dgm:cxn modelId="{87158908-801F-470D-A9C5-4955191BE9FE}" srcId="{E0EF6A9B-FAE2-4060-A092-92B74A197EDC}" destId="{EAA81D1D-8877-448C-9CC8-B4509F924D09}" srcOrd="1" destOrd="0" parTransId="{21F05A56-4AEC-4CE9-9BDC-A61A2BEBD824}" sibTransId="{54B86ABA-CB2D-4417-8971-3CBCF9F242E7}"/>
    <dgm:cxn modelId="{AED1B715-F8FC-4EC9-9271-10D6FDD9F970}" type="presOf" srcId="{5D3D5E54-25F6-4162-9D23-6A19C1AEE68B}" destId="{E4FEBE03-2881-4797-B84E-3A8F206EB58C}" srcOrd="0" destOrd="0" presId="urn:microsoft.com/office/officeart/2005/8/layout/vList6"/>
    <dgm:cxn modelId="{E0EAFB1D-BE3C-495A-99E9-08A34F6A35B4}" type="presOf" srcId="{589D2BAC-B9F2-4489-9198-5008D5A817B7}" destId="{A164AEA4-82F6-4852-A11B-BC7ECC3532A2}" srcOrd="0" destOrd="0" presId="urn:microsoft.com/office/officeart/2005/8/layout/vList6"/>
    <dgm:cxn modelId="{065E7135-3318-44BE-B683-26CFAD201AE3}" type="presOf" srcId="{A54944EC-F946-40D1-BE27-6923B050639C}" destId="{E4FEBE03-2881-4797-B84E-3A8F206EB58C}" srcOrd="0" destOrd="2" presId="urn:microsoft.com/office/officeart/2005/8/layout/vList6"/>
    <dgm:cxn modelId="{1344CD40-A012-4024-A247-272199B3C40F}" type="presOf" srcId="{FBF0B209-85C6-4E64-9E04-2216C334CB29}" destId="{4E674506-9D01-4027-9262-8FAE4744DB37}" srcOrd="0" destOrd="0" presId="urn:microsoft.com/office/officeart/2005/8/layout/vList6"/>
    <dgm:cxn modelId="{7B5FC65D-0BA5-4648-8B60-5BF32664705D}" srcId="{29EE988E-6165-4D22-A160-B63C1131EABA}" destId="{E0EF6A9B-FAE2-4060-A092-92B74A197EDC}" srcOrd="2" destOrd="0" parTransId="{A2B3FA05-9597-4BF8-B9E2-5804C8C2DCD0}" sibTransId="{0EB0FCFC-ECA9-4348-B3AF-40815BDF253C}"/>
    <dgm:cxn modelId="{490F6866-E88A-491A-BAF6-C6E59425112B}" srcId="{E0EF6A9B-FAE2-4060-A092-92B74A197EDC}" destId="{699DC5A0-5994-4725-AF9C-C194782233C8}" srcOrd="2" destOrd="0" parTransId="{6AEC39EA-6C84-423D-889B-3823E44B9863}" sibTransId="{CEA1F0D1-803D-4458-BDEF-47C3C31BA53C}"/>
    <dgm:cxn modelId="{A7010355-9FFB-44DD-8339-D33E3AAB624C}" srcId="{FBF0B209-85C6-4E64-9E04-2216C334CB29}" destId="{3ABF899A-D562-45A6-86B6-E819C5023D47}" srcOrd="1" destOrd="0" parTransId="{7D166254-22C3-4D79-860F-8742D88E6B35}" sibTransId="{164F7C17-11D4-4BAF-A8C1-DC0E0B583CFA}"/>
    <dgm:cxn modelId="{4AFCDC57-5AD3-489D-8812-9BABB4CB5CA6}" srcId="{FDDED9A5-DE0C-42F0-8C4A-503ACBE5EB19}" destId="{B8E529E9-C7B0-4C2E-B035-0ADCEE018527}" srcOrd="0" destOrd="0" parTransId="{10BACD91-4BA3-4608-A44E-14C331336B65}" sibTransId="{C235FD4A-FFAD-43C6-81B4-D49EC4CF2EE3}"/>
    <dgm:cxn modelId="{83A92058-9E0C-47BA-91AD-D19568651B58}" type="presOf" srcId="{B8E529E9-C7B0-4C2E-B035-0ADCEE018527}" destId="{3441052F-A1F0-4CD2-8BFA-FBDE7B08F3CE}" srcOrd="0" destOrd="0" presId="urn:microsoft.com/office/officeart/2005/8/layout/vList6"/>
    <dgm:cxn modelId="{54B9F278-E38F-4A20-A1B3-51D7A6A7AED1}" type="presOf" srcId="{E0EF6A9B-FAE2-4060-A092-92B74A197EDC}" destId="{A695308D-0985-42B5-B18C-AF3EE473AD99}" srcOrd="0" destOrd="0" presId="urn:microsoft.com/office/officeart/2005/8/layout/vList6"/>
    <dgm:cxn modelId="{5ECBA67B-BB4C-40FB-81C2-B84780C9B66D}" type="presOf" srcId="{FDDED9A5-DE0C-42F0-8C4A-503ACBE5EB19}" destId="{CF8B63CF-6F68-40AB-ACD6-C9CDA6C2ED5F}" srcOrd="0" destOrd="0" presId="urn:microsoft.com/office/officeart/2005/8/layout/vList6"/>
    <dgm:cxn modelId="{9EEDDC88-3DBB-4E9F-81F9-BD5B0B5B1DBD}" srcId="{29EE988E-6165-4D22-A160-B63C1131EABA}" destId="{FDDED9A5-DE0C-42F0-8C4A-503ACBE5EB19}" srcOrd="0" destOrd="0" parTransId="{30BEF396-85F1-41C5-8227-301D30359991}" sibTransId="{597B9A0A-C3DC-42D1-A7B7-CB298F1EA06E}"/>
    <dgm:cxn modelId="{4F569F8E-D5E2-45C6-8B93-703A765E2345}" srcId="{E0EF6A9B-FAE2-4060-A092-92B74A197EDC}" destId="{589D2BAC-B9F2-4489-9198-5008D5A817B7}" srcOrd="0" destOrd="0" parTransId="{5794C5F8-D62B-4D16-AD88-FB9F1D946198}" sibTransId="{A2865EDA-9530-48DE-A073-359E6916DA22}"/>
    <dgm:cxn modelId="{3EA33EBF-9173-4962-A9C9-34E9BFCF06CD}" type="presOf" srcId="{ABBB7E0F-9AE2-42BE-9CB0-277DF7255DC8}" destId="{3441052F-A1F0-4CD2-8BFA-FBDE7B08F3CE}" srcOrd="0" destOrd="1" presId="urn:microsoft.com/office/officeart/2005/8/layout/vList6"/>
    <dgm:cxn modelId="{4AD488C4-97EF-43C4-8F04-84C58BC79217}" type="presOf" srcId="{3ABF899A-D562-45A6-86B6-E819C5023D47}" destId="{E4FEBE03-2881-4797-B84E-3A8F206EB58C}" srcOrd="0" destOrd="1" presId="urn:microsoft.com/office/officeart/2005/8/layout/vList6"/>
    <dgm:cxn modelId="{8E17D0D3-60B1-4B50-9C1F-19AB83B07ECE}" srcId="{FDDED9A5-DE0C-42F0-8C4A-503ACBE5EB19}" destId="{ABBB7E0F-9AE2-42BE-9CB0-277DF7255DC8}" srcOrd="1" destOrd="0" parTransId="{C789386A-9AE9-464F-BE5D-ACBB0119A341}" sibTransId="{75390439-31E3-44C9-AA47-5EB28FE25626}"/>
    <dgm:cxn modelId="{74DBAEE0-B3AC-4766-A9D9-041D2E9A56A0}" type="presOf" srcId="{699DC5A0-5994-4725-AF9C-C194782233C8}" destId="{A164AEA4-82F6-4852-A11B-BC7ECC3532A2}" srcOrd="0" destOrd="2" presId="urn:microsoft.com/office/officeart/2005/8/layout/vList6"/>
    <dgm:cxn modelId="{C9CF9BF5-87C4-45D2-AA15-C92E1EE1D16A}" srcId="{FBF0B209-85C6-4E64-9E04-2216C334CB29}" destId="{5D3D5E54-25F6-4162-9D23-6A19C1AEE68B}" srcOrd="0" destOrd="0" parTransId="{055E6DCB-0270-4054-ACB6-C20550146FC2}" sibTransId="{87C36AEA-33CA-4DAF-AAAC-398985E59FB1}"/>
    <dgm:cxn modelId="{62545EFC-1A72-4788-8008-71FA380402B6}" type="presOf" srcId="{29EE988E-6165-4D22-A160-B63C1131EABA}" destId="{716B179F-DC46-4568-A4BF-660E6DD9118C}" srcOrd="0" destOrd="0" presId="urn:microsoft.com/office/officeart/2005/8/layout/vList6"/>
    <dgm:cxn modelId="{B68778FE-FD92-4418-85AB-E197B76FF7C8}" type="presOf" srcId="{EAA81D1D-8877-448C-9CC8-B4509F924D09}" destId="{A164AEA4-82F6-4852-A11B-BC7ECC3532A2}" srcOrd="0" destOrd="1" presId="urn:microsoft.com/office/officeart/2005/8/layout/vList6"/>
    <dgm:cxn modelId="{88C630BA-ABD6-42DB-B12E-760833665878}" type="presParOf" srcId="{716B179F-DC46-4568-A4BF-660E6DD9118C}" destId="{CC2DFAD9-9692-4649-8551-8E0E7C6B6865}" srcOrd="0" destOrd="0" presId="urn:microsoft.com/office/officeart/2005/8/layout/vList6"/>
    <dgm:cxn modelId="{2002D3A9-008B-450D-B9B0-2E38B1E3B069}" type="presParOf" srcId="{CC2DFAD9-9692-4649-8551-8E0E7C6B6865}" destId="{CF8B63CF-6F68-40AB-ACD6-C9CDA6C2ED5F}" srcOrd="0" destOrd="0" presId="urn:microsoft.com/office/officeart/2005/8/layout/vList6"/>
    <dgm:cxn modelId="{569DBB3F-B4D7-46E3-9F2B-B73ECE48F723}" type="presParOf" srcId="{CC2DFAD9-9692-4649-8551-8E0E7C6B6865}" destId="{3441052F-A1F0-4CD2-8BFA-FBDE7B08F3CE}" srcOrd="1" destOrd="0" presId="urn:microsoft.com/office/officeart/2005/8/layout/vList6"/>
    <dgm:cxn modelId="{38BA5105-70B6-40E9-B576-F09DC2B8900A}" type="presParOf" srcId="{716B179F-DC46-4568-A4BF-660E6DD9118C}" destId="{4C180D9B-C1EA-4514-88B5-4422522EDEFA}" srcOrd="1" destOrd="0" presId="urn:microsoft.com/office/officeart/2005/8/layout/vList6"/>
    <dgm:cxn modelId="{B996A6BE-11B6-4DC8-ACCC-C81CA7445376}" type="presParOf" srcId="{716B179F-DC46-4568-A4BF-660E6DD9118C}" destId="{32B647BF-A6AB-4B5A-A4CF-A0E199DA8BF9}" srcOrd="2" destOrd="0" presId="urn:microsoft.com/office/officeart/2005/8/layout/vList6"/>
    <dgm:cxn modelId="{8FFBC5E3-4B35-4AFF-8E33-A4378AC17ABF}" type="presParOf" srcId="{32B647BF-A6AB-4B5A-A4CF-A0E199DA8BF9}" destId="{4E674506-9D01-4027-9262-8FAE4744DB37}" srcOrd="0" destOrd="0" presId="urn:microsoft.com/office/officeart/2005/8/layout/vList6"/>
    <dgm:cxn modelId="{434AF8D7-727C-4C8A-A690-B62C45DB3ED6}" type="presParOf" srcId="{32B647BF-A6AB-4B5A-A4CF-A0E199DA8BF9}" destId="{E4FEBE03-2881-4797-B84E-3A8F206EB58C}" srcOrd="1" destOrd="0" presId="urn:microsoft.com/office/officeart/2005/8/layout/vList6"/>
    <dgm:cxn modelId="{1061B274-761D-43EF-9286-BBB2822A95C6}" type="presParOf" srcId="{716B179F-DC46-4568-A4BF-660E6DD9118C}" destId="{6E710A60-638B-40AD-BF5B-8187023AF2F2}" srcOrd="3" destOrd="0" presId="urn:microsoft.com/office/officeart/2005/8/layout/vList6"/>
    <dgm:cxn modelId="{06E697F0-56FA-4463-8158-59BB1D7F78FF}" type="presParOf" srcId="{716B179F-DC46-4568-A4BF-660E6DD9118C}" destId="{1D847D7A-5BBF-40DE-97EC-164F49522BBF}" srcOrd="4" destOrd="0" presId="urn:microsoft.com/office/officeart/2005/8/layout/vList6"/>
    <dgm:cxn modelId="{E86AC787-D9BA-438B-8185-39D661CCEB11}" type="presParOf" srcId="{1D847D7A-5BBF-40DE-97EC-164F49522BBF}" destId="{A695308D-0985-42B5-B18C-AF3EE473AD99}" srcOrd="0" destOrd="0" presId="urn:microsoft.com/office/officeart/2005/8/layout/vList6"/>
    <dgm:cxn modelId="{BF17A837-4C8C-4041-A99F-62149C71886C}" type="presParOf" srcId="{1D847D7A-5BBF-40DE-97EC-164F49522BBF}" destId="{A164AEA4-82F6-4852-A11B-BC7ECC3532A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6CB25-64D1-4C30-8EDD-BBC104C30F04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D6CB9ED-84BA-4036-921C-9D3C188B025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CDE releases preliminary SPFs for districts to share with schools</a:t>
          </a:r>
        </a:p>
      </dgm:t>
    </dgm:pt>
    <dgm:pt modelId="{CE6B5480-28BB-43E8-9432-722AE3453E81}" type="parTrans" cxnId="{049D17E2-C549-4B4E-87B7-5C8ECCF8C86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DF5FF9-C533-4E85-BD01-981D320D2410}" type="sibTrans" cxnId="{049D17E2-C549-4B4E-87B7-5C8ECCF8C86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8215B-B6E8-4F70-AEA9-B553755B5D0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CSI releases prelim CARS Report to schools and proposed accreditation rating</a:t>
          </a:r>
        </a:p>
      </dgm:t>
    </dgm:pt>
    <dgm:pt modelId="{DF602642-3333-489B-8C43-300B87718B47}" type="parTrans" cxnId="{05C7FEEF-D9AB-4F6C-8997-F9AAB75544F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3FA16E-552D-465C-945D-224F3E949BEC}" type="sibTrans" cxnId="{05C7FEEF-D9AB-4F6C-8997-F9AAB75544F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8F5DFB-671F-46E9-8966-5504D5C99934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CSI engages in the request to reconsider process with schools and CDE as appropriate</a:t>
          </a:r>
        </a:p>
      </dgm:t>
    </dgm:pt>
    <dgm:pt modelId="{9C069E50-240E-4337-A640-682E67281530}" type="parTrans" cxnId="{FB033CF6-A646-42E3-A564-A5518D4AC6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6C1BD-37E5-4FFE-A09A-6427D25BC320}" type="sibTrans" cxnId="{FB033CF6-A646-42E3-A564-A5518D4AC62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78A475-60BF-4459-81E4-59AC8A4EB42D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State Board approves school SPF plan types</a:t>
          </a:r>
        </a:p>
      </dgm:t>
    </dgm:pt>
    <dgm:pt modelId="{69BACD10-C1C9-4D14-A166-3ADD096AFCBE}" type="parTrans" cxnId="{F3698705-47A0-4BD6-8A59-AF3569177F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510ED7-B059-4504-83A9-B27229CB6609}" type="sibTrans" cxnId="{F3698705-47A0-4BD6-8A59-AF3569177FC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1A00D-8174-40CE-B4BD-8B4F3970A87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CSI Board approves school accreditation ratings</a:t>
          </a:r>
        </a:p>
      </dgm:t>
    </dgm:pt>
    <dgm:pt modelId="{DF0BB196-2C87-4F21-BFD3-2A3C42404DC0}" type="parTrans" cxnId="{E730C25F-BE2E-4EC4-965A-64CAE1A76B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0AC52-B636-4C0A-88A7-28C8E37D899F}" type="sibTrans" cxnId="{E730C25F-BE2E-4EC4-965A-64CAE1A76B0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406F53-14BF-45F5-AED4-219C65E0937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CDE releases student level data from prior year's assessments</a:t>
          </a:r>
        </a:p>
      </dgm:t>
    </dgm:pt>
    <dgm:pt modelId="{EA7195F6-F34A-4DCF-B653-CCAE0800281D}" type="parTrans" cxnId="{7EF9C6CE-CA9A-43D4-8091-3CC0D65A82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11EB4A-744A-4DCD-9F29-03FE1A695274}" type="sibTrans" cxnId="{7EF9C6CE-CA9A-43D4-8091-3CC0D65A824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693A9-6AD4-460C-9DF2-97FEE0F276E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0835F9C7-774B-4A0A-B5F1-85B1E281F731}" type="sibTrans" cxnId="{9ED585A7-6B08-4BE4-A703-FA8D285E559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923EB-E53B-4D0A-AC13-627D0255EF8B}" type="parTrans" cxnId="{9ED585A7-6B08-4BE4-A703-FA8D285E559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6B427-C429-4DAE-B6F6-3ACBBB2C15BE}" type="pres">
      <dgm:prSet presAssocID="{4DE6CB25-64D1-4C30-8EDD-BBC104C30F04}" presName="Name0" presStyleCnt="0">
        <dgm:presLayoutVars>
          <dgm:dir/>
          <dgm:resizeHandles val="exact"/>
        </dgm:presLayoutVars>
      </dgm:prSet>
      <dgm:spPr/>
    </dgm:pt>
    <dgm:pt modelId="{5EA909E5-A0C2-4C87-B5B7-849DBA2155CA}" type="pres">
      <dgm:prSet presAssocID="{4DE6CB25-64D1-4C30-8EDD-BBC104C30F04}" presName="arrow" presStyleLbl="bgShp" presStyleIdx="0" presStyleCnt="1"/>
      <dgm:spPr/>
    </dgm:pt>
    <dgm:pt modelId="{D742AB99-1672-448B-82A7-5F0B6869B79D}" type="pres">
      <dgm:prSet presAssocID="{4DE6CB25-64D1-4C30-8EDD-BBC104C30F04}" presName="points" presStyleCnt="0"/>
      <dgm:spPr/>
    </dgm:pt>
    <dgm:pt modelId="{2553AE1D-6A5D-40B8-9DC4-014A083CA130}" type="pres">
      <dgm:prSet presAssocID="{B5406F53-14BF-45F5-AED4-219C65E09373}" presName="compositeA" presStyleCnt="0"/>
      <dgm:spPr/>
    </dgm:pt>
    <dgm:pt modelId="{EE4379A6-8530-4685-BC58-4AE53970A89C}" type="pres">
      <dgm:prSet presAssocID="{B5406F53-14BF-45F5-AED4-219C65E09373}" presName="textA" presStyleLbl="revTx" presStyleIdx="0" presStyleCnt="7">
        <dgm:presLayoutVars>
          <dgm:bulletEnabled val="1"/>
        </dgm:presLayoutVars>
      </dgm:prSet>
      <dgm:spPr/>
    </dgm:pt>
    <dgm:pt modelId="{D9BB0918-1BEA-4F31-B3A6-50619D5093C8}" type="pres">
      <dgm:prSet presAssocID="{B5406F53-14BF-45F5-AED4-219C65E09373}" presName="circleA" presStyleLbl="node1" presStyleIdx="0" presStyleCnt="7"/>
      <dgm:spPr/>
    </dgm:pt>
    <dgm:pt modelId="{942ABAA5-FED9-4748-BF75-BAF32E0A0D68}" type="pres">
      <dgm:prSet presAssocID="{B5406F53-14BF-45F5-AED4-219C65E09373}" presName="spaceA" presStyleCnt="0"/>
      <dgm:spPr/>
    </dgm:pt>
    <dgm:pt modelId="{0FBED1EE-D208-48CE-8D73-8F9C2E73EBAD}" type="pres">
      <dgm:prSet presAssocID="{4311EB4A-744A-4DCD-9F29-03FE1A695274}" presName="space" presStyleCnt="0"/>
      <dgm:spPr/>
    </dgm:pt>
    <dgm:pt modelId="{453322D1-CEF0-4DC7-8626-FC1501E3610E}" type="pres">
      <dgm:prSet presAssocID="{6D6CB9ED-84BA-4036-921C-9D3C188B0258}" presName="compositeB" presStyleCnt="0"/>
      <dgm:spPr/>
    </dgm:pt>
    <dgm:pt modelId="{4BA80C48-3BF4-4702-AB80-00169DFF640C}" type="pres">
      <dgm:prSet presAssocID="{6D6CB9ED-84BA-4036-921C-9D3C188B0258}" presName="textB" presStyleLbl="revTx" presStyleIdx="1" presStyleCnt="7">
        <dgm:presLayoutVars>
          <dgm:bulletEnabled val="1"/>
        </dgm:presLayoutVars>
      </dgm:prSet>
      <dgm:spPr/>
    </dgm:pt>
    <dgm:pt modelId="{F1CC163B-E443-4454-9A00-6478EFB17604}" type="pres">
      <dgm:prSet presAssocID="{6D6CB9ED-84BA-4036-921C-9D3C188B0258}" presName="circleB" presStyleLbl="node1" presStyleIdx="1" presStyleCnt="7"/>
      <dgm:spPr/>
    </dgm:pt>
    <dgm:pt modelId="{695E9415-CBA2-4053-BC84-A12B77D6909B}" type="pres">
      <dgm:prSet presAssocID="{6D6CB9ED-84BA-4036-921C-9D3C188B0258}" presName="spaceB" presStyleCnt="0"/>
      <dgm:spPr/>
    </dgm:pt>
    <dgm:pt modelId="{1B6AE060-E9BD-41E8-9A18-67AF7E0BF8A4}" type="pres">
      <dgm:prSet presAssocID="{01DF5FF9-C533-4E85-BD01-981D320D2410}" presName="space" presStyleCnt="0"/>
      <dgm:spPr/>
    </dgm:pt>
    <dgm:pt modelId="{197B00CA-83FE-4217-A3F4-2A3BC74CDA59}" type="pres">
      <dgm:prSet presAssocID="{8C48215B-B6E8-4F70-AEA9-B553755B5D05}" presName="compositeA" presStyleCnt="0"/>
      <dgm:spPr/>
    </dgm:pt>
    <dgm:pt modelId="{25C96D13-F4B9-4329-B130-6080130043A5}" type="pres">
      <dgm:prSet presAssocID="{8C48215B-B6E8-4F70-AEA9-B553755B5D05}" presName="textA" presStyleLbl="revTx" presStyleIdx="2" presStyleCnt="7">
        <dgm:presLayoutVars>
          <dgm:bulletEnabled val="1"/>
        </dgm:presLayoutVars>
      </dgm:prSet>
      <dgm:spPr/>
    </dgm:pt>
    <dgm:pt modelId="{1B91BF37-1058-45B8-9723-32F8BBA7BA33}" type="pres">
      <dgm:prSet presAssocID="{8C48215B-B6E8-4F70-AEA9-B553755B5D05}" presName="circleA" presStyleLbl="node1" presStyleIdx="2" presStyleCnt="7"/>
      <dgm:spPr/>
    </dgm:pt>
    <dgm:pt modelId="{969CD8D5-42B2-4CA0-8954-8906047F1E2D}" type="pres">
      <dgm:prSet presAssocID="{8C48215B-B6E8-4F70-AEA9-B553755B5D05}" presName="spaceA" presStyleCnt="0"/>
      <dgm:spPr/>
    </dgm:pt>
    <dgm:pt modelId="{A1E3BDB7-EE73-4353-94C0-8826B11F2649}" type="pres">
      <dgm:prSet presAssocID="{C53FA16E-552D-465C-945D-224F3E949BEC}" presName="space" presStyleCnt="0"/>
      <dgm:spPr/>
    </dgm:pt>
    <dgm:pt modelId="{1E28E7E6-7421-4A04-BC7A-ED093215AD70}" type="pres">
      <dgm:prSet presAssocID="{0F8F5DFB-671F-46E9-8966-5504D5C99934}" presName="compositeB" presStyleCnt="0"/>
      <dgm:spPr/>
    </dgm:pt>
    <dgm:pt modelId="{30F54BE2-B817-4485-A1D7-4A5D2D3DC6FE}" type="pres">
      <dgm:prSet presAssocID="{0F8F5DFB-671F-46E9-8966-5504D5C99934}" presName="textB" presStyleLbl="revTx" presStyleIdx="3" presStyleCnt="7">
        <dgm:presLayoutVars>
          <dgm:bulletEnabled val="1"/>
        </dgm:presLayoutVars>
      </dgm:prSet>
      <dgm:spPr/>
    </dgm:pt>
    <dgm:pt modelId="{167C0E08-AE55-4A57-BA52-5CE3A20CD90F}" type="pres">
      <dgm:prSet presAssocID="{0F8F5DFB-671F-46E9-8966-5504D5C99934}" presName="circleB" presStyleLbl="node1" presStyleIdx="3" presStyleCnt="7"/>
      <dgm:spPr/>
    </dgm:pt>
    <dgm:pt modelId="{7835ADC8-2FC0-4605-82AA-F59C9955AC02}" type="pres">
      <dgm:prSet presAssocID="{0F8F5DFB-671F-46E9-8966-5504D5C99934}" presName="spaceB" presStyleCnt="0"/>
      <dgm:spPr/>
    </dgm:pt>
    <dgm:pt modelId="{D24574F3-8940-4273-87E9-4E87F3DB7849}" type="pres">
      <dgm:prSet presAssocID="{A0F6C1BD-37E5-4FFE-A09A-6427D25BC320}" presName="space" presStyleCnt="0"/>
      <dgm:spPr/>
    </dgm:pt>
    <dgm:pt modelId="{C81AFA4C-26BD-4C02-AEB2-36994406F66D}" type="pres">
      <dgm:prSet presAssocID="{CA78A475-60BF-4459-81E4-59AC8A4EB42D}" presName="compositeA" presStyleCnt="0"/>
      <dgm:spPr/>
    </dgm:pt>
    <dgm:pt modelId="{2EDE38CB-3A74-4097-ADCD-B9D0A9E2D2CC}" type="pres">
      <dgm:prSet presAssocID="{CA78A475-60BF-4459-81E4-59AC8A4EB42D}" presName="textA" presStyleLbl="revTx" presStyleIdx="4" presStyleCnt="7">
        <dgm:presLayoutVars>
          <dgm:bulletEnabled val="1"/>
        </dgm:presLayoutVars>
      </dgm:prSet>
      <dgm:spPr/>
    </dgm:pt>
    <dgm:pt modelId="{9B93F1AE-359D-4D43-BC39-CE202F9AC2E9}" type="pres">
      <dgm:prSet presAssocID="{CA78A475-60BF-4459-81E4-59AC8A4EB42D}" presName="circleA" presStyleLbl="node1" presStyleIdx="4" presStyleCnt="7"/>
      <dgm:spPr/>
    </dgm:pt>
    <dgm:pt modelId="{EAF4C517-AC08-4A58-BD8E-D0D98D400B7A}" type="pres">
      <dgm:prSet presAssocID="{CA78A475-60BF-4459-81E4-59AC8A4EB42D}" presName="spaceA" presStyleCnt="0"/>
      <dgm:spPr/>
    </dgm:pt>
    <dgm:pt modelId="{F4182DF1-7F68-44E3-98EE-274ED4C7C151}" type="pres">
      <dgm:prSet presAssocID="{E1510ED7-B059-4504-83A9-B27229CB6609}" presName="space" presStyleCnt="0"/>
      <dgm:spPr/>
    </dgm:pt>
    <dgm:pt modelId="{307779DC-0D8F-47EA-A7AB-A2854C4615ED}" type="pres">
      <dgm:prSet presAssocID="{3851A00D-8174-40CE-B4BD-8B4F3970A87E}" presName="compositeB" presStyleCnt="0"/>
      <dgm:spPr/>
    </dgm:pt>
    <dgm:pt modelId="{15355EBC-950E-47E1-AE10-469660677F89}" type="pres">
      <dgm:prSet presAssocID="{3851A00D-8174-40CE-B4BD-8B4F3970A87E}" presName="textB" presStyleLbl="revTx" presStyleIdx="5" presStyleCnt="7" custLinFactX="-1896" custLinFactNeighborX="-100000" custLinFactNeighborY="-2642">
        <dgm:presLayoutVars>
          <dgm:bulletEnabled val="1"/>
        </dgm:presLayoutVars>
      </dgm:prSet>
      <dgm:spPr/>
    </dgm:pt>
    <dgm:pt modelId="{F4076470-6054-42EB-B570-89171F113785}" type="pres">
      <dgm:prSet presAssocID="{3851A00D-8174-40CE-B4BD-8B4F3970A87E}" presName="circleB" presStyleLbl="node1" presStyleIdx="5" presStyleCnt="7"/>
      <dgm:spPr/>
    </dgm:pt>
    <dgm:pt modelId="{7830956E-438A-428F-A1DD-A9C708AA568E}" type="pres">
      <dgm:prSet presAssocID="{3851A00D-8174-40CE-B4BD-8B4F3970A87E}" presName="spaceB" presStyleCnt="0"/>
      <dgm:spPr/>
    </dgm:pt>
    <dgm:pt modelId="{8C56C9C3-5A86-4795-A00F-BD0305B36B71}" type="pres">
      <dgm:prSet presAssocID="{2650AC52-B636-4C0A-88A7-28C8E37D899F}" presName="space" presStyleCnt="0"/>
      <dgm:spPr/>
    </dgm:pt>
    <dgm:pt modelId="{5B8B2168-B5BA-4202-820A-2B299D0FED22}" type="pres">
      <dgm:prSet presAssocID="{404693A9-6AD4-460C-9DF2-97FEE0F276E1}" presName="compositeA" presStyleCnt="0"/>
      <dgm:spPr/>
    </dgm:pt>
    <dgm:pt modelId="{F256A367-1F22-4A56-B887-241FCDFCF845}" type="pres">
      <dgm:prSet presAssocID="{404693A9-6AD4-460C-9DF2-97FEE0F276E1}" presName="textA" presStyleLbl="revTx" presStyleIdx="6" presStyleCnt="7">
        <dgm:presLayoutVars>
          <dgm:bulletEnabled val="1"/>
        </dgm:presLayoutVars>
      </dgm:prSet>
      <dgm:spPr/>
    </dgm:pt>
    <dgm:pt modelId="{36E4DACE-A3AB-4489-96D7-473CB71EE15D}" type="pres">
      <dgm:prSet presAssocID="{404693A9-6AD4-460C-9DF2-97FEE0F276E1}" presName="circleA" presStyleLbl="node1" presStyleIdx="6" presStyleCnt="7"/>
      <dgm:spPr/>
    </dgm:pt>
    <dgm:pt modelId="{3CD0C5C3-8D44-49A1-8250-F4821CBEEA6C}" type="pres">
      <dgm:prSet presAssocID="{404693A9-6AD4-460C-9DF2-97FEE0F276E1}" presName="spaceA" presStyleCnt="0"/>
      <dgm:spPr/>
    </dgm:pt>
  </dgm:ptLst>
  <dgm:cxnLst>
    <dgm:cxn modelId="{F3698705-47A0-4BD6-8A59-AF3569177FC2}" srcId="{4DE6CB25-64D1-4C30-8EDD-BBC104C30F04}" destId="{CA78A475-60BF-4459-81E4-59AC8A4EB42D}" srcOrd="4" destOrd="0" parTransId="{69BACD10-C1C9-4D14-A166-3ADD096AFCBE}" sibTransId="{E1510ED7-B059-4504-83A9-B27229CB6609}"/>
    <dgm:cxn modelId="{30485A21-7F57-4478-8DB4-AF8542DA3656}" type="presOf" srcId="{0F8F5DFB-671F-46E9-8966-5504D5C99934}" destId="{30F54BE2-B817-4485-A1D7-4A5D2D3DC6FE}" srcOrd="0" destOrd="0" presId="urn:microsoft.com/office/officeart/2005/8/layout/hProcess11"/>
    <dgm:cxn modelId="{B2FBE133-F1D5-4655-BE28-2B7939ACCE89}" type="presOf" srcId="{404693A9-6AD4-460C-9DF2-97FEE0F276E1}" destId="{F256A367-1F22-4A56-B887-241FCDFCF845}" srcOrd="0" destOrd="0" presId="urn:microsoft.com/office/officeart/2005/8/layout/hProcess11"/>
    <dgm:cxn modelId="{E730C25F-BE2E-4EC4-965A-64CAE1A76B04}" srcId="{4DE6CB25-64D1-4C30-8EDD-BBC104C30F04}" destId="{3851A00D-8174-40CE-B4BD-8B4F3970A87E}" srcOrd="5" destOrd="0" parTransId="{DF0BB196-2C87-4F21-BFD3-2A3C42404DC0}" sibTransId="{2650AC52-B636-4C0A-88A7-28C8E37D899F}"/>
    <dgm:cxn modelId="{7262D665-4DDD-4FBA-8BC3-A361D368CEFB}" type="presOf" srcId="{B5406F53-14BF-45F5-AED4-219C65E09373}" destId="{EE4379A6-8530-4685-BC58-4AE53970A89C}" srcOrd="0" destOrd="0" presId="urn:microsoft.com/office/officeart/2005/8/layout/hProcess11"/>
    <dgm:cxn modelId="{1167F482-8012-4E74-A2A9-FE49D687BC5A}" type="presOf" srcId="{3851A00D-8174-40CE-B4BD-8B4F3970A87E}" destId="{15355EBC-950E-47E1-AE10-469660677F89}" srcOrd="0" destOrd="0" presId="urn:microsoft.com/office/officeart/2005/8/layout/hProcess11"/>
    <dgm:cxn modelId="{6E5DB183-D256-44E3-833B-781AAE7B869A}" type="presOf" srcId="{8C48215B-B6E8-4F70-AEA9-B553755B5D05}" destId="{25C96D13-F4B9-4329-B130-6080130043A5}" srcOrd="0" destOrd="0" presId="urn:microsoft.com/office/officeart/2005/8/layout/hProcess11"/>
    <dgm:cxn modelId="{9ED585A7-6B08-4BE4-A703-FA8D285E5591}" srcId="{4DE6CB25-64D1-4C30-8EDD-BBC104C30F04}" destId="{404693A9-6AD4-460C-9DF2-97FEE0F276E1}" srcOrd="6" destOrd="0" parTransId="{7DD923EB-E53B-4D0A-AC13-627D0255EF8B}" sibTransId="{0835F9C7-774B-4A0A-B5F1-85B1E281F731}"/>
    <dgm:cxn modelId="{1C02C1B2-3765-4005-8DDD-0D5076672DCD}" type="presOf" srcId="{4DE6CB25-64D1-4C30-8EDD-BBC104C30F04}" destId="{E1B6B427-C429-4DAE-B6F6-3ACBBB2C15BE}" srcOrd="0" destOrd="0" presId="urn:microsoft.com/office/officeart/2005/8/layout/hProcess11"/>
    <dgm:cxn modelId="{DD7B0CC2-B269-411E-AB3D-7962D6B0B85B}" type="presOf" srcId="{CA78A475-60BF-4459-81E4-59AC8A4EB42D}" destId="{2EDE38CB-3A74-4097-ADCD-B9D0A9E2D2CC}" srcOrd="0" destOrd="0" presId="urn:microsoft.com/office/officeart/2005/8/layout/hProcess11"/>
    <dgm:cxn modelId="{7EF9C6CE-CA9A-43D4-8091-3CC0D65A824C}" srcId="{4DE6CB25-64D1-4C30-8EDD-BBC104C30F04}" destId="{B5406F53-14BF-45F5-AED4-219C65E09373}" srcOrd="0" destOrd="0" parTransId="{EA7195F6-F34A-4DCF-B653-CCAE0800281D}" sibTransId="{4311EB4A-744A-4DCD-9F29-03FE1A695274}"/>
    <dgm:cxn modelId="{DB3062DE-5121-48BB-95C8-A8C549AE7815}" type="presOf" srcId="{6D6CB9ED-84BA-4036-921C-9D3C188B0258}" destId="{4BA80C48-3BF4-4702-AB80-00169DFF640C}" srcOrd="0" destOrd="0" presId="urn:microsoft.com/office/officeart/2005/8/layout/hProcess11"/>
    <dgm:cxn modelId="{049D17E2-C549-4B4E-87B7-5C8ECCF8C86B}" srcId="{4DE6CB25-64D1-4C30-8EDD-BBC104C30F04}" destId="{6D6CB9ED-84BA-4036-921C-9D3C188B0258}" srcOrd="1" destOrd="0" parTransId="{CE6B5480-28BB-43E8-9432-722AE3453E81}" sibTransId="{01DF5FF9-C533-4E85-BD01-981D320D2410}"/>
    <dgm:cxn modelId="{05C7FEEF-D9AB-4F6C-8997-F9AAB75544FA}" srcId="{4DE6CB25-64D1-4C30-8EDD-BBC104C30F04}" destId="{8C48215B-B6E8-4F70-AEA9-B553755B5D05}" srcOrd="2" destOrd="0" parTransId="{DF602642-3333-489B-8C43-300B87718B47}" sibTransId="{C53FA16E-552D-465C-945D-224F3E949BEC}"/>
    <dgm:cxn modelId="{FB033CF6-A646-42E3-A564-A5518D4AC62E}" srcId="{4DE6CB25-64D1-4C30-8EDD-BBC104C30F04}" destId="{0F8F5DFB-671F-46E9-8966-5504D5C99934}" srcOrd="3" destOrd="0" parTransId="{9C069E50-240E-4337-A640-682E67281530}" sibTransId="{A0F6C1BD-37E5-4FFE-A09A-6427D25BC320}"/>
    <dgm:cxn modelId="{D8A278F7-B87A-4A67-905E-42FB52D5B87A}" type="presParOf" srcId="{E1B6B427-C429-4DAE-B6F6-3ACBBB2C15BE}" destId="{5EA909E5-A0C2-4C87-B5B7-849DBA2155CA}" srcOrd="0" destOrd="0" presId="urn:microsoft.com/office/officeart/2005/8/layout/hProcess11"/>
    <dgm:cxn modelId="{EAE1BDAE-AB51-4786-ADC1-1800BDAF3322}" type="presParOf" srcId="{E1B6B427-C429-4DAE-B6F6-3ACBBB2C15BE}" destId="{D742AB99-1672-448B-82A7-5F0B6869B79D}" srcOrd="1" destOrd="0" presId="urn:microsoft.com/office/officeart/2005/8/layout/hProcess11"/>
    <dgm:cxn modelId="{13424F09-366D-4075-94AF-AACB234C3E4F}" type="presParOf" srcId="{D742AB99-1672-448B-82A7-5F0B6869B79D}" destId="{2553AE1D-6A5D-40B8-9DC4-014A083CA130}" srcOrd="0" destOrd="0" presId="urn:microsoft.com/office/officeart/2005/8/layout/hProcess11"/>
    <dgm:cxn modelId="{67D8CDA7-EF7E-4B71-88FB-BF0B024902C0}" type="presParOf" srcId="{2553AE1D-6A5D-40B8-9DC4-014A083CA130}" destId="{EE4379A6-8530-4685-BC58-4AE53970A89C}" srcOrd="0" destOrd="0" presId="urn:microsoft.com/office/officeart/2005/8/layout/hProcess11"/>
    <dgm:cxn modelId="{CEF7167E-1A9B-4962-B05C-9E76E0EA8B59}" type="presParOf" srcId="{2553AE1D-6A5D-40B8-9DC4-014A083CA130}" destId="{D9BB0918-1BEA-4F31-B3A6-50619D5093C8}" srcOrd="1" destOrd="0" presId="urn:microsoft.com/office/officeart/2005/8/layout/hProcess11"/>
    <dgm:cxn modelId="{139EA3D3-5F09-4DF5-A268-AF75BF8C2D71}" type="presParOf" srcId="{2553AE1D-6A5D-40B8-9DC4-014A083CA130}" destId="{942ABAA5-FED9-4748-BF75-BAF32E0A0D68}" srcOrd="2" destOrd="0" presId="urn:microsoft.com/office/officeart/2005/8/layout/hProcess11"/>
    <dgm:cxn modelId="{2B98587A-2F72-45DA-ACA1-52B51D80E84C}" type="presParOf" srcId="{D742AB99-1672-448B-82A7-5F0B6869B79D}" destId="{0FBED1EE-D208-48CE-8D73-8F9C2E73EBAD}" srcOrd="1" destOrd="0" presId="urn:microsoft.com/office/officeart/2005/8/layout/hProcess11"/>
    <dgm:cxn modelId="{6AE60A22-E65C-4F5E-AB3F-BAC6928EF880}" type="presParOf" srcId="{D742AB99-1672-448B-82A7-5F0B6869B79D}" destId="{453322D1-CEF0-4DC7-8626-FC1501E3610E}" srcOrd="2" destOrd="0" presId="urn:microsoft.com/office/officeart/2005/8/layout/hProcess11"/>
    <dgm:cxn modelId="{848A82F2-3917-465C-B939-93099E778919}" type="presParOf" srcId="{453322D1-CEF0-4DC7-8626-FC1501E3610E}" destId="{4BA80C48-3BF4-4702-AB80-00169DFF640C}" srcOrd="0" destOrd="0" presId="urn:microsoft.com/office/officeart/2005/8/layout/hProcess11"/>
    <dgm:cxn modelId="{A038C71B-9E24-4271-9015-05A3125D020D}" type="presParOf" srcId="{453322D1-CEF0-4DC7-8626-FC1501E3610E}" destId="{F1CC163B-E443-4454-9A00-6478EFB17604}" srcOrd="1" destOrd="0" presId="urn:microsoft.com/office/officeart/2005/8/layout/hProcess11"/>
    <dgm:cxn modelId="{0CA58F10-88D6-4D7C-B0BC-5A2CBB300BAC}" type="presParOf" srcId="{453322D1-CEF0-4DC7-8626-FC1501E3610E}" destId="{695E9415-CBA2-4053-BC84-A12B77D6909B}" srcOrd="2" destOrd="0" presId="urn:microsoft.com/office/officeart/2005/8/layout/hProcess11"/>
    <dgm:cxn modelId="{83D8A702-C735-42EF-A4D4-999222A82112}" type="presParOf" srcId="{D742AB99-1672-448B-82A7-5F0B6869B79D}" destId="{1B6AE060-E9BD-41E8-9A18-67AF7E0BF8A4}" srcOrd="3" destOrd="0" presId="urn:microsoft.com/office/officeart/2005/8/layout/hProcess11"/>
    <dgm:cxn modelId="{9152CC92-CB76-4396-8E2D-CB97685E5B35}" type="presParOf" srcId="{D742AB99-1672-448B-82A7-5F0B6869B79D}" destId="{197B00CA-83FE-4217-A3F4-2A3BC74CDA59}" srcOrd="4" destOrd="0" presId="urn:microsoft.com/office/officeart/2005/8/layout/hProcess11"/>
    <dgm:cxn modelId="{FDB5542A-5CBC-4C20-9F37-FDB2B22FBFAA}" type="presParOf" srcId="{197B00CA-83FE-4217-A3F4-2A3BC74CDA59}" destId="{25C96D13-F4B9-4329-B130-6080130043A5}" srcOrd="0" destOrd="0" presId="urn:microsoft.com/office/officeart/2005/8/layout/hProcess11"/>
    <dgm:cxn modelId="{846880A5-6296-4D87-81A6-DA3352FDB894}" type="presParOf" srcId="{197B00CA-83FE-4217-A3F4-2A3BC74CDA59}" destId="{1B91BF37-1058-45B8-9723-32F8BBA7BA33}" srcOrd="1" destOrd="0" presId="urn:microsoft.com/office/officeart/2005/8/layout/hProcess11"/>
    <dgm:cxn modelId="{8A5622B4-2ACB-46EC-97C2-4476430BF611}" type="presParOf" srcId="{197B00CA-83FE-4217-A3F4-2A3BC74CDA59}" destId="{969CD8D5-42B2-4CA0-8954-8906047F1E2D}" srcOrd="2" destOrd="0" presId="urn:microsoft.com/office/officeart/2005/8/layout/hProcess11"/>
    <dgm:cxn modelId="{D82616F2-2605-491C-9DF4-628C793472AC}" type="presParOf" srcId="{D742AB99-1672-448B-82A7-5F0B6869B79D}" destId="{A1E3BDB7-EE73-4353-94C0-8826B11F2649}" srcOrd="5" destOrd="0" presId="urn:microsoft.com/office/officeart/2005/8/layout/hProcess11"/>
    <dgm:cxn modelId="{95C9C9DC-B9BA-49E7-9FE5-09D496E2B5D5}" type="presParOf" srcId="{D742AB99-1672-448B-82A7-5F0B6869B79D}" destId="{1E28E7E6-7421-4A04-BC7A-ED093215AD70}" srcOrd="6" destOrd="0" presId="urn:microsoft.com/office/officeart/2005/8/layout/hProcess11"/>
    <dgm:cxn modelId="{C42EBF81-7BAC-4894-A524-106A5F4FD6B2}" type="presParOf" srcId="{1E28E7E6-7421-4A04-BC7A-ED093215AD70}" destId="{30F54BE2-B817-4485-A1D7-4A5D2D3DC6FE}" srcOrd="0" destOrd="0" presId="urn:microsoft.com/office/officeart/2005/8/layout/hProcess11"/>
    <dgm:cxn modelId="{4C3190D6-C694-4C7D-861D-E3C8AFA9EF99}" type="presParOf" srcId="{1E28E7E6-7421-4A04-BC7A-ED093215AD70}" destId="{167C0E08-AE55-4A57-BA52-5CE3A20CD90F}" srcOrd="1" destOrd="0" presId="urn:microsoft.com/office/officeart/2005/8/layout/hProcess11"/>
    <dgm:cxn modelId="{659CF219-AA1E-4838-A381-82726DB8B637}" type="presParOf" srcId="{1E28E7E6-7421-4A04-BC7A-ED093215AD70}" destId="{7835ADC8-2FC0-4605-82AA-F59C9955AC02}" srcOrd="2" destOrd="0" presId="urn:microsoft.com/office/officeart/2005/8/layout/hProcess11"/>
    <dgm:cxn modelId="{249D859E-A6C2-411B-9730-893581684AC7}" type="presParOf" srcId="{D742AB99-1672-448B-82A7-5F0B6869B79D}" destId="{D24574F3-8940-4273-87E9-4E87F3DB7849}" srcOrd="7" destOrd="0" presId="urn:microsoft.com/office/officeart/2005/8/layout/hProcess11"/>
    <dgm:cxn modelId="{2A1D0F63-1379-49E1-ACBC-A16E60CE2502}" type="presParOf" srcId="{D742AB99-1672-448B-82A7-5F0B6869B79D}" destId="{C81AFA4C-26BD-4C02-AEB2-36994406F66D}" srcOrd="8" destOrd="0" presId="urn:microsoft.com/office/officeart/2005/8/layout/hProcess11"/>
    <dgm:cxn modelId="{CE8B839A-4F3B-4C52-A91A-52E59C78FCB3}" type="presParOf" srcId="{C81AFA4C-26BD-4C02-AEB2-36994406F66D}" destId="{2EDE38CB-3A74-4097-ADCD-B9D0A9E2D2CC}" srcOrd="0" destOrd="0" presId="urn:microsoft.com/office/officeart/2005/8/layout/hProcess11"/>
    <dgm:cxn modelId="{7303751E-DCDB-4DDE-9AA9-08E87F3D62DE}" type="presParOf" srcId="{C81AFA4C-26BD-4C02-AEB2-36994406F66D}" destId="{9B93F1AE-359D-4D43-BC39-CE202F9AC2E9}" srcOrd="1" destOrd="0" presId="urn:microsoft.com/office/officeart/2005/8/layout/hProcess11"/>
    <dgm:cxn modelId="{F1980FE9-5F0D-420D-9613-0D809711617A}" type="presParOf" srcId="{C81AFA4C-26BD-4C02-AEB2-36994406F66D}" destId="{EAF4C517-AC08-4A58-BD8E-D0D98D400B7A}" srcOrd="2" destOrd="0" presId="urn:microsoft.com/office/officeart/2005/8/layout/hProcess11"/>
    <dgm:cxn modelId="{B5A29DF3-E63E-47A4-8BE3-08AFD2BBA576}" type="presParOf" srcId="{D742AB99-1672-448B-82A7-5F0B6869B79D}" destId="{F4182DF1-7F68-44E3-98EE-274ED4C7C151}" srcOrd="9" destOrd="0" presId="urn:microsoft.com/office/officeart/2005/8/layout/hProcess11"/>
    <dgm:cxn modelId="{EF26BF8A-1DD2-49D7-B3D0-D660B965ED44}" type="presParOf" srcId="{D742AB99-1672-448B-82A7-5F0B6869B79D}" destId="{307779DC-0D8F-47EA-A7AB-A2854C4615ED}" srcOrd="10" destOrd="0" presId="urn:microsoft.com/office/officeart/2005/8/layout/hProcess11"/>
    <dgm:cxn modelId="{0FC552DD-0028-4D5C-88CD-764C1B4F87AD}" type="presParOf" srcId="{307779DC-0D8F-47EA-A7AB-A2854C4615ED}" destId="{15355EBC-950E-47E1-AE10-469660677F89}" srcOrd="0" destOrd="0" presId="urn:microsoft.com/office/officeart/2005/8/layout/hProcess11"/>
    <dgm:cxn modelId="{C8049488-E3A1-40A8-BD7B-B4CFE39478CF}" type="presParOf" srcId="{307779DC-0D8F-47EA-A7AB-A2854C4615ED}" destId="{F4076470-6054-42EB-B570-89171F113785}" srcOrd="1" destOrd="0" presId="urn:microsoft.com/office/officeart/2005/8/layout/hProcess11"/>
    <dgm:cxn modelId="{FC736F5B-D68B-4964-AF0D-38EB41EF3216}" type="presParOf" srcId="{307779DC-0D8F-47EA-A7AB-A2854C4615ED}" destId="{7830956E-438A-428F-A1DD-A9C708AA568E}" srcOrd="2" destOrd="0" presId="urn:microsoft.com/office/officeart/2005/8/layout/hProcess11"/>
    <dgm:cxn modelId="{4EB37466-082B-4BC8-BA29-40FA61D550B9}" type="presParOf" srcId="{D742AB99-1672-448B-82A7-5F0B6869B79D}" destId="{8C56C9C3-5A86-4795-A00F-BD0305B36B71}" srcOrd="11" destOrd="0" presId="urn:microsoft.com/office/officeart/2005/8/layout/hProcess11"/>
    <dgm:cxn modelId="{2174A15E-6D69-428E-8BD9-0F59E1DA072C}" type="presParOf" srcId="{D742AB99-1672-448B-82A7-5F0B6869B79D}" destId="{5B8B2168-B5BA-4202-820A-2B299D0FED22}" srcOrd="12" destOrd="0" presId="urn:microsoft.com/office/officeart/2005/8/layout/hProcess11"/>
    <dgm:cxn modelId="{9AB15ECB-2617-4E71-86FB-1B317D653B99}" type="presParOf" srcId="{5B8B2168-B5BA-4202-820A-2B299D0FED22}" destId="{F256A367-1F22-4A56-B887-241FCDFCF845}" srcOrd="0" destOrd="0" presId="urn:microsoft.com/office/officeart/2005/8/layout/hProcess11"/>
    <dgm:cxn modelId="{8DB61BF3-1D38-4219-9683-AAA88DBF12D6}" type="presParOf" srcId="{5B8B2168-B5BA-4202-820A-2B299D0FED22}" destId="{36E4DACE-A3AB-4489-96D7-473CB71EE15D}" srcOrd="1" destOrd="0" presId="urn:microsoft.com/office/officeart/2005/8/layout/hProcess11"/>
    <dgm:cxn modelId="{AF314B96-F714-4235-B49F-7863210E803F}" type="presParOf" srcId="{5B8B2168-B5BA-4202-820A-2B299D0FED22}" destId="{3CD0C5C3-8D44-49A1-8250-F4821CBEEA6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96691-F296-412B-B30C-3B0BE6B9C05A}">
      <dsp:nvSpPr>
        <dsp:cNvPr id="0" name=""/>
        <dsp:cNvSpPr/>
      </dsp:nvSpPr>
      <dsp:spPr>
        <a:xfrm>
          <a:off x="134083" y="901055"/>
          <a:ext cx="1968231" cy="648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Data Collection</a:t>
          </a:r>
        </a:p>
      </dsp:txBody>
      <dsp:txXfrm>
        <a:off x="134083" y="901055"/>
        <a:ext cx="1968231" cy="648621"/>
      </dsp:txXfrm>
    </dsp:sp>
    <dsp:sp modelId="{E4FA0954-FC03-478D-97B6-9977BB04C601}">
      <dsp:nvSpPr>
        <dsp:cNvPr id="0" name=""/>
        <dsp:cNvSpPr/>
      </dsp:nvSpPr>
      <dsp:spPr>
        <a:xfrm>
          <a:off x="134083" y="2268775"/>
          <a:ext cx="1968231" cy="121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Assessments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State Reporting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Organizational Submissions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Audits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Site Visits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School-specific data</a:t>
          </a:r>
        </a:p>
      </dsp:txBody>
      <dsp:txXfrm>
        <a:off x="134083" y="2268775"/>
        <a:ext cx="1968231" cy="1215200"/>
      </dsp:txXfrm>
    </dsp:sp>
    <dsp:sp modelId="{36C06FDB-EF3F-44C9-932C-80C0A224BFAE}">
      <dsp:nvSpPr>
        <dsp:cNvPr id="0" name=""/>
        <dsp:cNvSpPr/>
      </dsp:nvSpPr>
      <dsp:spPr>
        <a:xfrm>
          <a:off x="131846" y="703785"/>
          <a:ext cx="156563" cy="156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33157-8708-42D3-956E-A6B4342127E5}">
      <dsp:nvSpPr>
        <dsp:cNvPr id="0" name=""/>
        <dsp:cNvSpPr/>
      </dsp:nvSpPr>
      <dsp:spPr>
        <a:xfrm>
          <a:off x="241441" y="484595"/>
          <a:ext cx="156563" cy="1565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86B5B-3158-4626-B4B5-92A4B1421356}">
      <dsp:nvSpPr>
        <dsp:cNvPr id="0" name=""/>
        <dsp:cNvSpPr/>
      </dsp:nvSpPr>
      <dsp:spPr>
        <a:xfrm>
          <a:off x="504468" y="528433"/>
          <a:ext cx="246028" cy="2460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12F46-836D-4B54-B845-901DF3B69DC4}">
      <dsp:nvSpPr>
        <dsp:cNvPr id="0" name=""/>
        <dsp:cNvSpPr/>
      </dsp:nvSpPr>
      <dsp:spPr>
        <a:xfrm>
          <a:off x="723657" y="287325"/>
          <a:ext cx="156563" cy="1565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3E9DB-8A8B-42C1-B1FE-9BDE91C9842C}">
      <dsp:nvSpPr>
        <dsp:cNvPr id="0" name=""/>
        <dsp:cNvSpPr/>
      </dsp:nvSpPr>
      <dsp:spPr>
        <a:xfrm>
          <a:off x="1008604" y="199649"/>
          <a:ext cx="156563" cy="15656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BD5CB-5FFF-43BC-A02D-70A647A76E6D}">
      <dsp:nvSpPr>
        <dsp:cNvPr id="0" name=""/>
        <dsp:cNvSpPr/>
      </dsp:nvSpPr>
      <dsp:spPr>
        <a:xfrm>
          <a:off x="1359307" y="353082"/>
          <a:ext cx="156563" cy="156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513FC-5057-42F6-9EB5-E5B9E3C79FD5}">
      <dsp:nvSpPr>
        <dsp:cNvPr id="0" name=""/>
        <dsp:cNvSpPr/>
      </dsp:nvSpPr>
      <dsp:spPr>
        <a:xfrm>
          <a:off x="1578496" y="462676"/>
          <a:ext cx="246028" cy="246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C262D-C92A-4DF5-8184-D4CECE733AE0}">
      <dsp:nvSpPr>
        <dsp:cNvPr id="0" name=""/>
        <dsp:cNvSpPr/>
      </dsp:nvSpPr>
      <dsp:spPr>
        <a:xfrm>
          <a:off x="1885361" y="703785"/>
          <a:ext cx="156563" cy="1565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92145-E7B3-42CC-83FB-38AFA2FFE40E}">
      <dsp:nvSpPr>
        <dsp:cNvPr id="0" name=""/>
        <dsp:cNvSpPr/>
      </dsp:nvSpPr>
      <dsp:spPr>
        <a:xfrm>
          <a:off x="2016875" y="944893"/>
          <a:ext cx="156563" cy="1565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7BA7E-127F-485A-8D0A-47063E002F0B}">
      <dsp:nvSpPr>
        <dsp:cNvPr id="0" name=""/>
        <dsp:cNvSpPr/>
      </dsp:nvSpPr>
      <dsp:spPr>
        <a:xfrm>
          <a:off x="877090" y="484595"/>
          <a:ext cx="402592" cy="4025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0D9D8-3140-41A2-AC0C-522739578B79}">
      <dsp:nvSpPr>
        <dsp:cNvPr id="0" name=""/>
        <dsp:cNvSpPr/>
      </dsp:nvSpPr>
      <dsp:spPr>
        <a:xfrm>
          <a:off x="22251" y="1317515"/>
          <a:ext cx="156563" cy="156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73E3B-84FB-4AB6-8BBF-C1796094FF67}">
      <dsp:nvSpPr>
        <dsp:cNvPr id="0" name=""/>
        <dsp:cNvSpPr/>
      </dsp:nvSpPr>
      <dsp:spPr>
        <a:xfrm>
          <a:off x="153765" y="1514786"/>
          <a:ext cx="246028" cy="2460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A562F-99C1-4B9B-9F1C-CB8A52427B51}">
      <dsp:nvSpPr>
        <dsp:cNvPr id="0" name=""/>
        <dsp:cNvSpPr/>
      </dsp:nvSpPr>
      <dsp:spPr>
        <a:xfrm>
          <a:off x="482549" y="1690137"/>
          <a:ext cx="357860" cy="3578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C3C2B-B993-4DE2-91D1-8BD6EAC0B5E9}">
      <dsp:nvSpPr>
        <dsp:cNvPr id="0" name=""/>
        <dsp:cNvSpPr/>
      </dsp:nvSpPr>
      <dsp:spPr>
        <a:xfrm>
          <a:off x="942847" y="1975083"/>
          <a:ext cx="156563" cy="1565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1F83D-8D25-425F-9C14-D34609F23EC2}">
      <dsp:nvSpPr>
        <dsp:cNvPr id="0" name=""/>
        <dsp:cNvSpPr/>
      </dsp:nvSpPr>
      <dsp:spPr>
        <a:xfrm>
          <a:off x="1030523" y="1690137"/>
          <a:ext cx="246028" cy="2460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C5A0A-EECE-4C78-A54E-EEDED60BE349}">
      <dsp:nvSpPr>
        <dsp:cNvPr id="0" name=""/>
        <dsp:cNvSpPr/>
      </dsp:nvSpPr>
      <dsp:spPr>
        <a:xfrm>
          <a:off x="1249712" y="1997002"/>
          <a:ext cx="156563" cy="1565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075AA-531A-4AE2-9566-FAFC08054EAB}">
      <dsp:nvSpPr>
        <dsp:cNvPr id="0" name=""/>
        <dsp:cNvSpPr/>
      </dsp:nvSpPr>
      <dsp:spPr>
        <a:xfrm>
          <a:off x="1446982" y="1646299"/>
          <a:ext cx="357860" cy="3578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C2ED3-4714-4B26-9FAD-B1796E141BFC}">
      <dsp:nvSpPr>
        <dsp:cNvPr id="0" name=""/>
        <dsp:cNvSpPr/>
      </dsp:nvSpPr>
      <dsp:spPr>
        <a:xfrm>
          <a:off x="1929199" y="1558623"/>
          <a:ext cx="246028" cy="2460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53FF1-A80C-407A-A569-007117D547EF}">
      <dsp:nvSpPr>
        <dsp:cNvPr id="0" name=""/>
        <dsp:cNvSpPr/>
      </dsp:nvSpPr>
      <dsp:spPr>
        <a:xfrm>
          <a:off x="2175228" y="528069"/>
          <a:ext cx="722551" cy="1379430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7A4DB-A450-426E-888B-1F7AAFE9B7EB}">
      <dsp:nvSpPr>
        <dsp:cNvPr id="0" name=""/>
        <dsp:cNvSpPr/>
      </dsp:nvSpPr>
      <dsp:spPr>
        <a:xfrm>
          <a:off x="2897780" y="528739"/>
          <a:ext cx="1970596" cy="1379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Analysis</a:t>
          </a:r>
        </a:p>
      </dsp:txBody>
      <dsp:txXfrm>
        <a:off x="2897780" y="528739"/>
        <a:ext cx="1970596" cy="1379417"/>
      </dsp:txXfrm>
    </dsp:sp>
    <dsp:sp modelId="{C45A8839-AA63-47BC-899F-1875284E6B86}">
      <dsp:nvSpPr>
        <dsp:cNvPr id="0" name=""/>
        <dsp:cNvSpPr/>
      </dsp:nvSpPr>
      <dsp:spPr>
        <a:xfrm>
          <a:off x="2897780" y="2268775"/>
          <a:ext cx="1970596" cy="121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 Evaluate against metric criteria</a:t>
          </a:r>
        </a:p>
      </dsp:txBody>
      <dsp:txXfrm>
        <a:off x="2897780" y="2268775"/>
        <a:ext cx="1970596" cy="1215200"/>
      </dsp:txXfrm>
    </dsp:sp>
    <dsp:sp modelId="{54087E71-0DCF-410B-BE28-FED849C0753D}">
      <dsp:nvSpPr>
        <dsp:cNvPr id="0" name=""/>
        <dsp:cNvSpPr/>
      </dsp:nvSpPr>
      <dsp:spPr>
        <a:xfrm>
          <a:off x="4868376" y="528069"/>
          <a:ext cx="722551" cy="1379430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50CCB-9D12-4030-93EC-7510F0229F79}">
      <dsp:nvSpPr>
        <dsp:cNvPr id="0" name=""/>
        <dsp:cNvSpPr/>
      </dsp:nvSpPr>
      <dsp:spPr>
        <a:xfrm>
          <a:off x="5738722" y="430209"/>
          <a:ext cx="1675006" cy="16750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Reporting</a:t>
          </a:r>
        </a:p>
      </dsp:txBody>
      <dsp:txXfrm>
        <a:off x="5984021" y="675508"/>
        <a:ext cx="1184408" cy="1184408"/>
      </dsp:txXfrm>
    </dsp:sp>
    <dsp:sp modelId="{1C43F1B5-0FFC-4DFD-8498-022D8DF58A56}">
      <dsp:nvSpPr>
        <dsp:cNvPr id="0" name=""/>
        <dsp:cNvSpPr/>
      </dsp:nvSpPr>
      <dsp:spPr>
        <a:xfrm>
          <a:off x="5590928" y="2268775"/>
          <a:ext cx="1970596" cy="121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Visuals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Narrative</a:t>
          </a:r>
        </a:p>
      </dsp:txBody>
      <dsp:txXfrm>
        <a:off x="5590928" y="2268775"/>
        <a:ext cx="1970596" cy="1215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40C7F-2273-47D2-BCC3-AEF12F1D4D7B}">
      <dsp:nvSpPr>
        <dsp:cNvPr id="0" name=""/>
        <dsp:cNvSpPr/>
      </dsp:nvSpPr>
      <dsp:spPr>
        <a:xfrm>
          <a:off x="1587" y="0"/>
          <a:ext cx="2469350" cy="37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Public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Visuals showing performance on key indicators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7" y="1497685"/>
        <a:ext cx="2469350" cy="1497685"/>
      </dsp:txXfrm>
    </dsp:sp>
    <dsp:sp modelId="{6615A654-F168-4791-95D3-F67DC56E0FDA}">
      <dsp:nvSpPr>
        <dsp:cNvPr id="0" name=""/>
        <dsp:cNvSpPr/>
      </dsp:nvSpPr>
      <dsp:spPr>
        <a:xfrm>
          <a:off x="612850" y="224652"/>
          <a:ext cx="1246823" cy="12468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75A0B-C4EB-4CAD-8A6B-E2C45AB9B58C}">
      <dsp:nvSpPr>
        <dsp:cNvPr id="0" name=""/>
        <dsp:cNvSpPr/>
      </dsp:nvSpPr>
      <dsp:spPr>
        <a:xfrm>
          <a:off x="2545017" y="0"/>
          <a:ext cx="2469350" cy="37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School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Interactive dashboard presenting data across all performance indicators</a:t>
          </a:r>
        </a:p>
      </dsp:txBody>
      <dsp:txXfrm>
        <a:off x="2545017" y="1497685"/>
        <a:ext cx="2469350" cy="1497685"/>
      </dsp:txXfrm>
    </dsp:sp>
    <dsp:sp modelId="{E0E38B61-A416-47E1-83FF-46A8344214E7}">
      <dsp:nvSpPr>
        <dsp:cNvPr id="0" name=""/>
        <dsp:cNvSpPr/>
      </dsp:nvSpPr>
      <dsp:spPr>
        <a:xfrm>
          <a:off x="3156281" y="224652"/>
          <a:ext cx="1246823" cy="12468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4D7D4-2985-41D9-8C92-E4BA69DB8AD1}">
      <dsp:nvSpPr>
        <dsp:cNvPr id="0" name=""/>
        <dsp:cNvSpPr/>
      </dsp:nvSpPr>
      <dsp:spPr>
        <a:xfrm>
          <a:off x="5088448" y="0"/>
          <a:ext cx="2469350" cy="3744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CSI Board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Narrative evaluation of the performance data</a:t>
          </a:r>
        </a:p>
      </dsp:txBody>
      <dsp:txXfrm>
        <a:off x="5088448" y="1497685"/>
        <a:ext cx="2469350" cy="1497685"/>
      </dsp:txXfrm>
    </dsp:sp>
    <dsp:sp modelId="{A3EFDED2-D11D-4FA4-9DD5-EE6C975E0DFF}">
      <dsp:nvSpPr>
        <dsp:cNvPr id="0" name=""/>
        <dsp:cNvSpPr/>
      </dsp:nvSpPr>
      <dsp:spPr>
        <a:xfrm>
          <a:off x="5699712" y="224652"/>
          <a:ext cx="1246823" cy="124682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2CFCC-2CB1-4BF8-AE15-960DECA0E210}">
      <dsp:nvSpPr>
        <dsp:cNvPr id="0" name=""/>
        <dsp:cNvSpPr/>
      </dsp:nvSpPr>
      <dsp:spPr>
        <a:xfrm>
          <a:off x="302375" y="2876285"/>
          <a:ext cx="6954635" cy="799803"/>
        </a:xfrm>
        <a:prstGeom prst="leftRightArrow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27C6A-A976-4E91-A8F7-F9A6993EFF2F}">
      <dsp:nvSpPr>
        <dsp:cNvPr id="0" name=""/>
        <dsp:cNvSpPr/>
      </dsp:nvSpPr>
      <dsp:spPr>
        <a:xfrm>
          <a:off x="3159" y="0"/>
          <a:ext cx="2438703" cy="385830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Academic</a:t>
          </a:r>
        </a:p>
      </dsp:txBody>
      <dsp:txXfrm>
        <a:off x="3159" y="0"/>
        <a:ext cx="2438703" cy="1157492"/>
      </dsp:txXfrm>
    </dsp:sp>
    <dsp:sp modelId="{18271A4F-5AAD-4805-8253-22E14E4D9EA4}">
      <dsp:nvSpPr>
        <dsp:cNvPr id="0" name=""/>
        <dsp:cNvSpPr/>
      </dsp:nvSpPr>
      <dsp:spPr>
        <a:xfrm>
          <a:off x="167434" y="1157821"/>
          <a:ext cx="2110152" cy="7580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Growth</a:t>
          </a:r>
        </a:p>
      </dsp:txBody>
      <dsp:txXfrm>
        <a:off x="189635" y="1180022"/>
        <a:ext cx="2065750" cy="713600"/>
      </dsp:txXfrm>
    </dsp:sp>
    <dsp:sp modelId="{530F1350-0A02-4934-AD58-8A82A7585FCC}">
      <dsp:nvSpPr>
        <dsp:cNvPr id="0" name=""/>
        <dsp:cNvSpPr/>
      </dsp:nvSpPr>
      <dsp:spPr>
        <a:xfrm>
          <a:off x="167434" y="2032440"/>
          <a:ext cx="2110152" cy="7580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Achievement</a:t>
          </a:r>
        </a:p>
      </dsp:txBody>
      <dsp:txXfrm>
        <a:off x="189635" y="2054641"/>
        <a:ext cx="2065750" cy="713600"/>
      </dsp:txXfrm>
    </dsp:sp>
    <dsp:sp modelId="{707C6892-EEDF-491E-A23F-6062F970992E}">
      <dsp:nvSpPr>
        <dsp:cNvPr id="0" name=""/>
        <dsp:cNvSpPr/>
      </dsp:nvSpPr>
      <dsp:spPr>
        <a:xfrm>
          <a:off x="167434" y="2907059"/>
          <a:ext cx="2110152" cy="7580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Postsecondary &amp; Workforce Readiness</a:t>
          </a:r>
        </a:p>
      </dsp:txBody>
      <dsp:txXfrm>
        <a:off x="189635" y="2929260"/>
        <a:ext cx="2065750" cy="713600"/>
      </dsp:txXfrm>
    </dsp:sp>
    <dsp:sp modelId="{1E682EEB-E468-45F4-A703-075DDF1B2F4F}">
      <dsp:nvSpPr>
        <dsp:cNvPr id="0" name=""/>
        <dsp:cNvSpPr/>
      </dsp:nvSpPr>
      <dsp:spPr>
        <a:xfrm>
          <a:off x="2639689" y="0"/>
          <a:ext cx="2151564" cy="385830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Finance</a:t>
          </a:r>
        </a:p>
      </dsp:txBody>
      <dsp:txXfrm>
        <a:off x="2639689" y="0"/>
        <a:ext cx="2151564" cy="1157492"/>
      </dsp:txXfrm>
    </dsp:sp>
    <dsp:sp modelId="{517A0477-065A-49FC-99DF-FB6990F7D68C}">
      <dsp:nvSpPr>
        <dsp:cNvPr id="0" name=""/>
        <dsp:cNvSpPr/>
      </dsp:nvSpPr>
      <dsp:spPr>
        <a:xfrm>
          <a:off x="2660395" y="1157586"/>
          <a:ext cx="2110152" cy="562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Enrollment</a:t>
          </a:r>
        </a:p>
      </dsp:txBody>
      <dsp:txXfrm>
        <a:off x="2676858" y="1174049"/>
        <a:ext cx="2077226" cy="529147"/>
      </dsp:txXfrm>
    </dsp:sp>
    <dsp:sp modelId="{B080A62D-EEFC-4796-BC0F-6FF33E1F7A30}">
      <dsp:nvSpPr>
        <dsp:cNvPr id="0" name=""/>
        <dsp:cNvSpPr/>
      </dsp:nvSpPr>
      <dsp:spPr>
        <a:xfrm>
          <a:off x="2660395" y="1806132"/>
          <a:ext cx="2110152" cy="562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Debt</a:t>
          </a:r>
        </a:p>
      </dsp:txBody>
      <dsp:txXfrm>
        <a:off x="2676858" y="1822595"/>
        <a:ext cx="2077226" cy="529147"/>
      </dsp:txXfrm>
    </dsp:sp>
    <dsp:sp modelId="{673A3DB9-E837-4233-B049-7ECC00A2E227}">
      <dsp:nvSpPr>
        <dsp:cNvPr id="0" name=""/>
        <dsp:cNvSpPr/>
      </dsp:nvSpPr>
      <dsp:spPr>
        <a:xfrm>
          <a:off x="2660395" y="2454678"/>
          <a:ext cx="2110152" cy="562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Balance Sheet</a:t>
          </a:r>
        </a:p>
      </dsp:txBody>
      <dsp:txXfrm>
        <a:off x="2676858" y="2471141"/>
        <a:ext cx="2077226" cy="529147"/>
      </dsp:txXfrm>
    </dsp:sp>
    <dsp:sp modelId="{6E16FD22-98A6-4DBF-9CAA-1097D31B67D1}">
      <dsp:nvSpPr>
        <dsp:cNvPr id="0" name=""/>
        <dsp:cNvSpPr/>
      </dsp:nvSpPr>
      <dsp:spPr>
        <a:xfrm>
          <a:off x="2660395" y="3103224"/>
          <a:ext cx="2110152" cy="5620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Operating Margin  </a:t>
          </a:r>
        </a:p>
      </dsp:txBody>
      <dsp:txXfrm>
        <a:off x="2676858" y="3119687"/>
        <a:ext cx="2077226" cy="529147"/>
      </dsp:txXfrm>
    </dsp:sp>
    <dsp:sp modelId="{C0104A18-49F5-4A69-B1F3-3AEF9B46451D}">
      <dsp:nvSpPr>
        <dsp:cNvPr id="0" name=""/>
        <dsp:cNvSpPr/>
      </dsp:nvSpPr>
      <dsp:spPr>
        <a:xfrm>
          <a:off x="4989080" y="0"/>
          <a:ext cx="2637690" cy="385830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chemeClr val="accent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Organizational</a:t>
          </a:r>
        </a:p>
      </dsp:txBody>
      <dsp:txXfrm>
        <a:off x="4989080" y="0"/>
        <a:ext cx="2637690" cy="1157492"/>
      </dsp:txXfrm>
    </dsp:sp>
    <dsp:sp modelId="{D6BE4CA0-3C49-4DEE-818F-6F6FFB475EE8}">
      <dsp:nvSpPr>
        <dsp:cNvPr id="0" name=""/>
        <dsp:cNvSpPr/>
      </dsp:nvSpPr>
      <dsp:spPr>
        <a:xfrm>
          <a:off x="5252849" y="1158222"/>
          <a:ext cx="2110152" cy="446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Governance</a:t>
          </a:r>
        </a:p>
      </dsp:txBody>
      <dsp:txXfrm>
        <a:off x="5265922" y="1171295"/>
        <a:ext cx="2084006" cy="420206"/>
      </dsp:txXfrm>
    </dsp:sp>
    <dsp:sp modelId="{AABB4541-42AC-42B4-AA77-EF28E2091190}">
      <dsp:nvSpPr>
        <dsp:cNvPr id="0" name=""/>
        <dsp:cNvSpPr/>
      </dsp:nvSpPr>
      <dsp:spPr>
        <a:xfrm>
          <a:off x="5252849" y="1673243"/>
          <a:ext cx="2110152" cy="446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Education Program</a:t>
          </a:r>
        </a:p>
      </dsp:txBody>
      <dsp:txXfrm>
        <a:off x="5265922" y="1686316"/>
        <a:ext cx="2084006" cy="420206"/>
      </dsp:txXfrm>
    </dsp:sp>
    <dsp:sp modelId="{617AA910-1B1A-4074-906F-CE0A7C9BA13F}">
      <dsp:nvSpPr>
        <dsp:cNvPr id="0" name=""/>
        <dsp:cNvSpPr/>
      </dsp:nvSpPr>
      <dsp:spPr>
        <a:xfrm>
          <a:off x="5252849" y="2188265"/>
          <a:ext cx="2110152" cy="446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Diversity, Equity of Access &amp; Inclusion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5922" y="2201338"/>
        <a:ext cx="2084006" cy="420206"/>
      </dsp:txXfrm>
    </dsp:sp>
    <dsp:sp modelId="{D7EE4D3B-A96F-4ECC-A2C2-6B1CF490D982}">
      <dsp:nvSpPr>
        <dsp:cNvPr id="0" name=""/>
        <dsp:cNvSpPr/>
      </dsp:nvSpPr>
      <dsp:spPr>
        <a:xfrm>
          <a:off x="5252849" y="2703287"/>
          <a:ext cx="2110152" cy="446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Financial Management</a:t>
          </a:r>
        </a:p>
      </dsp:txBody>
      <dsp:txXfrm>
        <a:off x="5265922" y="2716360"/>
        <a:ext cx="2084006" cy="420206"/>
      </dsp:txXfrm>
    </dsp:sp>
    <dsp:sp modelId="{3D26D1A3-CA72-4505-AE7E-341231B41E9C}">
      <dsp:nvSpPr>
        <dsp:cNvPr id="0" name=""/>
        <dsp:cNvSpPr/>
      </dsp:nvSpPr>
      <dsp:spPr>
        <a:xfrm>
          <a:off x="5252849" y="3218309"/>
          <a:ext cx="2110152" cy="4463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rial" panose="020B0604020202020204" pitchFamily="34" charset="0"/>
              <a:cs typeface="Arial" panose="020B0604020202020204" pitchFamily="34" charset="0"/>
            </a:rPr>
            <a:t>School Operations &amp; Environment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5922" y="3231382"/>
        <a:ext cx="2084006" cy="420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1052F-A1F0-4CD2-8BFA-FBDE7B08F3CE}">
      <dsp:nvSpPr>
        <dsp:cNvPr id="0" name=""/>
        <dsp:cNvSpPr/>
      </dsp:nvSpPr>
      <dsp:spPr>
        <a:xfrm>
          <a:off x="3154679" y="0"/>
          <a:ext cx="4732020" cy="12614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Data are collected from a variety of sources, including assessment results, state reporting, financial and organizational submissions and audits. </a:t>
          </a:r>
        </a:p>
      </dsp:txBody>
      <dsp:txXfrm>
        <a:off x="3154679" y="157676"/>
        <a:ext cx="4258993" cy="946054"/>
      </dsp:txXfrm>
    </dsp:sp>
    <dsp:sp modelId="{CF8B63CF-6F68-40AB-ACD6-C9CDA6C2ED5F}">
      <dsp:nvSpPr>
        <dsp:cNvPr id="0" name=""/>
        <dsp:cNvSpPr/>
      </dsp:nvSpPr>
      <dsp:spPr>
        <a:xfrm>
          <a:off x="0" y="0"/>
          <a:ext cx="3154680" cy="1261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Data Collection 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(Prior School Year)</a:t>
          </a:r>
        </a:p>
      </dsp:txBody>
      <dsp:txXfrm>
        <a:off x="61577" y="61577"/>
        <a:ext cx="3031526" cy="1138252"/>
      </dsp:txXfrm>
    </dsp:sp>
    <dsp:sp modelId="{E4FEBE03-2881-4797-B84E-3A8F206EB58C}">
      <dsp:nvSpPr>
        <dsp:cNvPr id="0" name=""/>
        <dsp:cNvSpPr/>
      </dsp:nvSpPr>
      <dsp:spPr>
        <a:xfrm>
          <a:off x="3154679" y="1387546"/>
          <a:ext cx="4732020" cy="12614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Data are then reviewed against each of the measures within the CSI Performance Frameworks.</a:t>
          </a:r>
        </a:p>
      </dsp:txBody>
      <dsp:txXfrm>
        <a:off x="3154679" y="1545222"/>
        <a:ext cx="4258993" cy="946054"/>
      </dsp:txXfrm>
    </dsp:sp>
    <dsp:sp modelId="{4E674506-9D01-4027-9262-8FAE4744DB37}">
      <dsp:nvSpPr>
        <dsp:cNvPr id="0" name=""/>
        <dsp:cNvSpPr/>
      </dsp:nvSpPr>
      <dsp:spPr>
        <a:xfrm>
          <a:off x="0" y="1387546"/>
          <a:ext cx="3154680" cy="1261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Review Against Performance Frameworks (Fall)</a:t>
          </a:r>
        </a:p>
      </dsp:txBody>
      <dsp:txXfrm>
        <a:off x="61577" y="1449123"/>
        <a:ext cx="3031526" cy="1138252"/>
      </dsp:txXfrm>
    </dsp:sp>
    <dsp:sp modelId="{A164AEA4-82F6-4852-A11B-BC7ECC3532A2}">
      <dsp:nvSpPr>
        <dsp:cNvPr id="0" name=""/>
        <dsp:cNvSpPr/>
      </dsp:nvSpPr>
      <dsp:spPr>
        <a:xfrm>
          <a:off x="3154679" y="2775093"/>
          <a:ext cx="4732020" cy="12614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Data are analyzed and shared with stakeholders through CARS reporting tools.</a:t>
          </a:r>
        </a:p>
      </dsp:txBody>
      <dsp:txXfrm>
        <a:off x="3154679" y="2932769"/>
        <a:ext cx="4258993" cy="946054"/>
      </dsp:txXfrm>
    </dsp:sp>
    <dsp:sp modelId="{A695308D-0985-42B5-B18C-AF3EE473AD99}">
      <dsp:nvSpPr>
        <dsp:cNvPr id="0" name=""/>
        <dsp:cNvSpPr/>
      </dsp:nvSpPr>
      <dsp:spPr>
        <a:xfrm>
          <a:off x="0" y="2775093"/>
          <a:ext cx="3154680" cy="1261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Data Reporting </a:t>
          </a:r>
          <a:b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(Winter)</a:t>
          </a:r>
        </a:p>
      </dsp:txBody>
      <dsp:txXfrm>
        <a:off x="61577" y="2836670"/>
        <a:ext cx="3031526" cy="1138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909E5-A0C2-4C87-B5B7-849DBA2155CA}">
      <dsp:nvSpPr>
        <dsp:cNvPr id="0" name=""/>
        <dsp:cNvSpPr/>
      </dsp:nvSpPr>
      <dsp:spPr>
        <a:xfrm>
          <a:off x="0" y="1305401"/>
          <a:ext cx="7886700" cy="1740535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379A6-8530-4685-BC58-4AE53970A89C}">
      <dsp:nvSpPr>
        <dsp:cNvPr id="0" name=""/>
        <dsp:cNvSpPr/>
      </dsp:nvSpPr>
      <dsp:spPr>
        <a:xfrm>
          <a:off x="606" y="0"/>
          <a:ext cx="972166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CDE releases student level data from prior year's assessments</a:t>
          </a:r>
        </a:p>
      </dsp:txBody>
      <dsp:txXfrm>
        <a:off x="606" y="0"/>
        <a:ext cx="972166" cy="1740535"/>
      </dsp:txXfrm>
    </dsp:sp>
    <dsp:sp modelId="{D9BB0918-1BEA-4F31-B3A6-50619D5093C8}">
      <dsp:nvSpPr>
        <dsp:cNvPr id="0" name=""/>
        <dsp:cNvSpPr/>
      </dsp:nvSpPr>
      <dsp:spPr>
        <a:xfrm>
          <a:off x="269122" y="1958102"/>
          <a:ext cx="435133" cy="435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80C48-3BF4-4702-AB80-00169DFF640C}">
      <dsp:nvSpPr>
        <dsp:cNvPr id="0" name=""/>
        <dsp:cNvSpPr/>
      </dsp:nvSpPr>
      <dsp:spPr>
        <a:xfrm>
          <a:off x="1021381" y="2610802"/>
          <a:ext cx="972166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CDE releases preliminary SPFs for districts to share with schools</a:t>
          </a:r>
        </a:p>
      </dsp:txBody>
      <dsp:txXfrm>
        <a:off x="1021381" y="2610802"/>
        <a:ext cx="972166" cy="1740535"/>
      </dsp:txXfrm>
    </dsp:sp>
    <dsp:sp modelId="{F1CC163B-E443-4454-9A00-6478EFB17604}">
      <dsp:nvSpPr>
        <dsp:cNvPr id="0" name=""/>
        <dsp:cNvSpPr/>
      </dsp:nvSpPr>
      <dsp:spPr>
        <a:xfrm>
          <a:off x="1289898" y="1958102"/>
          <a:ext cx="435133" cy="435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96D13-F4B9-4329-B130-6080130043A5}">
      <dsp:nvSpPr>
        <dsp:cNvPr id="0" name=""/>
        <dsp:cNvSpPr/>
      </dsp:nvSpPr>
      <dsp:spPr>
        <a:xfrm>
          <a:off x="2042156" y="0"/>
          <a:ext cx="972166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CSI releases prelim CARS Report to schools and proposed accreditation rating</a:t>
          </a:r>
        </a:p>
      </dsp:txBody>
      <dsp:txXfrm>
        <a:off x="2042156" y="0"/>
        <a:ext cx="972166" cy="1740535"/>
      </dsp:txXfrm>
    </dsp:sp>
    <dsp:sp modelId="{1B91BF37-1058-45B8-9723-32F8BBA7BA33}">
      <dsp:nvSpPr>
        <dsp:cNvPr id="0" name=""/>
        <dsp:cNvSpPr/>
      </dsp:nvSpPr>
      <dsp:spPr>
        <a:xfrm>
          <a:off x="2310673" y="1958102"/>
          <a:ext cx="435133" cy="435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54BE2-B817-4485-A1D7-4A5D2D3DC6FE}">
      <dsp:nvSpPr>
        <dsp:cNvPr id="0" name=""/>
        <dsp:cNvSpPr/>
      </dsp:nvSpPr>
      <dsp:spPr>
        <a:xfrm>
          <a:off x="3062931" y="2610802"/>
          <a:ext cx="972166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CSI engages in the request to reconsider process with schools and CDE as appropriate</a:t>
          </a:r>
        </a:p>
      </dsp:txBody>
      <dsp:txXfrm>
        <a:off x="3062931" y="2610802"/>
        <a:ext cx="972166" cy="1740535"/>
      </dsp:txXfrm>
    </dsp:sp>
    <dsp:sp modelId="{167C0E08-AE55-4A57-BA52-5CE3A20CD90F}">
      <dsp:nvSpPr>
        <dsp:cNvPr id="0" name=""/>
        <dsp:cNvSpPr/>
      </dsp:nvSpPr>
      <dsp:spPr>
        <a:xfrm>
          <a:off x="3331448" y="1958102"/>
          <a:ext cx="435133" cy="435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E38CB-3A74-4097-ADCD-B9D0A9E2D2CC}">
      <dsp:nvSpPr>
        <dsp:cNvPr id="0" name=""/>
        <dsp:cNvSpPr/>
      </dsp:nvSpPr>
      <dsp:spPr>
        <a:xfrm>
          <a:off x="4083706" y="0"/>
          <a:ext cx="972166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State Board approves school SPF plan types</a:t>
          </a:r>
        </a:p>
      </dsp:txBody>
      <dsp:txXfrm>
        <a:off x="4083706" y="0"/>
        <a:ext cx="972166" cy="1740535"/>
      </dsp:txXfrm>
    </dsp:sp>
    <dsp:sp modelId="{9B93F1AE-359D-4D43-BC39-CE202F9AC2E9}">
      <dsp:nvSpPr>
        <dsp:cNvPr id="0" name=""/>
        <dsp:cNvSpPr/>
      </dsp:nvSpPr>
      <dsp:spPr>
        <a:xfrm>
          <a:off x="4352223" y="1958102"/>
          <a:ext cx="435133" cy="435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55EBC-950E-47E1-AE10-469660677F89}">
      <dsp:nvSpPr>
        <dsp:cNvPr id="0" name=""/>
        <dsp:cNvSpPr/>
      </dsp:nvSpPr>
      <dsp:spPr>
        <a:xfrm>
          <a:off x="4113882" y="2564817"/>
          <a:ext cx="972166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CSI Board approves school accreditation ratings</a:t>
          </a:r>
        </a:p>
      </dsp:txBody>
      <dsp:txXfrm>
        <a:off x="4113882" y="2564817"/>
        <a:ext cx="972166" cy="1740535"/>
      </dsp:txXfrm>
    </dsp:sp>
    <dsp:sp modelId="{F4076470-6054-42EB-B570-89171F113785}">
      <dsp:nvSpPr>
        <dsp:cNvPr id="0" name=""/>
        <dsp:cNvSpPr/>
      </dsp:nvSpPr>
      <dsp:spPr>
        <a:xfrm>
          <a:off x="5372998" y="1958102"/>
          <a:ext cx="435133" cy="435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6A367-1F22-4A56-B887-241FCDFCF845}">
      <dsp:nvSpPr>
        <dsp:cNvPr id="0" name=""/>
        <dsp:cNvSpPr/>
      </dsp:nvSpPr>
      <dsp:spPr>
        <a:xfrm>
          <a:off x="6125256" y="0"/>
          <a:ext cx="972166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6125256" y="0"/>
        <a:ext cx="972166" cy="1740535"/>
      </dsp:txXfrm>
    </dsp:sp>
    <dsp:sp modelId="{36E4DACE-A3AB-4489-96D7-473CB71EE15D}">
      <dsp:nvSpPr>
        <dsp:cNvPr id="0" name=""/>
        <dsp:cNvSpPr/>
      </dsp:nvSpPr>
      <dsp:spPr>
        <a:xfrm>
          <a:off x="6393773" y="1958102"/>
          <a:ext cx="435133" cy="435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1C8C40-CE4C-4F7A-8CC2-1A3E4C9A5C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8479D-2D13-4C9A-B76B-5E361DDA6B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657B6-A245-40AC-9D18-2C482C470EE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1AC7F-A055-4E73-84A5-27FD346558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31566-E32F-4F76-BBCB-28ACD9A30D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86222-DE2D-4E64-9807-926D56B4E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83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the following slides to outline the basic functions</a:t>
            </a:r>
            <a:r>
              <a:rPr lang="en-US" baseline="0" dirty="0"/>
              <a:t> of the department and how the school will engage with your team throughout the 17-18 school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8A83C4-208C-4002-9358-ACAFF6AAB8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151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CSI board uses CARS data during charter renewal</a:t>
            </a:r>
          </a:p>
          <a:p>
            <a:r>
              <a:rPr lang="en-US" dirty="0"/>
              <a:t>Schools use CARS data in improvement planning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5FFA4-FBF1-46A1-8B8D-BEE84EFCB2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063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39f129c32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▷"/>
            </a:pPr>
            <a:r>
              <a:rPr lang="en-US" i="0" dirty="0"/>
              <a:t>Fulfill the statutory requirement to accredit schools</a:t>
            </a:r>
            <a:endParaRPr lang="en-US"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▷"/>
            </a:pPr>
            <a:r>
              <a:rPr lang="en-US" i="0" dirty="0"/>
              <a:t>To align with authorizer best practice by providing an annual evaluation for schools to check their record and drive improvements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g939f129c32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069e9bea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069e9bea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Conversations with bond holders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BCBFF-D891-4769-A620-31A8E6540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7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will they be the same?</a:t>
            </a:r>
          </a:p>
          <a:p>
            <a:r>
              <a:rPr lang="en-US"/>
              <a:t>How will they be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1BCBFF-D891-4769-A620-31A8E6540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39f129c3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939f129c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1524446"/>
            <a:ext cx="52167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9146" y="5876877"/>
            <a:ext cx="2391707" cy="746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/>
          <p:nvPr userDrawn="1"/>
        </p:nvSpPr>
        <p:spPr>
          <a:xfrm>
            <a:off x="4967681" y="2071865"/>
            <a:ext cx="1467900" cy="102035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" name="Shape 27"/>
          <p:cNvSpPr/>
          <p:nvPr userDrawn="1"/>
        </p:nvSpPr>
        <p:spPr>
          <a:xfrm>
            <a:off x="6435581" y="2071866"/>
            <a:ext cx="2720451" cy="102035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Shape 28"/>
          <p:cNvSpPr/>
          <p:nvPr userDrawn="1"/>
        </p:nvSpPr>
        <p:spPr>
          <a:xfrm>
            <a:off x="0" y="2071863"/>
            <a:ext cx="2364206" cy="102035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Shape 29"/>
          <p:cNvSpPr/>
          <p:nvPr userDrawn="1"/>
        </p:nvSpPr>
        <p:spPr>
          <a:xfrm>
            <a:off x="2364205" y="2071864"/>
            <a:ext cx="1753412" cy="102035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Shape 25"/>
          <p:cNvSpPr txBox="1"/>
          <p:nvPr userDrawn="1"/>
        </p:nvSpPr>
        <p:spPr>
          <a:xfrm>
            <a:off x="3766612" y="1552771"/>
            <a:ext cx="14679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97A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7200" b="1">
              <a:solidFill>
                <a:srgbClr val="97AB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12" y="146610"/>
            <a:ext cx="986625" cy="1747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50037" y="2584135"/>
            <a:ext cx="6619875" cy="73818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78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7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6472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rple">
    <p:bg>
      <p:bgPr>
        <a:solidFill>
          <a:srgbClr val="455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Shape 80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Shape 81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Shape 82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02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0343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5" name="Shape 246"/>
          <p:cNvSpPr/>
          <p:nvPr/>
        </p:nvSpPr>
        <p:spPr>
          <a:xfrm>
            <a:off x="5632317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Shape 249"/>
          <p:cNvSpPr/>
          <p:nvPr/>
        </p:nvSpPr>
        <p:spPr>
          <a:xfrm>
            <a:off x="0" y="2669632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Shape 252"/>
          <p:cNvSpPr/>
          <p:nvPr/>
        </p:nvSpPr>
        <p:spPr>
          <a:xfrm>
            <a:off x="2944204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b="1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2797177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3590" y="2797177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69401" y="2797177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1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62495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189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525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r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 userDrawn="1"/>
        </p:nvSpPr>
        <p:spPr>
          <a:xfrm>
            <a:off x="0" y="86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" name="Shape 237"/>
          <p:cNvSpPr/>
          <p:nvPr userDrawn="1"/>
        </p:nvSpPr>
        <p:spPr>
          <a:xfrm>
            <a:off x="0" y="2767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" name="Shape 238"/>
          <p:cNvSpPr/>
          <p:nvPr userDrawn="1"/>
        </p:nvSpPr>
        <p:spPr>
          <a:xfrm>
            <a:off x="0" y="467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85064" y="91252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EFAA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185064" y="2802315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C63F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185064" y="4725064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008C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184276" y="1654176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4276" y="3691037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184276" y="5536563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53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0"/>
            <a:ext cx="5256621" cy="67551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5826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5207"/>
            <a:ext cx="77724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5824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hape 11"/>
          <p:cNvSpPr/>
          <p:nvPr userDrawn="1"/>
        </p:nvSpPr>
        <p:spPr>
          <a:xfrm>
            <a:off x="4453685" y="3469353"/>
            <a:ext cx="54135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" name="Shape 12"/>
          <p:cNvSpPr/>
          <p:nvPr userDrawn="1"/>
        </p:nvSpPr>
        <p:spPr>
          <a:xfrm>
            <a:off x="4994897" y="3469353"/>
            <a:ext cx="54135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" name="Shape 13"/>
          <p:cNvSpPr/>
          <p:nvPr userDrawn="1"/>
        </p:nvSpPr>
        <p:spPr>
          <a:xfrm>
            <a:off x="0" y="3469353"/>
            <a:ext cx="54135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" name="Shape 14"/>
          <p:cNvSpPr/>
          <p:nvPr userDrawn="1"/>
        </p:nvSpPr>
        <p:spPr>
          <a:xfrm>
            <a:off x="541070" y="3469353"/>
            <a:ext cx="3912525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6040774"/>
            <a:ext cx="1694376" cy="5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43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76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/>
          <p:nvPr userDrawn="1"/>
        </p:nvSpPr>
        <p:spPr>
          <a:xfrm>
            <a:off x="4967681" y="2071863"/>
            <a:ext cx="1467900" cy="102035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4" name="Shape 27"/>
          <p:cNvSpPr/>
          <p:nvPr userDrawn="1"/>
        </p:nvSpPr>
        <p:spPr>
          <a:xfrm>
            <a:off x="6435581" y="2071864"/>
            <a:ext cx="2720451" cy="102035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" name="Shape 28"/>
          <p:cNvSpPr/>
          <p:nvPr userDrawn="1"/>
        </p:nvSpPr>
        <p:spPr>
          <a:xfrm>
            <a:off x="0" y="2071861"/>
            <a:ext cx="2364206" cy="102035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" name="Shape 29"/>
          <p:cNvSpPr/>
          <p:nvPr userDrawn="1"/>
        </p:nvSpPr>
        <p:spPr>
          <a:xfrm>
            <a:off x="2364205" y="2071862"/>
            <a:ext cx="1753412" cy="102035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" name="Shape 25"/>
          <p:cNvSpPr txBox="1"/>
          <p:nvPr userDrawn="1"/>
        </p:nvSpPr>
        <p:spPr>
          <a:xfrm>
            <a:off x="3766612" y="1552771"/>
            <a:ext cx="14679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97A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7200" b="1" dirty="0">
              <a:solidFill>
                <a:srgbClr val="97AB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11" y="146610"/>
            <a:ext cx="986625" cy="1747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50036" y="2584133"/>
            <a:ext cx="6619875" cy="73818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3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330925" y="243150"/>
            <a:ext cx="73563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tx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330925" y="1060800"/>
            <a:ext cx="8423700" cy="5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▷"/>
              <a:defRPr>
                <a:solidFill>
                  <a:schemeClr val="tx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sp>
        <p:nvSpPr>
          <p:cNvPr id="37" name="Google Shape;37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7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555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rple">
    <p:bg>
      <p:bgPr>
        <a:solidFill>
          <a:srgbClr val="455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Shape 80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Shape 81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Shape 82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3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034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5" name="Shape 246"/>
          <p:cNvSpPr/>
          <p:nvPr/>
        </p:nvSpPr>
        <p:spPr>
          <a:xfrm>
            <a:off x="5632317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Shape 249"/>
          <p:cNvSpPr/>
          <p:nvPr/>
        </p:nvSpPr>
        <p:spPr>
          <a:xfrm>
            <a:off x="0" y="2669632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Shape 252"/>
          <p:cNvSpPr/>
          <p:nvPr/>
        </p:nvSpPr>
        <p:spPr>
          <a:xfrm>
            <a:off x="2944204" y="2669418"/>
            <a:ext cx="3305700" cy="669000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80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423590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69401" y="2797175"/>
            <a:ext cx="2332038" cy="40322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62494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188" y="3527425"/>
            <a:ext cx="2430463" cy="2279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034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r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 userDrawn="1"/>
        </p:nvSpPr>
        <p:spPr>
          <a:xfrm>
            <a:off x="0" y="86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Shape 237"/>
          <p:cNvSpPr/>
          <p:nvPr userDrawn="1"/>
        </p:nvSpPr>
        <p:spPr>
          <a:xfrm>
            <a:off x="0" y="2767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Shape 238"/>
          <p:cNvSpPr/>
          <p:nvPr userDrawn="1"/>
        </p:nvSpPr>
        <p:spPr>
          <a:xfrm>
            <a:off x="0" y="46725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85063" y="91252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EFAA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185063" y="2802315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C63F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185063" y="4725064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008C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184275" y="1654175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4275" y="3691037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184275" y="5536561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736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0"/>
            <a:ext cx="5256621" cy="67551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7192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0619" y="329355"/>
            <a:ext cx="821579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10619" y="1886155"/>
            <a:ext cx="8215795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▷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2716" y="154631"/>
            <a:ext cx="1315497" cy="17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725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bg>
      <p:bgPr>
        <a:solidFill>
          <a:srgbClr val="455FA9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2716" y="154631"/>
            <a:ext cx="1315497" cy="174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91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455FA9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2716" y="154631"/>
            <a:ext cx="1315500" cy="17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3583" y="595524"/>
            <a:ext cx="2555942" cy="798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17407" y="241993"/>
            <a:ext cx="83866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42716" y="154631"/>
            <a:ext cx="1315500" cy="17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22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5207"/>
            <a:ext cx="77724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5824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hape 11"/>
          <p:cNvSpPr/>
          <p:nvPr userDrawn="1"/>
        </p:nvSpPr>
        <p:spPr>
          <a:xfrm>
            <a:off x="4453685" y="3469353"/>
            <a:ext cx="54135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12"/>
          <p:cNvSpPr/>
          <p:nvPr userDrawn="1"/>
        </p:nvSpPr>
        <p:spPr>
          <a:xfrm>
            <a:off x="4994897" y="3469353"/>
            <a:ext cx="54135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13"/>
          <p:cNvSpPr/>
          <p:nvPr userDrawn="1"/>
        </p:nvSpPr>
        <p:spPr>
          <a:xfrm>
            <a:off x="0" y="3469353"/>
            <a:ext cx="54135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14"/>
          <p:cNvSpPr/>
          <p:nvPr userDrawn="1"/>
        </p:nvSpPr>
        <p:spPr>
          <a:xfrm>
            <a:off x="541070" y="3469353"/>
            <a:ext cx="3912525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6040774"/>
            <a:ext cx="1694376" cy="5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hape 34"/>
          <p:cNvSpPr/>
          <p:nvPr userDrawn="1"/>
        </p:nvSpPr>
        <p:spPr>
          <a:xfrm>
            <a:off x="5696954" y="6755103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35"/>
          <p:cNvSpPr/>
          <p:nvPr userDrawn="1"/>
        </p:nvSpPr>
        <p:spPr>
          <a:xfrm>
            <a:off x="7098632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6"/>
          <p:cNvSpPr/>
          <p:nvPr userDrawn="1"/>
        </p:nvSpPr>
        <p:spPr>
          <a:xfrm>
            <a:off x="1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8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7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hape 34"/>
          <p:cNvSpPr/>
          <p:nvPr userDrawn="1"/>
        </p:nvSpPr>
        <p:spPr>
          <a:xfrm>
            <a:off x="5696954" y="6755103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5"/>
          <p:cNvSpPr/>
          <p:nvPr userDrawn="1"/>
        </p:nvSpPr>
        <p:spPr>
          <a:xfrm>
            <a:off x="7098632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6"/>
          <p:cNvSpPr/>
          <p:nvPr userDrawn="1"/>
        </p:nvSpPr>
        <p:spPr>
          <a:xfrm>
            <a:off x="1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8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9525" y="274650"/>
            <a:ext cx="74169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None/>
              <a:defRPr sz="3600" i="0" u="none" strike="noStrike" cap="none">
                <a:solidFill>
                  <a:srgbClr val="97ABBC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54075" y="1136850"/>
            <a:ext cx="81765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Char char="▷"/>
              <a:defRPr sz="3000" i="0" u="none" strike="noStrike" cap="none">
                <a:solidFill>
                  <a:srgbClr val="677480"/>
                </a:solidFill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Char char="○"/>
              <a:defRPr sz="2400" i="0" u="none" strike="noStrike" cap="none">
                <a:solidFill>
                  <a:srgbClr val="677480"/>
                </a:solidFill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Char char="■"/>
              <a:defRPr sz="2400" i="0" u="none" strike="noStrike" cap="none">
                <a:solidFill>
                  <a:srgbClr val="677480"/>
                </a:solidFill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Char char="●"/>
              <a:defRPr sz="1800" i="0" u="none" strike="noStrike" cap="none">
                <a:solidFill>
                  <a:srgbClr val="677480"/>
                </a:solidFill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Char char="○"/>
              <a:defRPr sz="1800" i="0" u="none" strike="noStrike" cap="none">
                <a:solidFill>
                  <a:srgbClr val="677480"/>
                </a:solidFill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Char char="■"/>
              <a:defRPr sz="1800" i="0" u="none" strike="noStrike" cap="none">
                <a:solidFill>
                  <a:srgbClr val="677480"/>
                </a:solidFill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Char char="●"/>
              <a:defRPr sz="1800" i="0" u="none" strike="noStrike" cap="none">
                <a:solidFill>
                  <a:srgbClr val="677480"/>
                </a:solidFill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Char char="○"/>
              <a:defRPr sz="1800" i="0" u="none" strike="noStrike" cap="none">
                <a:solidFill>
                  <a:srgbClr val="677480"/>
                </a:solidFill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Char char="■"/>
              <a:defRPr sz="1800" i="0" u="none" strike="noStrike" cap="none">
                <a:solidFill>
                  <a:srgbClr val="677480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97ABB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0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9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.state.co.us/school-accountability/" TargetMode="External"/><Relationship Id="rId7" Type="http://schemas.openxmlformats.org/officeDocument/2006/relationships/hyperlink" Target="http://resources.csi.state.co.us/wp-content/uploads/2019/11/CARS-Handbook-last-updated-November-2019.pdf" TargetMode="External"/><Relationship Id="rId2" Type="http://schemas.openxmlformats.org/officeDocument/2006/relationships/hyperlink" Target="https://www.csi.state.co.us/renewals/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resources.csi.state.co.us/wp-content/uploads/2019/09/Annotated-2019-CARS-Report.pdf" TargetMode="External"/><Relationship Id="rId5" Type="http://schemas.openxmlformats.org/officeDocument/2006/relationships/hyperlink" Target="http://resources.csi.state.co.us/wp-content/uploads/2019/05/CARS-One-Pagers-FINAL.pdf" TargetMode="External"/><Relationship Id="rId4" Type="http://schemas.openxmlformats.org/officeDocument/2006/relationships/hyperlink" Target="https://resources.csi.state.co.us/csi-annual-review-of-schools-car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5.png"/><Relationship Id="rId10" Type="http://schemas.openxmlformats.org/officeDocument/2006/relationships/diagramLayout" Target="../diagrams/layout3.xml"/><Relationship Id="rId4" Type="http://schemas.openxmlformats.org/officeDocument/2006/relationships/image" Target="../media/image14.svg"/><Relationship Id="rId9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ctrTitle"/>
          </p:nvPr>
        </p:nvSpPr>
        <p:spPr>
          <a:xfrm>
            <a:off x="637604" y="2065854"/>
            <a:ext cx="7785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>
                <a:solidFill>
                  <a:schemeClr val="tx1"/>
                </a:solidFill>
              </a:rPr>
              <a:t>CSI School Accountability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637604" y="3659237"/>
            <a:ext cx="7101342" cy="100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</a:pPr>
            <a:r>
              <a:rPr lang="en-US" sz="2400" dirty="0">
                <a:solidFill>
                  <a:schemeClr val="tx1"/>
                </a:solidFill>
              </a:rPr>
              <a:t>Training for CSI School Boards</a:t>
            </a:r>
            <a:endParaRPr sz="24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Academic</a:t>
            </a:r>
            <a:endParaRPr dirty="0"/>
          </a:p>
        </p:txBody>
      </p:sp>
      <p:sp>
        <p:nvSpPr>
          <p:cNvPr id="166" name="Google Shape;166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0E39A6-C249-FA04-8095-8E7D7F7A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85" t="32642" b="6112"/>
          <a:stretch/>
        </p:blipFill>
        <p:spPr>
          <a:xfrm>
            <a:off x="1371600" y="1305369"/>
            <a:ext cx="6400800" cy="4521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Finance</a:t>
            </a:r>
            <a:endParaRPr dirty="0"/>
          </a:p>
        </p:txBody>
      </p:sp>
      <p:pic>
        <p:nvPicPr>
          <p:cNvPr id="2" name="Picture 1" descr="Finance Chart">
            <a:extLst>
              <a:ext uri="{FF2B5EF4-FFF2-40B4-BE49-F238E27FC236}">
                <a16:creationId xmlns:a16="http://schemas.microsoft.com/office/drawing/2014/main" id="{030D11E6-2DE6-6F8B-0743-3D717FA7E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53" t="39905"/>
          <a:stretch/>
        </p:blipFill>
        <p:spPr>
          <a:xfrm>
            <a:off x="1371600" y="1642442"/>
            <a:ext cx="6400800" cy="3573115"/>
          </a:xfrm>
          <a:prstGeom prst="rect">
            <a:avLst/>
          </a:prstGeom>
        </p:spPr>
      </p:pic>
      <p:sp>
        <p:nvSpPr>
          <p:cNvPr id="173" name="Google Shape;173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Organizational</a:t>
            </a:r>
            <a:endParaRPr dirty="0"/>
          </a:p>
        </p:txBody>
      </p:sp>
      <p:pic>
        <p:nvPicPr>
          <p:cNvPr id="2" name="Picture 1" descr="Organizational Chart ">
            <a:extLst>
              <a:ext uri="{FF2B5EF4-FFF2-40B4-BE49-F238E27FC236}">
                <a16:creationId xmlns:a16="http://schemas.microsoft.com/office/drawing/2014/main" id="{D8A6F4DF-0611-4454-CD2E-F81C635BA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95" t="22310"/>
          <a:stretch/>
        </p:blipFill>
        <p:spPr>
          <a:xfrm>
            <a:off x="1596207" y="1052513"/>
            <a:ext cx="6400800" cy="5562337"/>
          </a:xfrm>
          <a:prstGeom prst="rect">
            <a:avLst/>
          </a:prstGeom>
        </p:spPr>
      </p:pic>
      <p:sp>
        <p:nvSpPr>
          <p:cNvPr id="180" name="Google Shape;180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CARS Process Overview</a:t>
            </a:r>
            <a:endParaRPr lang="en-US" dirty="0"/>
          </a:p>
        </p:txBody>
      </p:sp>
      <p:graphicFrame>
        <p:nvGraphicFramePr>
          <p:cNvPr id="13" name="Diagram 12" descr="CARS Process Overview Chart"/>
          <p:cNvGraphicFramePr/>
          <p:nvPr>
            <p:extLst>
              <p:ext uri="{D42A27DB-BD31-4B8C-83A1-F6EECF244321}">
                <p14:modId xmlns:p14="http://schemas.microsoft.com/office/powerpoint/2010/main" val="831452965"/>
              </p:ext>
            </p:extLst>
          </p:nvPr>
        </p:nvGraphicFramePr>
        <p:xfrm>
          <a:off x="628650" y="1799497"/>
          <a:ext cx="7886700" cy="403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8650" y="6061987"/>
            <a:ext cx="788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*Accreditation rating of Year 1 schools is based off of level of risk identified in new school recommendation and fulfillment of milestones to date.</a:t>
            </a:r>
          </a:p>
        </p:txBody>
      </p:sp>
    </p:spTree>
    <p:extLst>
      <p:ext uri="{BB962C8B-B14F-4D97-AF65-F5344CB8AC3E}">
        <p14:creationId xmlns:p14="http://schemas.microsoft.com/office/powerpoint/2010/main" val="20883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CARS Timeline</a:t>
            </a:r>
          </a:p>
        </p:txBody>
      </p:sp>
      <p:graphicFrame>
        <p:nvGraphicFramePr>
          <p:cNvPr id="5" name="Content Placeholder 4" descr="CARS Timeline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43672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3"/>
          <p:cNvSpPr txBox="1"/>
          <p:nvPr/>
        </p:nvSpPr>
        <p:spPr>
          <a:xfrm>
            <a:off x="894147" y="3872283"/>
            <a:ext cx="7203647" cy="5181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                    Sep                     Oct                     Nov                    Dec                    Jan         …        July </a:t>
            </a:r>
          </a:p>
        </p:txBody>
      </p:sp>
    </p:spTree>
    <p:extLst>
      <p:ext uri="{BB962C8B-B14F-4D97-AF65-F5344CB8AC3E}">
        <p14:creationId xmlns:p14="http://schemas.microsoft.com/office/powerpoint/2010/main" val="349528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School Ratings</a:t>
            </a:r>
          </a:p>
        </p:txBody>
      </p:sp>
      <p:pic>
        <p:nvPicPr>
          <p:cNvPr id="4" name="Picture 3" descr="Assigning School Rating 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12" y="1824075"/>
            <a:ext cx="8925075" cy="1759874"/>
          </a:xfrm>
          <a:prstGeom prst="rect">
            <a:avLst/>
          </a:prstGeom>
        </p:spPr>
      </p:pic>
      <p:pic>
        <p:nvPicPr>
          <p:cNvPr id="7" name="Picture 6" descr="School Ratings Chart">
            <a:extLst>
              <a:ext uri="{FF2B5EF4-FFF2-40B4-BE49-F238E27FC236}">
                <a16:creationId xmlns:a16="http://schemas.microsoft.com/office/drawing/2014/main" id="{77026D01-C4FE-48F1-BC52-64B6FB9A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99" y="4153852"/>
            <a:ext cx="8582176" cy="19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5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Accreditation Ratings</a:t>
            </a:r>
          </a:p>
        </p:txBody>
      </p:sp>
      <p:pic>
        <p:nvPicPr>
          <p:cNvPr id="11" name="Picture 10" descr="Rating Graphic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5090"/>
            <a:ext cx="2523809" cy="5171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87397" y="1821563"/>
            <a:ext cx="639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Awarded to any CSI school in the top 25% of schools in Colorado –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rating is unique to CSI</a:t>
            </a:r>
          </a:p>
        </p:txBody>
      </p:sp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70"/>
          <a:stretch/>
        </p:blipFill>
        <p:spPr>
          <a:xfrm>
            <a:off x="1712422" y="4744548"/>
            <a:ext cx="374976" cy="1841152"/>
          </a:xfrm>
          <a:prstGeom prst="rect">
            <a:avLst/>
          </a:prstGeom>
        </p:spPr>
      </p:pic>
      <p:pic>
        <p:nvPicPr>
          <p:cNvPr id="28" name="Picture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70"/>
          <a:stretch/>
        </p:blipFill>
        <p:spPr>
          <a:xfrm>
            <a:off x="1712422" y="2791600"/>
            <a:ext cx="374976" cy="18411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87398" y="3108717"/>
            <a:ext cx="639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Schools in these categories are not mandated to receive the level of supports as the rating categories below. However, schools with declining performance may be required to receive additional supports.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87398" y="5203459"/>
            <a:ext cx="639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 school in these rating categories are placed on performance watch and receive additional supports and interventions, required by both CSI and the state.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9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622935" y="286604"/>
            <a:ext cx="7543800" cy="745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Using the CARS Report</a:t>
            </a:r>
            <a:endParaRPr dirty="0"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1"/>
          </p:nvPr>
        </p:nvSpPr>
        <p:spPr>
          <a:xfrm>
            <a:off x="699134" y="1245659"/>
            <a:ext cx="7710229" cy="455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Noto Sans Symbols"/>
              <a:buChar char="▪"/>
            </a:pPr>
            <a:r>
              <a:rPr lang="en-US" sz="2325" dirty="0"/>
              <a:t>The CARS Report can be used to inform the development of the school Unified Improvement Plan</a:t>
            </a:r>
            <a:endParaRPr dirty="0"/>
          </a:p>
          <a:p>
            <a:pPr marL="4572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Noto Sans Symbols"/>
              <a:buNone/>
            </a:pPr>
            <a:endParaRPr sz="2325" dirty="0"/>
          </a:p>
          <a:p>
            <a:pPr marL="4572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Noto Sans Symbols"/>
              <a:buNone/>
            </a:pPr>
            <a:endParaRPr sz="2325" dirty="0"/>
          </a:p>
          <a:p>
            <a:pPr marL="4572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Noto Sans Symbols"/>
              <a:buNone/>
            </a:pPr>
            <a:endParaRPr sz="2325" dirty="0"/>
          </a:p>
          <a:p>
            <a:pPr marL="4572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Noto Sans Symbols"/>
              <a:buNone/>
            </a:pPr>
            <a:endParaRPr sz="2325" dirty="0"/>
          </a:p>
          <a:p>
            <a:pPr marL="4572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Noto Sans Symbols"/>
              <a:buNone/>
            </a:pPr>
            <a:endParaRPr sz="2325" dirty="0"/>
          </a:p>
          <a:p>
            <a:pPr marL="4572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Noto Sans Symbols"/>
              <a:buNone/>
            </a:pPr>
            <a:endParaRPr sz="2325" dirty="0"/>
          </a:p>
          <a:p>
            <a:pPr marL="457200" lvl="0" indent="-228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Noto Sans Symbols"/>
              <a:buNone/>
            </a:pPr>
            <a:endParaRPr sz="2325" dirty="0"/>
          </a:p>
          <a:p>
            <a:pPr marL="457200" lvl="0" indent="-4191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Noto Sans Symbols"/>
              <a:buChar char="▪"/>
            </a:pPr>
            <a:r>
              <a:rPr lang="en-US" sz="2325" dirty="0"/>
              <a:t>Board strategic planning can also incorporate information from the CARS Report or other CSI reports (renewal, expansion, etc.)</a:t>
            </a:r>
            <a:endParaRPr sz="2325" dirty="0"/>
          </a:p>
        </p:txBody>
      </p:sp>
      <p:grpSp>
        <p:nvGrpSpPr>
          <p:cNvPr id="219" name="Google Shape;219;p25" descr="Using CARS Report Chart "/>
          <p:cNvGrpSpPr/>
          <p:nvPr/>
        </p:nvGrpSpPr>
        <p:grpSpPr>
          <a:xfrm>
            <a:off x="867187" y="2060769"/>
            <a:ext cx="7540551" cy="2222110"/>
            <a:chOff x="1624" y="146244"/>
            <a:chExt cx="7540551" cy="2222110"/>
          </a:xfrm>
        </p:grpSpPr>
        <p:sp>
          <p:nvSpPr>
            <p:cNvPr id="220" name="Google Shape;220;p25"/>
            <p:cNvSpPr/>
            <p:nvPr/>
          </p:nvSpPr>
          <p:spPr>
            <a:xfrm>
              <a:off x="1624" y="146244"/>
              <a:ext cx="1930076" cy="81542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5"/>
            <p:cNvSpPr txBox="1"/>
            <p:nvPr/>
          </p:nvSpPr>
          <p:spPr>
            <a:xfrm>
              <a:off x="1624" y="146244"/>
              <a:ext cx="1930076" cy="543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Evaluate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471213" y="654754"/>
              <a:ext cx="1678458" cy="1713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 txBox="1"/>
            <p:nvPr/>
          </p:nvSpPr>
          <p:spPr>
            <a:xfrm>
              <a:off x="520373" y="703914"/>
              <a:ext cx="1580138" cy="1615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en-US" sz="14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Analyze data</a:t>
              </a:r>
              <a:endParaRPr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en-US" sz="14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Prioritize areas of growth</a:t>
              </a:r>
              <a:endParaRPr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en-US" sz="14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Identify root causes</a:t>
              </a:r>
              <a:endParaRPr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254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254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 rot="-22378">
              <a:off x="2154691" y="199834"/>
              <a:ext cx="472761" cy="41788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DB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 txBox="1"/>
            <p:nvPr/>
          </p:nvSpPr>
          <p:spPr>
            <a:xfrm rot="-22378">
              <a:off x="2154692" y="283819"/>
              <a:ext cx="347395" cy="250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2823684" y="198899"/>
              <a:ext cx="1678458" cy="6048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 txBox="1"/>
            <p:nvPr/>
          </p:nvSpPr>
          <p:spPr>
            <a:xfrm>
              <a:off x="2823684" y="198899"/>
              <a:ext cx="1678458" cy="40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Plan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3167465" y="602099"/>
              <a:ext cx="1678458" cy="1713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 txBox="1"/>
            <p:nvPr/>
          </p:nvSpPr>
          <p:spPr>
            <a:xfrm>
              <a:off x="3216625" y="651259"/>
              <a:ext cx="1580138" cy="1615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en-US" sz="14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Select strategies to remedy root causes</a:t>
              </a:r>
              <a:endParaRPr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en-US" sz="14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Create action plan for each strategy</a:t>
              </a:r>
              <a:endParaRPr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756591" y="191555"/>
              <a:ext cx="539430" cy="41788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DB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 txBox="1"/>
            <p:nvPr/>
          </p:nvSpPr>
          <p:spPr>
            <a:xfrm>
              <a:off x="4756591" y="275132"/>
              <a:ext cx="414064" cy="250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5519936" y="198899"/>
              <a:ext cx="1678458" cy="6048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 txBox="1"/>
            <p:nvPr/>
          </p:nvSpPr>
          <p:spPr>
            <a:xfrm>
              <a:off x="5519936" y="198899"/>
              <a:ext cx="1678458" cy="40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533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Implement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5863717" y="602099"/>
              <a:ext cx="1678458" cy="17136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 txBox="1"/>
            <p:nvPr/>
          </p:nvSpPr>
          <p:spPr>
            <a:xfrm>
              <a:off x="5912877" y="651259"/>
              <a:ext cx="1580138" cy="1615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t" anchorCtr="0">
              <a:noAutofit/>
            </a:bodyPr>
            <a:lstStyle/>
            <a:p>
              <a:pPr marL="114300" marR="0" lvl="1" indent="-1143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•"/>
              </a:pPr>
              <a:r>
                <a:rPr lang="en-US" sz="1400" b="0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Follow timeline and monitor implementation benchmarks for each strategy</a:t>
              </a:r>
              <a:endParaRPr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64C7-B484-49BC-9FFB-A0A22174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05A74-AD9B-4C59-AED6-849716325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CSI Renewal Website </a:t>
            </a:r>
            <a:r>
              <a:rPr lang="en-US" sz="2000" dirty="0"/>
              <a:t>(includes all renewal materials, site visit materials, and supplemental resources)</a:t>
            </a:r>
          </a:p>
          <a:p>
            <a:r>
              <a:rPr lang="en-US" sz="2000" dirty="0">
                <a:hlinkClick r:id="rId3"/>
              </a:rPr>
              <a:t>Annual accountability reports </a:t>
            </a:r>
            <a:r>
              <a:rPr lang="en-US" sz="2000" dirty="0"/>
              <a:t>and </a:t>
            </a:r>
            <a:r>
              <a:rPr lang="en-US" sz="2000" dirty="0">
                <a:hlinkClick r:id="rId4"/>
              </a:rPr>
              <a:t>resources</a:t>
            </a:r>
            <a:endParaRPr lang="en-US" sz="2000" dirty="0"/>
          </a:p>
          <a:p>
            <a:pPr lvl="1"/>
            <a:r>
              <a:rPr lang="en-US" dirty="0">
                <a:hlinkClick r:id="rId5"/>
              </a:rPr>
              <a:t>School Accountability One Pagers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Annotated CARS Report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CARS Handbook</a:t>
            </a:r>
            <a:endParaRPr lang="en-US" dirty="0"/>
          </a:p>
          <a:p>
            <a:r>
              <a:rPr lang="en-US" sz="2000" dirty="0">
                <a:hlinkClick r:id="rId3"/>
              </a:rPr>
              <a:t>CARS Dashboard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3B80F-EC86-4FE4-A54D-518E785D1952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253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>
            <a:spLocks noGrp="1"/>
          </p:cNvSpPr>
          <p:nvPr>
            <p:ph type="ctrTitle" idx="4294967295"/>
          </p:nvPr>
        </p:nvSpPr>
        <p:spPr>
          <a:xfrm>
            <a:off x="872516" y="1011939"/>
            <a:ext cx="5561013" cy="154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Thanks!</a:t>
            </a:r>
            <a:endParaRPr sz="6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7"/>
          <p:cNvSpPr txBox="1">
            <a:spLocks noGrp="1"/>
          </p:cNvSpPr>
          <p:nvPr>
            <p:ph type="subTitle" idx="4294967295"/>
          </p:nvPr>
        </p:nvSpPr>
        <p:spPr>
          <a:xfrm>
            <a:off x="872517" y="2558164"/>
            <a:ext cx="5561013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None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  <a:endParaRPr sz="4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7"/>
          <p:cNvSpPr txBox="1">
            <a:spLocks noGrp="1"/>
          </p:cNvSpPr>
          <p:nvPr>
            <p:ph type="body" idx="4294967295"/>
          </p:nvPr>
        </p:nvSpPr>
        <p:spPr>
          <a:xfrm>
            <a:off x="872517" y="3821814"/>
            <a:ext cx="5561013" cy="266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Contact me at:</a:t>
            </a:r>
            <a:endParaRPr sz="24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ryanmarks@csi.state.co.us 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C5DA-41AF-8632-3558-9C74788FE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546500"/>
            <a:ext cx="7772400" cy="15465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685800" y="2042113"/>
            <a:ext cx="7772400" cy="262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3200" dirty="0"/>
              <a:t>Charter authorizers are the oversight body responsible for the overall performance and compliance of the charter school. </a:t>
            </a:r>
            <a:endParaRPr sz="3200" dirty="0"/>
          </a:p>
        </p:txBody>
      </p:sp>
      <p:sp>
        <p:nvSpPr>
          <p:cNvPr id="86" name="Google Shape;86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9913">
            <a:extLst>
              <a:ext uri="{FF2B5EF4-FFF2-40B4-BE49-F238E27FC236}">
                <a16:creationId xmlns:a16="http://schemas.microsoft.com/office/drawing/2014/main" id="{2ED0AC21-74FF-D54E-91EA-FFCF7CD0A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8596" y="3579751"/>
            <a:ext cx="6467037" cy="2135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0" extrusionOk="0">
                <a:moveTo>
                  <a:pt x="0" y="0"/>
                </a:moveTo>
                <a:lnTo>
                  <a:pt x="7049" y="12190"/>
                </a:lnTo>
                <a:lnTo>
                  <a:pt x="7050" y="12184"/>
                </a:lnTo>
                <a:lnTo>
                  <a:pt x="7292" y="12610"/>
                </a:lnTo>
                <a:cubicBezTo>
                  <a:pt x="7382" y="12150"/>
                  <a:pt x="7468" y="11689"/>
                  <a:pt x="7552" y="11229"/>
                </a:cubicBezTo>
                <a:cubicBezTo>
                  <a:pt x="7635" y="10774"/>
                  <a:pt x="7717" y="10308"/>
                  <a:pt x="7854" y="9986"/>
                </a:cubicBezTo>
                <a:cubicBezTo>
                  <a:pt x="7935" y="9796"/>
                  <a:pt x="8033" y="9667"/>
                  <a:pt x="8136" y="9670"/>
                </a:cubicBezTo>
                <a:cubicBezTo>
                  <a:pt x="8218" y="9672"/>
                  <a:pt x="8296" y="9757"/>
                  <a:pt x="8371" y="9847"/>
                </a:cubicBezTo>
                <a:cubicBezTo>
                  <a:pt x="8452" y="9944"/>
                  <a:pt x="8533" y="10048"/>
                  <a:pt x="8613" y="10164"/>
                </a:cubicBezTo>
                <a:lnTo>
                  <a:pt x="11012" y="13758"/>
                </a:lnTo>
                <a:cubicBezTo>
                  <a:pt x="11125" y="13939"/>
                  <a:pt x="11235" y="14126"/>
                  <a:pt x="11342" y="14323"/>
                </a:cubicBezTo>
                <a:cubicBezTo>
                  <a:pt x="11472" y="14562"/>
                  <a:pt x="11602" y="14841"/>
                  <a:pt x="11642" y="15278"/>
                </a:cubicBezTo>
                <a:cubicBezTo>
                  <a:pt x="11681" y="15713"/>
                  <a:pt x="11615" y="16151"/>
                  <a:pt x="11551" y="16562"/>
                </a:cubicBezTo>
                <a:cubicBezTo>
                  <a:pt x="11499" y="16894"/>
                  <a:pt x="11448" y="17233"/>
                  <a:pt x="11395" y="17574"/>
                </a:cubicBezTo>
                <a:cubicBezTo>
                  <a:pt x="11239" y="18581"/>
                  <a:pt x="11075" y="19576"/>
                  <a:pt x="10903" y="20561"/>
                </a:cubicBezTo>
                <a:cubicBezTo>
                  <a:pt x="11037" y="21323"/>
                  <a:pt x="11357" y="21600"/>
                  <a:pt x="11606" y="21162"/>
                </a:cubicBezTo>
                <a:cubicBezTo>
                  <a:pt x="11768" y="20876"/>
                  <a:pt x="11784" y="19995"/>
                  <a:pt x="11742" y="19251"/>
                </a:cubicBezTo>
                <a:lnTo>
                  <a:pt x="11848" y="19118"/>
                </a:lnTo>
                <a:cubicBezTo>
                  <a:pt x="11978" y="19825"/>
                  <a:pt x="12276" y="20089"/>
                  <a:pt x="12512" y="19700"/>
                </a:cubicBezTo>
                <a:cubicBezTo>
                  <a:pt x="12684" y="19417"/>
                  <a:pt x="12733" y="18453"/>
                  <a:pt x="12698" y="17680"/>
                </a:cubicBezTo>
                <a:lnTo>
                  <a:pt x="12794" y="17526"/>
                </a:lnTo>
                <a:cubicBezTo>
                  <a:pt x="12987" y="18026"/>
                  <a:pt x="13271" y="18459"/>
                  <a:pt x="13451" y="18207"/>
                </a:cubicBezTo>
                <a:cubicBezTo>
                  <a:pt x="13717" y="17833"/>
                  <a:pt x="13787" y="16855"/>
                  <a:pt x="13658" y="16065"/>
                </a:cubicBezTo>
                <a:lnTo>
                  <a:pt x="12142" y="8093"/>
                </a:lnTo>
                <a:cubicBezTo>
                  <a:pt x="11903" y="8708"/>
                  <a:pt x="11637" y="9290"/>
                  <a:pt x="11367" y="9782"/>
                </a:cubicBezTo>
                <a:cubicBezTo>
                  <a:pt x="11231" y="10031"/>
                  <a:pt x="11009" y="10327"/>
                  <a:pt x="10774" y="10323"/>
                </a:cubicBezTo>
                <a:cubicBezTo>
                  <a:pt x="10610" y="10321"/>
                  <a:pt x="10451" y="10167"/>
                  <a:pt x="10318" y="9897"/>
                </a:cubicBezTo>
                <a:cubicBezTo>
                  <a:pt x="10036" y="9328"/>
                  <a:pt x="9892" y="8315"/>
                  <a:pt x="9923" y="7298"/>
                </a:cubicBezTo>
                <a:cubicBezTo>
                  <a:pt x="9939" y="6796"/>
                  <a:pt x="10000" y="6371"/>
                  <a:pt x="10046" y="6118"/>
                </a:cubicBezTo>
                <a:cubicBezTo>
                  <a:pt x="10109" y="5773"/>
                  <a:pt x="10191" y="5467"/>
                  <a:pt x="10283" y="5188"/>
                </a:cubicBezTo>
                <a:cubicBezTo>
                  <a:pt x="10422" y="4770"/>
                  <a:pt x="10581" y="4418"/>
                  <a:pt x="10740" y="4071"/>
                </a:cubicBezTo>
                <a:cubicBezTo>
                  <a:pt x="10894" y="3735"/>
                  <a:pt x="11049" y="3401"/>
                  <a:pt x="11204" y="3072"/>
                </a:cubicBezTo>
                <a:cubicBezTo>
                  <a:pt x="11017" y="2861"/>
                  <a:pt x="9320" y="2584"/>
                  <a:pt x="8235" y="3056"/>
                </a:cubicBezTo>
                <a:cubicBezTo>
                  <a:pt x="8200" y="3071"/>
                  <a:pt x="8164" y="3102"/>
                  <a:pt x="8129" y="3127"/>
                </a:cubicBezTo>
                <a:lnTo>
                  <a:pt x="6321" y="0"/>
                </a:lnTo>
                <a:lnTo>
                  <a:pt x="0" y="0"/>
                </a:lnTo>
                <a:close/>
                <a:moveTo>
                  <a:pt x="15279" y="0"/>
                </a:moveTo>
                <a:lnTo>
                  <a:pt x="13328" y="3375"/>
                </a:lnTo>
                <a:cubicBezTo>
                  <a:pt x="13311" y="3369"/>
                  <a:pt x="13295" y="3355"/>
                  <a:pt x="13277" y="3351"/>
                </a:cubicBezTo>
                <a:cubicBezTo>
                  <a:pt x="12874" y="3278"/>
                  <a:pt x="12403" y="3218"/>
                  <a:pt x="12048" y="3384"/>
                </a:cubicBezTo>
                <a:cubicBezTo>
                  <a:pt x="11922" y="3443"/>
                  <a:pt x="11796" y="3531"/>
                  <a:pt x="11677" y="3674"/>
                </a:cubicBezTo>
                <a:cubicBezTo>
                  <a:pt x="11529" y="3853"/>
                  <a:pt x="11397" y="4124"/>
                  <a:pt x="11268" y="4402"/>
                </a:cubicBezTo>
                <a:cubicBezTo>
                  <a:pt x="11059" y="4847"/>
                  <a:pt x="10856" y="5313"/>
                  <a:pt x="10654" y="5786"/>
                </a:cubicBezTo>
                <a:cubicBezTo>
                  <a:pt x="10569" y="5985"/>
                  <a:pt x="10495" y="6221"/>
                  <a:pt x="10436" y="6493"/>
                </a:cubicBezTo>
                <a:cubicBezTo>
                  <a:pt x="10394" y="6687"/>
                  <a:pt x="10360" y="6896"/>
                  <a:pt x="10337" y="7117"/>
                </a:cubicBezTo>
                <a:cubicBezTo>
                  <a:pt x="10272" y="7753"/>
                  <a:pt x="10303" y="8467"/>
                  <a:pt x="10475" y="8865"/>
                </a:cubicBezTo>
                <a:cubicBezTo>
                  <a:pt x="10632" y="9231"/>
                  <a:pt x="10852" y="9176"/>
                  <a:pt x="11041" y="8962"/>
                </a:cubicBezTo>
                <a:cubicBezTo>
                  <a:pt x="11338" y="8627"/>
                  <a:pt x="11573" y="7971"/>
                  <a:pt x="11820" y="7386"/>
                </a:cubicBezTo>
                <a:cubicBezTo>
                  <a:pt x="11965" y="7042"/>
                  <a:pt x="12115" y="6718"/>
                  <a:pt x="12271" y="6419"/>
                </a:cubicBezTo>
                <a:lnTo>
                  <a:pt x="14125" y="16269"/>
                </a:lnTo>
                <a:cubicBezTo>
                  <a:pt x="14253" y="15959"/>
                  <a:pt x="14696" y="15004"/>
                  <a:pt x="14698" y="14258"/>
                </a:cubicBezTo>
                <a:cubicBezTo>
                  <a:pt x="14700" y="13478"/>
                  <a:pt x="14715" y="12674"/>
                  <a:pt x="14732" y="11876"/>
                </a:cubicBezTo>
                <a:lnTo>
                  <a:pt x="21600" y="0"/>
                </a:lnTo>
                <a:lnTo>
                  <a:pt x="15279" y="0"/>
                </a:lnTo>
                <a:close/>
                <a:moveTo>
                  <a:pt x="8221" y="10921"/>
                </a:moveTo>
                <a:cubicBezTo>
                  <a:pt x="8174" y="10913"/>
                  <a:pt x="8127" y="10933"/>
                  <a:pt x="8082" y="10977"/>
                </a:cubicBezTo>
                <a:cubicBezTo>
                  <a:pt x="7993" y="11066"/>
                  <a:pt x="7919" y="11257"/>
                  <a:pt x="7874" y="11527"/>
                </a:cubicBezTo>
                <a:lnTo>
                  <a:pt x="7327" y="14790"/>
                </a:lnTo>
                <a:cubicBezTo>
                  <a:pt x="7281" y="15061"/>
                  <a:pt x="7277" y="15361"/>
                  <a:pt x="7306" y="15627"/>
                </a:cubicBezTo>
                <a:cubicBezTo>
                  <a:pt x="7335" y="15894"/>
                  <a:pt x="7398" y="16128"/>
                  <a:pt x="7489" y="16263"/>
                </a:cubicBezTo>
                <a:cubicBezTo>
                  <a:pt x="7669" y="16534"/>
                  <a:pt x="7889" y="16310"/>
                  <a:pt x="7979" y="15769"/>
                </a:cubicBezTo>
                <a:lnTo>
                  <a:pt x="8526" y="12506"/>
                </a:lnTo>
                <a:cubicBezTo>
                  <a:pt x="8617" y="11965"/>
                  <a:pt x="8542" y="11304"/>
                  <a:pt x="8362" y="11033"/>
                </a:cubicBezTo>
                <a:cubicBezTo>
                  <a:pt x="8316" y="10966"/>
                  <a:pt x="8269" y="10929"/>
                  <a:pt x="8221" y="10921"/>
                </a:cubicBezTo>
                <a:close/>
                <a:moveTo>
                  <a:pt x="9094" y="12228"/>
                </a:moveTo>
                <a:cubicBezTo>
                  <a:pt x="9047" y="12220"/>
                  <a:pt x="8999" y="12240"/>
                  <a:pt x="8955" y="12285"/>
                </a:cubicBezTo>
                <a:cubicBezTo>
                  <a:pt x="8866" y="12373"/>
                  <a:pt x="8788" y="12564"/>
                  <a:pt x="8743" y="12835"/>
                </a:cubicBezTo>
                <a:lnTo>
                  <a:pt x="8200" y="16097"/>
                </a:lnTo>
                <a:cubicBezTo>
                  <a:pt x="8109" y="16639"/>
                  <a:pt x="8181" y="17299"/>
                  <a:pt x="8362" y="17571"/>
                </a:cubicBezTo>
                <a:cubicBezTo>
                  <a:pt x="8542" y="17842"/>
                  <a:pt x="8762" y="17618"/>
                  <a:pt x="8852" y="17077"/>
                </a:cubicBezTo>
                <a:lnTo>
                  <a:pt x="9399" y="13814"/>
                </a:lnTo>
                <a:cubicBezTo>
                  <a:pt x="9490" y="13273"/>
                  <a:pt x="9415" y="12612"/>
                  <a:pt x="9234" y="12341"/>
                </a:cubicBezTo>
                <a:cubicBezTo>
                  <a:pt x="9189" y="12273"/>
                  <a:pt x="9141" y="12237"/>
                  <a:pt x="9094" y="12228"/>
                </a:cubicBezTo>
                <a:close/>
                <a:moveTo>
                  <a:pt x="9967" y="13536"/>
                </a:moveTo>
                <a:cubicBezTo>
                  <a:pt x="9920" y="13527"/>
                  <a:pt x="9872" y="13548"/>
                  <a:pt x="9828" y="13592"/>
                </a:cubicBezTo>
                <a:cubicBezTo>
                  <a:pt x="9739" y="13681"/>
                  <a:pt x="9661" y="13872"/>
                  <a:pt x="9616" y="14142"/>
                </a:cubicBezTo>
                <a:lnTo>
                  <a:pt x="9069" y="17405"/>
                </a:lnTo>
                <a:cubicBezTo>
                  <a:pt x="8978" y="17946"/>
                  <a:pt x="9054" y="18607"/>
                  <a:pt x="9234" y="18878"/>
                </a:cubicBezTo>
                <a:cubicBezTo>
                  <a:pt x="9415" y="19149"/>
                  <a:pt x="9635" y="18926"/>
                  <a:pt x="9725" y="18384"/>
                </a:cubicBezTo>
                <a:lnTo>
                  <a:pt x="10272" y="15121"/>
                </a:lnTo>
                <a:cubicBezTo>
                  <a:pt x="10363" y="14580"/>
                  <a:pt x="10287" y="13919"/>
                  <a:pt x="10106" y="13648"/>
                </a:cubicBezTo>
                <a:cubicBezTo>
                  <a:pt x="10061" y="13580"/>
                  <a:pt x="10014" y="13544"/>
                  <a:pt x="9967" y="13536"/>
                </a:cubicBezTo>
                <a:close/>
                <a:moveTo>
                  <a:pt x="10840" y="14843"/>
                </a:moveTo>
                <a:cubicBezTo>
                  <a:pt x="10793" y="14835"/>
                  <a:pt x="10745" y="14855"/>
                  <a:pt x="10701" y="14899"/>
                </a:cubicBezTo>
                <a:cubicBezTo>
                  <a:pt x="10612" y="14988"/>
                  <a:pt x="10534" y="15179"/>
                  <a:pt x="10488" y="15450"/>
                </a:cubicBezTo>
                <a:lnTo>
                  <a:pt x="9941" y="18712"/>
                </a:lnTo>
                <a:cubicBezTo>
                  <a:pt x="9851" y="19254"/>
                  <a:pt x="9925" y="19914"/>
                  <a:pt x="10106" y="20185"/>
                </a:cubicBezTo>
                <a:cubicBezTo>
                  <a:pt x="10287" y="20456"/>
                  <a:pt x="10508" y="20242"/>
                  <a:pt x="10598" y="19700"/>
                </a:cubicBezTo>
                <a:lnTo>
                  <a:pt x="11145" y="16429"/>
                </a:lnTo>
                <a:cubicBezTo>
                  <a:pt x="11236" y="15888"/>
                  <a:pt x="11160" y="15227"/>
                  <a:pt x="10979" y="14956"/>
                </a:cubicBezTo>
                <a:cubicBezTo>
                  <a:pt x="10934" y="14888"/>
                  <a:pt x="10887" y="14852"/>
                  <a:pt x="10840" y="148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5" name="Shape 59914">
            <a:extLst>
              <a:ext uri="{FF2B5EF4-FFF2-40B4-BE49-F238E27FC236}">
                <a16:creationId xmlns:a16="http://schemas.microsoft.com/office/drawing/2014/main" id="{08E57A5A-5E51-204C-B3C0-07F3223E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1602" y="2154537"/>
            <a:ext cx="2247421" cy="2247421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1" name="Shape 59919">
            <a:extLst>
              <a:ext uri="{FF2B5EF4-FFF2-40B4-BE49-F238E27FC236}">
                <a16:creationId xmlns:a16="http://schemas.microsoft.com/office/drawing/2014/main" id="{BE2C3BC9-C47D-4347-921E-A75F4B94F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4978" y="2154538"/>
            <a:ext cx="2247421" cy="2247421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C6E0F6-F9FD-4A9F-8EF4-619E3A15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Charter Contract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600AB33-D556-8E41-9D65-2877288B2B62}"/>
              </a:ext>
            </a:extLst>
          </p:cNvPr>
          <p:cNvSpPr txBox="1">
            <a:spLocks/>
          </p:cNvSpPr>
          <p:nvPr/>
        </p:nvSpPr>
        <p:spPr>
          <a:xfrm>
            <a:off x="1001622" y="2845434"/>
            <a:ext cx="2247422" cy="865630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Charter School Institute Board of Directors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3B97383-F433-BF41-B5AC-79EAEF60F3DF}"/>
              </a:ext>
            </a:extLst>
          </p:cNvPr>
          <p:cNvSpPr txBox="1">
            <a:spLocks/>
          </p:cNvSpPr>
          <p:nvPr/>
        </p:nvSpPr>
        <p:spPr>
          <a:xfrm>
            <a:off x="6094200" y="2845434"/>
            <a:ext cx="1848925" cy="865630"/>
          </a:xfrm>
          <a:prstGeom prst="rect">
            <a:avLst/>
          </a:prstGeom>
        </p:spPr>
        <p:txBody>
          <a:bodyPr vert="horz" wrap="square" lIns="34299" tIns="17149" rIns="34299" bIns="17149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Charter School Board of Directors</a:t>
            </a:r>
          </a:p>
        </p:txBody>
      </p:sp>
    </p:spTree>
    <p:extLst>
      <p:ext uri="{BB962C8B-B14F-4D97-AF65-F5344CB8AC3E}">
        <p14:creationId xmlns:p14="http://schemas.microsoft.com/office/powerpoint/2010/main" val="309223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C5F2-810B-C596-3AA1-95EFAF8410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9525" y="-701400"/>
            <a:ext cx="7416900" cy="7014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4294967295"/>
          </p:nvPr>
        </p:nvSpPr>
        <p:spPr>
          <a:xfrm>
            <a:off x="360219" y="1155100"/>
            <a:ext cx="5165180" cy="2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dirty="0">
                <a:solidFill>
                  <a:schemeClr val="tx1"/>
                </a:solidFill>
              </a:rPr>
              <a:t>The CSI Annual Review of Schools (CARS) Report is the report used to annually evaluate and accredit schools.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24C88-897A-4582-B8AD-85B212F42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1" y="2387577"/>
            <a:ext cx="3581414" cy="39947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310471" y="423397"/>
            <a:ext cx="7886700" cy="756655"/>
          </a:xfrm>
        </p:spPr>
        <p:txBody>
          <a:bodyPr spcFirstLastPara="1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Annual Reports? </a:t>
            </a:r>
          </a:p>
        </p:txBody>
      </p:sp>
      <p:grpSp>
        <p:nvGrpSpPr>
          <p:cNvPr id="66" name="Group 65" descr="Annual Report Description">
            <a:extLst>
              <a:ext uri="{FF2B5EF4-FFF2-40B4-BE49-F238E27FC236}">
                <a16:creationId xmlns:a16="http://schemas.microsoft.com/office/drawing/2014/main" id="{27EB817E-DE73-46C9-BC5D-8CB2F2964516}"/>
              </a:ext>
            </a:extLst>
          </p:cNvPr>
          <p:cNvGrpSpPr/>
          <p:nvPr/>
        </p:nvGrpSpPr>
        <p:grpSpPr>
          <a:xfrm>
            <a:off x="487567" y="1095961"/>
            <a:ext cx="8358258" cy="5224645"/>
            <a:chOff x="656965" y="816678"/>
            <a:chExt cx="8358258" cy="5224645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19657CE-1061-411A-87F4-75ABC5067D27}"/>
                </a:ext>
              </a:extLst>
            </p:cNvPr>
            <p:cNvSpPr/>
            <p:nvPr/>
          </p:nvSpPr>
          <p:spPr bwMode="auto">
            <a:xfrm>
              <a:off x="4393532" y="1294678"/>
              <a:ext cx="1737117" cy="3422600"/>
            </a:xfrm>
            <a:custGeom>
              <a:avLst/>
              <a:gdLst/>
              <a:ahLst/>
              <a:cxnLst/>
              <a:rect l="l" t="t" r="r" b="b"/>
              <a:pathLst>
                <a:path w="1737117" h="3422600">
                  <a:moveTo>
                    <a:pt x="1194960" y="0"/>
                  </a:moveTo>
                  <a:cubicBezTo>
                    <a:pt x="1556398" y="265547"/>
                    <a:pt x="1737117" y="603627"/>
                    <a:pt x="1737117" y="1014240"/>
                  </a:cubicBezTo>
                  <a:cubicBezTo>
                    <a:pt x="1737117" y="1287163"/>
                    <a:pt x="1648602" y="1540416"/>
                    <a:pt x="1471571" y="1773999"/>
                  </a:cubicBezTo>
                  <a:cubicBezTo>
                    <a:pt x="1380596" y="1894478"/>
                    <a:pt x="1117509" y="2115767"/>
                    <a:pt x="682307" y="2437865"/>
                  </a:cubicBezTo>
                  <a:lnTo>
                    <a:pt x="475771" y="2589079"/>
                  </a:lnTo>
                  <a:cubicBezTo>
                    <a:pt x="224977" y="2775946"/>
                    <a:pt x="99580" y="2952977"/>
                    <a:pt x="99580" y="3120172"/>
                  </a:cubicBezTo>
                  <a:cubicBezTo>
                    <a:pt x="99580" y="3206229"/>
                    <a:pt x="132773" y="3307039"/>
                    <a:pt x="199160" y="3422600"/>
                  </a:cubicBezTo>
                  <a:lnTo>
                    <a:pt x="66387" y="3385719"/>
                  </a:lnTo>
                  <a:cubicBezTo>
                    <a:pt x="22129" y="3299662"/>
                    <a:pt x="0" y="3211147"/>
                    <a:pt x="0" y="3120172"/>
                  </a:cubicBezTo>
                  <a:cubicBezTo>
                    <a:pt x="0" y="2989858"/>
                    <a:pt x="44258" y="2870608"/>
                    <a:pt x="132773" y="2762422"/>
                  </a:cubicBezTo>
                  <a:cubicBezTo>
                    <a:pt x="221289" y="2654237"/>
                    <a:pt x="382338" y="2519004"/>
                    <a:pt x="615921" y="2356726"/>
                  </a:cubicBezTo>
                  <a:cubicBezTo>
                    <a:pt x="1011782" y="2086262"/>
                    <a:pt x="1283475" y="1852065"/>
                    <a:pt x="1431001" y="1654134"/>
                  </a:cubicBezTo>
                  <a:cubicBezTo>
                    <a:pt x="1578527" y="1456203"/>
                    <a:pt x="1652290" y="1228153"/>
                    <a:pt x="1652290" y="969983"/>
                  </a:cubicBezTo>
                  <a:cubicBezTo>
                    <a:pt x="1652290" y="780658"/>
                    <a:pt x="1608647" y="601783"/>
                    <a:pt x="1521361" y="433357"/>
                  </a:cubicBezTo>
                  <a:cubicBezTo>
                    <a:pt x="1434074" y="264932"/>
                    <a:pt x="1316669" y="132773"/>
                    <a:pt x="1169143" y="36882"/>
                  </a:cubicBezTo>
                  <a:lnTo>
                    <a:pt x="119496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9F2DAC6-B63A-4DDE-AC86-1B64932A3E60}"/>
                </a:ext>
              </a:extLst>
            </p:cNvPr>
            <p:cNvSpPr/>
            <p:nvPr/>
          </p:nvSpPr>
          <p:spPr bwMode="auto">
            <a:xfrm>
              <a:off x="3519440" y="1541784"/>
              <a:ext cx="1449442" cy="1449442"/>
            </a:xfrm>
            <a:custGeom>
              <a:avLst/>
              <a:gdLst/>
              <a:ahLst/>
              <a:cxnLst/>
              <a:rect l="l" t="t" r="r" b="b"/>
              <a:pathLst>
                <a:path w="1449442" h="1449442">
                  <a:moveTo>
                    <a:pt x="925725" y="0"/>
                  </a:moveTo>
                  <a:cubicBezTo>
                    <a:pt x="1159308" y="0"/>
                    <a:pt x="1333880" y="132773"/>
                    <a:pt x="1449442" y="398320"/>
                  </a:cubicBezTo>
                  <a:lnTo>
                    <a:pt x="1427313" y="398320"/>
                  </a:lnTo>
                  <a:cubicBezTo>
                    <a:pt x="1277329" y="199160"/>
                    <a:pt x="1106444" y="99580"/>
                    <a:pt x="914661" y="99580"/>
                  </a:cubicBezTo>
                  <a:cubicBezTo>
                    <a:pt x="703207" y="99580"/>
                    <a:pt x="597480" y="194242"/>
                    <a:pt x="597480" y="383567"/>
                  </a:cubicBezTo>
                  <a:cubicBezTo>
                    <a:pt x="597480" y="587645"/>
                    <a:pt x="730253" y="746235"/>
                    <a:pt x="995800" y="859338"/>
                  </a:cubicBezTo>
                  <a:lnTo>
                    <a:pt x="914661" y="903596"/>
                  </a:lnTo>
                  <a:cubicBezTo>
                    <a:pt x="553222" y="1112591"/>
                    <a:pt x="279070" y="1287163"/>
                    <a:pt x="92204" y="1427313"/>
                  </a:cubicBezTo>
                  <a:lnTo>
                    <a:pt x="59011" y="1449442"/>
                  </a:lnTo>
                  <a:lnTo>
                    <a:pt x="0" y="1371991"/>
                  </a:lnTo>
                  <a:lnTo>
                    <a:pt x="36882" y="1346174"/>
                  </a:lnTo>
                  <a:cubicBezTo>
                    <a:pt x="363897" y="1117508"/>
                    <a:pt x="619609" y="955230"/>
                    <a:pt x="804016" y="859338"/>
                  </a:cubicBezTo>
                  <a:cubicBezTo>
                    <a:pt x="602398" y="731482"/>
                    <a:pt x="501588" y="565516"/>
                    <a:pt x="501588" y="361438"/>
                  </a:cubicBezTo>
                  <a:cubicBezTo>
                    <a:pt x="501588" y="260629"/>
                    <a:pt x="542158" y="175187"/>
                    <a:pt x="623297" y="105112"/>
                  </a:cubicBezTo>
                  <a:cubicBezTo>
                    <a:pt x="704436" y="35037"/>
                    <a:pt x="805246" y="0"/>
                    <a:pt x="9257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D1ED105-0ECA-4EF3-BCAF-04B92BCBFE12}"/>
                </a:ext>
              </a:extLst>
            </p:cNvPr>
            <p:cNvSpPr/>
            <p:nvPr/>
          </p:nvSpPr>
          <p:spPr bwMode="auto">
            <a:xfrm>
              <a:off x="3947265" y="4787353"/>
              <a:ext cx="955230" cy="955230"/>
            </a:xfrm>
            <a:custGeom>
              <a:avLst/>
              <a:gdLst/>
              <a:ahLst/>
              <a:cxnLst/>
              <a:rect l="l" t="t" r="r" b="b"/>
              <a:pathLst>
                <a:path w="955230" h="955230">
                  <a:moveTo>
                    <a:pt x="475771" y="0"/>
                  </a:moveTo>
                  <a:cubicBezTo>
                    <a:pt x="608545" y="0"/>
                    <a:pt x="721648" y="46717"/>
                    <a:pt x="815081" y="140150"/>
                  </a:cubicBezTo>
                  <a:cubicBezTo>
                    <a:pt x="908514" y="233583"/>
                    <a:pt x="955230" y="346686"/>
                    <a:pt x="955230" y="479459"/>
                  </a:cubicBezTo>
                  <a:cubicBezTo>
                    <a:pt x="955230" y="609774"/>
                    <a:pt x="908514" y="721648"/>
                    <a:pt x="815081" y="815081"/>
                  </a:cubicBezTo>
                  <a:cubicBezTo>
                    <a:pt x="721648" y="908514"/>
                    <a:pt x="608545" y="955230"/>
                    <a:pt x="475771" y="955230"/>
                  </a:cubicBezTo>
                  <a:cubicBezTo>
                    <a:pt x="345457" y="955230"/>
                    <a:pt x="233583" y="908514"/>
                    <a:pt x="140150" y="815081"/>
                  </a:cubicBezTo>
                  <a:cubicBezTo>
                    <a:pt x="46717" y="721648"/>
                    <a:pt x="0" y="609774"/>
                    <a:pt x="0" y="479459"/>
                  </a:cubicBezTo>
                  <a:cubicBezTo>
                    <a:pt x="0" y="346686"/>
                    <a:pt x="46717" y="233583"/>
                    <a:pt x="140150" y="140150"/>
                  </a:cubicBezTo>
                  <a:cubicBezTo>
                    <a:pt x="233583" y="46717"/>
                    <a:pt x="345457" y="0"/>
                    <a:pt x="4757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2038282-4B4D-460E-9E33-46B89F192F6B}"/>
                </a:ext>
              </a:extLst>
            </p:cNvPr>
            <p:cNvSpPr/>
            <p:nvPr/>
          </p:nvSpPr>
          <p:spPr bwMode="auto">
            <a:xfrm>
              <a:off x="4127984" y="4942255"/>
              <a:ext cx="1102756" cy="1099068"/>
            </a:xfrm>
            <a:custGeom>
              <a:avLst/>
              <a:gdLst/>
              <a:ahLst/>
              <a:cxnLst/>
              <a:rect l="l" t="t" r="r" b="b"/>
              <a:pathLst>
                <a:path w="1102756" h="1099068">
                  <a:moveTo>
                    <a:pt x="896220" y="0"/>
                  </a:moveTo>
                  <a:cubicBezTo>
                    <a:pt x="1033911" y="125397"/>
                    <a:pt x="1102756" y="282759"/>
                    <a:pt x="1102756" y="472083"/>
                  </a:cubicBezTo>
                  <a:cubicBezTo>
                    <a:pt x="1102756" y="639279"/>
                    <a:pt x="1040673" y="785576"/>
                    <a:pt x="916505" y="910973"/>
                  </a:cubicBezTo>
                  <a:cubicBezTo>
                    <a:pt x="792337" y="1036370"/>
                    <a:pt x="646656" y="1099068"/>
                    <a:pt x="479460" y="1099068"/>
                  </a:cubicBezTo>
                  <a:cubicBezTo>
                    <a:pt x="282758" y="1099068"/>
                    <a:pt x="122939" y="1025305"/>
                    <a:pt x="0" y="877779"/>
                  </a:cubicBezTo>
                  <a:lnTo>
                    <a:pt x="22129" y="851962"/>
                  </a:lnTo>
                  <a:cubicBezTo>
                    <a:pt x="179490" y="945395"/>
                    <a:pt x="323328" y="992112"/>
                    <a:pt x="453643" y="992112"/>
                  </a:cubicBezTo>
                  <a:cubicBezTo>
                    <a:pt x="606086" y="992112"/>
                    <a:pt x="737630" y="938634"/>
                    <a:pt x="848274" y="831677"/>
                  </a:cubicBezTo>
                  <a:cubicBezTo>
                    <a:pt x="958919" y="724721"/>
                    <a:pt x="1014241" y="597480"/>
                    <a:pt x="1014241" y="449954"/>
                  </a:cubicBezTo>
                  <a:cubicBezTo>
                    <a:pt x="1014241" y="312264"/>
                    <a:pt x="965066" y="170885"/>
                    <a:pt x="866715" y="25817"/>
                  </a:cubicBezTo>
                  <a:lnTo>
                    <a:pt x="89622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0EEA81F-8234-4ABE-8065-C42BB6B375BF}"/>
                </a:ext>
              </a:extLst>
            </p:cNvPr>
            <p:cNvSpPr/>
            <p:nvPr/>
          </p:nvSpPr>
          <p:spPr bwMode="auto">
            <a:xfrm rot="12725879">
              <a:off x="3555941" y="816678"/>
              <a:ext cx="1552816" cy="1113681"/>
            </a:xfrm>
            <a:custGeom>
              <a:avLst/>
              <a:gdLst>
                <a:gd name="connsiteX0" fmla="*/ 872723 w 1552816"/>
                <a:gd name="connsiteY0" fmla="*/ 846357 h 1113681"/>
                <a:gd name="connsiteX1" fmla="*/ 101797 w 1552816"/>
                <a:gd name="connsiteY1" fmla="*/ 1111966 h 1113681"/>
                <a:gd name="connsiteX2" fmla="*/ 0 w 1552816"/>
                <a:gd name="connsiteY2" fmla="*/ 1113681 h 1113681"/>
                <a:gd name="connsiteX3" fmla="*/ 109468 w 1552816"/>
                <a:gd name="connsiteY3" fmla="*/ 635800 h 1113681"/>
                <a:gd name="connsiteX4" fmla="*/ 222507 w 1552816"/>
                <a:gd name="connsiteY4" fmla="*/ 677347 h 1113681"/>
                <a:gd name="connsiteX5" fmla="*/ 737813 w 1552816"/>
                <a:gd name="connsiteY5" fmla="*/ 582689 h 1113681"/>
                <a:gd name="connsiteX6" fmla="*/ 1024364 w 1552816"/>
                <a:gd name="connsiteY6" fmla="*/ 213565 h 1113681"/>
                <a:gd name="connsiteX7" fmla="*/ 1047941 w 1552816"/>
                <a:gd name="connsiteY7" fmla="*/ 99323 h 1113681"/>
                <a:gd name="connsiteX8" fmla="*/ 1047737 w 1552816"/>
                <a:gd name="connsiteY8" fmla="*/ 5455 h 1113681"/>
                <a:gd name="connsiteX9" fmla="*/ 1552816 w 1552816"/>
                <a:gd name="connsiteY9" fmla="*/ 0 h 1113681"/>
                <a:gd name="connsiteX10" fmla="*/ 1526719 w 1552816"/>
                <a:gd name="connsiteY10" fmla="*/ 87847 h 1113681"/>
                <a:gd name="connsiteX11" fmla="*/ 872723 w 1552816"/>
                <a:gd name="connsiteY11" fmla="*/ 846357 h 1113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2816" h="1113681">
                  <a:moveTo>
                    <a:pt x="872723" y="846357"/>
                  </a:moveTo>
                  <a:cubicBezTo>
                    <a:pt x="616524" y="1007058"/>
                    <a:pt x="359549" y="1095594"/>
                    <a:pt x="101797" y="1111966"/>
                  </a:cubicBezTo>
                  <a:lnTo>
                    <a:pt x="0" y="1113681"/>
                  </a:lnTo>
                  <a:lnTo>
                    <a:pt x="109468" y="635800"/>
                  </a:lnTo>
                  <a:lnTo>
                    <a:pt x="222507" y="677347"/>
                  </a:lnTo>
                  <a:cubicBezTo>
                    <a:pt x="395244" y="721375"/>
                    <a:pt x="567014" y="689822"/>
                    <a:pt x="737813" y="582689"/>
                  </a:cubicBezTo>
                  <a:cubicBezTo>
                    <a:pt x="881534" y="492539"/>
                    <a:pt x="977052" y="369498"/>
                    <a:pt x="1024364" y="213565"/>
                  </a:cubicBezTo>
                  <a:cubicBezTo>
                    <a:pt x="1036192" y="174582"/>
                    <a:pt x="1044051" y="136501"/>
                    <a:pt x="1047941" y="99323"/>
                  </a:cubicBezTo>
                  <a:lnTo>
                    <a:pt x="1047737" y="5455"/>
                  </a:lnTo>
                  <a:lnTo>
                    <a:pt x="1552816" y="0"/>
                  </a:lnTo>
                  <a:lnTo>
                    <a:pt x="1526719" y="87847"/>
                  </a:lnTo>
                  <a:cubicBezTo>
                    <a:pt x="1421906" y="385785"/>
                    <a:pt x="1203908" y="638622"/>
                    <a:pt x="872723" y="846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E2B95B1-A0F2-4ECC-B617-E31566238D73}"/>
                </a:ext>
              </a:extLst>
            </p:cNvPr>
            <p:cNvSpPr/>
            <p:nvPr/>
          </p:nvSpPr>
          <p:spPr bwMode="auto">
            <a:xfrm rot="12725879">
              <a:off x="4787386" y="1466193"/>
              <a:ext cx="1134049" cy="1213084"/>
            </a:xfrm>
            <a:custGeom>
              <a:avLst/>
              <a:gdLst>
                <a:gd name="connsiteX0" fmla="*/ 1024281 w 1134049"/>
                <a:gd name="connsiteY0" fmla="*/ 1212689 h 1213084"/>
                <a:gd name="connsiteX1" fmla="*/ 1000845 w 1134049"/>
                <a:gd name="connsiteY1" fmla="*/ 1213084 h 1213084"/>
                <a:gd name="connsiteX2" fmla="*/ 871775 w 1134049"/>
                <a:gd name="connsiteY2" fmla="*/ 1203230 h 1213084"/>
                <a:gd name="connsiteX3" fmla="*/ 94587 w 1134049"/>
                <a:gd name="connsiteY3" fmla="*/ 724211 h 1213084"/>
                <a:gd name="connsiteX4" fmla="*/ 15318 w 1134049"/>
                <a:gd name="connsiteY4" fmla="*/ 577883 h 1213084"/>
                <a:gd name="connsiteX5" fmla="*/ 0 w 1134049"/>
                <a:gd name="connsiteY5" fmla="*/ 536949 h 1213084"/>
                <a:gd name="connsiteX6" fmla="*/ 682306 w 1134049"/>
                <a:gd name="connsiteY6" fmla="*/ 0 h 1213084"/>
                <a:gd name="connsiteX7" fmla="*/ 691792 w 1134049"/>
                <a:gd name="connsiteY7" fmla="*/ 97920 h 1213084"/>
                <a:gd name="connsiteX8" fmla="*/ 824809 w 1134049"/>
                <a:gd name="connsiteY8" fmla="*/ 444679 h 1213084"/>
                <a:gd name="connsiteX9" fmla="*/ 1126725 w 1134049"/>
                <a:gd name="connsiteY9" fmla="*/ 730802 h 1213084"/>
                <a:gd name="connsiteX10" fmla="*/ 1134049 w 1134049"/>
                <a:gd name="connsiteY10" fmla="*/ 733494 h 1213084"/>
                <a:gd name="connsiteX11" fmla="*/ 1024281 w 1134049"/>
                <a:gd name="connsiteY11" fmla="*/ 1212689 h 121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4049" h="1213084">
                  <a:moveTo>
                    <a:pt x="1024281" y="1212689"/>
                  </a:moveTo>
                  <a:lnTo>
                    <a:pt x="1000845" y="1213084"/>
                  </a:lnTo>
                  <a:cubicBezTo>
                    <a:pt x="957843" y="1211804"/>
                    <a:pt x="914820" y="1208519"/>
                    <a:pt x="871775" y="1203230"/>
                  </a:cubicBezTo>
                  <a:cubicBezTo>
                    <a:pt x="527416" y="1160912"/>
                    <a:pt x="268353" y="1001239"/>
                    <a:pt x="94587" y="724211"/>
                  </a:cubicBezTo>
                  <a:cubicBezTo>
                    <a:pt x="64211" y="675784"/>
                    <a:pt x="37788" y="627007"/>
                    <a:pt x="15318" y="577883"/>
                  </a:cubicBezTo>
                  <a:lnTo>
                    <a:pt x="0" y="536949"/>
                  </a:lnTo>
                  <a:lnTo>
                    <a:pt x="682306" y="0"/>
                  </a:lnTo>
                  <a:lnTo>
                    <a:pt x="691792" y="97920"/>
                  </a:lnTo>
                  <a:cubicBezTo>
                    <a:pt x="711878" y="219740"/>
                    <a:pt x="756217" y="335326"/>
                    <a:pt x="824809" y="444679"/>
                  </a:cubicBezTo>
                  <a:cubicBezTo>
                    <a:pt x="908099" y="577466"/>
                    <a:pt x="1008737" y="672840"/>
                    <a:pt x="1126725" y="730802"/>
                  </a:cubicBezTo>
                  <a:lnTo>
                    <a:pt x="1134049" y="733494"/>
                  </a:lnTo>
                  <a:lnTo>
                    <a:pt x="1024281" y="12126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A3B8115-B952-4DB3-B45A-B17806FC1255}"/>
                </a:ext>
              </a:extLst>
            </p:cNvPr>
            <p:cNvSpPr/>
            <p:nvPr/>
          </p:nvSpPr>
          <p:spPr bwMode="auto">
            <a:xfrm rot="12725879">
              <a:off x="2948321" y="1610974"/>
              <a:ext cx="1091408" cy="1198907"/>
            </a:xfrm>
            <a:custGeom>
              <a:avLst/>
              <a:gdLst>
                <a:gd name="connsiteX0" fmla="*/ 1057714 w 1091408"/>
                <a:gd name="connsiteY0" fmla="*/ 1193440 h 1198907"/>
                <a:gd name="connsiteX1" fmla="*/ 551554 w 1091408"/>
                <a:gd name="connsiteY1" fmla="*/ 1198907 h 1198907"/>
                <a:gd name="connsiteX2" fmla="*/ 551529 w 1091408"/>
                <a:gd name="connsiteY2" fmla="*/ 1187546 h 1198907"/>
                <a:gd name="connsiteX3" fmla="*/ 479612 w 1091408"/>
                <a:gd name="connsiteY3" fmla="*/ 986132 h 1198907"/>
                <a:gd name="connsiteX4" fmla="*/ 0 w 1091408"/>
                <a:gd name="connsiteY4" fmla="*/ 790653 h 1198907"/>
                <a:gd name="connsiteX5" fmla="*/ 17526 w 1091408"/>
                <a:gd name="connsiteY5" fmla="*/ 749184 h 1198907"/>
                <a:gd name="connsiteX6" fmla="*/ 125490 w 1091408"/>
                <a:gd name="connsiteY6" fmla="*/ 546502 h 1198907"/>
                <a:gd name="connsiteX7" fmla="*/ 344317 w 1091408"/>
                <a:gd name="connsiteY7" fmla="*/ 0 h 1198907"/>
                <a:gd name="connsiteX8" fmla="*/ 938872 w 1091408"/>
                <a:gd name="connsiteY8" fmla="*/ 441196 h 1198907"/>
                <a:gd name="connsiteX9" fmla="*/ 1063503 w 1091408"/>
                <a:gd name="connsiteY9" fmla="*/ 1173955 h 1198907"/>
                <a:gd name="connsiteX10" fmla="*/ 1057714 w 1091408"/>
                <a:gd name="connsiteY10" fmla="*/ 1193440 h 119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1408" h="1198907">
                  <a:moveTo>
                    <a:pt x="1057714" y="1193440"/>
                  </a:moveTo>
                  <a:lnTo>
                    <a:pt x="551554" y="1198907"/>
                  </a:lnTo>
                  <a:lnTo>
                    <a:pt x="551529" y="1187546"/>
                  </a:lnTo>
                  <a:cubicBezTo>
                    <a:pt x="543433" y="1116799"/>
                    <a:pt x="519461" y="1049661"/>
                    <a:pt x="479612" y="986132"/>
                  </a:cubicBezTo>
                  <a:cubicBezTo>
                    <a:pt x="394689" y="850742"/>
                    <a:pt x="234819" y="785582"/>
                    <a:pt x="0" y="790653"/>
                  </a:cubicBezTo>
                  <a:cubicBezTo>
                    <a:pt x="10907" y="766397"/>
                    <a:pt x="16749" y="752574"/>
                    <a:pt x="17526" y="749184"/>
                  </a:cubicBezTo>
                  <a:lnTo>
                    <a:pt x="125490" y="546502"/>
                  </a:lnTo>
                  <a:cubicBezTo>
                    <a:pt x="203184" y="401988"/>
                    <a:pt x="276126" y="219821"/>
                    <a:pt x="344317" y="0"/>
                  </a:cubicBezTo>
                  <a:cubicBezTo>
                    <a:pt x="611342" y="87922"/>
                    <a:pt x="809527" y="234988"/>
                    <a:pt x="938872" y="441196"/>
                  </a:cubicBezTo>
                  <a:cubicBezTo>
                    <a:pt x="1084058" y="672660"/>
                    <a:pt x="1125601" y="916913"/>
                    <a:pt x="1063503" y="1173955"/>
                  </a:cubicBezTo>
                  <a:lnTo>
                    <a:pt x="1057714" y="11934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2D427BF-094B-453A-AE8E-E160955053DA}"/>
                </a:ext>
              </a:extLst>
            </p:cNvPr>
            <p:cNvSpPr/>
            <p:nvPr/>
          </p:nvSpPr>
          <p:spPr bwMode="auto">
            <a:xfrm rot="12725879">
              <a:off x="4679290" y="2137914"/>
              <a:ext cx="879385" cy="1402378"/>
            </a:xfrm>
            <a:custGeom>
              <a:avLst/>
              <a:gdLst>
                <a:gd name="connsiteX0" fmla="*/ 79126 w 879385"/>
                <a:gd name="connsiteY0" fmla="*/ 1402378 h 1402378"/>
                <a:gd name="connsiteX1" fmla="*/ 40224 w 879385"/>
                <a:gd name="connsiteY1" fmla="*/ 1298430 h 1402378"/>
                <a:gd name="connsiteX2" fmla="*/ 298 w 879385"/>
                <a:gd name="connsiteY2" fmla="*/ 995318 h 1402378"/>
                <a:gd name="connsiteX3" fmla="*/ 207639 w 879385"/>
                <a:gd name="connsiteY3" fmla="*/ 236163 h 1402378"/>
                <a:gd name="connsiteX4" fmla="*/ 313218 w 879385"/>
                <a:gd name="connsiteY4" fmla="*/ 0 h 1402378"/>
                <a:gd name="connsiteX5" fmla="*/ 879385 w 879385"/>
                <a:gd name="connsiteY5" fmla="*/ 0 h 1402378"/>
                <a:gd name="connsiteX6" fmla="*/ 864947 w 879385"/>
                <a:gd name="connsiteY6" fmla="*/ 76377 h 1402378"/>
                <a:gd name="connsiteX7" fmla="*/ 760241 w 879385"/>
                <a:gd name="connsiteY7" fmla="*/ 842991 h 1402378"/>
                <a:gd name="connsiteX8" fmla="*/ 762345 w 879385"/>
                <a:gd name="connsiteY8" fmla="*/ 864711 h 1402378"/>
                <a:gd name="connsiteX9" fmla="*/ 79126 w 879385"/>
                <a:gd name="connsiteY9" fmla="*/ 1402378 h 140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9385" h="1402378">
                  <a:moveTo>
                    <a:pt x="79126" y="1402378"/>
                  </a:moveTo>
                  <a:lnTo>
                    <a:pt x="40224" y="1298430"/>
                  </a:lnTo>
                  <a:cubicBezTo>
                    <a:pt x="11101" y="1198787"/>
                    <a:pt x="-2208" y="1097750"/>
                    <a:pt x="298" y="995318"/>
                  </a:cubicBezTo>
                  <a:cubicBezTo>
                    <a:pt x="5309" y="790456"/>
                    <a:pt x="74423" y="537404"/>
                    <a:pt x="207639" y="236163"/>
                  </a:cubicBezTo>
                  <a:lnTo>
                    <a:pt x="313218" y="0"/>
                  </a:lnTo>
                  <a:lnTo>
                    <a:pt x="879385" y="0"/>
                  </a:lnTo>
                  <a:lnTo>
                    <a:pt x="864947" y="76377"/>
                  </a:lnTo>
                  <a:cubicBezTo>
                    <a:pt x="789919" y="419486"/>
                    <a:pt x="755017" y="675024"/>
                    <a:pt x="760241" y="842991"/>
                  </a:cubicBezTo>
                  <a:lnTo>
                    <a:pt x="762345" y="864711"/>
                  </a:lnTo>
                  <a:lnTo>
                    <a:pt x="79126" y="14023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0CEC888-FA3A-46A3-9E55-60B713E0C352}"/>
                </a:ext>
              </a:extLst>
            </p:cNvPr>
            <p:cNvSpPr/>
            <p:nvPr/>
          </p:nvSpPr>
          <p:spPr bwMode="auto">
            <a:xfrm rot="12725879">
              <a:off x="3918715" y="3234530"/>
              <a:ext cx="616743" cy="1362284"/>
            </a:xfrm>
            <a:custGeom>
              <a:avLst/>
              <a:gdLst>
                <a:gd name="connsiteX0" fmla="*/ 565238 w 616743"/>
                <a:gd name="connsiteY0" fmla="*/ 1362284 h 1362284"/>
                <a:gd name="connsiteX1" fmla="*/ 0 w 616743"/>
                <a:gd name="connsiteY1" fmla="*/ 1362284 h 1362284"/>
                <a:gd name="connsiteX2" fmla="*/ 84853 w 616743"/>
                <a:gd name="connsiteY2" fmla="*/ 1172481 h 1362284"/>
                <a:gd name="connsiteX3" fmla="*/ 196499 w 616743"/>
                <a:gd name="connsiteY3" fmla="*/ 708446 h 1362284"/>
                <a:gd name="connsiteX4" fmla="*/ 141389 w 616743"/>
                <a:gd name="connsiteY4" fmla="*/ 353363 h 1362284"/>
                <a:gd name="connsiteX5" fmla="*/ 24228 w 616743"/>
                <a:gd name="connsiteY5" fmla="*/ 187402 h 1362284"/>
                <a:gd name="connsiteX6" fmla="*/ 3354 w 616743"/>
                <a:gd name="connsiteY6" fmla="*/ 91653 h 1362284"/>
                <a:gd name="connsiteX7" fmla="*/ 60700 w 616743"/>
                <a:gd name="connsiteY7" fmla="*/ 16500 h 1362284"/>
                <a:gd name="connsiteX8" fmla="*/ 253472 w 616743"/>
                <a:gd name="connsiteY8" fmla="*/ 39254 h 1362284"/>
                <a:gd name="connsiteX9" fmla="*/ 452775 w 616743"/>
                <a:gd name="connsiteY9" fmla="*/ 232058 h 1362284"/>
                <a:gd name="connsiteX10" fmla="*/ 586037 w 616743"/>
                <a:gd name="connsiteY10" fmla="*/ 1252253 h 1362284"/>
                <a:gd name="connsiteX11" fmla="*/ 565238 w 616743"/>
                <a:gd name="connsiteY11" fmla="*/ 1362284 h 136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6743" h="1362284">
                  <a:moveTo>
                    <a:pt x="565238" y="1362284"/>
                  </a:moveTo>
                  <a:lnTo>
                    <a:pt x="0" y="1362284"/>
                  </a:lnTo>
                  <a:lnTo>
                    <a:pt x="84853" y="1172481"/>
                  </a:lnTo>
                  <a:cubicBezTo>
                    <a:pt x="147436" y="1031640"/>
                    <a:pt x="184652" y="876962"/>
                    <a:pt x="196499" y="708446"/>
                  </a:cubicBezTo>
                  <a:cubicBezTo>
                    <a:pt x="208346" y="539930"/>
                    <a:pt x="189975" y="421569"/>
                    <a:pt x="141389" y="353363"/>
                  </a:cubicBezTo>
                  <a:lnTo>
                    <a:pt x="24228" y="187402"/>
                  </a:lnTo>
                  <a:cubicBezTo>
                    <a:pt x="3854" y="159546"/>
                    <a:pt x="-3105" y="127631"/>
                    <a:pt x="3354" y="91653"/>
                  </a:cubicBezTo>
                  <a:cubicBezTo>
                    <a:pt x="9035" y="59065"/>
                    <a:pt x="28150" y="34015"/>
                    <a:pt x="60700" y="16500"/>
                  </a:cubicBezTo>
                  <a:cubicBezTo>
                    <a:pt x="109915" y="-11467"/>
                    <a:pt x="174171" y="-3882"/>
                    <a:pt x="253472" y="39254"/>
                  </a:cubicBezTo>
                  <a:cubicBezTo>
                    <a:pt x="332773" y="82390"/>
                    <a:pt x="399207" y="146658"/>
                    <a:pt x="452775" y="232058"/>
                  </a:cubicBezTo>
                  <a:cubicBezTo>
                    <a:pt x="609392" y="481748"/>
                    <a:pt x="653813" y="821813"/>
                    <a:pt x="586037" y="1252253"/>
                  </a:cubicBezTo>
                  <a:lnTo>
                    <a:pt x="565238" y="13622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5B43709-F6FF-4423-B783-C751613F0C93}"/>
                </a:ext>
              </a:extLst>
            </p:cNvPr>
            <p:cNvGrpSpPr/>
            <p:nvPr/>
          </p:nvGrpSpPr>
          <p:grpSpPr>
            <a:xfrm>
              <a:off x="658704" y="954436"/>
              <a:ext cx="2250378" cy="1284807"/>
              <a:chOff x="743139" y="762795"/>
              <a:chExt cx="2073206" cy="1284807"/>
            </a:xfrm>
          </p:grpSpPr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9C160A68-1159-47E8-AF93-91B54506ADFF}"/>
                  </a:ext>
                </a:extLst>
              </p:cNvPr>
              <p:cNvSpPr/>
              <p:nvPr/>
            </p:nvSpPr>
            <p:spPr bwMode="auto">
              <a:xfrm>
                <a:off x="743139" y="762795"/>
                <a:ext cx="2073206" cy="1284807"/>
              </a:xfrm>
              <a:prstGeom prst="roundRect">
                <a:avLst>
                  <a:gd name="adj" fmla="val 3478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6E8809E-5B63-4EE9-A759-E59B203BF780}"/>
                  </a:ext>
                </a:extLst>
              </p:cNvPr>
              <p:cNvSpPr txBox="1"/>
              <p:nvPr/>
            </p:nvSpPr>
            <p:spPr>
              <a:xfrm>
                <a:off x="795754" y="1075667"/>
                <a:ext cx="1974753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 annual public report provides clear, accurate performance data.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DE8C208-A1B0-44A8-A0BD-D51B07AF4132}"/>
                </a:ext>
              </a:extLst>
            </p:cNvPr>
            <p:cNvGrpSpPr/>
            <p:nvPr/>
          </p:nvGrpSpPr>
          <p:grpSpPr>
            <a:xfrm>
              <a:off x="656965" y="2419738"/>
              <a:ext cx="2250378" cy="1352974"/>
              <a:chOff x="741537" y="1989241"/>
              <a:chExt cx="2073206" cy="1352974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953E6D98-9FC7-4EAF-A20C-3DEDA17DFD63}"/>
                  </a:ext>
                </a:extLst>
              </p:cNvPr>
              <p:cNvSpPr/>
              <p:nvPr/>
            </p:nvSpPr>
            <p:spPr bwMode="auto">
              <a:xfrm>
                <a:off x="741537" y="1989241"/>
                <a:ext cx="2073206" cy="1352974"/>
              </a:xfrm>
              <a:prstGeom prst="roundRect">
                <a:avLst>
                  <a:gd name="adj" fmla="val 26937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14A99DF-0FA1-483B-AA02-C0E8A821B60B}"/>
                  </a:ext>
                </a:extLst>
              </p:cNvPr>
              <p:cNvSpPr txBox="1"/>
              <p:nvPr/>
            </p:nvSpPr>
            <p:spPr>
              <a:xfrm>
                <a:off x="845704" y="2065563"/>
                <a:ext cx="1840146" cy="120032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Evaluates progress toward meeting the standards and targets stated in the charter contract, including essential compliance requirements.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D6A42DB-CC3E-4B98-A860-58C6D31B27E3}"/>
                </a:ext>
              </a:extLst>
            </p:cNvPr>
            <p:cNvGrpSpPr/>
            <p:nvPr/>
          </p:nvGrpSpPr>
          <p:grpSpPr>
            <a:xfrm>
              <a:off x="656965" y="4105610"/>
              <a:ext cx="2250378" cy="1807994"/>
              <a:chOff x="741537" y="3666565"/>
              <a:chExt cx="2073206" cy="1807994"/>
            </a:xfrm>
          </p:grpSpPr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FBA33ABC-33B4-41AB-B7FF-49F35FBDCFF1}"/>
                  </a:ext>
                </a:extLst>
              </p:cNvPr>
              <p:cNvSpPr/>
              <p:nvPr/>
            </p:nvSpPr>
            <p:spPr bwMode="auto">
              <a:xfrm>
                <a:off x="741537" y="3666565"/>
                <a:ext cx="2073206" cy="1807994"/>
              </a:xfrm>
              <a:prstGeom prst="roundRect">
                <a:avLst>
                  <a:gd name="adj" fmla="val 25322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B09BD80-1E90-4523-9FB8-3F134835EE88}"/>
                  </a:ext>
                </a:extLst>
              </p:cNvPr>
              <p:cNvSpPr txBox="1"/>
              <p:nvPr/>
            </p:nvSpPr>
            <p:spPr>
              <a:xfrm>
                <a:off x="858067" y="3720232"/>
                <a:ext cx="1840146" cy="175432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Charter schools are built around the promise of greater autonomy in exchange for greater accountability, and the annual report provides an opportunity to review the charter school’s prior performance. </a:t>
                </a:r>
              </a:p>
            </p:txBody>
          </p:sp>
        </p:grp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44ADA0CF-4306-424C-B3D9-641EA80013F9}"/>
                </a:ext>
              </a:extLst>
            </p:cNvPr>
            <p:cNvSpPr/>
            <p:nvPr/>
          </p:nvSpPr>
          <p:spPr bwMode="auto">
            <a:xfrm>
              <a:off x="6575452" y="2072915"/>
              <a:ext cx="2439771" cy="2714438"/>
            </a:xfrm>
            <a:prstGeom prst="roundRect">
              <a:avLst>
                <a:gd name="adj" fmla="val 21903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D2A312C-D306-47E5-A34F-2ABE9BB96BFD}"/>
                </a:ext>
              </a:extLst>
            </p:cNvPr>
            <p:cNvSpPr txBox="1"/>
            <p:nvPr/>
          </p:nvSpPr>
          <p:spPr>
            <a:xfrm>
              <a:off x="6622830" y="2275972"/>
              <a:ext cx="2361551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 comprehensive annual reporting process is critical to protect charter school autonomy, student rights, and the public interest, and ensures that schools are held to high standards.</a:t>
              </a:r>
            </a:p>
          </p:txBody>
        </p:sp>
      </p:grpSp>
      <p:sp>
        <p:nvSpPr>
          <p:cNvPr id="101" name="Google Shape;10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8594725" y="6218238"/>
            <a:ext cx="549275" cy="523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A5C4B2CC-1E7C-4DC1-8BA4-BC2D29CD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802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CARS?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408AE4-D5D1-4061-B88F-E8EBE593B2EF}"/>
              </a:ext>
            </a:extLst>
          </p:cNvPr>
          <p:cNvSpPr txBox="1"/>
          <p:nvPr/>
        </p:nvSpPr>
        <p:spPr>
          <a:xfrm>
            <a:off x="628650" y="1301151"/>
            <a:ext cx="773523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C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CARS refers to the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8C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C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 collecting, analyzing, and reporting data on school performance.</a:t>
            </a:r>
          </a:p>
        </p:txBody>
      </p:sp>
      <p:graphicFrame>
        <p:nvGraphicFramePr>
          <p:cNvPr id="2" name="Diagram 1" descr="CARS Diagram">
            <a:extLst>
              <a:ext uri="{FF2B5EF4-FFF2-40B4-BE49-F238E27FC236}">
                <a16:creationId xmlns:a16="http://schemas.microsoft.com/office/drawing/2014/main" id="{740B4C79-51A8-472A-85D1-31B25C2F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480829"/>
              </p:ext>
            </p:extLst>
          </p:nvPr>
        </p:nvGraphicFramePr>
        <p:xfrm>
          <a:off x="780112" y="2195484"/>
          <a:ext cx="7583776" cy="368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69A62522-39A9-49D3-936A-4C5C5B14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365325" y="2044353"/>
            <a:ext cx="413350" cy="808286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C4AD0-C599-4EE3-9729-85A364B113DD}"/>
              </a:ext>
            </a:extLst>
          </p:cNvPr>
          <p:cNvSpPr txBox="1"/>
          <p:nvPr/>
        </p:nvSpPr>
        <p:spPr>
          <a:xfrm>
            <a:off x="3571103" y="6292461"/>
            <a:ext cx="202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55F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CARS</a:t>
            </a:r>
          </a:p>
        </p:txBody>
      </p:sp>
    </p:spTree>
    <p:extLst>
      <p:ext uri="{BB962C8B-B14F-4D97-AF65-F5344CB8AC3E}">
        <p14:creationId xmlns:p14="http://schemas.microsoft.com/office/powerpoint/2010/main" val="1999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A02DF5-1C68-400F-AEF7-58D49C7A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B36D6F-1D31-41B5-9F1D-DD5213B8DE20}"/>
              </a:ext>
            </a:extLst>
          </p:cNvPr>
          <p:cNvSpPr txBox="1"/>
          <p:nvPr/>
        </p:nvSpPr>
        <p:spPr>
          <a:xfrm>
            <a:off x="628650" y="1453259"/>
            <a:ext cx="773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C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from the CARS process is used to populate various tools to communicate school performance to key stakeholder groups.</a:t>
            </a:r>
          </a:p>
        </p:txBody>
      </p:sp>
      <p:graphicFrame>
        <p:nvGraphicFramePr>
          <p:cNvPr id="20" name="Diagram 19" descr="Audience Diagram">
            <a:extLst>
              <a:ext uri="{FF2B5EF4-FFF2-40B4-BE49-F238E27FC236}">
                <a16:creationId xmlns:a16="http://schemas.microsoft.com/office/drawing/2014/main" id="{00BB8AA2-2B27-43AA-9A84-5A240D15A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432213"/>
              </p:ext>
            </p:extLst>
          </p:nvPr>
        </p:nvGraphicFramePr>
        <p:xfrm>
          <a:off x="955964" y="2596260"/>
          <a:ext cx="7559386" cy="3744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E7E202-11A1-4D9D-9E3F-1484F45D6481}"/>
              </a:ext>
            </a:extLst>
          </p:cNvPr>
          <p:cNvSpPr txBox="1"/>
          <p:nvPr/>
        </p:nvSpPr>
        <p:spPr>
          <a:xfrm>
            <a:off x="1717963" y="5694215"/>
            <a:ext cx="612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C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VISUALS		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C9B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		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FAA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NARRATIVE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C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1439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CSI Annual Review of Schools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50784" y="1416770"/>
            <a:ext cx="6036441" cy="907856"/>
            <a:chOff x="108022163" y="108962372"/>
            <a:chExt cx="4321931" cy="649442"/>
          </a:xfrm>
        </p:grpSpPr>
        <p:sp>
          <p:nvSpPr>
            <p:cNvPr id="107" name="Google Shape;107;p14"/>
            <p:cNvSpPr/>
            <p:nvPr/>
          </p:nvSpPr>
          <p:spPr>
            <a:xfrm>
              <a:off x="108022163" y="108964088"/>
              <a:ext cx="685800" cy="645600"/>
            </a:xfrm>
            <a:prstGeom prst="ellipse">
              <a:avLst/>
            </a:prstGeom>
            <a:solidFill>
              <a:srgbClr val="D6DEEF"/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8" name="Google Shape;108;p14" descr="Classroom"/>
            <p:cNvPicPr preferRelativeResize="0"/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8061913" y="109001697"/>
              <a:ext cx="580389" cy="57989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9" name="Google Shape;109;p14"/>
            <p:cNvGrpSpPr/>
            <p:nvPr/>
          </p:nvGrpSpPr>
          <p:grpSpPr>
            <a:xfrm>
              <a:off x="111658294" y="108966050"/>
              <a:ext cx="685800" cy="645764"/>
              <a:chOff x="119851800" y="109878238"/>
              <a:chExt cx="685800" cy="684000"/>
            </a:xfrm>
          </p:grpSpPr>
          <p:sp>
            <p:nvSpPr>
              <p:cNvPr id="110" name="Google Shape;110;p14"/>
              <p:cNvSpPr/>
              <p:nvPr/>
            </p:nvSpPr>
            <p:spPr>
              <a:xfrm>
                <a:off x="119851800" y="109878238"/>
                <a:ext cx="685800" cy="684000"/>
              </a:xfrm>
              <a:prstGeom prst="ellipse">
                <a:avLst/>
              </a:prstGeom>
              <a:solidFill>
                <a:srgbClr val="FBE9C5"/>
              </a:solidFill>
              <a:ln>
                <a:noFill/>
              </a:ln>
            </p:spPr>
            <p:txBody>
              <a:bodyPr spcFirstLastPara="1" wrap="square" lIns="36575" tIns="36575" rIns="36575" bIns="365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11" name="Google Shape;111;p14" descr="Management"/>
              <p:cNvPicPr preferRelativeResize="0"/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119949971" y="109957346"/>
                <a:ext cx="489457" cy="5179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3" name="Google Shape;113;p14"/>
            <p:cNvSpPr/>
            <p:nvPr/>
          </p:nvSpPr>
          <p:spPr>
            <a:xfrm>
              <a:off x="109827273" y="108962372"/>
              <a:ext cx="685800" cy="645764"/>
            </a:xfrm>
            <a:prstGeom prst="ellipse">
              <a:avLst/>
            </a:prstGeom>
            <a:solidFill>
              <a:srgbClr val="D5FAFF"/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08958313" y="109244950"/>
              <a:ext cx="654600" cy="43200"/>
            </a:xfrm>
            <a:prstGeom prst="rect">
              <a:avLst/>
            </a:prstGeom>
            <a:solidFill>
              <a:srgbClr val="D6DEEF"/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110789938" y="109244950"/>
              <a:ext cx="654600" cy="43200"/>
            </a:xfrm>
            <a:prstGeom prst="rect">
              <a:avLst/>
            </a:prstGeom>
            <a:solidFill>
              <a:srgbClr val="D6DEEF"/>
            </a:solidFill>
            <a:ln>
              <a:noFill/>
            </a:ln>
          </p:spPr>
          <p:txBody>
            <a:bodyPr spcFirstLastPara="1" wrap="square" lIns="36575" tIns="36575" rIns="36575" bIns="365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 descr="Money">
            <a:extLst>
              <a:ext uri="{FF2B5EF4-FFF2-40B4-BE49-F238E27FC236}">
                <a16:creationId xmlns:a16="http://schemas.microsoft.com/office/drawing/2014/main" id="{0A48817B-C4ED-4935-A8DF-99B025734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21515" y="1538738"/>
            <a:ext cx="658777" cy="658777"/>
          </a:xfrm>
          <a:prstGeom prst="rect">
            <a:avLst/>
          </a:prstGeom>
        </p:spPr>
      </p:pic>
      <p:graphicFrame>
        <p:nvGraphicFramePr>
          <p:cNvPr id="2" name="Diagram 1" descr="CSI Annual Review of Schools Diagram">
            <a:extLst>
              <a:ext uri="{FF2B5EF4-FFF2-40B4-BE49-F238E27FC236}">
                <a16:creationId xmlns:a16="http://schemas.microsoft.com/office/drawing/2014/main" id="{802034AE-71AA-3542-EA95-48B6AC349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046095"/>
              </p:ext>
            </p:extLst>
          </p:nvPr>
        </p:nvGraphicFramePr>
        <p:xfrm>
          <a:off x="860263" y="2781547"/>
          <a:ext cx="7629930" cy="3858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D4B1-2CDB-6E59-DAE5-8EE69E3DC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546500"/>
            <a:ext cx="7772400" cy="15465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CARS Overview</a:t>
            </a:r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1"/>
          </p:nvPr>
        </p:nvSpPr>
        <p:spPr>
          <a:xfrm>
            <a:off x="685800" y="2267415"/>
            <a:ext cx="7772400" cy="256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 sz="3600" dirty="0"/>
              <a:t>In each of these three areas, the frameworks ask a fundamental question: how did the school perform last year? </a:t>
            </a:r>
            <a:endParaRPr dirty="0"/>
          </a:p>
        </p:txBody>
      </p:sp>
      <p:sp>
        <p:nvSpPr>
          <p:cNvPr id="160" name="Google Shape;160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6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455FA9"/>
      </a:accent1>
      <a:accent2>
        <a:srgbClr val="008CA0"/>
      </a:accent2>
      <a:accent3>
        <a:srgbClr val="7C9B52"/>
      </a:accent3>
      <a:accent4>
        <a:srgbClr val="C63F28"/>
      </a:accent4>
      <a:accent5>
        <a:srgbClr val="EFAA27"/>
      </a:accent5>
      <a:accent6>
        <a:srgbClr val="963334"/>
      </a:accent6>
      <a:hlink>
        <a:srgbClr val="1155CC"/>
      </a:hlink>
      <a:folHlink>
        <a:srgbClr val="6611CC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5FA9"/>
      </a:accent1>
      <a:accent2>
        <a:srgbClr val="008CA0"/>
      </a:accent2>
      <a:accent3>
        <a:srgbClr val="7C9B52"/>
      </a:accent3>
      <a:accent4>
        <a:srgbClr val="EFAA1F"/>
      </a:accent4>
      <a:accent5>
        <a:srgbClr val="C63F28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161E7A-7D8E-4E72-8ED2-4D0B8F32613B}" vid="{CA3A0DFE-0BC8-4572-A734-C88B1C6E7B1B}"/>
    </a:ext>
  </a:extLst>
</a:theme>
</file>

<file path=ppt/theme/theme3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5FA9"/>
      </a:accent1>
      <a:accent2>
        <a:srgbClr val="008CA0"/>
      </a:accent2>
      <a:accent3>
        <a:srgbClr val="7C9B52"/>
      </a:accent3>
      <a:accent4>
        <a:srgbClr val="EFAA1F"/>
      </a:accent4>
      <a:accent5>
        <a:srgbClr val="C63F28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161E7A-7D8E-4E72-8ED2-4D0B8F32613B}" vid="{CA3A0DFE-0BC8-4572-A734-C88B1C6E7B1B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5598</TotalTime>
  <Words>801</Words>
  <Application>Microsoft Office PowerPoint</Application>
  <PresentationFormat>On-screen Show (4:3)</PresentationFormat>
  <Paragraphs>132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Raleway</vt:lpstr>
      <vt:lpstr>Lato Light</vt:lpstr>
      <vt:lpstr>Noto Sans Symbols</vt:lpstr>
      <vt:lpstr>Calibri</vt:lpstr>
      <vt:lpstr>Lato</vt:lpstr>
      <vt:lpstr>Antonio template</vt:lpstr>
      <vt:lpstr>1_Office Theme</vt:lpstr>
      <vt:lpstr>Office Theme</vt:lpstr>
      <vt:lpstr>CSI School Accountability</vt:lpstr>
      <vt:lpstr>Introduction</vt:lpstr>
      <vt:lpstr>Charter Contract</vt:lpstr>
      <vt:lpstr>Overview</vt:lpstr>
      <vt:lpstr>Why Annual Reports? </vt:lpstr>
      <vt:lpstr>What is CARS?</vt:lpstr>
      <vt:lpstr>Audience</vt:lpstr>
      <vt:lpstr>CSI Annual Review of Schools</vt:lpstr>
      <vt:lpstr>CARS Overview</vt:lpstr>
      <vt:lpstr>Academic</vt:lpstr>
      <vt:lpstr>Finance</vt:lpstr>
      <vt:lpstr>Organizational</vt:lpstr>
      <vt:lpstr>CARS Process Overview</vt:lpstr>
      <vt:lpstr>CARS Timeline</vt:lpstr>
      <vt:lpstr>Assigning School Ratings</vt:lpstr>
      <vt:lpstr>Accreditation Ratings</vt:lpstr>
      <vt:lpstr>Using the CARS Report</vt:lpstr>
      <vt:lpstr>Resources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School Accountability</dc:title>
  <dc:creator>Marks, Ryan</dc:creator>
  <cp:lastModifiedBy>Vigil, Raena</cp:lastModifiedBy>
  <cp:revision>11</cp:revision>
  <dcterms:created xsi:type="dcterms:W3CDTF">2020-09-01T20:23:52Z</dcterms:created>
  <dcterms:modified xsi:type="dcterms:W3CDTF">2024-03-04T17:41:03Z</dcterms:modified>
</cp:coreProperties>
</file>